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Lst>
  <p:notesMasterIdLst>
    <p:notesMasterId r:id="rId31"/>
  </p:notesMasterIdLst>
  <p:sldIdLst>
    <p:sldId id="4259" r:id="rId6"/>
    <p:sldId id="4260" r:id="rId7"/>
    <p:sldId id="4264" r:id="rId8"/>
    <p:sldId id="4265" r:id="rId9"/>
    <p:sldId id="276" r:id="rId10"/>
    <p:sldId id="260" r:id="rId11"/>
    <p:sldId id="261" r:id="rId12"/>
    <p:sldId id="280" r:id="rId13"/>
    <p:sldId id="263" r:id="rId14"/>
    <p:sldId id="4268" r:id="rId15"/>
    <p:sldId id="277" r:id="rId16"/>
    <p:sldId id="4279" r:id="rId17"/>
    <p:sldId id="4271" r:id="rId18"/>
    <p:sldId id="295" r:id="rId19"/>
    <p:sldId id="4273" r:id="rId20"/>
    <p:sldId id="258" r:id="rId21"/>
    <p:sldId id="4266" r:id="rId22"/>
    <p:sldId id="4270" r:id="rId23"/>
    <p:sldId id="4267" r:id="rId24"/>
    <p:sldId id="296" r:id="rId25"/>
    <p:sldId id="4275" r:id="rId26"/>
    <p:sldId id="4276" r:id="rId27"/>
    <p:sldId id="4280" r:id="rId28"/>
    <p:sldId id="265" r:id="rId29"/>
    <p:sldId id="4263" r:id="rId30"/>
  </p:sldIdLst>
  <p:sldSz cx="12192000" cy="6858000"/>
  <p:notesSz cx="9872663" cy="14301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3AD303-D585-8640-F61E-099AC21F84A2}" name="Heather Randle" initials="HR" userId="S::Heather.Randle@rcn.org.uk::7cbb0386-d1a6-4577-b7fc-635307fa2461" providerId="AD"/>
  <p188:author id="{342E450C-6DC7-A99D-0B49-D0C06B9E0EFE}" name="Clare Jacobs" initials="CJ" userId="S::Clare.Jacobs@rcn.org.uk::9802e69c-c329-45e1-bf7d-c7136cf914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Argyrides" initials="AA" lastIdx="1" clrIdx="0">
    <p:extLst>
      <p:ext uri="{19B8F6BF-5375-455C-9EA6-DF929625EA0E}">
        <p15:presenceInfo xmlns:p15="http://schemas.microsoft.com/office/powerpoint/2012/main" userId="S::Anna.Argyrides@rcn.org.uk::7c92b6fa-2b06-45e7-814c-b88cdb1aa79a" providerId="AD"/>
      </p:ext>
    </p:extLst>
  </p:cmAuthor>
  <p:cmAuthor id="2" name="Antonia Borneo" initials="AB" lastIdx="12" clrIdx="1">
    <p:extLst>
      <p:ext uri="{19B8F6BF-5375-455C-9EA6-DF929625EA0E}">
        <p15:presenceInfo xmlns:p15="http://schemas.microsoft.com/office/powerpoint/2012/main" userId="S::Antonia.Borneo@rcn.org.uk::0aa0f269-98a7-4b47-aefb-cc318531f0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ECBEC-1040-41D4-9078-B316EC69160E}" v="96" dt="2022-02-03T22:11:21.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andle" userId="7cbb0386-d1a6-4577-b7fc-635307fa2461" providerId="ADAL" clId="{1A4ECBEC-1040-41D4-9078-B316EC69160E}"/>
    <pc:docChg chg="undo redo custSel addSld delSld modSld sldOrd">
      <pc:chgData name="Heather Randle" userId="7cbb0386-d1a6-4577-b7fc-635307fa2461" providerId="ADAL" clId="{1A4ECBEC-1040-41D4-9078-B316EC69160E}" dt="2022-02-03T22:11:48.877" v="7525" actId="20577"/>
      <pc:docMkLst>
        <pc:docMk/>
      </pc:docMkLst>
      <pc:sldChg chg="addSp delSp modSp mod ord">
        <pc:chgData name="Heather Randle" userId="7cbb0386-d1a6-4577-b7fc-635307fa2461" providerId="ADAL" clId="{1A4ECBEC-1040-41D4-9078-B316EC69160E}" dt="2022-02-03T21:56:36.165" v="7406" actId="20577"/>
        <pc:sldMkLst>
          <pc:docMk/>
          <pc:sldMk cId="532844623" sldId="258"/>
        </pc:sldMkLst>
        <pc:spChg chg="add del mod">
          <ac:chgData name="Heather Randle" userId="7cbb0386-d1a6-4577-b7fc-635307fa2461" providerId="ADAL" clId="{1A4ECBEC-1040-41D4-9078-B316EC69160E}" dt="2022-02-03T20:05:58.617" v="4586" actId="26606"/>
          <ac:spMkLst>
            <pc:docMk/>
            <pc:sldMk cId="532844623" sldId="258"/>
            <ac:spMk id="3" creationId="{00000000-0000-0000-0000-000000000000}"/>
          </ac:spMkLst>
        </pc:spChg>
        <pc:graphicFrameChg chg="add del">
          <ac:chgData name="Heather Randle" userId="7cbb0386-d1a6-4577-b7fc-635307fa2461" providerId="ADAL" clId="{1A4ECBEC-1040-41D4-9078-B316EC69160E}" dt="2022-02-03T20:05:44.855" v="4581" actId="26606"/>
          <ac:graphicFrameMkLst>
            <pc:docMk/>
            <pc:sldMk cId="532844623" sldId="258"/>
            <ac:graphicFrameMk id="6" creationId="{EBCC395C-9238-4A9B-A566-FF7C5DD44C10}"/>
          </ac:graphicFrameMkLst>
        </pc:graphicFrameChg>
        <pc:graphicFrameChg chg="add del">
          <ac:chgData name="Heather Randle" userId="7cbb0386-d1a6-4577-b7fc-635307fa2461" providerId="ADAL" clId="{1A4ECBEC-1040-41D4-9078-B316EC69160E}" dt="2022-02-03T20:05:53.474" v="4583" actId="26606"/>
          <ac:graphicFrameMkLst>
            <pc:docMk/>
            <pc:sldMk cId="532844623" sldId="258"/>
            <ac:graphicFrameMk id="8" creationId="{EFA05609-9802-41B4-8E1C-1568547E19A6}"/>
          </ac:graphicFrameMkLst>
        </pc:graphicFrameChg>
        <pc:graphicFrameChg chg="add del">
          <ac:chgData name="Heather Randle" userId="7cbb0386-d1a6-4577-b7fc-635307fa2461" providerId="ADAL" clId="{1A4ECBEC-1040-41D4-9078-B316EC69160E}" dt="2022-02-03T20:05:58.543" v="4585" actId="26606"/>
          <ac:graphicFrameMkLst>
            <pc:docMk/>
            <pc:sldMk cId="532844623" sldId="258"/>
            <ac:graphicFrameMk id="10" creationId="{393435AF-9FB2-4E66-BE36-70574DDB472A}"/>
          </ac:graphicFrameMkLst>
        </pc:graphicFrameChg>
        <pc:graphicFrameChg chg="add mod">
          <ac:chgData name="Heather Randle" userId="7cbb0386-d1a6-4577-b7fc-635307fa2461" providerId="ADAL" clId="{1A4ECBEC-1040-41D4-9078-B316EC69160E}" dt="2022-02-03T21:56:36.165" v="7406" actId="20577"/>
          <ac:graphicFrameMkLst>
            <pc:docMk/>
            <pc:sldMk cId="532844623" sldId="258"/>
            <ac:graphicFrameMk id="12" creationId="{EFA05609-9802-41B4-8E1C-1568547E19A6}"/>
          </ac:graphicFrameMkLst>
        </pc:graphicFrameChg>
        <pc:picChg chg="add del mod">
          <ac:chgData name="Heather Randle" userId="7cbb0386-d1a6-4577-b7fc-635307fa2461" providerId="ADAL" clId="{1A4ECBEC-1040-41D4-9078-B316EC69160E}" dt="2022-02-03T20:09:02.707" v="4598" actId="478"/>
          <ac:picMkLst>
            <pc:docMk/>
            <pc:sldMk cId="532844623" sldId="258"/>
            <ac:picMk id="4" creationId="{BB80DB45-62D3-46A8-83C9-42E19C3DDA95}"/>
          </ac:picMkLst>
        </pc:picChg>
      </pc:sldChg>
      <pc:sldChg chg="modSp mod ord">
        <pc:chgData name="Heather Randle" userId="7cbb0386-d1a6-4577-b7fc-635307fa2461" providerId="ADAL" clId="{1A4ECBEC-1040-41D4-9078-B316EC69160E}" dt="2022-02-03T22:07:20.225" v="7418" actId="1076"/>
        <pc:sldMkLst>
          <pc:docMk/>
          <pc:sldMk cId="2387220756" sldId="260"/>
        </pc:sldMkLst>
        <pc:spChg chg="mod">
          <ac:chgData name="Heather Randle" userId="7cbb0386-d1a6-4577-b7fc-635307fa2461" providerId="ADAL" clId="{1A4ECBEC-1040-41D4-9078-B316EC69160E}" dt="2022-02-03T22:07:20.225" v="7418" actId="1076"/>
          <ac:spMkLst>
            <pc:docMk/>
            <pc:sldMk cId="2387220756" sldId="260"/>
            <ac:spMk id="2" creationId="{00000000-0000-0000-0000-000000000000}"/>
          </ac:spMkLst>
        </pc:spChg>
      </pc:sldChg>
      <pc:sldChg chg="ord">
        <pc:chgData name="Heather Randle" userId="7cbb0386-d1a6-4577-b7fc-635307fa2461" providerId="ADAL" clId="{1A4ECBEC-1040-41D4-9078-B316EC69160E}" dt="2022-02-03T21:55:30.520" v="7398"/>
        <pc:sldMkLst>
          <pc:docMk/>
          <pc:sldMk cId="2284258786" sldId="261"/>
        </pc:sldMkLst>
      </pc:sldChg>
      <pc:sldChg chg="modSp mod ord">
        <pc:chgData name="Heather Randle" userId="7cbb0386-d1a6-4577-b7fc-635307fa2461" providerId="ADAL" clId="{1A4ECBEC-1040-41D4-9078-B316EC69160E}" dt="2022-02-03T22:08:20.260" v="7485" actId="20577"/>
        <pc:sldMkLst>
          <pc:docMk/>
          <pc:sldMk cId="321742956" sldId="263"/>
        </pc:sldMkLst>
        <pc:spChg chg="mod">
          <ac:chgData name="Heather Randle" userId="7cbb0386-d1a6-4577-b7fc-635307fa2461" providerId="ADAL" clId="{1A4ECBEC-1040-41D4-9078-B316EC69160E}" dt="2022-02-03T22:08:20.260" v="7485" actId="20577"/>
          <ac:spMkLst>
            <pc:docMk/>
            <pc:sldMk cId="321742956" sldId="263"/>
            <ac:spMk id="3" creationId="{00000000-0000-0000-0000-000000000000}"/>
          </ac:spMkLst>
        </pc:spChg>
      </pc:sldChg>
      <pc:sldChg chg="modSp mod ord">
        <pc:chgData name="Heather Randle" userId="7cbb0386-d1a6-4577-b7fc-635307fa2461" providerId="ADAL" clId="{1A4ECBEC-1040-41D4-9078-B316EC69160E}" dt="2022-02-03T21:41:20.611" v="6839" actId="20577"/>
        <pc:sldMkLst>
          <pc:docMk/>
          <pc:sldMk cId="1149607810" sldId="277"/>
        </pc:sldMkLst>
        <pc:spChg chg="mod">
          <ac:chgData name="Heather Randle" userId="7cbb0386-d1a6-4577-b7fc-635307fa2461" providerId="ADAL" clId="{1A4ECBEC-1040-41D4-9078-B316EC69160E}" dt="2022-02-03T21:41:20.611" v="6839" actId="20577"/>
          <ac:spMkLst>
            <pc:docMk/>
            <pc:sldMk cId="1149607810" sldId="277"/>
            <ac:spMk id="2" creationId="{00000000-0000-0000-0000-000000000000}"/>
          </ac:spMkLst>
        </pc:spChg>
      </pc:sldChg>
      <pc:sldChg chg="ord">
        <pc:chgData name="Heather Randle" userId="7cbb0386-d1a6-4577-b7fc-635307fa2461" providerId="ADAL" clId="{1A4ECBEC-1040-41D4-9078-B316EC69160E}" dt="2022-02-03T21:55:32.739" v="7400"/>
        <pc:sldMkLst>
          <pc:docMk/>
          <pc:sldMk cId="1737402909" sldId="280"/>
        </pc:sldMkLst>
      </pc:sldChg>
      <pc:sldChg chg="del">
        <pc:chgData name="Heather Randle" userId="7cbb0386-d1a6-4577-b7fc-635307fa2461" providerId="ADAL" clId="{1A4ECBEC-1040-41D4-9078-B316EC69160E}" dt="2022-02-03T21:22:42.192" v="6815" actId="47"/>
        <pc:sldMkLst>
          <pc:docMk/>
          <pc:sldMk cId="2993445616" sldId="294"/>
        </pc:sldMkLst>
      </pc:sldChg>
      <pc:sldChg chg="modSp ord">
        <pc:chgData name="Heather Randle" userId="7cbb0386-d1a6-4577-b7fc-635307fa2461" providerId="ADAL" clId="{1A4ECBEC-1040-41D4-9078-B316EC69160E}" dt="2022-02-03T21:58:16.965" v="7416" actId="20577"/>
        <pc:sldMkLst>
          <pc:docMk/>
          <pc:sldMk cId="3285837695" sldId="295"/>
        </pc:sldMkLst>
        <pc:graphicFrameChg chg="mod">
          <ac:chgData name="Heather Randle" userId="7cbb0386-d1a6-4577-b7fc-635307fa2461" providerId="ADAL" clId="{1A4ECBEC-1040-41D4-9078-B316EC69160E}" dt="2022-02-03T21:58:16.965" v="7416" actId="20577"/>
          <ac:graphicFrameMkLst>
            <pc:docMk/>
            <pc:sldMk cId="3285837695" sldId="295"/>
            <ac:graphicFrameMk id="4" creationId="{00000000-0000-0000-0000-000000000000}"/>
          </ac:graphicFrameMkLst>
        </pc:graphicFrameChg>
      </pc:sldChg>
      <pc:sldChg chg="ord">
        <pc:chgData name="Heather Randle" userId="7cbb0386-d1a6-4577-b7fc-635307fa2461" providerId="ADAL" clId="{1A4ECBEC-1040-41D4-9078-B316EC69160E}" dt="2022-02-03T20:56:07.695" v="5953"/>
        <pc:sldMkLst>
          <pc:docMk/>
          <pc:sldMk cId="2062639448" sldId="296"/>
        </pc:sldMkLst>
      </pc:sldChg>
      <pc:sldChg chg="modSp mod">
        <pc:chgData name="Heather Randle" userId="7cbb0386-d1a6-4577-b7fc-635307fa2461" providerId="ADAL" clId="{1A4ECBEC-1040-41D4-9078-B316EC69160E}" dt="2022-02-03T21:53:41.871" v="7392" actId="20577"/>
        <pc:sldMkLst>
          <pc:docMk/>
          <pc:sldMk cId="2828554203" sldId="4260"/>
        </pc:sldMkLst>
        <pc:spChg chg="mod">
          <ac:chgData name="Heather Randle" userId="7cbb0386-d1a6-4577-b7fc-635307fa2461" providerId="ADAL" clId="{1A4ECBEC-1040-41D4-9078-B316EC69160E}" dt="2022-02-03T21:53:41.871" v="7392" actId="20577"/>
          <ac:spMkLst>
            <pc:docMk/>
            <pc:sldMk cId="2828554203" sldId="4260"/>
            <ac:spMk id="2" creationId="{28918185-BC69-4AD8-9901-D9BE3A72060E}"/>
          </ac:spMkLst>
        </pc:spChg>
        <pc:spChg chg="mod">
          <ac:chgData name="Heather Randle" userId="7cbb0386-d1a6-4577-b7fc-635307fa2461" providerId="ADAL" clId="{1A4ECBEC-1040-41D4-9078-B316EC69160E}" dt="2022-02-03T21:53:11.069" v="7347" actId="20577"/>
          <ac:spMkLst>
            <pc:docMk/>
            <pc:sldMk cId="2828554203" sldId="4260"/>
            <ac:spMk id="3" creationId="{65D36D56-9FD2-4159-8376-5CF13567AC8D}"/>
          </ac:spMkLst>
        </pc:spChg>
      </pc:sldChg>
      <pc:sldChg chg="modSp new add del mod">
        <pc:chgData name="Heather Randle" userId="7cbb0386-d1a6-4577-b7fc-635307fa2461" providerId="ADAL" clId="{1A4ECBEC-1040-41D4-9078-B316EC69160E}" dt="2022-02-03T20:51:07.079" v="5914" actId="47"/>
        <pc:sldMkLst>
          <pc:docMk/>
          <pc:sldMk cId="3147480530" sldId="4261"/>
        </pc:sldMkLst>
        <pc:spChg chg="mod">
          <ac:chgData name="Heather Randle" userId="7cbb0386-d1a6-4577-b7fc-635307fa2461" providerId="ADAL" clId="{1A4ECBEC-1040-41D4-9078-B316EC69160E}" dt="2022-02-02T17:16:40.506" v="105" actId="20577"/>
          <ac:spMkLst>
            <pc:docMk/>
            <pc:sldMk cId="3147480530" sldId="4261"/>
            <ac:spMk id="2" creationId="{FA841647-9663-40CB-B145-0B4BA97FEC18}"/>
          </ac:spMkLst>
        </pc:spChg>
      </pc:sldChg>
      <pc:sldChg chg="modSp new add del mod ord">
        <pc:chgData name="Heather Randle" userId="7cbb0386-d1a6-4577-b7fc-635307fa2461" providerId="ADAL" clId="{1A4ECBEC-1040-41D4-9078-B316EC69160E}" dt="2022-02-03T20:51:03.107" v="5913" actId="47"/>
        <pc:sldMkLst>
          <pc:docMk/>
          <pc:sldMk cId="888369826" sldId="4262"/>
        </pc:sldMkLst>
        <pc:spChg chg="mod">
          <ac:chgData name="Heather Randle" userId="7cbb0386-d1a6-4577-b7fc-635307fa2461" providerId="ADAL" clId="{1A4ECBEC-1040-41D4-9078-B316EC69160E}" dt="2022-02-03T17:18:46.018" v="116"/>
          <ac:spMkLst>
            <pc:docMk/>
            <pc:sldMk cId="888369826" sldId="4262"/>
            <ac:spMk id="2" creationId="{5DA45670-285D-4F1B-9F0E-97C3439DAE7E}"/>
          </ac:spMkLst>
        </pc:spChg>
      </pc:sldChg>
      <pc:sldChg chg="addSp delSp modSp new mod">
        <pc:chgData name="Heather Randle" userId="7cbb0386-d1a6-4577-b7fc-635307fa2461" providerId="ADAL" clId="{1A4ECBEC-1040-41D4-9078-B316EC69160E}" dt="2022-01-31T10:47:51.150" v="55" actId="20577"/>
        <pc:sldMkLst>
          <pc:docMk/>
          <pc:sldMk cId="4157373091" sldId="4263"/>
        </pc:sldMkLst>
        <pc:spChg chg="mod">
          <ac:chgData name="Heather Randle" userId="7cbb0386-d1a6-4577-b7fc-635307fa2461" providerId="ADAL" clId="{1A4ECBEC-1040-41D4-9078-B316EC69160E}" dt="2022-01-31T10:47:51.150" v="55" actId="20577"/>
          <ac:spMkLst>
            <pc:docMk/>
            <pc:sldMk cId="4157373091" sldId="4263"/>
            <ac:spMk id="2" creationId="{2B3ACC1C-37E6-4A66-8388-7094303B4213}"/>
          </ac:spMkLst>
        </pc:spChg>
        <pc:spChg chg="del mod">
          <ac:chgData name="Heather Randle" userId="7cbb0386-d1a6-4577-b7fc-635307fa2461" providerId="ADAL" clId="{1A4ECBEC-1040-41D4-9078-B316EC69160E}" dt="2022-01-31T10:47:38.252" v="30" actId="478"/>
          <ac:spMkLst>
            <pc:docMk/>
            <pc:sldMk cId="4157373091" sldId="4263"/>
            <ac:spMk id="3" creationId="{6554784D-EC61-447C-B614-F77DAAF98A01}"/>
          </ac:spMkLst>
        </pc:spChg>
        <pc:spChg chg="add del mod">
          <ac:chgData name="Heather Randle" userId="7cbb0386-d1a6-4577-b7fc-635307fa2461" providerId="ADAL" clId="{1A4ECBEC-1040-41D4-9078-B316EC69160E}" dt="2022-01-31T10:47:41.072" v="31" actId="478"/>
          <ac:spMkLst>
            <pc:docMk/>
            <pc:sldMk cId="4157373091" sldId="4263"/>
            <ac:spMk id="7" creationId="{AB7ED492-ACD0-43D4-A902-3B511C1178F3}"/>
          </ac:spMkLst>
        </pc:spChg>
        <pc:picChg chg="add mod">
          <ac:chgData name="Heather Randle" userId="7cbb0386-d1a6-4577-b7fc-635307fa2461" providerId="ADAL" clId="{1A4ECBEC-1040-41D4-9078-B316EC69160E}" dt="2022-01-31T10:47:43.193" v="32" actId="1076"/>
          <ac:picMkLst>
            <pc:docMk/>
            <pc:sldMk cId="4157373091" sldId="4263"/>
            <ac:picMk id="5" creationId="{099A916D-4B0C-47BB-B3E8-E660ADD7B344}"/>
          </ac:picMkLst>
        </pc:picChg>
      </pc:sldChg>
      <pc:sldChg chg="modSp new mod ord">
        <pc:chgData name="Heather Randle" userId="7cbb0386-d1a6-4577-b7fc-635307fa2461" providerId="ADAL" clId="{1A4ECBEC-1040-41D4-9078-B316EC69160E}" dt="2022-02-03T19:00:45.763" v="2151" actId="14100"/>
        <pc:sldMkLst>
          <pc:docMk/>
          <pc:sldMk cId="1193008133" sldId="4264"/>
        </pc:sldMkLst>
        <pc:spChg chg="mod">
          <ac:chgData name="Heather Randle" userId="7cbb0386-d1a6-4577-b7fc-635307fa2461" providerId="ADAL" clId="{1A4ECBEC-1040-41D4-9078-B316EC69160E}" dt="2022-02-03T18:45:50.075" v="1331" actId="20577"/>
          <ac:spMkLst>
            <pc:docMk/>
            <pc:sldMk cId="1193008133" sldId="4264"/>
            <ac:spMk id="2" creationId="{CEDCD7A1-26B7-475D-B7F2-A22CA0FEC20E}"/>
          </ac:spMkLst>
        </pc:spChg>
        <pc:spChg chg="mod">
          <ac:chgData name="Heather Randle" userId="7cbb0386-d1a6-4577-b7fc-635307fa2461" providerId="ADAL" clId="{1A4ECBEC-1040-41D4-9078-B316EC69160E}" dt="2022-02-03T19:00:45.763" v="2151" actId="14100"/>
          <ac:spMkLst>
            <pc:docMk/>
            <pc:sldMk cId="1193008133" sldId="4264"/>
            <ac:spMk id="3" creationId="{F14BBE66-75B8-4068-AB11-4D0B452686CD}"/>
          </ac:spMkLst>
        </pc:spChg>
      </pc:sldChg>
      <pc:sldChg chg="addSp modSp new mod">
        <pc:chgData name="Heather Randle" userId="7cbb0386-d1a6-4577-b7fc-635307fa2461" providerId="ADAL" clId="{1A4ECBEC-1040-41D4-9078-B316EC69160E}" dt="2022-02-03T19:09:37.280" v="2361" actId="14100"/>
        <pc:sldMkLst>
          <pc:docMk/>
          <pc:sldMk cId="1383201982" sldId="4265"/>
        </pc:sldMkLst>
        <pc:spChg chg="mod">
          <ac:chgData name="Heather Randle" userId="7cbb0386-d1a6-4577-b7fc-635307fa2461" providerId="ADAL" clId="{1A4ECBEC-1040-41D4-9078-B316EC69160E}" dt="2022-02-03T18:30:52.505" v="1192" actId="20577"/>
          <ac:spMkLst>
            <pc:docMk/>
            <pc:sldMk cId="1383201982" sldId="4265"/>
            <ac:spMk id="2" creationId="{C751CD72-652E-4A84-8708-D71D106C53CA}"/>
          </ac:spMkLst>
        </pc:spChg>
        <pc:spChg chg="mod">
          <ac:chgData name="Heather Randle" userId="7cbb0386-d1a6-4577-b7fc-635307fa2461" providerId="ADAL" clId="{1A4ECBEC-1040-41D4-9078-B316EC69160E}" dt="2022-02-03T19:09:28.297" v="2359" actId="1076"/>
          <ac:spMkLst>
            <pc:docMk/>
            <pc:sldMk cId="1383201982" sldId="4265"/>
            <ac:spMk id="3" creationId="{58B991F9-C433-4DA0-9D27-D48086923C13}"/>
          </ac:spMkLst>
        </pc:spChg>
        <pc:picChg chg="add mod">
          <ac:chgData name="Heather Randle" userId="7cbb0386-d1a6-4577-b7fc-635307fa2461" providerId="ADAL" clId="{1A4ECBEC-1040-41D4-9078-B316EC69160E}" dt="2022-02-03T19:09:37.280" v="2361" actId="14100"/>
          <ac:picMkLst>
            <pc:docMk/>
            <pc:sldMk cId="1383201982" sldId="4265"/>
            <ac:picMk id="1026" creationId="{27CCE18A-5D04-465D-9870-9878ED311A08}"/>
          </ac:picMkLst>
        </pc:picChg>
      </pc:sldChg>
      <pc:sldChg chg="modSp new mod">
        <pc:chgData name="Heather Randle" userId="7cbb0386-d1a6-4577-b7fc-635307fa2461" providerId="ADAL" clId="{1A4ECBEC-1040-41D4-9078-B316EC69160E}" dt="2022-02-03T20:49:47.105" v="5906" actId="20577"/>
        <pc:sldMkLst>
          <pc:docMk/>
          <pc:sldMk cId="1414471007" sldId="4266"/>
        </pc:sldMkLst>
        <pc:spChg chg="mod">
          <ac:chgData name="Heather Randle" userId="7cbb0386-d1a6-4577-b7fc-635307fa2461" providerId="ADAL" clId="{1A4ECBEC-1040-41D4-9078-B316EC69160E}" dt="2022-02-03T20:12:12.944" v="4686" actId="20577"/>
          <ac:spMkLst>
            <pc:docMk/>
            <pc:sldMk cId="1414471007" sldId="4266"/>
            <ac:spMk id="2" creationId="{1228ECCB-FE74-4139-96E6-1D89EA25B104}"/>
          </ac:spMkLst>
        </pc:spChg>
        <pc:spChg chg="mod">
          <ac:chgData name="Heather Randle" userId="7cbb0386-d1a6-4577-b7fc-635307fa2461" providerId="ADAL" clId="{1A4ECBEC-1040-41D4-9078-B316EC69160E}" dt="2022-02-03T20:49:47.105" v="5906" actId="20577"/>
          <ac:spMkLst>
            <pc:docMk/>
            <pc:sldMk cId="1414471007" sldId="4266"/>
            <ac:spMk id="3" creationId="{BD00435F-149C-4602-9380-FB467ACCF201}"/>
          </ac:spMkLst>
        </pc:spChg>
      </pc:sldChg>
      <pc:sldChg chg="addSp modSp new mod">
        <pc:chgData name="Heather Randle" userId="7cbb0386-d1a6-4577-b7fc-635307fa2461" providerId="ADAL" clId="{1A4ECBEC-1040-41D4-9078-B316EC69160E}" dt="2022-02-03T20:57:45.447" v="5997" actId="1076"/>
        <pc:sldMkLst>
          <pc:docMk/>
          <pc:sldMk cId="613483487" sldId="4267"/>
        </pc:sldMkLst>
        <pc:spChg chg="mod">
          <ac:chgData name="Heather Randle" userId="7cbb0386-d1a6-4577-b7fc-635307fa2461" providerId="ADAL" clId="{1A4ECBEC-1040-41D4-9078-B316EC69160E}" dt="2022-02-03T17:49:22.960" v="1022" actId="20577"/>
          <ac:spMkLst>
            <pc:docMk/>
            <pc:sldMk cId="613483487" sldId="4267"/>
            <ac:spMk id="2" creationId="{4DF338B5-4399-4877-9996-7E43E232C22B}"/>
          </ac:spMkLst>
        </pc:spChg>
        <pc:spChg chg="mod">
          <ac:chgData name="Heather Randle" userId="7cbb0386-d1a6-4577-b7fc-635307fa2461" providerId="ADAL" clId="{1A4ECBEC-1040-41D4-9078-B316EC69160E}" dt="2022-02-03T20:57:40.954" v="5996" actId="1076"/>
          <ac:spMkLst>
            <pc:docMk/>
            <pc:sldMk cId="613483487" sldId="4267"/>
            <ac:spMk id="3" creationId="{997BF308-CE96-4BD2-9541-3862D662BD33}"/>
          </ac:spMkLst>
        </pc:spChg>
        <pc:picChg chg="add mod">
          <ac:chgData name="Heather Randle" userId="7cbb0386-d1a6-4577-b7fc-635307fa2461" providerId="ADAL" clId="{1A4ECBEC-1040-41D4-9078-B316EC69160E}" dt="2022-02-03T20:57:45.447" v="5997" actId="1076"/>
          <ac:picMkLst>
            <pc:docMk/>
            <pc:sldMk cId="613483487" sldId="4267"/>
            <ac:picMk id="4" creationId="{43160C29-C17A-4D9F-A465-A71C7FFAAC31}"/>
          </ac:picMkLst>
        </pc:picChg>
      </pc:sldChg>
      <pc:sldChg chg="addSp delSp modSp new mod ord modClrScheme chgLayout">
        <pc:chgData name="Heather Randle" userId="7cbb0386-d1a6-4577-b7fc-635307fa2461" providerId="ADAL" clId="{1A4ECBEC-1040-41D4-9078-B316EC69160E}" dt="2022-02-03T22:09:03.981" v="7490" actId="1076"/>
        <pc:sldMkLst>
          <pc:docMk/>
          <pc:sldMk cId="2027197072" sldId="4268"/>
        </pc:sldMkLst>
        <pc:spChg chg="mod ord">
          <ac:chgData name="Heather Randle" userId="7cbb0386-d1a6-4577-b7fc-635307fa2461" providerId="ADAL" clId="{1A4ECBEC-1040-41D4-9078-B316EC69160E}" dt="2022-02-03T22:09:03.981" v="7490" actId="1076"/>
          <ac:spMkLst>
            <pc:docMk/>
            <pc:sldMk cId="2027197072" sldId="4268"/>
            <ac:spMk id="2" creationId="{AF4E5E0E-3CE9-46B5-80B8-D2A1DB0FEE34}"/>
          </ac:spMkLst>
        </pc:spChg>
        <pc:spChg chg="del mod ord">
          <ac:chgData name="Heather Randle" userId="7cbb0386-d1a6-4577-b7fc-635307fa2461" providerId="ADAL" clId="{1A4ECBEC-1040-41D4-9078-B316EC69160E}" dt="2022-02-03T21:05:23.458" v="6291" actId="700"/>
          <ac:spMkLst>
            <pc:docMk/>
            <pc:sldMk cId="2027197072" sldId="4268"/>
            <ac:spMk id="3" creationId="{0B85D907-9B99-49B6-94F5-B8CDB09CEFB3}"/>
          </ac:spMkLst>
        </pc:spChg>
        <pc:spChg chg="add del mod ord">
          <ac:chgData name="Heather Randle" userId="7cbb0386-d1a6-4577-b7fc-635307fa2461" providerId="ADAL" clId="{1A4ECBEC-1040-41D4-9078-B316EC69160E}" dt="2022-02-03T21:07:39.749" v="6315" actId="478"/>
          <ac:spMkLst>
            <pc:docMk/>
            <pc:sldMk cId="2027197072" sldId="4268"/>
            <ac:spMk id="4" creationId="{8E3DCC27-DA03-460C-999C-223A17B56569}"/>
          </ac:spMkLst>
        </pc:spChg>
        <pc:spChg chg="add mod ord">
          <ac:chgData name="Heather Randle" userId="7cbb0386-d1a6-4577-b7fc-635307fa2461" providerId="ADAL" clId="{1A4ECBEC-1040-41D4-9078-B316EC69160E}" dt="2022-02-03T21:15:03.060" v="6620" actId="20577"/>
          <ac:spMkLst>
            <pc:docMk/>
            <pc:sldMk cId="2027197072" sldId="4268"/>
            <ac:spMk id="5" creationId="{F60C0AB2-548E-43A1-9D0B-B66EC65A1AE6}"/>
          </ac:spMkLst>
        </pc:spChg>
        <pc:spChg chg="add mod">
          <ac:chgData name="Heather Randle" userId="7cbb0386-d1a6-4577-b7fc-635307fa2461" providerId="ADAL" clId="{1A4ECBEC-1040-41D4-9078-B316EC69160E}" dt="2022-02-03T21:18:10.136" v="6758" actId="20577"/>
          <ac:spMkLst>
            <pc:docMk/>
            <pc:sldMk cId="2027197072" sldId="4268"/>
            <ac:spMk id="7" creationId="{B05993EA-41F1-4035-AB74-9F9052B44E77}"/>
          </ac:spMkLst>
        </pc:spChg>
        <pc:picChg chg="add del">
          <ac:chgData name="Heather Randle" userId="7cbb0386-d1a6-4577-b7fc-635307fa2461" providerId="ADAL" clId="{1A4ECBEC-1040-41D4-9078-B316EC69160E}" dt="2022-02-03T21:07:44.572" v="6317"/>
          <ac:picMkLst>
            <pc:docMk/>
            <pc:sldMk cId="2027197072" sldId="4268"/>
            <ac:picMk id="6" creationId="{A9A5C676-E894-46E6-9026-C90ADE323CB6}"/>
          </ac:picMkLst>
        </pc:picChg>
        <pc:picChg chg="del">
          <ac:chgData name="Heather Randle" userId="7cbb0386-d1a6-4577-b7fc-635307fa2461" providerId="ADAL" clId="{1A4ECBEC-1040-41D4-9078-B316EC69160E}" dt="2022-02-03T21:36:06.624" v="6822"/>
          <ac:picMkLst>
            <pc:docMk/>
            <pc:sldMk cId="2027197072" sldId="4268"/>
            <ac:picMk id="8" creationId="{7941BE50-ADCA-4D6B-8A16-12D9E42D4B65}"/>
          </ac:picMkLst>
        </pc:picChg>
      </pc:sldChg>
      <pc:sldChg chg="modSp new del mod">
        <pc:chgData name="Heather Randle" userId="7cbb0386-d1a6-4577-b7fc-635307fa2461" providerId="ADAL" clId="{1A4ECBEC-1040-41D4-9078-B316EC69160E}" dt="2022-02-03T20:51:09.015" v="5915" actId="47"/>
        <pc:sldMkLst>
          <pc:docMk/>
          <pc:sldMk cId="1642649613" sldId="4269"/>
        </pc:sldMkLst>
        <pc:spChg chg="mod">
          <ac:chgData name="Heather Randle" userId="7cbb0386-d1a6-4577-b7fc-635307fa2461" providerId="ADAL" clId="{1A4ECBEC-1040-41D4-9078-B316EC69160E}" dt="2022-02-03T17:19:17.468" v="120"/>
          <ac:spMkLst>
            <pc:docMk/>
            <pc:sldMk cId="1642649613" sldId="4269"/>
            <ac:spMk id="2" creationId="{439C5B85-B6D8-424F-8EEE-32568A6F781E}"/>
          </ac:spMkLst>
        </pc:spChg>
      </pc:sldChg>
      <pc:sldChg chg="modSp new mod ord">
        <pc:chgData name="Heather Randle" userId="7cbb0386-d1a6-4577-b7fc-635307fa2461" providerId="ADAL" clId="{1A4ECBEC-1040-41D4-9078-B316EC69160E}" dt="2022-02-03T20:58:15.163" v="5999"/>
        <pc:sldMkLst>
          <pc:docMk/>
          <pc:sldMk cId="803865002" sldId="4270"/>
        </pc:sldMkLst>
        <pc:spChg chg="mod">
          <ac:chgData name="Heather Randle" userId="7cbb0386-d1a6-4577-b7fc-635307fa2461" providerId="ADAL" clId="{1A4ECBEC-1040-41D4-9078-B316EC69160E}" dt="2022-02-03T17:30:43.804" v="298" actId="20577"/>
          <ac:spMkLst>
            <pc:docMk/>
            <pc:sldMk cId="803865002" sldId="4270"/>
            <ac:spMk id="2" creationId="{5D895AA9-8678-4F5A-A374-F84CFCC9613C}"/>
          </ac:spMkLst>
        </pc:spChg>
        <pc:spChg chg="mod">
          <ac:chgData name="Heather Randle" userId="7cbb0386-d1a6-4577-b7fc-635307fa2461" providerId="ADAL" clId="{1A4ECBEC-1040-41D4-9078-B316EC69160E}" dt="2022-02-03T17:37:53.255" v="884" actId="113"/>
          <ac:spMkLst>
            <pc:docMk/>
            <pc:sldMk cId="803865002" sldId="4270"/>
            <ac:spMk id="3" creationId="{C61602DB-3FAD-46B4-832E-6396D3F4F8B2}"/>
          </ac:spMkLst>
        </pc:spChg>
      </pc:sldChg>
      <pc:sldChg chg="addSp delSp modSp new mod">
        <pc:chgData name="Heather Randle" userId="7cbb0386-d1a6-4577-b7fc-635307fa2461" providerId="ADAL" clId="{1A4ECBEC-1040-41D4-9078-B316EC69160E}" dt="2022-02-03T19:41:18.328" v="3586" actId="1076"/>
        <pc:sldMkLst>
          <pc:docMk/>
          <pc:sldMk cId="290074160" sldId="4271"/>
        </pc:sldMkLst>
        <pc:spChg chg="mod">
          <ac:chgData name="Heather Randle" userId="7cbb0386-d1a6-4577-b7fc-635307fa2461" providerId="ADAL" clId="{1A4ECBEC-1040-41D4-9078-B316EC69160E}" dt="2022-02-03T19:19:24.014" v="2495" actId="6549"/>
          <ac:spMkLst>
            <pc:docMk/>
            <pc:sldMk cId="290074160" sldId="4271"/>
            <ac:spMk id="2" creationId="{B59FC6F3-4290-48E3-B077-B01174872767}"/>
          </ac:spMkLst>
        </pc:spChg>
        <pc:spChg chg="mod">
          <ac:chgData name="Heather Randle" userId="7cbb0386-d1a6-4577-b7fc-635307fa2461" providerId="ADAL" clId="{1A4ECBEC-1040-41D4-9078-B316EC69160E}" dt="2022-02-03T19:41:11.336" v="3585" actId="6549"/>
          <ac:spMkLst>
            <pc:docMk/>
            <pc:sldMk cId="290074160" sldId="4271"/>
            <ac:spMk id="3" creationId="{4950459C-37E2-4276-8CDC-4A3006DD7158}"/>
          </ac:spMkLst>
        </pc:spChg>
        <pc:spChg chg="add del">
          <ac:chgData name="Heather Randle" userId="7cbb0386-d1a6-4577-b7fc-635307fa2461" providerId="ADAL" clId="{1A4ECBEC-1040-41D4-9078-B316EC69160E}" dt="2022-02-03T19:34:30.602" v="3451" actId="22"/>
          <ac:spMkLst>
            <pc:docMk/>
            <pc:sldMk cId="290074160" sldId="4271"/>
            <ac:spMk id="5" creationId="{F7264BC7-A60F-4832-BFE2-6388E4EFAC0E}"/>
          </ac:spMkLst>
        </pc:spChg>
        <pc:spChg chg="add mod">
          <ac:chgData name="Heather Randle" userId="7cbb0386-d1a6-4577-b7fc-635307fa2461" providerId="ADAL" clId="{1A4ECBEC-1040-41D4-9078-B316EC69160E}" dt="2022-02-03T19:39:00.369" v="3571" actId="1076"/>
          <ac:spMkLst>
            <pc:docMk/>
            <pc:sldMk cId="290074160" sldId="4271"/>
            <ac:spMk id="7" creationId="{B0C17E7F-1784-4F1F-80CF-74D554DA9EF9}"/>
          </ac:spMkLst>
        </pc:spChg>
        <pc:picChg chg="add mod">
          <ac:chgData name="Heather Randle" userId="7cbb0386-d1a6-4577-b7fc-635307fa2461" providerId="ADAL" clId="{1A4ECBEC-1040-41D4-9078-B316EC69160E}" dt="2022-02-03T19:41:18.328" v="3586" actId="1076"/>
          <ac:picMkLst>
            <pc:docMk/>
            <pc:sldMk cId="290074160" sldId="4271"/>
            <ac:picMk id="8" creationId="{FAEF7484-EB26-483B-9047-FE1AC506454E}"/>
          </ac:picMkLst>
        </pc:picChg>
      </pc:sldChg>
      <pc:sldChg chg="add del">
        <pc:chgData name="Heather Randle" userId="7cbb0386-d1a6-4577-b7fc-635307fa2461" providerId="ADAL" clId="{1A4ECBEC-1040-41D4-9078-B316EC69160E}" dt="2022-02-03T18:39:31.157" v="1301"/>
        <pc:sldMkLst>
          <pc:docMk/>
          <pc:sldMk cId="2686029711" sldId="4271"/>
        </pc:sldMkLst>
      </pc:sldChg>
      <pc:sldChg chg="modSp new del mod ord">
        <pc:chgData name="Heather Randle" userId="7cbb0386-d1a6-4577-b7fc-635307fa2461" providerId="ADAL" clId="{1A4ECBEC-1040-41D4-9078-B316EC69160E}" dt="2022-02-03T21:38:18.326" v="6825" actId="47"/>
        <pc:sldMkLst>
          <pc:docMk/>
          <pc:sldMk cId="1610876792" sldId="4272"/>
        </pc:sldMkLst>
        <pc:spChg chg="mod">
          <ac:chgData name="Heather Randle" userId="7cbb0386-d1a6-4577-b7fc-635307fa2461" providerId="ADAL" clId="{1A4ECBEC-1040-41D4-9078-B316EC69160E}" dt="2022-02-03T19:08:08.747" v="2354" actId="20577"/>
          <ac:spMkLst>
            <pc:docMk/>
            <pc:sldMk cId="1610876792" sldId="4272"/>
            <ac:spMk id="2" creationId="{76E9BA19-3C4B-493E-B965-1A9C92520112}"/>
          </ac:spMkLst>
        </pc:spChg>
        <pc:spChg chg="mod">
          <ac:chgData name="Heather Randle" userId="7cbb0386-d1a6-4577-b7fc-635307fa2461" providerId="ADAL" clId="{1A4ECBEC-1040-41D4-9078-B316EC69160E}" dt="2022-02-03T19:09:49.764" v="2366" actId="20577"/>
          <ac:spMkLst>
            <pc:docMk/>
            <pc:sldMk cId="1610876792" sldId="4272"/>
            <ac:spMk id="3" creationId="{7CD44393-F83A-470D-855B-FDCFFFA501AC}"/>
          </ac:spMkLst>
        </pc:spChg>
      </pc:sldChg>
      <pc:sldChg chg="modSp new mod ord">
        <pc:chgData name="Heather Randle" userId="7cbb0386-d1a6-4577-b7fc-635307fa2461" providerId="ADAL" clId="{1A4ECBEC-1040-41D4-9078-B316EC69160E}" dt="2022-02-03T22:11:48.877" v="7525" actId="20577"/>
        <pc:sldMkLst>
          <pc:docMk/>
          <pc:sldMk cId="1852820960" sldId="4273"/>
        </pc:sldMkLst>
        <pc:spChg chg="mod">
          <ac:chgData name="Heather Randle" userId="7cbb0386-d1a6-4577-b7fc-635307fa2461" providerId="ADAL" clId="{1A4ECBEC-1040-41D4-9078-B316EC69160E}" dt="2022-02-03T19:43:57.387" v="3611" actId="20577"/>
          <ac:spMkLst>
            <pc:docMk/>
            <pc:sldMk cId="1852820960" sldId="4273"/>
            <ac:spMk id="2" creationId="{A0A17FA0-A4F7-4138-BFEC-E681AC9AB4B3}"/>
          </ac:spMkLst>
        </pc:spChg>
        <pc:spChg chg="mod">
          <ac:chgData name="Heather Randle" userId="7cbb0386-d1a6-4577-b7fc-635307fa2461" providerId="ADAL" clId="{1A4ECBEC-1040-41D4-9078-B316EC69160E}" dt="2022-02-03T22:11:48.877" v="7525" actId="20577"/>
          <ac:spMkLst>
            <pc:docMk/>
            <pc:sldMk cId="1852820960" sldId="4273"/>
            <ac:spMk id="3" creationId="{0E94DCE1-CF04-4300-BCF7-2031282DF63C}"/>
          </ac:spMkLst>
        </pc:spChg>
      </pc:sldChg>
      <pc:sldChg chg="delSp modSp del mod ord">
        <pc:chgData name="Heather Randle" userId="7cbb0386-d1a6-4577-b7fc-635307fa2461" providerId="ADAL" clId="{1A4ECBEC-1040-41D4-9078-B316EC69160E}" dt="2022-02-03T21:36:54.477" v="6824" actId="47"/>
        <pc:sldMkLst>
          <pc:docMk/>
          <pc:sldMk cId="903048686" sldId="4274"/>
        </pc:sldMkLst>
        <pc:spChg chg="mod">
          <ac:chgData name="Heather Randle" userId="7cbb0386-d1a6-4577-b7fc-635307fa2461" providerId="ADAL" clId="{1A4ECBEC-1040-41D4-9078-B316EC69160E}" dt="2022-02-03T20:13:16.189" v="4713" actId="20577"/>
          <ac:spMkLst>
            <pc:docMk/>
            <pc:sldMk cId="903048686" sldId="4274"/>
            <ac:spMk id="2" creationId="{1228ECCB-FE74-4139-96E6-1D89EA25B104}"/>
          </ac:spMkLst>
        </pc:spChg>
        <pc:spChg chg="mod">
          <ac:chgData name="Heather Randle" userId="7cbb0386-d1a6-4577-b7fc-635307fa2461" providerId="ADAL" clId="{1A4ECBEC-1040-41D4-9078-B316EC69160E}" dt="2022-02-03T20:54:26.573" v="5927" actId="6549"/>
          <ac:spMkLst>
            <pc:docMk/>
            <pc:sldMk cId="903048686" sldId="4274"/>
            <ac:spMk id="3" creationId="{BD00435F-149C-4602-9380-FB467ACCF201}"/>
          </ac:spMkLst>
        </pc:spChg>
        <pc:picChg chg="del">
          <ac:chgData name="Heather Randle" userId="7cbb0386-d1a6-4577-b7fc-635307fa2461" providerId="ADAL" clId="{1A4ECBEC-1040-41D4-9078-B316EC69160E}" dt="2022-02-03T21:36:46.125" v="6823"/>
          <ac:picMkLst>
            <pc:docMk/>
            <pc:sldMk cId="903048686" sldId="4274"/>
            <ac:picMk id="4" creationId="{0292E573-0E23-4685-94D6-82B572142042}"/>
          </ac:picMkLst>
        </pc:picChg>
      </pc:sldChg>
      <pc:sldChg chg="addSp modSp new mod ord">
        <pc:chgData name="Heather Randle" userId="7cbb0386-d1a6-4577-b7fc-635307fa2461" providerId="ADAL" clId="{1A4ECBEC-1040-41D4-9078-B316EC69160E}" dt="2022-02-03T20:36:59.976" v="5415"/>
        <pc:sldMkLst>
          <pc:docMk/>
          <pc:sldMk cId="1951334231" sldId="4275"/>
        </pc:sldMkLst>
        <pc:spChg chg="mod">
          <ac:chgData name="Heather Randle" userId="7cbb0386-d1a6-4577-b7fc-635307fa2461" providerId="ADAL" clId="{1A4ECBEC-1040-41D4-9078-B316EC69160E}" dt="2022-02-03T20:14:43.072" v="4745" actId="20577"/>
          <ac:spMkLst>
            <pc:docMk/>
            <pc:sldMk cId="1951334231" sldId="4275"/>
            <ac:spMk id="2" creationId="{BA49C56B-276A-44E3-AFF1-67445188C5F5}"/>
          </ac:spMkLst>
        </pc:spChg>
        <pc:spChg chg="mod">
          <ac:chgData name="Heather Randle" userId="7cbb0386-d1a6-4577-b7fc-635307fa2461" providerId="ADAL" clId="{1A4ECBEC-1040-41D4-9078-B316EC69160E}" dt="2022-02-03T20:28:54.908" v="5263" actId="1076"/>
          <ac:spMkLst>
            <pc:docMk/>
            <pc:sldMk cId="1951334231" sldId="4275"/>
            <ac:spMk id="3" creationId="{7143E43F-9ADA-4200-A751-E75CC379C685}"/>
          </ac:spMkLst>
        </pc:spChg>
        <pc:picChg chg="add mod">
          <ac:chgData name="Heather Randle" userId="7cbb0386-d1a6-4577-b7fc-635307fa2461" providerId="ADAL" clId="{1A4ECBEC-1040-41D4-9078-B316EC69160E}" dt="2022-02-03T20:28:49.681" v="5261" actId="1076"/>
          <ac:picMkLst>
            <pc:docMk/>
            <pc:sldMk cId="1951334231" sldId="4275"/>
            <ac:picMk id="2050" creationId="{97363FA2-67BE-47D7-A0CC-692506C2EB5C}"/>
          </ac:picMkLst>
        </pc:picChg>
      </pc:sldChg>
      <pc:sldChg chg="addSp delSp modSp mod ord">
        <pc:chgData name="Heather Randle" userId="7cbb0386-d1a6-4577-b7fc-635307fa2461" providerId="ADAL" clId="{1A4ECBEC-1040-41D4-9078-B316EC69160E}" dt="2022-02-03T20:58:29.953" v="6001" actId="22"/>
        <pc:sldMkLst>
          <pc:docMk/>
          <pc:sldMk cId="2219491347" sldId="4276"/>
        </pc:sldMkLst>
        <pc:spChg chg="mod">
          <ac:chgData name="Heather Randle" userId="7cbb0386-d1a6-4577-b7fc-635307fa2461" providerId="ADAL" clId="{1A4ECBEC-1040-41D4-9078-B316EC69160E}" dt="2022-02-03T20:24:05.965" v="5019" actId="20577"/>
          <ac:spMkLst>
            <pc:docMk/>
            <pc:sldMk cId="2219491347" sldId="4276"/>
            <ac:spMk id="2" creationId="{BA49C56B-276A-44E3-AFF1-67445188C5F5}"/>
          </ac:spMkLst>
        </pc:spChg>
        <pc:spChg chg="mod">
          <ac:chgData name="Heather Randle" userId="7cbb0386-d1a6-4577-b7fc-635307fa2461" providerId="ADAL" clId="{1A4ECBEC-1040-41D4-9078-B316EC69160E}" dt="2022-02-03T20:36:35.797" v="5412" actId="20577"/>
          <ac:spMkLst>
            <pc:docMk/>
            <pc:sldMk cId="2219491347" sldId="4276"/>
            <ac:spMk id="3" creationId="{7143E43F-9ADA-4200-A751-E75CC379C685}"/>
          </ac:spMkLst>
        </pc:spChg>
        <pc:spChg chg="add del">
          <ac:chgData name="Heather Randle" userId="7cbb0386-d1a6-4577-b7fc-635307fa2461" providerId="ADAL" clId="{1A4ECBEC-1040-41D4-9078-B316EC69160E}" dt="2022-02-03T20:58:29.953" v="6001" actId="22"/>
          <ac:spMkLst>
            <pc:docMk/>
            <pc:sldMk cId="2219491347" sldId="4276"/>
            <ac:spMk id="6" creationId="{4D21D916-B243-4527-AB59-3CD144D505B3}"/>
          </ac:spMkLst>
        </pc:spChg>
        <pc:picChg chg="add mod">
          <ac:chgData name="Heather Randle" userId="7cbb0386-d1a6-4577-b7fc-635307fa2461" providerId="ADAL" clId="{1A4ECBEC-1040-41D4-9078-B316EC69160E}" dt="2022-02-03T20:36:49.471" v="5413" actId="1076"/>
          <ac:picMkLst>
            <pc:docMk/>
            <pc:sldMk cId="2219491347" sldId="4276"/>
            <ac:picMk id="4" creationId="{20A8E0C4-DE82-4663-B625-F3336230776A}"/>
          </ac:picMkLst>
        </pc:picChg>
      </pc:sldChg>
      <pc:sldChg chg="modSp new del mod">
        <pc:chgData name="Heather Randle" userId="7cbb0386-d1a6-4577-b7fc-635307fa2461" providerId="ADAL" clId="{1A4ECBEC-1040-41D4-9078-B316EC69160E}" dt="2022-02-03T22:05:54.662" v="7417" actId="47"/>
        <pc:sldMkLst>
          <pc:docMk/>
          <pc:sldMk cId="3213782271" sldId="4277"/>
        </pc:sldMkLst>
        <pc:spChg chg="mod">
          <ac:chgData name="Heather Randle" userId="7cbb0386-d1a6-4577-b7fc-635307fa2461" providerId="ADAL" clId="{1A4ECBEC-1040-41D4-9078-B316EC69160E}" dt="2022-02-03T20:58:40.028" v="6013" actId="20577"/>
          <ac:spMkLst>
            <pc:docMk/>
            <pc:sldMk cId="3213782271" sldId="4277"/>
            <ac:spMk id="2" creationId="{05E0451C-1D20-4741-B6C9-4397EFB8743C}"/>
          </ac:spMkLst>
        </pc:spChg>
        <pc:spChg chg="mod">
          <ac:chgData name="Heather Randle" userId="7cbb0386-d1a6-4577-b7fc-635307fa2461" providerId="ADAL" clId="{1A4ECBEC-1040-41D4-9078-B316EC69160E}" dt="2022-02-03T21:00:05.998" v="6151" actId="6549"/>
          <ac:spMkLst>
            <pc:docMk/>
            <pc:sldMk cId="3213782271" sldId="4277"/>
            <ac:spMk id="3" creationId="{3A637F6F-C566-4759-BD87-8ECBCE2DE587}"/>
          </ac:spMkLst>
        </pc:spChg>
      </pc:sldChg>
      <pc:sldChg chg="new del">
        <pc:chgData name="Heather Randle" userId="7cbb0386-d1a6-4577-b7fc-635307fa2461" providerId="ADAL" clId="{1A4ECBEC-1040-41D4-9078-B316EC69160E}" dt="2022-02-03T21:39:34.460" v="6826" actId="47"/>
        <pc:sldMkLst>
          <pc:docMk/>
          <pc:sldMk cId="1746808456" sldId="4278"/>
        </pc:sldMkLst>
      </pc:sldChg>
      <pc:sldChg chg="addSp delSp modSp new mod modClrScheme chgLayout">
        <pc:chgData name="Heather Randle" userId="7cbb0386-d1a6-4577-b7fc-635307fa2461" providerId="ADAL" clId="{1A4ECBEC-1040-41D4-9078-B316EC69160E}" dt="2022-02-03T21:52:08.087" v="7332" actId="20577"/>
        <pc:sldMkLst>
          <pc:docMk/>
          <pc:sldMk cId="1416161534" sldId="4279"/>
        </pc:sldMkLst>
        <pc:spChg chg="del">
          <ac:chgData name="Heather Randle" userId="7cbb0386-d1a6-4577-b7fc-635307fa2461" providerId="ADAL" clId="{1A4ECBEC-1040-41D4-9078-B316EC69160E}" dt="2022-02-03T21:19:03.175" v="6787" actId="700"/>
          <ac:spMkLst>
            <pc:docMk/>
            <pc:sldMk cId="1416161534" sldId="4279"/>
            <ac:spMk id="2" creationId="{5BC0E887-B892-4C0D-80D1-8BE4B32061F8}"/>
          </ac:spMkLst>
        </pc:spChg>
        <pc:spChg chg="mod ord">
          <ac:chgData name="Heather Randle" userId="7cbb0386-d1a6-4577-b7fc-635307fa2461" providerId="ADAL" clId="{1A4ECBEC-1040-41D4-9078-B316EC69160E}" dt="2022-02-03T21:21:04.039" v="6808" actId="6549"/>
          <ac:spMkLst>
            <pc:docMk/>
            <pc:sldMk cId="1416161534" sldId="4279"/>
            <ac:spMk id="3" creationId="{7E8ABDA9-D725-4B31-8358-EF4D9BFFE524}"/>
          </ac:spMkLst>
        </pc:spChg>
        <pc:spChg chg="del mod ord">
          <ac:chgData name="Heather Randle" userId="7cbb0386-d1a6-4577-b7fc-635307fa2461" providerId="ADAL" clId="{1A4ECBEC-1040-41D4-9078-B316EC69160E}" dt="2022-02-03T21:19:03.175" v="6787" actId="700"/>
          <ac:spMkLst>
            <pc:docMk/>
            <pc:sldMk cId="1416161534" sldId="4279"/>
            <ac:spMk id="4" creationId="{C75B147E-6D19-4572-8BD8-7A7BB2E9C00F}"/>
          </ac:spMkLst>
        </pc:spChg>
        <pc:spChg chg="add mod ord">
          <ac:chgData name="Heather Randle" userId="7cbb0386-d1a6-4577-b7fc-635307fa2461" providerId="ADAL" clId="{1A4ECBEC-1040-41D4-9078-B316EC69160E}" dt="2022-02-03T21:52:08.087" v="7332" actId="20577"/>
          <ac:spMkLst>
            <pc:docMk/>
            <pc:sldMk cId="1416161534" sldId="4279"/>
            <ac:spMk id="5" creationId="{4AF6EFB0-E7FD-4845-861F-CFA267EAAFD4}"/>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05D5B-74A5-4933-B4B7-BD0D988918CC}"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GB"/>
        </a:p>
      </dgm:t>
    </dgm:pt>
    <dgm:pt modelId="{01FF1ED9-B933-4CF2-809C-ABB363B7BABB}">
      <dgm:prSet phldrT="[Text]"/>
      <dgm:spPr/>
      <dgm:t>
        <a:bodyPr/>
        <a:lstStyle/>
        <a:p>
          <a:r>
            <a:rPr lang="en-GB" dirty="0"/>
            <a:t>Patients	</a:t>
          </a:r>
        </a:p>
      </dgm:t>
    </dgm:pt>
    <dgm:pt modelId="{F76F25E6-A928-4E0D-A290-D15805D3822D}" type="parTrans" cxnId="{6E89A43A-A25A-4A80-9FF3-1EC73424816B}">
      <dgm:prSet/>
      <dgm:spPr/>
      <dgm:t>
        <a:bodyPr/>
        <a:lstStyle/>
        <a:p>
          <a:endParaRPr lang="en-GB"/>
        </a:p>
      </dgm:t>
    </dgm:pt>
    <dgm:pt modelId="{0E13743D-5D77-4260-934A-B80BE4601CF7}" type="sibTrans" cxnId="{6E89A43A-A25A-4A80-9FF3-1EC73424816B}">
      <dgm:prSet/>
      <dgm:spPr/>
      <dgm:t>
        <a:bodyPr/>
        <a:lstStyle/>
        <a:p>
          <a:endParaRPr lang="en-GB"/>
        </a:p>
      </dgm:t>
    </dgm:pt>
    <dgm:pt modelId="{1F633FA7-2C1E-4AA7-8B39-5E432746933E}">
      <dgm:prSet phldrT="[Text]" custT="1"/>
      <dgm:spPr/>
      <dgm:t>
        <a:bodyPr/>
        <a:lstStyle/>
        <a:p>
          <a:r>
            <a:rPr lang="en-GB" sz="1400" dirty="0"/>
            <a:t>Patient Participation Groups</a:t>
          </a:r>
        </a:p>
      </dgm:t>
    </dgm:pt>
    <dgm:pt modelId="{6667669D-8976-4247-B337-BC7C9C1F7C72}" type="parTrans" cxnId="{346287A1-7025-4AB2-845B-90126543C876}">
      <dgm:prSet/>
      <dgm:spPr/>
      <dgm:t>
        <a:bodyPr/>
        <a:lstStyle/>
        <a:p>
          <a:endParaRPr lang="en-GB"/>
        </a:p>
      </dgm:t>
    </dgm:pt>
    <dgm:pt modelId="{B32B92A4-F688-441E-9D80-9ED8901B6BB8}" type="sibTrans" cxnId="{346287A1-7025-4AB2-845B-90126543C876}">
      <dgm:prSet/>
      <dgm:spPr/>
      <dgm:t>
        <a:bodyPr/>
        <a:lstStyle/>
        <a:p>
          <a:endParaRPr lang="en-GB"/>
        </a:p>
      </dgm:t>
    </dgm:pt>
    <dgm:pt modelId="{96B0B50C-576D-46FC-8471-039BA0A531C5}">
      <dgm:prSet phldrT="[Text]"/>
      <dgm:spPr/>
      <dgm:t>
        <a:bodyPr/>
        <a:lstStyle/>
        <a:p>
          <a:r>
            <a:rPr lang="en-GB" dirty="0"/>
            <a:t>Staffing</a:t>
          </a:r>
        </a:p>
      </dgm:t>
    </dgm:pt>
    <dgm:pt modelId="{07F25A6C-CD9C-4F4B-AD92-8B986127B9E7}" type="parTrans" cxnId="{5D2E1543-ACDB-4E00-B0C9-BDD3AEF1837D}">
      <dgm:prSet/>
      <dgm:spPr/>
      <dgm:t>
        <a:bodyPr/>
        <a:lstStyle/>
        <a:p>
          <a:endParaRPr lang="en-GB"/>
        </a:p>
      </dgm:t>
    </dgm:pt>
    <dgm:pt modelId="{6C517D17-4994-4550-8B97-81129705FC91}" type="sibTrans" cxnId="{5D2E1543-ACDB-4E00-B0C9-BDD3AEF1837D}">
      <dgm:prSet/>
      <dgm:spPr/>
      <dgm:t>
        <a:bodyPr/>
        <a:lstStyle/>
        <a:p>
          <a:endParaRPr lang="en-GB"/>
        </a:p>
      </dgm:t>
    </dgm:pt>
    <dgm:pt modelId="{1B31606E-75C9-4A59-904B-AE5DF5FAD6A6}">
      <dgm:prSet phldrT="[Text]"/>
      <dgm:spPr/>
      <dgm:t>
        <a:bodyPr/>
        <a:lstStyle/>
        <a:p>
          <a:r>
            <a:rPr lang="en-GB" dirty="0"/>
            <a:t>Service provision</a:t>
          </a:r>
        </a:p>
      </dgm:t>
    </dgm:pt>
    <dgm:pt modelId="{3ED50E54-B449-44EC-A6E3-044842741B08}" type="parTrans" cxnId="{28F9E587-5934-47B1-AD87-04E98C551D5B}">
      <dgm:prSet/>
      <dgm:spPr/>
      <dgm:t>
        <a:bodyPr/>
        <a:lstStyle/>
        <a:p>
          <a:endParaRPr lang="en-GB"/>
        </a:p>
      </dgm:t>
    </dgm:pt>
    <dgm:pt modelId="{A732513C-1138-4997-82D2-E8009FD0CFC1}" type="sibTrans" cxnId="{28F9E587-5934-47B1-AD87-04E98C551D5B}">
      <dgm:prSet/>
      <dgm:spPr/>
      <dgm:t>
        <a:bodyPr/>
        <a:lstStyle/>
        <a:p>
          <a:endParaRPr lang="en-GB"/>
        </a:p>
      </dgm:t>
    </dgm:pt>
    <dgm:pt modelId="{26FA85AD-E1DC-48DC-93D2-CDC9D6DC874F}">
      <dgm:prSet phldrT="[Text]"/>
      <dgm:spPr/>
      <dgm:t>
        <a:bodyPr/>
        <a:lstStyle/>
        <a:p>
          <a:r>
            <a:rPr lang="en-GB" dirty="0"/>
            <a:t>CPD</a:t>
          </a:r>
        </a:p>
      </dgm:t>
    </dgm:pt>
    <dgm:pt modelId="{9AE1B9CE-3CCB-4C6D-BA1B-6676BD191A42}" type="parTrans" cxnId="{EF4526F8-5FFD-477F-9E5B-81A924F2C53A}">
      <dgm:prSet/>
      <dgm:spPr/>
      <dgm:t>
        <a:bodyPr/>
        <a:lstStyle/>
        <a:p>
          <a:endParaRPr lang="en-GB"/>
        </a:p>
      </dgm:t>
    </dgm:pt>
    <dgm:pt modelId="{AFAF9DF2-1327-4842-99CF-9C45AAF27B75}" type="sibTrans" cxnId="{EF4526F8-5FFD-477F-9E5B-81A924F2C53A}">
      <dgm:prSet/>
      <dgm:spPr/>
      <dgm:t>
        <a:bodyPr/>
        <a:lstStyle/>
        <a:p>
          <a:endParaRPr lang="en-GB"/>
        </a:p>
      </dgm:t>
    </dgm:pt>
    <dgm:pt modelId="{AAC153C4-673D-4A19-85F5-9C6B4FF5D173}">
      <dgm:prSet phldrT="[Text]" custT="1"/>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Development of e-learning, modules, career pathways</a:t>
          </a:r>
          <a:endParaRPr lang="en-GB" sz="1400" dirty="0"/>
        </a:p>
      </dgm:t>
    </dgm:pt>
    <dgm:pt modelId="{A0489E1C-CA41-434B-807F-0379399E0252}" type="parTrans" cxnId="{7E428888-8004-4404-8578-D9C4AF44F8F2}">
      <dgm:prSet/>
      <dgm:spPr/>
      <dgm:t>
        <a:bodyPr/>
        <a:lstStyle/>
        <a:p>
          <a:endParaRPr lang="en-GB"/>
        </a:p>
      </dgm:t>
    </dgm:pt>
    <dgm:pt modelId="{A66AE2B2-9D57-497D-97CA-1B6D30C82999}" type="sibTrans" cxnId="{7E428888-8004-4404-8578-D9C4AF44F8F2}">
      <dgm:prSet/>
      <dgm:spPr/>
      <dgm:t>
        <a:bodyPr/>
        <a:lstStyle/>
        <a:p>
          <a:endParaRPr lang="en-GB"/>
        </a:p>
      </dgm:t>
    </dgm:pt>
    <dgm:pt modelId="{7C028C8C-A1B6-441D-9D17-F16C575072DF}">
      <dgm:prSet phldrT="[Text]"/>
      <dgm:spPr/>
      <dgm:t>
        <a:bodyPr/>
        <a:lstStyle/>
        <a:p>
          <a:endParaRPr lang="en-GB" sz="1200" dirty="0"/>
        </a:p>
      </dgm:t>
    </dgm:pt>
    <dgm:pt modelId="{1F91A6A7-7A34-480D-B95D-DB76917AFE1A}" type="parTrans" cxnId="{D488E19F-7353-4F9E-A758-1B64E5A2F40F}">
      <dgm:prSet/>
      <dgm:spPr/>
      <dgm:t>
        <a:bodyPr/>
        <a:lstStyle/>
        <a:p>
          <a:endParaRPr lang="en-GB"/>
        </a:p>
      </dgm:t>
    </dgm:pt>
    <dgm:pt modelId="{FB75615E-925C-4228-B1C3-34A575A732C8}" type="sibTrans" cxnId="{D488E19F-7353-4F9E-A758-1B64E5A2F40F}">
      <dgm:prSet/>
      <dgm:spPr/>
      <dgm:t>
        <a:bodyPr/>
        <a:lstStyle/>
        <a:p>
          <a:endParaRPr lang="en-GB"/>
        </a:p>
      </dgm:t>
    </dgm:pt>
    <dgm:pt modelId="{A9D7D8AB-1916-4D31-9F6B-C2E7EEFACA2E}">
      <dgm:prSet phldrT="[Text]" custT="1"/>
      <dgm:spPr/>
      <dgm:t>
        <a:bodyPr/>
        <a:lstStyle/>
        <a:p>
          <a:r>
            <a:rPr lang="en-GB" sz="1400" dirty="0"/>
            <a:t>Attracting the newly qualified</a:t>
          </a:r>
        </a:p>
      </dgm:t>
    </dgm:pt>
    <dgm:pt modelId="{1E4C8FAD-8C16-4347-ADC8-8378DA0A66C7}" type="parTrans" cxnId="{7D2AD343-2A8C-426D-A416-A16E688FC3DF}">
      <dgm:prSet/>
      <dgm:spPr/>
      <dgm:t>
        <a:bodyPr/>
        <a:lstStyle/>
        <a:p>
          <a:endParaRPr lang="en-GB"/>
        </a:p>
      </dgm:t>
    </dgm:pt>
    <dgm:pt modelId="{92C1B1C2-71D5-4A78-B1B7-CEED97EE3F57}" type="sibTrans" cxnId="{7D2AD343-2A8C-426D-A416-A16E688FC3DF}">
      <dgm:prSet/>
      <dgm:spPr/>
      <dgm:t>
        <a:bodyPr/>
        <a:lstStyle/>
        <a:p>
          <a:endParaRPr lang="en-GB"/>
        </a:p>
      </dgm:t>
    </dgm:pt>
    <dgm:pt modelId="{79D1732B-95AB-4115-A801-8042070D83C6}">
      <dgm:prSet phldrT="[Text]" custT="1"/>
      <dgm:spPr/>
      <dgm:t>
        <a:bodyPr/>
        <a:lstStyle/>
        <a:p>
          <a:r>
            <a:rPr lang="en-GB" sz="1400" dirty="0"/>
            <a:t>Generation Y</a:t>
          </a:r>
        </a:p>
      </dgm:t>
    </dgm:pt>
    <dgm:pt modelId="{10266CC7-688D-4DFB-A41D-8814A2B33667}" type="parTrans" cxnId="{F196805C-F494-491A-85A1-EA153C26F3B3}">
      <dgm:prSet/>
      <dgm:spPr/>
      <dgm:t>
        <a:bodyPr/>
        <a:lstStyle/>
        <a:p>
          <a:endParaRPr lang="en-GB"/>
        </a:p>
      </dgm:t>
    </dgm:pt>
    <dgm:pt modelId="{52F87344-7D54-4A2C-8697-D6AA69EA56F4}" type="sibTrans" cxnId="{F196805C-F494-491A-85A1-EA153C26F3B3}">
      <dgm:prSet/>
      <dgm:spPr/>
      <dgm:t>
        <a:bodyPr/>
        <a:lstStyle/>
        <a:p>
          <a:endParaRPr lang="en-GB"/>
        </a:p>
      </dgm:t>
    </dgm:pt>
    <dgm:pt modelId="{1A14EB0E-FC75-41EB-92E9-37A13CB755EA}">
      <dgm:prSet phldrT="[Text]"/>
      <dgm:spPr/>
      <dgm:t>
        <a:bodyPr anchor="t"/>
        <a:lstStyle/>
        <a:p>
          <a:r>
            <a:rPr lang="en-GB" dirty="0"/>
            <a:t>Realising the NHS Long Term Plan</a:t>
          </a:r>
        </a:p>
      </dgm:t>
    </dgm:pt>
    <dgm:pt modelId="{AA426E0B-4D99-4C00-80D4-FBFB810A1A0C}" type="parTrans" cxnId="{045EE8D1-B46A-440F-8870-4A562162BBF7}">
      <dgm:prSet/>
      <dgm:spPr/>
      <dgm:t>
        <a:bodyPr/>
        <a:lstStyle/>
        <a:p>
          <a:endParaRPr lang="en-GB"/>
        </a:p>
      </dgm:t>
    </dgm:pt>
    <dgm:pt modelId="{370B2B7F-3F56-4913-830A-73CA9D758357}" type="sibTrans" cxnId="{045EE8D1-B46A-440F-8870-4A562162BBF7}">
      <dgm:prSet/>
      <dgm:spPr/>
      <dgm:t>
        <a:bodyPr/>
        <a:lstStyle/>
        <a:p>
          <a:endParaRPr lang="en-GB"/>
        </a:p>
      </dgm:t>
    </dgm:pt>
    <dgm:pt modelId="{BB7A8C8B-E9A1-4778-AA7C-D0D66DD74261}">
      <dgm:prSet phldrT="[Text]"/>
      <dgm:spPr/>
      <dgm:t>
        <a:bodyPr anchor="t"/>
        <a:lstStyle/>
        <a:p>
          <a:r>
            <a:rPr lang="en-GB" dirty="0"/>
            <a:t>Review of Primary Care Workforce</a:t>
          </a:r>
        </a:p>
      </dgm:t>
    </dgm:pt>
    <dgm:pt modelId="{18A87CB6-7738-4B36-810D-7C82E58D7BDB}" type="parTrans" cxnId="{16A529FE-0933-44AC-85A7-F603A0B85CBB}">
      <dgm:prSet/>
      <dgm:spPr/>
      <dgm:t>
        <a:bodyPr/>
        <a:lstStyle/>
        <a:p>
          <a:endParaRPr lang="en-GB"/>
        </a:p>
      </dgm:t>
    </dgm:pt>
    <dgm:pt modelId="{B57F662B-0FDE-49A3-8065-98D59DD4F2EC}" type="sibTrans" cxnId="{16A529FE-0933-44AC-85A7-F603A0B85CBB}">
      <dgm:prSet/>
      <dgm:spPr/>
      <dgm:t>
        <a:bodyPr/>
        <a:lstStyle/>
        <a:p>
          <a:endParaRPr lang="en-GB"/>
        </a:p>
      </dgm:t>
    </dgm:pt>
    <dgm:pt modelId="{114B0540-F924-433F-89F2-0B2981234435}">
      <dgm:prSet phldrT="[Text]" custT="1"/>
      <dgm:spPr/>
      <dgm:t>
        <a:bodyPr/>
        <a:lstStyle/>
        <a:p>
          <a:endParaRPr lang="en-GB" sz="1400" dirty="0"/>
        </a:p>
      </dgm:t>
    </dgm:pt>
    <dgm:pt modelId="{E8F3F229-8182-48E1-A5F9-C0ED3A84CBB9}" type="parTrans" cxnId="{1814A3D6-DAEB-4C13-8028-E27755118C53}">
      <dgm:prSet/>
      <dgm:spPr/>
      <dgm:t>
        <a:bodyPr/>
        <a:lstStyle/>
        <a:p>
          <a:endParaRPr lang="en-GB"/>
        </a:p>
      </dgm:t>
    </dgm:pt>
    <dgm:pt modelId="{0235B6A8-C89F-44D2-9B64-1F8F7D241F29}" type="sibTrans" cxnId="{1814A3D6-DAEB-4C13-8028-E27755118C53}">
      <dgm:prSet/>
      <dgm:spPr/>
      <dgm:t>
        <a:bodyPr/>
        <a:lstStyle/>
        <a:p>
          <a:endParaRPr lang="en-GB"/>
        </a:p>
      </dgm:t>
    </dgm:pt>
    <dgm:pt modelId="{029D7E3D-AA51-4C65-AC76-0CC7140D50E9}">
      <dgm:prSet phldrT="[Text]"/>
      <dgm:spPr/>
      <dgm:t>
        <a:bodyPr anchor="t"/>
        <a:lstStyle/>
        <a:p>
          <a:r>
            <a:rPr lang="en-GB" dirty="0"/>
            <a:t>Inspections/ audits/ governance </a:t>
          </a:r>
        </a:p>
      </dgm:t>
    </dgm:pt>
    <dgm:pt modelId="{F32E2AF4-3854-4B27-AD31-B58F9E18A25C}" type="parTrans" cxnId="{B74B5CA9-235D-45A2-A385-3A297EC393F3}">
      <dgm:prSet/>
      <dgm:spPr/>
      <dgm:t>
        <a:bodyPr/>
        <a:lstStyle/>
        <a:p>
          <a:endParaRPr lang="en-GB"/>
        </a:p>
      </dgm:t>
    </dgm:pt>
    <dgm:pt modelId="{13D0A8CF-625B-43A9-BEE6-809E99AE1313}" type="sibTrans" cxnId="{B74B5CA9-235D-45A2-A385-3A297EC393F3}">
      <dgm:prSet/>
      <dgm:spPr/>
      <dgm:t>
        <a:bodyPr/>
        <a:lstStyle/>
        <a:p>
          <a:endParaRPr lang="en-GB"/>
        </a:p>
      </dgm:t>
    </dgm:pt>
    <dgm:pt modelId="{E25F64D7-D759-4CCC-9BE5-77C02FE048B4}">
      <dgm:prSet phldrT="[Text]" custT="1"/>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400" dirty="0"/>
            <a:t>Developing Compassionate Leaders</a:t>
          </a:r>
        </a:p>
      </dgm:t>
    </dgm:pt>
    <dgm:pt modelId="{80695871-342D-48FA-9D71-2E1B85110732}" type="parTrans" cxnId="{464347C2-6A72-4DC4-B4FA-484A1BB783AF}">
      <dgm:prSet/>
      <dgm:spPr/>
      <dgm:t>
        <a:bodyPr/>
        <a:lstStyle/>
        <a:p>
          <a:endParaRPr lang="en-GB"/>
        </a:p>
      </dgm:t>
    </dgm:pt>
    <dgm:pt modelId="{B4A800AE-CE6B-4EA6-83C2-6D45441642D7}" type="sibTrans" cxnId="{464347C2-6A72-4DC4-B4FA-484A1BB783AF}">
      <dgm:prSet/>
      <dgm:spPr/>
      <dgm:t>
        <a:bodyPr/>
        <a:lstStyle/>
        <a:p>
          <a:endParaRPr lang="en-GB"/>
        </a:p>
      </dgm:t>
    </dgm:pt>
    <dgm:pt modelId="{7AF0ABB8-2B65-4DAF-B843-9F911AEEAD99}">
      <dgm:prSet phldrT="[Text]" custT="1"/>
      <dgm:spPr/>
      <dgm:t>
        <a:bodyPr/>
        <a:lstStyle/>
        <a:p>
          <a:r>
            <a:rPr lang="en-GB" sz="1400" dirty="0"/>
            <a:t>ICS &amp; Primary Care Networks- hub and spoke placements</a:t>
          </a:r>
        </a:p>
      </dgm:t>
    </dgm:pt>
    <dgm:pt modelId="{DC9BB55A-95BE-40A0-944E-05F3C59D1CBF}" type="parTrans" cxnId="{4E7DC881-0DA0-436F-92DF-F9E055AEC6C4}">
      <dgm:prSet/>
      <dgm:spPr/>
      <dgm:t>
        <a:bodyPr/>
        <a:lstStyle/>
        <a:p>
          <a:endParaRPr lang="en-GB"/>
        </a:p>
      </dgm:t>
    </dgm:pt>
    <dgm:pt modelId="{F6DBC494-547F-4B13-AA47-46CE6607E532}" type="sibTrans" cxnId="{4E7DC881-0DA0-436F-92DF-F9E055AEC6C4}">
      <dgm:prSet/>
      <dgm:spPr/>
      <dgm:t>
        <a:bodyPr/>
        <a:lstStyle/>
        <a:p>
          <a:endParaRPr lang="en-GB"/>
        </a:p>
      </dgm:t>
    </dgm:pt>
    <dgm:pt modelId="{63C6B456-1189-4146-B8B4-ECB37E741593}">
      <dgm:prSet phldrT="[Text]" custT="1"/>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400" dirty="0"/>
        </a:p>
        <a:p>
          <a:pPr marL="114300" lvl="1" indent="0" algn="l" defTabSz="622300">
            <a:lnSpc>
              <a:spcPct val="90000"/>
            </a:lnSpc>
            <a:spcBef>
              <a:spcPct val="0"/>
            </a:spcBef>
            <a:spcAft>
              <a:spcPct val="15000"/>
            </a:spcAft>
            <a:buNone/>
          </a:pPr>
          <a:endParaRPr lang="en-GB" sz="1400" dirty="0"/>
        </a:p>
      </dgm:t>
    </dgm:pt>
    <dgm:pt modelId="{7BA29C0D-81DE-4AE8-8048-CB6B8A5BB513}" type="parTrans" cxnId="{0BFA422D-92F3-42A1-94C4-8A9EE21A1695}">
      <dgm:prSet/>
      <dgm:spPr/>
      <dgm:t>
        <a:bodyPr/>
        <a:lstStyle/>
        <a:p>
          <a:endParaRPr lang="en-GB"/>
        </a:p>
      </dgm:t>
    </dgm:pt>
    <dgm:pt modelId="{E892AAA1-F2AB-4AC8-B9C5-FFA778EC257A}" type="sibTrans" cxnId="{0BFA422D-92F3-42A1-94C4-8A9EE21A1695}">
      <dgm:prSet/>
      <dgm:spPr/>
      <dgm:t>
        <a:bodyPr/>
        <a:lstStyle/>
        <a:p>
          <a:endParaRPr lang="en-GB"/>
        </a:p>
      </dgm:t>
    </dgm:pt>
    <dgm:pt modelId="{E0E9F9B5-00AB-468F-A42D-089C6B845786}">
      <dgm:prSet phldrT="[Text]" custT="1"/>
      <dgm:spPr/>
      <dgm:t>
        <a:bodyPr/>
        <a:lstStyle/>
        <a:p>
          <a:r>
            <a:rPr lang="en-GB" sz="1400" dirty="0"/>
            <a:t>Engagement in change</a:t>
          </a:r>
        </a:p>
      </dgm:t>
    </dgm:pt>
    <dgm:pt modelId="{B7A18171-3765-4F5C-8980-9859FFCC556F}" type="parTrans" cxnId="{90EC2D07-18B0-45B5-A59D-DE152BD736BF}">
      <dgm:prSet/>
      <dgm:spPr/>
      <dgm:t>
        <a:bodyPr/>
        <a:lstStyle/>
        <a:p>
          <a:endParaRPr lang="en-GB"/>
        </a:p>
      </dgm:t>
    </dgm:pt>
    <dgm:pt modelId="{230AEFB6-9ECB-4489-ABBB-3BDB67DDB0D8}" type="sibTrans" cxnId="{90EC2D07-18B0-45B5-A59D-DE152BD736BF}">
      <dgm:prSet/>
      <dgm:spPr/>
      <dgm:t>
        <a:bodyPr/>
        <a:lstStyle/>
        <a:p>
          <a:endParaRPr lang="en-GB"/>
        </a:p>
      </dgm:t>
    </dgm:pt>
    <dgm:pt modelId="{06CC12F2-A7BE-4FC5-AC0B-8071011B1771}">
      <dgm:prSet phldrT="[Text]" custT="1"/>
      <dgm:spPr/>
      <dgm:t>
        <a:bodyPr/>
        <a:lstStyle/>
        <a:p>
          <a:r>
            <a:rPr lang="en-GB" sz="1400" dirty="0"/>
            <a:t>Education</a:t>
          </a:r>
        </a:p>
      </dgm:t>
    </dgm:pt>
    <dgm:pt modelId="{1CD8B900-DAF0-4334-A771-7C72669259E8}" type="parTrans" cxnId="{C241BB3D-40EF-48E4-998D-7401E9F44992}">
      <dgm:prSet/>
      <dgm:spPr/>
      <dgm:t>
        <a:bodyPr/>
        <a:lstStyle/>
        <a:p>
          <a:endParaRPr lang="en-GB"/>
        </a:p>
      </dgm:t>
    </dgm:pt>
    <dgm:pt modelId="{6A3BB329-BD96-4FC0-9CDE-8E626C6E8293}" type="sibTrans" cxnId="{C241BB3D-40EF-48E4-998D-7401E9F44992}">
      <dgm:prSet/>
      <dgm:spPr/>
      <dgm:t>
        <a:bodyPr/>
        <a:lstStyle/>
        <a:p>
          <a:endParaRPr lang="en-GB"/>
        </a:p>
      </dgm:t>
    </dgm:pt>
    <dgm:pt modelId="{04449B7A-54C6-4C15-9AC3-6BFE4DF39863}">
      <dgm:prSet phldrT="[Text]" custT="1"/>
      <dgm:spPr/>
      <dgm:t>
        <a:bodyPr/>
        <a:lstStyle/>
        <a:p>
          <a:r>
            <a:rPr lang="en-GB" sz="1400" dirty="0"/>
            <a:t>Promotion Campaign</a:t>
          </a:r>
        </a:p>
      </dgm:t>
    </dgm:pt>
    <dgm:pt modelId="{C2B27C9D-FC2A-4BB1-A7A0-1BE91FFEDE0A}" type="parTrans" cxnId="{4BA8C3F6-F534-40D6-8117-ACD6855EEB5A}">
      <dgm:prSet/>
      <dgm:spPr/>
      <dgm:t>
        <a:bodyPr/>
        <a:lstStyle/>
        <a:p>
          <a:endParaRPr lang="en-GB"/>
        </a:p>
      </dgm:t>
    </dgm:pt>
    <dgm:pt modelId="{69182EE0-7E1C-47D2-ABE2-785503905E8E}" type="sibTrans" cxnId="{4BA8C3F6-F534-40D6-8117-ACD6855EEB5A}">
      <dgm:prSet/>
      <dgm:spPr/>
      <dgm:t>
        <a:bodyPr/>
        <a:lstStyle/>
        <a:p>
          <a:endParaRPr lang="en-GB"/>
        </a:p>
      </dgm:t>
    </dgm:pt>
    <dgm:pt modelId="{120E51B0-1E90-49DA-9883-A2D3BA69A3C8}">
      <dgm:prSet phldrT="[Text]"/>
      <dgm:spPr/>
      <dgm:t>
        <a:bodyPr anchor="t"/>
        <a:lstStyle/>
        <a:p>
          <a:r>
            <a:rPr lang="en-US" dirty="0"/>
            <a:t>Harnessing the power of data and technology </a:t>
          </a:r>
          <a:endParaRPr lang="en-GB" dirty="0"/>
        </a:p>
      </dgm:t>
    </dgm:pt>
    <dgm:pt modelId="{72AEB5ED-564F-4EB6-848C-E3571E479E6F}" type="parTrans" cxnId="{27637A9B-F256-4110-A06C-0286936BDDD7}">
      <dgm:prSet/>
      <dgm:spPr/>
      <dgm:t>
        <a:bodyPr/>
        <a:lstStyle/>
        <a:p>
          <a:endParaRPr lang="en-GB"/>
        </a:p>
      </dgm:t>
    </dgm:pt>
    <dgm:pt modelId="{0C0AB6A8-09F6-443A-89AF-931CD8C9A31F}" type="sibTrans" cxnId="{27637A9B-F256-4110-A06C-0286936BDDD7}">
      <dgm:prSet/>
      <dgm:spPr/>
      <dgm:t>
        <a:bodyPr/>
        <a:lstStyle/>
        <a:p>
          <a:endParaRPr lang="en-GB"/>
        </a:p>
      </dgm:t>
    </dgm:pt>
    <dgm:pt modelId="{DD9734BE-1962-4A02-BDA3-15A8C6D7731C}">
      <dgm:prSet phldrT="[Text]" custT="1"/>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400" dirty="0"/>
        </a:p>
      </dgm:t>
    </dgm:pt>
    <dgm:pt modelId="{AC8E3283-64FA-4605-8CD0-39BCD1D3AEC5}" type="parTrans" cxnId="{09BC8274-5550-4D4F-AFD5-53AE7BD7846A}">
      <dgm:prSet/>
      <dgm:spPr/>
      <dgm:t>
        <a:bodyPr/>
        <a:lstStyle/>
        <a:p>
          <a:endParaRPr lang="en-GB"/>
        </a:p>
      </dgm:t>
    </dgm:pt>
    <dgm:pt modelId="{5EEF064C-3895-4DA9-85BD-A7D8A14C69E6}" type="sibTrans" cxnId="{09BC8274-5550-4D4F-AFD5-53AE7BD7846A}">
      <dgm:prSet/>
      <dgm:spPr/>
      <dgm:t>
        <a:bodyPr/>
        <a:lstStyle/>
        <a:p>
          <a:endParaRPr lang="en-GB"/>
        </a:p>
      </dgm:t>
    </dgm:pt>
    <dgm:pt modelId="{5ABB1766-0197-405F-85FC-5346EF318A14}">
      <dgm:prSet phldrT="[Text]" custT="1"/>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400" dirty="0"/>
            <a:t>Portfolio careers</a:t>
          </a:r>
        </a:p>
      </dgm:t>
    </dgm:pt>
    <dgm:pt modelId="{771F5195-4322-43B5-B615-4CA76F77C029}" type="parTrans" cxnId="{B69454D0-DEB7-4F66-99BF-59AD0782BB33}">
      <dgm:prSet/>
      <dgm:spPr/>
      <dgm:t>
        <a:bodyPr/>
        <a:lstStyle/>
        <a:p>
          <a:endParaRPr lang="en-GB"/>
        </a:p>
      </dgm:t>
    </dgm:pt>
    <dgm:pt modelId="{3430438F-CB3C-4C32-8C54-4357AB5BBEE5}" type="sibTrans" cxnId="{B69454D0-DEB7-4F66-99BF-59AD0782BB33}">
      <dgm:prSet/>
      <dgm:spPr/>
      <dgm:t>
        <a:bodyPr/>
        <a:lstStyle/>
        <a:p>
          <a:endParaRPr lang="en-GB"/>
        </a:p>
      </dgm:t>
    </dgm:pt>
    <dgm:pt modelId="{1D48F67F-7158-465A-B446-F1EBF7DC644A}">
      <dgm:prSet phldrT="[Text]" custT="1"/>
      <dgm:spPr/>
      <dgm:t>
        <a:bodyPr/>
        <a:lstStyle/>
        <a:p>
          <a:r>
            <a:rPr lang="en-GB" sz="1400" dirty="0"/>
            <a:t>Self Care </a:t>
          </a:r>
        </a:p>
      </dgm:t>
    </dgm:pt>
    <dgm:pt modelId="{2D0836DB-D6F3-4023-8E3B-5D84FC48418A}" type="parTrans" cxnId="{4D4E9E0C-694F-4C1C-B1C8-BF0EC16AD684}">
      <dgm:prSet/>
      <dgm:spPr/>
      <dgm:t>
        <a:bodyPr/>
        <a:lstStyle/>
        <a:p>
          <a:endParaRPr lang="en-GB"/>
        </a:p>
      </dgm:t>
    </dgm:pt>
    <dgm:pt modelId="{A29B4D35-1410-40A0-86A1-E6B38599207F}" type="sibTrans" cxnId="{4D4E9E0C-694F-4C1C-B1C8-BF0EC16AD684}">
      <dgm:prSet/>
      <dgm:spPr/>
      <dgm:t>
        <a:bodyPr/>
        <a:lstStyle/>
        <a:p>
          <a:endParaRPr lang="en-GB"/>
        </a:p>
      </dgm:t>
    </dgm:pt>
    <dgm:pt modelId="{FF1E0BC2-4A25-40CF-B6CA-027DA773D29C}">
      <dgm:prSet phldrT="[Text]" custT="1"/>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400" dirty="0"/>
            <a:t>Career progression</a:t>
          </a:r>
        </a:p>
      </dgm:t>
    </dgm:pt>
    <dgm:pt modelId="{DFBAE2E5-9BD9-4783-A91D-63ED30928EC2}" type="parTrans" cxnId="{4C7D9D77-A6B8-413F-86F2-899D9336AAD9}">
      <dgm:prSet/>
      <dgm:spPr/>
      <dgm:t>
        <a:bodyPr/>
        <a:lstStyle/>
        <a:p>
          <a:endParaRPr lang="en-GB"/>
        </a:p>
      </dgm:t>
    </dgm:pt>
    <dgm:pt modelId="{31F9C964-568E-4600-8667-0C59CB55F3FF}" type="sibTrans" cxnId="{4C7D9D77-A6B8-413F-86F2-899D9336AAD9}">
      <dgm:prSet/>
      <dgm:spPr/>
      <dgm:t>
        <a:bodyPr/>
        <a:lstStyle/>
        <a:p>
          <a:endParaRPr lang="en-GB"/>
        </a:p>
      </dgm:t>
    </dgm:pt>
    <dgm:pt modelId="{A23B4914-9E87-46D5-9752-55167ADEF510}" type="pres">
      <dgm:prSet presAssocID="{81B05D5B-74A5-4933-B4B7-BD0D988918CC}" presName="cycleMatrixDiagram" presStyleCnt="0">
        <dgm:presLayoutVars>
          <dgm:chMax val="1"/>
          <dgm:dir/>
          <dgm:animLvl val="lvl"/>
          <dgm:resizeHandles val="exact"/>
        </dgm:presLayoutVars>
      </dgm:prSet>
      <dgm:spPr/>
    </dgm:pt>
    <dgm:pt modelId="{EC01222D-35B2-4AD9-9F31-08066F0218D2}" type="pres">
      <dgm:prSet presAssocID="{81B05D5B-74A5-4933-B4B7-BD0D988918CC}" presName="children" presStyleCnt="0"/>
      <dgm:spPr/>
    </dgm:pt>
    <dgm:pt modelId="{CC14D830-89B9-4392-94B0-134627C10501}" type="pres">
      <dgm:prSet presAssocID="{81B05D5B-74A5-4933-B4B7-BD0D988918CC}" presName="child1group" presStyleCnt="0"/>
      <dgm:spPr/>
    </dgm:pt>
    <dgm:pt modelId="{61F983FD-8284-477A-AEF0-1BBD2F0D8780}" type="pres">
      <dgm:prSet presAssocID="{81B05D5B-74A5-4933-B4B7-BD0D988918CC}" presName="child1" presStyleLbl="bgAcc1" presStyleIdx="0" presStyleCnt="4" custScaleX="135476" custLinFactNeighborX="-23373" custLinFactNeighborY="2525"/>
      <dgm:spPr/>
    </dgm:pt>
    <dgm:pt modelId="{E1A0FF6C-F410-4FB8-B616-39BE74952AEF}" type="pres">
      <dgm:prSet presAssocID="{81B05D5B-74A5-4933-B4B7-BD0D988918CC}" presName="child1Text" presStyleLbl="bgAcc1" presStyleIdx="0" presStyleCnt="4">
        <dgm:presLayoutVars>
          <dgm:bulletEnabled val="1"/>
        </dgm:presLayoutVars>
      </dgm:prSet>
      <dgm:spPr/>
    </dgm:pt>
    <dgm:pt modelId="{CCA9AB8A-CA76-4D15-8B6F-070D7BFF2B46}" type="pres">
      <dgm:prSet presAssocID="{81B05D5B-74A5-4933-B4B7-BD0D988918CC}" presName="child2group" presStyleCnt="0"/>
      <dgm:spPr/>
    </dgm:pt>
    <dgm:pt modelId="{AE432766-C65C-4933-AAE3-379FF070BE6D}" type="pres">
      <dgm:prSet presAssocID="{81B05D5B-74A5-4933-B4B7-BD0D988918CC}" presName="child2" presStyleLbl="bgAcc1" presStyleIdx="1" presStyleCnt="4" custScaleX="134359" custLinFactNeighborX="36851" custLinFactNeighborY="-1703"/>
      <dgm:spPr/>
    </dgm:pt>
    <dgm:pt modelId="{2704504E-919B-4A30-B7EA-F0E826D13229}" type="pres">
      <dgm:prSet presAssocID="{81B05D5B-74A5-4933-B4B7-BD0D988918CC}" presName="child2Text" presStyleLbl="bgAcc1" presStyleIdx="1" presStyleCnt="4">
        <dgm:presLayoutVars>
          <dgm:bulletEnabled val="1"/>
        </dgm:presLayoutVars>
      </dgm:prSet>
      <dgm:spPr/>
    </dgm:pt>
    <dgm:pt modelId="{476020D8-72DF-43B8-A923-734C5A224526}" type="pres">
      <dgm:prSet presAssocID="{81B05D5B-74A5-4933-B4B7-BD0D988918CC}" presName="child3group" presStyleCnt="0"/>
      <dgm:spPr/>
    </dgm:pt>
    <dgm:pt modelId="{AB27820C-CEBF-4A3C-8595-8B45BCA3E960}" type="pres">
      <dgm:prSet presAssocID="{81B05D5B-74A5-4933-B4B7-BD0D988918CC}" presName="child3" presStyleLbl="bgAcc1" presStyleIdx="2" presStyleCnt="4" custScaleX="141692" custLinFactNeighborX="31707" custLinFactNeighborY="-2888"/>
      <dgm:spPr/>
    </dgm:pt>
    <dgm:pt modelId="{A9CF287D-1CAA-4245-A391-5463C90F77DB}" type="pres">
      <dgm:prSet presAssocID="{81B05D5B-74A5-4933-B4B7-BD0D988918CC}" presName="child3Text" presStyleLbl="bgAcc1" presStyleIdx="2" presStyleCnt="4">
        <dgm:presLayoutVars>
          <dgm:bulletEnabled val="1"/>
        </dgm:presLayoutVars>
      </dgm:prSet>
      <dgm:spPr/>
    </dgm:pt>
    <dgm:pt modelId="{941B7515-C648-426C-BDEB-EA5711349F4A}" type="pres">
      <dgm:prSet presAssocID="{81B05D5B-74A5-4933-B4B7-BD0D988918CC}" presName="child4group" presStyleCnt="0"/>
      <dgm:spPr/>
    </dgm:pt>
    <dgm:pt modelId="{FC67E59E-AD8D-4871-B148-85E6B9813B83}" type="pres">
      <dgm:prSet presAssocID="{81B05D5B-74A5-4933-B4B7-BD0D988918CC}" presName="child4" presStyleLbl="bgAcc1" presStyleIdx="3" presStyleCnt="4" custScaleX="133981" custLinFactNeighborX="-29989" custLinFactNeighborY="-2888"/>
      <dgm:spPr/>
    </dgm:pt>
    <dgm:pt modelId="{ECFDFBB3-DFB7-408C-86E3-5ED997022E14}" type="pres">
      <dgm:prSet presAssocID="{81B05D5B-74A5-4933-B4B7-BD0D988918CC}" presName="child4Text" presStyleLbl="bgAcc1" presStyleIdx="3" presStyleCnt="4">
        <dgm:presLayoutVars>
          <dgm:bulletEnabled val="1"/>
        </dgm:presLayoutVars>
      </dgm:prSet>
      <dgm:spPr/>
    </dgm:pt>
    <dgm:pt modelId="{35BFF7D5-0C7C-4DEF-A083-9D22F36E9D08}" type="pres">
      <dgm:prSet presAssocID="{81B05D5B-74A5-4933-B4B7-BD0D988918CC}" presName="childPlaceholder" presStyleCnt="0"/>
      <dgm:spPr/>
    </dgm:pt>
    <dgm:pt modelId="{FB2D0272-1969-42DB-8BED-EE8B18DFE31E}" type="pres">
      <dgm:prSet presAssocID="{81B05D5B-74A5-4933-B4B7-BD0D988918CC}" presName="circle" presStyleCnt="0"/>
      <dgm:spPr/>
    </dgm:pt>
    <dgm:pt modelId="{648EAA1C-5247-4C28-850B-8ADFB7DD6B52}" type="pres">
      <dgm:prSet presAssocID="{81B05D5B-74A5-4933-B4B7-BD0D988918CC}" presName="quadrant1" presStyleLbl="node1" presStyleIdx="0" presStyleCnt="4" custLinFactNeighborX="691" custLinFactNeighborY="2634">
        <dgm:presLayoutVars>
          <dgm:chMax val="1"/>
          <dgm:bulletEnabled val="1"/>
        </dgm:presLayoutVars>
      </dgm:prSet>
      <dgm:spPr/>
    </dgm:pt>
    <dgm:pt modelId="{969CBD5A-CC53-42BB-9F47-64285598006E}" type="pres">
      <dgm:prSet presAssocID="{81B05D5B-74A5-4933-B4B7-BD0D988918CC}" presName="quadrant2" presStyleLbl="node1" presStyleIdx="1" presStyleCnt="4" custLinFactNeighborY="2634">
        <dgm:presLayoutVars>
          <dgm:chMax val="1"/>
          <dgm:bulletEnabled val="1"/>
        </dgm:presLayoutVars>
      </dgm:prSet>
      <dgm:spPr/>
    </dgm:pt>
    <dgm:pt modelId="{335450BE-1B74-4AE2-80B0-573A29A12424}" type="pres">
      <dgm:prSet presAssocID="{81B05D5B-74A5-4933-B4B7-BD0D988918CC}" presName="quadrant3" presStyleLbl="node1" presStyleIdx="2" presStyleCnt="4">
        <dgm:presLayoutVars>
          <dgm:chMax val="1"/>
          <dgm:bulletEnabled val="1"/>
        </dgm:presLayoutVars>
      </dgm:prSet>
      <dgm:spPr/>
    </dgm:pt>
    <dgm:pt modelId="{318BC3FC-4099-4555-B349-545C7B871014}" type="pres">
      <dgm:prSet presAssocID="{81B05D5B-74A5-4933-B4B7-BD0D988918CC}" presName="quadrant4" presStyleLbl="node1" presStyleIdx="3" presStyleCnt="4">
        <dgm:presLayoutVars>
          <dgm:chMax val="1"/>
          <dgm:bulletEnabled val="1"/>
        </dgm:presLayoutVars>
      </dgm:prSet>
      <dgm:spPr/>
    </dgm:pt>
    <dgm:pt modelId="{3CC219BA-9D83-4678-9254-E48371DD9010}" type="pres">
      <dgm:prSet presAssocID="{81B05D5B-74A5-4933-B4B7-BD0D988918CC}" presName="quadrantPlaceholder" presStyleCnt="0"/>
      <dgm:spPr/>
    </dgm:pt>
    <dgm:pt modelId="{62553DF8-B4A4-46F5-9143-C9C34DC8C9F9}" type="pres">
      <dgm:prSet presAssocID="{81B05D5B-74A5-4933-B4B7-BD0D988918CC}" presName="center1" presStyleLbl="fgShp" presStyleIdx="0" presStyleCnt="2"/>
      <dgm:spPr/>
    </dgm:pt>
    <dgm:pt modelId="{0FB62297-7707-4048-A68A-95864A18B67F}" type="pres">
      <dgm:prSet presAssocID="{81B05D5B-74A5-4933-B4B7-BD0D988918CC}" presName="center2" presStyleLbl="fgShp" presStyleIdx="1" presStyleCnt="2"/>
      <dgm:spPr/>
    </dgm:pt>
  </dgm:ptLst>
  <dgm:cxnLst>
    <dgm:cxn modelId="{90EC2D07-18B0-45B5-A59D-DE152BD736BF}" srcId="{01FF1ED9-B933-4CF2-809C-ABB363B7BABB}" destId="{E0E9F9B5-00AB-468F-A42D-089C6B845786}" srcOrd="1" destOrd="0" parTransId="{B7A18171-3765-4F5C-8980-9859FFCC556F}" sibTransId="{230AEFB6-9ECB-4489-ABBB-3BDB67DDB0D8}"/>
    <dgm:cxn modelId="{D01A1908-E7BD-43C7-9188-77BFC8EFDEE9}" type="presOf" srcId="{1B31606E-75C9-4A59-904B-AE5DF5FAD6A6}" destId="{335450BE-1B74-4AE2-80B0-573A29A12424}" srcOrd="0" destOrd="0" presId="urn:microsoft.com/office/officeart/2005/8/layout/cycle4"/>
    <dgm:cxn modelId="{23ADB90A-D13E-47DA-B945-B1B7726BE80F}" type="presOf" srcId="{06CC12F2-A7BE-4FC5-AC0B-8071011B1771}" destId="{E1A0FF6C-F410-4FB8-B616-39BE74952AEF}" srcOrd="1" destOrd="2" presId="urn:microsoft.com/office/officeart/2005/8/layout/cycle4"/>
    <dgm:cxn modelId="{FFEC620C-A58C-4AEB-99DD-DCF419D0BC83}" type="presOf" srcId="{79D1732B-95AB-4115-A801-8042070D83C6}" destId="{AE432766-C65C-4933-AAE3-379FF070BE6D}" srcOrd="0" destOrd="2" presId="urn:microsoft.com/office/officeart/2005/8/layout/cycle4"/>
    <dgm:cxn modelId="{4D4E9E0C-694F-4C1C-B1C8-BF0EC16AD684}" srcId="{01FF1ED9-B933-4CF2-809C-ABB363B7BABB}" destId="{1D48F67F-7158-465A-B446-F1EBF7DC644A}" srcOrd="4" destOrd="0" parTransId="{2D0836DB-D6F3-4023-8E3B-5D84FC48418A}" sibTransId="{A29B4D35-1410-40A0-86A1-E6B38599207F}"/>
    <dgm:cxn modelId="{CC030F17-5BAB-41E5-A487-7ADCFCCE3787}" type="presOf" srcId="{79D1732B-95AB-4115-A801-8042070D83C6}" destId="{2704504E-919B-4A30-B7EA-F0E826D13229}" srcOrd="1" destOrd="2" presId="urn:microsoft.com/office/officeart/2005/8/layout/cycle4"/>
    <dgm:cxn modelId="{CBE18718-BAE9-4388-ADED-4429EF03AC0B}" type="presOf" srcId="{120E51B0-1E90-49DA-9883-A2D3BA69A3C8}" destId="{AB27820C-CEBF-4A3C-8595-8B45BCA3E960}" srcOrd="0" destOrd="3" presId="urn:microsoft.com/office/officeart/2005/8/layout/cycle4"/>
    <dgm:cxn modelId="{078E3622-DDE6-47EB-ADD6-C01ABF6B0771}" type="presOf" srcId="{114B0540-F924-433F-89F2-0B2981234435}" destId="{2704504E-919B-4A30-B7EA-F0E826D13229}" srcOrd="1" destOrd="3" presId="urn:microsoft.com/office/officeart/2005/8/layout/cycle4"/>
    <dgm:cxn modelId="{B2B34724-68F1-4059-B853-80ED0EE6817B}" type="presOf" srcId="{029D7E3D-AA51-4C65-AC76-0CC7140D50E9}" destId="{A9CF287D-1CAA-4245-A391-5463C90F77DB}" srcOrd="1" destOrd="2" presId="urn:microsoft.com/office/officeart/2005/8/layout/cycle4"/>
    <dgm:cxn modelId="{60E4BB28-145A-434D-87A1-1AC31FEF20FD}" type="presOf" srcId="{7AF0ABB8-2B65-4DAF-B843-9F911AEEAD99}" destId="{AE432766-C65C-4933-AAE3-379FF070BE6D}" srcOrd="0" destOrd="1" presId="urn:microsoft.com/office/officeart/2005/8/layout/cycle4"/>
    <dgm:cxn modelId="{EC31B22B-5108-4942-A732-9CD3BC6A5DF3}" type="presOf" srcId="{A9D7D8AB-1916-4D31-9F6B-C2E7EEFACA2E}" destId="{2704504E-919B-4A30-B7EA-F0E826D13229}" srcOrd="1" destOrd="0" presId="urn:microsoft.com/office/officeart/2005/8/layout/cycle4"/>
    <dgm:cxn modelId="{DBCF3F2C-C780-4128-9800-EEBD85D17714}" type="presOf" srcId="{7C028C8C-A1B6-441D-9D17-F16C575072DF}" destId="{2704504E-919B-4A30-B7EA-F0E826D13229}" srcOrd="1" destOrd="4" presId="urn:microsoft.com/office/officeart/2005/8/layout/cycle4"/>
    <dgm:cxn modelId="{0BFA422D-92F3-42A1-94C4-8A9EE21A1695}" srcId="{26FA85AD-E1DC-48DC-93D2-CDC9D6DC874F}" destId="{63C6B456-1189-4146-B8B4-ECB37E741593}" srcOrd="5" destOrd="0" parTransId="{7BA29C0D-81DE-4AE8-8048-CB6B8A5BB513}" sibTransId="{E892AAA1-F2AB-4AC8-B9C5-FFA778EC257A}"/>
    <dgm:cxn modelId="{A3E3922F-A084-4540-99C6-6CB606838320}" type="presOf" srcId="{5ABB1766-0197-405F-85FC-5346EF318A14}" destId="{FC67E59E-AD8D-4871-B148-85E6B9813B83}" srcOrd="0" destOrd="3" presId="urn:microsoft.com/office/officeart/2005/8/layout/cycle4"/>
    <dgm:cxn modelId="{1A77FA2F-AB93-46E5-9A59-4F935EDA0015}" type="presOf" srcId="{01FF1ED9-B933-4CF2-809C-ABB363B7BABB}" destId="{648EAA1C-5247-4C28-850B-8ADFB7DD6B52}" srcOrd="0" destOrd="0" presId="urn:microsoft.com/office/officeart/2005/8/layout/cycle4"/>
    <dgm:cxn modelId="{6BFE9C35-CA9E-49AF-BA0A-581F4D9DCBB4}" type="presOf" srcId="{1A14EB0E-FC75-41EB-92E9-37A13CB755EA}" destId="{AB27820C-CEBF-4A3C-8595-8B45BCA3E960}" srcOrd="0" destOrd="0" presId="urn:microsoft.com/office/officeart/2005/8/layout/cycle4"/>
    <dgm:cxn modelId="{6E89A43A-A25A-4A80-9FF3-1EC73424816B}" srcId="{81B05D5B-74A5-4933-B4B7-BD0D988918CC}" destId="{01FF1ED9-B933-4CF2-809C-ABB363B7BABB}" srcOrd="0" destOrd="0" parTransId="{F76F25E6-A928-4E0D-A290-D15805D3822D}" sibTransId="{0E13743D-5D77-4260-934A-B80BE4601CF7}"/>
    <dgm:cxn modelId="{C241BB3D-40EF-48E4-998D-7401E9F44992}" srcId="{01FF1ED9-B933-4CF2-809C-ABB363B7BABB}" destId="{06CC12F2-A7BE-4FC5-AC0B-8071011B1771}" srcOrd="2" destOrd="0" parTransId="{1CD8B900-DAF0-4334-A771-7C72669259E8}" sibTransId="{6A3BB329-BD96-4FC0-9CDE-8E626C6E8293}"/>
    <dgm:cxn modelId="{62A6465B-5AF7-44D8-B7A7-832E028EE2BD}" type="presOf" srcId="{1A14EB0E-FC75-41EB-92E9-37A13CB755EA}" destId="{A9CF287D-1CAA-4245-A391-5463C90F77DB}" srcOrd="1" destOrd="0" presId="urn:microsoft.com/office/officeart/2005/8/layout/cycle4"/>
    <dgm:cxn modelId="{F196805C-F494-491A-85A1-EA153C26F3B3}" srcId="{96B0B50C-576D-46FC-8471-039BA0A531C5}" destId="{79D1732B-95AB-4115-A801-8042070D83C6}" srcOrd="2" destOrd="0" parTransId="{10266CC7-688D-4DFB-A41D-8814A2B33667}" sibTransId="{52F87344-7D54-4A2C-8697-D6AA69EA56F4}"/>
    <dgm:cxn modelId="{6C87995D-4188-46E0-A0E5-2EA9539866EF}" type="presOf" srcId="{1D48F67F-7158-465A-B446-F1EBF7DC644A}" destId="{E1A0FF6C-F410-4FB8-B616-39BE74952AEF}" srcOrd="1" destOrd="4" presId="urn:microsoft.com/office/officeart/2005/8/layout/cycle4"/>
    <dgm:cxn modelId="{F1B36F61-9253-4D2C-812A-1E29E7A48E5F}" type="presOf" srcId="{029D7E3D-AA51-4C65-AC76-0CC7140D50E9}" destId="{AB27820C-CEBF-4A3C-8595-8B45BCA3E960}" srcOrd="0" destOrd="2" presId="urn:microsoft.com/office/officeart/2005/8/layout/cycle4"/>
    <dgm:cxn modelId="{1C6F8262-09D1-4E8F-BE45-EE959F0C540D}" type="presOf" srcId="{DD9734BE-1962-4A02-BDA3-15A8C6D7731C}" destId="{ECFDFBB3-DFB7-408C-86E3-5ED997022E14}" srcOrd="1" destOrd="4" presId="urn:microsoft.com/office/officeart/2005/8/layout/cycle4"/>
    <dgm:cxn modelId="{5D2E1543-ACDB-4E00-B0C9-BDD3AEF1837D}" srcId="{81B05D5B-74A5-4933-B4B7-BD0D988918CC}" destId="{96B0B50C-576D-46FC-8471-039BA0A531C5}" srcOrd="1" destOrd="0" parTransId="{07F25A6C-CD9C-4F4B-AD92-8B986127B9E7}" sibTransId="{6C517D17-4994-4550-8B97-81129705FC91}"/>
    <dgm:cxn modelId="{7D2AD343-2A8C-426D-A416-A16E688FC3DF}" srcId="{96B0B50C-576D-46FC-8471-039BA0A531C5}" destId="{A9D7D8AB-1916-4D31-9F6B-C2E7EEFACA2E}" srcOrd="0" destOrd="0" parTransId="{1E4C8FAD-8C16-4347-ADC8-8378DA0A66C7}" sibTransId="{92C1B1C2-71D5-4A78-B1B7-CEED97EE3F57}"/>
    <dgm:cxn modelId="{9B3C4469-E5CF-4ABD-AF9D-BD76EBC9259D}" type="presOf" srcId="{BB7A8C8B-E9A1-4778-AA7C-D0D66DD74261}" destId="{A9CF287D-1CAA-4245-A391-5463C90F77DB}" srcOrd="1" destOrd="1" presId="urn:microsoft.com/office/officeart/2005/8/layout/cycle4"/>
    <dgm:cxn modelId="{E28FE449-F8CE-4566-A49C-5B3BD18D648F}" type="presOf" srcId="{7C028C8C-A1B6-441D-9D17-F16C575072DF}" destId="{AE432766-C65C-4933-AAE3-379FF070BE6D}" srcOrd="0" destOrd="4" presId="urn:microsoft.com/office/officeart/2005/8/layout/cycle4"/>
    <dgm:cxn modelId="{55DFD66A-BAC1-49E0-A1B5-B17C105BA5C6}" type="presOf" srcId="{7AF0ABB8-2B65-4DAF-B843-9F911AEEAD99}" destId="{2704504E-919B-4A30-B7EA-F0E826D13229}" srcOrd="1" destOrd="1" presId="urn:microsoft.com/office/officeart/2005/8/layout/cycle4"/>
    <dgm:cxn modelId="{696F8A6B-C9D7-429B-8416-087EE583EF77}" type="presOf" srcId="{DD9734BE-1962-4A02-BDA3-15A8C6D7731C}" destId="{FC67E59E-AD8D-4871-B148-85E6B9813B83}" srcOrd="0" destOrd="4" presId="urn:microsoft.com/office/officeart/2005/8/layout/cycle4"/>
    <dgm:cxn modelId="{470BB76F-0361-4EB7-AA33-C5DB5C97B251}" type="presOf" srcId="{E0E9F9B5-00AB-468F-A42D-089C6B845786}" destId="{61F983FD-8284-477A-AEF0-1BBD2F0D8780}" srcOrd="0" destOrd="1" presId="urn:microsoft.com/office/officeart/2005/8/layout/cycle4"/>
    <dgm:cxn modelId="{26931F50-5616-4E7A-AC12-0D2DEE2F234C}" type="presOf" srcId="{E0E9F9B5-00AB-468F-A42D-089C6B845786}" destId="{E1A0FF6C-F410-4FB8-B616-39BE74952AEF}" srcOrd="1" destOrd="1" presId="urn:microsoft.com/office/officeart/2005/8/layout/cycle4"/>
    <dgm:cxn modelId="{1A4BD252-8FB8-4CD6-A814-C7FB1981E2A7}" type="presOf" srcId="{AAC153C4-673D-4A19-85F5-9C6B4FF5D173}" destId="{FC67E59E-AD8D-4871-B148-85E6B9813B83}" srcOrd="0" destOrd="0" presId="urn:microsoft.com/office/officeart/2005/8/layout/cycle4"/>
    <dgm:cxn modelId="{09BC8274-5550-4D4F-AFD5-53AE7BD7846A}" srcId="{26FA85AD-E1DC-48DC-93D2-CDC9D6DC874F}" destId="{DD9734BE-1962-4A02-BDA3-15A8C6D7731C}" srcOrd="4" destOrd="0" parTransId="{AC8E3283-64FA-4605-8CD0-39BCD1D3AEC5}" sibTransId="{5EEF064C-3895-4DA9-85BD-A7D8A14C69E6}"/>
    <dgm:cxn modelId="{B6910355-12EE-4E5A-A33F-0EE77A45324C}" type="presOf" srcId="{1F633FA7-2C1E-4AA7-8B39-5E432746933E}" destId="{E1A0FF6C-F410-4FB8-B616-39BE74952AEF}" srcOrd="1" destOrd="0" presId="urn:microsoft.com/office/officeart/2005/8/layout/cycle4"/>
    <dgm:cxn modelId="{4C7D9D77-A6B8-413F-86F2-899D9336AAD9}" srcId="{26FA85AD-E1DC-48DC-93D2-CDC9D6DC874F}" destId="{FF1E0BC2-4A25-40CF-B6CA-027DA773D29C}" srcOrd="1" destOrd="0" parTransId="{DFBAE2E5-9BD9-4783-A91D-63ED30928EC2}" sibTransId="{31F9C964-568E-4600-8667-0C59CB55F3FF}"/>
    <dgm:cxn modelId="{08CD267D-9C65-4933-AA6C-3E568B3F769D}" type="presOf" srcId="{E25F64D7-D759-4CCC-9BE5-77C02FE048B4}" destId="{ECFDFBB3-DFB7-408C-86E3-5ED997022E14}" srcOrd="1" destOrd="2" presId="urn:microsoft.com/office/officeart/2005/8/layout/cycle4"/>
    <dgm:cxn modelId="{48868780-E1D0-4C66-9109-E364CA8C0036}" type="presOf" srcId="{1D48F67F-7158-465A-B446-F1EBF7DC644A}" destId="{61F983FD-8284-477A-AEF0-1BBD2F0D8780}" srcOrd="0" destOrd="4" presId="urn:microsoft.com/office/officeart/2005/8/layout/cycle4"/>
    <dgm:cxn modelId="{4E7DC881-0DA0-436F-92DF-F9E055AEC6C4}" srcId="{96B0B50C-576D-46FC-8471-039BA0A531C5}" destId="{7AF0ABB8-2B65-4DAF-B843-9F911AEEAD99}" srcOrd="1" destOrd="0" parTransId="{DC9BB55A-95BE-40A0-944E-05F3C59D1CBF}" sibTransId="{F6DBC494-547F-4B13-AA47-46CE6607E532}"/>
    <dgm:cxn modelId="{28DA2C83-F748-4731-A48C-175B419C7692}" type="presOf" srcId="{04449B7A-54C6-4C15-9AC3-6BFE4DF39863}" destId="{E1A0FF6C-F410-4FB8-B616-39BE74952AEF}" srcOrd="1" destOrd="3" presId="urn:microsoft.com/office/officeart/2005/8/layout/cycle4"/>
    <dgm:cxn modelId="{09A5C083-CA5E-443E-A546-96EDBBBBF115}" type="presOf" srcId="{96B0B50C-576D-46FC-8471-039BA0A531C5}" destId="{969CBD5A-CC53-42BB-9F47-64285598006E}" srcOrd="0" destOrd="0" presId="urn:microsoft.com/office/officeart/2005/8/layout/cycle4"/>
    <dgm:cxn modelId="{28F9E587-5934-47B1-AD87-04E98C551D5B}" srcId="{81B05D5B-74A5-4933-B4B7-BD0D988918CC}" destId="{1B31606E-75C9-4A59-904B-AE5DF5FAD6A6}" srcOrd="2" destOrd="0" parTransId="{3ED50E54-B449-44EC-A6E3-044842741B08}" sibTransId="{A732513C-1138-4997-82D2-E8009FD0CFC1}"/>
    <dgm:cxn modelId="{7E428888-8004-4404-8578-D9C4AF44F8F2}" srcId="{26FA85AD-E1DC-48DC-93D2-CDC9D6DC874F}" destId="{AAC153C4-673D-4A19-85F5-9C6B4FF5D173}" srcOrd="0" destOrd="0" parTransId="{A0489E1C-CA41-434B-807F-0379399E0252}" sibTransId="{A66AE2B2-9D57-497D-97CA-1B6D30C82999}"/>
    <dgm:cxn modelId="{044FE293-784D-435D-BCB5-53D9E3573F3B}" type="presOf" srcId="{06CC12F2-A7BE-4FC5-AC0B-8071011B1771}" destId="{61F983FD-8284-477A-AEF0-1BBD2F0D8780}" srcOrd="0" destOrd="2" presId="urn:microsoft.com/office/officeart/2005/8/layout/cycle4"/>
    <dgm:cxn modelId="{BC102898-74F3-4962-9E07-1AD8687C3B67}" type="presOf" srcId="{FF1E0BC2-4A25-40CF-B6CA-027DA773D29C}" destId="{FC67E59E-AD8D-4871-B148-85E6B9813B83}" srcOrd="0" destOrd="1" presId="urn:microsoft.com/office/officeart/2005/8/layout/cycle4"/>
    <dgm:cxn modelId="{41586E9A-78A9-4F45-A210-4CC4A527FE39}" type="presOf" srcId="{1F633FA7-2C1E-4AA7-8B39-5E432746933E}" destId="{61F983FD-8284-477A-AEF0-1BBD2F0D8780}" srcOrd="0" destOrd="0" presId="urn:microsoft.com/office/officeart/2005/8/layout/cycle4"/>
    <dgm:cxn modelId="{27637A9B-F256-4110-A06C-0286936BDDD7}" srcId="{1B31606E-75C9-4A59-904B-AE5DF5FAD6A6}" destId="{120E51B0-1E90-49DA-9883-A2D3BA69A3C8}" srcOrd="3" destOrd="0" parTransId="{72AEB5ED-564F-4EB6-848C-E3571E479E6F}" sibTransId="{0C0AB6A8-09F6-443A-89AF-931CD8C9A31F}"/>
    <dgm:cxn modelId="{D488E19F-7353-4F9E-A758-1B64E5A2F40F}" srcId="{96B0B50C-576D-46FC-8471-039BA0A531C5}" destId="{7C028C8C-A1B6-441D-9D17-F16C575072DF}" srcOrd="4" destOrd="0" parTransId="{1F91A6A7-7A34-480D-B95D-DB76917AFE1A}" sibTransId="{FB75615E-925C-4228-B1C3-34A575A732C8}"/>
    <dgm:cxn modelId="{346287A1-7025-4AB2-845B-90126543C876}" srcId="{01FF1ED9-B933-4CF2-809C-ABB363B7BABB}" destId="{1F633FA7-2C1E-4AA7-8B39-5E432746933E}" srcOrd="0" destOrd="0" parTransId="{6667669D-8976-4247-B337-BC7C9C1F7C72}" sibTransId="{B32B92A4-F688-441E-9D80-9ED8901B6BB8}"/>
    <dgm:cxn modelId="{1EE90FA3-D91B-4D54-8B18-F68AA2CE1C8E}" type="presOf" srcId="{A9D7D8AB-1916-4D31-9F6B-C2E7EEFACA2E}" destId="{AE432766-C65C-4933-AAE3-379FF070BE6D}" srcOrd="0" destOrd="0" presId="urn:microsoft.com/office/officeart/2005/8/layout/cycle4"/>
    <dgm:cxn modelId="{A4D714A4-5B14-479E-93CA-6ED65739C565}" type="presOf" srcId="{63C6B456-1189-4146-B8B4-ECB37E741593}" destId="{ECFDFBB3-DFB7-408C-86E3-5ED997022E14}" srcOrd="1" destOrd="5" presId="urn:microsoft.com/office/officeart/2005/8/layout/cycle4"/>
    <dgm:cxn modelId="{BD4194A6-3A96-4149-8668-4C2F44604CB4}" type="presOf" srcId="{E25F64D7-D759-4CCC-9BE5-77C02FE048B4}" destId="{FC67E59E-AD8D-4871-B148-85E6B9813B83}" srcOrd="0" destOrd="2" presId="urn:microsoft.com/office/officeart/2005/8/layout/cycle4"/>
    <dgm:cxn modelId="{B74B5CA9-235D-45A2-A385-3A297EC393F3}" srcId="{1B31606E-75C9-4A59-904B-AE5DF5FAD6A6}" destId="{029D7E3D-AA51-4C65-AC76-0CC7140D50E9}" srcOrd="2" destOrd="0" parTransId="{F32E2AF4-3854-4B27-AD31-B58F9E18A25C}" sibTransId="{13D0A8CF-625B-43A9-BEE6-809E99AE1313}"/>
    <dgm:cxn modelId="{E5B74DAD-3505-46A3-BBFB-24F5DCB7B341}" type="presOf" srcId="{120E51B0-1E90-49DA-9883-A2D3BA69A3C8}" destId="{A9CF287D-1CAA-4245-A391-5463C90F77DB}" srcOrd="1" destOrd="3" presId="urn:microsoft.com/office/officeart/2005/8/layout/cycle4"/>
    <dgm:cxn modelId="{DA1630AF-64D8-4897-89F5-444F7BD512AD}" type="presOf" srcId="{114B0540-F924-433F-89F2-0B2981234435}" destId="{AE432766-C65C-4933-AAE3-379FF070BE6D}" srcOrd="0" destOrd="3" presId="urn:microsoft.com/office/officeart/2005/8/layout/cycle4"/>
    <dgm:cxn modelId="{BD6A1EB5-C155-4C0A-8751-FDBAE825959C}" type="presOf" srcId="{04449B7A-54C6-4C15-9AC3-6BFE4DF39863}" destId="{61F983FD-8284-477A-AEF0-1BBD2F0D8780}" srcOrd="0" destOrd="3" presId="urn:microsoft.com/office/officeart/2005/8/layout/cycle4"/>
    <dgm:cxn modelId="{464347C2-6A72-4DC4-B4FA-484A1BB783AF}" srcId="{26FA85AD-E1DC-48DC-93D2-CDC9D6DC874F}" destId="{E25F64D7-D759-4CCC-9BE5-77C02FE048B4}" srcOrd="2" destOrd="0" parTransId="{80695871-342D-48FA-9D71-2E1B85110732}" sibTransId="{B4A800AE-CE6B-4EA6-83C2-6D45441642D7}"/>
    <dgm:cxn modelId="{EE10C6CD-315A-416E-8997-E54EE6F90C2A}" type="presOf" srcId="{FF1E0BC2-4A25-40CF-B6CA-027DA773D29C}" destId="{ECFDFBB3-DFB7-408C-86E3-5ED997022E14}" srcOrd="1" destOrd="1" presId="urn:microsoft.com/office/officeart/2005/8/layout/cycle4"/>
    <dgm:cxn modelId="{B69454D0-DEB7-4F66-99BF-59AD0782BB33}" srcId="{26FA85AD-E1DC-48DC-93D2-CDC9D6DC874F}" destId="{5ABB1766-0197-405F-85FC-5346EF318A14}" srcOrd="3" destOrd="0" parTransId="{771F5195-4322-43B5-B615-4CA76F77C029}" sibTransId="{3430438F-CB3C-4C32-8C54-4357AB5BBEE5}"/>
    <dgm:cxn modelId="{045EE8D1-B46A-440F-8870-4A562162BBF7}" srcId="{1B31606E-75C9-4A59-904B-AE5DF5FAD6A6}" destId="{1A14EB0E-FC75-41EB-92E9-37A13CB755EA}" srcOrd="0" destOrd="0" parTransId="{AA426E0B-4D99-4C00-80D4-FBFB810A1A0C}" sibTransId="{370B2B7F-3F56-4913-830A-73CA9D758357}"/>
    <dgm:cxn modelId="{1814A3D6-DAEB-4C13-8028-E27755118C53}" srcId="{96B0B50C-576D-46FC-8471-039BA0A531C5}" destId="{114B0540-F924-433F-89F2-0B2981234435}" srcOrd="3" destOrd="0" parTransId="{E8F3F229-8182-48E1-A5F9-C0ED3A84CBB9}" sibTransId="{0235B6A8-C89F-44D2-9B64-1F8F7D241F29}"/>
    <dgm:cxn modelId="{14F8C6D6-6580-4F13-BB71-2854039E429F}" type="presOf" srcId="{63C6B456-1189-4146-B8B4-ECB37E741593}" destId="{FC67E59E-AD8D-4871-B148-85E6B9813B83}" srcOrd="0" destOrd="5" presId="urn:microsoft.com/office/officeart/2005/8/layout/cycle4"/>
    <dgm:cxn modelId="{250710DC-05CC-4030-A503-6B816D73722E}" type="presOf" srcId="{BB7A8C8B-E9A1-4778-AA7C-D0D66DD74261}" destId="{AB27820C-CEBF-4A3C-8595-8B45BCA3E960}" srcOrd="0" destOrd="1" presId="urn:microsoft.com/office/officeart/2005/8/layout/cycle4"/>
    <dgm:cxn modelId="{7C7A5AE9-7673-4F78-B52A-825B8CB9AEAF}" type="presOf" srcId="{26FA85AD-E1DC-48DC-93D2-CDC9D6DC874F}" destId="{318BC3FC-4099-4555-B349-545C7B871014}" srcOrd="0" destOrd="0" presId="urn:microsoft.com/office/officeart/2005/8/layout/cycle4"/>
    <dgm:cxn modelId="{4BA8C3F6-F534-40D6-8117-ACD6855EEB5A}" srcId="{01FF1ED9-B933-4CF2-809C-ABB363B7BABB}" destId="{04449B7A-54C6-4C15-9AC3-6BFE4DF39863}" srcOrd="3" destOrd="0" parTransId="{C2B27C9D-FC2A-4BB1-A7A0-1BE91FFEDE0A}" sibTransId="{69182EE0-7E1C-47D2-ABE2-785503905E8E}"/>
    <dgm:cxn modelId="{92C000F8-D79E-4EC0-8082-F935D55456FC}" type="presOf" srcId="{AAC153C4-673D-4A19-85F5-9C6B4FF5D173}" destId="{ECFDFBB3-DFB7-408C-86E3-5ED997022E14}" srcOrd="1" destOrd="0" presId="urn:microsoft.com/office/officeart/2005/8/layout/cycle4"/>
    <dgm:cxn modelId="{EF4526F8-5FFD-477F-9E5B-81A924F2C53A}" srcId="{81B05D5B-74A5-4933-B4B7-BD0D988918CC}" destId="{26FA85AD-E1DC-48DC-93D2-CDC9D6DC874F}" srcOrd="3" destOrd="0" parTransId="{9AE1B9CE-3CCB-4C6D-BA1B-6676BD191A42}" sibTransId="{AFAF9DF2-1327-4842-99CF-9C45AAF27B75}"/>
    <dgm:cxn modelId="{9C26A7F8-3E01-431D-BDEA-20A5BA6E4000}" type="presOf" srcId="{5ABB1766-0197-405F-85FC-5346EF318A14}" destId="{ECFDFBB3-DFB7-408C-86E3-5ED997022E14}" srcOrd="1" destOrd="3" presId="urn:microsoft.com/office/officeart/2005/8/layout/cycle4"/>
    <dgm:cxn modelId="{6A2BB3FB-AE84-42E1-9E59-3273BE346ED1}" type="presOf" srcId="{81B05D5B-74A5-4933-B4B7-BD0D988918CC}" destId="{A23B4914-9E87-46D5-9752-55167ADEF510}" srcOrd="0" destOrd="0" presId="urn:microsoft.com/office/officeart/2005/8/layout/cycle4"/>
    <dgm:cxn modelId="{16A529FE-0933-44AC-85A7-F603A0B85CBB}" srcId="{1B31606E-75C9-4A59-904B-AE5DF5FAD6A6}" destId="{BB7A8C8B-E9A1-4778-AA7C-D0D66DD74261}" srcOrd="1" destOrd="0" parTransId="{18A87CB6-7738-4B36-810D-7C82E58D7BDB}" sibTransId="{B57F662B-0FDE-49A3-8065-98D59DD4F2EC}"/>
    <dgm:cxn modelId="{64D65E19-7F17-4BB2-B18F-4563BF049332}" type="presParOf" srcId="{A23B4914-9E87-46D5-9752-55167ADEF510}" destId="{EC01222D-35B2-4AD9-9F31-08066F0218D2}" srcOrd="0" destOrd="0" presId="urn:microsoft.com/office/officeart/2005/8/layout/cycle4"/>
    <dgm:cxn modelId="{394D709B-4FBB-4236-ACD5-E33067D33638}" type="presParOf" srcId="{EC01222D-35B2-4AD9-9F31-08066F0218D2}" destId="{CC14D830-89B9-4392-94B0-134627C10501}" srcOrd="0" destOrd="0" presId="urn:microsoft.com/office/officeart/2005/8/layout/cycle4"/>
    <dgm:cxn modelId="{FED8BBA6-502F-4A63-B701-548B84DCD971}" type="presParOf" srcId="{CC14D830-89B9-4392-94B0-134627C10501}" destId="{61F983FD-8284-477A-AEF0-1BBD2F0D8780}" srcOrd="0" destOrd="0" presId="urn:microsoft.com/office/officeart/2005/8/layout/cycle4"/>
    <dgm:cxn modelId="{848CC5AA-5C24-446C-9CED-D112B24B5418}" type="presParOf" srcId="{CC14D830-89B9-4392-94B0-134627C10501}" destId="{E1A0FF6C-F410-4FB8-B616-39BE74952AEF}" srcOrd="1" destOrd="0" presId="urn:microsoft.com/office/officeart/2005/8/layout/cycle4"/>
    <dgm:cxn modelId="{CF4D0C0F-ECD8-4E55-A41E-AF405A474E8E}" type="presParOf" srcId="{EC01222D-35B2-4AD9-9F31-08066F0218D2}" destId="{CCA9AB8A-CA76-4D15-8B6F-070D7BFF2B46}" srcOrd="1" destOrd="0" presId="urn:microsoft.com/office/officeart/2005/8/layout/cycle4"/>
    <dgm:cxn modelId="{8E1B11C1-5809-4417-8DCE-F3FA2708BEFA}" type="presParOf" srcId="{CCA9AB8A-CA76-4D15-8B6F-070D7BFF2B46}" destId="{AE432766-C65C-4933-AAE3-379FF070BE6D}" srcOrd="0" destOrd="0" presId="urn:microsoft.com/office/officeart/2005/8/layout/cycle4"/>
    <dgm:cxn modelId="{D159D6DB-E899-474E-A0B7-2CAEC876FE31}" type="presParOf" srcId="{CCA9AB8A-CA76-4D15-8B6F-070D7BFF2B46}" destId="{2704504E-919B-4A30-B7EA-F0E826D13229}" srcOrd="1" destOrd="0" presId="urn:microsoft.com/office/officeart/2005/8/layout/cycle4"/>
    <dgm:cxn modelId="{4F5C065A-E9F6-4F46-85CB-4F9574459747}" type="presParOf" srcId="{EC01222D-35B2-4AD9-9F31-08066F0218D2}" destId="{476020D8-72DF-43B8-A923-734C5A224526}" srcOrd="2" destOrd="0" presId="urn:microsoft.com/office/officeart/2005/8/layout/cycle4"/>
    <dgm:cxn modelId="{6CB834FB-3C99-49BD-8FC9-26B77585BC17}" type="presParOf" srcId="{476020D8-72DF-43B8-A923-734C5A224526}" destId="{AB27820C-CEBF-4A3C-8595-8B45BCA3E960}" srcOrd="0" destOrd="0" presId="urn:microsoft.com/office/officeart/2005/8/layout/cycle4"/>
    <dgm:cxn modelId="{3D09109A-B147-491F-86F3-20EF488C76E8}" type="presParOf" srcId="{476020D8-72DF-43B8-A923-734C5A224526}" destId="{A9CF287D-1CAA-4245-A391-5463C90F77DB}" srcOrd="1" destOrd="0" presId="urn:microsoft.com/office/officeart/2005/8/layout/cycle4"/>
    <dgm:cxn modelId="{15DCD38B-B908-4B7D-9E3B-677E75C32E85}" type="presParOf" srcId="{EC01222D-35B2-4AD9-9F31-08066F0218D2}" destId="{941B7515-C648-426C-BDEB-EA5711349F4A}" srcOrd="3" destOrd="0" presId="urn:microsoft.com/office/officeart/2005/8/layout/cycle4"/>
    <dgm:cxn modelId="{9C4B36CA-FFEF-4C8F-8BE8-8A1171AB60BE}" type="presParOf" srcId="{941B7515-C648-426C-BDEB-EA5711349F4A}" destId="{FC67E59E-AD8D-4871-B148-85E6B9813B83}" srcOrd="0" destOrd="0" presId="urn:microsoft.com/office/officeart/2005/8/layout/cycle4"/>
    <dgm:cxn modelId="{55037C5B-89FB-4B2D-93A9-DED422081FBE}" type="presParOf" srcId="{941B7515-C648-426C-BDEB-EA5711349F4A}" destId="{ECFDFBB3-DFB7-408C-86E3-5ED997022E14}" srcOrd="1" destOrd="0" presId="urn:microsoft.com/office/officeart/2005/8/layout/cycle4"/>
    <dgm:cxn modelId="{EEDA9ABC-EBB4-4F5E-96E2-6BC59F21ACF4}" type="presParOf" srcId="{EC01222D-35B2-4AD9-9F31-08066F0218D2}" destId="{35BFF7D5-0C7C-4DEF-A083-9D22F36E9D08}" srcOrd="4" destOrd="0" presId="urn:microsoft.com/office/officeart/2005/8/layout/cycle4"/>
    <dgm:cxn modelId="{CACB5E22-EC2A-4DD9-A66E-3927C0672010}" type="presParOf" srcId="{A23B4914-9E87-46D5-9752-55167ADEF510}" destId="{FB2D0272-1969-42DB-8BED-EE8B18DFE31E}" srcOrd="1" destOrd="0" presId="urn:microsoft.com/office/officeart/2005/8/layout/cycle4"/>
    <dgm:cxn modelId="{EDB10C01-C96A-47D9-9292-CE887E9BA268}" type="presParOf" srcId="{FB2D0272-1969-42DB-8BED-EE8B18DFE31E}" destId="{648EAA1C-5247-4C28-850B-8ADFB7DD6B52}" srcOrd="0" destOrd="0" presId="urn:microsoft.com/office/officeart/2005/8/layout/cycle4"/>
    <dgm:cxn modelId="{F5DB0151-6A5C-4410-A897-A70441904CD3}" type="presParOf" srcId="{FB2D0272-1969-42DB-8BED-EE8B18DFE31E}" destId="{969CBD5A-CC53-42BB-9F47-64285598006E}" srcOrd="1" destOrd="0" presId="urn:microsoft.com/office/officeart/2005/8/layout/cycle4"/>
    <dgm:cxn modelId="{BBFF9CD7-E1D6-47C1-9E48-DB04C46F78F6}" type="presParOf" srcId="{FB2D0272-1969-42DB-8BED-EE8B18DFE31E}" destId="{335450BE-1B74-4AE2-80B0-573A29A12424}" srcOrd="2" destOrd="0" presId="urn:microsoft.com/office/officeart/2005/8/layout/cycle4"/>
    <dgm:cxn modelId="{B100DD98-30B3-478A-84CE-63A9B5041FD1}" type="presParOf" srcId="{FB2D0272-1969-42DB-8BED-EE8B18DFE31E}" destId="{318BC3FC-4099-4555-B349-545C7B871014}" srcOrd="3" destOrd="0" presId="urn:microsoft.com/office/officeart/2005/8/layout/cycle4"/>
    <dgm:cxn modelId="{FF8D0A07-FB6B-4FE2-B689-E545FBB9D22A}" type="presParOf" srcId="{FB2D0272-1969-42DB-8BED-EE8B18DFE31E}" destId="{3CC219BA-9D83-4678-9254-E48371DD9010}" srcOrd="4" destOrd="0" presId="urn:microsoft.com/office/officeart/2005/8/layout/cycle4"/>
    <dgm:cxn modelId="{4936F9CE-79C6-4AAE-97A2-BEFEEADD0622}" type="presParOf" srcId="{A23B4914-9E87-46D5-9752-55167ADEF510}" destId="{62553DF8-B4A4-46F5-9143-C9C34DC8C9F9}" srcOrd="2" destOrd="0" presId="urn:microsoft.com/office/officeart/2005/8/layout/cycle4"/>
    <dgm:cxn modelId="{87E795E6-D2EB-48EB-AF3D-1E4CAF041607}" type="presParOf" srcId="{A23B4914-9E87-46D5-9752-55167ADEF510}" destId="{0FB62297-7707-4048-A68A-95864A18B67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EE4D0-E0D9-47F9-A05F-A8C736605F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B750D4-3240-4241-9C7A-B2236175E384}">
      <dgm:prSet/>
      <dgm:spPr/>
      <dgm:t>
        <a:bodyPr/>
        <a:lstStyle/>
        <a:p>
          <a:pPr>
            <a:lnSpc>
              <a:spcPct val="100000"/>
            </a:lnSpc>
          </a:pPr>
          <a:r>
            <a:rPr lang="en-GB"/>
            <a:t>Listening to and supporting the membership</a:t>
          </a:r>
          <a:endParaRPr lang="en-US"/>
        </a:p>
      </dgm:t>
    </dgm:pt>
    <dgm:pt modelId="{474D00D7-9E8E-4D65-88FA-0A94ADBBE984}" type="parTrans" cxnId="{675BEC1A-EBBE-4F39-8F01-701CE4259A48}">
      <dgm:prSet/>
      <dgm:spPr/>
      <dgm:t>
        <a:bodyPr/>
        <a:lstStyle/>
        <a:p>
          <a:endParaRPr lang="en-US"/>
        </a:p>
      </dgm:t>
    </dgm:pt>
    <dgm:pt modelId="{89472CA6-C9BA-4618-B2EE-195C6B6313B0}" type="sibTrans" cxnId="{675BEC1A-EBBE-4F39-8F01-701CE4259A48}">
      <dgm:prSet/>
      <dgm:spPr/>
      <dgm:t>
        <a:bodyPr/>
        <a:lstStyle/>
        <a:p>
          <a:endParaRPr lang="en-US"/>
        </a:p>
      </dgm:t>
    </dgm:pt>
    <dgm:pt modelId="{E9F9B2A9-3D89-4959-8CB0-E7AB3AEAB0F9}">
      <dgm:prSet/>
      <dgm:spPr/>
      <dgm:t>
        <a:bodyPr/>
        <a:lstStyle/>
        <a:p>
          <a:pPr>
            <a:lnSpc>
              <a:spcPct val="100000"/>
            </a:lnSpc>
          </a:pPr>
          <a:r>
            <a:rPr lang="en-US" dirty="0" err="1"/>
            <a:t>Realising</a:t>
          </a:r>
          <a:r>
            <a:rPr lang="en-US" dirty="0"/>
            <a:t> the Long-Term Plan- current funding review</a:t>
          </a:r>
        </a:p>
      </dgm:t>
    </dgm:pt>
    <dgm:pt modelId="{647F489F-FCDA-41A1-A5DA-6E05A6D479FF}" type="parTrans" cxnId="{EBCB3D69-0E88-41B0-B3E4-2FEF98873ED2}">
      <dgm:prSet/>
      <dgm:spPr/>
      <dgm:t>
        <a:bodyPr/>
        <a:lstStyle/>
        <a:p>
          <a:endParaRPr lang="en-US"/>
        </a:p>
      </dgm:t>
    </dgm:pt>
    <dgm:pt modelId="{EBCE8CEA-05F8-49DC-935D-04531BB5ED5A}" type="sibTrans" cxnId="{EBCB3D69-0E88-41B0-B3E4-2FEF98873ED2}">
      <dgm:prSet/>
      <dgm:spPr/>
      <dgm:t>
        <a:bodyPr/>
        <a:lstStyle/>
        <a:p>
          <a:endParaRPr lang="en-US"/>
        </a:p>
      </dgm:t>
    </dgm:pt>
    <dgm:pt modelId="{E23F1383-1360-4F8F-8868-C74FE5060611}">
      <dgm:prSet/>
      <dgm:spPr/>
      <dgm:t>
        <a:bodyPr/>
        <a:lstStyle/>
        <a:p>
          <a:pPr>
            <a:lnSpc>
              <a:spcPct val="100000"/>
            </a:lnSpc>
          </a:pPr>
          <a:r>
            <a:rPr lang="en-US" dirty="0"/>
            <a:t>Influencing next steps </a:t>
          </a:r>
        </a:p>
      </dgm:t>
    </dgm:pt>
    <dgm:pt modelId="{F64CCCEF-E769-4FCE-B73A-F2A94B5D0BF2}" type="parTrans" cxnId="{3D1F1A99-FB21-42AD-8F7A-878F0D8039FF}">
      <dgm:prSet/>
      <dgm:spPr/>
      <dgm:t>
        <a:bodyPr/>
        <a:lstStyle/>
        <a:p>
          <a:endParaRPr lang="en-US"/>
        </a:p>
      </dgm:t>
    </dgm:pt>
    <dgm:pt modelId="{34F24058-2FE5-450B-A0C1-3917320EDE7A}" type="sibTrans" cxnId="{3D1F1A99-FB21-42AD-8F7A-878F0D8039FF}">
      <dgm:prSet/>
      <dgm:spPr/>
      <dgm:t>
        <a:bodyPr/>
        <a:lstStyle/>
        <a:p>
          <a:endParaRPr lang="en-US"/>
        </a:p>
      </dgm:t>
    </dgm:pt>
    <dgm:pt modelId="{AB31E9C7-7D2B-4A9A-B197-4D9F976B865B}">
      <dgm:prSet/>
      <dgm:spPr/>
      <dgm:t>
        <a:bodyPr/>
        <a:lstStyle/>
        <a:p>
          <a:pPr>
            <a:lnSpc>
              <a:spcPct val="100000"/>
            </a:lnSpc>
          </a:pPr>
          <a:r>
            <a:rPr lang="en-GB" dirty="0"/>
            <a:t>Workforce Standards </a:t>
          </a:r>
          <a:endParaRPr lang="en-US" dirty="0"/>
        </a:p>
      </dgm:t>
    </dgm:pt>
    <dgm:pt modelId="{95BB7851-B302-477E-966D-4A47F2351EB5}" type="parTrans" cxnId="{E61A2EF6-3497-482C-9A30-086F28718385}">
      <dgm:prSet/>
      <dgm:spPr/>
      <dgm:t>
        <a:bodyPr/>
        <a:lstStyle/>
        <a:p>
          <a:endParaRPr lang="en-US"/>
        </a:p>
      </dgm:t>
    </dgm:pt>
    <dgm:pt modelId="{55E8389B-0FD3-4DAB-823B-96C522DCFF67}" type="sibTrans" cxnId="{E61A2EF6-3497-482C-9A30-086F28718385}">
      <dgm:prSet/>
      <dgm:spPr/>
      <dgm:t>
        <a:bodyPr/>
        <a:lstStyle/>
        <a:p>
          <a:endParaRPr lang="en-US"/>
        </a:p>
      </dgm:t>
    </dgm:pt>
    <dgm:pt modelId="{4585D8F8-127C-4EAE-8C19-3FEA3A922D9B}">
      <dgm:prSet/>
      <dgm:spPr/>
      <dgm:t>
        <a:bodyPr/>
        <a:lstStyle/>
        <a:p>
          <a:pPr>
            <a:lnSpc>
              <a:spcPct val="100000"/>
            </a:lnSpc>
          </a:pPr>
          <a:r>
            <a:rPr lang="en-US"/>
            <a:t>Working with other royal colleges, royal pharmaceutical society, Forums and RCN membership</a:t>
          </a:r>
        </a:p>
      </dgm:t>
    </dgm:pt>
    <dgm:pt modelId="{624C1837-D942-436B-8380-527E20CF8A89}" type="parTrans" cxnId="{87E8A9EB-3CFF-4B93-B15D-1F8D82FA3B2F}">
      <dgm:prSet/>
      <dgm:spPr/>
      <dgm:t>
        <a:bodyPr/>
        <a:lstStyle/>
        <a:p>
          <a:endParaRPr lang="en-US"/>
        </a:p>
      </dgm:t>
    </dgm:pt>
    <dgm:pt modelId="{9235F63C-7121-4FD9-84F5-594CB02FE7DE}" type="sibTrans" cxnId="{87E8A9EB-3CFF-4B93-B15D-1F8D82FA3B2F}">
      <dgm:prSet/>
      <dgm:spPr/>
      <dgm:t>
        <a:bodyPr/>
        <a:lstStyle/>
        <a:p>
          <a:endParaRPr lang="en-US"/>
        </a:p>
      </dgm:t>
    </dgm:pt>
    <dgm:pt modelId="{8DB38375-C411-4938-A17F-F22B96D5A33A}">
      <dgm:prSet/>
      <dgm:spPr/>
      <dgm:t>
        <a:bodyPr/>
        <a:lstStyle/>
        <a:p>
          <a:pPr>
            <a:lnSpc>
              <a:spcPct val="100000"/>
            </a:lnSpc>
          </a:pPr>
          <a:r>
            <a:rPr lang="en-US"/>
            <a:t>Credentialing</a:t>
          </a:r>
        </a:p>
      </dgm:t>
    </dgm:pt>
    <dgm:pt modelId="{0441579A-9C14-4C70-805E-DB0C78AC42E1}" type="parTrans" cxnId="{3F01F758-F74E-45F9-A8D6-C7747C445679}">
      <dgm:prSet/>
      <dgm:spPr/>
      <dgm:t>
        <a:bodyPr/>
        <a:lstStyle/>
        <a:p>
          <a:endParaRPr lang="en-US"/>
        </a:p>
      </dgm:t>
    </dgm:pt>
    <dgm:pt modelId="{CCE1B0D7-D4E6-4C42-ABDC-958388ABA221}" type="sibTrans" cxnId="{3F01F758-F74E-45F9-A8D6-C7747C445679}">
      <dgm:prSet/>
      <dgm:spPr/>
      <dgm:t>
        <a:bodyPr/>
        <a:lstStyle/>
        <a:p>
          <a:endParaRPr lang="en-US"/>
        </a:p>
      </dgm:t>
    </dgm:pt>
    <dgm:pt modelId="{9FA5D3BB-B95D-4879-8915-44AFB2F41A6D}" type="pres">
      <dgm:prSet presAssocID="{0AAEE4D0-E0D9-47F9-A05F-A8C736605F71}" presName="root" presStyleCnt="0">
        <dgm:presLayoutVars>
          <dgm:dir/>
          <dgm:resizeHandles val="exact"/>
        </dgm:presLayoutVars>
      </dgm:prSet>
      <dgm:spPr/>
    </dgm:pt>
    <dgm:pt modelId="{403A1EED-A253-42B8-9C64-9FDEA47FE43C}" type="pres">
      <dgm:prSet presAssocID="{C4B750D4-3240-4241-9C7A-B2236175E384}" presName="compNode" presStyleCnt="0"/>
      <dgm:spPr/>
    </dgm:pt>
    <dgm:pt modelId="{ED4D3059-B830-4A22-A416-50D7C512837A}" type="pres">
      <dgm:prSet presAssocID="{C4B750D4-3240-4241-9C7A-B2236175E384}" presName="bgRect" presStyleLbl="bgShp" presStyleIdx="0" presStyleCnt="6"/>
      <dgm:spPr/>
    </dgm:pt>
    <dgm:pt modelId="{45964D35-2276-4DAF-B539-89A78A2645C2}" type="pres">
      <dgm:prSet presAssocID="{C4B750D4-3240-4241-9C7A-B2236175E38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40CA0134-FBA9-4CFB-B0D5-F9B37497EE8F}" type="pres">
      <dgm:prSet presAssocID="{C4B750D4-3240-4241-9C7A-B2236175E384}" presName="spaceRect" presStyleCnt="0"/>
      <dgm:spPr/>
    </dgm:pt>
    <dgm:pt modelId="{BF454DD1-D3F2-4D2D-B691-D9E470D8CEF8}" type="pres">
      <dgm:prSet presAssocID="{C4B750D4-3240-4241-9C7A-B2236175E384}" presName="parTx" presStyleLbl="revTx" presStyleIdx="0" presStyleCnt="6">
        <dgm:presLayoutVars>
          <dgm:chMax val="0"/>
          <dgm:chPref val="0"/>
        </dgm:presLayoutVars>
      </dgm:prSet>
      <dgm:spPr/>
    </dgm:pt>
    <dgm:pt modelId="{F418223D-3509-4E0B-A925-A50F9E1C4819}" type="pres">
      <dgm:prSet presAssocID="{89472CA6-C9BA-4618-B2EE-195C6B6313B0}" presName="sibTrans" presStyleCnt="0"/>
      <dgm:spPr/>
    </dgm:pt>
    <dgm:pt modelId="{D145D32D-8CBA-4F00-8DDE-4E2B5B40C7CA}" type="pres">
      <dgm:prSet presAssocID="{E9F9B2A9-3D89-4959-8CB0-E7AB3AEAB0F9}" presName="compNode" presStyleCnt="0"/>
      <dgm:spPr/>
    </dgm:pt>
    <dgm:pt modelId="{A92BB8B7-B0A4-4B3C-A0C0-4BC88AA8D8A1}" type="pres">
      <dgm:prSet presAssocID="{E9F9B2A9-3D89-4959-8CB0-E7AB3AEAB0F9}" presName="bgRect" presStyleLbl="bgShp" presStyleIdx="1" presStyleCnt="6"/>
      <dgm:spPr/>
    </dgm:pt>
    <dgm:pt modelId="{2766DB1F-95BE-40D8-9BFF-0E683CBCB518}" type="pres">
      <dgm:prSet presAssocID="{E9F9B2A9-3D89-4959-8CB0-E7AB3AEAB0F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EA4F6E4A-6EB5-40B9-8422-B15616A9942E}" type="pres">
      <dgm:prSet presAssocID="{E9F9B2A9-3D89-4959-8CB0-E7AB3AEAB0F9}" presName="spaceRect" presStyleCnt="0"/>
      <dgm:spPr/>
    </dgm:pt>
    <dgm:pt modelId="{C334088B-BA9B-4121-AE2E-7A22E2958AFB}" type="pres">
      <dgm:prSet presAssocID="{E9F9B2A9-3D89-4959-8CB0-E7AB3AEAB0F9}" presName="parTx" presStyleLbl="revTx" presStyleIdx="1" presStyleCnt="6">
        <dgm:presLayoutVars>
          <dgm:chMax val="0"/>
          <dgm:chPref val="0"/>
        </dgm:presLayoutVars>
      </dgm:prSet>
      <dgm:spPr/>
    </dgm:pt>
    <dgm:pt modelId="{EE28F4D1-1083-4D1D-A545-FF99FA7078C1}" type="pres">
      <dgm:prSet presAssocID="{EBCE8CEA-05F8-49DC-935D-04531BB5ED5A}" presName="sibTrans" presStyleCnt="0"/>
      <dgm:spPr/>
    </dgm:pt>
    <dgm:pt modelId="{E2CBF3A4-F7E1-40C1-939C-AD12221559EE}" type="pres">
      <dgm:prSet presAssocID="{E23F1383-1360-4F8F-8868-C74FE5060611}" presName="compNode" presStyleCnt="0"/>
      <dgm:spPr/>
    </dgm:pt>
    <dgm:pt modelId="{3890712B-3A94-4D1F-9B8B-545C06865FEE}" type="pres">
      <dgm:prSet presAssocID="{E23F1383-1360-4F8F-8868-C74FE5060611}" presName="bgRect" presStyleLbl="bgShp" presStyleIdx="2" presStyleCnt="6"/>
      <dgm:spPr/>
    </dgm:pt>
    <dgm:pt modelId="{C400CDE0-E8DF-49AA-8931-B8960F791C74}" type="pres">
      <dgm:prSet presAssocID="{E23F1383-1360-4F8F-8868-C74FE506061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peat"/>
        </a:ext>
      </dgm:extLst>
    </dgm:pt>
    <dgm:pt modelId="{553ACEDC-B1C6-4805-B3BA-E88707B9B85E}" type="pres">
      <dgm:prSet presAssocID="{E23F1383-1360-4F8F-8868-C74FE5060611}" presName="spaceRect" presStyleCnt="0"/>
      <dgm:spPr/>
    </dgm:pt>
    <dgm:pt modelId="{D6E22B3C-3535-40B2-B6EF-30BAAD66208D}" type="pres">
      <dgm:prSet presAssocID="{E23F1383-1360-4F8F-8868-C74FE5060611}" presName="parTx" presStyleLbl="revTx" presStyleIdx="2" presStyleCnt="6">
        <dgm:presLayoutVars>
          <dgm:chMax val="0"/>
          <dgm:chPref val="0"/>
        </dgm:presLayoutVars>
      </dgm:prSet>
      <dgm:spPr/>
    </dgm:pt>
    <dgm:pt modelId="{33E807CB-0EDA-4B8C-BC86-AA7F99E12558}" type="pres">
      <dgm:prSet presAssocID="{34F24058-2FE5-450B-A0C1-3917320EDE7A}" presName="sibTrans" presStyleCnt="0"/>
      <dgm:spPr/>
    </dgm:pt>
    <dgm:pt modelId="{31E9D86F-A0EE-4445-B009-53E8E247A5DC}" type="pres">
      <dgm:prSet presAssocID="{AB31E9C7-7D2B-4A9A-B197-4D9F976B865B}" presName="compNode" presStyleCnt="0"/>
      <dgm:spPr/>
    </dgm:pt>
    <dgm:pt modelId="{980E9370-0BBA-4B29-8827-DBEFA22606A3}" type="pres">
      <dgm:prSet presAssocID="{AB31E9C7-7D2B-4A9A-B197-4D9F976B865B}" presName="bgRect" presStyleLbl="bgShp" presStyleIdx="3" presStyleCnt="6"/>
      <dgm:spPr/>
    </dgm:pt>
    <dgm:pt modelId="{77ADAEB0-F463-41DF-A140-A54386604202}" type="pres">
      <dgm:prSet presAssocID="{AB31E9C7-7D2B-4A9A-B197-4D9F976B865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m"/>
        </a:ext>
      </dgm:extLst>
    </dgm:pt>
    <dgm:pt modelId="{D9BAB26F-3B5A-4A6E-B826-4BA2011651BC}" type="pres">
      <dgm:prSet presAssocID="{AB31E9C7-7D2B-4A9A-B197-4D9F976B865B}" presName="spaceRect" presStyleCnt="0"/>
      <dgm:spPr/>
    </dgm:pt>
    <dgm:pt modelId="{F85DE5F8-6490-4FC8-A03C-507D1DCEEA4F}" type="pres">
      <dgm:prSet presAssocID="{AB31E9C7-7D2B-4A9A-B197-4D9F976B865B}" presName="parTx" presStyleLbl="revTx" presStyleIdx="3" presStyleCnt="6">
        <dgm:presLayoutVars>
          <dgm:chMax val="0"/>
          <dgm:chPref val="0"/>
        </dgm:presLayoutVars>
      </dgm:prSet>
      <dgm:spPr/>
    </dgm:pt>
    <dgm:pt modelId="{81C1757D-16F0-46AB-9725-9B89CAB26777}" type="pres">
      <dgm:prSet presAssocID="{55E8389B-0FD3-4DAB-823B-96C522DCFF67}" presName="sibTrans" presStyleCnt="0"/>
      <dgm:spPr/>
    </dgm:pt>
    <dgm:pt modelId="{EF74B175-B1BE-4145-B9D4-DD792B0AB2CA}" type="pres">
      <dgm:prSet presAssocID="{4585D8F8-127C-4EAE-8C19-3FEA3A922D9B}" presName="compNode" presStyleCnt="0"/>
      <dgm:spPr/>
    </dgm:pt>
    <dgm:pt modelId="{B8F47A66-0F49-4525-96F6-6AEA079A1DF8}" type="pres">
      <dgm:prSet presAssocID="{4585D8F8-127C-4EAE-8C19-3FEA3A922D9B}" presName="bgRect" presStyleLbl="bgShp" presStyleIdx="4" presStyleCnt="6"/>
      <dgm:spPr/>
    </dgm:pt>
    <dgm:pt modelId="{3E5EC47A-B954-4B5B-B327-34499725ED7D}" type="pres">
      <dgm:prSet presAssocID="{4585D8F8-127C-4EAE-8C19-3FEA3A922D9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ine"/>
        </a:ext>
      </dgm:extLst>
    </dgm:pt>
    <dgm:pt modelId="{40DC4BEF-4662-4D73-A136-D1C709616165}" type="pres">
      <dgm:prSet presAssocID="{4585D8F8-127C-4EAE-8C19-3FEA3A922D9B}" presName="spaceRect" presStyleCnt="0"/>
      <dgm:spPr/>
    </dgm:pt>
    <dgm:pt modelId="{5BBF580A-E4CB-4B05-94E7-9DAA9C967D7C}" type="pres">
      <dgm:prSet presAssocID="{4585D8F8-127C-4EAE-8C19-3FEA3A922D9B}" presName="parTx" presStyleLbl="revTx" presStyleIdx="4" presStyleCnt="6">
        <dgm:presLayoutVars>
          <dgm:chMax val="0"/>
          <dgm:chPref val="0"/>
        </dgm:presLayoutVars>
      </dgm:prSet>
      <dgm:spPr/>
    </dgm:pt>
    <dgm:pt modelId="{F72502A2-F5DB-47A4-A49A-79484847294E}" type="pres">
      <dgm:prSet presAssocID="{9235F63C-7121-4FD9-84F5-594CB02FE7DE}" presName="sibTrans" presStyleCnt="0"/>
      <dgm:spPr/>
    </dgm:pt>
    <dgm:pt modelId="{5B548569-A1E5-4379-B3A2-0C52563BCF0D}" type="pres">
      <dgm:prSet presAssocID="{8DB38375-C411-4938-A17F-F22B96D5A33A}" presName="compNode" presStyleCnt="0"/>
      <dgm:spPr/>
    </dgm:pt>
    <dgm:pt modelId="{EA2F001B-A7FE-43EA-A6F0-CD420F076347}" type="pres">
      <dgm:prSet presAssocID="{8DB38375-C411-4938-A17F-F22B96D5A33A}" presName="bgRect" presStyleLbl="bgShp" presStyleIdx="5" presStyleCnt="6"/>
      <dgm:spPr/>
    </dgm:pt>
    <dgm:pt modelId="{A2BD82EE-CD52-4384-AEFC-E357963D20DC}" type="pres">
      <dgm:prSet presAssocID="{8DB38375-C411-4938-A17F-F22B96D5A33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ploma"/>
        </a:ext>
      </dgm:extLst>
    </dgm:pt>
    <dgm:pt modelId="{B0E5A6F0-FB96-4F7F-A948-FA37BE7175D3}" type="pres">
      <dgm:prSet presAssocID="{8DB38375-C411-4938-A17F-F22B96D5A33A}" presName="spaceRect" presStyleCnt="0"/>
      <dgm:spPr/>
    </dgm:pt>
    <dgm:pt modelId="{B096035F-DB22-4A91-811D-725D1B603449}" type="pres">
      <dgm:prSet presAssocID="{8DB38375-C411-4938-A17F-F22B96D5A33A}" presName="parTx" presStyleLbl="revTx" presStyleIdx="5" presStyleCnt="6">
        <dgm:presLayoutVars>
          <dgm:chMax val="0"/>
          <dgm:chPref val="0"/>
        </dgm:presLayoutVars>
      </dgm:prSet>
      <dgm:spPr/>
    </dgm:pt>
  </dgm:ptLst>
  <dgm:cxnLst>
    <dgm:cxn modelId="{675BEC1A-EBBE-4F39-8F01-701CE4259A48}" srcId="{0AAEE4D0-E0D9-47F9-A05F-A8C736605F71}" destId="{C4B750D4-3240-4241-9C7A-B2236175E384}" srcOrd="0" destOrd="0" parTransId="{474D00D7-9E8E-4D65-88FA-0A94ADBBE984}" sibTransId="{89472CA6-C9BA-4618-B2EE-195C6B6313B0}"/>
    <dgm:cxn modelId="{3F1CB03E-E8EE-4687-82F5-BEF701C2C8EA}" type="presOf" srcId="{0AAEE4D0-E0D9-47F9-A05F-A8C736605F71}" destId="{9FA5D3BB-B95D-4879-8915-44AFB2F41A6D}" srcOrd="0" destOrd="0" presId="urn:microsoft.com/office/officeart/2018/2/layout/IconVerticalSolidList"/>
    <dgm:cxn modelId="{B8A3005D-9B46-4AF4-927D-BC0A0DD716F6}" type="presOf" srcId="{E9F9B2A9-3D89-4959-8CB0-E7AB3AEAB0F9}" destId="{C334088B-BA9B-4121-AE2E-7A22E2958AFB}" srcOrd="0" destOrd="0" presId="urn:microsoft.com/office/officeart/2018/2/layout/IconVerticalSolidList"/>
    <dgm:cxn modelId="{1C3A275E-4D44-4F1F-B076-34D8B41CA17A}" type="presOf" srcId="{8DB38375-C411-4938-A17F-F22B96D5A33A}" destId="{B096035F-DB22-4A91-811D-725D1B603449}" srcOrd="0" destOrd="0" presId="urn:microsoft.com/office/officeart/2018/2/layout/IconVerticalSolidList"/>
    <dgm:cxn modelId="{0217A365-BDB8-407B-A847-4965E91F79D4}" type="presOf" srcId="{C4B750D4-3240-4241-9C7A-B2236175E384}" destId="{BF454DD1-D3F2-4D2D-B691-D9E470D8CEF8}" srcOrd="0" destOrd="0" presId="urn:microsoft.com/office/officeart/2018/2/layout/IconVerticalSolidList"/>
    <dgm:cxn modelId="{EBCB3D69-0E88-41B0-B3E4-2FEF98873ED2}" srcId="{0AAEE4D0-E0D9-47F9-A05F-A8C736605F71}" destId="{E9F9B2A9-3D89-4959-8CB0-E7AB3AEAB0F9}" srcOrd="1" destOrd="0" parTransId="{647F489F-FCDA-41A1-A5DA-6E05A6D479FF}" sibTransId="{EBCE8CEA-05F8-49DC-935D-04531BB5ED5A}"/>
    <dgm:cxn modelId="{3F01F758-F74E-45F9-A8D6-C7747C445679}" srcId="{0AAEE4D0-E0D9-47F9-A05F-A8C736605F71}" destId="{8DB38375-C411-4938-A17F-F22B96D5A33A}" srcOrd="5" destOrd="0" parTransId="{0441579A-9C14-4C70-805E-DB0C78AC42E1}" sibTransId="{CCE1B0D7-D4E6-4C42-ABDC-958388ABA221}"/>
    <dgm:cxn modelId="{CA58BE90-68EA-43D6-A3B8-6DD2D56A17EE}" type="presOf" srcId="{E23F1383-1360-4F8F-8868-C74FE5060611}" destId="{D6E22B3C-3535-40B2-B6EF-30BAAD66208D}" srcOrd="0" destOrd="0" presId="urn:microsoft.com/office/officeart/2018/2/layout/IconVerticalSolidList"/>
    <dgm:cxn modelId="{3D1F1A99-FB21-42AD-8F7A-878F0D8039FF}" srcId="{0AAEE4D0-E0D9-47F9-A05F-A8C736605F71}" destId="{E23F1383-1360-4F8F-8868-C74FE5060611}" srcOrd="2" destOrd="0" parTransId="{F64CCCEF-E769-4FCE-B73A-F2A94B5D0BF2}" sibTransId="{34F24058-2FE5-450B-A0C1-3917320EDE7A}"/>
    <dgm:cxn modelId="{ECF344D6-68A7-4AAB-A96A-31F4463A6FDD}" type="presOf" srcId="{AB31E9C7-7D2B-4A9A-B197-4D9F976B865B}" destId="{F85DE5F8-6490-4FC8-A03C-507D1DCEEA4F}" srcOrd="0" destOrd="0" presId="urn:microsoft.com/office/officeart/2018/2/layout/IconVerticalSolidList"/>
    <dgm:cxn modelId="{1018D5E0-5E64-418C-AC95-98208E637777}" type="presOf" srcId="{4585D8F8-127C-4EAE-8C19-3FEA3A922D9B}" destId="{5BBF580A-E4CB-4B05-94E7-9DAA9C967D7C}" srcOrd="0" destOrd="0" presId="urn:microsoft.com/office/officeart/2018/2/layout/IconVerticalSolidList"/>
    <dgm:cxn modelId="{87E8A9EB-3CFF-4B93-B15D-1F8D82FA3B2F}" srcId="{0AAEE4D0-E0D9-47F9-A05F-A8C736605F71}" destId="{4585D8F8-127C-4EAE-8C19-3FEA3A922D9B}" srcOrd="4" destOrd="0" parTransId="{624C1837-D942-436B-8380-527E20CF8A89}" sibTransId="{9235F63C-7121-4FD9-84F5-594CB02FE7DE}"/>
    <dgm:cxn modelId="{E61A2EF6-3497-482C-9A30-086F28718385}" srcId="{0AAEE4D0-E0D9-47F9-A05F-A8C736605F71}" destId="{AB31E9C7-7D2B-4A9A-B197-4D9F976B865B}" srcOrd="3" destOrd="0" parTransId="{95BB7851-B302-477E-966D-4A47F2351EB5}" sibTransId="{55E8389B-0FD3-4DAB-823B-96C522DCFF67}"/>
    <dgm:cxn modelId="{0B09927F-30EB-40C1-A3E2-779EF5863163}" type="presParOf" srcId="{9FA5D3BB-B95D-4879-8915-44AFB2F41A6D}" destId="{403A1EED-A253-42B8-9C64-9FDEA47FE43C}" srcOrd="0" destOrd="0" presId="urn:microsoft.com/office/officeart/2018/2/layout/IconVerticalSolidList"/>
    <dgm:cxn modelId="{F159DFA6-3B41-4B6A-9581-2B92407966DD}" type="presParOf" srcId="{403A1EED-A253-42B8-9C64-9FDEA47FE43C}" destId="{ED4D3059-B830-4A22-A416-50D7C512837A}" srcOrd="0" destOrd="0" presId="urn:microsoft.com/office/officeart/2018/2/layout/IconVerticalSolidList"/>
    <dgm:cxn modelId="{1B137461-8F63-4675-9F91-F506E383DCF3}" type="presParOf" srcId="{403A1EED-A253-42B8-9C64-9FDEA47FE43C}" destId="{45964D35-2276-4DAF-B539-89A78A2645C2}" srcOrd="1" destOrd="0" presId="urn:microsoft.com/office/officeart/2018/2/layout/IconVerticalSolidList"/>
    <dgm:cxn modelId="{0E8C2A89-A426-4C52-BA9B-E6A68CE4E39D}" type="presParOf" srcId="{403A1EED-A253-42B8-9C64-9FDEA47FE43C}" destId="{40CA0134-FBA9-4CFB-B0D5-F9B37497EE8F}" srcOrd="2" destOrd="0" presId="urn:microsoft.com/office/officeart/2018/2/layout/IconVerticalSolidList"/>
    <dgm:cxn modelId="{3C0A2BBC-AEA4-4971-9A42-E7E35856BB5C}" type="presParOf" srcId="{403A1EED-A253-42B8-9C64-9FDEA47FE43C}" destId="{BF454DD1-D3F2-4D2D-B691-D9E470D8CEF8}" srcOrd="3" destOrd="0" presId="urn:microsoft.com/office/officeart/2018/2/layout/IconVerticalSolidList"/>
    <dgm:cxn modelId="{172C73BC-AD0C-4685-8137-7F85968DEA17}" type="presParOf" srcId="{9FA5D3BB-B95D-4879-8915-44AFB2F41A6D}" destId="{F418223D-3509-4E0B-A925-A50F9E1C4819}" srcOrd="1" destOrd="0" presId="urn:microsoft.com/office/officeart/2018/2/layout/IconVerticalSolidList"/>
    <dgm:cxn modelId="{69DEC1D3-B966-4F77-B1C3-7620133AC990}" type="presParOf" srcId="{9FA5D3BB-B95D-4879-8915-44AFB2F41A6D}" destId="{D145D32D-8CBA-4F00-8DDE-4E2B5B40C7CA}" srcOrd="2" destOrd="0" presId="urn:microsoft.com/office/officeart/2018/2/layout/IconVerticalSolidList"/>
    <dgm:cxn modelId="{A6AB7346-5DFF-41AF-8B05-A9AE5D536191}" type="presParOf" srcId="{D145D32D-8CBA-4F00-8DDE-4E2B5B40C7CA}" destId="{A92BB8B7-B0A4-4B3C-A0C0-4BC88AA8D8A1}" srcOrd="0" destOrd="0" presId="urn:microsoft.com/office/officeart/2018/2/layout/IconVerticalSolidList"/>
    <dgm:cxn modelId="{9056721B-7464-4A30-A324-29D590DC2D68}" type="presParOf" srcId="{D145D32D-8CBA-4F00-8DDE-4E2B5B40C7CA}" destId="{2766DB1F-95BE-40D8-9BFF-0E683CBCB518}" srcOrd="1" destOrd="0" presId="urn:microsoft.com/office/officeart/2018/2/layout/IconVerticalSolidList"/>
    <dgm:cxn modelId="{C15F06D8-694A-4830-A6B5-3B311E40A350}" type="presParOf" srcId="{D145D32D-8CBA-4F00-8DDE-4E2B5B40C7CA}" destId="{EA4F6E4A-6EB5-40B9-8422-B15616A9942E}" srcOrd="2" destOrd="0" presId="urn:microsoft.com/office/officeart/2018/2/layout/IconVerticalSolidList"/>
    <dgm:cxn modelId="{C0C6BE77-824F-4970-A925-309E34267089}" type="presParOf" srcId="{D145D32D-8CBA-4F00-8DDE-4E2B5B40C7CA}" destId="{C334088B-BA9B-4121-AE2E-7A22E2958AFB}" srcOrd="3" destOrd="0" presId="urn:microsoft.com/office/officeart/2018/2/layout/IconVerticalSolidList"/>
    <dgm:cxn modelId="{90DDBA52-B4DD-4079-BDCA-60AE33665DDB}" type="presParOf" srcId="{9FA5D3BB-B95D-4879-8915-44AFB2F41A6D}" destId="{EE28F4D1-1083-4D1D-A545-FF99FA7078C1}" srcOrd="3" destOrd="0" presId="urn:microsoft.com/office/officeart/2018/2/layout/IconVerticalSolidList"/>
    <dgm:cxn modelId="{55A82DFA-5218-4D7F-AD8F-F12FDF5958C8}" type="presParOf" srcId="{9FA5D3BB-B95D-4879-8915-44AFB2F41A6D}" destId="{E2CBF3A4-F7E1-40C1-939C-AD12221559EE}" srcOrd="4" destOrd="0" presId="urn:microsoft.com/office/officeart/2018/2/layout/IconVerticalSolidList"/>
    <dgm:cxn modelId="{05DCD8A5-83C8-44D3-AB2E-BE75F2213F02}" type="presParOf" srcId="{E2CBF3A4-F7E1-40C1-939C-AD12221559EE}" destId="{3890712B-3A94-4D1F-9B8B-545C06865FEE}" srcOrd="0" destOrd="0" presId="urn:microsoft.com/office/officeart/2018/2/layout/IconVerticalSolidList"/>
    <dgm:cxn modelId="{A6F0850F-399B-424A-B4DE-95C61FCB68BD}" type="presParOf" srcId="{E2CBF3A4-F7E1-40C1-939C-AD12221559EE}" destId="{C400CDE0-E8DF-49AA-8931-B8960F791C74}" srcOrd="1" destOrd="0" presId="urn:microsoft.com/office/officeart/2018/2/layout/IconVerticalSolidList"/>
    <dgm:cxn modelId="{B3177203-2B3E-40F8-95C1-8B47C8FFE519}" type="presParOf" srcId="{E2CBF3A4-F7E1-40C1-939C-AD12221559EE}" destId="{553ACEDC-B1C6-4805-B3BA-E88707B9B85E}" srcOrd="2" destOrd="0" presId="urn:microsoft.com/office/officeart/2018/2/layout/IconVerticalSolidList"/>
    <dgm:cxn modelId="{5246D889-33FF-49BE-A13F-41C8AAAF7E31}" type="presParOf" srcId="{E2CBF3A4-F7E1-40C1-939C-AD12221559EE}" destId="{D6E22B3C-3535-40B2-B6EF-30BAAD66208D}" srcOrd="3" destOrd="0" presId="urn:microsoft.com/office/officeart/2018/2/layout/IconVerticalSolidList"/>
    <dgm:cxn modelId="{7F019CF5-979D-428F-B45D-24BB77B6A8DF}" type="presParOf" srcId="{9FA5D3BB-B95D-4879-8915-44AFB2F41A6D}" destId="{33E807CB-0EDA-4B8C-BC86-AA7F99E12558}" srcOrd="5" destOrd="0" presId="urn:microsoft.com/office/officeart/2018/2/layout/IconVerticalSolidList"/>
    <dgm:cxn modelId="{129789A5-6C8B-4ECE-9D91-CC22E2ABD77C}" type="presParOf" srcId="{9FA5D3BB-B95D-4879-8915-44AFB2F41A6D}" destId="{31E9D86F-A0EE-4445-B009-53E8E247A5DC}" srcOrd="6" destOrd="0" presId="urn:microsoft.com/office/officeart/2018/2/layout/IconVerticalSolidList"/>
    <dgm:cxn modelId="{4A79B8C6-8AC3-4CF8-B491-788C4F2DDAE8}" type="presParOf" srcId="{31E9D86F-A0EE-4445-B009-53E8E247A5DC}" destId="{980E9370-0BBA-4B29-8827-DBEFA22606A3}" srcOrd="0" destOrd="0" presId="urn:microsoft.com/office/officeart/2018/2/layout/IconVerticalSolidList"/>
    <dgm:cxn modelId="{DE1163D7-B0A1-44F9-B245-C435E0DAB4CD}" type="presParOf" srcId="{31E9D86F-A0EE-4445-B009-53E8E247A5DC}" destId="{77ADAEB0-F463-41DF-A140-A54386604202}" srcOrd="1" destOrd="0" presId="urn:microsoft.com/office/officeart/2018/2/layout/IconVerticalSolidList"/>
    <dgm:cxn modelId="{19934D92-34E4-40A8-B912-50AA8840D04C}" type="presParOf" srcId="{31E9D86F-A0EE-4445-B009-53E8E247A5DC}" destId="{D9BAB26F-3B5A-4A6E-B826-4BA2011651BC}" srcOrd="2" destOrd="0" presId="urn:microsoft.com/office/officeart/2018/2/layout/IconVerticalSolidList"/>
    <dgm:cxn modelId="{1777DF64-A467-4D8E-8D95-C3BA86285A02}" type="presParOf" srcId="{31E9D86F-A0EE-4445-B009-53E8E247A5DC}" destId="{F85DE5F8-6490-4FC8-A03C-507D1DCEEA4F}" srcOrd="3" destOrd="0" presId="urn:microsoft.com/office/officeart/2018/2/layout/IconVerticalSolidList"/>
    <dgm:cxn modelId="{DFD9A249-EFD4-4F3A-94CA-DF4927F2B43D}" type="presParOf" srcId="{9FA5D3BB-B95D-4879-8915-44AFB2F41A6D}" destId="{81C1757D-16F0-46AB-9725-9B89CAB26777}" srcOrd="7" destOrd="0" presId="urn:microsoft.com/office/officeart/2018/2/layout/IconVerticalSolidList"/>
    <dgm:cxn modelId="{B8A51D21-8388-4081-955B-E633CBA71675}" type="presParOf" srcId="{9FA5D3BB-B95D-4879-8915-44AFB2F41A6D}" destId="{EF74B175-B1BE-4145-B9D4-DD792B0AB2CA}" srcOrd="8" destOrd="0" presId="urn:microsoft.com/office/officeart/2018/2/layout/IconVerticalSolidList"/>
    <dgm:cxn modelId="{A7E90D51-903E-4B24-9E99-F037563CFDEF}" type="presParOf" srcId="{EF74B175-B1BE-4145-B9D4-DD792B0AB2CA}" destId="{B8F47A66-0F49-4525-96F6-6AEA079A1DF8}" srcOrd="0" destOrd="0" presId="urn:microsoft.com/office/officeart/2018/2/layout/IconVerticalSolidList"/>
    <dgm:cxn modelId="{791C9FEF-4B30-4030-AA83-35619DADEFE7}" type="presParOf" srcId="{EF74B175-B1BE-4145-B9D4-DD792B0AB2CA}" destId="{3E5EC47A-B954-4B5B-B327-34499725ED7D}" srcOrd="1" destOrd="0" presId="urn:microsoft.com/office/officeart/2018/2/layout/IconVerticalSolidList"/>
    <dgm:cxn modelId="{C4BFF262-396C-4207-AA7B-56FFF5A29005}" type="presParOf" srcId="{EF74B175-B1BE-4145-B9D4-DD792B0AB2CA}" destId="{40DC4BEF-4662-4D73-A136-D1C709616165}" srcOrd="2" destOrd="0" presId="urn:microsoft.com/office/officeart/2018/2/layout/IconVerticalSolidList"/>
    <dgm:cxn modelId="{FEEDDA04-86F3-4A73-8E50-03B5BD7CA40B}" type="presParOf" srcId="{EF74B175-B1BE-4145-B9D4-DD792B0AB2CA}" destId="{5BBF580A-E4CB-4B05-94E7-9DAA9C967D7C}" srcOrd="3" destOrd="0" presId="urn:microsoft.com/office/officeart/2018/2/layout/IconVerticalSolidList"/>
    <dgm:cxn modelId="{2E0F5C34-9785-4F54-AEF9-FD7401E942E7}" type="presParOf" srcId="{9FA5D3BB-B95D-4879-8915-44AFB2F41A6D}" destId="{F72502A2-F5DB-47A4-A49A-79484847294E}" srcOrd="9" destOrd="0" presId="urn:microsoft.com/office/officeart/2018/2/layout/IconVerticalSolidList"/>
    <dgm:cxn modelId="{F7C18992-7AFF-44DE-81E4-3C60BAAE4DC2}" type="presParOf" srcId="{9FA5D3BB-B95D-4879-8915-44AFB2F41A6D}" destId="{5B548569-A1E5-4379-B3A2-0C52563BCF0D}" srcOrd="10" destOrd="0" presId="urn:microsoft.com/office/officeart/2018/2/layout/IconVerticalSolidList"/>
    <dgm:cxn modelId="{43DD5797-902E-4E57-93B3-54535285D4F4}" type="presParOf" srcId="{5B548569-A1E5-4379-B3A2-0C52563BCF0D}" destId="{EA2F001B-A7FE-43EA-A6F0-CD420F076347}" srcOrd="0" destOrd="0" presId="urn:microsoft.com/office/officeart/2018/2/layout/IconVerticalSolidList"/>
    <dgm:cxn modelId="{71694235-532E-4A77-A095-9333332F640F}" type="presParOf" srcId="{5B548569-A1E5-4379-B3A2-0C52563BCF0D}" destId="{A2BD82EE-CD52-4384-AEFC-E357963D20DC}" srcOrd="1" destOrd="0" presId="urn:microsoft.com/office/officeart/2018/2/layout/IconVerticalSolidList"/>
    <dgm:cxn modelId="{DCB2C8CB-5725-4DD5-AFDF-54A77468A1D5}" type="presParOf" srcId="{5B548569-A1E5-4379-B3A2-0C52563BCF0D}" destId="{B0E5A6F0-FB96-4F7F-A948-FA37BE7175D3}" srcOrd="2" destOrd="0" presId="urn:microsoft.com/office/officeart/2018/2/layout/IconVerticalSolidList"/>
    <dgm:cxn modelId="{E327ECCA-468C-42C7-854B-557967DE176E}" type="presParOf" srcId="{5B548569-A1E5-4379-B3A2-0C52563BCF0D}" destId="{B096035F-DB22-4A91-811D-725D1B6034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7820C-CEBF-4A3C-8595-8B45BCA3E960}">
      <dsp:nvSpPr>
        <dsp:cNvPr id="0" name=""/>
        <dsp:cNvSpPr/>
      </dsp:nvSpPr>
      <dsp:spPr>
        <a:xfrm>
          <a:off x="5763547" y="3360600"/>
          <a:ext cx="3506896" cy="1603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Realising the NHS Long Term Plan</a:t>
          </a:r>
        </a:p>
        <a:p>
          <a:pPr marL="114300" lvl="1" indent="-114300" algn="l" defTabSz="533400">
            <a:lnSpc>
              <a:spcPct val="90000"/>
            </a:lnSpc>
            <a:spcBef>
              <a:spcPct val="0"/>
            </a:spcBef>
            <a:spcAft>
              <a:spcPct val="15000"/>
            </a:spcAft>
            <a:buChar char="•"/>
          </a:pPr>
          <a:r>
            <a:rPr lang="en-GB" sz="1200" kern="1200" dirty="0"/>
            <a:t>Review of Primary Care Workforce</a:t>
          </a:r>
        </a:p>
        <a:p>
          <a:pPr marL="114300" lvl="1" indent="-114300" algn="l" defTabSz="533400">
            <a:lnSpc>
              <a:spcPct val="90000"/>
            </a:lnSpc>
            <a:spcBef>
              <a:spcPct val="0"/>
            </a:spcBef>
            <a:spcAft>
              <a:spcPct val="15000"/>
            </a:spcAft>
            <a:buChar char="•"/>
          </a:pPr>
          <a:r>
            <a:rPr lang="en-GB" sz="1200" kern="1200" dirty="0"/>
            <a:t>Inspections/ audits/ governance </a:t>
          </a:r>
        </a:p>
        <a:p>
          <a:pPr marL="114300" lvl="1" indent="-114300" algn="l" defTabSz="533400">
            <a:lnSpc>
              <a:spcPct val="90000"/>
            </a:lnSpc>
            <a:spcBef>
              <a:spcPct val="0"/>
            </a:spcBef>
            <a:spcAft>
              <a:spcPct val="15000"/>
            </a:spcAft>
            <a:buChar char="•"/>
          </a:pPr>
          <a:r>
            <a:rPr lang="en-US" sz="1200" kern="1200" dirty="0"/>
            <a:t>Harnessing the power of data and technology </a:t>
          </a:r>
          <a:endParaRPr lang="en-GB" sz="1200" kern="1200" dirty="0"/>
        </a:p>
      </dsp:txBody>
      <dsp:txXfrm>
        <a:off x="6850834" y="3796630"/>
        <a:ext cx="2384391" cy="1132000"/>
      </dsp:txXfrm>
    </dsp:sp>
    <dsp:sp modelId="{FC67E59E-AD8D-4871-B148-85E6B9813B83}">
      <dsp:nvSpPr>
        <dsp:cNvPr id="0" name=""/>
        <dsp:cNvSpPr/>
      </dsp:nvSpPr>
      <dsp:spPr>
        <a:xfrm>
          <a:off x="293806" y="3360600"/>
          <a:ext cx="3316048" cy="1603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kern="1200" dirty="0"/>
            <a:t>Development of e-learning, modules, career pathways</a:t>
          </a:r>
          <a:endParaRPr lang="en-GB" sz="14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Career progression</a:t>
          </a:r>
        </a:p>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Developing Compassionate Leaders</a:t>
          </a:r>
        </a:p>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Portfolio careers</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400"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GB" sz="1400" kern="1200" dirty="0"/>
        </a:p>
        <a:p>
          <a:pPr marL="114300" lvl="1" indent="0" algn="l" defTabSz="622300">
            <a:lnSpc>
              <a:spcPct val="90000"/>
            </a:lnSpc>
            <a:spcBef>
              <a:spcPct val="0"/>
            </a:spcBef>
            <a:spcAft>
              <a:spcPct val="15000"/>
            </a:spcAft>
            <a:buNone/>
          </a:pPr>
          <a:endParaRPr lang="en-GB" sz="1400" kern="1200" dirty="0"/>
        </a:p>
      </dsp:txBody>
      <dsp:txXfrm>
        <a:off x="329024" y="3796630"/>
        <a:ext cx="2250798" cy="1132000"/>
      </dsp:txXfrm>
    </dsp:sp>
    <dsp:sp modelId="{AE432766-C65C-4933-AAE3-379FF070BE6D}">
      <dsp:nvSpPr>
        <dsp:cNvPr id="0" name=""/>
        <dsp:cNvSpPr/>
      </dsp:nvSpPr>
      <dsp:spPr>
        <a:xfrm>
          <a:off x="5981608" y="0"/>
          <a:ext cx="3325404" cy="1603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Attracting the newly qualified</a:t>
          </a:r>
        </a:p>
        <a:p>
          <a:pPr marL="114300" lvl="1" indent="-114300" algn="l" defTabSz="622300">
            <a:lnSpc>
              <a:spcPct val="90000"/>
            </a:lnSpc>
            <a:spcBef>
              <a:spcPct val="0"/>
            </a:spcBef>
            <a:spcAft>
              <a:spcPct val="15000"/>
            </a:spcAft>
            <a:buChar char="•"/>
          </a:pPr>
          <a:r>
            <a:rPr lang="en-GB" sz="1400" kern="1200" dirty="0"/>
            <a:t>ICS &amp; Primary Care Networks- hub and spoke placements</a:t>
          </a:r>
        </a:p>
        <a:p>
          <a:pPr marL="114300" lvl="1" indent="-114300" algn="l" defTabSz="622300">
            <a:lnSpc>
              <a:spcPct val="90000"/>
            </a:lnSpc>
            <a:spcBef>
              <a:spcPct val="0"/>
            </a:spcBef>
            <a:spcAft>
              <a:spcPct val="15000"/>
            </a:spcAft>
            <a:buChar char="•"/>
          </a:pPr>
          <a:r>
            <a:rPr lang="en-GB" sz="1400" kern="1200" dirty="0"/>
            <a:t>Generation Y</a:t>
          </a:r>
        </a:p>
        <a:p>
          <a:pPr marL="114300" lvl="1" indent="-114300" algn="l" defTabSz="622300">
            <a:lnSpc>
              <a:spcPct val="90000"/>
            </a:lnSpc>
            <a:spcBef>
              <a:spcPct val="0"/>
            </a:spcBef>
            <a:spcAft>
              <a:spcPct val="15000"/>
            </a:spcAft>
            <a:buChar char="•"/>
          </a:pPr>
          <a:endParaRPr lang="en-GB" sz="1400" kern="1200" dirty="0"/>
        </a:p>
        <a:p>
          <a:pPr marL="114300" lvl="1" indent="-114300" algn="l" defTabSz="533400">
            <a:lnSpc>
              <a:spcPct val="90000"/>
            </a:lnSpc>
            <a:spcBef>
              <a:spcPct val="0"/>
            </a:spcBef>
            <a:spcAft>
              <a:spcPct val="15000"/>
            </a:spcAft>
            <a:buChar char="•"/>
          </a:pPr>
          <a:endParaRPr lang="en-GB" sz="1200" kern="1200" dirty="0"/>
        </a:p>
      </dsp:txBody>
      <dsp:txXfrm>
        <a:off x="7014447" y="35218"/>
        <a:ext cx="2257346" cy="1132000"/>
      </dsp:txXfrm>
    </dsp:sp>
    <dsp:sp modelId="{61F983FD-8284-477A-AEF0-1BBD2F0D8780}">
      <dsp:nvSpPr>
        <dsp:cNvPr id="0" name=""/>
        <dsp:cNvSpPr/>
      </dsp:nvSpPr>
      <dsp:spPr>
        <a:xfrm>
          <a:off x="439052" y="40482"/>
          <a:ext cx="3353050" cy="1603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Patient Participation Groups</a:t>
          </a:r>
        </a:p>
        <a:p>
          <a:pPr marL="114300" lvl="1" indent="-114300" algn="l" defTabSz="622300">
            <a:lnSpc>
              <a:spcPct val="90000"/>
            </a:lnSpc>
            <a:spcBef>
              <a:spcPct val="0"/>
            </a:spcBef>
            <a:spcAft>
              <a:spcPct val="15000"/>
            </a:spcAft>
            <a:buChar char="•"/>
          </a:pPr>
          <a:r>
            <a:rPr lang="en-GB" sz="1400" kern="1200" dirty="0"/>
            <a:t>Engagement in change</a:t>
          </a:r>
        </a:p>
        <a:p>
          <a:pPr marL="114300" lvl="1" indent="-114300" algn="l" defTabSz="622300">
            <a:lnSpc>
              <a:spcPct val="90000"/>
            </a:lnSpc>
            <a:spcBef>
              <a:spcPct val="0"/>
            </a:spcBef>
            <a:spcAft>
              <a:spcPct val="15000"/>
            </a:spcAft>
            <a:buChar char="•"/>
          </a:pPr>
          <a:r>
            <a:rPr lang="en-GB" sz="1400" kern="1200" dirty="0"/>
            <a:t>Education</a:t>
          </a:r>
        </a:p>
        <a:p>
          <a:pPr marL="114300" lvl="1" indent="-114300" algn="l" defTabSz="622300">
            <a:lnSpc>
              <a:spcPct val="90000"/>
            </a:lnSpc>
            <a:spcBef>
              <a:spcPct val="0"/>
            </a:spcBef>
            <a:spcAft>
              <a:spcPct val="15000"/>
            </a:spcAft>
            <a:buChar char="•"/>
          </a:pPr>
          <a:r>
            <a:rPr lang="en-GB" sz="1400" kern="1200" dirty="0"/>
            <a:t>Promotion Campaign</a:t>
          </a:r>
        </a:p>
        <a:p>
          <a:pPr marL="114300" lvl="1" indent="-114300" algn="l" defTabSz="622300">
            <a:lnSpc>
              <a:spcPct val="90000"/>
            </a:lnSpc>
            <a:spcBef>
              <a:spcPct val="0"/>
            </a:spcBef>
            <a:spcAft>
              <a:spcPct val="15000"/>
            </a:spcAft>
            <a:buChar char="•"/>
          </a:pPr>
          <a:r>
            <a:rPr lang="en-GB" sz="1400" kern="1200" dirty="0"/>
            <a:t>Self Care </a:t>
          </a:r>
        </a:p>
      </dsp:txBody>
      <dsp:txXfrm>
        <a:off x="474270" y="75700"/>
        <a:ext cx="2276699" cy="1132000"/>
      </dsp:txXfrm>
    </dsp:sp>
    <dsp:sp modelId="{648EAA1C-5247-4C28-850B-8ADFB7DD6B52}">
      <dsp:nvSpPr>
        <dsp:cNvPr id="0" name=""/>
        <dsp:cNvSpPr/>
      </dsp:nvSpPr>
      <dsp:spPr>
        <a:xfrm>
          <a:off x="2547108" y="342720"/>
          <a:ext cx="2169394" cy="21693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Patients	</a:t>
          </a:r>
        </a:p>
      </dsp:txBody>
      <dsp:txXfrm>
        <a:off x="3182509" y="978121"/>
        <a:ext cx="1533993" cy="1533993"/>
      </dsp:txXfrm>
    </dsp:sp>
    <dsp:sp modelId="{969CBD5A-CC53-42BB-9F47-64285598006E}">
      <dsp:nvSpPr>
        <dsp:cNvPr id="0" name=""/>
        <dsp:cNvSpPr/>
      </dsp:nvSpPr>
      <dsp:spPr>
        <a:xfrm rot="5400000">
          <a:off x="4801716" y="342720"/>
          <a:ext cx="2169394" cy="21693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Staffing</a:t>
          </a:r>
        </a:p>
      </dsp:txBody>
      <dsp:txXfrm rot="-5400000">
        <a:off x="4801716" y="978121"/>
        <a:ext cx="1533993" cy="1533993"/>
      </dsp:txXfrm>
    </dsp:sp>
    <dsp:sp modelId="{335450BE-1B74-4AE2-80B0-573A29A12424}">
      <dsp:nvSpPr>
        <dsp:cNvPr id="0" name=""/>
        <dsp:cNvSpPr/>
      </dsp:nvSpPr>
      <dsp:spPr>
        <a:xfrm rot="10800000">
          <a:off x="4801716" y="2555176"/>
          <a:ext cx="2169394" cy="21693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Service provision</a:t>
          </a:r>
        </a:p>
      </dsp:txBody>
      <dsp:txXfrm rot="10800000">
        <a:off x="4801716" y="2555176"/>
        <a:ext cx="1533993" cy="1533993"/>
      </dsp:txXfrm>
    </dsp:sp>
    <dsp:sp modelId="{318BC3FC-4099-4555-B349-545C7B871014}">
      <dsp:nvSpPr>
        <dsp:cNvPr id="0" name=""/>
        <dsp:cNvSpPr/>
      </dsp:nvSpPr>
      <dsp:spPr>
        <a:xfrm rot="16200000">
          <a:off x="2532118" y="2555176"/>
          <a:ext cx="2169394" cy="21693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CPD</a:t>
          </a:r>
        </a:p>
      </dsp:txBody>
      <dsp:txXfrm rot="5400000">
        <a:off x="3167519" y="2555176"/>
        <a:ext cx="1533993" cy="1533993"/>
      </dsp:txXfrm>
    </dsp:sp>
    <dsp:sp modelId="{62553DF8-B4A4-46F5-9143-C9C34DC8C9F9}">
      <dsp:nvSpPr>
        <dsp:cNvPr id="0" name=""/>
        <dsp:cNvSpPr/>
      </dsp:nvSpPr>
      <dsp:spPr>
        <a:xfrm>
          <a:off x="4377105" y="2054161"/>
          <a:ext cx="749017" cy="65131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62297-7707-4048-A68A-95864A18B67F}">
      <dsp:nvSpPr>
        <dsp:cNvPr id="0" name=""/>
        <dsp:cNvSpPr/>
      </dsp:nvSpPr>
      <dsp:spPr>
        <a:xfrm rot="10800000">
          <a:off x="4377105" y="2304668"/>
          <a:ext cx="749017" cy="65131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D3059-B830-4A22-A416-50D7C512837A}">
      <dsp:nvSpPr>
        <dsp:cNvPr id="0" name=""/>
        <dsp:cNvSpPr/>
      </dsp:nvSpPr>
      <dsp:spPr>
        <a:xfrm>
          <a:off x="0" y="1536"/>
          <a:ext cx="10991255" cy="65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64D35-2276-4DAF-B539-89A78A2645C2}">
      <dsp:nvSpPr>
        <dsp:cNvPr id="0" name=""/>
        <dsp:cNvSpPr/>
      </dsp:nvSpPr>
      <dsp:spPr>
        <a:xfrm>
          <a:off x="198117" y="148897"/>
          <a:ext cx="360213" cy="360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54DD1-D3F2-4D2D-B691-D9E470D8CEF8}">
      <dsp:nvSpPr>
        <dsp:cNvPr id="0" name=""/>
        <dsp:cNvSpPr/>
      </dsp:nvSpPr>
      <dsp:spPr>
        <a:xfrm>
          <a:off x="756448" y="1536"/>
          <a:ext cx="10234806" cy="65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14" tIns="69314" rIns="69314" bIns="69314" numCol="1" spcCol="1270" anchor="ctr" anchorCtr="0">
          <a:noAutofit/>
        </a:bodyPr>
        <a:lstStyle/>
        <a:p>
          <a:pPr marL="0" lvl="0" indent="0" algn="l" defTabSz="844550">
            <a:lnSpc>
              <a:spcPct val="100000"/>
            </a:lnSpc>
            <a:spcBef>
              <a:spcPct val="0"/>
            </a:spcBef>
            <a:spcAft>
              <a:spcPct val="35000"/>
            </a:spcAft>
            <a:buNone/>
          </a:pPr>
          <a:r>
            <a:rPr lang="en-GB" sz="1900" kern="1200"/>
            <a:t>Listening to and supporting the membership</a:t>
          </a:r>
          <a:endParaRPr lang="en-US" sz="1900" kern="1200"/>
        </a:p>
      </dsp:txBody>
      <dsp:txXfrm>
        <a:off x="756448" y="1536"/>
        <a:ext cx="10234806" cy="654933"/>
      </dsp:txXfrm>
    </dsp:sp>
    <dsp:sp modelId="{A92BB8B7-B0A4-4B3C-A0C0-4BC88AA8D8A1}">
      <dsp:nvSpPr>
        <dsp:cNvPr id="0" name=""/>
        <dsp:cNvSpPr/>
      </dsp:nvSpPr>
      <dsp:spPr>
        <a:xfrm>
          <a:off x="0" y="820204"/>
          <a:ext cx="10991255" cy="65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6DB1F-95BE-40D8-9BFF-0E683CBCB518}">
      <dsp:nvSpPr>
        <dsp:cNvPr id="0" name=""/>
        <dsp:cNvSpPr/>
      </dsp:nvSpPr>
      <dsp:spPr>
        <a:xfrm>
          <a:off x="198117" y="967564"/>
          <a:ext cx="360213" cy="360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4088B-BA9B-4121-AE2E-7A22E2958AFB}">
      <dsp:nvSpPr>
        <dsp:cNvPr id="0" name=""/>
        <dsp:cNvSpPr/>
      </dsp:nvSpPr>
      <dsp:spPr>
        <a:xfrm>
          <a:off x="756448" y="820204"/>
          <a:ext cx="10234806" cy="65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14" tIns="69314" rIns="69314" bIns="69314" numCol="1" spcCol="1270" anchor="ctr" anchorCtr="0">
          <a:noAutofit/>
        </a:bodyPr>
        <a:lstStyle/>
        <a:p>
          <a:pPr marL="0" lvl="0" indent="0" algn="l" defTabSz="844550">
            <a:lnSpc>
              <a:spcPct val="100000"/>
            </a:lnSpc>
            <a:spcBef>
              <a:spcPct val="0"/>
            </a:spcBef>
            <a:spcAft>
              <a:spcPct val="35000"/>
            </a:spcAft>
            <a:buNone/>
          </a:pPr>
          <a:r>
            <a:rPr lang="en-US" sz="1900" kern="1200" dirty="0" err="1"/>
            <a:t>Realising</a:t>
          </a:r>
          <a:r>
            <a:rPr lang="en-US" sz="1900" kern="1200" dirty="0"/>
            <a:t> the Long-Term Plan- current funding review</a:t>
          </a:r>
        </a:p>
      </dsp:txBody>
      <dsp:txXfrm>
        <a:off x="756448" y="820204"/>
        <a:ext cx="10234806" cy="654933"/>
      </dsp:txXfrm>
    </dsp:sp>
    <dsp:sp modelId="{3890712B-3A94-4D1F-9B8B-545C06865FEE}">
      <dsp:nvSpPr>
        <dsp:cNvPr id="0" name=""/>
        <dsp:cNvSpPr/>
      </dsp:nvSpPr>
      <dsp:spPr>
        <a:xfrm>
          <a:off x="0" y="1638871"/>
          <a:ext cx="10991255" cy="65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0CDE0-E8DF-49AA-8931-B8960F791C74}">
      <dsp:nvSpPr>
        <dsp:cNvPr id="0" name=""/>
        <dsp:cNvSpPr/>
      </dsp:nvSpPr>
      <dsp:spPr>
        <a:xfrm>
          <a:off x="198117" y="1786231"/>
          <a:ext cx="360213" cy="360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22B3C-3535-40B2-B6EF-30BAAD66208D}">
      <dsp:nvSpPr>
        <dsp:cNvPr id="0" name=""/>
        <dsp:cNvSpPr/>
      </dsp:nvSpPr>
      <dsp:spPr>
        <a:xfrm>
          <a:off x="756448" y="1638871"/>
          <a:ext cx="10234806" cy="65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14" tIns="69314" rIns="69314" bIns="69314" numCol="1" spcCol="1270" anchor="ctr" anchorCtr="0">
          <a:noAutofit/>
        </a:bodyPr>
        <a:lstStyle/>
        <a:p>
          <a:pPr marL="0" lvl="0" indent="0" algn="l" defTabSz="844550">
            <a:lnSpc>
              <a:spcPct val="100000"/>
            </a:lnSpc>
            <a:spcBef>
              <a:spcPct val="0"/>
            </a:spcBef>
            <a:spcAft>
              <a:spcPct val="35000"/>
            </a:spcAft>
            <a:buNone/>
          </a:pPr>
          <a:r>
            <a:rPr lang="en-US" sz="1900" kern="1200" dirty="0"/>
            <a:t>Influencing next steps </a:t>
          </a:r>
        </a:p>
      </dsp:txBody>
      <dsp:txXfrm>
        <a:off x="756448" y="1638871"/>
        <a:ext cx="10234806" cy="654933"/>
      </dsp:txXfrm>
    </dsp:sp>
    <dsp:sp modelId="{980E9370-0BBA-4B29-8827-DBEFA22606A3}">
      <dsp:nvSpPr>
        <dsp:cNvPr id="0" name=""/>
        <dsp:cNvSpPr/>
      </dsp:nvSpPr>
      <dsp:spPr>
        <a:xfrm>
          <a:off x="0" y="2457539"/>
          <a:ext cx="10991255" cy="65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DAEB0-F463-41DF-A140-A54386604202}">
      <dsp:nvSpPr>
        <dsp:cNvPr id="0" name=""/>
        <dsp:cNvSpPr/>
      </dsp:nvSpPr>
      <dsp:spPr>
        <a:xfrm>
          <a:off x="198117" y="2604899"/>
          <a:ext cx="360213" cy="360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DE5F8-6490-4FC8-A03C-507D1DCEEA4F}">
      <dsp:nvSpPr>
        <dsp:cNvPr id="0" name=""/>
        <dsp:cNvSpPr/>
      </dsp:nvSpPr>
      <dsp:spPr>
        <a:xfrm>
          <a:off x="756448" y="2457539"/>
          <a:ext cx="10234806" cy="65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14" tIns="69314" rIns="69314" bIns="69314" numCol="1" spcCol="1270" anchor="ctr" anchorCtr="0">
          <a:noAutofit/>
        </a:bodyPr>
        <a:lstStyle/>
        <a:p>
          <a:pPr marL="0" lvl="0" indent="0" algn="l" defTabSz="844550">
            <a:lnSpc>
              <a:spcPct val="100000"/>
            </a:lnSpc>
            <a:spcBef>
              <a:spcPct val="0"/>
            </a:spcBef>
            <a:spcAft>
              <a:spcPct val="35000"/>
            </a:spcAft>
            <a:buNone/>
          </a:pPr>
          <a:r>
            <a:rPr lang="en-GB" sz="1900" kern="1200" dirty="0"/>
            <a:t>Workforce Standards </a:t>
          </a:r>
          <a:endParaRPr lang="en-US" sz="1900" kern="1200" dirty="0"/>
        </a:p>
      </dsp:txBody>
      <dsp:txXfrm>
        <a:off x="756448" y="2457539"/>
        <a:ext cx="10234806" cy="654933"/>
      </dsp:txXfrm>
    </dsp:sp>
    <dsp:sp modelId="{B8F47A66-0F49-4525-96F6-6AEA079A1DF8}">
      <dsp:nvSpPr>
        <dsp:cNvPr id="0" name=""/>
        <dsp:cNvSpPr/>
      </dsp:nvSpPr>
      <dsp:spPr>
        <a:xfrm>
          <a:off x="0" y="3276206"/>
          <a:ext cx="10991255" cy="65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EC47A-B954-4B5B-B327-34499725ED7D}">
      <dsp:nvSpPr>
        <dsp:cNvPr id="0" name=""/>
        <dsp:cNvSpPr/>
      </dsp:nvSpPr>
      <dsp:spPr>
        <a:xfrm>
          <a:off x="198117" y="3423566"/>
          <a:ext cx="360213" cy="3602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F580A-E4CB-4B05-94E7-9DAA9C967D7C}">
      <dsp:nvSpPr>
        <dsp:cNvPr id="0" name=""/>
        <dsp:cNvSpPr/>
      </dsp:nvSpPr>
      <dsp:spPr>
        <a:xfrm>
          <a:off x="756448" y="3276206"/>
          <a:ext cx="10234806" cy="65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14" tIns="69314" rIns="69314" bIns="69314" numCol="1" spcCol="1270" anchor="ctr" anchorCtr="0">
          <a:noAutofit/>
        </a:bodyPr>
        <a:lstStyle/>
        <a:p>
          <a:pPr marL="0" lvl="0" indent="0" algn="l" defTabSz="844550">
            <a:lnSpc>
              <a:spcPct val="100000"/>
            </a:lnSpc>
            <a:spcBef>
              <a:spcPct val="0"/>
            </a:spcBef>
            <a:spcAft>
              <a:spcPct val="35000"/>
            </a:spcAft>
            <a:buNone/>
          </a:pPr>
          <a:r>
            <a:rPr lang="en-US" sz="1900" kern="1200"/>
            <a:t>Working with other royal colleges, royal pharmaceutical society, Forums and RCN membership</a:t>
          </a:r>
        </a:p>
      </dsp:txBody>
      <dsp:txXfrm>
        <a:off x="756448" y="3276206"/>
        <a:ext cx="10234806" cy="654933"/>
      </dsp:txXfrm>
    </dsp:sp>
    <dsp:sp modelId="{EA2F001B-A7FE-43EA-A6F0-CD420F076347}">
      <dsp:nvSpPr>
        <dsp:cNvPr id="0" name=""/>
        <dsp:cNvSpPr/>
      </dsp:nvSpPr>
      <dsp:spPr>
        <a:xfrm>
          <a:off x="0" y="4094874"/>
          <a:ext cx="10991255" cy="65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D82EE-CD52-4384-AEFC-E357963D20DC}">
      <dsp:nvSpPr>
        <dsp:cNvPr id="0" name=""/>
        <dsp:cNvSpPr/>
      </dsp:nvSpPr>
      <dsp:spPr>
        <a:xfrm>
          <a:off x="198117" y="4242234"/>
          <a:ext cx="360213" cy="3602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6035F-DB22-4A91-811D-725D1B603449}">
      <dsp:nvSpPr>
        <dsp:cNvPr id="0" name=""/>
        <dsp:cNvSpPr/>
      </dsp:nvSpPr>
      <dsp:spPr>
        <a:xfrm>
          <a:off x="756448" y="4094874"/>
          <a:ext cx="10234806" cy="65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14" tIns="69314" rIns="69314" bIns="69314" numCol="1" spcCol="1270" anchor="ctr" anchorCtr="0">
          <a:noAutofit/>
        </a:bodyPr>
        <a:lstStyle/>
        <a:p>
          <a:pPr marL="0" lvl="0" indent="0" algn="l" defTabSz="844550">
            <a:lnSpc>
              <a:spcPct val="100000"/>
            </a:lnSpc>
            <a:spcBef>
              <a:spcPct val="0"/>
            </a:spcBef>
            <a:spcAft>
              <a:spcPct val="35000"/>
            </a:spcAft>
            <a:buNone/>
          </a:pPr>
          <a:r>
            <a:rPr lang="en-US" sz="1900" kern="1200"/>
            <a:t>Credentialing</a:t>
          </a:r>
        </a:p>
      </dsp:txBody>
      <dsp:txXfrm>
        <a:off x="756448" y="4094874"/>
        <a:ext cx="10234806" cy="65493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717574"/>
          </a:xfrm>
          <a:prstGeom prst="rect">
            <a:avLst/>
          </a:prstGeom>
        </p:spPr>
        <p:txBody>
          <a:bodyPr vert="horz" lIns="133630" tIns="66815" rIns="133630" bIns="66815" rtlCol="0"/>
          <a:lstStyle>
            <a:lvl1pPr algn="l">
              <a:defRPr sz="1800"/>
            </a:lvl1pPr>
          </a:lstStyle>
          <a:p>
            <a:endParaRPr lang="en-GB"/>
          </a:p>
        </p:txBody>
      </p:sp>
      <p:sp>
        <p:nvSpPr>
          <p:cNvPr id="3" name="Date Placeholder 2"/>
          <p:cNvSpPr>
            <a:spLocks noGrp="1"/>
          </p:cNvSpPr>
          <p:nvPr>
            <p:ph type="dt" idx="1"/>
          </p:nvPr>
        </p:nvSpPr>
        <p:spPr>
          <a:xfrm>
            <a:off x="5592225" y="0"/>
            <a:ext cx="4278154" cy="717574"/>
          </a:xfrm>
          <a:prstGeom prst="rect">
            <a:avLst/>
          </a:prstGeom>
        </p:spPr>
        <p:txBody>
          <a:bodyPr vert="horz" lIns="133630" tIns="66815" rIns="133630" bIns="66815" rtlCol="0"/>
          <a:lstStyle>
            <a:lvl1pPr algn="r">
              <a:defRPr sz="1800"/>
            </a:lvl1pPr>
          </a:lstStyle>
          <a:p>
            <a:fld id="{9AFB0782-FCD0-4DA2-99B3-804A21734A44}" type="datetimeFigureOut">
              <a:rPr lang="en-GB" smtClean="0"/>
              <a:t>02/02/2022</a:t>
            </a:fld>
            <a:endParaRPr lang="en-GB"/>
          </a:p>
        </p:txBody>
      </p:sp>
      <p:sp>
        <p:nvSpPr>
          <p:cNvPr id="4" name="Slide Image Placeholder 3"/>
          <p:cNvSpPr>
            <a:spLocks noGrp="1" noRot="1" noChangeAspect="1"/>
          </p:cNvSpPr>
          <p:nvPr>
            <p:ph type="sldImg" idx="2"/>
          </p:nvPr>
        </p:nvSpPr>
        <p:spPr>
          <a:xfrm>
            <a:off x="646113" y="1787525"/>
            <a:ext cx="8580437" cy="4826000"/>
          </a:xfrm>
          <a:prstGeom prst="rect">
            <a:avLst/>
          </a:prstGeom>
          <a:noFill/>
          <a:ln w="12700">
            <a:solidFill>
              <a:prstClr val="black"/>
            </a:solidFill>
          </a:ln>
        </p:spPr>
        <p:txBody>
          <a:bodyPr vert="horz" lIns="133630" tIns="66815" rIns="133630" bIns="66815" rtlCol="0" anchor="ctr"/>
          <a:lstStyle/>
          <a:p>
            <a:endParaRPr lang="en-GB"/>
          </a:p>
        </p:txBody>
      </p:sp>
      <p:sp>
        <p:nvSpPr>
          <p:cNvPr id="5" name="Notes Placeholder 4"/>
          <p:cNvSpPr>
            <a:spLocks noGrp="1"/>
          </p:cNvSpPr>
          <p:nvPr>
            <p:ph type="body" sz="quarter" idx="3"/>
          </p:nvPr>
        </p:nvSpPr>
        <p:spPr>
          <a:xfrm>
            <a:off x="987267" y="6882736"/>
            <a:ext cx="7898130" cy="5631329"/>
          </a:xfrm>
          <a:prstGeom prst="rect">
            <a:avLst/>
          </a:prstGeom>
        </p:spPr>
        <p:txBody>
          <a:bodyPr vert="horz" lIns="133630" tIns="66815" rIns="133630" bIns="66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584218"/>
            <a:ext cx="4278154" cy="717572"/>
          </a:xfrm>
          <a:prstGeom prst="rect">
            <a:avLst/>
          </a:prstGeom>
        </p:spPr>
        <p:txBody>
          <a:bodyPr vert="horz" lIns="133630" tIns="66815" rIns="133630" bIns="66815" rtlCol="0" anchor="b"/>
          <a:lstStyle>
            <a:lvl1pPr algn="l">
              <a:defRPr sz="1800"/>
            </a:lvl1pPr>
          </a:lstStyle>
          <a:p>
            <a:endParaRPr lang="en-GB"/>
          </a:p>
        </p:txBody>
      </p:sp>
      <p:sp>
        <p:nvSpPr>
          <p:cNvPr id="7" name="Slide Number Placeholder 6"/>
          <p:cNvSpPr>
            <a:spLocks noGrp="1"/>
          </p:cNvSpPr>
          <p:nvPr>
            <p:ph type="sldNum" sz="quarter" idx="5"/>
          </p:nvPr>
        </p:nvSpPr>
        <p:spPr>
          <a:xfrm>
            <a:off x="5592225" y="13584218"/>
            <a:ext cx="4278154" cy="717572"/>
          </a:xfrm>
          <a:prstGeom prst="rect">
            <a:avLst/>
          </a:prstGeom>
        </p:spPr>
        <p:txBody>
          <a:bodyPr vert="horz" lIns="133630" tIns="66815" rIns="133630" bIns="66815" rtlCol="0" anchor="b"/>
          <a:lstStyle>
            <a:lvl1pPr algn="r">
              <a:defRPr sz="1800"/>
            </a:lvl1pPr>
          </a:lstStyle>
          <a:p>
            <a:fld id="{6008645B-4265-4D8A-A364-15E1E39C38FA}" type="slidenum">
              <a:rPr lang="en-GB" smtClean="0"/>
              <a:t>‹#›</a:t>
            </a:fld>
            <a:endParaRPr lang="en-GB"/>
          </a:p>
        </p:txBody>
      </p:sp>
    </p:spTree>
    <p:extLst>
      <p:ext uri="{BB962C8B-B14F-4D97-AF65-F5344CB8AC3E}">
        <p14:creationId xmlns:p14="http://schemas.microsoft.com/office/powerpoint/2010/main" val="44329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Nurse</a:t>
            </a:r>
          </a:p>
          <a:p>
            <a:pPr marL="171450" indent="-171450">
              <a:buFontTx/>
              <a:buChar char="-"/>
            </a:pPr>
            <a:r>
              <a:rPr lang="en-GB" dirty="0"/>
              <a:t>Formal external recognition of</a:t>
            </a:r>
            <a:r>
              <a:rPr lang="en-GB" baseline="0" dirty="0"/>
              <a:t> ability to practice at an advanced level</a:t>
            </a:r>
          </a:p>
          <a:p>
            <a:pPr marL="171450" indent="-171450">
              <a:buFontTx/>
              <a:buChar char="-"/>
            </a:pPr>
            <a:r>
              <a:rPr lang="en-GB" baseline="0" dirty="0"/>
              <a:t>Kudos – public recognition of ability to practice at advanced level</a:t>
            </a:r>
          </a:p>
          <a:p>
            <a:pPr marL="171450" indent="-171450">
              <a:buFontTx/>
              <a:buChar char="-"/>
            </a:pPr>
            <a:r>
              <a:rPr lang="en-GB" baseline="0" dirty="0"/>
              <a:t>Career development, ongoing CPD and support from RCN </a:t>
            </a:r>
          </a:p>
          <a:p>
            <a:pPr marL="171450" indent="-171450">
              <a:buFontTx/>
              <a:buChar char="-"/>
            </a:pPr>
            <a:r>
              <a:rPr lang="en-GB" baseline="0" dirty="0"/>
              <a:t>Portable kite mark of quality </a:t>
            </a:r>
          </a:p>
          <a:p>
            <a:endParaRPr lang="en-GB" dirty="0"/>
          </a:p>
          <a:p>
            <a:r>
              <a:rPr lang="en-GB" dirty="0"/>
              <a:t>Patients</a:t>
            </a:r>
            <a:r>
              <a:rPr lang="en-GB" baseline="0" dirty="0"/>
              <a:t> &amp; Public</a:t>
            </a:r>
          </a:p>
          <a:p>
            <a:r>
              <a:rPr lang="en-GB" baseline="0" dirty="0"/>
              <a:t>- Assurance in quality of care being delivered </a:t>
            </a:r>
          </a:p>
          <a:p>
            <a:endParaRPr lang="en-GB" baseline="0" dirty="0"/>
          </a:p>
          <a:p>
            <a:r>
              <a:rPr lang="en-GB" baseline="0" dirty="0"/>
              <a:t>Nursing profession</a:t>
            </a:r>
          </a:p>
          <a:p>
            <a:r>
              <a:rPr lang="en-GB" baseline="0" dirty="0"/>
              <a:t>- Beginning of regulation of advanced practice</a:t>
            </a:r>
          </a:p>
          <a:p>
            <a:endParaRPr lang="en-GB" baseline="0" dirty="0"/>
          </a:p>
          <a:p>
            <a:r>
              <a:rPr lang="en-GB" baseline="0" dirty="0"/>
              <a:t>Organisations </a:t>
            </a:r>
          </a:p>
          <a:p>
            <a:pPr marL="171450" indent="-171450">
              <a:buFontTx/>
              <a:buChar char="-"/>
            </a:pPr>
            <a:r>
              <a:rPr lang="en-GB" baseline="0" dirty="0"/>
              <a:t>Kite mark for services led by Credentialed ALNs</a:t>
            </a:r>
          </a:p>
          <a:p>
            <a:pPr marL="171450" indent="-171450">
              <a:buFontTx/>
              <a:buChar char="-"/>
            </a:pPr>
            <a:r>
              <a:rPr lang="en-GB" baseline="0" dirty="0"/>
              <a:t>Cost – credentialed nurse  working in advanced role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15D5-FEFD-4F78-B421-A246A63A3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79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B3E47B-B04B-4151-83AC-A2A92566628B}" type="slidenum">
              <a:rPr lang="en-GB" smtClean="0"/>
              <a:t>14</a:t>
            </a:fld>
            <a:endParaRPr lang="en-GB"/>
          </a:p>
        </p:txBody>
      </p:sp>
    </p:spTree>
    <p:extLst>
      <p:ext uri="{BB962C8B-B14F-4D97-AF65-F5344CB8AC3E}">
        <p14:creationId xmlns:p14="http://schemas.microsoft.com/office/powerpoint/2010/main" val="138227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B3E47B-B04B-4151-83AC-A2A92566628B}" type="slidenum">
              <a:rPr lang="en-GB" smtClean="0"/>
              <a:t>16</a:t>
            </a:fld>
            <a:endParaRPr lang="en-GB"/>
          </a:p>
        </p:txBody>
      </p:sp>
    </p:spTree>
    <p:extLst>
      <p:ext uri="{BB962C8B-B14F-4D97-AF65-F5344CB8AC3E}">
        <p14:creationId xmlns:p14="http://schemas.microsoft.com/office/powerpoint/2010/main" val="59458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15D5-FEFD-4F78-B421-A246A63A3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061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A004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1" y="3429000"/>
            <a:ext cx="10447866" cy="208280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221075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to Action page">
    <p:spTree>
      <p:nvGrpSpPr>
        <p:cNvPr id="1" name=""/>
        <p:cNvGrpSpPr/>
        <p:nvPr/>
      </p:nvGrpSpPr>
      <p:grpSpPr>
        <a:xfrm>
          <a:off x="0" y="0"/>
          <a:ext cx="0" cy="0"/>
          <a:chOff x="0" y="0"/>
          <a:chExt cx="0" cy="0"/>
        </a:xfrm>
      </p:grpSpPr>
      <p:sp>
        <p:nvSpPr>
          <p:cNvPr id="20" name="Rectangle 19"/>
          <p:cNvSpPr/>
          <p:nvPr userDrawn="1"/>
        </p:nvSpPr>
        <p:spPr>
          <a:xfrm>
            <a:off x="2679975" y="2245367"/>
            <a:ext cx="6831413" cy="2238003"/>
          </a:xfrm>
          <a:prstGeom prst="rect">
            <a:avLst/>
          </a:prstGeom>
          <a:solidFill>
            <a:srgbClr val="DA00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2" hasCustomPrompt="1"/>
          </p:nvPr>
        </p:nvSpPr>
        <p:spPr>
          <a:xfrm>
            <a:off x="3019425" y="2543175"/>
            <a:ext cx="6134100" cy="1562100"/>
          </a:xfrm>
          <a:prstGeom prst="rect">
            <a:avLst/>
          </a:prstGeom>
        </p:spPr>
        <p:txBody>
          <a:bodyPr/>
          <a:lstStyle>
            <a:lvl1pPr marL="0" indent="0" algn="ctr">
              <a:buNone/>
              <a:defRPr sz="2000" baseline="0">
                <a:solidFill>
                  <a:schemeClr val="bg1"/>
                </a:solidFill>
                <a:latin typeface="Georgia" panose="02040502050405020303" pitchFamily="18" charset="0"/>
              </a:defRPr>
            </a:lvl1pPr>
            <a:lvl2pPr marL="457200" indent="0" algn="ctr">
              <a:buNone/>
              <a:defRPr sz="2000">
                <a:solidFill>
                  <a:schemeClr val="bg1"/>
                </a:solidFill>
                <a:latin typeface="Georgia" panose="02040502050405020303" pitchFamily="18" charset="0"/>
              </a:defRPr>
            </a:lvl2pPr>
            <a:lvl3pPr marL="914400" indent="0" algn="ctr">
              <a:buNone/>
              <a:defRPr sz="2000">
                <a:solidFill>
                  <a:schemeClr val="bg1"/>
                </a:solidFill>
                <a:latin typeface="Georgia" panose="02040502050405020303" pitchFamily="18" charset="0"/>
              </a:defRPr>
            </a:lvl3pPr>
            <a:lvl4pPr marL="1371600" indent="0" algn="ctr">
              <a:buNone/>
              <a:defRPr sz="2000">
                <a:solidFill>
                  <a:schemeClr val="bg1"/>
                </a:solidFill>
                <a:latin typeface="Georgia" panose="02040502050405020303" pitchFamily="18" charset="0"/>
              </a:defRPr>
            </a:lvl4pPr>
            <a:lvl5pPr marL="1828800" indent="0" algn="ctr">
              <a:buNone/>
              <a:defRPr sz="2000">
                <a:solidFill>
                  <a:schemeClr val="bg1"/>
                </a:solidFill>
                <a:latin typeface="Georgia" panose="02040502050405020303" pitchFamily="18" charset="0"/>
              </a:defRPr>
            </a:lvl5pPr>
          </a:lstStyle>
          <a:p>
            <a:pPr lvl="0"/>
            <a:r>
              <a:rPr lang="en-US"/>
              <a:t>Click to add in calls to action </a:t>
            </a:r>
          </a:p>
          <a:p>
            <a:pPr lvl="0"/>
            <a:r>
              <a:rPr lang="en-US"/>
              <a:t>(address, email, web, telephone, </a:t>
            </a:r>
            <a:r>
              <a:rPr lang="en-US" err="1"/>
              <a:t>etc</a:t>
            </a:r>
            <a:r>
              <a:rPr lang="en-US"/>
              <a:t>)</a:t>
            </a:r>
            <a:endParaRPr lang="en-GB"/>
          </a:p>
        </p:txBody>
      </p:sp>
      <p:grpSp>
        <p:nvGrpSpPr>
          <p:cNvPr id="7" name="Group 6"/>
          <p:cNvGrpSpPr/>
          <p:nvPr userDrawn="1"/>
        </p:nvGrpSpPr>
        <p:grpSpPr>
          <a:xfrm>
            <a:off x="2544346" y="4483370"/>
            <a:ext cx="7114004" cy="806823"/>
            <a:chOff x="2269738" y="3719957"/>
            <a:chExt cx="6565004" cy="806823"/>
          </a:xfrm>
        </p:grpSpPr>
        <p:sp>
          <p:nvSpPr>
            <p:cNvPr id="8" name="Rectangle 7"/>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2269738" y="3900230"/>
              <a:ext cx="6565004" cy="446276"/>
            </a:xfrm>
            <a:prstGeom prst="rect">
              <a:avLst/>
            </a:prstGeom>
            <a:noFill/>
          </p:spPr>
          <p:txBody>
            <a:bodyPr wrap="square" rtlCol="0">
              <a:spAutoFit/>
            </a:bodyPr>
            <a:lstStyle/>
            <a:p>
              <a:pPr algn="ctr"/>
              <a:r>
                <a:rPr lang="en-US" sz="2300">
                  <a:solidFill>
                    <a:schemeClr val="bg1"/>
                  </a:solidFill>
                  <a:latin typeface="Georgia"/>
                  <a:cs typeface="Georgia"/>
                </a:rPr>
                <a:t>www.rcn.org.uk</a:t>
              </a:r>
            </a:p>
          </p:txBody>
        </p:sp>
      </p:grpSp>
      <p:pic>
        <p:nvPicPr>
          <p:cNvPr id="12" name="Picture 11" descr="RCN Scotland Logo"/>
          <p:cNvPicPr/>
          <p:nvPr userDrawn="1"/>
        </p:nvPicPr>
        <p:blipFill>
          <a:blip r:embed="rId2">
            <a:clrChange>
              <a:clrFrom>
                <a:srgbClr val="F3FFFF"/>
              </a:clrFrom>
              <a:clrTo>
                <a:srgbClr val="F3FFFF">
                  <a:alpha val="0"/>
                </a:srgbClr>
              </a:clrTo>
            </a:clrChange>
            <a:extLst>
              <a:ext uri="{28A0092B-C50C-407E-A947-70E740481C1C}">
                <a14:useLocalDpi xmlns:a14="http://schemas.microsoft.com/office/drawing/2010/main" val="0"/>
              </a:ext>
            </a:extLst>
          </a:blip>
          <a:srcRect/>
          <a:stretch>
            <a:fillRect/>
          </a:stretch>
        </p:blipFill>
        <p:spPr bwMode="auto">
          <a:xfrm>
            <a:off x="4838381" y="642901"/>
            <a:ext cx="2514600" cy="1140818"/>
          </a:xfrm>
          <a:prstGeom prst="rect">
            <a:avLst/>
          </a:prstGeom>
          <a:noFill/>
          <a:ln>
            <a:noFill/>
          </a:ln>
        </p:spPr>
      </p:pic>
    </p:spTree>
    <p:extLst>
      <p:ext uri="{BB962C8B-B14F-4D97-AF65-F5344CB8AC3E}">
        <p14:creationId xmlns:p14="http://schemas.microsoft.com/office/powerpoint/2010/main" val="2049186249"/>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to Action page_v2">
    <p:spTree>
      <p:nvGrpSpPr>
        <p:cNvPr id="1" name=""/>
        <p:cNvGrpSpPr/>
        <p:nvPr/>
      </p:nvGrpSpPr>
      <p:grpSpPr>
        <a:xfrm>
          <a:off x="0" y="0"/>
          <a:ext cx="0" cy="0"/>
          <a:chOff x="0" y="0"/>
          <a:chExt cx="0" cy="0"/>
        </a:xfrm>
      </p:grpSpPr>
      <p:grpSp>
        <p:nvGrpSpPr>
          <p:cNvPr id="2" name="Group 1"/>
          <p:cNvGrpSpPr/>
          <p:nvPr userDrawn="1"/>
        </p:nvGrpSpPr>
        <p:grpSpPr>
          <a:xfrm>
            <a:off x="2812663" y="4705265"/>
            <a:ext cx="6565004" cy="806823"/>
            <a:chOff x="2269738" y="3719957"/>
            <a:chExt cx="6565004" cy="806823"/>
          </a:xfrm>
        </p:grpSpPr>
        <p:sp>
          <p:nvSpPr>
            <p:cNvPr id="19" name="Rectangle 18"/>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269738" y="3900230"/>
              <a:ext cx="6565004" cy="446276"/>
            </a:xfrm>
            <a:prstGeom prst="rect">
              <a:avLst/>
            </a:prstGeom>
            <a:noFill/>
          </p:spPr>
          <p:txBody>
            <a:bodyPr wrap="square" rtlCol="0">
              <a:spAutoFit/>
            </a:bodyPr>
            <a:lstStyle/>
            <a:p>
              <a:pPr algn="ctr"/>
              <a:r>
                <a:rPr lang="en-US" sz="2300">
                  <a:solidFill>
                    <a:schemeClr val="bg1"/>
                  </a:solidFill>
                  <a:latin typeface="Georgia"/>
                  <a:cs typeface="Georgia"/>
                </a:rPr>
                <a:t>www.rcn.org.uk</a:t>
              </a:r>
            </a:p>
          </p:txBody>
        </p:sp>
      </p:grpSp>
      <p:sp>
        <p:nvSpPr>
          <p:cNvPr id="4" name="Text Placeholder 3"/>
          <p:cNvSpPr>
            <a:spLocks noGrp="1"/>
          </p:cNvSpPr>
          <p:nvPr>
            <p:ph type="body" sz="quarter" idx="12" hasCustomPrompt="1"/>
          </p:nvPr>
        </p:nvSpPr>
        <p:spPr>
          <a:xfrm>
            <a:off x="2941317" y="1809749"/>
            <a:ext cx="6307697" cy="2371725"/>
          </a:xfrm>
          <a:prstGeom prst="rect">
            <a:avLst/>
          </a:prstGeom>
        </p:spPr>
        <p:txBody>
          <a:bodyPr/>
          <a:lstStyle>
            <a:lvl1pPr marL="0" indent="0" algn="ctr">
              <a:buNone/>
              <a:defRPr sz="2000" baseline="0">
                <a:latin typeface="Georgia" panose="02040502050405020303" pitchFamily="18" charset="0"/>
              </a:defRPr>
            </a:lvl1pPr>
            <a:lvl2pPr marL="457200" indent="0" algn="ctr">
              <a:buNone/>
              <a:defRPr sz="2000">
                <a:latin typeface="Georgia" panose="02040502050405020303" pitchFamily="18" charset="0"/>
              </a:defRPr>
            </a:lvl2pPr>
            <a:lvl3pPr marL="914400" indent="0" algn="ctr">
              <a:buNone/>
              <a:defRPr sz="2000">
                <a:latin typeface="Georgia" panose="02040502050405020303" pitchFamily="18" charset="0"/>
              </a:defRPr>
            </a:lvl3pPr>
            <a:lvl4pPr marL="1371600" indent="0" algn="ctr">
              <a:buNone/>
              <a:defRPr sz="2000">
                <a:latin typeface="Georgia" panose="02040502050405020303" pitchFamily="18" charset="0"/>
              </a:defRPr>
            </a:lvl4pPr>
            <a:lvl5pPr marL="1828800" indent="0" algn="ctr">
              <a:buNone/>
              <a:defRPr sz="2000">
                <a:latin typeface="Georgia" panose="02040502050405020303" pitchFamily="18" charset="0"/>
              </a:defRPr>
            </a:lvl5pPr>
          </a:lstStyle>
          <a:p>
            <a:pPr lvl="0"/>
            <a:r>
              <a:rPr lang="en-US"/>
              <a:t>Click to add in calls to action</a:t>
            </a:r>
          </a:p>
          <a:p>
            <a:pPr lvl="0"/>
            <a:r>
              <a:rPr lang="en-US"/>
              <a:t>(address, email, telephone number, </a:t>
            </a:r>
            <a:r>
              <a:rPr lang="en-US" err="1"/>
              <a:t>etc</a:t>
            </a:r>
            <a:r>
              <a:rPr lang="en-US"/>
              <a:t>)</a:t>
            </a:r>
            <a:endParaRPr lang="en-GB"/>
          </a:p>
        </p:txBody>
      </p:sp>
      <p:pic>
        <p:nvPicPr>
          <p:cNvPr id="8" name="Picture 7" descr="RCN Scotland Logo"/>
          <p:cNvPicPr/>
          <p:nvPr userDrawn="1"/>
        </p:nvPicPr>
        <p:blipFill>
          <a:blip r:embed="rId2">
            <a:clrChange>
              <a:clrFrom>
                <a:srgbClr val="F3FFFF"/>
              </a:clrFrom>
              <a:clrTo>
                <a:srgbClr val="F3FFFF">
                  <a:alpha val="0"/>
                </a:srgbClr>
              </a:clrTo>
            </a:clrChange>
            <a:extLst>
              <a:ext uri="{28A0092B-C50C-407E-A947-70E740481C1C}">
                <a14:useLocalDpi xmlns:a14="http://schemas.microsoft.com/office/drawing/2010/main" val="0"/>
              </a:ext>
            </a:extLst>
          </a:blip>
          <a:srcRect/>
          <a:stretch>
            <a:fillRect/>
          </a:stretch>
        </p:blipFill>
        <p:spPr bwMode="auto">
          <a:xfrm>
            <a:off x="4970462" y="488657"/>
            <a:ext cx="2514600" cy="1140818"/>
          </a:xfrm>
          <a:prstGeom prst="rect">
            <a:avLst/>
          </a:prstGeom>
          <a:noFill/>
          <a:ln>
            <a:noFill/>
          </a:ln>
        </p:spPr>
      </p:pic>
    </p:spTree>
    <p:extLst>
      <p:ext uri="{BB962C8B-B14F-4D97-AF65-F5344CB8AC3E}">
        <p14:creationId xmlns:p14="http://schemas.microsoft.com/office/powerpoint/2010/main" val="2237911492"/>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4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A004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1" y="3429000"/>
            <a:ext cx="10447866" cy="2082800"/>
          </a:xfrm>
          <a:prstGeom prst="rect">
            <a:avLst/>
          </a:prstGeom>
        </p:spPr>
        <p:txBody>
          <a:bodyPr>
            <a:normAutofit/>
          </a:bodyPr>
          <a:lstStyle>
            <a:lvl1pPr marL="0" indent="0" algn="ctr">
              <a:buNone/>
              <a:defRPr sz="5400" baseline="0">
                <a:solidFill>
                  <a:schemeClr val="bg1"/>
                </a:solidFill>
                <a:latin typeface="Montserrat ExtraBold" panose="00000900000000000000" pitchFamily="2" charset="0"/>
              </a:defRPr>
            </a:lvl1pPr>
          </a:lstStyle>
          <a:p>
            <a:pPr lvl="0"/>
            <a:r>
              <a:rPr lang="en-US"/>
              <a:t>Presentation title</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3936"/>
          <a:stretch/>
        </p:blipFill>
        <p:spPr>
          <a:xfrm>
            <a:off x="4075869" y="810419"/>
            <a:ext cx="4043385" cy="1535617"/>
          </a:xfrm>
          <a:prstGeom prst="rect">
            <a:avLst/>
          </a:prstGeom>
        </p:spPr>
      </p:pic>
    </p:spTree>
    <p:extLst>
      <p:ext uri="{BB962C8B-B14F-4D97-AF65-F5344CB8AC3E}">
        <p14:creationId xmlns:p14="http://schemas.microsoft.com/office/powerpoint/2010/main" val="28077979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Montserrat ExtraBold" panose="00000900000000000000" pitchFamily="2" charset="0"/>
              </a:defRPr>
            </a:lvl1pPr>
          </a:lstStyle>
          <a:p>
            <a:pPr lvl="0"/>
            <a:r>
              <a:rPr lang="en-US"/>
              <a:t>Presentation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6681"/>
          <a:stretch/>
        </p:blipFill>
        <p:spPr>
          <a:xfrm>
            <a:off x="4075869" y="810419"/>
            <a:ext cx="4043385" cy="1480199"/>
          </a:xfrm>
          <a:prstGeom prst="rect">
            <a:avLst/>
          </a:prstGeom>
        </p:spPr>
      </p:pic>
    </p:spTree>
    <p:extLst>
      <p:ext uri="{BB962C8B-B14F-4D97-AF65-F5344CB8AC3E}">
        <p14:creationId xmlns:p14="http://schemas.microsoft.com/office/powerpoint/2010/main" val="181516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587750"/>
            <a:ext cx="10447866" cy="914400"/>
          </a:xfrm>
          <a:prstGeom prst="rect">
            <a:avLst/>
          </a:prstGeom>
        </p:spPr>
        <p:txBody>
          <a:bodyPr>
            <a:normAutofit/>
          </a:bodyPr>
          <a:lstStyle>
            <a:lvl1pPr marL="0" indent="0" algn="ctr">
              <a:buNone/>
              <a:defRPr sz="5400" baseline="0">
                <a:solidFill>
                  <a:srgbClr val="004288"/>
                </a:solidFill>
                <a:latin typeface="Montserrat ExtraBold" panose="00000900000000000000" pitchFamily="2" charset="0"/>
              </a:defRPr>
            </a:lvl1pPr>
          </a:lstStyle>
          <a:p>
            <a:pPr lvl="0"/>
            <a:r>
              <a:rPr lang="en-US"/>
              <a:t>Presentation title</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3901"/>
          <a:stretch/>
        </p:blipFill>
        <p:spPr>
          <a:xfrm>
            <a:off x="4203165" y="788113"/>
            <a:ext cx="3784271" cy="1437852"/>
          </a:xfrm>
          <a:prstGeom prst="rect">
            <a:avLst/>
          </a:prstGeom>
        </p:spPr>
      </p:pic>
    </p:spTree>
    <p:extLst>
      <p:ext uri="{BB962C8B-B14F-4D97-AF65-F5344CB8AC3E}">
        <p14:creationId xmlns:p14="http://schemas.microsoft.com/office/powerpoint/2010/main" val="2525889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only page">
    <p:bg>
      <p:bgPr>
        <a:solidFill>
          <a:srgbClr val="DA0042"/>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2" name="Rectangle 1"/>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Public Sans Light" pitchFamily="2"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23952"/>
          <a:stretch/>
        </p:blipFill>
        <p:spPr>
          <a:xfrm>
            <a:off x="9950823" y="159412"/>
            <a:ext cx="1793758" cy="681097"/>
          </a:xfrm>
          <a:prstGeom prst="rect">
            <a:avLst/>
          </a:prstGeom>
        </p:spPr>
      </p:pic>
    </p:spTree>
    <p:extLst>
      <p:ext uri="{BB962C8B-B14F-4D97-AF65-F5344CB8AC3E}">
        <p14:creationId xmlns:p14="http://schemas.microsoft.com/office/powerpoint/2010/main" val="2409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Public Sans Light" pitchFamily="2"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43613C3-86A7-4465-8C03-BE6CB36DA7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3952"/>
          <a:stretch/>
        </p:blipFill>
        <p:spPr>
          <a:xfrm>
            <a:off x="9950823" y="159412"/>
            <a:ext cx="1793758" cy="681097"/>
          </a:xfrm>
          <a:prstGeom prst="rect">
            <a:avLst/>
          </a:prstGeom>
        </p:spPr>
      </p:pic>
    </p:spTree>
    <p:extLst>
      <p:ext uri="{BB962C8B-B14F-4D97-AF65-F5344CB8AC3E}">
        <p14:creationId xmlns:p14="http://schemas.microsoft.com/office/powerpoint/2010/main" val="47256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only page">
    <p:bg>
      <p:bgPr>
        <a:solidFill>
          <a:schemeClr val="bg1"/>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rgbClr val="DA0042"/>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tx1"/>
                </a:solidFill>
                <a:latin typeface="Public Sans Light" pitchFamily="2"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24342"/>
          <a:stretch/>
        </p:blipFill>
        <p:spPr>
          <a:xfrm>
            <a:off x="9885923" y="157656"/>
            <a:ext cx="2027700" cy="765980"/>
          </a:xfrm>
          <a:prstGeom prst="rect">
            <a:avLst/>
          </a:prstGeom>
        </p:spPr>
      </p:pic>
    </p:spTree>
    <p:extLst>
      <p:ext uri="{BB962C8B-B14F-4D97-AF65-F5344CB8AC3E}">
        <p14:creationId xmlns:p14="http://schemas.microsoft.com/office/powerpoint/2010/main" val="27284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and image">
    <p:bg>
      <p:bgPr>
        <a:solidFill>
          <a:srgbClr val="DA0042"/>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Public Sans Light" pitchFamily="2"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sp>
        <p:nvSpPr>
          <p:cNvPr id="6" name="Rectangle 5"/>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ACB0F2A-F348-4C46-ACD5-AADF3C16E8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3952"/>
          <a:stretch/>
        </p:blipFill>
        <p:spPr>
          <a:xfrm>
            <a:off x="9950823" y="159412"/>
            <a:ext cx="1793758" cy="681097"/>
          </a:xfrm>
          <a:prstGeom prst="rect">
            <a:avLst/>
          </a:prstGeom>
        </p:spPr>
      </p:pic>
    </p:spTree>
    <p:extLst>
      <p:ext uri="{BB962C8B-B14F-4D97-AF65-F5344CB8AC3E}">
        <p14:creationId xmlns:p14="http://schemas.microsoft.com/office/powerpoint/2010/main" val="50933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414893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rgbClr val="004288"/>
        </a:solidFill>
        <a:effectLst/>
      </p:bgPr>
    </p:bg>
    <p:spTree>
      <p:nvGrpSpPr>
        <p:cNvPr id="1" name=""/>
        <p:cNvGrpSpPr/>
        <p:nvPr/>
      </p:nvGrpSpPr>
      <p:grpSpPr>
        <a:xfrm>
          <a:off x="0" y="0"/>
          <a:ext cx="0" cy="0"/>
          <a:chOff x="0" y="0"/>
          <a:chExt cx="0" cy="0"/>
        </a:xfrm>
      </p:grpSpPr>
      <p:pic>
        <p:nvPicPr>
          <p:cNvPr id="18" name="Picture 17"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9"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20"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21"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Public Sans Light" pitchFamily="2"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sp>
        <p:nvSpPr>
          <p:cNvPr id="6" name="Rectangle 5"/>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2E8FC75-2124-4E8F-BB54-9499541B1B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3952"/>
          <a:stretch/>
        </p:blipFill>
        <p:spPr>
          <a:xfrm>
            <a:off x="9950823" y="159412"/>
            <a:ext cx="1793758" cy="681097"/>
          </a:xfrm>
          <a:prstGeom prst="rect">
            <a:avLst/>
          </a:prstGeom>
        </p:spPr>
      </p:pic>
    </p:spTree>
    <p:extLst>
      <p:ext uri="{BB962C8B-B14F-4D97-AF65-F5344CB8AC3E}">
        <p14:creationId xmlns:p14="http://schemas.microsoft.com/office/powerpoint/2010/main" val="3457553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ext and image">
    <p:bg>
      <p:bgPr>
        <a:solidFill>
          <a:schemeClr val="bg1"/>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rgbClr val="DA0042"/>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tx1"/>
                </a:solidFill>
                <a:latin typeface="Public Sans Light" pitchFamily="2"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27079"/>
          <a:stretch/>
        </p:blipFill>
        <p:spPr>
          <a:xfrm>
            <a:off x="9885923" y="157656"/>
            <a:ext cx="2027700" cy="738271"/>
          </a:xfrm>
          <a:prstGeom prst="rect">
            <a:avLst/>
          </a:prstGeom>
        </p:spPr>
      </p:pic>
    </p:spTree>
    <p:extLst>
      <p:ext uri="{BB962C8B-B14F-4D97-AF65-F5344CB8AC3E}">
        <p14:creationId xmlns:p14="http://schemas.microsoft.com/office/powerpoint/2010/main" val="175401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 to Action page">
    <p:spTree>
      <p:nvGrpSpPr>
        <p:cNvPr id="1" name=""/>
        <p:cNvGrpSpPr/>
        <p:nvPr/>
      </p:nvGrpSpPr>
      <p:grpSpPr>
        <a:xfrm>
          <a:off x="0" y="0"/>
          <a:ext cx="0" cy="0"/>
          <a:chOff x="0" y="0"/>
          <a:chExt cx="0" cy="0"/>
        </a:xfrm>
      </p:grpSpPr>
      <p:sp>
        <p:nvSpPr>
          <p:cNvPr id="20" name="Rectangle 19"/>
          <p:cNvSpPr/>
          <p:nvPr userDrawn="1"/>
        </p:nvSpPr>
        <p:spPr>
          <a:xfrm>
            <a:off x="2679975" y="2245367"/>
            <a:ext cx="6831413" cy="2238003"/>
          </a:xfrm>
          <a:prstGeom prst="rect">
            <a:avLst/>
          </a:prstGeom>
          <a:solidFill>
            <a:srgbClr val="F4B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3" name="Text Placeholder 2"/>
          <p:cNvSpPr>
            <a:spLocks noGrp="1"/>
          </p:cNvSpPr>
          <p:nvPr>
            <p:ph type="body" sz="quarter" idx="12" hasCustomPrompt="1"/>
          </p:nvPr>
        </p:nvSpPr>
        <p:spPr>
          <a:xfrm>
            <a:off x="3019425" y="2543175"/>
            <a:ext cx="6134100" cy="1562100"/>
          </a:xfrm>
          <a:prstGeom prst="rect">
            <a:avLst/>
          </a:prstGeom>
        </p:spPr>
        <p:txBody>
          <a:bodyPr/>
          <a:lstStyle>
            <a:lvl1pPr marL="0" indent="0" algn="ctr">
              <a:buNone/>
              <a:defRPr sz="2000" baseline="0">
                <a:solidFill>
                  <a:srgbClr val="004288"/>
                </a:solidFill>
                <a:latin typeface="Public Sans Medium" pitchFamily="2" charset="0"/>
              </a:defRPr>
            </a:lvl1pPr>
            <a:lvl2pPr marL="457200" indent="0" algn="ctr">
              <a:buNone/>
              <a:defRPr sz="2000">
                <a:solidFill>
                  <a:schemeClr val="bg1"/>
                </a:solidFill>
                <a:latin typeface="Georgia" panose="02040502050405020303" pitchFamily="18" charset="0"/>
              </a:defRPr>
            </a:lvl2pPr>
            <a:lvl3pPr marL="914400" indent="0" algn="ctr">
              <a:buNone/>
              <a:defRPr sz="2000">
                <a:solidFill>
                  <a:schemeClr val="bg1"/>
                </a:solidFill>
                <a:latin typeface="Georgia" panose="02040502050405020303" pitchFamily="18" charset="0"/>
              </a:defRPr>
            </a:lvl3pPr>
            <a:lvl4pPr marL="1371600" indent="0" algn="ctr">
              <a:buNone/>
              <a:defRPr sz="2000">
                <a:solidFill>
                  <a:schemeClr val="bg1"/>
                </a:solidFill>
                <a:latin typeface="Georgia" panose="02040502050405020303" pitchFamily="18" charset="0"/>
              </a:defRPr>
            </a:lvl4pPr>
            <a:lvl5pPr marL="1828800" indent="0" algn="ctr">
              <a:buNone/>
              <a:defRPr sz="2000">
                <a:solidFill>
                  <a:schemeClr val="bg1"/>
                </a:solidFill>
                <a:latin typeface="Georgia" panose="02040502050405020303" pitchFamily="18" charset="0"/>
              </a:defRPr>
            </a:lvl5pPr>
          </a:lstStyle>
          <a:p>
            <a:pPr lvl="0"/>
            <a:r>
              <a:rPr lang="en-US"/>
              <a:t>Click to add in calls to action</a:t>
            </a:r>
          </a:p>
          <a:p>
            <a:pPr lvl="0"/>
            <a:r>
              <a:rPr lang="en-US"/>
              <a:t>(address, email, telephone number, </a:t>
            </a:r>
            <a:r>
              <a:rPr lang="en-US" err="1"/>
              <a:t>etc</a:t>
            </a:r>
            <a:r>
              <a:rPr lang="en-US"/>
              <a:t>)</a:t>
            </a:r>
            <a:endParaRPr lang="en-GB"/>
          </a:p>
        </p:txBody>
      </p:sp>
      <p:grpSp>
        <p:nvGrpSpPr>
          <p:cNvPr id="7" name="Group 6"/>
          <p:cNvGrpSpPr/>
          <p:nvPr userDrawn="1"/>
        </p:nvGrpSpPr>
        <p:grpSpPr>
          <a:xfrm>
            <a:off x="2544346" y="4483370"/>
            <a:ext cx="7114004" cy="806823"/>
            <a:chOff x="2269738" y="3719957"/>
            <a:chExt cx="6565004" cy="806823"/>
          </a:xfrm>
        </p:grpSpPr>
        <p:sp>
          <p:nvSpPr>
            <p:cNvPr id="8" name="Rectangle 7"/>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2269738" y="3900230"/>
              <a:ext cx="6565004" cy="446276"/>
            </a:xfrm>
            <a:prstGeom prst="rect">
              <a:avLst/>
            </a:prstGeom>
            <a:noFill/>
          </p:spPr>
          <p:txBody>
            <a:bodyPr wrap="square" rtlCol="0">
              <a:spAutoFit/>
            </a:bodyPr>
            <a:lstStyle/>
            <a:p>
              <a:pPr algn="ctr"/>
              <a:r>
                <a:rPr lang="en-US" sz="2300">
                  <a:solidFill>
                    <a:schemeClr val="bg1"/>
                  </a:solidFill>
                  <a:latin typeface="Public Sans Black" pitchFamily="2" charset="0"/>
                  <a:cs typeface="Georgia"/>
                </a:rPr>
                <a:t>rcn.org.uk</a:t>
              </a:r>
            </a:p>
          </p:txBody>
        </p:sp>
      </p:gr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26757"/>
          <a:stretch/>
        </p:blipFill>
        <p:spPr>
          <a:xfrm>
            <a:off x="4638426" y="642661"/>
            <a:ext cx="2915148" cy="1066064"/>
          </a:xfrm>
          <a:prstGeom prst="rect">
            <a:avLst/>
          </a:prstGeom>
        </p:spPr>
      </p:pic>
    </p:spTree>
    <p:extLst>
      <p:ext uri="{BB962C8B-B14F-4D97-AF65-F5344CB8AC3E}">
        <p14:creationId xmlns:p14="http://schemas.microsoft.com/office/powerpoint/2010/main" val="915007418"/>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 to Action page_v2">
    <p:spTree>
      <p:nvGrpSpPr>
        <p:cNvPr id="1" name=""/>
        <p:cNvGrpSpPr/>
        <p:nvPr/>
      </p:nvGrpSpPr>
      <p:grpSpPr>
        <a:xfrm>
          <a:off x="0" y="0"/>
          <a:ext cx="0" cy="0"/>
          <a:chOff x="0" y="0"/>
          <a:chExt cx="0" cy="0"/>
        </a:xfrm>
      </p:grpSpPr>
      <p:grpSp>
        <p:nvGrpSpPr>
          <p:cNvPr id="2" name="Group 1"/>
          <p:cNvGrpSpPr/>
          <p:nvPr userDrawn="1"/>
        </p:nvGrpSpPr>
        <p:grpSpPr>
          <a:xfrm>
            <a:off x="2812663" y="4705265"/>
            <a:ext cx="6565004" cy="806823"/>
            <a:chOff x="2269738" y="3719957"/>
            <a:chExt cx="6565004" cy="806823"/>
          </a:xfrm>
        </p:grpSpPr>
        <p:sp>
          <p:nvSpPr>
            <p:cNvPr id="19" name="Rectangle 18"/>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269738" y="3900230"/>
              <a:ext cx="6565004" cy="446276"/>
            </a:xfrm>
            <a:prstGeom prst="rect">
              <a:avLst/>
            </a:prstGeom>
            <a:noFill/>
          </p:spPr>
          <p:txBody>
            <a:bodyPr wrap="square" rtlCol="0">
              <a:spAutoFit/>
            </a:bodyPr>
            <a:lstStyle/>
            <a:p>
              <a:pPr algn="ctr"/>
              <a:r>
                <a:rPr lang="en-US" sz="2300">
                  <a:solidFill>
                    <a:schemeClr val="bg1"/>
                  </a:solidFill>
                  <a:latin typeface="Public Sans Black" pitchFamily="2" charset="0"/>
                  <a:cs typeface="Georgia"/>
                </a:rPr>
                <a:t>rcn.org.uk</a:t>
              </a:r>
            </a:p>
          </p:txBody>
        </p:sp>
      </p:grpSp>
      <p:sp>
        <p:nvSpPr>
          <p:cNvPr id="4" name="Text Placeholder 3"/>
          <p:cNvSpPr>
            <a:spLocks noGrp="1"/>
          </p:cNvSpPr>
          <p:nvPr>
            <p:ph type="body" sz="quarter" idx="12" hasCustomPrompt="1"/>
          </p:nvPr>
        </p:nvSpPr>
        <p:spPr>
          <a:xfrm>
            <a:off x="2941317" y="2108499"/>
            <a:ext cx="6307697" cy="2072975"/>
          </a:xfrm>
          <a:prstGeom prst="rect">
            <a:avLst/>
          </a:prstGeom>
        </p:spPr>
        <p:txBody>
          <a:bodyPr/>
          <a:lstStyle>
            <a:lvl1pPr marL="0" indent="0" algn="ctr">
              <a:buNone/>
              <a:defRPr sz="2000" baseline="0">
                <a:latin typeface="Public Sans Medium" pitchFamily="2" charset="0"/>
              </a:defRPr>
            </a:lvl1pPr>
            <a:lvl2pPr marL="457200" indent="0" algn="ctr">
              <a:buNone/>
              <a:defRPr sz="2000">
                <a:latin typeface="Georgia" panose="02040502050405020303" pitchFamily="18" charset="0"/>
              </a:defRPr>
            </a:lvl2pPr>
            <a:lvl3pPr marL="914400" indent="0" algn="ctr">
              <a:buNone/>
              <a:defRPr sz="2000">
                <a:latin typeface="Georgia" panose="02040502050405020303" pitchFamily="18" charset="0"/>
              </a:defRPr>
            </a:lvl3pPr>
            <a:lvl4pPr marL="1371600" indent="0" algn="ctr">
              <a:buNone/>
              <a:defRPr sz="2000">
                <a:latin typeface="Georgia" panose="02040502050405020303" pitchFamily="18" charset="0"/>
              </a:defRPr>
            </a:lvl4pPr>
            <a:lvl5pPr marL="1828800" indent="0" algn="ctr">
              <a:buNone/>
              <a:defRPr sz="2000">
                <a:latin typeface="Georgia" panose="02040502050405020303" pitchFamily="18" charset="0"/>
              </a:defRPr>
            </a:lvl5pPr>
          </a:lstStyle>
          <a:p>
            <a:pPr lvl="0"/>
            <a:r>
              <a:rPr lang="en-US"/>
              <a:t>Click to add in calls to action</a:t>
            </a:r>
          </a:p>
          <a:p>
            <a:pPr lvl="0"/>
            <a:r>
              <a:rPr lang="en-US"/>
              <a:t>(address, email, telephone number, </a:t>
            </a:r>
            <a:r>
              <a:rPr lang="en-US" err="1"/>
              <a:t>etc</a:t>
            </a:r>
            <a:r>
              <a:rPr lang="en-US"/>
              <a:t>)</a:t>
            </a:r>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24380"/>
          <a:stretch/>
        </p:blipFill>
        <p:spPr>
          <a:xfrm>
            <a:off x="4638426" y="598834"/>
            <a:ext cx="2915148" cy="1100661"/>
          </a:xfrm>
          <a:prstGeom prst="rect">
            <a:avLst/>
          </a:prstGeom>
        </p:spPr>
      </p:pic>
    </p:spTree>
    <p:extLst>
      <p:ext uri="{BB962C8B-B14F-4D97-AF65-F5344CB8AC3E}">
        <p14:creationId xmlns:p14="http://schemas.microsoft.com/office/powerpoint/2010/main" val="338920170"/>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51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587750"/>
            <a:ext cx="10447866" cy="914400"/>
          </a:xfrm>
          <a:prstGeom prst="rect">
            <a:avLst/>
          </a:prstGeom>
        </p:spPr>
        <p:txBody>
          <a:bodyPr>
            <a:normAutofit/>
          </a:bodyPr>
          <a:lstStyle>
            <a:lvl1pPr marL="0" indent="0" algn="ctr">
              <a:buNone/>
              <a:defRPr sz="5400" baseline="0">
                <a:solidFill>
                  <a:srgbClr val="DA0042"/>
                </a:solidFill>
                <a:latin typeface="Georgia" panose="02040502050405020303" pitchFamily="18" charset="0"/>
              </a:defRPr>
            </a:lvl1pPr>
          </a:lstStyle>
          <a:p>
            <a:pPr lvl="0"/>
            <a:r>
              <a:rPr lang="en-US"/>
              <a:t>Presentation title</a:t>
            </a:r>
          </a:p>
        </p:txBody>
      </p:sp>
      <p:pic>
        <p:nvPicPr>
          <p:cNvPr id="6" name="Picture 5" descr="RCN Scotland Logo"/>
          <p:cNvPicPr/>
          <p:nvPr userDrawn="1"/>
        </p:nvPicPr>
        <p:blipFill>
          <a:blip r:embed="rId2">
            <a:clrChange>
              <a:clrFrom>
                <a:srgbClr val="F3FFFF"/>
              </a:clrFrom>
              <a:clrTo>
                <a:srgbClr val="F3FFFF">
                  <a:alpha val="0"/>
                </a:srgbClr>
              </a:clrTo>
            </a:clrChange>
            <a:extLst>
              <a:ext uri="{28A0092B-C50C-407E-A947-70E740481C1C}">
                <a14:useLocalDpi xmlns:a14="http://schemas.microsoft.com/office/drawing/2010/main" val="0"/>
              </a:ext>
            </a:extLst>
          </a:blip>
          <a:srcRect/>
          <a:stretch>
            <a:fillRect/>
          </a:stretch>
        </p:blipFill>
        <p:spPr bwMode="auto">
          <a:xfrm>
            <a:off x="4706514" y="1602382"/>
            <a:ext cx="2514600" cy="1140818"/>
          </a:xfrm>
          <a:prstGeom prst="rect">
            <a:avLst/>
          </a:prstGeom>
          <a:noFill/>
          <a:ln>
            <a:noFill/>
          </a:ln>
        </p:spPr>
      </p:pic>
    </p:spTree>
    <p:extLst>
      <p:ext uri="{BB962C8B-B14F-4D97-AF65-F5344CB8AC3E}">
        <p14:creationId xmlns:p14="http://schemas.microsoft.com/office/powerpoint/2010/main" val="124093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only page">
    <p:bg>
      <p:bgPr>
        <a:solidFill>
          <a:srgbClr val="DA0042"/>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2" name="Rectangle 1"/>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55074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37044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only page">
    <p:bg>
      <p:bgPr>
        <a:solidFill>
          <a:schemeClr val="bg1"/>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rgbClr val="004288"/>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pic>
        <p:nvPicPr>
          <p:cNvPr id="7" name="Picture 6" descr="RCN Scotland Logo"/>
          <p:cNvPicPr/>
          <p:nvPr userDrawn="1"/>
        </p:nvPicPr>
        <p:blipFill>
          <a:blip r:embed="rId3">
            <a:clrChange>
              <a:clrFrom>
                <a:srgbClr val="F3FFFF"/>
              </a:clrFrom>
              <a:clrTo>
                <a:srgbClr val="F3FFFF">
                  <a:alpha val="0"/>
                </a:srgbClr>
              </a:clrTo>
            </a:clrChange>
            <a:extLst>
              <a:ext uri="{28A0092B-C50C-407E-A947-70E740481C1C}">
                <a14:useLocalDpi xmlns:a14="http://schemas.microsoft.com/office/drawing/2010/main" val="0"/>
              </a:ext>
            </a:extLst>
          </a:blip>
          <a:srcRect/>
          <a:stretch>
            <a:fillRect/>
          </a:stretch>
        </p:blipFill>
        <p:spPr bwMode="auto">
          <a:xfrm>
            <a:off x="9642473" y="73620"/>
            <a:ext cx="2514600" cy="1140818"/>
          </a:xfrm>
          <a:prstGeom prst="rect">
            <a:avLst/>
          </a:prstGeom>
          <a:noFill/>
          <a:ln>
            <a:noFill/>
          </a:ln>
        </p:spPr>
      </p:pic>
    </p:spTree>
    <p:extLst>
      <p:ext uri="{BB962C8B-B14F-4D97-AF65-F5344CB8AC3E}">
        <p14:creationId xmlns:p14="http://schemas.microsoft.com/office/powerpoint/2010/main" val="34009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and image">
    <p:bg>
      <p:bgPr>
        <a:solidFill>
          <a:srgbClr val="DA0042"/>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sp>
        <p:nvSpPr>
          <p:cNvPr id="6" name="Rectangle 5"/>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pic>
        <p:nvPicPr>
          <p:cNvPr id="8" name="Picture 7" descr="RCN Scotland Logo"/>
          <p:cNvPicPr/>
          <p:nvPr userDrawn="1"/>
        </p:nvPicPr>
        <p:blipFill>
          <a:blip r:embed="rId4">
            <a:clrChange>
              <a:clrFrom>
                <a:srgbClr val="F3FFFF"/>
              </a:clrFrom>
              <a:clrTo>
                <a:srgbClr val="F3FFFF">
                  <a:alpha val="0"/>
                </a:srgbClr>
              </a:clrTo>
            </a:clrChange>
            <a:extLst>
              <a:ext uri="{28A0092B-C50C-407E-A947-70E740481C1C}">
                <a14:useLocalDpi xmlns:a14="http://schemas.microsoft.com/office/drawing/2010/main" val="0"/>
              </a:ext>
            </a:extLst>
          </a:blip>
          <a:srcRect/>
          <a:stretch>
            <a:fillRect/>
          </a:stretch>
        </p:blipFill>
        <p:spPr bwMode="auto">
          <a:xfrm>
            <a:off x="3884612" y="4078691"/>
            <a:ext cx="2514600" cy="1140818"/>
          </a:xfrm>
          <a:prstGeom prst="rect">
            <a:avLst/>
          </a:prstGeom>
          <a:noFill/>
          <a:ln>
            <a:noFill/>
          </a:ln>
        </p:spPr>
      </p:pic>
    </p:spTree>
    <p:extLst>
      <p:ext uri="{BB962C8B-B14F-4D97-AF65-F5344CB8AC3E}">
        <p14:creationId xmlns:p14="http://schemas.microsoft.com/office/powerpoint/2010/main" val="7052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rgbClr val="004288"/>
        </a:solidFill>
        <a:effectLst/>
      </p:bgPr>
    </p:bg>
    <p:spTree>
      <p:nvGrpSpPr>
        <p:cNvPr id="1" name=""/>
        <p:cNvGrpSpPr/>
        <p:nvPr/>
      </p:nvGrpSpPr>
      <p:grpSpPr>
        <a:xfrm>
          <a:off x="0" y="0"/>
          <a:ext cx="0" cy="0"/>
          <a:chOff x="0" y="0"/>
          <a:chExt cx="0" cy="0"/>
        </a:xfrm>
      </p:grpSpPr>
      <p:pic>
        <p:nvPicPr>
          <p:cNvPr id="18" name="Picture 17"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9"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20"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21"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sp>
        <p:nvSpPr>
          <p:cNvPr id="6" name="Rectangle 5"/>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124202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and image">
    <p:bg>
      <p:bgPr>
        <a:solidFill>
          <a:schemeClr val="bg1"/>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rgbClr val="004288"/>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pic>
        <p:nvPicPr>
          <p:cNvPr id="8" name="Picture 7" descr="RCN Scotland Logo"/>
          <p:cNvPicPr/>
          <p:nvPr userDrawn="1"/>
        </p:nvPicPr>
        <p:blipFill>
          <a:blip r:embed="rId3">
            <a:clrChange>
              <a:clrFrom>
                <a:srgbClr val="F3FFFF"/>
              </a:clrFrom>
              <a:clrTo>
                <a:srgbClr val="F3FFFF">
                  <a:alpha val="0"/>
                </a:srgbClr>
              </a:clrTo>
            </a:clrChange>
            <a:extLst>
              <a:ext uri="{28A0092B-C50C-407E-A947-70E740481C1C}">
                <a14:useLocalDpi xmlns:a14="http://schemas.microsoft.com/office/drawing/2010/main" val="0"/>
              </a:ext>
            </a:extLst>
          </a:blip>
          <a:srcRect/>
          <a:stretch>
            <a:fillRect/>
          </a:stretch>
        </p:blipFill>
        <p:spPr bwMode="auto">
          <a:xfrm>
            <a:off x="10044748" y="228599"/>
            <a:ext cx="2147252" cy="1013269"/>
          </a:xfrm>
          <a:prstGeom prst="rect">
            <a:avLst/>
          </a:prstGeom>
          <a:noFill/>
          <a:ln>
            <a:noFill/>
          </a:ln>
        </p:spPr>
      </p:pic>
    </p:spTree>
    <p:extLst>
      <p:ext uri="{BB962C8B-B14F-4D97-AF65-F5344CB8AC3E}">
        <p14:creationId xmlns:p14="http://schemas.microsoft.com/office/powerpoint/2010/main" val="137728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894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01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rcn.org.uk/professional-development/publications/rcn-care-of-pregnant-and-postnatal-women-uk-pub-009-756"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publications/working-together-to-improve-health-and-social-care-for-all/integration-and-innovation-working-together-to-improve-health-and-social-care-for-all-html-version"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pharms.com/resources/frameworks/prescribers-competency-framework" TargetMode="External"/><Relationship Id="rId2" Type="http://schemas.openxmlformats.org/officeDocument/2006/relationships/hyperlink" Target="https://www.rpharms.com/resources/frameworks/designated-prescribing-practitioner-competency-framework"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rcn.org.uk/clinical-topics/medicines-management/covid-19-remote-prescribing"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rcn.org.uk/professional-development/publications/rcn-workforce-standards-uk-pub-009681"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rcn.org.uk/professional-development/education-learning-and-development-strategy#:~:text=The%20RCN%20Education%2C%20Learning%20and%20Development%20offer%20will,growth%2C%20recruitment%20and%20retention%20of%20the%20entire%20workforce."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credentialing@rcn.org.uk"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rcn.org.uk/clinical-topics/medicines-management"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rcn.org.uk/professional-development/advanced-practice-standards"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AB6AB0-FE41-4AE5-8A98-6EA24EA41440}"/>
              </a:ext>
            </a:extLst>
          </p:cNvPr>
          <p:cNvSpPr>
            <a:spLocks noGrp="1"/>
          </p:cNvSpPr>
          <p:nvPr>
            <p:ph type="body" sz="quarter" idx="10"/>
          </p:nvPr>
        </p:nvSpPr>
        <p:spPr>
          <a:xfrm>
            <a:off x="872067" y="3429000"/>
            <a:ext cx="10447866" cy="2101850"/>
          </a:xfrm>
        </p:spPr>
        <p:txBody>
          <a:bodyPr/>
          <a:lstStyle/>
          <a:p>
            <a:r>
              <a:rPr lang="en-GB" dirty="0"/>
              <a:t>Nurse Prescribing Leadership &amp; Advanced Nursing Roles</a:t>
            </a:r>
          </a:p>
        </p:txBody>
      </p:sp>
      <p:sp>
        <p:nvSpPr>
          <p:cNvPr id="3" name="TextBox 2">
            <a:extLst>
              <a:ext uri="{FF2B5EF4-FFF2-40B4-BE49-F238E27FC236}">
                <a16:creationId xmlns:a16="http://schemas.microsoft.com/office/drawing/2014/main" id="{E6452609-C1FB-4BA1-ACE2-CE1CBF244E07}"/>
              </a:ext>
            </a:extLst>
          </p:cNvPr>
          <p:cNvSpPr txBox="1"/>
          <p:nvPr/>
        </p:nvSpPr>
        <p:spPr>
          <a:xfrm>
            <a:off x="872067" y="5161518"/>
            <a:ext cx="11265328" cy="584775"/>
          </a:xfrm>
          <a:prstGeom prst="rect">
            <a:avLst/>
          </a:prstGeom>
          <a:noFill/>
        </p:spPr>
        <p:txBody>
          <a:bodyPr wrap="none" rtlCol="0">
            <a:spAutoFit/>
          </a:bodyPr>
          <a:lstStyle/>
          <a:p>
            <a:r>
              <a:rPr lang="en-GB" sz="3200" dirty="0">
                <a:solidFill>
                  <a:schemeClr val="bg1"/>
                </a:solidFill>
              </a:rPr>
              <a:t>Heather Randle, Professional Lead for Education and Primary Care </a:t>
            </a:r>
          </a:p>
        </p:txBody>
      </p:sp>
    </p:spTree>
    <p:extLst>
      <p:ext uri="{BB962C8B-B14F-4D97-AF65-F5344CB8AC3E}">
        <p14:creationId xmlns:p14="http://schemas.microsoft.com/office/powerpoint/2010/main" val="29513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E5E0E-3CE9-46B5-80B8-D2A1DB0FEE34}"/>
              </a:ext>
            </a:extLst>
          </p:cNvPr>
          <p:cNvSpPr>
            <a:spLocks noGrp="1"/>
          </p:cNvSpPr>
          <p:nvPr>
            <p:ph type="body" sz="quarter" idx="11"/>
          </p:nvPr>
        </p:nvSpPr>
        <p:spPr>
          <a:xfrm>
            <a:off x="550863" y="387095"/>
            <a:ext cx="9420225" cy="1235075"/>
          </a:xfrm>
        </p:spPr>
        <p:txBody>
          <a:bodyPr/>
          <a:lstStyle/>
          <a:p>
            <a:r>
              <a:rPr lang="en-GB" sz="4000" dirty="0"/>
              <a:t>Enhanced Practice</a:t>
            </a:r>
          </a:p>
        </p:txBody>
      </p:sp>
      <p:sp>
        <p:nvSpPr>
          <p:cNvPr id="5" name="Text Placeholder 4">
            <a:extLst>
              <a:ext uri="{FF2B5EF4-FFF2-40B4-BE49-F238E27FC236}">
                <a16:creationId xmlns:a16="http://schemas.microsoft.com/office/drawing/2014/main" id="{F60C0AB2-548E-43A1-9D0B-B66EC65A1AE6}"/>
              </a:ext>
            </a:extLst>
          </p:cNvPr>
          <p:cNvSpPr>
            <a:spLocks noGrp="1"/>
          </p:cNvSpPr>
          <p:nvPr>
            <p:ph type="body" sz="quarter" idx="12"/>
          </p:nvPr>
        </p:nvSpPr>
        <p:spPr>
          <a:xfrm>
            <a:off x="550863" y="1773238"/>
            <a:ext cx="5142801" cy="4543425"/>
          </a:xfrm>
        </p:spPr>
        <p:txBody>
          <a:bodyPr/>
          <a:lstStyle/>
          <a:p>
            <a:pPr algn="l" fontAlgn="base"/>
            <a:r>
              <a:rPr lang="en-GB" b="0" i="0" dirty="0">
                <a:solidFill>
                  <a:srgbClr val="2D4E9D"/>
                </a:solidFill>
                <a:effectLst/>
                <a:latin typeface="AeonikPro"/>
              </a:rPr>
              <a:t>Advanced Clinical Practice </a:t>
            </a:r>
          </a:p>
          <a:p>
            <a:pPr marL="342900" indent="-342900" algn="l" fontAlgn="base">
              <a:buFontTx/>
              <a:buChar char="-"/>
            </a:pPr>
            <a:r>
              <a:rPr lang="en-GB" b="0" i="0" dirty="0">
                <a:solidFill>
                  <a:srgbClr val="1A1F3E"/>
                </a:solidFill>
                <a:effectLst/>
                <a:latin typeface="AeonikPro"/>
              </a:rPr>
              <a:t>Advanced role </a:t>
            </a:r>
          </a:p>
          <a:p>
            <a:pPr marL="342900" indent="-342900" algn="l" fontAlgn="base">
              <a:buFontTx/>
              <a:buChar char="-"/>
            </a:pPr>
            <a:r>
              <a:rPr lang="en-GB" dirty="0">
                <a:solidFill>
                  <a:srgbClr val="1A1F3E"/>
                </a:solidFill>
                <a:latin typeface="AeonikPro"/>
              </a:rPr>
              <a:t>K</a:t>
            </a:r>
            <a:r>
              <a:rPr lang="en-GB" b="0" i="0" dirty="0">
                <a:solidFill>
                  <a:srgbClr val="1A1F3E"/>
                </a:solidFill>
                <a:effectLst/>
                <a:latin typeface="AeonikPro"/>
              </a:rPr>
              <a:t>nowledge and skills to an advanced level of practice </a:t>
            </a:r>
          </a:p>
          <a:p>
            <a:pPr marL="342900" indent="-342900" algn="l" fontAlgn="base">
              <a:buFontTx/>
              <a:buChar char="-"/>
            </a:pPr>
            <a:r>
              <a:rPr lang="en-GB" dirty="0">
                <a:solidFill>
                  <a:srgbClr val="1A1F3E"/>
                </a:solidFill>
                <a:latin typeface="AeonikPro"/>
              </a:rPr>
              <a:t>M</a:t>
            </a:r>
            <a:r>
              <a:rPr lang="en-GB" b="0" i="0" dirty="0">
                <a:solidFill>
                  <a:srgbClr val="1A1F3E"/>
                </a:solidFill>
                <a:effectLst/>
                <a:latin typeface="AeonikPro"/>
              </a:rPr>
              <a:t>anage the whole episode of a patient’s clinical care, from the time they first present, through to the end of the episode</a:t>
            </a:r>
          </a:p>
          <a:p>
            <a:pPr marL="342900" indent="-342900" algn="l" fontAlgn="base">
              <a:buFontTx/>
              <a:buChar char="-"/>
            </a:pPr>
            <a:r>
              <a:rPr lang="en-GB" dirty="0">
                <a:solidFill>
                  <a:srgbClr val="1A1F3E"/>
                </a:solidFill>
                <a:latin typeface="AeonikPro"/>
              </a:rPr>
              <a:t>Expertise and skills to demonstrate leadership within their teams</a:t>
            </a:r>
            <a:endParaRPr lang="en-GB" b="0" i="0" dirty="0">
              <a:solidFill>
                <a:srgbClr val="1A1F3E"/>
              </a:solidFill>
              <a:effectLst/>
              <a:latin typeface="AeonikPro"/>
            </a:endParaRPr>
          </a:p>
          <a:p>
            <a:pPr marL="342900" indent="-342900" algn="l" fontAlgn="base">
              <a:buFontTx/>
              <a:buChar char="-"/>
            </a:pPr>
            <a:r>
              <a:rPr lang="en-GB" dirty="0">
                <a:solidFill>
                  <a:srgbClr val="1A1F3E"/>
                </a:solidFill>
                <a:latin typeface="AeonikPro"/>
              </a:rPr>
              <a:t>Multi-professional framework ensures national consistency and understanding about what the ACP role is </a:t>
            </a:r>
            <a:endParaRPr lang="en-GB" b="0" i="0" dirty="0">
              <a:solidFill>
                <a:srgbClr val="1A1F3E"/>
              </a:solidFill>
              <a:effectLst/>
              <a:latin typeface="AeonikPro"/>
            </a:endParaRPr>
          </a:p>
          <a:p>
            <a:endParaRPr lang="en-GB" dirty="0"/>
          </a:p>
        </p:txBody>
      </p:sp>
      <p:sp>
        <p:nvSpPr>
          <p:cNvPr id="7" name="Text Placeholder 4">
            <a:extLst>
              <a:ext uri="{FF2B5EF4-FFF2-40B4-BE49-F238E27FC236}">
                <a16:creationId xmlns:a16="http://schemas.microsoft.com/office/drawing/2014/main" id="{B05993EA-41F1-4035-AB74-9F9052B44E77}"/>
              </a:ext>
            </a:extLst>
          </p:cNvPr>
          <p:cNvSpPr txBox="1">
            <a:spLocks/>
          </p:cNvSpPr>
          <p:nvPr/>
        </p:nvSpPr>
        <p:spPr>
          <a:xfrm>
            <a:off x="5945823" y="1773238"/>
            <a:ext cx="5545137" cy="4543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Public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solidFill>
                  <a:srgbClr val="2D4E9D"/>
                </a:solidFill>
                <a:latin typeface="AeonikPro"/>
              </a:rPr>
              <a:t>Enhanced Practice </a:t>
            </a:r>
          </a:p>
          <a:p>
            <a:pPr marL="342900" indent="-342900" fontAlgn="base">
              <a:buFontTx/>
              <a:buChar char="-"/>
            </a:pPr>
            <a:r>
              <a:rPr lang="en-GB" dirty="0">
                <a:solidFill>
                  <a:srgbClr val="1A1F3E"/>
                </a:solidFill>
                <a:latin typeface="AeonikPro"/>
              </a:rPr>
              <a:t>The ECP is an extended role rather than an advanced role</a:t>
            </a:r>
          </a:p>
          <a:p>
            <a:pPr marL="342900" indent="-342900" fontAlgn="base">
              <a:buFontTx/>
              <a:buChar char="-"/>
            </a:pPr>
            <a:r>
              <a:rPr lang="en-GB" dirty="0">
                <a:solidFill>
                  <a:srgbClr val="1A1F3E"/>
                </a:solidFill>
                <a:latin typeface="AeonikPro"/>
              </a:rPr>
              <a:t>ECPs work at an enhanced level of practice with specific knowledge and skills in a field of expertise</a:t>
            </a:r>
          </a:p>
          <a:p>
            <a:pPr marL="342900" indent="-342900" fontAlgn="base">
              <a:buFontTx/>
              <a:buChar char="-"/>
            </a:pPr>
            <a:r>
              <a:rPr lang="en-GB" dirty="0">
                <a:solidFill>
                  <a:srgbClr val="1A1F3E"/>
                </a:solidFill>
                <a:latin typeface="AeonikPro"/>
              </a:rPr>
              <a:t>Work as part of the MDT in a range of settings- hospital, community and general practice </a:t>
            </a:r>
          </a:p>
          <a:p>
            <a:pPr marL="342900" indent="-342900" fontAlgn="base">
              <a:buFontTx/>
              <a:buChar char="-"/>
            </a:pPr>
            <a:r>
              <a:rPr lang="en-GB" dirty="0">
                <a:solidFill>
                  <a:srgbClr val="1A1F3E"/>
                </a:solidFill>
                <a:latin typeface="AeonikPro"/>
              </a:rPr>
              <a:t>They manage a discrete aspect of a patient’s care within their current level of practice, which will be particular to a specific context </a:t>
            </a:r>
          </a:p>
          <a:p>
            <a:endParaRPr lang="en-GB" dirty="0"/>
          </a:p>
        </p:txBody>
      </p:sp>
    </p:spTree>
    <p:extLst>
      <p:ext uri="{BB962C8B-B14F-4D97-AF65-F5344CB8AC3E}">
        <p14:creationId xmlns:p14="http://schemas.microsoft.com/office/powerpoint/2010/main" val="202719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Career Pathways </a:t>
            </a:r>
          </a:p>
        </p:txBody>
      </p:sp>
      <p:sp>
        <p:nvSpPr>
          <p:cNvPr id="4" name="Right Arrow 3"/>
          <p:cNvSpPr/>
          <p:nvPr/>
        </p:nvSpPr>
        <p:spPr>
          <a:xfrm rot="16200000">
            <a:off x="-111364" y="3338475"/>
            <a:ext cx="5244999" cy="1143000"/>
          </a:xfrm>
          <a:prstGeom prst="rightArrow">
            <a:avLst>
              <a:gd name="adj1" fmla="val 50000"/>
              <a:gd name="adj2" fmla="val 45455"/>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solidFill>
                <a:prstClr val="black"/>
              </a:solidFill>
            </a:endParaRPr>
          </a:p>
        </p:txBody>
      </p:sp>
      <p:sp>
        <p:nvSpPr>
          <p:cNvPr id="5" name="Text Box 12"/>
          <p:cNvSpPr txBox="1"/>
          <p:nvPr/>
        </p:nvSpPr>
        <p:spPr>
          <a:xfrm>
            <a:off x="1822581" y="3485531"/>
            <a:ext cx="1440007" cy="44161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Consultant</a:t>
            </a:r>
            <a:endParaRPr lang="en-GB" sz="1600" dirty="0">
              <a:solidFill>
                <a:prstClr val="black"/>
              </a:solidFill>
              <a:ea typeface="Calibri" panose="020F0502020204030204" pitchFamily="34" charset="0"/>
              <a:cs typeface="Times New Roman" panose="02020603050405020304" pitchFamily="18" charset="0"/>
            </a:endParaRPr>
          </a:p>
        </p:txBody>
      </p:sp>
      <p:sp>
        <p:nvSpPr>
          <p:cNvPr id="6" name="Text Box 10"/>
          <p:cNvSpPr txBox="1"/>
          <p:nvPr/>
        </p:nvSpPr>
        <p:spPr>
          <a:xfrm>
            <a:off x="1592518" y="4850257"/>
            <a:ext cx="1900132" cy="5078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Enhanced Practice </a:t>
            </a:r>
            <a:endParaRPr lang="en-GB" sz="1600" dirty="0">
              <a:solidFill>
                <a:prstClr val="black"/>
              </a:solidFill>
              <a:ea typeface="Calibri" panose="020F0502020204030204" pitchFamily="34" charset="0"/>
              <a:cs typeface="Times New Roman" panose="02020603050405020304" pitchFamily="18" charset="0"/>
            </a:endParaRPr>
          </a:p>
        </p:txBody>
      </p:sp>
      <p:sp>
        <p:nvSpPr>
          <p:cNvPr id="7" name="Text Box 11"/>
          <p:cNvSpPr txBox="1"/>
          <p:nvPr/>
        </p:nvSpPr>
        <p:spPr>
          <a:xfrm>
            <a:off x="1332752" y="4115233"/>
            <a:ext cx="2486890" cy="5078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Advanced Practice</a:t>
            </a:r>
            <a:endParaRPr lang="en-GB" sz="1600" dirty="0">
              <a:solidFill>
                <a:prstClr val="black"/>
              </a:solidFill>
              <a:ea typeface="Calibri" panose="020F0502020204030204" pitchFamily="34" charset="0"/>
              <a:cs typeface="Times New Roman" panose="02020603050405020304" pitchFamily="18" charset="0"/>
            </a:endParaRPr>
          </a:p>
        </p:txBody>
      </p:sp>
      <p:sp>
        <p:nvSpPr>
          <p:cNvPr id="9" name="Rectangle 8"/>
          <p:cNvSpPr/>
          <p:nvPr/>
        </p:nvSpPr>
        <p:spPr>
          <a:xfrm>
            <a:off x="1939635" y="2759936"/>
            <a:ext cx="1322953" cy="544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Clinical Lead</a:t>
            </a:r>
          </a:p>
        </p:txBody>
      </p:sp>
      <p:sp>
        <p:nvSpPr>
          <p:cNvPr id="10" name="Rectangle 9"/>
          <p:cNvSpPr/>
          <p:nvPr/>
        </p:nvSpPr>
        <p:spPr>
          <a:xfrm>
            <a:off x="2065823" y="1957371"/>
            <a:ext cx="1016813" cy="614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Clinical Director</a:t>
            </a:r>
          </a:p>
        </p:txBody>
      </p:sp>
      <p:sp>
        <p:nvSpPr>
          <p:cNvPr id="8" name="Rectangle 7"/>
          <p:cNvSpPr/>
          <p:nvPr/>
        </p:nvSpPr>
        <p:spPr>
          <a:xfrm>
            <a:off x="8569599" y="5071913"/>
            <a:ext cx="3415912" cy="646331"/>
          </a:xfrm>
          <a:prstGeom prst="rect">
            <a:avLst/>
          </a:prstGeom>
        </p:spPr>
        <p:txBody>
          <a:bodyPr wrap="square">
            <a:spAutoFit/>
          </a:bodyPr>
          <a:lstStyle/>
          <a:p>
            <a:r>
              <a:rPr lang="en-GB" dirty="0">
                <a:solidFill>
                  <a:schemeClr val="bg1"/>
                </a:solidFill>
              </a:rPr>
              <a:t>https://www.rcn.org.uk/professional-development/your-career</a:t>
            </a:r>
          </a:p>
        </p:txBody>
      </p:sp>
      <p:pic>
        <p:nvPicPr>
          <p:cNvPr id="11" name="Picture 10"/>
          <p:cNvPicPr>
            <a:picLocks noChangeAspect="1"/>
          </p:cNvPicPr>
          <p:nvPr/>
        </p:nvPicPr>
        <p:blipFill>
          <a:blip r:embed="rId2"/>
          <a:stretch>
            <a:fillRect/>
          </a:stretch>
        </p:blipFill>
        <p:spPr>
          <a:xfrm>
            <a:off x="8569599" y="2024343"/>
            <a:ext cx="3226565" cy="2560831"/>
          </a:xfrm>
          <a:prstGeom prst="rect">
            <a:avLst/>
          </a:prstGeom>
        </p:spPr>
      </p:pic>
      <p:pic>
        <p:nvPicPr>
          <p:cNvPr id="3" name="Picture 2">
            <a:extLst>
              <a:ext uri="{FF2B5EF4-FFF2-40B4-BE49-F238E27FC236}">
                <a16:creationId xmlns:a16="http://schemas.microsoft.com/office/drawing/2014/main" id="{2969C174-3958-495D-B591-108BB8F5ED2A}"/>
              </a:ext>
            </a:extLst>
          </p:cNvPr>
          <p:cNvPicPr>
            <a:picLocks noChangeAspect="1"/>
          </p:cNvPicPr>
          <p:nvPr/>
        </p:nvPicPr>
        <p:blipFill>
          <a:blip r:embed="rId3"/>
          <a:stretch>
            <a:fillRect/>
          </a:stretch>
        </p:blipFill>
        <p:spPr>
          <a:xfrm>
            <a:off x="4426525" y="2024343"/>
            <a:ext cx="3456732" cy="2633700"/>
          </a:xfrm>
          <a:prstGeom prst="rect">
            <a:avLst/>
          </a:prstGeom>
        </p:spPr>
      </p:pic>
      <p:sp>
        <p:nvSpPr>
          <p:cNvPr id="13" name="Text Box 10">
            <a:extLst>
              <a:ext uri="{FF2B5EF4-FFF2-40B4-BE49-F238E27FC236}">
                <a16:creationId xmlns:a16="http://schemas.microsoft.com/office/drawing/2014/main" id="{191A0A43-327F-4752-BE7C-481B7975154B}"/>
              </a:ext>
            </a:extLst>
          </p:cNvPr>
          <p:cNvSpPr txBox="1"/>
          <p:nvPr/>
        </p:nvSpPr>
        <p:spPr>
          <a:xfrm>
            <a:off x="1651045" y="5649555"/>
            <a:ext cx="1900132" cy="5078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Registered  </a:t>
            </a:r>
            <a:endParaRPr lang="en-GB" sz="1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607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8ABDA9-D725-4B31-8358-EF4D9BFFE524}"/>
              </a:ext>
            </a:extLst>
          </p:cNvPr>
          <p:cNvSpPr>
            <a:spLocks noGrp="1"/>
          </p:cNvSpPr>
          <p:nvPr>
            <p:ph type="body" sz="quarter" idx="10"/>
          </p:nvPr>
        </p:nvSpPr>
        <p:spPr/>
        <p:txBody>
          <a:bodyPr/>
          <a:lstStyle/>
          <a:p>
            <a:r>
              <a:rPr lang="en-GB" dirty="0"/>
              <a:t>Scope of Prescribing Practice </a:t>
            </a:r>
          </a:p>
        </p:txBody>
      </p:sp>
      <p:sp>
        <p:nvSpPr>
          <p:cNvPr id="5" name="Text Placeholder 4">
            <a:extLst>
              <a:ext uri="{FF2B5EF4-FFF2-40B4-BE49-F238E27FC236}">
                <a16:creationId xmlns:a16="http://schemas.microsoft.com/office/drawing/2014/main" id="{4AF6EFB0-E7FD-4845-861F-CFA267EAAFD4}"/>
              </a:ext>
            </a:extLst>
          </p:cNvPr>
          <p:cNvSpPr>
            <a:spLocks noGrp="1"/>
          </p:cNvSpPr>
          <p:nvPr>
            <p:ph type="body" sz="quarter" idx="11"/>
          </p:nvPr>
        </p:nvSpPr>
        <p:spPr>
          <a:xfrm>
            <a:off x="524256" y="1011936"/>
            <a:ext cx="9656064" cy="4458081"/>
          </a:xfrm>
        </p:spPr>
        <p:txBody>
          <a:bodyPr/>
          <a:lstStyle/>
          <a:p>
            <a:pPr algn="ctr"/>
            <a:r>
              <a:rPr lang="en-GB" sz="2400" b="0" i="0" dirty="0">
                <a:solidFill>
                  <a:srgbClr val="002F6C"/>
                </a:solidFill>
                <a:effectLst/>
              </a:rPr>
              <a:t>To be a prescriber means to have the legal authority to issue prescriptions. In practice, prescribing is a complex clinical skill</a:t>
            </a:r>
          </a:p>
          <a:p>
            <a:pPr algn="ctr"/>
            <a:endParaRPr lang="en-GB" sz="2400" dirty="0">
              <a:solidFill>
                <a:srgbClr val="002F6C"/>
              </a:solidFill>
            </a:endParaRPr>
          </a:p>
          <a:p>
            <a:pPr marL="342900" indent="-342900">
              <a:buFontTx/>
              <a:buChar char="-"/>
            </a:pPr>
            <a:r>
              <a:rPr lang="en-GB" dirty="0"/>
              <a:t>Prescribe within your own scope of practice </a:t>
            </a:r>
          </a:p>
          <a:p>
            <a:pPr marL="342900" indent="-342900">
              <a:buFontTx/>
              <a:buChar char="-"/>
            </a:pPr>
            <a:r>
              <a:rPr lang="en-GB" dirty="0"/>
              <a:t>Recognise the limits of own knowledge and skill </a:t>
            </a:r>
          </a:p>
          <a:p>
            <a:pPr marL="342900" indent="-342900">
              <a:buFontTx/>
              <a:buChar char="-"/>
            </a:pPr>
            <a:r>
              <a:rPr lang="en-GB" sz="2000" dirty="0"/>
              <a:t>Provide evidence of CPD in prescribing</a:t>
            </a:r>
          </a:p>
          <a:p>
            <a:pPr marL="342900" indent="-342900">
              <a:buFontTx/>
              <a:buChar char="-"/>
            </a:pPr>
            <a:r>
              <a:rPr lang="en-GB" dirty="0"/>
              <a:t>Regularly audit and ensure peer review of practice </a:t>
            </a:r>
            <a:endParaRPr lang="en-GB" sz="2000" dirty="0"/>
          </a:p>
          <a:p>
            <a:pPr marL="342900" indent="-342900">
              <a:buFontTx/>
              <a:buChar char="-"/>
            </a:pPr>
            <a:r>
              <a:rPr lang="en-GB" dirty="0"/>
              <a:t>H</a:t>
            </a:r>
            <a:r>
              <a:rPr lang="en-GB" sz="2000" dirty="0"/>
              <a:t>ave the required training, knowledge, skills and experience to deliver these activities lawfully, safely and effectively</a:t>
            </a:r>
          </a:p>
          <a:p>
            <a:pPr marL="342900" indent="-342900">
              <a:buFontTx/>
              <a:buChar char="-"/>
            </a:pPr>
            <a:r>
              <a:rPr lang="en-GB" dirty="0"/>
              <a:t>A</a:t>
            </a:r>
            <a:r>
              <a:rPr lang="en-GB" sz="2000" dirty="0"/>
              <a:t>ppropriate indemnity cover for their prescribing role</a:t>
            </a:r>
          </a:p>
          <a:p>
            <a:pPr marL="342900" indent="-342900">
              <a:buFontTx/>
              <a:buChar char="-"/>
            </a:pPr>
            <a:r>
              <a:rPr lang="en-GB" sz="2000" dirty="0"/>
              <a:t>Scope of practice informed by regulatory standards, the professional body’s position, employer guidance, guidance from other relevant organisations and the individual’s professional judgement</a:t>
            </a:r>
          </a:p>
          <a:p>
            <a:pPr marL="342900" indent="-342900">
              <a:buFontTx/>
              <a:buChar char="-"/>
            </a:pPr>
            <a:r>
              <a:rPr lang="en-GB" dirty="0"/>
              <a:t>Prescribing defined as part of your role and included in your job description or job role</a:t>
            </a:r>
            <a:endParaRPr lang="en-GB" sz="2400" b="0" i="0" dirty="0">
              <a:solidFill>
                <a:srgbClr val="002F6C"/>
              </a:solidFill>
              <a:effectLst/>
            </a:endParaRPr>
          </a:p>
          <a:p>
            <a:endParaRPr lang="en-GB" dirty="0"/>
          </a:p>
        </p:txBody>
      </p:sp>
    </p:spTree>
    <p:extLst>
      <p:ext uri="{BB962C8B-B14F-4D97-AF65-F5344CB8AC3E}">
        <p14:creationId xmlns:p14="http://schemas.microsoft.com/office/powerpoint/2010/main" val="141616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FC6F3-4290-48E3-B077-B01174872767}"/>
              </a:ext>
            </a:extLst>
          </p:cNvPr>
          <p:cNvSpPr>
            <a:spLocks noGrp="1"/>
          </p:cNvSpPr>
          <p:nvPr>
            <p:ph type="body" sz="quarter" idx="10"/>
          </p:nvPr>
        </p:nvSpPr>
        <p:spPr/>
        <p:txBody>
          <a:bodyPr/>
          <a:lstStyle/>
          <a:p>
            <a:r>
              <a:rPr lang="en-GB" dirty="0"/>
              <a:t>Advanced Level Nursing Practice and care of Pregnant and Postnatal Women </a:t>
            </a:r>
          </a:p>
          <a:p>
            <a:endParaRPr lang="en-GB" dirty="0"/>
          </a:p>
        </p:txBody>
      </p:sp>
      <p:sp>
        <p:nvSpPr>
          <p:cNvPr id="3" name="Text Placeholder 2">
            <a:extLst>
              <a:ext uri="{FF2B5EF4-FFF2-40B4-BE49-F238E27FC236}">
                <a16:creationId xmlns:a16="http://schemas.microsoft.com/office/drawing/2014/main" id="{4950459C-37E2-4276-8CDC-4A3006DD7158}"/>
              </a:ext>
            </a:extLst>
          </p:cNvPr>
          <p:cNvSpPr>
            <a:spLocks noGrp="1"/>
          </p:cNvSpPr>
          <p:nvPr>
            <p:ph type="body" sz="quarter" idx="11"/>
          </p:nvPr>
        </p:nvSpPr>
        <p:spPr>
          <a:xfrm>
            <a:off x="804672" y="1316736"/>
            <a:ext cx="10058400" cy="4445889"/>
          </a:xfrm>
        </p:spPr>
        <p:txBody>
          <a:bodyPr/>
          <a:lstStyle/>
          <a:p>
            <a:pPr marL="342900" indent="-342900">
              <a:buFontTx/>
              <a:buChar char="-"/>
            </a:pPr>
            <a:r>
              <a:rPr lang="en-GB" sz="1800" dirty="0"/>
              <a:t>New guidance from the RCN may 2021 including scenarios in practice </a:t>
            </a:r>
          </a:p>
          <a:p>
            <a:pPr marL="342900" indent="-342900">
              <a:buFontTx/>
              <a:buChar char="-"/>
            </a:pPr>
            <a:r>
              <a:rPr lang="en-GB" sz="1800" dirty="0"/>
              <a:t>NMC Code and Standards to support practice </a:t>
            </a:r>
          </a:p>
          <a:p>
            <a:pPr marL="342900" indent="-342900">
              <a:buFontTx/>
              <a:buChar char="-"/>
            </a:pPr>
            <a:r>
              <a:rPr lang="en-GB" sz="1800" dirty="0"/>
              <a:t>Care of the pregnant woman is the domain of the midwife and medical practitioner and all pregnant women should have a named midwifery throughout their pregnancy </a:t>
            </a:r>
          </a:p>
          <a:p>
            <a:pPr marL="342900" indent="-342900">
              <a:buFontTx/>
              <a:buChar char="-"/>
            </a:pPr>
            <a:r>
              <a:rPr lang="en-GB" sz="1800" dirty="0"/>
              <a:t>However this is not in isolation from other healthcare professionals</a:t>
            </a:r>
          </a:p>
          <a:p>
            <a:pPr marL="342900" indent="-342900">
              <a:buFontTx/>
              <a:buChar char="-"/>
            </a:pPr>
            <a:r>
              <a:rPr lang="en-GB" sz="1800" dirty="0"/>
              <a:t>Understand your own role, limits and boundaries  </a:t>
            </a:r>
          </a:p>
          <a:p>
            <a:pPr marL="342900" indent="-342900">
              <a:buFontTx/>
              <a:buChar char="-"/>
            </a:pPr>
            <a:r>
              <a:rPr lang="en-GB" sz="1800" dirty="0"/>
              <a:t>Work Collaboratively to support best practice </a:t>
            </a:r>
          </a:p>
          <a:p>
            <a:pPr marL="342900" indent="-342900">
              <a:buFontTx/>
              <a:buChar char="-"/>
            </a:pPr>
            <a:r>
              <a:rPr lang="en-GB" sz="1800" dirty="0"/>
              <a:t>Use professional judgement based on best available evidence (NICE)</a:t>
            </a:r>
          </a:p>
          <a:p>
            <a:pPr marL="342900" indent="-342900">
              <a:buFontTx/>
              <a:buChar char="-"/>
            </a:pPr>
            <a:r>
              <a:rPr lang="en-GB" sz="1800" dirty="0"/>
              <a:t>Good practice to have pre-agreed guidelines/ pathways</a:t>
            </a:r>
          </a:p>
          <a:p>
            <a:pPr marL="342900" indent="-342900">
              <a:buFontTx/>
              <a:buChar char="-"/>
            </a:pPr>
            <a:r>
              <a:rPr lang="en-GB" sz="1800" dirty="0"/>
              <a:t>Clear process to escalate/ refer to the most appropriate professional </a:t>
            </a:r>
          </a:p>
          <a:p>
            <a:pPr marL="342900" indent="-342900">
              <a:buFontTx/>
              <a:buChar char="-"/>
            </a:pPr>
            <a:r>
              <a:rPr lang="en-GB" sz="1800" dirty="0"/>
              <a:t>Useful distinction may be whether the condition is related to the pregnancy or not</a:t>
            </a:r>
          </a:p>
          <a:p>
            <a:pPr marL="342900" indent="-342900">
              <a:buFontTx/>
              <a:buChar char="-"/>
            </a:pPr>
            <a:r>
              <a:rPr lang="en-GB" sz="1800" dirty="0"/>
              <a:t>Always consider the possible impact on the pregnancy and the </a:t>
            </a:r>
            <a:r>
              <a:rPr lang="en-GB" sz="1800" dirty="0" err="1"/>
              <a:t>fetus</a:t>
            </a:r>
            <a:r>
              <a:rPr lang="en-GB" sz="1800" dirty="0"/>
              <a:t> </a:t>
            </a:r>
          </a:p>
          <a:p>
            <a:pPr marL="342900" indent="-342900">
              <a:buFontTx/>
              <a:buChar char="-"/>
            </a:pPr>
            <a:r>
              <a:rPr lang="en-GB" sz="1800" dirty="0"/>
              <a:t>Midwifery/ obstetric team are available 24 hours a day </a:t>
            </a:r>
          </a:p>
          <a:p>
            <a:endParaRPr lang="en-GB" dirty="0"/>
          </a:p>
        </p:txBody>
      </p:sp>
      <p:sp>
        <p:nvSpPr>
          <p:cNvPr id="7" name="TextBox 6">
            <a:extLst>
              <a:ext uri="{FF2B5EF4-FFF2-40B4-BE49-F238E27FC236}">
                <a16:creationId xmlns:a16="http://schemas.microsoft.com/office/drawing/2014/main" id="{B0C17E7F-1784-4F1F-80CF-74D554DA9EF9}"/>
              </a:ext>
            </a:extLst>
          </p:cNvPr>
          <p:cNvSpPr txBox="1"/>
          <p:nvPr/>
        </p:nvSpPr>
        <p:spPr>
          <a:xfrm>
            <a:off x="804672" y="6126706"/>
            <a:ext cx="10034016" cy="369332"/>
          </a:xfrm>
          <a:prstGeom prst="rect">
            <a:avLst/>
          </a:prstGeom>
          <a:noFill/>
        </p:spPr>
        <p:txBody>
          <a:bodyPr wrap="square">
            <a:spAutoFit/>
          </a:bodyPr>
          <a:lstStyle/>
          <a:p>
            <a:r>
              <a:rPr lang="en-GB" dirty="0">
                <a:hlinkClick r:id="rId2"/>
              </a:rPr>
              <a:t>Care of Pregnant and Postnatal Women| Royal College of Nursing (rcn.org.uk)</a:t>
            </a:r>
            <a:endParaRPr lang="en-GB" dirty="0"/>
          </a:p>
        </p:txBody>
      </p:sp>
      <p:pic>
        <p:nvPicPr>
          <p:cNvPr id="8" name="Picture 7">
            <a:extLst>
              <a:ext uri="{FF2B5EF4-FFF2-40B4-BE49-F238E27FC236}">
                <a16:creationId xmlns:a16="http://schemas.microsoft.com/office/drawing/2014/main" id="{FAEF7484-EB26-483B-9047-FE1AC506454E}"/>
              </a:ext>
            </a:extLst>
          </p:cNvPr>
          <p:cNvPicPr>
            <a:picLocks noChangeAspect="1"/>
          </p:cNvPicPr>
          <p:nvPr/>
        </p:nvPicPr>
        <p:blipFill>
          <a:blip r:embed="rId3"/>
          <a:stretch>
            <a:fillRect/>
          </a:stretch>
        </p:blipFill>
        <p:spPr>
          <a:xfrm>
            <a:off x="8668512" y="2665286"/>
            <a:ext cx="3316223" cy="2211895"/>
          </a:xfrm>
          <a:prstGeom prst="rect">
            <a:avLst/>
          </a:prstGeom>
        </p:spPr>
      </p:pic>
    </p:spTree>
    <p:extLst>
      <p:ext uri="{BB962C8B-B14F-4D97-AF65-F5344CB8AC3E}">
        <p14:creationId xmlns:p14="http://schemas.microsoft.com/office/powerpoint/2010/main" val="29007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400" dirty="0"/>
              <a:t>Professional Leadership </a:t>
            </a:r>
          </a:p>
        </p:txBody>
      </p:sp>
      <p:sp>
        <p:nvSpPr>
          <p:cNvPr id="3" name="Text Placeholder 2"/>
          <p:cNvSpPr>
            <a:spLocks noGrp="1"/>
          </p:cNvSpPr>
          <p:nvPr>
            <p:ph type="body" sz="quarter" idx="11"/>
          </p:nvPr>
        </p:nvSpPr>
        <p:spPr/>
        <p:txBody>
          <a:bodyPr/>
          <a:lstStyle/>
          <a:p>
            <a:endParaRPr lang="en-GB" dirty="0"/>
          </a:p>
        </p:txBody>
      </p:sp>
      <p:graphicFrame>
        <p:nvGraphicFramePr>
          <p:cNvPr id="4" name="Diagram 3"/>
          <p:cNvGraphicFramePr/>
          <p:nvPr>
            <p:extLst>
              <p:ext uri="{D42A27DB-BD31-4B8C-83A1-F6EECF244321}">
                <p14:modId xmlns:p14="http://schemas.microsoft.com/office/powerpoint/2010/main" val="3395426577"/>
              </p:ext>
            </p:extLst>
          </p:nvPr>
        </p:nvGraphicFramePr>
        <p:xfrm>
          <a:off x="816429" y="1420586"/>
          <a:ext cx="9503229" cy="501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169d2bee51d7c13b73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929" y="3151803"/>
            <a:ext cx="2784143" cy="155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169d2bf2d65eafb673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2941" y="3151803"/>
            <a:ext cx="2749217" cy="15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83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17FA0-A4F7-4138-BFEC-E681AC9AB4B3}"/>
              </a:ext>
            </a:extLst>
          </p:cNvPr>
          <p:cNvSpPr>
            <a:spLocks noGrp="1"/>
          </p:cNvSpPr>
          <p:nvPr>
            <p:ph type="body" sz="quarter" idx="10"/>
          </p:nvPr>
        </p:nvSpPr>
        <p:spPr/>
        <p:txBody>
          <a:bodyPr/>
          <a:lstStyle/>
          <a:p>
            <a:r>
              <a:rPr lang="en-GB" dirty="0"/>
              <a:t>Professional Leadership </a:t>
            </a:r>
          </a:p>
        </p:txBody>
      </p:sp>
      <p:sp>
        <p:nvSpPr>
          <p:cNvPr id="3" name="Text Placeholder 2">
            <a:extLst>
              <a:ext uri="{FF2B5EF4-FFF2-40B4-BE49-F238E27FC236}">
                <a16:creationId xmlns:a16="http://schemas.microsoft.com/office/drawing/2014/main" id="{0E94DCE1-CF04-4300-BCF7-2031282DF63C}"/>
              </a:ext>
            </a:extLst>
          </p:cNvPr>
          <p:cNvSpPr>
            <a:spLocks noGrp="1"/>
          </p:cNvSpPr>
          <p:nvPr>
            <p:ph type="body" sz="quarter" idx="11"/>
          </p:nvPr>
        </p:nvSpPr>
        <p:spPr>
          <a:xfrm>
            <a:off x="755904" y="1362074"/>
            <a:ext cx="8851646" cy="4648581"/>
          </a:xfrm>
        </p:spPr>
        <p:txBody>
          <a:bodyPr/>
          <a:lstStyle/>
          <a:p>
            <a:r>
              <a:rPr lang="en-GB" dirty="0"/>
              <a:t>Many opportunities to provide nursing and clinical leadership  </a:t>
            </a:r>
          </a:p>
          <a:p>
            <a:pPr marL="342900" indent="-342900">
              <a:buFontTx/>
              <a:buChar char="-"/>
            </a:pPr>
            <a:r>
              <a:rPr lang="en-GB" dirty="0"/>
              <a:t>Integration and Innovation: working together to improve health and social care for all (</a:t>
            </a:r>
            <a:r>
              <a:rPr lang="en-GB" dirty="0">
                <a:hlinkClick r:id="rId2"/>
              </a:rPr>
              <a:t>Policy Paper February 2021</a:t>
            </a:r>
            <a:r>
              <a:rPr lang="en-GB" dirty="0"/>
              <a:t>) – legislative proposals for the Health and Care Bill that build on the NHS Long Term Plan </a:t>
            </a:r>
          </a:p>
          <a:p>
            <a:pPr marL="342900" indent="-342900">
              <a:buFontTx/>
              <a:buChar char="-"/>
            </a:pPr>
            <a:r>
              <a:rPr lang="en-GB" dirty="0"/>
              <a:t>Integrated Community Systems- bringing together organisations to redesign care and improve population health </a:t>
            </a:r>
          </a:p>
          <a:p>
            <a:pPr marL="342900" indent="-342900">
              <a:buFontTx/>
              <a:buChar char="-"/>
            </a:pPr>
            <a:r>
              <a:rPr lang="en-GB" dirty="0"/>
              <a:t>ICS are enabler of change, PCNs make it happen</a:t>
            </a:r>
          </a:p>
          <a:p>
            <a:pPr marL="342900" indent="-342900">
              <a:buFontTx/>
              <a:buChar char="-"/>
            </a:pPr>
            <a:r>
              <a:rPr lang="en-GB" dirty="0"/>
              <a:t>Primary Care Networks – small enough to continue to provide personalised care but large enough to be resilient (30,000- 50,000 patients) </a:t>
            </a:r>
          </a:p>
          <a:p>
            <a:pPr marL="342900" indent="-342900">
              <a:buFontTx/>
              <a:buChar char="-"/>
            </a:pPr>
            <a:r>
              <a:rPr lang="en-GB" dirty="0"/>
              <a:t>RCN influencing to ensure that a there is a nurse at executive level through RCN Workforce Standards </a:t>
            </a:r>
          </a:p>
          <a:p>
            <a:endParaRPr lang="en-GB" dirty="0"/>
          </a:p>
          <a:p>
            <a:pPr marL="342900" indent="-342900">
              <a:buFontTx/>
              <a:buChar char="-"/>
            </a:pPr>
            <a:endParaRPr lang="en-GB" dirty="0"/>
          </a:p>
          <a:p>
            <a:endParaRPr lang="en-GB" dirty="0"/>
          </a:p>
        </p:txBody>
      </p:sp>
    </p:spTree>
    <p:extLst>
      <p:ext uri="{BB962C8B-B14F-4D97-AF65-F5344CB8AC3E}">
        <p14:creationId xmlns:p14="http://schemas.microsoft.com/office/powerpoint/2010/main" val="185282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400" dirty="0"/>
              <a:t>Strategic Leadership</a:t>
            </a:r>
          </a:p>
        </p:txBody>
      </p:sp>
      <p:graphicFrame>
        <p:nvGraphicFramePr>
          <p:cNvPr id="12" name="Text Placeholder 2">
            <a:extLst>
              <a:ext uri="{FF2B5EF4-FFF2-40B4-BE49-F238E27FC236}">
                <a16:creationId xmlns:a16="http://schemas.microsoft.com/office/drawing/2014/main" id="{EFA05609-9802-41B4-8E1C-1568547E19A6}"/>
              </a:ext>
            </a:extLst>
          </p:cNvPr>
          <p:cNvGraphicFramePr/>
          <p:nvPr>
            <p:extLst>
              <p:ext uri="{D42A27DB-BD31-4B8C-83A1-F6EECF244321}">
                <p14:modId xmlns:p14="http://schemas.microsoft.com/office/powerpoint/2010/main" val="143673096"/>
              </p:ext>
            </p:extLst>
          </p:nvPr>
        </p:nvGraphicFramePr>
        <p:xfrm>
          <a:off x="668497" y="1376717"/>
          <a:ext cx="10991255" cy="4751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84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8ECCB-FE74-4139-96E6-1D89EA25B104}"/>
              </a:ext>
            </a:extLst>
          </p:cNvPr>
          <p:cNvSpPr>
            <a:spLocks noGrp="1"/>
          </p:cNvSpPr>
          <p:nvPr>
            <p:ph type="body" sz="quarter" idx="10"/>
          </p:nvPr>
        </p:nvSpPr>
        <p:spPr/>
        <p:txBody>
          <a:bodyPr/>
          <a:lstStyle/>
          <a:p>
            <a:r>
              <a:rPr lang="en-GB" dirty="0"/>
              <a:t>Designated Prescriber Practitioner </a:t>
            </a:r>
          </a:p>
          <a:p>
            <a:endParaRPr lang="en-GB" dirty="0"/>
          </a:p>
        </p:txBody>
      </p:sp>
      <p:sp>
        <p:nvSpPr>
          <p:cNvPr id="3" name="Text Placeholder 2">
            <a:extLst>
              <a:ext uri="{FF2B5EF4-FFF2-40B4-BE49-F238E27FC236}">
                <a16:creationId xmlns:a16="http://schemas.microsoft.com/office/drawing/2014/main" id="{BD00435F-149C-4602-9380-FB467ACCF201}"/>
              </a:ext>
            </a:extLst>
          </p:cNvPr>
          <p:cNvSpPr>
            <a:spLocks noGrp="1"/>
          </p:cNvSpPr>
          <p:nvPr>
            <p:ph type="body" sz="quarter" idx="11"/>
          </p:nvPr>
        </p:nvSpPr>
        <p:spPr>
          <a:xfrm>
            <a:off x="621792" y="1097280"/>
            <a:ext cx="8985758" cy="4665345"/>
          </a:xfrm>
        </p:spPr>
        <p:txBody>
          <a:bodyPr/>
          <a:lstStyle/>
          <a:p>
            <a:r>
              <a:rPr lang="en-GB" dirty="0"/>
              <a:t>‘Oversee, support and assess the competence of non-medical prescribing trainees, in collaboration with academic and workplace partners, during the period of learning in practice’ </a:t>
            </a:r>
          </a:p>
          <a:p>
            <a:endParaRPr lang="en-GB" dirty="0"/>
          </a:p>
          <a:p>
            <a:pPr marL="342900" indent="-342900">
              <a:buFont typeface="Arial" panose="020B0604020202020204" pitchFamily="34" charset="0"/>
              <a:buChar char="•"/>
            </a:pPr>
            <a:r>
              <a:rPr lang="en-GB" dirty="0"/>
              <a:t>Regulatory changes in 2019 mean experienced NMPs of any professional background</a:t>
            </a:r>
          </a:p>
          <a:p>
            <a:pPr marL="342900" indent="-342900">
              <a:buFont typeface="Arial" panose="020B0604020202020204" pitchFamily="34" charset="0"/>
              <a:buChar char="•"/>
            </a:pPr>
            <a:r>
              <a:rPr lang="en-GB" dirty="0"/>
              <a:t>Similar to the Designated Medical Practitioner </a:t>
            </a:r>
          </a:p>
          <a:p>
            <a:pPr marL="342900" indent="-342900">
              <a:buFont typeface="Arial" panose="020B0604020202020204" pitchFamily="34" charset="0"/>
              <a:buChar char="•"/>
            </a:pPr>
            <a:r>
              <a:rPr lang="en-GB" dirty="0"/>
              <a:t>Evolving role of advanced practice</a:t>
            </a:r>
          </a:p>
          <a:p>
            <a:pPr marL="342900" indent="-342900">
              <a:buFont typeface="Arial" panose="020B0604020202020204" pitchFamily="34" charset="0"/>
              <a:buChar char="•"/>
            </a:pPr>
            <a:r>
              <a:rPr lang="en-GB" dirty="0"/>
              <a:t>The </a:t>
            </a:r>
            <a:r>
              <a:rPr lang="en-GB" dirty="0">
                <a:hlinkClick r:id="rId2"/>
              </a:rPr>
              <a:t>Designated Prescriber Practitioner Framework </a:t>
            </a:r>
            <a:r>
              <a:rPr lang="en-GB" dirty="0"/>
              <a:t>is designed to empower DPPs in their role</a:t>
            </a:r>
          </a:p>
          <a:p>
            <a:pPr marL="342900" indent="-342900">
              <a:buFont typeface="Arial" panose="020B0604020202020204" pitchFamily="34" charset="0"/>
              <a:buChar char="•"/>
            </a:pPr>
            <a:r>
              <a:rPr lang="en-GB" dirty="0"/>
              <a:t>Supported by a </a:t>
            </a:r>
            <a:r>
              <a:rPr lang="en-GB" dirty="0">
                <a:hlinkClick r:id="rId3"/>
              </a:rPr>
              <a:t>Competency framework for all Prescribers</a:t>
            </a:r>
            <a:r>
              <a:rPr lang="en-GB" dirty="0"/>
              <a:t> </a:t>
            </a:r>
          </a:p>
          <a:p>
            <a:pPr marL="342900" indent="-342900">
              <a:buFont typeface="Arial" panose="020B0604020202020204" pitchFamily="34" charset="0"/>
              <a:buChar char="•"/>
            </a:pPr>
            <a:r>
              <a:rPr lang="en-GB" dirty="0"/>
              <a:t>RPS &amp; RCN virtual event: Becoming a Designated Prescriber Practitioner 23</a:t>
            </a:r>
            <a:r>
              <a:rPr lang="en-GB" baseline="30000" dirty="0"/>
              <a:t>rd</a:t>
            </a:r>
            <a:r>
              <a:rPr lang="en-GB" dirty="0"/>
              <a:t> March 1pm- 5pm </a:t>
            </a:r>
          </a:p>
          <a:p>
            <a:endParaRPr lang="en-GB" dirty="0"/>
          </a:p>
        </p:txBody>
      </p:sp>
    </p:spTree>
    <p:extLst>
      <p:ext uri="{BB962C8B-B14F-4D97-AF65-F5344CB8AC3E}">
        <p14:creationId xmlns:p14="http://schemas.microsoft.com/office/powerpoint/2010/main" val="141447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895AA9-8678-4F5A-A374-F84CFCC9613C}"/>
              </a:ext>
            </a:extLst>
          </p:cNvPr>
          <p:cNvSpPr>
            <a:spLocks noGrp="1"/>
          </p:cNvSpPr>
          <p:nvPr>
            <p:ph type="body" sz="quarter" idx="10"/>
          </p:nvPr>
        </p:nvSpPr>
        <p:spPr/>
        <p:txBody>
          <a:bodyPr/>
          <a:lstStyle/>
          <a:p>
            <a:r>
              <a:rPr lang="en-GB" dirty="0"/>
              <a:t>Prescribing Safely under Covid-19 </a:t>
            </a:r>
          </a:p>
        </p:txBody>
      </p:sp>
      <p:sp>
        <p:nvSpPr>
          <p:cNvPr id="3" name="Text Placeholder 2">
            <a:extLst>
              <a:ext uri="{FF2B5EF4-FFF2-40B4-BE49-F238E27FC236}">
                <a16:creationId xmlns:a16="http://schemas.microsoft.com/office/drawing/2014/main" id="{C61602DB-3FAD-46B4-832E-6396D3F4F8B2}"/>
              </a:ext>
            </a:extLst>
          </p:cNvPr>
          <p:cNvSpPr>
            <a:spLocks noGrp="1"/>
          </p:cNvSpPr>
          <p:nvPr>
            <p:ph type="body" sz="quarter" idx="11"/>
          </p:nvPr>
        </p:nvSpPr>
        <p:spPr>
          <a:xfrm>
            <a:off x="670560" y="1628775"/>
            <a:ext cx="8936990" cy="4133850"/>
          </a:xfrm>
        </p:spPr>
        <p:txBody>
          <a:bodyPr/>
          <a:lstStyle/>
          <a:p>
            <a:r>
              <a:rPr lang="en-GB" dirty="0"/>
              <a:t>During Covid-19 we have seen an increased need for remote prescribing</a:t>
            </a:r>
          </a:p>
          <a:p>
            <a:endParaRPr lang="en-GB" dirty="0"/>
          </a:p>
          <a:p>
            <a:pPr marL="342900" indent="-342900">
              <a:buFontTx/>
              <a:buChar char="-"/>
            </a:pPr>
            <a:r>
              <a:rPr lang="en-GB" dirty="0"/>
              <a:t>Have a clear process the same as when you see a patient face to face</a:t>
            </a:r>
          </a:p>
          <a:p>
            <a:pPr marL="342900" indent="-342900">
              <a:buFontTx/>
              <a:buChar char="-"/>
            </a:pPr>
            <a:r>
              <a:rPr lang="en-GB" dirty="0"/>
              <a:t>Use of additional skills </a:t>
            </a:r>
          </a:p>
          <a:p>
            <a:pPr marL="342900" indent="-342900">
              <a:buFontTx/>
              <a:buChar char="-"/>
            </a:pPr>
            <a:r>
              <a:rPr lang="en-GB" dirty="0"/>
              <a:t>Option for Video consultation, Photos etc.</a:t>
            </a:r>
          </a:p>
          <a:p>
            <a:pPr marL="342900" indent="-342900">
              <a:buFontTx/>
              <a:buChar char="-"/>
            </a:pPr>
            <a:r>
              <a:rPr lang="en-GB" dirty="0"/>
              <a:t>If you are unable to assess the patient adequately arrange face to face</a:t>
            </a:r>
          </a:p>
          <a:p>
            <a:pPr marL="342900" indent="-342900">
              <a:buFontTx/>
              <a:buChar char="-"/>
            </a:pPr>
            <a:r>
              <a:rPr lang="en-GB" dirty="0"/>
              <a:t>Peer review of consultations and prescribing</a:t>
            </a:r>
          </a:p>
          <a:p>
            <a:pPr marL="342900" indent="-342900">
              <a:buFontTx/>
              <a:buChar char="-"/>
            </a:pPr>
            <a:r>
              <a:rPr lang="en-GB" dirty="0"/>
              <a:t>Clear safety netting</a:t>
            </a:r>
            <a:endParaRPr lang="en-GB" dirty="0">
              <a:hlinkClick r:id="rId2"/>
            </a:endParaRPr>
          </a:p>
          <a:p>
            <a:r>
              <a:rPr lang="en-GB" dirty="0">
                <a:hlinkClick r:id="rId2"/>
              </a:rPr>
              <a:t>COVID-19 Remote prescribing | Medicines Management | Royal College of Nursing (rcn.org.uk)</a:t>
            </a:r>
            <a:endParaRPr lang="en-GB" dirty="0"/>
          </a:p>
          <a:p>
            <a:endParaRPr lang="en-GB" dirty="0"/>
          </a:p>
          <a:p>
            <a:pPr algn="ctr"/>
            <a:r>
              <a:rPr lang="en-GB" b="1" dirty="0"/>
              <a:t>What will the model look like moving forward? </a:t>
            </a:r>
          </a:p>
        </p:txBody>
      </p:sp>
    </p:spTree>
    <p:extLst>
      <p:ext uri="{BB962C8B-B14F-4D97-AF65-F5344CB8AC3E}">
        <p14:creationId xmlns:p14="http://schemas.microsoft.com/office/powerpoint/2010/main" val="80386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338B5-4399-4877-9996-7E43E232C22B}"/>
              </a:ext>
            </a:extLst>
          </p:cNvPr>
          <p:cNvSpPr>
            <a:spLocks noGrp="1"/>
          </p:cNvSpPr>
          <p:nvPr>
            <p:ph type="body" sz="quarter" idx="10"/>
          </p:nvPr>
        </p:nvSpPr>
        <p:spPr/>
        <p:txBody>
          <a:bodyPr/>
          <a:lstStyle/>
          <a:p>
            <a:r>
              <a:rPr lang="en-GB" dirty="0"/>
              <a:t>The challenges of Covid-19</a:t>
            </a:r>
          </a:p>
          <a:p>
            <a:endParaRPr lang="en-GB" dirty="0"/>
          </a:p>
        </p:txBody>
      </p:sp>
      <p:sp>
        <p:nvSpPr>
          <p:cNvPr id="3" name="Text Placeholder 2">
            <a:extLst>
              <a:ext uri="{FF2B5EF4-FFF2-40B4-BE49-F238E27FC236}">
                <a16:creationId xmlns:a16="http://schemas.microsoft.com/office/drawing/2014/main" id="{997BF308-CE96-4BD2-9541-3862D662BD33}"/>
              </a:ext>
            </a:extLst>
          </p:cNvPr>
          <p:cNvSpPr>
            <a:spLocks noGrp="1"/>
          </p:cNvSpPr>
          <p:nvPr>
            <p:ph type="body" sz="quarter" idx="11"/>
          </p:nvPr>
        </p:nvSpPr>
        <p:spPr>
          <a:xfrm>
            <a:off x="742950" y="1017651"/>
            <a:ext cx="8864600" cy="4133850"/>
          </a:xfrm>
        </p:spPr>
        <p:txBody>
          <a:bodyPr/>
          <a:lstStyle/>
          <a:p>
            <a:pPr marL="342900" indent="-342900">
              <a:buFont typeface="Arial" panose="020B0604020202020204" pitchFamily="34" charset="0"/>
              <a:buChar char="•"/>
            </a:pPr>
            <a:r>
              <a:rPr lang="en-GB" dirty="0"/>
              <a:t>Safety when consulting remotely</a:t>
            </a:r>
          </a:p>
          <a:p>
            <a:pPr marL="342900" indent="-342900">
              <a:buFont typeface="Arial" panose="020B0604020202020204" pitchFamily="34" charset="0"/>
              <a:buChar char="•"/>
            </a:pPr>
            <a:r>
              <a:rPr lang="en-GB" dirty="0"/>
              <a:t>Changes to practice</a:t>
            </a:r>
          </a:p>
          <a:p>
            <a:pPr marL="342900" indent="-342900">
              <a:buFont typeface="Arial" panose="020B0604020202020204" pitchFamily="34" charset="0"/>
              <a:buChar char="•"/>
            </a:pPr>
            <a:r>
              <a:rPr lang="en-GB" dirty="0"/>
              <a:t>Poor understand of the disease process </a:t>
            </a:r>
          </a:p>
          <a:p>
            <a:pPr marL="342900" indent="-342900">
              <a:buFont typeface="Arial" panose="020B0604020202020204" pitchFamily="34" charset="0"/>
              <a:buChar char="•"/>
            </a:pPr>
            <a:r>
              <a:rPr lang="en-GB" dirty="0"/>
              <a:t>Patients reluctant to be seen face to face</a:t>
            </a:r>
          </a:p>
          <a:p>
            <a:pPr marL="342900" indent="-342900">
              <a:buFont typeface="Arial" panose="020B0604020202020204" pitchFamily="34" charset="0"/>
              <a:buChar char="•"/>
            </a:pPr>
            <a:r>
              <a:rPr lang="en-GB" dirty="0"/>
              <a:t>Physical and psychological barriers to care</a:t>
            </a:r>
          </a:p>
          <a:p>
            <a:pPr marL="342900" indent="-342900">
              <a:buFont typeface="Arial" panose="020B0604020202020204" pitchFamily="34" charset="0"/>
              <a:buChar char="•"/>
            </a:pPr>
            <a:r>
              <a:rPr lang="en-GB" dirty="0"/>
              <a:t>Unprecedented demand</a:t>
            </a:r>
          </a:p>
          <a:p>
            <a:pPr marL="342900" indent="-342900">
              <a:buFont typeface="Arial" panose="020B0604020202020204" pitchFamily="34" charset="0"/>
              <a:buChar char="•"/>
            </a:pPr>
            <a:r>
              <a:rPr lang="en-GB" dirty="0"/>
              <a:t>Patients not wanting to be a burden</a:t>
            </a:r>
          </a:p>
          <a:p>
            <a:pPr marL="342900" indent="-342900">
              <a:buFont typeface="Arial" panose="020B0604020202020204" pitchFamily="34" charset="0"/>
              <a:buChar char="•"/>
            </a:pPr>
            <a:r>
              <a:rPr lang="en-GB" dirty="0"/>
              <a:t>Vaccination programmes- National </a:t>
            </a:r>
          </a:p>
          <a:p>
            <a:r>
              <a:rPr lang="en-GB" dirty="0"/>
              <a:t>      protocol, PGDs, PSDs</a:t>
            </a:r>
          </a:p>
          <a:p>
            <a:endParaRPr lang="en-GB" dirty="0"/>
          </a:p>
          <a:p>
            <a:r>
              <a:rPr lang="en-GB" sz="3200" b="1" i="1" dirty="0"/>
              <a:t>What does normal look like?</a:t>
            </a:r>
            <a:br>
              <a:rPr lang="en-GB" dirty="0"/>
            </a:br>
            <a:endParaRPr lang="en-GB" dirty="0"/>
          </a:p>
          <a:p>
            <a:endParaRPr lang="en-GB" dirty="0"/>
          </a:p>
          <a:p>
            <a:endParaRPr lang="en-GB" dirty="0"/>
          </a:p>
          <a:p>
            <a:pPr marL="342900" indent="-342900">
              <a:buFont typeface="Arial" panose="020B0604020202020204" pitchFamily="34" charset="0"/>
              <a:buChar char="•"/>
            </a:pPr>
            <a:endParaRPr lang="en-GB" dirty="0"/>
          </a:p>
          <a:p>
            <a:r>
              <a:rPr lang="en-GB" dirty="0"/>
              <a:t> </a:t>
            </a:r>
          </a:p>
        </p:txBody>
      </p:sp>
      <p:pic>
        <p:nvPicPr>
          <p:cNvPr id="4" name="Picture 3">
            <a:extLst>
              <a:ext uri="{FF2B5EF4-FFF2-40B4-BE49-F238E27FC236}">
                <a16:creationId xmlns:a16="http://schemas.microsoft.com/office/drawing/2014/main" id="{43160C29-C17A-4D9F-A465-A71C7FFAAC31}"/>
              </a:ext>
            </a:extLst>
          </p:cNvPr>
          <p:cNvPicPr>
            <a:picLocks noChangeAspect="1"/>
          </p:cNvPicPr>
          <p:nvPr/>
        </p:nvPicPr>
        <p:blipFill>
          <a:blip r:embed="rId2"/>
          <a:stretch>
            <a:fillRect/>
          </a:stretch>
        </p:blipFill>
        <p:spPr>
          <a:xfrm>
            <a:off x="6352032" y="2637663"/>
            <a:ext cx="5693664" cy="3202686"/>
          </a:xfrm>
          <a:prstGeom prst="rect">
            <a:avLst/>
          </a:prstGeom>
        </p:spPr>
      </p:pic>
    </p:spTree>
    <p:extLst>
      <p:ext uri="{BB962C8B-B14F-4D97-AF65-F5344CB8AC3E}">
        <p14:creationId xmlns:p14="http://schemas.microsoft.com/office/powerpoint/2010/main" val="61348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18185-BC69-4AD8-9901-D9BE3A72060E}"/>
              </a:ext>
            </a:extLst>
          </p:cNvPr>
          <p:cNvSpPr>
            <a:spLocks noGrp="1"/>
          </p:cNvSpPr>
          <p:nvPr>
            <p:ph type="body" sz="quarter" idx="10"/>
          </p:nvPr>
        </p:nvSpPr>
        <p:spPr/>
        <p:txBody>
          <a:bodyPr/>
          <a:lstStyle/>
          <a:p>
            <a:r>
              <a:rPr lang="en-GB" dirty="0"/>
              <a:t>Plan for today </a:t>
            </a:r>
          </a:p>
        </p:txBody>
      </p:sp>
      <p:sp>
        <p:nvSpPr>
          <p:cNvPr id="3" name="Text Placeholder 2">
            <a:extLst>
              <a:ext uri="{FF2B5EF4-FFF2-40B4-BE49-F238E27FC236}">
                <a16:creationId xmlns:a16="http://schemas.microsoft.com/office/drawing/2014/main" id="{65D36D56-9FD2-4159-8376-5CF13567AC8D}"/>
              </a:ext>
            </a:extLst>
          </p:cNvPr>
          <p:cNvSpPr>
            <a:spLocks noGrp="1"/>
          </p:cNvSpPr>
          <p:nvPr>
            <p:ph type="body" sz="quarter" idx="11"/>
          </p:nvPr>
        </p:nvSpPr>
        <p:spPr>
          <a:xfrm>
            <a:off x="512064" y="1628775"/>
            <a:ext cx="9095486" cy="4133850"/>
          </a:xfrm>
        </p:spPr>
        <p:txBody>
          <a:bodyPr/>
          <a:lstStyle/>
          <a:p>
            <a:pPr marL="342900" indent="-342900">
              <a:buFont typeface="Arial" panose="020B0604020202020204" pitchFamily="34" charset="0"/>
              <a:buChar char="•"/>
            </a:pPr>
            <a:r>
              <a:rPr lang="en-GB" dirty="0"/>
              <a:t>Where are the standards for advanced roles and nursing within speciality </a:t>
            </a:r>
          </a:p>
          <a:p>
            <a:pPr marL="342900" indent="-342900">
              <a:buFont typeface="Arial" panose="020B0604020202020204" pitchFamily="34" charset="0"/>
              <a:buChar char="•"/>
            </a:pPr>
            <a:r>
              <a:rPr lang="en-GB" dirty="0"/>
              <a:t>Recognition of advanced practice</a:t>
            </a:r>
          </a:p>
          <a:p>
            <a:pPr marL="342900" indent="-342900">
              <a:buFont typeface="Arial" panose="020B0604020202020204" pitchFamily="34" charset="0"/>
              <a:buChar char="•"/>
            </a:pPr>
            <a:r>
              <a:rPr lang="en-GB" dirty="0"/>
              <a:t>Implications for nurse prescribers</a:t>
            </a:r>
          </a:p>
          <a:p>
            <a:pPr marL="342900" indent="-342900">
              <a:buFont typeface="Arial" panose="020B0604020202020204" pitchFamily="34" charset="0"/>
              <a:buChar char="•"/>
            </a:pPr>
            <a:r>
              <a:rPr lang="en-GB" dirty="0"/>
              <a:t>The challenges of Covid-19</a:t>
            </a:r>
          </a:p>
          <a:p>
            <a:pPr marL="342900" indent="-342900">
              <a:buFont typeface="Arial" panose="020B0604020202020204" pitchFamily="34" charset="0"/>
              <a:buChar char="•"/>
            </a:pPr>
            <a:r>
              <a:rPr lang="en-GB" dirty="0"/>
              <a:t>Enhanced practice and implications for NMPs</a:t>
            </a:r>
          </a:p>
          <a:p>
            <a:pPr marL="342900" indent="-342900">
              <a:buFont typeface="Arial" panose="020B0604020202020204" pitchFamily="34" charset="0"/>
              <a:buChar char="•"/>
            </a:pPr>
            <a:r>
              <a:rPr lang="en-GB" dirty="0"/>
              <a:t>What support do nurse prescribers need at each stage of their prescribing journey</a:t>
            </a:r>
          </a:p>
          <a:p>
            <a:pPr marL="342900" indent="-342900">
              <a:buFont typeface="Arial" panose="020B0604020202020204" pitchFamily="34" charset="0"/>
              <a:buChar char="•"/>
            </a:pPr>
            <a:r>
              <a:rPr lang="en-GB" dirty="0"/>
              <a:t>Ensuring nurse prescribing practice is integral to service development</a:t>
            </a:r>
          </a:p>
        </p:txBody>
      </p:sp>
    </p:spTree>
    <p:extLst>
      <p:ext uri="{BB962C8B-B14F-4D97-AF65-F5344CB8AC3E}">
        <p14:creationId xmlns:p14="http://schemas.microsoft.com/office/powerpoint/2010/main" val="282855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65265" y="429199"/>
            <a:ext cx="4311301" cy="995363"/>
          </a:xfrm>
        </p:spPr>
        <p:txBody>
          <a:bodyPr/>
          <a:lstStyle/>
          <a:p>
            <a:r>
              <a:rPr lang="en-GB" dirty="0"/>
              <a:t>Career Redesign</a:t>
            </a:r>
          </a:p>
        </p:txBody>
      </p:sp>
      <p:sp>
        <p:nvSpPr>
          <p:cNvPr id="3" name="Text Placeholder 2"/>
          <p:cNvSpPr>
            <a:spLocks noGrp="1"/>
          </p:cNvSpPr>
          <p:nvPr>
            <p:ph type="body" sz="quarter" idx="11"/>
          </p:nvPr>
        </p:nvSpPr>
        <p:spPr>
          <a:xfrm>
            <a:off x="4994796" y="1793894"/>
            <a:ext cx="187060" cy="1058567"/>
          </a:xfrm>
        </p:spPr>
        <p:txBody>
          <a:bodyPr/>
          <a:lstStyle/>
          <a:p>
            <a:endParaRPr lang="en-GB" dirty="0"/>
          </a:p>
        </p:txBody>
      </p:sp>
      <p:pic>
        <p:nvPicPr>
          <p:cNvPr id="1026" name="Picture 2" descr="169d2be62bcca864b2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812" y="1248928"/>
            <a:ext cx="5570755" cy="311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169d2c2d965e3c810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3154"/>
            <a:ext cx="3205812" cy="177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169d2bebe23449fdf3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6567" y="2644684"/>
            <a:ext cx="3112704" cy="172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169d2bf0425b3878f3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0695" y="4367363"/>
            <a:ext cx="3649507" cy="204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8640" y="2153250"/>
            <a:ext cx="2394443" cy="369332"/>
          </a:xfrm>
          <a:prstGeom prst="rect">
            <a:avLst/>
          </a:prstGeom>
          <a:noFill/>
        </p:spPr>
        <p:txBody>
          <a:bodyPr wrap="square" rtlCol="0">
            <a:spAutoFit/>
          </a:bodyPr>
          <a:lstStyle/>
          <a:p>
            <a:r>
              <a:rPr lang="en-GB" dirty="0">
                <a:solidFill>
                  <a:schemeClr val="bg1"/>
                </a:solidFill>
              </a:rPr>
              <a:t>Primary Care Networks</a:t>
            </a:r>
          </a:p>
        </p:txBody>
      </p:sp>
      <p:sp>
        <p:nvSpPr>
          <p:cNvPr id="5" name="TextBox 4"/>
          <p:cNvSpPr txBox="1"/>
          <p:nvPr/>
        </p:nvSpPr>
        <p:spPr>
          <a:xfrm>
            <a:off x="9591848" y="2204695"/>
            <a:ext cx="1482142" cy="369332"/>
          </a:xfrm>
          <a:prstGeom prst="rect">
            <a:avLst/>
          </a:prstGeom>
          <a:noFill/>
        </p:spPr>
        <p:txBody>
          <a:bodyPr wrap="square" rtlCol="0">
            <a:spAutoFit/>
          </a:bodyPr>
          <a:lstStyle/>
          <a:p>
            <a:r>
              <a:rPr lang="en-GB" dirty="0">
                <a:solidFill>
                  <a:schemeClr val="bg1"/>
                </a:solidFill>
              </a:rPr>
              <a:t>Technology</a:t>
            </a:r>
          </a:p>
        </p:txBody>
      </p:sp>
      <p:sp>
        <p:nvSpPr>
          <p:cNvPr id="6" name="TextBox 5"/>
          <p:cNvSpPr txBox="1"/>
          <p:nvPr/>
        </p:nvSpPr>
        <p:spPr>
          <a:xfrm>
            <a:off x="4394209" y="6410310"/>
            <a:ext cx="3193960" cy="369332"/>
          </a:xfrm>
          <a:prstGeom prst="rect">
            <a:avLst/>
          </a:prstGeom>
          <a:noFill/>
        </p:spPr>
        <p:txBody>
          <a:bodyPr wrap="square" rtlCol="0">
            <a:spAutoFit/>
          </a:bodyPr>
          <a:lstStyle/>
          <a:p>
            <a:r>
              <a:rPr lang="en-GB" dirty="0">
                <a:solidFill>
                  <a:schemeClr val="bg1"/>
                </a:solidFill>
              </a:rPr>
              <a:t>Career Pathways/ Recruitment</a:t>
            </a:r>
          </a:p>
        </p:txBody>
      </p:sp>
    </p:spTree>
    <p:extLst>
      <p:ext uri="{BB962C8B-B14F-4D97-AF65-F5344CB8AC3E}">
        <p14:creationId xmlns:p14="http://schemas.microsoft.com/office/powerpoint/2010/main" val="206263944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49C56B-276A-44E3-AFF1-67445188C5F5}"/>
              </a:ext>
            </a:extLst>
          </p:cNvPr>
          <p:cNvSpPr>
            <a:spLocks noGrp="1"/>
          </p:cNvSpPr>
          <p:nvPr>
            <p:ph type="body" sz="quarter" idx="10"/>
          </p:nvPr>
        </p:nvSpPr>
        <p:spPr/>
        <p:txBody>
          <a:bodyPr/>
          <a:lstStyle/>
          <a:p>
            <a:r>
              <a:rPr lang="en-GB" dirty="0"/>
              <a:t>Nursing Workforce Standards </a:t>
            </a:r>
          </a:p>
        </p:txBody>
      </p:sp>
      <p:sp>
        <p:nvSpPr>
          <p:cNvPr id="3" name="Text Placeholder 2">
            <a:extLst>
              <a:ext uri="{FF2B5EF4-FFF2-40B4-BE49-F238E27FC236}">
                <a16:creationId xmlns:a16="http://schemas.microsoft.com/office/drawing/2014/main" id="{7143E43F-9ADA-4200-A751-E75CC379C685}"/>
              </a:ext>
            </a:extLst>
          </p:cNvPr>
          <p:cNvSpPr>
            <a:spLocks noGrp="1"/>
          </p:cNvSpPr>
          <p:nvPr>
            <p:ph type="body" sz="quarter" idx="11"/>
          </p:nvPr>
        </p:nvSpPr>
        <p:spPr>
          <a:xfrm>
            <a:off x="207264" y="1117758"/>
            <a:ext cx="6169152" cy="4815839"/>
          </a:xfrm>
        </p:spPr>
        <p:txBody>
          <a:bodyPr/>
          <a:lstStyle/>
          <a:p>
            <a:endParaRPr lang="en-GB" dirty="0"/>
          </a:p>
          <a:p>
            <a:r>
              <a:rPr lang="en-GB" dirty="0"/>
              <a:t>'Evidence shows that having the right numbers of nursing staff, with the right skills, in the right place, at the right time improves health outcomes, the quality of care delivered, and patient safety’</a:t>
            </a:r>
          </a:p>
          <a:p>
            <a:endParaRPr lang="en-GB" dirty="0"/>
          </a:p>
          <a:p>
            <a:pPr marL="342900" indent="-342900">
              <a:buFontTx/>
              <a:buChar char="-"/>
            </a:pPr>
            <a:r>
              <a:rPr lang="en-GB" dirty="0"/>
              <a:t>Should be used alongside established practice or setting specific guidance </a:t>
            </a:r>
          </a:p>
          <a:p>
            <a:pPr marL="342900" indent="-342900">
              <a:buFontTx/>
              <a:buChar char="-"/>
            </a:pPr>
            <a:r>
              <a:rPr lang="en-GB" dirty="0"/>
              <a:t>Used by nurse leaders, regulators and those responsible for funding and planning </a:t>
            </a:r>
          </a:p>
          <a:p>
            <a:endParaRPr lang="en-GB" dirty="0"/>
          </a:p>
          <a:p>
            <a:r>
              <a:rPr lang="en-GB" dirty="0">
                <a:hlinkClick r:id="rId2"/>
              </a:rPr>
              <a:t>RCN Workforce Standards | Publications | Royal College of Nursing</a:t>
            </a:r>
            <a:endParaRPr lang="en-GB" dirty="0"/>
          </a:p>
        </p:txBody>
      </p:sp>
      <p:pic>
        <p:nvPicPr>
          <p:cNvPr id="2050" name="Picture 2" descr="See the source image">
            <a:extLst>
              <a:ext uri="{FF2B5EF4-FFF2-40B4-BE49-F238E27FC236}">
                <a16:creationId xmlns:a16="http://schemas.microsoft.com/office/drawing/2014/main" id="{97363FA2-67BE-47D7-A0CC-692506C2E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473" y="2349150"/>
            <a:ext cx="4703662" cy="235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3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49C56B-276A-44E3-AFF1-67445188C5F5}"/>
              </a:ext>
            </a:extLst>
          </p:cNvPr>
          <p:cNvSpPr>
            <a:spLocks noGrp="1"/>
          </p:cNvSpPr>
          <p:nvPr>
            <p:ph type="body" sz="quarter" idx="10"/>
          </p:nvPr>
        </p:nvSpPr>
        <p:spPr/>
        <p:txBody>
          <a:bodyPr/>
          <a:lstStyle/>
          <a:p>
            <a:r>
              <a:rPr lang="en-GB" dirty="0"/>
              <a:t>Education learning and development strategy </a:t>
            </a:r>
          </a:p>
        </p:txBody>
      </p:sp>
      <p:sp>
        <p:nvSpPr>
          <p:cNvPr id="3" name="Text Placeholder 2">
            <a:extLst>
              <a:ext uri="{FF2B5EF4-FFF2-40B4-BE49-F238E27FC236}">
                <a16:creationId xmlns:a16="http://schemas.microsoft.com/office/drawing/2014/main" id="{7143E43F-9ADA-4200-A751-E75CC379C685}"/>
              </a:ext>
            </a:extLst>
          </p:cNvPr>
          <p:cNvSpPr>
            <a:spLocks noGrp="1"/>
          </p:cNvSpPr>
          <p:nvPr>
            <p:ph type="body" sz="quarter" idx="11"/>
          </p:nvPr>
        </p:nvSpPr>
        <p:spPr>
          <a:xfrm>
            <a:off x="316992" y="1628775"/>
            <a:ext cx="9290558" cy="4133850"/>
          </a:xfrm>
        </p:spPr>
        <p:txBody>
          <a:bodyPr/>
          <a:lstStyle/>
          <a:p>
            <a:endParaRPr lang="en-GB" dirty="0"/>
          </a:p>
          <a:p>
            <a:r>
              <a:rPr lang="en-GB" dirty="0"/>
              <a:t>This Education, Learning and Development Strategy meets our Royal Charter mandate of ‘promote the science and art of nursing and education and training in the profession of nursing’.</a:t>
            </a:r>
          </a:p>
          <a:p>
            <a:pPr marL="342900" indent="-342900">
              <a:buFontTx/>
              <a:buChar char="-"/>
            </a:pPr>
            <a:r>
              <a:rPr lang="en-GB" dirty="0"/>
              <a:t>Supports a culture of life long learning</a:t>
            </a:r>
          </a:p>
          <a:p>
            <a:pPr marL="342900" indent="-342900">
              <a:buFontTx/>
              <a:buChar char="-"/>
            </a:pPr>
            <a:r>
              <a:rPr lang="en-GB" dirty="0"/>
              <a:t>Based on collaboration with members </a:t>
            </a:r>
          </a:p>
          <a:p>
            <a:pPr marL="342900" indent="-342900">
              <a:buFontTx/>
              <a:buChar char="-"/>
            </a:pPr>
            <a:r>
              <a:rPr lang="en-GB" dirty="0"/>
              <a:t>Transforming Culture together</a:t>
            </a:r>
          </a:p>
          <a:p>
            <a:pPr marL="342900" indent="-342900">
              <a:buFontTx/>
              <a:buChar char="-"/>
            </a:pPr>
            <a:endParaRPr lang="en-GB" dirty="0"/>
          </a:p>
          <a:p>
            <a:endParaRPr lang="en-GB" dirty="0"/>
          </a:p>
          <a:p>
            <a:endParaRPr lang="en-GB" dirty="0"/>
          </a:p>
          <a:p>
            <a:r>
              <a:rPr lang="en-GB" dirty="0">
                <a:hlinkClick r:id="rId2"/>
              </a:rPr>
              <a:t>Education learning and development strategy | Professional Development | Royal College of Nursing (rcn.org.uk)</a:t>
            </a:r>
            <a:endParaRPr lang="en-GB" dirty="0"/>
          </a:p>
        </p:txBody>
      </p:sp>
      <p:pic>
        <p:nvPicPr>
          <p:cNvPr id="4" name="Picture 3">
            <a:extLst>
              <a:ext uri="{FF2B5EF4-FFF2-40B4-BE49-F238E27FC236}">
                <a16:creationId xmlns:a16="http://schemas.microsoft.com/office/drawing/2014/main" id="{20A8E0C4-DE82-4663-B625-F3336230776A}"/>
              </a:ext>
            </a:extLst>
          </p:cNvPr>
          <p:cNvPicPr>
            <a:picLocks noChangeAspect="1"/>
          </p:cNvPicPr>
          <p:nvPr/>
        </p:nvPicPr>
        <p:blipFill>
          <a:blip r:embed="rId3"/>
          <a:stretch>
            <a:fillRect/>
          </a:stretch>
        </p:blipFill>
        <p:spPr>
          <a:xfrm>
            <a:off x="5907146" y="2744343"/>
            <a:ext cx="5043556" cy="2212086"/>
          </a:xfrm>
          <a:prstGeom prst="rect">
            <a:avLst/>
          </a:prstGeom>
        </p:spPr>
      </p:pic>
    </p:spTree>
    <p:extLst>
      <p:ext uri="{BB962C8B-B14F-4D97-AF65-F5344CB8AC3E}">
        <p14:creationId xmlns:p14="http://schemas.microsoft.com/office/powerpoint/2010/main" val="221949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0451C-1D20-4741-B6C9-4397EFB8743C}"/>
              </a:ext>
            </a:extLst>
          </p:cNvPr>
          <p:cNvSpPr>
            <a:spLocks noGrp="1"/>
          </p:cNvSpPr>
          <p:nvPr>
            <p:ph type="body" sz="quarter" idx="10"/>
          </p:nvPr>
        </p:nvSpPr>
        <p:spPr/>
        <p:txBody>
          <a:bodyPr/>
          <a:lstStyle/>
          <a:p>
            <a:r>
              <a:rPr lang="en-GB" dirty="0"/>
              <a:t>In Summary </a:t>
            </a:r>
          </a:p>
        </p:txBody>
      </p:sp>
      <p:sp>
        <p:nvSpPr>
          <p:cNvPr id="3" name="Text Placeholder 2">
            <a:extLst>
              <a:ext uri="{FF2B5EF4-FFF2-40B4-BE49-F238E27FC236}">
                <a16:creationId xmlns:a16="http://schemas.microsoft.com/office/drawing/2014/main" id="{3A637F6F-C566-4759-BD87-8ECBCE2DE587}"/>
              </a:ext>
            </a:extLst>
          </p:cNvPr>
          <p:cNvSpPr>
            <a:spLocks noGrp="1"/>
          </p:cNvSpPr>
          <p:nvPr>
            <p:ph type="body" sz="quarter" idx="11"/>
          </p:nvPr>
        </p:nvSpPr>
        <p:spPr>
          <a:xfrm>
            <a:off x="814252" y="1362075"/>
            <a:ext cx="9022334" cy="4133850"/>
          </a:xfrm>
        </p:spPr>
        <p:txBody>
          <a:bodyPr/>
          <a:lstStyle/>
          <a:p>
            <a:pPr marL="342900" indent="-342900">
              <a:buFont typeface="Arial" panose="020B0604020202020204" pitchFamily="34" charset="0"/>
              <a:buChar char="•"/>
            </a:pPr>
            <a:r>
              <a:rPr lang="en-GB" sz="2400" dirty="0">
                <a:latin typeface="Public Sans Light" pitchFamily="2" charset="0"/>
              </a:rPr>
              <a:t>Executive level leadership is essential to the continue progression of nursing</a:t>
            </a:r>
          </a:p>
          <a:p>
            <a:pPr marL="342900" indent="-342900">
              <a:buFont typeface="Arial" panose="020B0604020202020204" pitchFamily="34" charset="0"/>
              <a:buChar char="•"/>
            </a:pPr>
            <a:r>
              <a:rPr lang="en-GB" sz="2400" dirty="0">
                <a:latin typeface="Public Sans Light" pitchFamily="2" charset="0"/>
              </a:rPr>
              <a:t>Advanced practice clinicians are well placed to provide that leadership</a:t>
            </a:r>
          </a:p>
          <a:p>
            <a:pPr marL="342900" indent="-342900">
              <a:buFont typeface="Arial" panose="020B0604020202020204" pitchFamily="34" charset="0"/>
              <a:buChar char="•"/>
            </a:pPr>
            <a:r>
              <a:rPr lang="en-GB" sz="2400" dirty="0">
                <a:latin typeface="Public Sans Light" pitchFamily="2" charset="0"/>
              </a:rPr>
              <a:t>Standards and guidance exists to support prescribing in practice </a:t>
            </a:r>
          </a:p>
          <a:p>
            <a:pPr marL="342900" indent="-342900">
              <a:buFont typeface="Arial" panose="020B0604020202020204" pitchFamily="34" charset="0"/>
              <a:buChar char="•"/>
            </a:pPr>
            <a:r>
              <a:rPr lang="en-GB" sz="2400" dirty="0">
                <a:latin typeface="Public Sans Light" pitchFamily="2" charset="0"/>
              </a:rPr>
              <a:t>Opportunities exist to frame the prescribing role through the DPP</a:t>
            </a:r>
          </a:p>
          <a:p>
            <a:pPr marL="342900" indent="-342900">
              <a:buFont typeface="Arial" panose="020B0604020202020204" pitchFamily="34" charset="0"/>
              <a:buChar char="•"/>
            </a:pPr>
            <a:r>
              <a:rPr lang="en-GB" sz="2400" dirty="0">
                <a:latin typeface="Public Sans Light" pitchFamily="2" charset="0"/>
              </a:rPr>
              <a:t>There is a role for both advanced and enhanced clinical practice</a:t>
            </a:r>
          </a:p>
          <a:p>
            <a:endParaRPr lang="en-GB" dirty="0"/>
          </a:p>
        </p:txBody>
      </p:sp>
    </p:spTree>
    <p:extLst>
      <p:ext uri="{BB962C8B-B14F-4D97-AF65-F5344CB8AC3E}">
        <p14:creationId xmlns:p14="http://schemas.microsoft.com/office/powerpoint/2010/main" val="370541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5400" dirty="0"/>
              <a:t>Further information</a:t>
            </a:r>
          </a:p>
          <a:p>
            <a:endParaRPr lang="en-GB" dirty="0"/>
          </a:p>
        </p:txBody>
      </p:sp>
      <p:sp>
        <p:nvSpPr>
          <p:cNvPr id="3" name="Text Placeholder 2"/>
          <p:cNvSpPr>
            <a:spLocks noGrp="1"/>
          </p:cNvSpPr>
          <p:nvPr>
            <p:ph type="body" sz="quarter" idx="11"/>
          </p:nvPr>
        </p:nvSpPr>
        <p:spPr/>
        <p:txBody>
          <a:bodyPr/>
          <a:lstStyle/>
          <a:p>
            <a:r>
              <a:rPr lang="en-GB" sz="2800" dirty="0"/>
              <a:t>The credentialing team at:</a:t>
            </a:r>
          </a:p>
          <a:p>
            <a:r>
              <a:rPr lang="en-GB" sz="2800" dirty="0"/>
              <a:t> 	</a:t>
            </a:r>
            <a:r>
              <a:rPr lang="en-GB" sz="4000" dirty="0">
                <a:hlinkClick r:id="rId3"/>
              </a:rPr>
              <a:t>credentialing@rcn.org.uk</a:t>
            </a:r>
            <a:endParaRPr lang="en-GB" sz="4000" dirty="0"/>
          </a:p>
          <a:p>
            <a:endParaRPr lang="en-GB" sz="2800" dirty="0"/>
          </a:p>
          <a:p>
            <a:r>
              <a:rPr lang="en-GB" sz="2800" dirty="0"/>
              <a:t>Register your interest:</a:t>
            </a:r>
          </a:p>
          <a:p>
            <a:pPr lvl="2"/>
            <a:r>
              <a:rPr lang="en-GB" sz="4000" dirty="0"/>
              <a:t>rcn.org.uk/credentialing</a:t>
            </a:r>
          </a:p>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5341"/>
            <a:ext cx="12192000" cy="1705725"/>
          </a:xfrm>
          <a:prstGeom prst="rect">
            <a:avLst/>
          </a:prstGeom>
        </p:spPr>
      </p:pic>
    </p:spTree>
    <p:extLst>
      <p:ext uri="{BB962C8B-B14F-4D97-AF65-F5344CB8AC3E}">
        <p14:creationId xmlns:p14="http://schemas.microsoft.com/office/powerpoint/2010/main" val="40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ACC1C-37E6-4A66-8388-7094303B4213}"/>
              </a:ext>
            </a:extLst>
          </p:cNvPr>
          <p:cNvSpPr>
            <a:spLocks noGrp="1"/>
          </p:cNvSpPr>
          <p:nvPr>
            <p:ph type="body" sz="quarter" idx="10"/>
          </p:nvPr>
        </p:nvSpPr>
        <p:spPr/>
        <p:txBody>
          <a:bodyPr/>
          <a:lstStyle/>
          <a:p>
            <a:r>
              <a:rPr lang="en-GB" dirty="0"/>
              <a:t>Thank you and Questions</a:t>
            </a:r>
          </a:p>
        </p:txBody>
      </p:sp>
      <p:pic>
        <p:nvPicPr>
          <p:cNvPr id="5" name="Picture 4" descr="Close-up of hands raised in classroom">
            <a:extLst>
              <a:ext uri="{FF2B5EF4-FFF2-40B4-BE49-F238E27FC236}">
                <a16:creationId xmlns:a16="http://schemas.microsoft.com/office/drawing/2014/main" id="{099A916D-4B0C-47BB-B3E8-E660ADD7B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243" y="1472393"/>
            <a:ext cx="7029127" cy="4686085"/>
          </a:xfrm>
          <a:prstGeom prst="rect">
            <a:avLst/>
          </a:prstGeom>
        </p:spPr>
      </p:pic>
    </p:spTree>
    <p:extLst>
      <p:ext uri="{BB962C8B-B14F-4D97-AF65-F5344CB8AC3E}">
        <p14:creationId xmlns:p14="http://schemas.microsoft.com/office/powerpoint/2010/main" val="415737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CD7A1-26B7-475D-B7F2-A22CA0FEC20E}"/>
              </a:ext>
            </a:extLst>
          </p:cNvPr>
          <p:cNvSpPr>
            <a:spLocks noGrp="1"/>
          </p:cNvSpPr>
          <p:nvPr>
            <p:ph type="body" sz="quarter" idx="10"/>
          </p:nvPr>
        </p:nvSpPr>
        <p:spPr/>
        <p:txBody>
          <a:bodyPr/>
          <a:lstStyle/>
          <a:p>
            <a:r>
              <a:rPr lang="en-GB" dirty="0"/>
              <a:t>Where are the standards for advanced roles and nursing within speciality </a:t>
            </a:r>
          </a:p>
          <a:p>
            <a:endParaRPr lang="en-GB" dirty="0"/>
          </a:p>
        </p:txBody>
      </p:sp>
      <p:sp>
        <p:nvSpPr>
          <p:cNvPr id="3" name="Text Placeholder 2">
            <a:extLst>
              <a:ext uri="{FF2B5EF4-FFF2-40B4-BE49-F238E27FC236}">
                <a16:creationId xmlns:a16="http://schemas.microsoft.com/office/drawing/2014/main" id="{F14BBE66-75B8-4068-AB11-4D0B452686CD}"/>
              </a:ext>
            </a:extLst>
          </p:cNvPr>
          <p:cNvSpPr>
            <a:spLocks noGrp="1"/>
          </p:cNvSpPr>
          <p:nvPr>
            <p:ph type="body" sz="quarter" idx="11"/>
          </p:nvPr>
        </p:nvSpPr>
        <p:spPr>
          <a:xfrm>
            <a:off x="560832" y="1519047"/>
            <a:ext cx="9497568" cy="4133850"/>
          </a:xfrm>
        </p:spPr>
        <p:txBody>
          <a:bodyPr/>
          <a:lstStyle/>
          <a:p>
            <a:r>
              <a:rPr lang="en-GB" b="1" dirty="0"/>
              <a:t>NMC Standards for medicines management (2007) withdrawn January 2019</a:t>
            </a:r>
          </a:p>
          <a:p>
            <a:r>
              <a:rPr lang="en-GB" dirty="0"/>
              <a:t>RCN worked closely with the NMC and other organisations including the Royal Pharmaceutical Society to review currently available documents and develop new guidelines</a:t>
            </a:r>
          </a:p>
          <a:p>
            <a:r>
              <a:rPr lang="en-GB" dirty="0"/>
              <a:t>Several publications were reviewed and news ones developed including </a:t>
            </a:r>
          </a:p>
          <a:p>
            <a:pPr marL="342900" indent="-342900">
              <a:buFontTx/>
              <a:buChar char="-"/>
            </a:pPr>
            <a:r>
              <a:rPr lang="en-GB" dirty="0"/>
              <a:t>A Competency Framework for all Prescribers (RPS)</a:t>
            </a:r>
          </a:p>
          <a:p>
            <a:pPr marL="342900" indent="-342900">
              <a:buFontTx/>
              <a:buChar char="-"/>
            </a:pPr>
            <a:r>
              <a:rPr lang="en-GB" dirty="0"/>
              <a:t>Guidance on Prescribing, Dispensing, Supplying and Administration of Medicines (RCN &amp; RPS)</a:t>
            </a:r>
          </a:p>
          <a:p>
            <a:pPr marL="342900" indent="-342900">
              <a:buFontTx/>
              <a:buChar char="-"/>
            </a:pPr>
            <a:r>
              <a:rPr lang="en-GB" dirty="0"/>
              <a:t>Professional guidance on the administration of medicines in healthcare settings (RCN &amp; RPS)</a:t>
            </a:r>
          </a:p>
          <a:p>
            <a:pPr marL="342900" indent="-342900">
              <a:buFontTx/>
              <a:buChar char="-"/>
            </a:pPr>
            <a:r>
              <a:rPr lang="en-GB" dirty="0"/>
              <a:t>Medicines Management: An overview for nursing (RCN) </a:t>
            </a:r>
          </a:p>
          <a:p>
            <a:r>
              <a:rPr lang="en-GB" dirty="0"/>
              <a:t>All should be supported by local guidance </a:t>
            </a:r>
          </a:p>
          <a:p>
            <a:r>
              <a:rPr lang="en-GB" dirty="0">
                <a:hlinkClick r:id="rId2"/>
              </a:rPr>
              <a:t>Medicines management | Clinical topics | Royal College of Nursing (rcn.org.uk)</a:t>
            </a:r>
            <a:endParaRPr lang="en-GB" dirty="0"/>
          </a:p>
        </p:txBody>
      </p:sp>
    </p:spTree>
    <p:extLst>
      <p:ext uri="{BB962C8B-B14F-4D97-AF65-F5344CB8AC3E}">
        <p14:creationId xmlns:p14="http://schemas.microsoft.com/office/powerpoint/2010/main" val="119300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1CD72-652E-4A84-8708-D71D106C53CA}"/>
              </a:ext>
            </a:extLst>
          </p:cNvPr>
          <p:cNvSpPr>
            <a:spLocks noGrp="1"/>
          </p:cNvSpPr>
          <p:nvPr>
            <p:ph type="body" sz="quarter" idx="10"/>
          </p:nvPr>
        </p:nvSpPr>
        <p:spPr/>
        <p:txBody>
          <a:bodyPr/>
          <a:lstStyle/>
          <a:p>
            <a:r>
              <a:rPr lang="en-GB" dirty="0"/>
              <a:t>Recognition of advanced practice</a:t>
            </a:r>
          </a:p>
          <a:p>
            <a:endParaRPr lang="en-GB" dirty="0"/>
          </a:p>
        </p:txBody>
      </p:sp>
      <p:sp>
        <p:nvSpPr>
          <p:cNvPr id="3" name="Text Placeholder 2">
            <a:extLst>
              <a:ext uri="{FF2B5EF4-FFF2-40B4-BE49-F238E27FC236}">
                <a16:creationId xmlns:a16="http://schemas.microsoft.com/office/drawing/2014/main" id="{58B991F9-C433-4DA0-9D27-D48086923C13}"/>
              </a:ext>
            </a:extLst>
          </p:cNvPr>
          <p:cNvSpPr>
            <a:spLocks noGrp="1"/>
          </p:cNvSpPr>
          <p:nvPr>
            <p:ph type="body" sz="quarter" idx="11"/>
          </p:nvPr>
        </p:nvSpPr>
        <p:spPr>
          <a:xfrm>
            <a:off x="425450" y="1061371"/>
            <a:ext cx="9182100" cy="4979098"/>
          </a:xfrm>
        </p:spPr>
        <p:txBody>
          <a:bodyPr/>
          <a:lstStyle/>
          <a:p>
            <a:pPr algn="l"/>
            <a:r>
              <a:rPr lang="en-GB" b="0" i="0" dirty="0">
                <a:effectLst/>
                <a:latin typeface="var(--font-heading)"/>
              </a:rPr>
              <a:t>Advanced practice is defined as: </a:t>
            </a:r>
          </a:p>
          <a:p>
            <a:pPr marL="342900" indent="-342900" algn="l">
              <a:buFont typeface="Arial" panose="020B0604020202020204" pitchFamily="34" charset="0"/>
              <a:buChar char="•"/>
            </a:pPr>
            <a:r>
              <a:rPr lang="en-GB" dirty="0">
                <a:solidFill>
                  <a:srgbClr val="39363C"/>
                </a:solidFill>
                <a:latin typeface="var(--font-heading)"/>
              </a:rPr>
              <a:t>A</a:t>
            </a:r>
            <a:r>
              <a:rPr lang="en-GB" b="0" i="0" dirty="0">
                <a:solidFill>
                  <a:srgbClr val="39363C"/>
                </a:solidFill>
                <a:effectLst/>
                <a:latin typeface="PublicSans"/>
              </a:rPr>
              <a:t> level of practice, rather than a type of practice. </a:t>
            </a:r>
          </a:p>
          <a:p>
            <a:pPr marL="342900" indent="-342900" algn="l">
              <a:buFont typeface="Arial" panose="020B0604020202020204" pitchFamily="34" charset="0"/>
              <a:buChar char="•"/>
            </a:pPr>
            <a:r>
              <a:rPr lang="en-GB" b="0" i="0" dirty="0">
                <a:solidFill>
                  <a:srgbClr val="39363C"/>
                </a:solidFill>
                <a:effectLst/>
                <a:latin typeface="PublicSans"/>
              </a:rPr>
              <a:t>Advanced Nurse Practitioners are educated at Masters Level in clinical practice </a:t>
            </a:r>
          </a:p>
          <a:p>
            <a:pPr marL="342900" indent="-342900" algn="l">
              <a:buFont typeface="Arial" panose="020B0604020202020204" pitchFamily="34" charset="0"/>
              <a:buChar char="•"/>
            </a:pPr>
            <a:r>
              <a:rPr lang="en-GB" b="0" i="0" dirty="0">
                <a:solidFill>
                  <a:srgbClr val="39363C"/>
                </a:solidFill>
                <a:effectLst/>
                <a:latin typeface="PublicSans"/>
              </a:rPr>
              <a:t>Assessed as competent in practice using their expert clinical knowledge and skills</a:t>
            </a:r>
          </a:p>
          <a:p>
            <a:pPr marL="342900" indent="-342900" algn="l">
              <a:buFont typeface="Arial" panose="020B0604020202020204" pitchFamily="34" charset="0"/>
              <a:buChar char="•"/>
            </a:pPr>
            <a:r>
              <a:rPr lang="en-GB" dirty="0">
                <a:solidFill>
                  <a:srgbClr val="39363C"/>
                </a:solidFill>
                <a:latin typeface="PublicSans"/>
              </a:rPr>
              <a:t>F</a:t>
            </a:r>
            <a:r>
              <a:rPr lang="en-GB" b="0" i="0" dirty="0">
                <a:solidFill>
                  <a:srgbClr val="39363C"/>
                </a:solidFill>
                <a:effectLst/>
                <a:latin typeface="PublicSans"/>
              </a:rPr>
              <a:t>reedom and authority to act, making autonomous decisions in the assessment, diagnosis and treatment of patients</a:t>
            </a:r>
          </a:p>
          <a:p>
            <a:pPr marL="342900" indent="-342900" algn="l">
              <a:buFont typeface="Arial" panose="020B0604020202020204" pitchFamily="34" charset="0"/>
              <a:buChar char="•"/>
            </a:pPr>
            <a:r>
              <a:rPr lang="en-GB" dirty="0">
                <a:solidFill>
                  <a:srgbClr val="39363C"/>
                </a:solidFill>
                <a:latin typeface="PublicSans"/>
              </a:rPr>
              <a:t>Four Pillars of advanced practice </a:t>
            </a:r>
            <a:endParaRPr lang="en-GB" dirty="0">
              <a:hlinkClick r:id="rId2"/>
            </a:endParaRPr>
          </a:p>
          <a:p>
            <a:endParaRPr lang="en-GB" dirty="0">
              <a:hlinkClick r:id="rId2"/>
            </a:endParaRPr>
          </a:p>
          <a:p>
            <a:r>
              <a:rPr lang="en-GB" dirty="0">
                <a:hlinkClick r:id="rId2"/>
              </a:rPr>
              <a:t>Advanced practice standards | Royal College of </a:t>
            </a:r>
          </a:p>
          <a:p>
            <a:r>
              <a:rPr lang="en-GB" dirty="0">
                <a:hlinkClick r:id="rId2"/>
              </a:rPr>
              <a:t>Nursing (rcn.org.uk)</a:t>
            </a:r>
            <a:endParaRPr lang="en-GB" dirty="0"/>
          </a:p>
          <a:p>
            <a:endParaRPr lang="en-GB" dirty="0"/>
          </a:p>
          <a:p>
            <a:endParaRPr lang="en-GB" dirty="0">
              <a:solidFill>
                <a:srgbClr val="39363C"/>
              </a:solidFill>
              <a:latin typeface="PublicSans"/>
            </a:endParaRPr>
          </a:p>
        </p:txBody>
      </p:sp>
      <p:pic>
        <p:nvPicPr>
          <p:cNvPr id="1026" name="Picture 2">
            <a:extLst>
              <a:ext uri="{FF2B5EF4-FFF2-40B4-BE49-F238E27FC236}">
                <a16:creationId xmlns:a16="http://schemas.microsoft.com/office/drawing/2014/main" id="{27CCE18A-5D04-465D-9870-9878ED311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237" y="3282410"/>
            <a:ext cx="5591281" cy="287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0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RCN Advanced Practice Standards</a:t>
            </a:r>
          </a:p>
        </p:txBody>
      </p:sp>
      <p:sp>
        <p:nvSpPr>
          <p:cNvPr id="3" name="Text Placeholder 2"/>
          <p:cNvSpPr>
            <a:spLocks noGrp="1"/>
          </p:cNvSpPr>
          <p:nvPr>
            <p:ph type="body" sz="quarter" idx="11"/>
          </p:nvPr>
        </p:nvSpPr>
        <p:spPr>
          <a:xfrm>
            <a:off x="267656" y="1723873"/>
            <a:ext cx="7683500" cy="4133850"/>
          </a:xfrm>
        </p:spPr>
        <p:txBody>
          <a:bodyPr/>
          <a:lstStyle/>
          <a:p>
            <a:r>
              <a:rPr lang="en-GB" b="1" dirty="0"/>
              <a:t>Registered nurses working at this advanced level must meet the following standards. They must:</a:t>
            </a:r>
            <a:endParaRPr lang="en-GB" dirty="0"/>
          </a:p>
          <a:p>
            <a:pPr marL="342900" indent="-342900">
              <a:buFont typeface="Arial" panose="020B0604020202020204" pitchFamily="34" charset="0"/>
              <a:buChar char="•"/>
            </a:pPr>
            <a:r>
              <a:rPr lang="en-GB" b="1" dirty="0"/>
              <a:t>have an active registration with the NMC</a:t>
            </a:r>
            <a:endParaRPr lang="en-GB" dirty="0"/>
          </a:p>
          <a:p>
            <a:pPr marL="342900" indent="-342900">
              <a:buFont typeface="Arial" panose="020B0604020202020204" pitchFamily="34" charset="0"/>
              <a:buChar char="•"/>
            </a:pPr>
            <a:r>
              <a:rPr lang="en-GB" b="1" dirty="0"/>
              <a:t>practice within the four pillars</a:t>
            </a:r>
            <a:endParaRPr lang="en-GB" dirty="0"/>
          </a:p>
          <a:p>
            <a:pPr marL="342900" indent="-342900">
              <a:buFont typeface="Arial" panose="020B0604020202020204" pitchFamily="34" charset="0"/>
              <a:buChar char="•"/>
            </a:pPr>
            <a:r>
              <a:rPr lang="en-GB" b="1" dirty="0"/>
              <a:t>have a Job Plan that demonstrates advanced nursing practice and has equity with peers working at this level</a:t>
            </a:r>
            <a:endParaRPr lang="en-GB" dirty="0"/>
          </a:p>
          <a:p>
            <a:pPr marL="342900" indent="-342900">
              <a:buFont typeface="Arial" panose="020B0604020202020204" pitchFamily="34" charset="0"/>
              <a:buChar char="•"/>
            </a:pPr>
            <a:r>
              <a:rPr lang="en-GB" b="1" dirty="0"/>
              <a:t>be educated to Masters level</a:t>
            </a:r>
            <a:endParaRPr lang="en-GB" dirty="0"/>
          </a:p>
          <a:p>
            <a:pPr marL="342900" indent="-342900">
              <a:buFont typeface="Arial" panose="020B0604020202020204" pitchFamily="34" charset="0"/>
              <a:buChar char="•"/>
            </a:pPr>
            <a:r>
              <a:rPr lang="en-GB" b="1" dirty="0"/>
              <a:t>be an independent prescriber</a:t>
            </a:r>
            <a:endParaRPr lang="en-GB" dirty="0"/>
          </a:p>
          <a:p>
            <a:pPr marL="342900" indent="-342900">
              <a:buFont typeface="Arial" panose="020B0604020202020204" pitchFamily="34" charset="0"/>
              <a:buChar char="•"/>
            </a:pPr>
            <a:r>
              <a:rPr lang="en-GB" b="1" dirty="0"/>
              <a:t>meet NMC revalidation requirements</a:t>
            </a:r>
            <a:endParaRPr lang="en-GB" dirty="0"/>
          </a:p>
          <a:p>
            <a:pPr marL="342900" indent="-342900">
              <a:buFont typeface="Arial" panose="020B0604020202020204" pitchFamily="34" charset="0"/>
              <a:buChar char="•"/>
            </a:pPr>
            <a:r>
              <a:rPr lang="en-GB" b="1" dirty="0"/>
              <a:t>demonstrate autonomous evidence</a:t>
            </a:r>
            <a:endParaRPr lang="en-GB" dirty="0"/>
          </a:p>
          <a:p>
            <a:endParaRPr lang="en-GB" dirty="0"/>
          </a:p>
        </p:txBody>
      </p:sp>
      <p:sp>
        <p:nvSpPr>
          <p:cNvPr id="5" name="Rectangle 4"/>
          <p:cNvSpPr/>
          <p:nvPr/>
        </p:nvSpPr>
        <p:spPr>
          <a:xfrm>
            <a:off x="336499" y="5768568"/>
            <a:ext cx="86686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www.rcn.org.uk/professional-development/advanced-practice-standards</a:t>
            </a:r>
          </a:p>
        </p:txBody>
      </p:sp>
      <p:pic>
        <p:nvPicPr>
          <p:cNvPr id="6" name="Picture 5"/>
          <p:cNvPicPr>
            <a:picLocks noChangeAspect="1"/>
          </p:cNvPicPr>
          <p:nvPr/>
        </p:nvPicPr>
        <p:blipFill>
          <a:blip r:embed="rId2"/>
          <a:stretch>
            <a:fillRect/>
          </a:stretch>
        </p:blipFill>
        <p:spPr>
          <a:xfrm>
            <a:off x="8097460" y="3388462"/>
            <a:ext cx="3743662" cy="2944367"/>
          </a:xfrm>
          <a:prstGeom prst="rect">
            <a:avLst/>
          </a:prstGeom>
        </p:spPr>
      </p:pic>
    </p:spTree>
    <p:extLst>
      <p:ext uri="{BB962C8B-B14F-4D97-AF65-F5344CB8AC3E}">
        <p14:creationId xmlns:p14="http://schemas.microsoft.com/office/powerpoint/2010/main" val="472012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8845" y="143159"/>
            <a:ext cx="9182100" cy="995363"/>
          </a:xfrm>
        </p:spPr>
        <p:txBody>
          <a:bodyPr/>
          <a:lstStyle/>
          <a:p>
            <a:r>
              <a:rPr lang="en-US" sz="4400" dirty="0"/>
              <a:t>Credentialing:</a:t>
            </a:r>
            <a:r>
              <a:rPr lang="en-US" sz="5400" dirty="0"/>
              <a:t> </a:t>
            </a:r>
            <a:r>
              <a:rPr lang="en-US" sz="2800" dirty="0"/>
              <a:t>Why are we doing this work?</a:t>
            </a:r>
            <a:endParaRPr lang="en-GB" sz="2800"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5341"/>
            <a:ext cx="12192000" cy="1705725"/>
          </a:xfrm>
          <a:prstGeom prst="rect">
            <a:avLst/>
          </a:prstGeom>
        </p:spPr>
      </p:pic>
      <p:sp>
        <p:nvSpPr>
          <p:cNvPr id="7" name="Hexagon 6"/>
          <p:cNvSpPr/>
          <p:nvPr/>
        </p:nvSpPr>
        <p:spPr>
          <a:xfrm>
            <a:off x="4713333" y="2681707"/>
            <a:ext cx="2584452" cy="218326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Employer - assurance of the advanced level of practice of nursing staff</a:t>
            </a:r>
          </a:p>
        </p:txBody>
      </p:sp>
      <p:sp>
        <p:nvSpPr>
          <p:cNvPr id="8" name="Hexagon 7"/>
          <p:cNvSpPr/>
          <p:nvPr/>
        </p:nvSpPr>
        <p:spPr>
          <a:xfrm>
            <a:off x="6831408" y="1553266"/>
            <a:ext cx="2584452" cy="218326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Profession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build upon the reputation of the nursing profession as a continuously improving and high quality service</a:t>
            </a:r>
          </a:p>
        </p:txBody>
      </p:sp>
      <p:sp>
        <p:nvSpPr>
          <p:cNvPr id="9" name="Hexagon 8"/>
          <p:cNvSpPr/>
          <p:nvPr/>
        </p:nvSpPr>
        <p:spPr>
          <a:xfrm>
            <a:off x="8968194" y="2663246"/>
            <a:ext cx="2584452" cy="218326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Public - confidence and assurance in the continuing development, capability and professionalism of their nurses</a:t>
            </a:r>
          </a:p>
        </p:txBody>
      </p:sp>
      <p:sp>
        <p:nvSpPr>
          <p:cNvPr id="10" name="Hexagon 9"/>
          <p:cNvSpPr/>
          <p:nvPr/>
        </p:nvSpPr>
        <p:spPr>
          <a:xfrm>
            <a:off x="2576920" y="1591967"/>
            <a:ext cx="2584452" cy="218326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Nurse - formal recognition of  advanced level of practice and creation of advanced career pathway</a:t>
            </a:r>
          </a:p>
        </p:txBody>
      </p:sp>
      <p:sp>
        <p:nvSpPr>
          <p:cNvPr id="11" name="Hexagon 10"/>
          <p:cNvSpPr/>
          <p:nvPr/>
        </p:nvSpPr>
        <p:spPr>
          <a:xfrm>
            <a:off x="458845" y="2720408"/>
            <a:ext cx="2584452" cy="218326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Drive up  standards of practice and skills of nursing profession</a:t>
            </a:r>
          </a:p>
        </p:txBody>
      </p:sp>
    </p:spTree>
    <p:extLst>
      <p:ext uri="{BB962C8B-B14F-4D97-AF65-F5344CB8AC3E}">
        <p14:creationId xmlns:p14="http://schemas.microsoft.com/office/powerpoint/2010/main" val="238722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5400" dirty="0"/>
              <a:t>Criteria for the credential</a:t>
            </a:r>
          </a:p>
          <a:p>
            <a:endParaRPr lang="en-GB" dirty="0"/>
          </a:p>
        </p:txBody>
      </p:sp>
      <p:sp>
        <p:nvSpPr>
          <p:cNvPr id="3" name="Text Placeholder 2"/>
          <p:cNvSpPr>
            <a:spLocks noGrp="1"/>
          </p:cNvSpPr>
          <p:nvPr>
            <p:ph type="body" sz="quarter" idx="11"/>
          </p:nvPr>
        </p:nvSpPr>
        <p:spPr>
          <a:xfrm>
            <a:off x="764988" y="1362074"/>
            <a:ext cx="7467934" cy="4133850"/>
          </a:xfrm>
        </p:spPr>
        <p:txBody>
          <a:bodyPr/>
          <a:lstStyle/>
          <a:p>
            <a:pPr marL="342900" indent="-342900">
              <a:buFont typeface="Arial" panose="020B0604020202020204" pitchFamily="34" charset="0"/>
              <a:buChar char="•"/>
            </a:pPr>
            <a:r>
              <a:rPr lang="en-GB" sz="2400" dirty="0"/>
              <a:t>Relevant Masters degree.</a:t>
            </a:r>
          </a:p>
          <a:p>
            <a:pPr marL="342900" indent="-342900">
              <a:buFont typeface="Arial" panose="020B0604020202020204" pitchFamily="34" charset="0"/>
              <a:buChar char="•"/>
            </a:pPr>
            <a:r>
              <a:rPr lang="en-GB" sz="2400" dirty="0"/>
              <a:t>Clinical examination/ diagnostic qualification.</a:t>
            </a:r>
          </a:p>
          <a:p>
            <a:pPr marL="342900" indent="-342900">
              <a:buFont typeface="Arial" panose="020B0604020202020204" pitchFamily="34" charset="0"/>
              <a:buChar char="•"/>
            </a:pPr>
            <a:r>
              <a:rPr lang="en-GB" sz="2400" dirty="0"/>
              <a:t>Prescribing rights.</a:t>
            </a:r>
          </a:p>
          <a:p>
            <a:pPr marL="342900" indent="-342900">
              <a:buFont typeface="Arial" panose="020B0604020202020204" pitchFamily="34" charset="0"/>
              <a:buChar char="•"/>
            </a:pPr>
            <a:r>
              <a:rPr lang="en-GB" sz="2400" dirty="0"/>
              <a:t>Experience and competence mapped against the 4 pillars of advanced practice.</a:t>
            </a:r>
          </a:p>
          <a:p>
            <a:pPr marL="342900" indent="-342900">
              <a:buFont typeface="Arial" panose="020B0604020202020204" pitchFamily="34" charset="0"/>
              <a:buChar char="•"/>
            </a:pPr>
            <a:r>
              <a:rPr lang="en-GB" sz="2400" dirty="0"/>
              <a:t>Job plan and clinical reference.</a:t>
            </a:r>
          </a:p>
          <a:p>
            <a:pPr marL="342900" indent="-342900">
              <a:buFont typeface="Arial" panose="020B0604020202020204" pitchFamily="34" charset="0"/>
              <a:buChar char="•"/>
            </a:pPr>
            <a:r>
              <a:rPr lang="en-GB" sz="2400" dirty="0"/>
              <a:t>Evidence of  advanced level CPD over previous 3 years.</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2" y="5152275"/>
            <a:ext cx="12192000" cy="1705725"/>
          </a:xfrm>
          <a:prstGeom prst="rect">
            <a:avLst/>
          </a:prstGeom>
        </p:spPr>
      </p:pic>
      <p:pic>
        <p:nvPicPr>
          <p:cNvPr id="4" name="Picture 3">
            <a:extLst>
              <a:ext uri="{FF2B5EF4-FFF2-40B4-BE49-F238E27FC236}">
                <a16:creationId xmlns:a16="http://schemas.microsoft.com/office/drawing/2014/main" id="{0D14D2C1-839B-43A6-A43D-136E2C558F03}"/>
              </a:ext>
            </a:extLst>
          </p:cNvPr>
          <p:cNvPicPr>
            <a:picLocks noChangeAspect="1"/>
          </p:cNvPicPr>
          <p:nvPr/>
        </p:nvPicPr>
        <p:blipFill>
          <a:blip r:embed="rId3"/>
          <a:stretch>
            <a:fillRect/>
          </a:stretch>
        </p:blipFill>
        <p:spPr>
          <a:xfrm>
            <a:off x="8232922" y="2423011"/>
            <a:ext cx="3576848" cy="2011977"/>
          </a:xfrm>
          <a:prstGeom prst="rect">
            <a:avLst/>
          </a:prstGeom>
        </p:spPr>
      </p:pic>
    </p:spTree>
    <p:extLst>
      <p:ext uri="{BB962C8B-B14F-4D97-AF65-F5344CB8AC3E}">
        <p14:creationId xmlns:p14="http://schemas.microsoft.com/office/powerpoint/2010/main" val="228425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Advanced Level Nursing Practice </a:t>
            </a:r>
          </a:p>
          <a:p>
            <a:r>
              <a:rPr lang="en-GB" dirty="0"/>
              <a:t>Credentialing Models</a:t>
            </a:r>
          </a:p>
        </p:txBody>
      </p:sp>
      <p:sp>
        <p:nvSpPr>
          <p:cNvPr id="5" name="Rectangle 4"/>
          <p:cNvSpPr/>
          <p:nvPr/>
        </p:nvSpPr>
        <p:spPr>
          <a:xfrm>
            <a:off x="1228954" y="1689811"/>
            <a:ext cx="3503980" cy="182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RCN Accredited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Msc</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Advanced Practice</a:t>
            </a:r>
          </a:p>
        </p:txBody>
      </p:sp>
      <p:sp>
        <p:nvSpPr>
          <p:cNvPr id="6" name="Rectangle 5"/>
          <p:cNvSpPr/>
          <p:nvPr/>
        </p:nvSpPr>
        <p:spPr>
          <a:xfrm>
            <a:off x="6598310" y="1689811"/>
            <a:ext cx="3649066" cy="182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Msc</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Advanced Practice</a:t>
            </a:r>
          </a:p>
        </p:txBody>
      </p:sp>
      <p:sp>
        <p:nvSpPr>
          <p:cNvPr id="7" name="Rectangle 6"/>
          <p:cNvSpPr/>
          <p:nvPr/>
        </p:nvSpPr>
        <p:spPr>
          <a:xfrm>
            <a:off x="1228954" y="4118341"/>
            <a:ext cx="3503980" cy="182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Other clinical masters + Health Assessment &amp; Prescribing</a:t>
            </a:r>
          </a:p>
        </p:txBody>
      </p:sp>
      <p:sp>
        <p:nvSpPr>
          <p:cNvPr id="8" name="Rectangle 7"/>
          <p:cNvSpPr/>
          <p:nvPr/>
        </p:nvSpPr>
        <p:spPr>
          <a:xfrm>
            <a:off x="6598310" y="4118341"/>
            <a:ext cx="3649066" cy="182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Experience+ Health assessment + prescribing + assignment</a:t>
            </a:r>
          </a:p>
        </p:txBody>
      </p:sp>
    </p:spTree>
    <p:extLst>
      <p:ext uri="{BB962C8B-B14F-4D97-AF65-F5344CB8AC3E}">
        <p14:creationId xmlns:p14="http://schemas.microsoft.com/office/powerpoint/2010/main" val="1737402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5400" dirty="0"/>
              <a:t>What do nurses get?</a:t>
            </a:r>
          </a:p>
          <a:p>
            <a:endParaRPr lang="en-GB" dirty="0"/>
          </a:p>
        </p:txBody>
      </p:sp>
      <p:sp>
        <p:nvSpPr>
          <p:cNvPr id="3" name="Text Placeholder 2"/>
          <p:cNvSpPr>
            <a:spLocks noGrp="1"/>
          </p:cNvSpPr>
          <p:nvPr>
            <p:ph type="body" sz="quarter" idx="11"/>
          </p:nvPr>
        </p:nvSpPr>
        <p:spPr>
          <a:xfrm>
            <a:off x="1924049" y="1355310"/>
            <a:ext cx="8443033" cy="4133850"/>
          </a:xfrm>
        </p:spPr>
        <p:txBody>
          <a:bodyPr/>
          <a:lstStyle/>
          <a:p>
            <a:pPr marL="457200" indent="-457200">
              <a:buFont typeface="Arial" panose="020B0604020202020204" pitchFamily="34" charset="0"/>
              <a:buChar char="•"/>
            </a:pPr>
            <a:r>
              <a:rPr lang="en-GB" sz="2600" dirty="0"/>
              <a:t>Named on a public facing directory maintained by the RCN</a:t>
            </a:r>
          </a:p>
          <a:p>
            <a:pPr marL="457200" indent="-457200">
              <a:buFont typeface="Arial" panose="020B0604020202020204" pitchFamily="34" charset="0"/>
              <a:buChar char="•"/>
            </a:pPr>
            <a:r>
              <a:rPr lang="en-GB" sz="2600" dirty="0"/>
              <a:t>Clinical governance &amp; recognition of level </a:t>
            </a:r>
          </a:p>
          <a:p>
            <a:pPr marL="457200" indent="-457200">
              <a:buFont typeface="Arial" panose="020B0604020202020204" pitchFamily="34" charset="0"/>
              <a:buChar char="•"/>
            </a:pPr>
            <a:r>
              <a:rPr lang="en-GB" sz="2600" dirty="0"/>
              <a:t>Access to education resources e.g. webinars   </a:t>
            </a:r>
          </a:p>
          <a:p>
            <a:pPr marL="457200" indent="-457200">
              <a:buFont typeface="Arial" panose="020B0604020202020204" pitchFamily="34" charset="0"/>
              <a:buChar char="•"/>
            </a:pPr>
            <a:r>
              <a:rPr lang="en-GB" sz="2600" dirty="0"/>
              <a:t>Research opportunities </a:t>
            </a:r>
          </a:p>
          <a:p>
            <a:pPr marL="457200" indent="-457200">
              <a:buFont typeface="Arial" panose="020B0604020202020204" pitchFamily="34" charset="0"/>
              <a:buChar char="•"/>
            </a:pPr>
            <a:r>
              <a:rPr lang="en-GB" sz="2600" dirty="0"/>
              <a:t>A certificate showing achievement of the credential</a:t>
            </a:r>
          </a:p>
          <a:p>
            <a:pPr marL="457200" indent="-457200">
              <a:buFont typeface="Arial" panose="020B0604020202020204" pitchFamily="34" charset="0"/>
              <a:buChar char="•"/>
            </a:pPr>
            <a:r>
              <a:rPr lang="en-GB" sz="2600" dirty="0"/>
              <a:t>Uniform badge - RCN ALNP</a:t>
            </a:r>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5341"/>
            <a:ext cx="12192000" cy="1705725"/>
          </a:xfrm>
          <a:prstGeom prst="rect">
            <a:avLst/>
          </a:prstGeom>
        </p:spPr>
      </p:pic>
    </p:spTree>
    <p:extLst>
      <p:ext uri="{BB962C8B-B14F-4D97-AF65-F5344CB8AC3E}">
        <p14:creationId xmlns:p14="http://schemas.microsoft.com/office/powerpoint/2010/main" val="32174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Output_x0020_format xmlns="ef609709-056e-4bd4-acdb-309fc487b936">Consultation</Output_x0020_forma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CD6C630D9F0C499835E219551B69CE" ma:contentTypeVersion="16" ma:contentTypeDescription="Create a new document." ma:contentTypeScope="" ma:versionID="e4bbffecec9792a66104f6816e1839c3">
  <xsd:schema xmlns:xsd="http://www.w3.org/2001/XMLSchema" xmlns:xs="http://www.w3.org/2001/XMLSchema" xmlns:p="http://schemas.microsoft.com/office/2006/metadata/properties" xmlns:ns2="ef609709-056e-4bd4-acdb-309fc487b936" xmlns:ns3="36f9d292-2d4b-45a6-8703-2a8b9ed34337" xmlns:ns4="http://schemas.microsoft.com/sharepoint/v3/fields" targetNamespace="http://schemas.microsoft.com/office/2006/metadata/properties" ma:root="true" ma:fieldsID="dd93c998038b6ee07f6b92d18bfdee4e" ns2:_="" ns3:_="" ns4:_="">
    <xsd:import namespace="ef609709-056e-4bd4-acdb-309fc487b936"/>
    <xsd:import namespace="36f9d292-2d4b-45a6-8703-2a8b9ed34337"/>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Output_x0020_format" minOccurs="0"/>
                <xsd:element ref="ns4: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09709-056e-4bd4-acdb-309fc487b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utput_x0020_format" ma:index="21" nillable="true" ma:displayName="Output format" ma:default="Consultation" ma:format="Dropdown" ma:internalName="Output_x0020_format">
      <xsd:simpleType>
        <xsd:restriction base="dms:Choice">
          <xsd:enumeration value="Consultation"/>
          <xsd:enumeration value="Briefing"/>
          <xsd:enumeration value="letter"/>
          <xsd:enumeration value="Report"/>
        </xsd:restriction>
      </xsd:simpleType>
    </xsd:element>
  </xsd:schema>
  <xsd:schema xmlns:xsd="http://www.w3.org/2001/XMLSchema" xmlns:xs="http://www.w3.org/2001/XMLSchema" xmlns:dms="http://schemas.microsoft.com/office/2006/documentManagement/types" xmlns:pc="http://schemas.microsoft.com/office/infopath/2007/PartnerControls" targetNamespace="36f9d292-2d4b-45a6-8703-2a8b9ed343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2"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938AB-C7B9-4986-B9CA-A66114A60854}">
  <ds:schemaRefs>
    <ds:schemaRef ds:uri="http://schemas.microsoft.com/sharepoint/v3/contenttype/forms"/>
  </ds:schemaRefs>
</ds:datastoreItem>
</file>

<file path=customXml/itemProps2.xml><?xml version="1.0" encoding="utf-8"?>
<ds:datastoreItem xmlns:ds="http://schemas.openxmlformats.org/officeDocument/2006/customXml" ds:itemID="{27D6A430-2D6B-4D5A-AD8B-D41928133A34}">
  <ds:schemaRefs>
    <ds:schemaRef ds:uri="http://purl.org/dc/dcmitype/"/>
    <ds:schemaRef ds:uri="http://schemas.microsoft.com/office/2006/documentManagement/types"/>
    <ds:schemaRef ds:uri="http://purl.org/dc/elements/1.1/"/>
    <ds:schemaRef ds:uri="http://schemas.microsoft.com/office/2006/metadata/properties"/>
    <ds:schemaRef ds:uri="36f9d292-2d4b-45a6-8703-2a8b9ed34337"/>
    <ds:schemaRef ds:uri="ef609709-056e-4bd4-acdb-309fc487b936"/>
    <ds:schemaRef ds:uri="http://purl.org/dc/terms/"/>
    <ds:schemaRef ds:uri="http://schemas.microsoft.com/office/infopath/2007/PartnerControls"/>
    <ds:schemaRef ds:uri="http://schemas.openxmlformats.org/package/2006/metadata/core-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775BE797-FE36-417A-88E4-91B461621B49}">
  <ds:schemaRefs>
    <ds:schemaRef ds:uri="36f9d292-2d4b-45a6-8703-2a8b9ed34337"/>
    <ds:schemaRef ds:uri="ef609709-056e-4bd4-acdb-309fc487b9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b5cffc7-20db-49d9-abc6-4261d1459e26}" enabled="0" method="" siteId="{0b5cffc7-20db-49d9-abc6-4261d1459e26}" removed="1"/>
</clbl:labelList>
</file>

<file path=docProps/app.xml><?xml version="1.0" encoding="utf-8"?>
<Properties xmlns="http://schemas.openxmlformats.org/officeDocument/2006/extended-properties" xmlns:vt="http://schemas.openxmlformats.org/officeDocument/2006/docPropsVTypes">
  <Template/>
  <TotalTime>2375</TotalTime>
  <Words>1781</Words>
  <Application>Microsoft Office PowerPoint</Application>
  <PresentationFormat>Widescreen</PresentationFormat>
  <Paragraphs>243</Paragraphs>
  <Slides>25</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AeonikPro</vt:lpstr>
      <vt:lpstr>Arial</vt:lpstr>
      <vt:lpstr>Calibri</vt:lpstr>
      <vt:lpstr>Georgia</vt:lpstr>
      <vt:lpstr>Montserrat ExtraBold</vt:lpstr>
      <vt:lpstr>Public Sans Black</vt:lpstr>
      <vt:lpstr>Public Sans Light</vt:lpstr>
      <vt:lpstr>Public Sans Medium</vt:lpstr>
      <vt:lpstr>PublicSans</vt:lpstr>
      <vt:lpstr>var(--font-heading)</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College of Nursing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policy content</dc:title>
  <dc:creator>Antonia Borneo</dc:creator>
  <cp:lastModifiedBy>Heather Randle</cp:lastModifiedBy>
  <cp:revision>11</cp:revision>
  <cp:lastPrinted>2018-08-21T12:03:38Z</cp:lastPrinted>
  <dcterms:created xsi:type="dcterms:W3CDTF">2018-08-13T18:56:00Z</dcterms:created>
  <dcterms:modified xsi:type="dcterms:W3CDTF">2022-02-03T22:12:11Z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0x01010034CD6C630D9F0C499835E219551B69CE</vt:lpwstr>
  </property>
</Properties>
</file>