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6" r:id="rId5"/>
  </p:sldMasterIdLst>
  <p:sldIdLst>
    <p:sldId id="257" r:id="rId6"/>
    <p:sldId id="275" r:id="rId7"/>
    <p:sldId id="258" r:id="rId8"/>
    <p:sldId id="259" r:id="rId9"/>
    <p:sldId id="260" r:id="rId10"/>
    <p:sldId id="265" r:id="rId11"/>
    <p:sldId id="261" r:id="rId12"/>
    <p:sldId id="262" r:id="rId13"/>
    <p:sldId id="263" r:id="rId14"/>
    <p:sldId id="264" r:id="rId15"/>
    <p:sldId id="266" r:id="rId16"/>
    <p:sldId id="273" r:id="rId17"/>
    <p:sldId id="267" r:id="rId18"/>
    <p:sldId id="268" r:id="rId19"/>
    <p:sldId id="269" r:id="rId20"/>
    <p:sldId id="270" r:id="rId21"/>
    <p:sldId id="271" r:id="rId22"/>
    <p:sldId id="272" r:id="rId23"/>
    <p:sldId id="274" r:id="rId24"/>
    <p:sldId id="27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78DC3A-2224-4648-BB5F-AA5F56A195A0}" v="2346" dt="2021-02-21T21:08:26.6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67" d="100"/>
          <a:sy n="67" d="100"/>
        </p:scale>
        <p:origin x="4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SWELL, Natasha (TORBAY AND SOUTH DEVON NHS FOUNDATION TRUST)" userId="d529ddbd-5720-4f12-9bda-a7bfd826f5b0" providerId="ADAL" clId="{EDF97187-EBB5-44E7-AF82-A64C11D9588F}"/>
    <pc:docChg chg="custSel addSld modSld sldOrd">
      <pc:chgData name="GOSWELL, Natasha (TORBAY AND SOUTH DEVON NHS FOUNDATION TRUST)" userId="d529ddbd-5720-4f12-9bda-a7bfd826f5b0" providerId="ADAL" clId="{EDF97187-EBB5-44E7-AF82-A64C11D9588F}" dt="2021-02-21T22:18:29.687" v="544"/>
      <pc:docMkLst>
        <pc:docMk/>
      </pc:docMkLst>
      <pc:sldChg chg="modSp">
        <pc:chgData name="GOSWELL, Natasha (TORBAY AND SOUTH DEVON NHS FOUNDATION TRUST)" userId="d529ddbd-5720-4f12-9bda-a7bfd826f5b0" providerId="ADAL" clId="{EDF97187-EBB5-44E7-AF82-A64C11D9588F}" dt="2021-02-21T21:39:18.389" v="510" actId="14100"/>
        <pc:sldMkLst>
          <pc:docMk/>
          <pc:sldMk cId="1453835422" sldId="258"/>
        </pc:sldMkLst>
        <pc:picChg chg="mod">
          <ac:chgData name="GOSWELL, Natasha (TORBAY AND SOUTH DEVON NHS FOUNDATION TRUST)" userId="d529ddbd-5720-4f12-9bda-a7bfd826f5b0" providerId="ADAL" clId="{EDF97187-EBB5-44E7-AF82-A64C11D9588F}" dt="2021-02-21T21:39:18.389" v="510" actId="14100"/>
          <ac:picMkLst>
            <pc:docMk/>
            <pc:sldMk cId="1453835422" sldId="258"/>
            <ac:picMk id="3" creationId="{5E0CE389-C06C-4E1F-890D-CC889EC7C7BA}"/>
          </ac:picMkLst>
        </pc:picChg>
      </pc:sldChg>
      <pc:sldChg chg="modSp">
        <pc:chgData name="GOSWELL, Natasha (TORBAY AND SOUTH DEVON NHS FOUNDATION TRUST)" userId="d529ddbd-5720-4f12-9bda-a7bfd826f5b0" providerId="ADAL" clId="{EDF97187-EBB5-44E7-AF82-A64C11D9588F}" dt="2021-02-21T21:54:56.051" v="518" actId="20577"/>
        <pc:sldMkLst>
          <pc:docMk/>
          <pc:sldMk cId="1070100150" sldId="259"/>
        </pc:sldMkLst>
        <pc:spChg chg="mod">
          <ac:chgData name="GOSWELL, Natasha (TORBAY AND SOUTH DEVON NHS FOUNDATION TRUST)" userId="d529ddbd-5720-4f12-9bda-a7bfd826f5b0" providerId="ADAL" clId="{EDF97187-EBB5-44E7-AF82-A64C11D9588F}" dt="2021-02-21T21:52:39.348" v="515" actId="20577"/>
          <ac:spMkLst>
            <pc:docMk/>
            <pc:sldMk cId="1070100150" sldId="259"/>
            <ac:spMk id="2" creationId="{A09B3D0F-8D29-49BF-8732-ECEE1442CC34}"/>
          </ac:spMkLst>
        </pc:spChg>
        <pc:spChg chg="mod">
          <ac:chgData name="GOSWELL, Natasha (TORBAY AND SOUTH DEVON NHS FOUNDATION TRUST)" userId="d529ddbd-5720-4f12-9bda-a7bfd826f5b0" providerId="ADAL" clId="{EDF97187-EBB5-44E7-AF82-A64C11D9588F}" dt="2021-02-21T21:54:56.051" v="518" actId="20577"/>
          <ac:spMkLst>
            <pc:docMk/>
            <pc:sldMk cId="1070100150" sldId="259"/>
            <ac:spMk id="48" creationId="{B36A8B8A-9960-42A7-8B54-0CCAB6BD1114}"/>
          </ac:spMkLst>
        </pc:spChg>
      </pc:sldChg>
      <pc:sldChg chg="modSp">
        <pc:chgData name="GOSWELL, Natasha (TORBAY AND SOUTH DEVON NHS FOUNDATION TRUST)" userId="d529ddbd-5720-4f12-9bda-a7bfd826f5b0" providerId="ADAL" clId="{EDF97187-EBB5-44E7-AF82-A64C11D9588F}" dt="2021-02-21T22:07:36.328" v="531" actId="1076"/>
        <pc:sldMkLst>
          <pc:docMk/>
          <pc:sldMk cId="253971910" sldId="272"/>
        </pc:sldMkLst>
        <pc:graphicFrameChg chg="mod">
          <ac:chgData name="GOSWELL, Natasha (TORBAY AND SOUTH DEVON NHS FOUNDATION TRUST)" userId="d529ddbd-5720-4f12-9bda-a7bfd826f5b0" providerId="ADAL" clId="{EDF97187-EBB5-44E7-AF82-A64C11D9588F}" dt="2021-02-21T22:07:36.328" v="531" actId="1076"/>
          <ac:graphicFrameMkLst>
            <pc:docMk/>
            <pc:sldMk cId="253971910" sldId="272"/>
            <ac:graphicFrameMk id="16" creationId="{1742880F-3631-49C7-BAB0-3E77245144FC}"/>
          </ac:graphicFrameMkLst>
        </pc:graphicFrameChg>
      </pc:sldChg>
      <pc:sldChg chg="ord">
        <pc:chgData name="GOSWELL, Natasha (TORBAY AND SOUTH DEVON NHS FOUNDATION TRUST)" userId="d529ddbd-5720-4f12-9bda-a7bfd826f5b0" providerId="ADAL" clId="{EDF97187-EBB5-44E7-AF82-A64C11D9588F}" dt="2021-02-21T22:18:29.687" v="544"/>
        <pc:sldMkLst>
          <pc:docMk/>
          <pc:sldMk cId="4294764480" sldId="274"/>
        </pc:sldMkLst>
      </pc:sldChg>
      <pc:sldChg chg="modSp add">
        <pc:chgData name="GOSWELL, Natasha (TORBAY AND SOUTH DEVON NHS FOUNDATION TRUST)" userId="d529ddbd-5720-4f12-9bda-a7bfd826f5b0" providerId="ADAL" clId="{EDF97187-EBB5-44E7-AF82-A64C11D9588F}" dt="2021-02-21T21:39:06.668" v="509" actId="14100"/>
        <pc:sldMkLst>
          <pc:docMk/>
          <pc:sldMk cId="3734544906" sldId="275"/>
        </pc:sldMkLst>
        <pc:spChg chg="mod">
          <ac:chgData name="GOSWELL, Natasha (TORBAY AND SOUTH DEVON NHS FOUNDATION TRUST)" userId="d529ddbd-5720-4f12-9bda-a7bfd826f5b0" providerId="ADAL" clId="{EDF97187-EBB5-44E7-AF82-A64C11D9588F}" dt="2021-02-21T21:36:17.474" v="44" actId="20577"/>
          <ac:spMkLst>
            <pc:docMk/>
            <pc:sldMk cId="3734544906" sldId="275"/>
            <ac:spMk id="5" creationId="{60539D0C-D04B-42D4-9E09-76C6F8653642}"/>
          </ac:spMkLst>
        </pc:spChg>
        <pc:spChg chg="mod">
          <ac:chgData name="GOSWELL, Natasha (TORBAY AND SOUTH DEVON NHS FOUNDATION TRUST)" userId="d529ddbd-5720-4f12-9bda-a7bfd826f5b0" providerId="ADAL" clId="{EDF97187-EBB5-44E7-AF82-A64C11D9588F}" dt="2021-02-21T21:39:06.668" v="509" actId="14100"/>
          <ac:spMkLst>
            <pc:docMk/>
            <pc:sldMk cId="3734544906" sldId="275"/>
            <ac:spMk id="21" creationId="{E8DA52FB-9FFB-4A5F-8B10-7AAD07714BF3}"/>
          </ac:spMkLst>
        </pc:spChg>
      </pc:sldChg>
      <pc:sldChg chg="addSp delSp modSp add">
        <pc:chgData name="GOSWELL, Natasha (TORBAY AND SOUTH DEVON NHS FOUNDATION TRUST)" userId="d529ddbd-5720-4f12-9bda-a7bfd826f5b0" providerId="ADAL" clId="{EDF97187-EBB5-44E7-AF82-A64C11D9588F}" dt="2021-02-21T22:15:57.485" v="543" actId="14100"/>
        <pc:sldMkLst>
          <pc:docMk/>
          <pc:sldMk cId="275599150" sldId="276"/>
        </pc:sldMkLst>
        <pc:spChg chg="add mod">
          <ac:chgData name="GOSWELL, Natasha (TORBAY AND SOUTH DEVON NHS FOUNDATION TRUST)" userId="d529ddbd-5720-4f12-9bda-a7bfd826f5b0" providerId="ADAL" clId="{EDF97187-EBB5-44E7-AF82-A64C11D9588F}" dt="2021-02-21T22:15:57.485" v="543" actId="14100"/>
          <ac:spMkLst>
            <pc:docMk/>
            <pc:sldMk cId="275599150" sldId="276"/>
            <ac:spMk id="2" creationId="{FCCD36DE-BF66-4239-93F3-A5BCD755729E}"/>
          </ac:spMkLst>
        </pc:spChg>
        <pc:spChg chg="mod">
          <ac:chgData name="GOSWELL, Natasha (TORBAY AND SOUTH DEVON NHS FOUNDATION TRUST)" userId="d529ddbd-5720-4f12-9bda-a7bfd826f5b0" providerId="ADAL" clId="{EDF97187-EBB5-44E7-AF82-A64C11D9588F}" dt="2021-02-21T22:15:29.198" v="539" actId="20578"/>
          <ac:spMkLst>
            <pc:docMk/>
            <pc:sldMk cId="275599150" sldId="276"/>
            <ac:spMk id="3" creationId="{B96020CB-997B-4D5E-9C8C-8243568ABAC4}"/>
          </ac:spMkLst>
        </pc:spChg>
        <pc:graphicFrameChg chg="del mod">
          <ac:chgData name="GOSWELL, Natasha (TORBAY AND SOUTH DEVON NHS FOUNDATION TRUST)" userId="d529ddbd-5720-4f12-9bda-a7bfd826f5b0" providerId="ADAL" clId="{EDF97187-EBB5-44E7-AF82-A64C11D9588F}" dt="2021-02-21T22:15:07.615" v="534" actId="478"/>
          <ac:graphicFrameMkLst>
            <pc:docMk/>
            <pc:sldMk cId="275599150" sldId="276"/>
            <ac:graphicFrameMk id="16" creationId="{1742880F-3631-49C7-BAB0-3E77245144FC}"/>
          </ac:graphicFrameMkLst>
        </pc:graphicFrameChg>
      </pc:sldChg>
    </pc:docChg>
  </pc:docChgLst>
  <pc:docChgLst>
    <pc:chgData name="GOSWELL, Natasha (TORBAY AND SOUTH DEVON NHS FOUNDATION TRUST)" userId="S::natasha.goswell@nhs.net::d529ddbd-5720-4f12-9bda-a7bfd826f5b0" providerId="AD" clId="Web-{E078DC3A-2224-4648-BB5F-AA5F56A195A0}"/>
    <pc:docChg chg="addSld delSld modSld sldOrd addMainMaster">
      <pc:chgData name="GOSWELL, Natasha (TORBAY AND SOUTH DEVON NHS FOUNDATION TRUST)" userId="S::natasha.goswell@nhs.net::d529ddbd-5720-4f12-9bda-a7bfd826f5b0" providerId="AD" clId="Web-{E078DC3A-2224-4648-BB5F-AA5F56A195A0}" dt="2021-02-21T21:08:26.649" v="1925" actId="14100"/>
      <pc:docMkLst>
        <pc:docMk/>
      </pc:docMkLst>
      <pc:sldChg chg="del">
        <pc:chgData name="GOSWELL, Natasha (TORBAY AND SOUTH DEVON NHS FOUNDATION TRUST)" userId="S::natasha.goswell@nhs.net::d529ddbd-5720-4f12-9bda-a7bfd826f5b0" providerId="AD" clId="Web-{E078DC3A-2224-4648-BB5F-AA5F56A195A0}" dt="2021-02-20T18:18:02.597" v="1"/>
        <pc:sldMkLst>
          <pc:docMk/>
          <pc:sldMk cId="109857222" sldId="256"/>
        </pc:sldMkLst>
      </pc:sldChg>
      <pc:sldChg chg="modSp add mod modShow">
        <pc:chgData name="GOSWELL, Natasha (TORBAY AND SOUTH DEVON NHS FOUNDATION TRUST)" userId="S::natasha.goswell@nhs.net::d529ddbd-5720-4f12-9bda-a7bfd826f5b0" providerId="AD" clId="Web-{E078DC3A-2224-4648-BB5F-AA5F56A195A0}" dt="2021-02-21T14:29:19.650" v="543"/>
        <pc:sldMkLst>
          <pc:docMk/>
          <pc:sldMk cId="1151931569" sldId="257"/>
        </pc:sldMkLst>
        <pc:spChg chg="mod">
          <ac:chgData name="GOSWELL, Natasha (TORBAY AND SOUTH DEVON NHS FOUNDATION TRUST)" userId="S::natasha.goswell@nhs.net::d529ddbd-5720-4f12-9bda-a7bfd826f5b0" providerId="AD" clId="Web-{E078DC3A-2224-4648-BB5F-AA5F56A195A0}" dt="2021-02-20T18:59:40.537" v="417" actId="20577"/>
          <ac:spMkLst>
            <pc:docMk/>
            <pc:sldMk cId="1151931569" sldId="257"/>
            <ac:spMk id="5" creationId="{60539D0C-D04B-42D4-9E09-76C6F8653642}"/>
          </ac:spMkLst>
        </pc:spChg>
        <pc:spChg chg="mod">
          <ac:chgData name="GOSWELL, Natasha (TORBAY AND SOUTH DEVON NHS FOUNDATION TRUST)" userId="S::natasha.goswell@nhs.net::d529ddbd-5720-4f12-9bda-a7bfd826f5b0" providerId="AD" clId="Web-{E078DC3A-2224-4648-BB5F-AA5F56A195A0}" dt="2021-02-20T19:00:18.273" v="424" actId="14100"/>
          <ac:spMkLst>
            <pc:docMk/>
            <pc:sldMk cId="1151931569" sldId="257"/>
            <ac:spMk id="21" creationId="{E8DA52FB-9FFB-4A5F-8B10-7AAD07714BF3}"/>
          </ac:spMkLst>
        </pc:spChg>
      </pc:sldChg>
      <pc:sldChg chg="modSp add mod modShow">
        <pc:chgData name="GOSWELL, Natasha (TORBAY AND SOUTH DEVON NHS FOUNDATION TRUST)" userId="S::natasha.goswell@nhs.net::d529ddbd-5720-4f12-9bda-a7bfd826f5b0" providerId="AD" clId="Web-{E078DC3A-2224-4648-BB5F-AA5F56A195A0}" dt="2021-02-21T14:29:21.509" v="544"/>
        <pc:sldMkLst>
          <pc:docMk/>
          <pc:sldMk cId="1453835422" sldId="258"/>
        </pc:sldMkLst>
        <pc:spChg chg="mod">
          <ac:chgData name="GOSWELL, Natasha (TORBAY AND SOUTH DEVON NHS FOUNDATION TRUST)" userId="S::natasha.goswell@nhs.net::d529ddbd-5720-4f12-9bda-a7bfd826f5b0" providerId="AD" clId="Web-{E078DC3A-2224-4648-BB5F-AA5F56A195A0}" dt="2021-02-20T18:59:32.928" v="416" actId="20577"/>
          <ac:spMkLst>
            <pc:docMk/>
            <pc:sldMk cId="1453835422" sldId="258"/>
            <ac:spMk id="5" creationId="{60539D0C-D04B-42D4-9E09-76C6F8653642}"/>
          </ac:spMkLst>
        </pc:spChg>
      </pc:sldChg>
      <pc:sldChg chg="addSp delSp modSp add mod modShow">
        <pc:chgData name="GOSWELL, Natasha (TORBAY AND SOUTH DEVON NHS FOUNDATION TRUST)" userId="S::natasha.goswell@nhs.net::d529ddbd-5720-4f12-9bda-a7bfd826f5b0" providerId="AD" clId="Web-{E078DC3A-2224-4648-BB5F-AA5F56A195A0}" dt="2021-02-21T14:29:23.243" v="545"/>
        <pc:sldMkLst>
          <pc:docMk/>
          <pc:sldMk cId="1070100150" sldId="259"/>
        </pc:sldMkLst>
        <pc:spChg chg="add mod">
          <ac:chgData name="GOSWELL, Natasha (TORBAY AND SOUTH DEVON NHS FOUNDATION TRUST)" userId="S::natasha.goswell@nhs.net::d529ddbd-5720-4f12-9bda-a7bfd826f5b0" providerId="AD" clId="Web-{E078DC3A-2224-4648-BB5F-AA5F56A195A0}" dt="2021-02-20T18:24:35.798" v="74" actId="14100"/>
          <ac:spMkLst>
            <pc:docMk/>
            <pc:sldMk cId="1070100150" sldId="259"/>
            <ac:spMk id="2" creationId="{A09B3D0F-8D29-49BF-8732-ECEE1442CC34}"/>
          </ac:spMkLst>
        </pc:spChg>
        <pc:spChg chg="mod">
          <ac:chgData name="GOSWELL, Natasha (TORBAY AND SOUTH DEVON NHS FOUNDATION TRUST)" userId="S::natasha.goswell@nhs.net::d529ddbd-5720-4f12-9bda-a7bfd826f5b0" providerId="AD" clId="Web-{E078DC3A-2224-4648-BB5F-AA5F56A195A0}" dt="2021-02-20T18:59:23.818" v="415" actId="20577"/>
          <ac:spMkLst>
            <pc:docMk/>
            <pc:sldMk cId="1070100150" sldId="259"/>
            <ac:spMk id="5" creationId="{60539D0C-D04B-42D4-9E09-76C6F8653642}"/>
          </ac:spMkLst>
        </pc:spChg>
        <pc:spChg chg="add mod">
          <ac:chgData name="GOSWELL, Natasha (TORBAY AND SOUTH DEVON NHS FOUNDATION TRUST)" userId="S::natasha.goswell@nhs.net::d529ddbd-5720-4f12-9bda-a7bfd826f5b0" providerId="AD" clId="Web-{E078DC3A-2224-4648-BB5F-AA5F56A195A0}" dt="2021-02-20T18:29:08.417" v="93" actId="20577"/>
          <ac:spMkLst>
            <pc:docMk/>
            <pc:sldMk cId="1070100150" sldId="259"/>
            <ac:spMk id="45" creationId="{937B9B2B-CB87-4657-B630-F9D1CAFD6305}"/>
          </ac:spMkLst>
        </pc:spChg>
        <pc:spChg chg="add mod">
          <ac:chgData name="GOSWELL, Natasha (TORBAY AND SOUTH DEVON NHS FOUNDATION TRUST)" userId="S::natasha.goswell@nhs.net::d529ddbd-5720-4f12-9bda-a7bfd826f5b0" providerId="AD" clId="Web-{E078DC3A-2224-4648-BB5F-AA5F56A195A0}" dt="2021-02-20T18:30:17.888" v="101" actId="20577"/>
          <ac:spMkLst>
            <pc:docMk/>
            <pc:sldMk cId="1070100150" sldId="259"/>
            <ac:spMk id="46" creationId="{C3B2490D-949B-4F38-9460-415B78E3E58C}"/>
          </ac:spMkLst>
        </pc:spChg>
        <pc:spChg chg="add mod">
          <ac:chgData name="GOSWELL, Natasha (TORBAY AND SOUTH DEVON NHS FOUNDATION TRUST)" userId="S::natasha.goswell@nhs.net::d529ddbd-5720-4f12-9bda-a7bfd826f5b0" providerId="AD" clId="Web-{E078DC3A-2224-4648-BB5F-AA5F56A195A0}" dt="2021-02-20T18:32:12.703" v="110" actId="20577"/>
          <ac:spMkLst>
            <pc:docMk/>
            <pc:sldMk cId="1070100150" sldId="259"/>
            <ac:spMk id="47" creationId="{AEA49164-1FB9-4A4F-A366-F9D13653F651}"/>
          </ac:spMkLst>
        </pc:spChg>
        <pc:spChg chg="add mod">
          <ac:chgData name="GOSWELL, Natasha (TORBAY AND SOUTH DEVON NHS FOUNDATION TRUST)" userId="S::natasha.goswell@nhs.net::d529ddbd-5720-4f12-9bda-a7bfd826f5b0" providerId="AD" clId="Web-{E078DC3A-2224-4648-BB5F-AA5F56A195A0}" dt="2021-02-20T18:36:21.318" v="131" actId="14100"/>
          <ac:spMkLst>
            <pc:docMk/>
            <pc:sldMk cId="1070100150" sldId="259"/>
            <ac:spMk id="48" creationId="{B36A8B8A-9960-42A7-8B54-0CCAB6BD1114}"/>
          </ac:spMkLst>
        </pc:spChg>
        <pc:graphicFrameChg chg="add del mod modGraphic">
          <ac:chgData name="GOSWELL, Natasha (TORBAY AND SOUTH DEVON NHS FOUNDATION TRUST)" userId="S::natasha.goswell@nhs.net::d529ddbd-5720-4f12-9bda-a7bfd826f5b0" providerId="AD" clId="Web-{E078DC3A-2224-4648-BB5F-AA5F56A195A0}" dt="2021-02-20T18:26:42.304" v="81"/>
          <ac:graphicFrameMkLst>
            <pc:docMk/>
            <pc:sldMk cId="1070100150" sldId="259"/>
            <ac:graphicFrameMk id="3" creationId="{B70B321B-2333-40B6-B33B-44B2146581C4}"/>
          </ac:graphicFrameMkLst>
        </pc:graphicFrameChg>
        <pc:picChg chg="add mod">
          <ac:chgData name="GOSWELL, Natasha (TORBAY AND SOUTH DEVON NHS FOUNDATION TRUST)" userId="S::natasha.goswell@nhs.net::d529ddbd-5720-4f12-9bda-a7bfd826f5b0" providerId="AD" clId="Web-{E078DC3A-2224-4648-BB5F-AA5F56A195A0}" dt="2021-02-20T18:36:12.443" v="128" actId="1076"/>
          <ac:picMkLst>
            <pc:docMk/>
            <pc:sldMk cId="1070100150" sldId="259"/>
            <ac:picMk id="49" creationId="{36801C57-5FDD-403D-A597-3131ADC24B80}"/>
          </ac:picMkLst>
        </pc:picChg>
      </pc:sldChg>
      <pc:sldChg chg="addSp delSp modSp add mod ord modShow">
        <pc:chgData name="GOSWELL, Natasha (TORBAY AND SOUTH DEVON NHS FOUNDATION TRUST)" userId="S::natasha.goswell@nhs.net::d529ddbd-5720-4f12-9bda-a7bfd826f5b0" providerId="AD" clId="Web-{E078DC3A-2224-4648-BB5F-AA5F56A195A0}" dt="2021-02-21T14:29:14.993" v="542"/>
        <pc:sldMkLst>
          <pc:docMk/>
          <pc:sldMk cId="1154077001" sldId="260"/>
        </pc:sldMkLst>
        <pc:spChg chg="mod">
          <ac:chgData name="GOSWELL, Natasha (TORBAY AND SOUTH DEVON NHS FOUNDATION TRUST)" userId="S::natasha.goswell@nhs.net::d529ddbd-5720-4f12-9bda-a7bfd826f5b0" providerId="AD" clId="Web-{E078DC3A-2224-4648-BB5F-AA5F56A195A0}" dt="2021-02-20T18:59:15.771" v="414" actId="20577"/>
          <ac:spMkLst>
            <pc:docMk/>
            <pc:sldMk cId="1154077001" sldId="260"/>
            <ac:spMk id="5" creationId="{60539D0C-D04B-42D4-9E09-76C6F8653642}"/>
          </ac:spMkLst>
        </pc:spChg>
        <pc:spChg chg="add del">
          <ac:chgData name="GOSWELL, Natasha (TORBAY AND SOUTH DEVON NHS FOUNDATION TRUST)" userId="S::natasha.goswell@nhs.net::d529ddbd-5720-4f12-9bda-a7bfd826f5b0" providerId="AD" clId="Web-{E078DC3A-2224-4648-BB5F-AA5F56A195A0}" dt="2021-02-20T18:57:41.035" v="409"/>
          <ac:spMkLst>
            <pc:docMk/>
            <pc:sldMk cId="1154077001" sldId="260"/>
            <ac:spMk id="2198" creationId="{F23EA659-58A4-4799-8C2A-A296ADA411C6}"/>
          </ac:spMkLst>
        </pc:spChg>
        <pc:spChg chg="add mod">
          <ac:chgData name="GOSWELL, Natasha (TORBAY AND SOUTH DEVON NHS FOUNDATION TRUST)" userId="S::natasha.goswell@nhs.net::d529ddbd-5720-4f12-9bda-a7bfd826f5b0" providerId="AD" clId="Web-{E078DC3A-2224-4648-BB5F-AA5F56A195A0}" dt="2021-02-20T18:57:30.316" v="408" actId="14100"/>
          <ac:spMkLst>
            <pc:docMk/>
            <pc:sldMk cId="1154077001" sldId="260"/>
            <ac:spMk id="2199" creationId="{5CFC45BA-FC00-4A8B-A9D1-6FEFEE2F7015}"/>
          </ac:spMkLst>
        </pc:spChg>
        <pc:graphicFrameChg chg="add mod modGraphic">
          <ac:chgData name="GOSWELL, Natasha (TORBAY AND SOUTH DEVON NHS FOUNDATION TRUST)" userId="S::natasha.goswell@nhs.net::d529ddbd-5720-4f12-9bda-a7bfd826f5b0" providerId="AD" clId="Web-{E078DC3A-2224-4648-BB5F-AA5F56A195A0}" dt="2021-02-20T18:53:41.201" v="359" actId="20577"/>
          <ac:graphicFrameMkLst>
            <pc:docMk/>
            <pc:sldMk cId="1154077001" sldId="260"/>
            <ac:graphicFrameMk id="2" creationId="{3DDF6F7A-BD72-4648-A12E-759C7FD1E055}"/>
          </ac:graphicFrameMkLst>
        </pc:graphicFrameChg>
        <pc:graphicFrameChg chg="add del mod modGraphic">
          <ac:chgData name="GOSWELL, Natasha (TORBAY AND SOUTH DEVON NHS FOUNDATION TRUST)" userId="S::natasha.goswell@nhs.net::d529ddbd-5720-4f12-9bda-a7bfd826f5b0" providerId="AD" clId="Web-{E078DC3A-2224-4648-BB5F-AA5F56A195A0}" dt="2021-02-20T18:48:53.929" v="280"/>
          <ac:graphicFrameMkLst>
            <pc:docMk/>
            <pc:sldMk cId="1154077001" sldId="260"/>
            <ac:graphicFrameMk id="933" creationId="{419E4150-289C-44C0-9766-B583D728D4E5}"/>
          </ac:graphicFrameMkLst>
        </pc:graphicFrameChg>
        <pc:graphicFrameChg chg="add mod modGraphic">
          <ac:chgData name="GOSWELL, Natasha (TORBAY AND SOUTH DEVON NHS FOUNDATION TRUST)" userId="S::natasha.goswell@nhs.net::d529ddbd-5720-4f12-9bda-a7bfd826f5b0" providerId="AD" clId="Web-{E078DC3A-2224-4648-BB5F-AA5F56A195A0}" dt="2021-02-20T18:55:56.657" v="390" actId="20577"/>
          <ac:graphicFrameMkLst>
            <pc:docMk/>
            <pc:sldMk cId="1154077001" sldId="260"/>
            <ac:graphicFrameMk id="1177" creationId="{412C76C0-4E50-497A-9E84-14FE7A4AA1BE}"/>
          </ac:graphicFrameMkLst>
        </pc:graphicFrameChg>
      </pc:sldChg>
      <pc:sldChg chg="addSp modSp add mod replId modShow">
        <pc:chgData name="GOSWELL, Natasha (TORBAY AND SOUTH DEVON NHS FOUNDATION TRUST)" userId="S::natasha.goswell@nhs.net::d529ddbd-5720-4f12-9bda-a7bfd826f5b0" providerId="AD" clId="Web-{E078DC3A-2224-4648-BB5F-AA5F56A195A0}" dt="2021-02-21T14:29:09.509" v="541"/>
        <pc:sldMkLst>
          <pc:docMk/>
          <pc:sldMk cId="1972852613" sldId="261"/>
        </pc:sldMkLst>
        <pc:spChg chg="add mod">
          <ac:chgData name="GOSWELL, Natasha (TORBAY AND SOUTH DEVON NHS FOUNDATION TRUST)" userId="S::natasha.goswell@nhs.net::d529ddbd-5720-4f12-9bda-a7bfd826f5b0" providerId="AD" clId="Web-{E078DC3A-2224-4648-BB5F-AA5F56A195A0}" dt="2021-02-21T14:25:43.364" v="490" actId="1076"/>
          <ac:spMkLst>
            <pc:docMk/>
            <pc:sldMk cId="1972852613" sldId="261"/>
            <ac:spMk id="3" creationId="{5BAD1DA5-2C81-4274-AC03-B0FE922EA144}"/>
          </ac:spMkLst>
        </pc:spChg>
        <pc:spChg chg="mod">
          <ac:chgData name="GOSWELL, Natasha (TORBAY AND SOUTH DEVON NHS FOUNDATION TRUST)" userId="S::natasha.goswell@nhs.net::d529ddbd-5720-4f12-9bda-a7bfd826f5b0" providerId="AD" clId="Web-{E078DC3A-2224-4648-BB5F-AA5F56A195A0}" dt="2021-02-21T14:21:46.516" v="465" actId="20577"/>
          <ac:spMkLst>
            <pc:docMk/>
            <pc:sldMk cId="1972852613" sldId="261"/>
            <ac:spMk id="5" creationId="{60539D0C-D04B-42D4-9E09-76C6F8653642}"/>
          </ac:spMkLst>
        </pc:spChg>
        <pc:spChg chg="mod">
          <ac:chgData name="GOSWELL, Natasha (TORBAY AND SOUTH DEVON NHS FOUNDATION TRUST)" userId="S::natasha.goswell@nhs.net::d529ddbd-5720-4f12-9bda-a7bfd826f5b0" providerId="AD" clId="Web-{E078DC3A-2224-4648-BB5F-AA5F56A195A0}" dt="2021-02-21T14:28:08.617" v="533" actId="14100"/>
          <ac:spMkLst>
            <pc:docMk/>
            <pc:sldMk cId="1972852613" sldId="261"/>
            <ac:spMk id="21" creationId="{E8DA52FB-9FFB-4A5F-8B10-7AAD07714BF3}"/>
          </ac:spMkLst>
        </pc:spChg>
        <pc:picChg chg="add mod">
          <ac:chgData name="GOSWELL, Natasha (TORBAY AND SOUTH DEVON NHS FOUNDATION TRUST)" userId="S::natasha.goswell@nhs.net::d529ddbd-5720-4f12-9bda-a7bfd826f5b0" providerId="AD" clId="Web-{E078DC3A-2224-4648-BB5F-AA5F56A195A0}" dt="2021-02-21T14:25:39.411" v="489" actId="14100"/>
          <ac:picMkLst>
            <pc:docMk/>
            <pc:sldMk cId="1972852613" sldId="261"/>
            <ac:picMk id="2" creationId="{7B1511DE-1286-4B35-A426-1004E2DFB47C}"/>
          </ac:picMkLst>
        </pc:picChg>
        <pc:picChg chg="mod">
          <ac:chgData name="GOSWELL, Natasha (TORBAY AND SOUTH DEVON NHS FOUNDATION TRUST)" userId="S::natasha.goswell@nhs.net::d529ddbd-5720-4f12-9bda-a7bfd826f5b0" providerId="AD" clId="Web-{E078DC3A-2224-4648-BB5F-AA5F56A195A0}" dt="2021-02-21T14:28:51.118" v="538" actId="1076"/>
          <ac:picMkLst>
            <pc:docMk/>
            <pc:sldMk cId="1972852613" sldId="261"/>
            <ac:picMk id="4" creationId="{E864393D-C2C7-4A75-BA3C-C560F0C49B3E}"/>
          </ac:picMkLst>
        </pc:picChg>
        <pc:picChg chg="add mod">
          <ac:chgData name="GOSWELL, Natasha (TORBAY AND SOUTH DEVON NHS FOUNDATION TRUST)" userId="S::natasha.goswell@nhs.net::d529ddbd-5720-4f12-9bda-a7bfd826f5b0" providerId="AD" clId="Web-{E078DC3A-2224-4648-BB5F-AA5F56A195A0}" dt="2021-02-21T14:26:22.256" v="498" actId="14100"/>
          <ac:picMkLst>
            <pc:docMk/>
            <pc:sldMk cId="1972852613" sldId="261"/>
            <ac:picMk id="6" creationId="{B263FF73-8FDB-4058-BF92-64665FD4CF9D}"/>
          </ac:picMkLst>
        </pc:picChg>
        <pc:picChg chg="add mod">
          <ac:chgData name="GOSWELL, Natasha (TORBAY AND SOUTH DEVON NHS FOUNDATION TRUST)" userId="S::natasha.goswell@nhs.net::d529ddbd-5720-4f12-9bda-a7bfd826f5b0" providerId="AD" clId="Web-{E078DC3A-2224-4648-BB5F-AA5F56A195A0}" dt="2021-02-21T14:28:20.117" v="534" actId="1076"/>
          <ac:picMkLst>
            <pc:docMk/>
            <pc:sldMk cId="1972852613" sldId="261"/>
            <ac:picMk id="7" creationId="{FC2954D7-3BEB-4319-8C55-52195366353B}"/>
          </ac:picMkLst>
        </pc:picChg>
      </pc:sldChg>
      <pc:sldChg chg="addSp delSp modSp add mod replId modShow">
        <pc:chgData name="GOSWELL, Natasha (TORBAY AND SOUTH DEVON NHS FOUNDATION TRUST)" userId="S::natasha.goswell@nhs.net::d529ddbd-5720-4f12-9bda-a7bfd826f5b0" providerId="AD" clId="Web-{E078DC3A-2224-4648-BB5F-AA5F56A195A0}" dt="2021-02-21T16:52:26.433" v="1050" actId="20577"/>
        <pc:sldMkLst>
          <pc:docMk/>
          <pc:sldMk cId="14999404" sldId="262"/>
        </pc:sldMkLst>
        <pc:spChg chg="add mod">
          <ac:chgData name="GOSWELL, Natasha (TORBAY AND SOUTH DEVON NHS FOUNDATION TRUST)" userId="S::natasha.goswell@nhs.net::d529ddbd-5720-4f12-9bda-a7bfd826f5b0" providerId="AD" clId="Web-{E078DC3A-2224-4648-BB5F-AA5F56A195A0}" dt="2021-02-21T14:40:53.147" v="562" actId="20577"/>
          <ac:spMkLst>
            <pc:docMk/>
            <pc:sldMk cId="14999404" sldId="262"/>
            <ac:spMk id="3" creationId="{EEFAD891-7549-4B49-B979-1BD353CC8B58}"/>
          </ac:spMkLst>
        </pc:spChg>
        <pc:spChg chg="mod">
          <ac:chgData name="GOSWELL, Natasha (TORBAY AND SOUTH DEVON NHS FOUNDATION TRUST)" userId="S::natasha.goswell@nhs.net::d529ddbd-5720-4f12-9bda-a7bfd826f5b0" providerId="AD" clId="Web-{E078DC3A-2224-4648-BB5F-AA5F56A195A0}" dt="2021-02-21T14:30:51.808" v="549" actId="20577"/>
          <ac:spMkLst>
            <pc:docMk/>
            <pc:sldMk cId="14999404" sldId="262"/>
            <ac:spMk id="5" creationId="{60539D0C-D04B-42D4-9E09-76C6F8653642}"/>
          </ac:spMkLst>
        </pc:spChg>
        <pc:spChg chg="add del mod">
          <ac:chgData name="GOSWELL, Natasha (TORBAY AND SOUTH DEVON NHS FOUNDATION TRUST)" userId="S::natasha.goswell@nhs.net::d529ddbd-5720-4f12-9bda-a7bfd826f5b0" providerId="AD" clId="Web-{E078DC3A-2224-4648-BB5F-AA5F56A195A0}" dt="2021-02-21T14:42:35.196" v="584"/>
          <ac:spMkLst>
            <pc:docMk/>
            <pc:sldMk cId="14999404" sldId="262"/>
            <ac:spMk id="6" creationId="{D1B80DB8-C8A4-408E-AF67-E7A3B51AA601}"/>
          </ac:spMkLst>
        </pc:spChg>
        <pc:spChg chg="add del">
          <ac:chgData name="GOSWELL, Natasha (TORBAY AND SOUTH DEVON NHS FOUNDATION TRUST)" userId="S::natasha.goswell@nhs.net::d529ddbd-5720-4f12-9bda-a7bfd826f5b0" providerId="AD" clId="Web-{E078DC3A-2224-4648-BB5F-AA5F56A195A0}" dt="2021-02-21T16:49:29.502" v="959"/>
          <ac:spMkLst>
            <pc:docMk/>
            <pc:sldMk cId="14999404" sldId="262"/>
            <ac:spMk id="37" creationId="{C998F551-9D43-4530-8A04-84549479F849}"/>
          </ac:spMkLst>
        </pc:spChg>
        <pc:spChg chg="add mod">
          <ac:chgData name="GOSWELL, Natasha (TORBAY AND SOUTH DEVON NHS FOUNDATION TRUST)" userId="S::natasha.goswell@nhs.net::d529ddbd-5720-4f12-9bda-a7bfd826f5b0" providerId="AD" clId="Web-{E078DC3A-2224-4648-BB5F-AA5F56A195A0}" dt="2021-02-21T16:52:17.037" v="1049" actId="20577"/>
          <ac:spMkLst>
            <pc:docMk/>
            <pc:sldMk cId="14999404" sldId="262"/>
            <ac:spMk id="72" creationId="{59A87F96-09FB-4540-8DC5-4576BB3869BE}"/>
          </ac:spMkLst>
        </pc:spChg>
        <pc:spChg chg="add mod">
          <ac:chgData name="GOSWELL, Natasha (TORBAY AND SOUTH DEVON NHS FOUNDATION TRUST)" userId="S::natasha.goswell@nhs.net::d529ddbd-5720-4f12-9bda-a7bfd826f5b0" providerId="AD" clId="Web-{E078DC3A-2224-4648-BB5F-AA5F56A195A0}" dt="2021-02-21T16:52:26.433" v="1050" actId="20577"/>
          <ac:spMkLst>
            <pc:docMk/>
            <pc:sldMk cId="14999404" sldId="262"/>
            <ac:spMk id="4036" creationId="{0D2669FE-F0DE-4400-A5DE-377E69D91F33}"/>
          </ac:spMkLst>
        </pc:spChg>
        <pc:spChg chg="add mod">
          <ac:chgData name="GOSWELL, Natasha (TORBAY AND SOUTH DEVON NHS FOUNDATION TRUST)" userId="S::natasha.goswell@nhs.net::d529ddbd-5720-4f12-9bda-a7bfd826f5b0" providerId="AD" clId="Web-{E078DC3A-2224-4648-BB5F-AA5F56A195A0}" dt="2021-02-21T14:56:38.393" v="917" actId="1076"/>
          <ac:spMkLst>
            <pc:docMk/>
            <pc:sldMk cId="14999404" sldId="262"/>
            <ac:spMk id="4038" creationId="{A4B89524-C42C-4443-B50E-333C6A09F994}"/>
          </ac:spMkLst>
        </pc:spChg>
        <pc:spChg chg="add mod">
          <ac:chgData name="GOSWELL, Natasha (TORBAY AND SOUTH DEVON NHS FOUNDATION TRUST)" userId="S::natasha.goswell@nhs.net::d529ddbd-5720-4f12-9bda-a7bfd826f5b0" providerId="AD" clId="Web-{E078DC3A-2224-4648-BB5F-AA5F56A195A0}" dt="2021-02-21T16:49:01.579" v="953" actId="14100"/>
          <ac:spMkLst>
            <pc:docMk/>
            <pc:sldMk cId="14999404" sldId="262"/>
            <ac:spMk id="4084" creationId="{5C4649A8-C6A0-4154-984F-9CBD7E16F8A5}"/>
          </ac:spMkLst>
        </pc:spChg>
        <pc:graphicFrameChg chg="add del mod modGraphic">
          <ac:chgData name="GOSWELL, Natasha (TORBAY AND SOUTH DEVON NHS FOUNDATION TRUST)" userId="S::natasha.goswell@nhs.net::d529ddbd-5720-4f12-9bda-a7bfd826f5b0" providerId="AD" clId="Web-{E078DC3A-2224-4648-BB5F-AA5F56A195A0}" dt="2021-02-21T14:44:09.416" v="587"/>
          <ac:graphicFrameMkLst>
            <pc:docMk/>
            <pc:sldMk cId="14999404" sldId="262"/>
            <ac:graphicFrameMk id="7" creationId="{20C7D23C-2FD7-4016-810D-E4E86226BA12}"/>
          </ac:graphicFrameMkLst>
        </pc:graphicFrameChg>
        <pc:graphicFrameChg chg="add mod modGraphic">
          <ac:chgData name="GOSWELL, Natasha (TORBAY AND SOUTH DEVON NHS FOUNDATION TRUST)" userId="S::natasha.goswell@nhs.net::d529ddbd-5720-4f12-9bda-a7bfd826f5b0" providerId="AD" clId="Web-{E078DC3A-2224-4648-BB5F-AA5F56A195A0}" dt="2021-02-21T16:49:10.455" v="955" actId="1076"/>
          <ac:graphicFrameMkLst>
            <pc:docMk/>
            <pc:sldMk cId="14999404" sldId="262"/>
            <ac:graphicFrameMk id="16" creationId="{0CB2A2F3-42DF-424D-9EA4-5AAC462C86F0}"/>
          </ac:graphicFrameMkLst>
        </pc:graphicFrameChg>
        <pc:picChg chg="add del mod">
          <ac:chgData name="GOSWELL, Natasha (TORBAY AND SOUTH DEVON NHS FOUNDATION TRUST)" userId="S::natasha.goswell@nhs.net::d529ddbd-5720-4f12-9bda-a7bfd826f5b0" providerId="AD" clId="Web-{E078DC3A-2224-4648-BB5F-AA5F56A195A0}" dt="2021-02-21T14:42:36.868" v="585"/>
          <ac:picMkLst>
            <pc:docMk/>
            <pc:sldMk cId="14999404" sldId="262"/>
            <ac:picMk id="2" creationId="{E7F0F920-0655-4C96-A10F-F9AD7394FDBB}"/>
          </ac:picMkLst>
        </pc:picChg>
        <pc:picChg chg="mod">
          <ac:chgData name="GOSWELL, Natasha (TORBAY AND SOUTH DEVON NHS FOUNDATION TRUST)" userId="S::natasha.goswell@nhs.net::d529ddbd-5720-4f12-9bda-a7bfd826f5b0" providerId="AD" clId="Web-{E078DC3A-2224-4648-BB5F-AA5F56A195A0}" dt="2021-02-21T16:49:25.345" v="958" actId="1076"/>
          <ac:picMkLst>
            <pc:docMk/>
            <pc:sldMk cId="14999404" sldId="262"/>
            <ac:picMk id="4" creationId="{E864393D-C2C7-4A75-BA3C-C560F0C49B3E}"/>
          </ac:picMkLst>
        </pc:picChg>
        <pc:picChg chg="add del mod">
          <ac:chgData name="GOSWELL, Natasha (TORBAY AND SOUTH DEVON NHS FOUNDATION TRUST)" userId="S::natasha.goswell@nhs.net::d529ddbd-5720-4f12-9bda-a7bfd826f5b0" providerId="AD" clId="Web-{E078DC3A-2224-4648-BB5F-AA5F56A195A0}" dt="2021-02-21T14:44:34.042" v="591"/>
          <ac:picMkLst>
            <pc:docMk/>
            <pc:sldMk cId="14999404" sldId="262"/>
            <ac:picMk id="15" creationId="{9A4752D3-45EC-403D-8957-B6BCEF316922}"/>
          </ac:picMkLst>
        </pc:picChg>
        <pc:picChg chg="add mod">
          <ac:chgData name="GOSWELL, Natasha (TORBAY AND SOUTH DEVON NHS FOUNDATION TRUST)" userId="S::natasha.goswell@nhs.net::d529ddbd-5720-4f12-9bda-a7bfd826f5b0" providerId="AD" clId="Web-{E078DC3A-2224-4648-BB5F-AA5F56A195A0}" dt="2021-02-21T16:49:06.829" v="954" actId="14100"/>
          <ac:picMkLst>
            <pc:docMk/>
            <pc:sldMk cId="14999404" sldId="262"/>
            <ac:picMk id="4100" creationId="{0CDC1707-863A-46E1-9C43-A6DA8BCB5C8F}"/>
          </ac:picMkLst>
        </pc:picChg>
      </pc:sldChg>
      <pc:sldChg chg="addSp delSp modSp add mod replId modShow">
        <pc:chgData name="GOSWELL, Natasha (TORBAY AND SOUTH DEVON NHS FOUNDATION TRUST)" userId="S::natasha.goswell@nhs.net::d529ddbd-5720-4f12-9bda-a7bfd826f5b0" providerId="AD" clId="Web-{E078DC3A-2224-4648-BB5F-AA5F56A195A0}" dt="2021-02-21T17:56:30.871" v="1251" actId="1076"/>
        <pc:sldMkLst>
          <pc:docMk/>
          <pc:sldMk cId="3739591569" sldId="263"/>
        </pc:sldMkLst>
        <pc:spChg chg="add mod">
          <ac:chgData name="GOSWELL, Natasha (TORBAY AND SOUTH DEVON NHS FOUNDATION TRUST)" userId="S::natasha.goswell@nhs.net::d529ddbd-5720-4f12-9bda-a7bfd826f5b0" providerId="AD" clId="Web-{E078DC3A-2224-4648-BB5F-AA5F56A195A0}" dt="2021-02-21T17:56:30.871" v="1251" actId="1076"/>
          <ac:spMkLst>
            <pc:docMk/>
            <pc:sldMk cId="3739591569" sldId="263"/>
            <ac:spMk id="2" creationId="{8771AAED-6B8F-4C52-9E7B-CD1219559A1A}"/>
          </ac:spMkLst>
        </pc:spChg>
        <pc:spChg chg="mod">
          <ac:chgData name="GOSWELL, Natasha (TORBAY AND SOUTH DEVON NHS FOUNDATION TRUST)" userId="S::natasha.goswell@nhs.net::d529ddbd-5720-4f12-9bda-a7bfd826f5b0" providerId="AD" clId="Web-{E078DC3A-2224-4648-BB5F-AA5F56A195A0}" dt="2021-02-21T16:53:30.294" v="1054" actId="20577"/>
          <ac:spMkLst>
            <pc:docMk/>
            <pc:sldMk cId="3739591569" sldId="263"/>
            <ac:spMk id="5" creationId="{60539D0C-D04B-42D4-9E09-76C6F8653642}"/>
          </ac:spMkLst>
        </pc:spChg>
        <pc:spChg chg="add del mod">
          <ac:chgData name="GOSWELL, Natasha (TORBAY AND SOUTH DEVON NHS FOUNDATION TRUST)" userId="S::natasha.goswell@nhs.net::d529ddbd-5720-4f12-9bda-a7bfd826f5b0" providerId="AD" clId="Web-{E078DC3A-2224-4648-BB5F-AA5F56A195A0}" dt="2021-02-21T16:59:56.368" v="1104"/>
          <ac:spMkLst>
            <pc:docMk/>
            <pc:sldMk cId="3739591569" sldId="263"/>
            <ac:spMk id="669" creationId="{67E8CB9F-FAA6-4BA8-BB50-E01F9F428974}"/>
          </ac:spMkLst>
        </pc:spChg>
        <pc:spChg chg="add del mod">
          <ac:chgData name="GOSWELL, Natasha (TORBAY AND SOUTH DEVON NHS FOUNDATION TRUST)" userId="S::natasha.goswell@nhs.net::d529ddbd-5720-4f12-9bda-a7bfd826f5b0" providerId="AD" clId="Web-{E078DC3A-2224-4648-BB5F-AA5F56A195A0}" dt="2021-02-21T17:00:20.837" v="1107"/>
          <ac:spMkLst>
            <pc:docMk/>
            <pc:sldMk cId="3739591569" sldId="263"/>
            <ac:spMk id="670" creationId="{5CA82542-23E0-4D54-8971-EF73DCC0E47B}"/>
          </ac:spMkLst>
        </pc:spChg>
        <pc:spChg chg="add mod">
          <ac:chgData name="GOSWELL, Natasha (TORBAY AND SOUTH DEVON NHS FOUNDATION TRUST)" userId="S::natasha.goswell@nhs.net::d529ddbd-5720-4f12-9bda-a7bfd826f5b0" providerId="AD" clId="Web-{E078DC3A-2224-4648-BB5F-AA5F56A195A0}" dt="2021-02-21T17:55:53.026" v="1240" actId="20577"/>
          <ac:spMkLst>
            <pc:docMk/>
            <pc:sldMk cId="3739591569" sldId="263"/>
            <ac:spMk id="671" creationId="{AC747511-B3EE-4ADA-A3F0-5B41651CDB1E}"/>
          </ac:spMkLst>
        </pc:spChg>
        <pc:graphicFrameChg chg="add del mod modGraphic">
          <ac:chgData name="GOSWELL, Natasha (TORBAY AND SOUTH DEVON NHS FOUNDATION TRUST)" userId="S::natasha.goswell@nhs.net::d529ddbd-5720-4f12-9bda-a7bfd826f5b0" providerId="AD" clId="Web-{E078DC3A-2224-4648-BB5F-AA5F56A195A0}" dt="2021-02-21T16:59:06.648" v="1091"/>
          <ac:graphicFrameMkLst>
            <pc:docMk/>
            <pc:sldMk cId="3739591569" sldId="263"/>
            <ac:graphicFrameMk id="2" creationId="{CFE9EE0B-2874-4C7E-88B3-90FF6469D4C5}"/>
          </ac:graphicFrameMkLst>
        </pc:graphicFrameChg>
      </pc:sldChg>
      <pc:sldChg chg="addSp delSp modSp add mod replId modShow">
        <pc:chgData name="GOSWELL, Natasha (TORBAY AND SOUTH DEVON NHS FOUNDATION TRUST)" userId="S::natasha.goswell@nhs.net::d529ddbd-5720-4f12-9bda-a7bfd826f5b0" providerId="AD" clId="Web-{E078DC3A-2224-4648-BB5F-AA5F56A195A0}" dt="2021-02-21T18:04:22.104" v="1316" actId="1076"/>
        <pc:sldMkLst>
          <pc:docMk/>
          <pc:sldMk cId="3890740603" sldId="264"/>
        </pc:sldMkLst>
        <pc:spChg chg="mod">
          <ac:chgData name="GOSWELL, Natasha (TORBAY AND SOUTH DEVON NHS FOUNDATION TRUST)" userId="S::natasha.goswell@nhs.net::d529ddbd-5720-4f12-9bda-a7bfd826f5b0" providerId="AD" clId="Web-{E078DC3A-2224-4648-BB5F-AA5F56A195A0}" dt="2021-02-21T17:57:01.575" v="1255" actId="20577"/>
          <ac:spMkLst>
            <pc:docMk/>
            <pc:sldMk cId="3890740603" sldId="264"/>
            <ac:spMk id="5" creationId="{60539D0C-D04B-42D4-9E09-76C6F8653642}"/>
          </ac:spMkLst>
        </pc:spChg>
        <pc:spChg chg="add mod">
          <ac:chgData name="GOSWELL, Natasha (TORBAY AND SOUTH DEVON NHS FOUNDATION TRUST)" userId="S::natasha.goswell@nhs.net::d529ddbd-5720-4f12-9bda-a7bfd826f5b0" providerId="AD" clId="Web-{E078DC3A-2224-4648-BB5F-AA5F56A195A0}" dt="2021-02-21T18:03:54.807" v="1315" actId="20577"/>
          <ac:spMkLst>
            <pc:docMk/>
            <pc:sldMk cId="3890740603" sldId="264"/>
            <ac:spMk id="12" creationId="{22851040-63B9-4A4E-B148-DC87811F28D2}"/>
          </ac:spMkLst>
        </pc:spChg>
        <pc:graphicFrameChg chg="add del mod">
          <ac:chgData name="GOSWELL, Natasha (TORBAY AND SOUTH DEVON NHS FOUNDATION TRUST)" userId="S::natasha.goswell@nhs.net::d529ddbd-5720-4f12-9bda-a7bfd826f5b0" providerId="AD" clId="Web-{E078DC3A-2224-4648-BB5F-AA5F56A195A0}" dt="2021-02-21T17:57:23.419" v="1257"/>
          <ac:graphicFrameMkLst>
            <pc:docMk/>
            <pc:sldMk cId="3890740603" sldId="264"/>
            <ac:graphicFrameMk id="3" creationId="{19B65E9D-D97E-4A47-B469-FD0A06DA78E8}"/>
          </ac:graphicFrameMkLst>
        </pc:graphicFrameChg>
        <pc:graphicFrameChg chg="add del mod">
          <ac:chgData name="GOSWELL, Natasha (TORBAY AND SOUTH DEVON NHS FOUNDATION TRUST)" userId="S::natasha.goswell@nhs.net::d529ddbd-5720-4f12-9bda-a7bfd826f5b0" providerId="AD" clId="Web-{E078DC3A-2224-4648-BB5F-AA5F56A195A0}" dt="2021-02-21T17:57:32.466" v="1259"/>
          <ac:graphicFrameMkLst>
            <pc:docMk/>
            <pc:sldMk cId="3890740603" sldId="264"/>
            <ac:graphicFrameMk id="7" creationId="{DD995BC4-1AE1-445A-B54E-490B83932D12}"/>
          </ac:graphicFrameMkLst>
        </pc:graphicFrameChg>
        <pc:graphicFrameChg chg="add mod modGraphic">
          <ac:chgData name="GOSWELL, Natasha (TORBAY AND SOUTH DEVON NHS FOUNDATION TRUST)" userId="S::natasha.goswell@nhs.net::d529ddbd-5720-4f12-9bda-a7bfd826f5b0" providerId="AD" clId="Web-{E078DC3A-2224-4648-BB5F-AA5F56A195A0}" dt="2021-02-21T18:03:01.805" v="1295" actId="1076"/>
          <ac:graphicFrameMkLst>
            <pc:docMk/>
            <pc:sldMk cId="3890740603" sldId="264"/>
            <ac:graphicFrameMk id="9" creationId="{7CC3F6FD-AA42-4C2F-8950-B31CE63D15E5}"/>
          </ac:graphicFrameMkLst>
        </pc:graphicFrameChg>
        <pc:picChg chg="add mod">
          <ac:chgData name="GOSWELL, Natasha (TORBAY AND SOUTH DEVON NHS FOUNDATION TRUST)" userId="S::natasha.goswell@nhs.net::d529ddbd-5720-4f12-9bda-a7bfd826f5b0" providerId="AD" clId="Web-{E078DC3A-2224-4648-BB5F-AA5F56A195A0}" dt="2021-02-21T18:04:22.104" v="1316" actId="1076"/>
          <ac:picMkLst>
            <pc:docMk/>
            <pc:sldMk cId="3890740603" sldId="264"/>
            <ac:picMk id="10" creationId="{6A5A270D-0F5A-4568-85F7-9E7ED2443476}"/>
          </ac:picMkLst>
        </pc:picChg>
        <pc:picChg chg="add mod">
          <ac:chgData name="GOSWELL, Natasha (TORBAY AND SOUTH DEVON NHS FOUNDATION TRUST)" userId="S::natasha.goswell@nhs.net::d529ddbd-5720-4f12-9bda-a7bfd826f5b0" providerId="AD" clId="Web-{E078DC3A-2224-4648-BB5F-AA5F56A195A0}" dt="2021-02-21T18:03:17.149" v="1300" actId="14100"/>
          <ac:picMkLst>
            <pc:docMk/>
            <pc:sldMk cId="3890740603" sldId="264"/>
            <ac:picMk id="11" creationId="{F1D5C7AB-CBA1-4D99-B53F-5B9770E31169}"/>
          </ac:picMkLst>
        </pc:picChg>
      </pc:sldChg>
      <pc:sldChg chg="addSp modSp add mod modShow">
        <pc:chgData name="GOSWELL, Natasha (TORBAY AND SOUTH DEVON NHS FOUNDATION TRUST)" userId="S::natasha.goswell@nhs.net::d529ddbd-5720-4f12-9bda-a7bfd826f5b0" providerId="AD" clId="Web-{E078DC3A-2224-4648-BB5F-AA5F56A195A0}" dt="2021-02-21T14:29:26.790" v="546"/>
        <pc:sldMkLst>
          <pc:docMk/>
          <pc:sldMk cId="2858676817" sldId="265"/>
        </pc:sldMkLst>
        <pc:spChg chg="mod">
          <ac:chgData name="GOSWELL, Natasha (TORBAY AND SOUTH DEVON NHS FOUNDATION TRUST)" userId="S::natasha.goswell@nhs.net::d529ddbd-5720-4f12-9bda-a7bfd826f5b0" providerId="AD" clId="Web-{E078DC3A-2224-4648-BB5F-AA5F56A195A0}" dt="2021-02-20T18:59:04.693" v="413" actId="20577"/>
          <ac:spMkLst>
            <pc:docMk/>
            <pc:sldMk cId="2858676817" sldId="265"/>
            <ac:spMk id="5" creationId="{60539D0C-D04B-42D4-9E09-76C6F8653642}"/>
          </ac:spMkLst>
        </pc:spChg>
        <pc:picChg chg="add mod">
          <ac:chgData name="GOSWELL, Natasha (TORBAY AND SOUTH DEVON NHS FOUNDATION TRUST)" userId="S::natasha.goswell@nhs.net::d529ddbd-5720-4f12-9bda-a7bfd826f5b0" providerId="AD" clId="Web-{E078DC3A-2224-4648-BB5F-AA5F56A195A0}" dt="2021-02-20T19:11:56.540" v="450" actId="1076"/>
          <ac:picMkLst>
            <pc:docMk/>
            <pc:sldMk cId="2858676817" sldId="265"/>
            <ac:picMk id="2" creationId="{CD2F31ED-F663-474E-91C5-C634D05C6EFC}"/>
          </ac:picMkLst>
        </pc:picChg>
        <pc:picChg chg="add mod">
          <ac:chgData name="GOSWELL, Natasha (TORBAY AND SOUTH DEVON NHS FOUNDATION TRUST)" userId="S::natasha.goswell@nhs.net::d529ddbd-5720-4f12-9bda-a7bfd826f5b0" providerId="AD" clId="Web-{E078DC3A-2224-4648-BB5F-AA5F56A195A0}" dt="2021-02-20T19:05:36.985" v="433" actId="1076"/>
          <ac:picMkLst>
            <pc:docMk/>
            <pc:sldMk cId="2858676817" sldId="265"/>
            <ac:picMk id="3" creationId="{2940A6DC-3129-49EB-86F6-F048FDCCD81A}"/>
          </ac:picMkLst>
        </pc:picChg>
        <pc:picChg chg="add mod">
          <ac:chgData name="GOSWELL, Natasha (TORBAY AND SOUTH DEVON NHS FOUNDATION TRUST)" userId="S::natasha.goswell@nhs.net::d529ddbd-5720-4f12-9bda-a7bfd826f5b0" providerId="AD" clId="Web-{E078DC3A-2224-4648-BB5F-AA5F56A195A0}" dt="2021-02-20T19:31:42.389" v="457" actId="1076"/>
          <ac:picMkLst>
            <pc:docMk/>
            <pc:sldMk cId="2858676817" sldId="265"/>
            <ac:picMk id="6" creationId="{341D7BD4-96B1-4E09-AB30-AB4F484E9CA9}"/>
          </ac:picMkLst>
        </pc:picChg>
        <pc:picChg chg="add mod">
          <ac:chgData name="GOSWELL, Natasha (TORBAY AND SOUTH DEVON NHS FOUNDATION TRUST)" userId="S::natasha.goswell@nhs.net::d529ddbd-5720-4f12-9bda-a7bfd826f5b0" providerId="AD" clId="Web-{E078DC3A-2224-4648-BB5F-AA5F56A195A0}" dt="2021-02-20T19:09:04.020" v="440" actId="1076"/>
          <ac:picMkLst>
            <pc:docMk/>
            <pc:sldMk cId="2858676817" sldId="265"/>
            <ac:picMk id="7" creationId="{582C971D-FAFE-41A1-B9D2-A837CF0A61BE}"/>
          </ac:picMkLst>
        </pc:picChg>
        <pc:picChg chg="add mod">
          <ac:chgData name="GOSWELL, Natasha (TORBAY AND SOUTH DEVON NHS FOUNDATION TRUST)" userId="S::natasha.goswell@nhs.net::d529ddbd-5720-4f12-9bda-a7bfd826f5b0" providerId="AD" clId="Web-{E078DC3A-2224-4648-BB5F-AA5F56A195A0}" dt="2021-02-20T19:31:52.968" v="459" actId="1076"/>
          <ac:picMkLst>
            <pc:docMk/>
            <pc:sldMk cId="2858676817" sldId="265"/>
            <ac:picMk id="8" creationId="{DDD9F2FB-D5A7-4B92-92B0-7E2D31A6DD6C}"/>
          </ac:picMkLst>
        </pc:picChg>
        <pc:picChg chg="add mod">
          <ac:chgData name="GOSWELL, Natasha (TORBAY AND SOUTH DEVON NHS FOUNDATION TRUST)" userId="S::natasha.goswell@nhs.net::d529ddbd-5720-4f12-9bda-a7bfd826f5b0" providerId="AD" clId="Web-{E078DC3A-2224-4648-BB5F-AA5F56A195A0}" dt="2021-02-20T19:10:49.242" v="446" actId="1076"/>
          <ac:picMkLst>
            <pc:docMk/>
            <pc:sldMk cId="2858676817" sldId="265"/>
            <ac:picMk id="9" creationId="{F51E52CA-6488-4195-91DA-D65C94C89CF4}"/>
          </ac:picMkLst>
        </pc:picChg>
        <pc:picChg chg="add mod">
          <ac:chgData name="GOSWELL, Natasha (TORBAY AND SOUTH DEVON NHS FOUNDATION TRUST)" userId="S::natasha.goswell@nhs.net::d529ddbd-5720-4f12-9bda-a7bfd826f5b0" providerId="AD" clId="Web-{E078DC3A-2224-4648-BB5F-AA5F56A195A0}" dt="2021-02-20T19:31:56.577" v="460" actId="1076"/>
          <ac:picMkLst>
            <pc:docMk/>
            <pc:sldMk cId="2858676817" sldId="265"/>
            <ac:picMk id="10" creationId="{520ED401-7C6B-416C-AB06-CB799B7D0A5A}"/>
          </ac:picMkLst>
        </pc:picChg>
        <pc:picChg chg="add mod">
          <ac:chgData name="GOSWELL, Natasha (TORBAY AND SOUTH DEVON NHS FOUNDATION TRUST)" userId="S::natasha.goswell@nhs.net::d529ddbd-5720-4f12-9bda-a7bfd826f5b0" providerId="AD" clId="Web-{E078DC3A-2224-4648-BB5F-AA5F56A195A0}" dt="2021-02-20T19:31:14.997" v="455" actId="14100"/>
          <ac:picMkLst>
            <pc:docMk/>
            <pc:sldMk cId="2858676817" sldId="265"/>
            <ac:picMk id="11" creationId="{0635087E-EBFE-4407-8969-DE5F195AF57C}"/>
          </ac:picMkLst>
        </pc:picChg>
        <pc:picChg chg="add mod">
          <ac:chgData name="GOSWELL, Natasha (TORBAY AND SOUTH DEVON NHS FOUNDATION TRUST)" userId="S::natasha.goswell@nhs.net::d529ddbd-5720-4f12-9bda-a7bfd826f5b0" providerId="AD" clId="Web-{E078DC3A-2224-4648-BB5F-AA5F56A195A0}" dt="2021-02-20T19:31:45.342" v="458" actId="1076"/>
          <ac:picMkLst>
            <pc:docMk/>
            <pc:sldMk cId="2858676817" sldId="265"/>
            <ac:picMk id="12" creationId="{5586BD0B-62C6-45C2-9F2E-5BA5E577ABC4}"/>
          </ac:picMkLst>
        </pc:picChg>
        <pc:picChg chg="add mod">
          <ac:chgData name="GOSWELL, Natasha (TORBAY AND SOUTH DEVON NHS FOUNDATION TRUST)" userId="S::natasha.goswell@nhs.net::d529ddbd-5720-4f12-9bda-a7bfd826f5b0" providerId="AD" clId="Web-{E078DC3A-2224-4648-BB5F-AA5F56A195A0}" dt="2021-02-20T19:32:23.673" v="462" actId="1076"/>
          <ac:picMkLst>
            <pc:docMk/>
            <pc:sldMk cId="2858676817" sldId="265"/>
            <ac:picMk id="13" creationId="{AEFEF967-A887-4A77-AF99-3ABA55493B9D}"/>
          </ac:picMkLst>
        </pc:picChg>
      </pc:sldChg>
      <pc:sldChg chg="addSp delSp modSp add replId">
        <pc:chgData name="GOSWELL, Natasha (TORBAY AND SOUTH DEVON NHS FOUNDATION TRUST)" userId="S::natasha.goswell@nhs.net::d529ddbd-5720-4f12-9bda-a7bfd826f5b0" providerId="AD" clId="Web-{E078DC3A-2224-4648-BB5F-AA5F56A195A0}" dt="2021-02-21T18:08:20.079" v="1362"/>
        <pc:sldMkLst>
          <pc:docMk/>
          <pc:sldMk cId="3330264744" sldId="266"/>
        </pc:sldMkLst>
        <pc:spChg chg="add mod">
          <ac:chgData name="GOSWELL, Natasha (TORBAY AND SOUTH DEVON NHS FOUNDATION TRUST)" userId="S::natasha.goswell@nhs.net::d529ddbd-5720-4f12-9bda-a7bfd826f5b0" providerId="AD" clId="Web-{E078DC3A-2224-4648-BB5F-AA5F56A195A0}" dt="2021-02-21T18:06:07.279" v="1336" actId="20577"/>
          <ac:spMkLst>
            <pc:docMk/>
            <pc:sldMk cId="3330264744" sldId="266"/>
            <ac:spMk id="3" creationId="{B96020CB-997B-4D5E-9C8C-8243568ABAC4}"/>
          </ac:spMkLst>
        </pc:spChg>
        <pc:spChg chg="del">
          <ac:chgData name="GOSWELL, Natasha (TORBAY AND SOUTH DEVON NHS FOUNDATION TRUST)" userId="S::natasha.goswell@nhs.net::d529ddbd-5720-4f12-9bda-a7bfd826f5b0" providerId="AD" clId="Web-{E078DC3A-2224-4648-BB5F-AA5F56A195A0}" dt="2021-02-21T18:05:03.277" v="1324"/>
          <ac:spMkLst>
            <pc:docMk/>
            <pc:sldMk cId="3330264744" sldId="266"/>
            <ac:spMk id="5" creationId="{60539D0C-D04B-42D4-9E09-76C6F8653642}"/>
          </ac:spMkLst>
        </pc:spChg>
        <pc:spChg chg="add mod">
          <ac:chgData name="GOSWELL, Natasha (TORBAY AND SOUTH DEVON NHS FOUNDATION TRUST)" userId="S::natasha.goswell@nhs.net::d529ddbd-5720-4f12-9bda-a7bfd826f5b0" providerId="AD" clId="Web-{E078DC3A-2224-4648-BB5F-AA5F56A195A0}" dt="2021-02-21T18:08:20.079" v="1362"/>
          <ac:spMkLst>
            <pc:docMk/>
            <pc:sldMk cId="3330264744" sldId="266"/>
            <ac:spMk id="6" creationId="{981098C2-52F7-4D25-AE93-F0F9B534D6C2}"/>
          </ac:spMkLst>
        </pc:spChg>
        <pc:spChg chg="del">
          <ac:chgData name="GOSWELL, Natasha (TORBAY AND SOUTH DEVON NHS FOUNDATION TRUST)" userId="S::natasha.goswell@nhs.net::d529ddbd-5720-4f12-9bda-a7bfd826f5b0" providerId="AD" clId="Web-{E078DC3A-2224-4648-BB5F-AA5F56A195A0}" dt="2021-02-21T18:04:57.418" v="1322"/>
          <ac:spMkLst>
            <pc:docMk/>
            <pc:sldMk cId="3330264744" sldId="266"/>
            <ac:spMk id="12" creationId="{22851040-63B9-4A4E-B148-DC87811F28D2}"/>
          </ac:spMkLst>
        </pc:spChg>
        <pc:graphicFrameChg chg="del">
          <ac:chgData name="GOSWELL, Natasha (TORBAY AND SOUTH DEVON NHS FOUNDATION TRUST)" userId="S::natasha.goswell@nhs.net::d529ddbd-5720-4f12-9bda-a7bfd826f5b0" providerId="AD" clId="Web-{E078DC3A-2224-4648-BB5F-AA5F56A195A0}" dt="2021-02-21T18:04:58.887" v="1323"/>
          <ac:graphicFrameMkLst>
            <pc:docMk/>
            <pc:sldMk cId="3330264744" sldId="266"/>
            <ac:graphicFrameMk id="9" creationId="{7CC3F6FD-AA42-4C2F-8950-B31CE63D15E5}"/>
          </ac:graphicFrameMkLst>
        </pc:graphicFrameChg>
        <pc:picChg chg="add mod">
          <ac:chgData name="GOSWELL, Natasha (TORBAY AND SOUTH DEVON NHS FOUNDATION TRUST)" userId="S::natasha.goswell@nhs.net::d529ddbd-5720-4f12-9bda-a7bfd826f5b0" providerId="AD" clId="Web-{E078DC3A-2224-4648-BB5F-AA5F56A195A0}" dt="2021-02-21T18:07:42.969" v="1354" actId="1076"/>
          <ac:picMkLst>
            <pc:docMk/>
            <pc:sldMk cId="3330264744" sldId="266"/>
            <ac:picMk id="7" creationId="{684FBF3C-37BB-4636-A6D5-7BD1851534DD}"/>
          </ac:picMkLst>
        </pc:picChg>
        <pc:picChg chg="add mod">
          <ac:chgData name="GOSWELL, Natasha (TORBAY AND SOUTH DEVON NHS FOUNDATION TRUST)" userId="S::natasha.goswell@nhs.net::d529ddbd-5720-4f12-9bda-a7bfd826f5b0" providerId="AD" clId="Web-{E078DC3A-2224-4648-BB5F-AA5F56A195A0}" dt="2021-02-21T18:07:36.938" v="1352" actId="14100"/>
          <ac:picMkLst>
            <pc:docMk/>
            <pc:sldMk cId="3330264744" sldId="266"/>
            <ac:picMk id="8" creationId="{B4BFE762-0A73-4EBB-82E2-508DAF4760B8}"/>
          </ac:picMkLst>
        </pc:picChg>
        <pc:picChg chg="del">
          <ac:chgData name="GOSWELL, Natasha (TORBAY AND SOUTH DEVON NHS FOUNDATION TRUST)" userId="S::natasha.goswell@nhs.net::d529ddbd-5720-4f12-9bda-a7bfd826f5b0" providerId="AD" clId="Web-{E078DC3A-2224-4648-BB5F-AA5F56A195A0}" dt="2021-02-21T18:04:55.418" v="1321"/>
          <ac:picMkLst>
            <pc:docMk/>
            <pc:sldMk cId="3330264744" sldId="266"/>
            <ac:picMk id="10" creationId="{6A5A270D-0F5A-4568-85F7-9E7ED2443476}"/>
          </ac:picMkLst>
        </pc:picChg>
        <pc:picChg chg="del">
          <ac:chgData name="GOSWELL, Natasha (TORBAY AND SOUTH DEVON NHS FOUNDATION TRUST)" userId="S::natasha.goswell@nhs.net::d529ddbd-5720-4f12-9bda-a7bfd826f5b0" providerId="AD" clId="Web-{E078DC3A-2224-4648-BB5F-AA5F56A195A0}" dt="2021-02-21T18:04:53.871" v="1320"/>
          <ac:picMkLst>
            <pc:docMk/>
            <pc:sldMk cId="3330264744" sldId="266"/>
            <ac:picMk id="11" creationId="{F1D5C7AB-CBA1-4D99-B53F-5B9770E31169}"/>
          </ac:picMkLst>
        </pc:picChg>
        <pc:picChg chg="add mod">
          <ac:chgData name="GOSWELL, Natasha (TORBAY AND SOUTH DEVON NHS FOUNDATION TRUST)" userId="S::natasha.goswell@nhs.net::d529ddbd-5720-4f12-9bda-a7bfd826f5b0" providerId="AD" clId="Web-{E078DC3A-2224-4648-BB5F-AA5F56A195A0}" dt="2021-02-21T18:07:48.485" v="1356" actId="1076"/>
          <ac:picMkLst>
            <pc:docMk/>
            <pc:sldMk cId="3330264744" sldId="266"/>
            <ac:picMk id="13" creationId="{7C9CB525-601C-4B6D-A8F5-9AC227F0B0B7}"/>
          </ac:picMkLst>
        </pc:picChg>
        <pc:picChg chg="add mod">
          <ac:chgData name="GOSWELL, Natasha (TORBAY AND SOUTH DEVON NHS FOUNDATION TRUST)" userId="S::natasha.goswell@nhs.net::d529ddbd-5720-4f12-9bda-a7bfd826f5b0" providerId="AD" clId="Web-{E078DC3A-2224-4648-BB5F-AA5F56A195A0}" dt="2021-02-21T18:07:30.484" v="1349" actId="1076"/>
          <ac:picMkLst>
            <pc:docMk/>
            <pc:sldMk cId="3330264744" sldId="266"/>
            <ac:picMk id="14" creationId="{171DED9A-D2F8-4710-8B20-35E92E75E6D6}"/>
          </ac:picMkLst>
        </pc:picChg>
      </pc:sldChg>
      <pc:sldChg chg="new del">
        <pc:chgData name="GOSWELL, Natasha (TORBAY AND SOUTH DEVON NHS FOUNDATION TRUST)" userId="S::natasha.goswell@nhs.net::d529ddbd-5720-4f12-9bda-a7bfd826f5b0" providerId="AD" clId="Web-{E078DC3A-2224-4648-BB5F-AA5F56A195A0}" dt="2021-02-21T18:04:43.308" v="1318"/>
        <pc:sldMkLst>
          <pc:docMk/>
          <pc:sldMk cId="3377049967" sldId="266"/>
        </pc:sldMkLst>
      </pc:sldChg>
      <pc:sldChg chg="addSp delSp modSp add replId">
        <pc:chgData name="GOSWELL, Natasha (TORBAY AND SOUTH DEVON NHS FOUNDATION TRUST)" userId="S::natasha.goswell@nhs.net::d529ddbd-5720-4f12-9bda-a7bfd826f5b0" providerId="AD" clId="Web-{E078DC3A-2224-4648-BB5F-AA5F56A195A0}" dt="2021-02-21T19:12:11.688" v="1534" actId="14100"/>
        <pc:sldMkLst>
          <pc:docMk/>
          <pc:sldMk cId="3834940128" sldId="267"/>
        </pc:sldMkLst>
        <pc:spChg chg="mod">
          <ac:chgData name="GOSWELL, Natasha (TORBAY AND SOUTH DEVON NHS FOUNDATION TRUST)" userId="S::natasha.goswell@nhs.net::d529ddbd-5720-4f12-9bda-a7bfd826f5b0" providerId="AD" clId="Web-{E078DC3A-2224-4648-BB5F-AA5F56A195A0}" dt="2021-02-21T18:39:41" v="1364" actId="14100"/>
          <ac:spMkLst>
            <pc:docMk/>
            <pc:sldMk cId="3834940128" sldId="267"/>
            <ac:spMk id="3" creationId="{B96020CB-997B-4D5E-9C8C-8243568ABAC4}"/>
          </ac:spMkLst>
        </pc:spChg>
        <pc:spChg chg="add del mod">
          <ac:chgData name="GOSWELL, Natasha (TORBAY AND SOUTH DEVON NHS FOUNDATION TRUST)" userId="S::natasha.goswell@nhs.net::d529ddbd-5720-4f12-9bda-a7bfd826f5b0" providerId="AD" clId="Web-{E078DC3A-2224-4648-BB5F-AA5F56A195A0}" dt="2021-02-21T18:52:37.234" v="1391"/>
          <ac:spMkLst>
            <pc:docMk/>
            <pc:sldMk cId="3834940128" sldId="267"/>
            <ac:spMk id="9" creationId="{F7C40BFE-3C15-4033-92F0-F147CCABD85D}"/>
          </ac:spMkLst>
        </pc:spChg>
        <pc:spChg chg="add mod">
          <ac:chgData name="GOSWELL, Natasha (TORBAY AND SOUTH DEVON NHS FOUNDATION TRUST)" userId="S::natasha.goswell@nhs.net::d529ddbd-5720-4f12-9bda-a7bfd826f5b0" providerId="AD" clId="Web-{E078DC3A-2224-4648-BB5F-AA5F56A195A0}" dt="2021-02-21T19:10:49.386" v="1499" actId="14100"/>
          <ac:spMkLst>
            <pc:docMk/>
            <pc:sldMk cId="3834940128" sldId="267"/>
            <ac:spMk id="10" creationId="{6E94E021-6685-489C-87CE-38D193CA1688}"/>
          </ac:spMkLst>
        </pc:spChg>
        <pc:spChg chg="add mod">
          <ac:chgData name="GOSWELL, Natasha (TORBAY AND SOUTH DEVON NHS FOUNDATION TRUST)" userId="S::natasha.goswell@nhs.net::d529ddbd-5720-4f12-9bda-a7bfd826f5b0" providerId="AD" clId="Web-{E078DC3A-2224-4648-BB5F-AA5F56A195A0}" dt="2021-02-21T18:56:17.722" v="1480" actId="20577"/>
          <ac:spMkLst>
            <pc:docMk/>
            <pc:sldMk cId="3834940128" sldId="267"/>
            <ac:spMk id="11" creationId="{AC188B68-651B-4B0E-97A2-7739413C4ABE}"/>
          </ac:spMkLst>
        </pc:spChg>
        <pc:spChg chg="add mod">
          <ac:chgData name="GOSWELL, Natasha (TORBAY AND SOUTH DEVON NHS FOUNDATION TRUST)" userId="S::natasha.goswell@nhs.net::d529ddbd-5720-4f12-9bda-a7bfd826f5b0" providerId="AD" clId="Web-{E078DC3A-2224-4648-BB5F-AA5F56A195A0}" dt="2021-02-21T18:53:32.909" v="1411" actId="14100"/>
          <ac:spMkLst>
            <pc:docMk/>
            <pc:sldMk cId="3834940128" sldId="267"/>
            <ac:spMk id="12" creationId="{7BDD0099-9D71-46A7-A84A-F64FD22E3AFD}"/>
          </ac:spMkLst>
        </pc:spChg>
        <pc:spChg chg="add mod">
          <ac:chgData name="GOSWELL, Natasha (TORBAY AND SOUTH DEVON NHS FOUNDATION TRUST)" userId="S::natasha.goswell@nhs.net::d529ddbd-5720-4f12-9bda-a7bfd826f5b0" providerId="AD" clId="Web-{E078DC3A-2224-4648-BB5F-AA5F56A195A0}" dt="2021-02-21T18:55:10.415" v="1462" actId="20577"/>
          <ac:spMkLst>
            <pc:docMk/>
            <pc:sldMk cId="3834940128" sldId="267"/>
            <ac:spMk id="13" creationId="{09680FAB-EFF9-436A-8FA5-4298E2BE13C5}"/>
          </ac:spMkLst>
        </pc:spChg>
        <pc:spChg chg="add mod">
          <ac:chgData name="GOSWELL, Natasha (TORBAY AND SOUTH DEVON NHS FOUNDATION TRUST)" userId="S::natasha.goswell@nhs.net::d529ddbd-5720-4f12-9bda-a7bfd826f5b0" providerId="AD" clId="Web-{E078DC3A-2224-4648-BB5F-AA5F56A195A0}" dt="2021-02-21T18:56:36.083" v="1484" actId="14100"/>
          <ac:spMkLst>
            <pc:docMk/>
            <pc:sldMk cId="3834940128" sldId="267"/>
            <ac:spMk id="14" creationId="{86904E86-39E6-4786-8FFA-EC31CC66FF42}"/>
          </ac:spMkLst>
        </pc:spChg>
        <pc:spChg chg="add mod">
          <ac:chgData name="GOSWELL, Natasha (TORBAY AND SOUTH DEVON NHS FOUNDATION TRUST)" userId="S::natasha.goswell@nhs.net::d529ddbd-5720-4f12-9bda-a7bfd826f5b0" providerId="AD" clId="Web-{E078DC3A-2224-4648-BB5F-AA5F56A195A0}" dt="2021-02-21T19:12:11.688" v="1534" actId="14100"/>
          <ac:spMkLst>
            <pc:docMk/>
            <pc:sldMk cId="3834940128" sldId="267"/>
            <ac:spMk id="16" creationId="{6F1B90F9-37A6-4E63-8DDD-94B4BACD72AC}"/>
          </ac:spMkLst>
        </pc:spChg>
        <pc:picChg chg="add mod">
          <ac:chgData name="GOSWELL, Natasha (TORBAY AND SOUTH DEVON NHS FOUNDATION TRUST)" userId="S::natasha.goswell@nhs.net::d529ddbd-5720-4f12-9bda-a7bfd826f5b0" providerId="AD" clId="Web-{E078DC3A-2224-4648-BB5F-AA5F56A195A0}" dt="2021-02-21T18:46:32.556" v="1374" actId="1076"/>
          <ac:picMkLst>
            <pc:docMk/>
            <pc:sldMk cId="3834940128" sldId="267"/>
            <ac:picMk id="2" creationId="{ED3C626F-88B3-47D5-A1CD-B92A96B31B1A}"/>
          </ac:picMkLst>
        </pc:picChg>
        <pc:picChg chg="add mod">
          <ac:chgData name="GOSWELL, Natasha (TORBAY AND SOUTH DEVON NHS FOUNDATION TRUST)" userId="S::natasha.goswell@nhs.net::d529ddbd-5720-4f12-9bda-a7bfd826f5b0" providerId="AD" clId="Web-{E078DC3A-2224-4648-BB5F-AA5F56A195A0}" dt="2021-02-21T18:46:35.197" v="1375" actId="1076"/>
          <ac:picMkLst>
            <pc:docMk/>
            <pc:sldMk cId="3834940128" sldId="267"/>
            <ac:picMk id="5" creationId="{652EA10A-57F7-4103-B8A5-958C96DF6CA9}"/>
          </ac:picMkLst>
        </pc:picChg>
        <pc:picChg chg="add mod">
          <ac:chgData name="GOSWELL, Natasha (TORBAY AND SOUTH DEVON NHS FOUNDATION TRUST)" userId="S::natasha.goswell@nhs.net::d529ddbd-5720-4f12-9bda-a7bfd826f5b0" providerId="AD" clId="Web-{E078DC3A-2224-4648-BB5F-AA5F56A195A0}" dt="2021-02-21T18:56:29.207" v="1482" actId="1076"/>
          <ac:picMkLst>
            <pc:docMk/>
            <pc:sldMk cId="3834940128" sldId="267"/>
            <ac:picMk id="6" creationId="{F7B170B1-7B46-4364-943F-78A107558371}"/>
          </ac:picMkLst>
        </pc:picChg>
        <pc:picChg chg="add mod">
          <ac:chgData name="GOSWELL, Natasha (TORBAY AND SOUTH DEVON NHS FOUNDATION TRUST)" userId="S::natasha.goswell@nhs.net::d529ddbd-5720-4f12-9bda-a7bfd826f5b0" providerId="AD" clId="Web-{E078DC3A-2224-4648-BB5F-AA5F56A195A0}" dt="2021-02-21T19:10:35.182" v="1492" actId="1076"/>
          <ac:picMkLst>
            <pc:docMk/>
            <pc:sldMk cId="3834940128" sldId="267"/>
            <ac:picMk id="7" creationId="{F30BAB39-9026-4817-80C8-10AEFBE418BD}"/>
          </ac:picMkLst>
        </pc:picChg>
        <pc:picChg chg="add mod">
          <ac:chgData name="GOSWELL, Natasha (TORBAY AND SOUTH DEVON NHS FOUNDATION TRUST)" userId="S::natasha.goswell@nhs.net::d529ddbd-5720-4f12-9bda-a7bfd826f5b0" providerId="AD" clId="Web-{E078DC3A-2224-4648-BB5F-AA5F56A195A0}" dt="2021-02-21T18:49:05.065" v="1383" actId="1076"/>
          <ac:picMkLst>
            <pc:docMk/>
            <pc:sldMk cId="3834940128" sldId="267"/>
            <ac:picMk id="8" creationId="{19C846E4-0F65-4A30-995A-AFD5D02E1E4F}"/>
          </ac:picMkLst>
        </pc:picChg>
        <pc:picChg chg="add mod">
          <ac:chgData name="GOSWELL, Natasha (TORBAY AND SOUTH DEVON NHS FOUNDATION TRUST)" userId="S::natasha.goswell@nhs.net::d529ddbd-5720-4f12-9bda-a7bfd826f5b0" providerId="AD" clId="Web-{E078DC3A-2224-4648-BB5F-AA5F56A195A0}" dt="2021-02-21T19:10:40.057" v="1494" actId="1076"/>
          <ac:picMkLst>
            <pc:docMk/>
            <pc:sldMk cId="3834940128" sldId="267"/>
            <ac:picMk id="15" creationId="{8CB8B91E-42F7-4671-BAE2-3D885F49305D}"/>
          </ac:picMkLst>
        </pc:picChg>
      </pc:sldChg>
      <pc:sldChg chg="addSp modSp add replId">
        <pc:chgData name="GOSWELL, Natasha (TORBAY AND SOUTH DEVON NHS FOUNDATION TRUST)" userId="S::natasha.goswell@nhs.net::d529ddbd-5720-4f12-9bda-a7bfd826f5b0" providerId="AD" clId="Web-{E078DC3A-2224-4648-BB5F-AA5F56A195A0}" dt="2021-02-21T19:16:23.939" v="1578" actId="20577"/>
        <pc:sldMkLst>
          <pc:docMk/>
          <pc:sldMk cId="1527519393" sldId="268"/>
        </pc:sldMkLst>
        <pc:spChg chg="add mod">
          <ac:chgData name="GOSWELL, Natasha (TORBAY AND SOUTH DEVON NHS FOUNDATION TRUST)" userId="S::natasha.goswell@nhs.net::d529ddbd-5720-4f12-9bda-a7bfd826f5b0" providerId="AD" clId="Web-{E078DC3A-2224-4648-BB5F-AA5F56A195A0}" dt="2021-02-21T19:16:23.939" v="1578" actId="20577"/>
          <ac:spMkLst>
            <pc:docMk/>
            <pc:sldMk cId="1527519393" sldId="268"/>
            <ac:spMk id="2" creationId="{5151F478-B6DD-49FC-99EF-97C356BEC3FE}"/>
          </ac:spMkLst>
        </pc:spChg>
        <pc:spChg chg="mod">
          <ac:chgData name="GOSWELL, Natasha (TORBAY AND SOUTH DEVON NHS FOUNDATION TRUST)" userId="S::natasha.goswell@nhs.net::d529ddbd-5720-4f12-9bda-a7bfd826f5b0" providerId="AD" clId="Web-{E078DC3A-2224-4648-BB5F-AA5F56A195A0}" dt="2021-02-21T19:13:15.348" v="1543" actId="20577"/>
          <ac:spMkLst>
            <pc:docMk/>
            <pc:sldMk cId="1527519393" sldId="268"/>
            <ac:spMk id="3" creationId="{B96020CB-997B-4D5E-9C8C-8243568ABAC4}"/>
          </ac:spMkLst>
        </pc:spChg>
      </pc:sldChg>
      <pc:sldChg chg="new del">
        <pc:chgData name="GOSWELL, Natasha (TORBAY AND SOUTH DEVON NHS FOUNDATION TRUST)" userId="S::natasha.goswell@nhs.net::d529ddbd-5720-4f12-9bda-a7bfd826f5b0" providerId="AD" clId="Web-{E078DC3A-2224-4648-BB5F-AA5F56A195A0}" dt="2021-02-21T18:05:12.481" v="1327"/>
        <pc:sldMkLst>
          <pc:docMk/>
          <pc:sldMk cId="2959844853" sldId="268"/>
        </pc:sldMkLst>
      </pc:sldChg>
      <pc:sldChg chg="addSp modSp add replId">
        <pc:chgData name="GOSWELL, Natasha (TORBAY AND SOUTH DEVON NHS FOUNDATION TRUST)" userId="S::natasha.goswell@nhs.net::d529ddbd-5720-4f12-9bda-a7bfd826f5b0" providerId="AD" clId="Web-{E078DC3A-2224-4648-BB5F-AA5F56A195A0}" dt="2021-02-21T19:20:21.344" v="1614" actId="20577"/>
        <pc:sldMkLst>
          <pc:docMk/>
          <pc:sldMk cId="1039078498" sldId="269"/>
        </pc:sldMkLst>
        <pc:spChg chg="add mod">
          <ac:chgData name="GOSWELL, Natasha (TORBAY AND SOUTH DEVON NHS FOUNDATION TRUST)" userId="S::natasha.goswell@nhs.net::d529ddbd-5720-4f12-9bda-a7bfd826f5b0" providerId="AD" clId="Web-{E078DC3A-2224-4648-BB5F-AA5F56A195A0}" dt="2021-02-21T19:19:13.183" v="1598" actId="1076"/>
          <ac:spMkLst>
            <pc:docMk/>
            <pc:sldMk cId="1039078498" sldId="269"/>
            <ac:spMk id="2" creationId="{AE7EC4FA-0106-4967-802E-29FCB217B570}"/>
          </ac:spMkLst>
        </pc:spChg>
        <pc:spChg chg="mod">
          <ac:chgData name="GOSWELL, Natasha (TORBAY AND SOUTH DEVON NHS FOUNDATION TRUST)" userId="S::natasha.goswell@nhs.net::d529ddbd-5720-4f12-9bda-a7bfd826f5b0" providerId="AD" clId="Web-{E078DC3A-2224-4648-BB5F-AA5F56A195A0}" dt="2021-02-21T19:18:11.914" v="1584" actId="20577"/>
          <ac:spMkLst>
            <pc:docMk/>
            <pc:sldMk cId="1039078498" sldId="269"/>
            <ac:spMk id="3" creationId="{B96020CB-997B-4D5E-9C8C-8243568ABAC4}"/>
          </ac:spMkLst>
        </pc:spChg>
        <pc:spChg chg="add mod">
          <ac:chgData name="GOSWELL, Natasha (TORBAY AND SOUTH DEVON NHS FOUNDATION TRUST)" userId="S::natasha.goswell@nhs.net::d529ddbd-5720-4f12-9bda-a7bfd826f5b0" providerId="AD" clId="Web-{E078DC3A-2224-4648-BB5F-AA5F56A195A0}" dt="2021-02-21T19:20:21.344" v="1614" actId="20577"/>
          <ac:spMkLst>
            <pc:docMk/>
            <pc:sldMk cId="1039078498" sldId="269"/>
            <ac:spMk id="5" creationId="{BA53B700-604A-40D4-991F-DA3199D1A4A9}"/>
          </ac:spMkLst>
        </pc:spChg>
      </pc:sldChg>
      <pc:sldChg chg="addSp delSp modSp add replId">
        <pc:chgData name="GOSWELL, Natasha (TORBAY AND SOUTH DEVON NHS FOUNDATION TRUST)" userId="S::natasha.goswell@nhs.net::d529ddbd-5720-4f12-9bda-a7bfd826f5b0" providerId="AD" clId="Web-{E078DC3A-2224-4648-BB5F-AA5F56A195A0}" dt="2021-02-21T20:40:04.070" v="1713" actId="1076"/>
        <pc:sldMkLst>
          <pc:docMk/>
          <pc:sldMk cId="1332225451" sldId="270"/>
        </pc:sldMkLst>
        <pc:spChg chg="mod">
          <ac:chgData name="GOSWELL, Natasha (TORBAY AND SOUTH DEVON NHS FOUNDATION TRUST)" userId="S::natasha.goswell@nhs.net::d529ddbd-5720-4f12-9bda-a7bfd826f5b0" providerId="AD" clId="Web-{E078DC3A-2224-4648-BB5F-AA5F56A195A0}" dt="2021-02-21T20:40:04.070" v="1713" actId="1076"/>
          <ac:spMkLst>
            <pc:docMk/>
            <pc:sldMk cId="1332225451" sldId="270"/>
            <ac:spMk id="3" creationId="{B96020CB-997B-4D5E-9C8C-8243568ABAC4}"/>
          </ac:spMkLst>
        </pc:spChg>
        <pc:spChg chg="add mod">
          <ac:chgData name="GOSWELL, Natasha (TORBAY AND SOUTH DEVON NHS FOUNDATION TRUST)" userId="S::natasha.goswell@nhs.net::d529ddbd-5720-4f12-9bda-a7bfd826f5b0" providerId="AD" clId="Web-{E078DC3A-2224-4648-BB5F-AA5F56A195A0}" dt="2021-02-21T20:39:40.834" v="1699" actId="1076"/>
          <ac:spMkLst>
            <pc:docMk/>
            <pc:sldMk cId="1332225451" sldId="270"/>
            <ac:spMk id="11" creationId="{DCE0F6BE-76B7-4E1E-833B-4293354CA17D}"/>
          </ac:spMkLst>
        </pc:spChg>
        <pc:picChg chg="add mod">
          <ac:chgData name="GOSWELL, Natasha (TORBAY AND SOUTH DEVON NHS FOUNDATION TRUST)" userId="S::natasha.goswell@nhs.net::d529ddbd-5720-4f12-9bda-a7bfd826f5b0" providerId="AD" clId="Web-{E078DC3A-2224-4648-BB5F-AA5F56A195A0}" dt="2021-02-21T20:39:37.771" v="1698" actId="14100"/>
          <ac:picMkLst>
            <pc:docMk/>
            <pc:sldMk cId="1332225451" sldId="270"/>
            <ac:picMk id="2" creationId="{D60C2BF9-E057-47A6-A896-EDC4B894C98C}"/>
          </ac:picMkLst>
        </pc:picChg>
        <pc:picChg chg="add mod">
          <ac:chgData name="GOSWELL, Natasha (TORBAY AND SOUTH DEVON NHS FOUNDATION TRUST)" userId="S::natasha.goswell@nhs.net::d529ddbd-5720-4f12-9bda-a7bfd826f5b0" providerId="AD" clId="Web-{E078DC3A-2224-4648-BB5F-AA5F56A195A0}" dt="2021-02-21T20:34:48.239" v="1637" actId="1076"/>
          <ac:picMkLst>
            <pc:docMk/>
            <pc:sldMk cId="1332225451" sldId="270"/>
            <ac:picMk id="5" creationId="{2BE6ACD7-2821-4C88-977E-F34C434EF1CB}"/>
          </ac:picMkLst>
        </pc:picChg>
        <pc:picChg chg="add mod">
          <ac:chgData name="GOSWELL, Natasha (TORBAY AND SOUTH DEVON NHS FOUNDATION TRUST)" userId="S::natasha.goswell@nhs.net::d529ddbd-5720-4f12-9bda-a7bfd826f5b0" providerId="AD" clId="Web-{E078DC3A-2224-4648-BB5F-AA5F56A195A0}" dt="2021-02-21T20:38:35.346" v="1685" actId="1076"/>
          <ac:picMkLst>
            <pc:docMk/>
            <pc:sldMk cId="1332225451" sldId="270"/>
            <ac:picMk id="6" creationId="{EBEF36DA-6404-4B01-8C1B-D4404DB21935}"/>
          </ac:picMkLst>
        </pc:picChg>
        <pc:picChg chg="add mod">
          <ac:chgData name="GOSWELL, Natasha (TORBAY AND SOUTH DEVON NHS FOUNDATION TRUST)" userId="S::natasha.goswell@nhs.net::d529ddbd-5720-4f12-9bda-a7bfd826f5b0" providerId="AD" clId="Web-{E078DC3A-2224-4648-BB5F-AA5F56A195A0}" dt="2021-02-21T20:39:01.410" v="1693" actId="1076"/>
          <ac:picMkLst>
            <pc:docMk/>
            <pc:sldMk cId="1332225451" sldId="270"/>
            <ac:picMk id="7" creationId="{8387A2C3-E4B1-4122-82AD-F4149C742B99}"/>
          </ac:picMkLst>
        </pc:picChg>
        <pc:picChg chg="add mod">
          <ac:chgData name="GOSWELL, Natasha (TORBAY AND SOUTH DEVON NHS FOUNDATION TRUST)" userId="S::natasha.goswell@nhs.net::d529ddbd-5720-4f12-9bda-a7bfd826f5b0" providerId="AD" clId="Web-{E078DC3A-2224-4648-BB5F-AA5F56A195A0}" dt="2021-02-21T20:39:05.269" v="1695" actId="1076"/>
          <ac:picMkLst>
            <pc:docMk/>
            <pc:sldMk cId="1332225451" sldId="270"/>
            <ac:picMk id="8" creationId="{8DF895D0-0F6F-4319-851B-97721248CDDC}"/>
          </ac:picMkLst>
        </pc:picChg>
        <pc:picChg chg="add mod">
          <ac:chgData name="GOSWELL, Natasha (TORBAY AND SOUTH DEVON NHS FOUNDATION TRUST)" userId="S::natasha.goswell@nhs.net::d529ddbd-5720-4f12-9bda-a7bfd826f5b0" providerId="AD" clId="Web-{E078DC3A-2224-4648-BB5F-AA5F56A195A0}" dt="2021-02-21T20:38:32.517" v="1683" actId="1076"/>
          <ac:picMkLst>
            <pc:docMk/>
            <pc:sldMk cId="1332225451" sldId="270"/>
            <ac:picMk id="9" creationId="{34C7C33E-9020-4B58-9C2F-3CC69FFDA204}"/>
          </ac:picMkLst>
        </pc:picChg>
        <pc:picChg chg="add del mod">
          <ac:chgData name="GOSWELL, Natasha (TORBAY AND SOUTH DEVON NHS FOUNDATION TRUST)" userId="S::natasha.goswell@nhs.net::d529ddbd-5720-4f12-9bda-a7bfd826f5b0" providerId="AD" clId="Web-{E078DC3A-2224-4648-BB5F-AA5F56A195A0}" dt="2021-02-21T20:35:48.805" v="1645"/>
          <ac:picMkLst>
            <pc:docMk/>
            <pc:sldMk cId="1332225451" sldId="270"/>
            <ac:picMk id="10" creationId="{EEDC03B6-8301-4805-98E9-AC4E14AA15CD}"/>
          </ac:picMkLst>
        </pc:picChg>
        <pc:picChg chg="add mod">
          <ac:chgData name="GOSWELL, Natasha (TORBAY AND SOUTH DEVON NHS FOUNDATION TRUST)" userId="S::natasha.goswell@nhs.net::d529ddbd-5720-4f12-9bda-a7bfd826f5b0" providerId="AD" clId="Web-{E078DC3A-2224-4648-BB5F-AA5F56A195A0}" dt="2021-02-21T20:38:17.657" v="1676" actId="14100"/>
          <ac:picMkLst>
            <pc:docMk/>
            <pc:sldMk cId="1332225451" sldId="270"/>
            <ac:picMk id="12" creationId="{829D65F0-FB39-4292-ABD7-5833D9C024B0}"/>
          </ac:picMkLst>
        </pc:picChg>
        <pc:picChg chg="add mod">
          <ac:chgData name="GOSWELL, Natasha (TORBAY AND SOUTH DEVON NHS FOUNDATION TRUST)" userId="S::natasha.goswell@nhs.net::d529ddbd-5720-4f12-9bda-a7bfd826f5b0" providerId="AD" clId="Web-{E078DC3A-2224-4648-BB5F-AA5F56A195A0}" dt="2021-02-21T20:38:39.440" v="1686" actId="14100"/>
          <ac:picMkLst>
            <pc:docMk/>
            <pc:sldMk cId="1332225451" sldId="270"/>
            <ac:picMk id="13" creationId="{7B91379E-302A-4C7A-8816-F7D53415641C}"/>
          </ac:picMkLst>
        </pc:picChg>
        <pc:picChg chg="add mod">
          <ac:chgData name="GOSWELL, Natasha (TORBAY AND SOUTH DEVON NHS FOUNDATION TRUST)" userId="S::natasha.goswell@nhs.net::d529ddbd-5720-4f12-9bda-a7bfd826f5b0" providerId="AD" clId="Web-{E078DC3A-2224-4648-BB5F-AA5F56A195A0}" dt="2021-02-21T20:38:42.830" v="1687" actId="14100"/>
          <ac:picMkLst>
            <pc:docMk/>
            <pc:sldMk cId="1332225451" sldId="270"/>
            <ac:picMk id="14" creationId="{7F70E72C-B011-46D8-B2B4-C6F38A9E461D}"/>
          </ac:picMkLst>
        </pc:picChg>
        <pc:picChg chg="add mod">
          <ac:chgData name="GOSWELL, Natasha (TORBAY AND SOUTH DEVON NHS FOUNDATION TRUST)" userId="S::natasha.goswell@nhs.net::d529ddbd-5720-4f12-9bda-a7bfd826f5b0" providerId="AD" clId="Web-{E078DC3A-2224-4648-BB5F-AA5F56A195A0}" dt="2021-02-21T20:38:54.800" v="1691" actId="14100"/>
          <ac:picMkLst>
            <pc:docMk/>
            <pc:sldMk cId="1332225451" sldId="270"/>
            <ac:picMk id="15" creationId="{A848E706-162F-47B5-BD58-3D2649F6EC61}"/>
          </ac:picMkLst>
        </pc:picChg>
      </pc:sldChg>
      <pc:sldChg chg="addSp modSp add replId">
        <pc:chgData name="GOSWELL, Natasha (TORBAY AND SOUTH DEVON NHS FOUNDATION TRUST)" userId="S::natasha.goswell@nhs.net::d529ddbd-5720-4f12-9bda-a7bfd826f5b0" providerId="AD" clId="Web-{E078DC3A-2224-4648-BB5F-AA5F56A195A0}" dt="2021-02-21T20:45:58.389" v="1778" actId="14100"/>
        <pc:sldMkLst>
          <pc:docMk/>
          <pc:sldMk cId="1354598129" sldId="271"/>
        </pc:sldMkLst>
        <pc:spChg chg="mod">
          <ac:chgData name="GOSWELL, Natasha (TORBAY AND SOUTH DEVON NHS FOUNDATION TRUST)" userId="S::natasha.goswell@nhs.net::d529ddbd-5720-4f12-9bda-a7bfd826f5b0" providerId="AD" clId="Web-{E078DC3A-2224-4648-BB5F-AA5F56A195A0}" dt="2021-02-21T20:41:02.667" v="1718" actId="20577"/>
          <ac:spMkLst>
            <pc:docMk/>
            <pc:sldMk cId="1354598129" sldId="271"/>
            <ac:spMk id="3" creationId="{B96020CB-997B-4D5E-9C8C-8243568ABAC4}"/>
          </ac:spMkLst>
        </pc:spChg>
        <pc:picChg chg="add mod">
          <ac:chgData name="GOSWELL, Natasha (TORBAY AND SOUTH DEVON NHS FOUNDATION TRUST)" userId="S::natasha.goswell@nhs.net::d529ddbd-5720-4f12-9bda-a7bfd826f5b0" providerId="AD" clId="Web-{E078DC3A-2224-4648-BB5F-AA5F56A195A0}" dt="2021-02-21T20:43:39.428" v="1743" actId="14100"/>
          <ac:picMkLst>
            <pc:docMk/>
            <pc:sldMk cId="1354598129" sldId="271"/>
            <ac:picMk id="2" creationId="{FD4B02B3-55E2-4631-80DD-D0B4A0C6A876}"/>
          </ac:picMkLst>
        </pc:picChg>
        <pc:picChg chg="mod">
          <ac:chgData name="GOSWELL, Natasha (TORBAY AND SOUTH DEVON NHS FOUNDATION TRUST)" userId="S::natasha.goswell@nhs.net::d529ddbd-5720-4f12-9bda-a7bfd826f5b0" providerId="AD" clId="Web-{E078DC3A-2224-4648-BB5F-AA5F56A195A0}" dt="2021-02-21T20:40:51.104" v="1716" actId="1076"/>
          <ac:picMkLst>
            <pc:docMk/>
            <pc:sldMk cId="1354598129" sldId="271"/>
            <ac:picMk id="4" creationId="{E864393D-C2C7-4A75-BA3C-C560F0C49B3E}"/>
          </ac:picMkLst>
        </pc:picChg>
        <pc:picChg chg="add mod">
          <ac:chgData name="GOSWELL, Natasha (TORBAY AND SOUTH DEVON NHS FOUNDATION TRUST)" userId="S::natasha.goswell@nhs.net::d529ddbd-5720-4f12-9bda-a7bfd826f5b0" providerId="AD" clId="Web-{E078DC3A-2224-4648-BB5F-AA5F56A195A0}" dt="2021-02-21T20:41:44.622" v="1722" actId="1076"/>
          <ac:picMkLst>
            <pc:docMk/>
            <pc:sldMk cId="1354598129" sldId="271"/>
            <ac:picMk id="5" creationId="{1C309E03-3082-4EAF-B38A-D61933717B89}"/>
          </ac:picMkLst>
        </pc:picChg>
        <pc:picChg chg="add mod">
          <ac:chgData name="GOSWELL, Natasha (TORBAY AND SOUTH DEVON NHS FOUNDATION TRUST)" userId="S::natasha.goswell@nhs.net::d529ddbd-5720-4f12-9bda-a7bfd826f5b0" providerId="AD" clId="Web-{E078DC3A-2224-4648-BB5F-AA5F56A195A0}" dt="2021-02-21T20:44:02.289" v="1748" actId="14100"/>
          <ac:picMkLst>
            <pc:docMk/>
            <pc:sldMk cId="1354598129" sldId="271"/>
            <ac:picMk id="6" creationId="{A6813768-AB8D-482F-8131-EA010CE1902F}"/>
          </ac:picMkLst>
        </pc:picChg>
        <pc:picChg chg="add mod">
          <ac:chgData name="GOSWELL, Natasha (TORBAY AND SOUTH DEVON NHS FOUNDATION TRUST)" userId="S::natasha.goswell@nhs.net::d529ddbd-5720-4f12-9bda-a7bfd826f5b0" providerId="AD" clId="Web-{E078DC3A-2224-4648-BB5F-AA5F56A195A0}" dt="2021-02-21T20:44:18.727" v="1754" actId="14100"/>
          <ac:picMkLst>
            <pc:docMk/>
            <pc:sldMk cId="1354598129" sldId="271"/>
            <ac:picMk id="7" creationId="{7ADB0287-5DE6-4AC5-91D0-E36D2A1B2383}"/>
          </ac:picMkLst>
        </pc:picChg>
        <pc:picChg chg="add mod">
          <ac:chgData name="GOSWELL, Natasha (TORBAY AND SOUTH DEVON NHS FOUNDATION TRUST)" userId="S::natasha.goswell@nhs.net::d529ddbd-5720-4f12-9bda-a7bfd826f5b0" providerId="AD" clId="Web-{E078DC3A-2224-4648-BB5F-AA5F56A195A0}" dt="2021-02-21T20:44:12.914" v="1752" actId="1076"/>
          <ac:picMkLst>
            <pc:docMk/>
            <pc:sldMk cId="1354598129" sldId="271"/>
            <ac:picMk id="8" creationId="{AC589132-F9D1-4CBE-8F1B-64F61D4A9747}"/>
          </ac:picMkLst>
        </pc:picChg>
        <pc:picChg chg="add mod">
          <ac:chgData name="GOSWELL, Natasha (TORBAY AND SOUTH DEVON NHS FOUNDATION TRUST)" userId="S::natasha.goswell@nhs.net::d529ddbd-5720-4f12-9bda-a7bfd826f5b0" providerId="AD" clId="Web-{E078DC3A-2224-4648-BB5F-AA5F56A195A0}" dt="2021-02-21T20:44:15.602" v="1753" actId="14100"/>
          <ac:picMkLst>
            <pc:docMk/>
            <pc:sldMk cId="1354598129" sldId="271"/>
            <ac:picMk id="9" creationId="{202C1130-1AD6-474F-A56C-A1EDB0E167AF}"/>
          </ac:picMkLst>
        </pc:picChg>
        <pc:picChg chg="add mod">
          <ac:chgData name="GOSWELL, Natasha (TORBAY AND SOUTH DEVON NHS FOUNDATION TRUST)" userId="S::natasha.goswell@nhs.net::d529ddbd-5720-4f12-9bda-a7bfd826f5b0" providerId="AD" clId="Web-{E078DC3A-2224-4648-BB5F-AA5F56A195A0}" dt="2021-02-21T20:45:38.372" v="1771" actId="14100"/>
          <ac:picMkLst>
            <pc:docMk/>
            <pc:sldMk cId="1354598129" sldId="271"/>
            <ac:picMk id="10" creationId="{BC2DEACD-9A47-42B0-B3CC-6044F4BC8C9B}"/>
          </ac:picMkLst>
        </pc:picChg>
        <pc:picChg chg="add mod">
          <ac:chgData name="GOSWELL, Natasha (TORBAY AND SOUTH DEVON NHS FOUNDATION TRUST)" userId="S::natasha.goswell@nhs.net::d529ddbd-5720-4f12-9bda-a7bfd826f5b0" providerId="AD" clId="Web-{E078DC3A-2224-4648-BB5F-AA5F56A195A0}" dt="2021-02-21T20:45:42.107" v="1773" actId="14100"/>
          <ac:picMkLst>
            <pc:docMk/>
            <pc:sldMk cId="1354598129" sldId="271"/>
            <ac:picMk id="11" creationId="{7EACD0DB-BC9F-4DC3-B1FA-D85E7F21AD55}"/>
          </ac:picMkLst>
        </pc:picChg>
        <pc:picChg chg="add mod">
          <ac:chgData name="GOSWELL, Natasha (TORBAY AND SOUTH DEVON NHS FOUNDATION TRUST)" userId="S::natasha.goswell@nhs.net::d529ddbd-5720-4f12-9bda-a7bfd826f5b0" providerId="AD" clId="Web-{E078DC3A-2224-4648-BB5F-AA5F56A195A0}" dt="2021-02-21T20:45:47.732" v="1775" actId="14100"/>
          <ac:picMkLst>
            <pc:docMk/>
            <pc:sldMk cId="1354598129" sldId="271"/>
            <ac:picMk id="12" creationId="{7AE3A332-8E44-4CA5-AE0B-566CAEC0C86B}"/>
          </ac:picMkLst>
        </pc:picChg>
        <pc:picChg chg="add mod">
          <ac:chgData name="GOSWELL, Natasha (TORBAY AND SOUTH DEVON NHS FOUNDATION TRUST)" userId="S::natasha.goswell@nhs.net::d529ddbd-5720-4f12-9bda-a7bfd826f5b0" providerId="AD" clId="Web-{E078DC3A-2224-4648-BB5F-AA5F56A195A0}" dt="2021-02-21T20:45:30.981" v="1769" actId="14100"/>
          <ac:picMkLst>
            <pc:docMk/>
            <pc:sldMk cId="1354598129" sldId="271"/>
            <ac:picMk id="13" creationId="{0A33A77F-15A2-48FD-93C3-B7BA741F4868}"/>
          </ac:picMkLst>
        </pc:picChg>
        <pc:picChg chg="add mod">
          <ac:chgData name="GOSWELL, Natasha (TORBAY AND SOUTH DEVON NHS FOUNDATION TRUST)" userId="S::natasha.goswell@nhs.net::d529ddbd-5720-4f12-9bda-a7bfd826f5b0" providerId="AD" clId="Web-{E078DC3A-2224-4648-BB5F-AA5F56A195A0}" dt="2021-02-21T20:45:28.622" v="1768" actId="14100"/>
          <ac:picMkLst>
            <pc:docMk/>
            <pc:sldMk cId="1354598129" sldId="271"/>
            <ac:picMk id="14" creationId="{34748CF7-FCFA-4F14-B6FF-138EA52D496B}"/>
          </ac:picMkLst>
        </pc:picChg>
        <pc:picChg chg="add mod">
          <ac:chgData name="GOSWELL, Natasha (TORBAY AND SOUTH DEVON NHS FOUNDATION TRUST)" userId="S::natasha.goswell@nhs.net::d529ddbd-5720-4f12-9bda-a7bfd826f5b0" providerId="AD" clId="Web-{E078DC3A-2224-4648-BB5F-AA5F56A195A0}" dt="2021-02-21T20:45:58.389" v="1778" actId="14100"/>
          <ac:picMkLst>
            <pc:docMk/>
            <pc:sldMk cId="1354598129" sldId="271"/>
            <ac:picMk id="15" creationId="{B146C610-5962-495A-90A9-D2C76CD283E9}"/>
          </ac:picMkLst>
        </pc:picChg>
      </pc:sldChg>
      <pc:sldChg chg="addSp delSp modSp add replId">
        <pc:chgData name="GOSWELL, Natasha (TORBAY AND SOUTH DEVON NHS FOUNDATION TRUST)" userId="S::natasha.goswell@nhs.net::d529ddbd-5720-4f12-9bda-a7bfd826f5b0" providerId="AD" clId="Web-{E078DC3A-2224-4648-BB5F-AA5F56A195A0}" dt="2021-02-21T21:02:57.380" v="1913"/>
        <pc:sldMkLst>
          <pc:docMk/>
          <pc:sldMk cId="253971910" sldId="272"/>
        </pc:sldMkLst>
        <pc:spChg chg="mod">
          <ac:chgData name="GOSWELL, Natasha (TORBAY AND SOUTH DEVON NHS FOUNDATION TRUST)" userId="S::natasha.goswell@nhs.net::d529ddbd-5720-4f12-9bda-a7bfd826f5b0" providerId="AD" clId="Web-{E078DC3A-2224-4648-BB5F-AA5F56A195A0}" dt="2021-02-21T20:48:56.479" v="1795" actId="1076"/>
          <ac:spMkLst>
            <pc:docMk/>
            <pc:sldMk cId="253971910" sldId="272"/>
            <ac:spMk id="3" creationId="{B96020CB-997B-4D5E-9C8C-8243568ABAC4}"/>
          </ac:spMkLst>
        </pc:spChg>
        <pc:graphicFrameChg chg="add mod modGraphic">
          <ac:chgData name="GOSWELL, Natasha (TORBAY AND SOUTH DEVON NHS FOUNDATION TRUST)" userId="S::natasha.goswell@nhs.net::d529ddbd-5720-4f12-9bda-a7bfd826f5b0" providerId="AD" clId="Web-{E078DC3A-2224-4648-BB5F-AA5F56A195A0}" dt="2021-02-21T21:02:57.380" v="1913"/>
          <ac:graphicFrameMkLst>
            <pc:docMk/>
            <pc:sldMk cId="253971910" sldId="272"/>
            <ac:graphicFrameMk id="16" creationId="{1742880F-3631-49C7-BAB0-3E77245144FC}"/>
          </ac:graphicFrameMkLst>
        </pc:graphicFrameChg>
        <pc:picChg chg="del">
          <ac:chgData name="GOSWELL, Natasha (TORBAY AND SOUTH DEVON NHS FOUNDATION TRUST)" userId="S::natasha.goswell@nhs.net::d529ddbd-5720-4f12-9bda-a7bfd826f5b0" providerId="AD" clId="Web-{E078DC3A-2224-4648-BB5F-AA5F56A195A0}" dt="2021-02-21T20:46:16.562" v="1785"/>
          <ac:picMkLst>
            <pc:docMk/>
            <pc:sldMk cId="253971910" sldId="272"/>
            <ac:picMk id="2" creationId="{FD4B02B3-55E2-4631-80DD-D0B4A0C6A876}"/>
          </ac:picMkLst>
        </pc:picChg>
        <pc:picChg chg="del">
          <ac:chgData name="GOSWELL, Natasha (TORBAY AND SOUTH DEVON NHS FOUNDATION TRUST)" userId="S::natasha.goswell@nhs.net::d529ddbd-5720-4f12-9bda-a7bfd826f5b0" providerId="AD" clId="Web-{E078DC3A-2224-4648-BB5F-AA5F56A195A0}" dt="2021-02-21T20:46:11.937" v="1782"/>
          <ac:picMkLst>
            <pc:docMk/>
            <pc:sldMk cId="253971910" sldId="272"/>
            <ac:picMk id="5" creationId="{1C309E03-3082-4EAF-B38A-D61933717B89}"/>
          </ac:picMkLst>
        </pc:picChg>
        <pc:picChg chg="del">
          <ac:chgData name="GOSWELL, Natasha (TORBAY AND SOUTH DEVON NHS FOUNDATION TRUST)" userId="S::natasha.goswell@nhs.net::d529ddbd-5720-4f12-9bda-a7bfd826f5b0" providerId="AD" clId="Web-{E078DC3A-2224-4648-BB5F-AA5F56A195A0}" dt="2021-02-21T20:46:10.077" v="1781"/>
          <ac:picMkLst>
            <pc:docMk/>
            <pc:sldMk cId="253971910" sldId="272"/>
            <ac:picMk id="6" creationId="{A6813768-AB8D-482F-8131-EA010CE1902F}"/>
          </ac:picMkLst>
        </pc:picChg>
        <pc:picChg chg="del">
          <ac:chgData name="GOSWELL, Natasha (TORBAY AND SOUTH DEVON NHS FOUNDATION TRUST)" userId="S::natasha.goswell@nhs.net::d529ddbd-5720-4f12-9bda-a7bfd826f5b0" providerId="AD" clId="Web-{E078DC3A-2224-4648-BB5F-AA5F56A195A0}" dt="2021-02-21T20:46:19.672" v="1787"/>
          <ac:picMkLst>
            <pc:docMk/>
            <pc:sldMk cId="253971910" sldId="272"/>
            <ac:picMk id="7" creationId="{7ADB0287-5DE6-4AC5-91D0-E36D2A1B2383}"/>
          </ac:picMkLst>
        </pc:picChg>
        <pc:picChg chg="del">
          <ac:chgData name="GOSWELL, Natasha (TORBAY AND SOUTH DEVON NHS FOUNDATION TRUST)" userId="S::natasha.goswell@nhs.net::d529ddbd-5720-4f12-9bda-a7bfd826f5b0" providerId="AD" clId="Web-{E078DC3A-2224-4648-BB5F-AA5F56A195A0}" dt="2021-02-21T20:46:21.812" v="1788"/>
          <ac:picMkLst>
            <pc:docMk/>
            <pc:sldMk cId="253971910" sldId="272"/>
            <ac:picMk id="8" creationId="{AC589132-F9D1-4CBE-8F1B-64F61D4A9747}"/>
          </ac:picMkLst>
        </pc:picChg>
        <pc:picChg chg="del">
          <ac:chgData name="GOSWELL, Natasha (TORBAY AND SOUTH DEVON NHS FOUNDATION TRUST)" userId="S::natasha.goswell@nhs.net::d529ddbd-5720-4f12-9bda-a7bfd826f5b0" providerId="AD" clId="Web-{E078DC3A-2224-4648-BB5F-AA5F56A195A0}" dt="2021-02-21T20:46:22.953" v="1789"/>
          <ac:picMkLst>
            <pc:docMk/>
            <pc:sldMk cId="253971910" sldId="272"/>
            <ac:picMk id="9" creationId="{202C1130-1AD6-474F-A56C-A1EDB0E167AF}"/>
          </ac:picMkLst>
        </pc:picChg>
        <pc:picChg chg="del">
          <ac:chgData name="GOSWELL, Natasha (TORBAY AND SOUTH DEVON NHS FOUNDATION TRUST)" userId="S::natasha.goswell@nhs.net::d529ddbd-5720-4f12-9bda-a7bfd826f5b0" providerId="AD" clId="Web-{E078DC3A-2224-4648-BB5F-AA5F56A195A0}" dt="2021-02-21T20:46:15.109" v="1784"/>
          <ac:picMkLst>
            <pc:docMk/>
            <pc:sldMk cId="253971910" sldId="272"/>
            <ac:picMk id="10" creationId="{BC2DEACD-9A47-42B0-B3CC-6044F4BC8C9B}"/>
          </ac:picMkLst>
        </pc:picChg>
        <pc:picChg chg="del">
          <ac:chgData name="GOSWELL, Natasha (TORBAY AND SOUTH DEVON NHS FOUNDATION TRUST)" userId="S::natasha.goswell@nhs.net::d529ddbd-5720-4f12-9bda-a7bfd826f5b0" providerId="AD" clId="Web-{E078DC3A-2224-4648-BB5F-AA5F56A195A0}" dt="2021-02-21T20:46:13.343" v="1783"/>
          <ac:picMkLst>
            <pc:docMk/>
            <pc:sldMk cId="253971910" sldId="272"/>
            <ac:picMk id="11" creationId="{7EACD0DB-BC9F-4DC3-B1FA-D85E7F21AD55}"/>
          </ac:picMkLst>
        </pc:picChg>
        <pc:picChg chg="del">
          <ac:chgData name="GOSWELL, Natasha (TORBAY AND SOUTH DEVON NHS FOUNDATION TRUST)" userId="S::natasha.goswell@nhs.net::d529ddbd-5720-4f12-9bda-a7bfd826f5b0" providerId="AD" clId="Web-{E078DC3A-2224-4648-BB5F-AA5F56A195A0}" dt="2021-02-21T20:46:08.609" v="1780"/>
          <ac:picMkLst>
            <pc:docMk/>
            <pc:sldMk cId="253971910" sldId="272"/>
            <ac:picMk id="12" creationId="{7AE3A332-8E44-4CA5-AE0B-566CAEC0C86B}"/>
          </ac:picMkLst>
        </pc:picChg>
        <pc:picChg chg="del">
          <ac:chgData name="GOSWELL, Natasha (TORBAY AND SOUTH DEVON NHS FOUNDATION TRUST)" userId="S::natasha.goswell@nhs.net::d529ddbd-5720-4f12-9bda-a7bfd826f5b0" providerId="AD" clId="Web-{E078DC3A-2224-4648-BB5F-AA5F56A195A0}" dt="2021-02-21T20:46:18.094" v="1786"/>
          <ac:picMkLst>
            <pc:docMk/>
            <pc:sldMk cId="253971910" sldId="272"/>
            <ac:picMk id="13" creationId="{0A33A77F-15A2-48FD-93C3-B7BA741F4868}"/>
          </ac:picMkLst>
        </pc:picChg>
        <pc:picChg chg="del">
          <ac:chgData name="GOSWELL, Natasha (TORBAY AND SOUTH DEVON NHS FOUNDATION TRUST)" userId="S::natasha.goswell@nhs.net::d529ddbd-5720-4f12-9bda-a7bfd826f5b0" providerId="AD" clId="Web-{E078DC3A-2224-4648-BB5F-AA5F56A195A0}" dt="2021-02-21T20:46:26.407" v="1791"/>
          <ac:picMkLst>
            <pc:docMk/>
            <pc:sldMk cId="253971910" sldId="272"/>
            <ac:picMk id="14" creationId="{34748CF7-FCFA-4F14-B6FF-138EA52D496B}"/>
          </ac:picMkLst>
        </pc:picChg>
        <pc:picChg chg="del">
          <ac:chgData name="GOSWELL, Natasha (TORBAY AND SOUTH DEVON NHS FOUNDATION TRUST)" userId="S::natasha.goswell@nhs.net::d529ddbd-5720-4f12-9bda-a7bfd826f5b0" providerId="AD" clId="Web-{E078DC3A-2224-4648-BB5F-AA5F56A195A0}" dt="2021-02-21T20:46:24.297" v="1790"/>
          <ac:picMkLst>
            <pc:docMk/>
            <pc:sldMk cId="253971910" sldId="272"/>
            <ac:picMk id="15" creationId="{B146C610-5962-495A-90A9-D2C76CD283E9}"/>
          </ac:picMkLst>
        </pc:picChg>
      </pc:sldChg>
      <pc:sldChg chg="addSp delSp modSp add replId">
        <pc:chgData name="GOSWELL, Natasha (TORBAY AND SOUTH DEVON NHS FOUNDATION TRUST)" userId="S::natasha.goswell@nhs.net::d529ddbd-5720-4f12-9bda-a7bfd826f5b0" providerId="AD" clId="Web-{E078DC3A-2224-4648-BB5F-AA5F56A195A0}" dt="2021-02-21T20:57:09.352" v="1858" actId="20577"/>
        <pc:sldMkLst>
          <pc:docMk/>
          <pc:sldMk cId="1326331504" sldId="273"/>
        </pc:sldMkLst>
        <pc:spChg chg="add del mod">
          <ac:chgData name="GOSWELL, Natasha (TORBAY AND SOUTH DEVON NHS FOUNDATION TRUST)" userId="S::natasha.goswell@nhs.net::d529ddbd-5720-4f12-9bda-a7bfd826f5b0" providerId="AD" clId="Web-{E078DC3A-2224-4648-BB5F-AA5F56A195A0}" dt="2021-02-21T20:54:08.419" v="1816"/>
          <ac:spMkLst>
            <pc:docMk/>
            <pc:sldMk cId="1326331504" sldId="273"/>
            <ac:spMk id="5" creationId="{9A5C63AC-1DD2-413E-A840-EB6323A063E8}"/>
          </ac:spMkLst>
        </pc:spChg>
        <pc:spChg chg="del">
          <ac:chgData name="GOSWELL, Natasha (TORBAY AND SOUTH DEVON NHS FOUNDATION TRUST)" userId="S::natasha.goswell@nhs.net::d529ddbd-5720-4f12-9bda-a7bfd826f5b0" providerId="AD" clId="Web-{E078DC3A-2224-4648-BB5F-AA5F56A195A0}" dt="2021-02-21T20:50:01.186" v="1799"/>
          <ac:spMkLst>
            <pc:docMk/>
            <pc:sldMk cId="1326331504" sldId="273"/>
            <ac:spMk id="6" creationId="{981098C2-52F7-4D25-AE93-F0F9B534D6C2}"/>
          </ac:spMkLst>
        </pc:spChg>
        <pc:spChg chg="add del mod">
          <ac:chgData name="GOSWELL, Natasha (TORBAY AND SOUTH DEVON NHS FOUNDATION TRUST)" userId="S::natasha.goswell@nhs.net::d529ddbd-5720-4f12-9bda-a7bfd826f5b0" providerId="AD" clId="Web-{E078DC3A-2224-4648-BB5F-AA5F56A195A0}" dt="2021-02-21T20:55:05.985" v="1821"/>
          <ac:spMkLst>
            <pc:docMk/>
            <pc:sldMk cId="1326331504" sldId="273"/>
            <ac:spMk id="9" creationId="{8C08AD3D-FD42-4F24-8684-3C7C895BEE4A}"/>
          </ac:spMkLst>
        </pc:spChg>
        <pc:spChg chg="add mod">
          <ac:chgData name="GOSWELL, Natasha (TORBAY AND SOUTH DEVON NHS FOUNDATION TRUST)" userId="S::natasha.goswell@nhs.net::d529ddbd-5720-4f12-9bda-a7bfd826f5b0" providerId="AD" clId="Web-{E078DC3A-2224-4648-BB5F-AA5F56A195A0}" dt="2021-02-21T20:57:09.352" v="1858" actId="20577"/>
          <ac:spMkLst>
            <pc:docMk/>
            <pc:sldMk cId="1326331504" sldId="273"/>
            <ac:spMk id="34" creationId="{1ADF42CC-F666-416A-A68A-69978F1A0C72}"/>
          </ac:spMkLst>
        </pc:spChg>
        <pc:graphicFrameChg chg="add del mod modGraphic">
          <ac:chgData name="GOSWELL, Natasha (TORBAY AND SOUTH DEVON NHS FOUNDATION TRUST)" userId="S::natasha.goswell@nhs.net::d529ddbd-5720-4f12-9bda-a7bfd826f5b0" providerId="AD" clId="Web-{E078DC3A-2224-4648-BB5F-AA5F56A195A0}" dt="2021-02-21T20:55:38.784" v="1826"/>
          <ac:graphicFrameMkLst>
            <pc:docMk/>
            <pc:sldMk cId="1326331504" sldId="273"/>
            <ac:graphicFrameMk id="10" creationId="{C3A58DE2-C430-49FD-B792-1A1D447EBC71}"/>
          </ac:graphicFrameMkLst>
        </pc:graphicFrameChg>
        <pc:picChg chg="add mod">
          <ac:chgData name="GOSWELL, Natasha (TORBAY AND SOUTH DEVON NHS FOUNDATION TRUST)" userId="S::natasha.goswell@nhs.net::d529ddbd-5720-4f12-9bda-a7bfd826f5b0" providerId="AD" clId="Web-{E078DC3A-2224-4648-BB5F-AA5F56A195A0}" dt="2021-02-21T20:54:28.920" v="1818" actId="14100"/>
          <ac:picMkLst>
            <pc:docMk/>
            <pc:sldMk cId="1326331504" sldId="273"/>
            <ac:picMk id="2" creationId="{31BA0167-78B2-4D98-B502-8979F3E89434}"/>
          </ac:picMkLst>
        </pc:picChg>
        <pc:picChg chg="del">
          <ac:chgData name="GOSWELL, Natasha (TORBAY AND SOUTH DEVON NHS FOUNDATION TRUST)" userId="S::natasha.goswell@nhs.net::d529ddbd-5720-4f12-9bda-a7bfd826f5b0" providerId="AD" clId="Web-{E078DC3A-2224-4648-BB5F-AA5F56A195A0}" dt="2021-02-21T20:49:57.467" v="1798"/>
          <ac:picMkLst>
            <pc:docMk/>
            <pc:sldMk cId="1326331504" sldId="273"/>
            <ac:picMk id="7" creationId="{684FBF3C-37BB-4636-A6D5-7BD1851534DD}"/>
          </ac:picMkLst>
        </pc:picChg>
        <pc:picChg chg="del">
          <ac:chgData name="GOSWELL, Natasha (TORBAY AND SOUTH DEVON NHS FOUNDATION TRUST)" userId="S::natasha.goswell@nhs.net::d529ddbd-5720-4f12-9bda-a7bfd826f5b0" providerId="AD" clId="Web-{E078DC3A-2224-4648-BB5F-AA5F56A195A0}" dt="2021-02-21T20:49:56.107" v="1797"/>
          <ac:picMkLst>
            <pc:docMk/>
            <pc:sldMk cId="1326331504" sldId="273"/>
            <ac:picMk id="8" creationId="{B4BFE762-0A73-4EBB-82E2-508DAF4760B8}"/>
          </ac:picMkLst>
        </pc:picChg>
        <pc:picChg chg="del">
          <ac:chgData name="GOSWELL, Natasha (TORBAY AND SOUTH DEVON NHS FOUNDATION TRUST)" userId="S::natasha.goswell@nhs.net::d529ddbd-5720-4f12-9bda-a7bfd826f5b0" providerId="AD" clId="Web-{E078DC3A-2224-4648-BB5F-AA5F56A195A0}" dt="2021-02-21T20:50:03.186" v="1800"/>
          <ac:picMkLst>
            <pc:docMk/>
            <pc:sldMk cId="1326331504" sldId="273"/>
            <ac:picMk id="13" creationId="{7C9CB525-601C-4B6D-A8F5-9AC227F0B0B7}"/>
          </ac:picMkLst>
        </pc:picChg>
        <pc:picChg chg="del">
          <ac:chgData name="GOSWELL, Natasha (TORBAY AND SOUTH DEVON NHS FOUNDATION TRUST)" userId="S::natasha.goswell@nhs.net::d529ddbd-5720-4f12-9bda-a7bfd826f5b0" providerId="AD" clId="Web-{E078DC3A-2224-4648-BB5F-AA5F56A195A0}" dt="2021-02-21T20:50:04.748" v="1801"/>
          <ac:picMkLst>
            <pc:docMk/>
            <pc:sldMk cId="1326331504" sldId="273"/>
            <ac:picMk id="14" creationId="{171DED9A-D2F8-4710-8B20-35E92E75E6D6}"/>
          </ac:picMkLst>
        </pc:picChg>
      </pc:sldChg>
      <pc:sldChg chg="addSp delSp modSp add replId">
        <pc:chgData name="GOSWELL, Natasha (TORBAY AND SOUTH DEVON NHS FOUNDATION TRUST)" userId="S::natasha.goswell@nhs.net::d529ddbd-5720-4f12-9bda-a7bfd826f5b0" providerId="AD" clId="Web-{E078DC3A-2224-4648-BB5F-AA5F56A195A0}" dt="2021-02-21T21:08:26.649" v="1925" actId="14100"/>
        <pc:sldMkLst>
          <pc:docMk/>
          <pc:sldMk cId="4294764480" sldId="274"/>
        </pc:sldMkLst>
        <pc:spChg chg="mod">
          <ac:chgData name="GOSWELL, Natasha (TORBAY AND SOUTH DEVON NHS FOUNDATION TRUST)" userId="S::natasha.goswell@nhs.net::d529ddbd-5720-4f12-9bda-a7bfd826f5b0" providerId="AD" clId="Web-{E078DC3A-2224-4648-BB5F-AA5F56A195A0}" dt="2021-02-21T21:03:18.912" v="1915" actId="20577"/>
          <ac:spMkLst>
            <pc:docMk/>
            <pc:sldMk cId="4294764480" sldId="274"/>
            <ac:spMk id="3" creationId="{B96020CB-997B-4D5E-9C8C-8243568ABAC4}"/>
          </ac:spMkLst>
        </pc:spChg>
        <pc:graphicFrameChg chg="del">
          <ac:chgData name="GOSWELL, Natasha (TORBAY AND SOUTH DEVON NHS FOUNDATION TRUST)" userId="S::natasha.goswell@nhs.net::d529ddbd-5720-4f12-9bda-a7bfd826f5b0" providerId="AD" clId="Web-{E078DC3A-2224-4648-BB5F-AA5F56A195A0}" dt="2021-02-21T21:03:21.678" v="1916"/>
          <ac:graphicFrameMkLst>
            <pc:docMk/>
            <pc:sldMk cId="4294764480" sldId="274"/>
            <ac:graphicFrameMk id="16" creationId="{1742880F-3631-49C7-BAB0-3E77245144FC}"/>
          </ac:graphicFrameMkLst>
        </pc:graphicFrameChg>
        <pc:picChg chg="add mod">
          <ac:chgData name="GOSWELL, Natasha (TORBAY AND SOUTH DEVON NHS FOUNDATION TRUST)" userId="S::natasha.goswell@nhs.net::d529ddbd-5720-4f12-9bda-a7bfd826f5b0" providerId="AD" clId="Web-{E078DC3A-2224-4648-BB5F-AA5F56A195A0}" dt="2021-02-21T21:04:12.259" v="1921" actId="1076"/>
          <ac:picMkLst>
            <pc:docMk/>
            <pc:sldMk cId="4294764480" sldId="274"/>
            <ac:picMk id="9" creationId="{9E168877-E0DD-4C70-8958-8DD79B3FBD69}"/>
          </ac:picMkLst>
        </pc:picChg>
        <pc:picChg chg="add mod">
          <ac:chgData name="GOSWELL, Natasha (TORBAY AND SOUTH DEVON NHS FOUNDATION TRUST)" userId="S::natasha.goswell@nhs.net::d529ddbd-5720-4f12-9bda-a7bfd826f5b0" providerId="AD" clId="Web-{E078DC3A-2224-4648-BB5F-AA5F56A195A0}" dt="2021-02-21T21:08:26.649" v="1925" actId="14100"/>
          <ac:picMkLst>
            <pc:docMk/>
            <pc:sldMk cId="4294764480" sldId="274"/>
            <ac:picMk id="10" creationId="{1A695F99-6C58-42A0-870A-3CCA16FA2D26}"/>
          </ac:picMkLst>
        </pc:picChg>
      </pc:sldChg>
      <pc:sldMasterChg chg="add addSldLayout">
        <pc:chgData name="GOSWELL, Natasha (TORBAY AND SOUTH DEVON NHS FOUNDATION TRUST)" userId="S::natasha.goswell@nhs.net::d529ddbd-5720-4f12-9bda-a7bfd826f5b0" providerId="AD" clId="Web-{E078DC3A-2224-4648-BB5F-AA5F56A195A0}" dt="2021-02-20T18:17:59.425" v="0"/>
        <pc:sldMasterMkLst>
          <pc:docMk/>
          <pc:sldMasterMk cId="239969167" sldId="2147483696"/>
        </pc:sldMasterMkLst>
        <pc:sldLayoutChg chg="add">
          <pc:chgData name="GOSWELL, Natasha (TORBAY AND SOUTH DEVON NHS FOUNDATION TRUST)" userId="S::natasha.goswell@nhs.net::d529ddbd-5720-4f12-9bda-a7bfd826f5b0" providerId="AD" clId="Web-{E078DC3A-2224-4648-BB5F-AA5F56A195A0}" dt="2021-02-20T18:17:59.425" v="0"/>
          <pc:sldLayoutMkLst>
            <pc:docMk/>
            <pc:sldMasterMk cId="239969167" sldId="2147483696"/>
            <pc:sldLayoutMk cId="1423171935" sldId="2147483697"/>
          </pc:sldLayoutMkLst>
        </pc:sldLayoutChg>
        <pc:sldLayoutChg chg="add">
          <pc:chgData name="GOSWELL, Natasha (TORBAY AND SOUTH DEVON NHS FOUNDATION TRUST)" userId="S::natasha.goswell@nhs.net::d529ddbd-5720-4f12-9bda-a7bfd826f5b0" providerId="AD" clId="Web-{E078DC3A-2224-4648-BB5F-AA5F56A195A0}" dt="2021-02-20T18:17:59.425" v="0"/>
          <pc:sldLayoutMkLst>
            <pc:docMk/>
            <pc:sldMasterMk cId="239969167" sldId="2147483696"/>
            <pc:sldLayoutMk cId="3808390120" sldId="2147483698"/>
          </pc:sldLayoutMkLst>
        </pc:sldLayoutChg>
        <pc:sldLayoutChg chg="add">
          <pc:chgData name="GOSWELL, Natasha (TORBAY AND SOUTH DEVON NHS FOUNDATION TRUST)" userId="S::natasha.goswell@nhs.net::d529ddbd-5720-4f12-9bda-a7bfd826f5b0" providerId="AD" clId="Web-{E078DC3A-2224-4648-BB5F-AA5F56A195A0}" dt="2021-02-20T18:17:59.425" v="0"/>
          <pc:sldLayoutMkLst>
            <pc:docMk/>
            <pc:sldMasterMk cId="239969167" sldId="2147483696"/>
            <pc:sldLayoutMk cId="4164353171" sldId="2147483699"/>
          </pc:sldLayoutMkLst>
        </pc:sldLayoutChg>
        <pc:sldLayoutChg chg="add">
          <pc:chgData name="GOSWELL, Natasha (TORBAY AND SOUTH DEVON NHS FOUNDATION TRUST)" userId="S::natasha.goswell@nhs.net::d529ddbd-5720-4f12-9bda-a7bfd826f5b0" providerId="AD" clId="Web-{E078DC3A-2224-4648-BB5F-AA5F56A195A0}" dt="2021-02-20T18:17:59.425" v="0"/>
          <pc:sldLayoutMkLst>
            <pc:docMk/>
            <pc:sldMasterMk cId="239969167" sldId="2147483696"/>
            <pc:sldLayoutMk cId="1283323245" sldId="2147483700"/>
          </pc:sldLayoutMkLst>
        </pc:sldLayoutChg>
        <pc:sldLayoutChg chg="add">
          <pc:chgData name="GOSWELL, Natasha (TORBAY AND SOUTH DEVON NHS FOUNDATION TRUST)" userId="S::natasha.goswell@nhs.net::d529ddbd-5720-4f12-9bda-a7bfd826f5b0" providerId="AD" clId="Web-{E078DC3A-2224-4648-BB5F-AA5F56A195A0}" dt="2021-02-20T18:17:59.425" v="0"/>
          <pc:sldLayoutMkLst>
            <pc:docMk/>
            <pc:sldMasterMk cId="239969167" sldId="2147483696"/>
            <pc:sldLayoutMk cId="47675573" sldId="2147483701"/>
          </pc:sldLayoutMkLst>
        </pc:sldLayoutChg>
        <pc:sldLayoutChg chg="add">
          <pc:chgData name="GOSWELL, Natasha (TORBAY AND SOUTH DEVON NHS FOUNDATION TRUST)" userId="S::natasha.goswell@nhs.net::d529ddbd-5720-4f12-9bda-a7bfd826f5b0" providerId="AD" clId="Web-{E078DC3A-2224-4648-BB5F-AA5F56A195A0}" dt="2021-02-20T18:17:59.425" v="0"/>
          <pc:sldLayoutMkLst>
            <pc:docMk/>
            <pc:sldMasterMk cId="239969167" sldId="2147483696"/>
            <pc:sldLayoutMk cId="1458950347" sldId="2147483702"/>
          </pc:sldLayoutMkLst>
        </pc:sldLayoutChg>
        <pc:sldLayoutChg chg="add">
          <pc:chgData name="GOSWELL, Natasha (TORBAY AND SOUTH DEVON NHS FOUNDATION TRUST)" userId="S::natasha.goswell@nhs.net::d529ddbd-5720-4f12-9bda-a7bfd826f5b0" providerId="AD" clId="Web-{E078DC3A-2224-4648-BB5F-AA5F56A195A0}" dt="2021-02-20T18:17:59.425" v="0"/>
          <pc:sldLayoutMkLst>
            <pc:docMk/>
            <pc:sldMasterMk cId="239969167" sldId="2147483696"/>
            <pc:sldLayoutMk cId="3720149942" sldId="2147483703"/>
          </pc:sldLayoutMkLst>
        </pc:sldLayoutChg>
        <pc:sldLayoutChg chg="add">
          <pc:chgData name="GOSWELL, Natasha (TORBAY AND SOUTH DEVON NHS FOUNDATION TRUST)" userId="S::natasha.goswell@nhs.net::d529ddbd-5720-4f12-9bda-a7bfd826f5b0" providerId="AD" clId="Web-{E078DC3A-2224-4648-BB5F-AA5F56A195A0}" dt="2021-02-20T18:17:59.425" v="0"/>
          <pc:sldLayoutMkLst>
            <pc:docMk/>
            <pc:sldMasterMk cId="239969167" sldId="2147483696"/>
            <pc:sldLayoutMk cId="3838373280" sldId="2147483704"/>
          </pc:sldLayoutMkLst>
        </pc:sldLayoutChg>
        <pc:sldLayoutChg chg="add">
          <pc:chgData name="GOSWELL, Natasha (TORBAY AND SOUTH DEVON NHS FOUNDATION TRUST)" userId="S::natasha.goswell@nhs.net::d529ddbd-5720-4f12-9bda-a7bfd826f5b0" providerId="AD" clId="Web-{E078DC3A-2224-4648-BB5F-AA5F56A195A0}" dt="2021-02-20T18:17:59.425" v="0"/>
          <pc:sldLayoutMkLst>
            <pc:docMk/>
            <pc:sldMasterMk cId="239969167" sldId="2147483696"/>
            <pc:sldLayoutMk cId="3051962340" sldId="2147483705"/>
          </pc:sldLayoutMkLst>
        </pc:sldLayoutChg>
        <pc:sldLayoutChg chg="add">
          <pc:chgData name="GOSWELL, Natasha (TORBAY AND SOUTH DEVON NHS FOUNDATION TRUST)" userId="S::natasha.goswell@nhs.net::d529ddbd-5720-4f12-9bda-a7bfd826f5b0" providerId="AD" clId="Web-{E078DC3A-2224-4648-BB5F-AA5F56A195A0}" dt="2021-02-20T18:17:59.425" v="0"/>
          <pc:sldLayoutMkLst>
            <pc:docMk/>
            <pc:sldMasterMk cId="239969167" sldId="2147483696"/>
            <pc:sldLayoutMk cId="4151325401" sldId="2147483706"/>
          </pc:sldLayoutMkLst>
        </pc:sldLayoutChg>
        <pc:sldLayoutChg chg="add">
          <pc:chgData name="GOSWELL, Natasha (TORBAY AND SOUTH DEVON NHS FOUNDATION TRUST)" userId="S::natasha.goswell@nhs.net::d529ddbd-5720-4f12-9bda-a7bfd826f5b0" providerId="AD" clId="Web-{E078DC3A-2224-4648-BB5F-AA5F56A195A0}" dt="2021-02-20T18:17:59.425" v="0"/>
          <pc:sldLayoutMkLst>
            <pc:docMk/>
            <pc:sldMasterMk cId="239969167" sldId="2147483696"/>
            <pc:sldLayoutMk cId="4123782008" sldId="2147483707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8B87A0-21B5-43E8-ABED-3ED959B8AA1E}" type="doc">
      <dgm:prSet loTypeId="urn:microsoft.com/office/officeart/2005/8/layout/hProcess6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47B3150D-FD36-40DA-B8EE-9FE049ABD234}">
      <dgm:prSet phldrT="[Text]" phldr="0"/>
      <dgm:spPr/>
      <dgm:t>
        <a:bodyPr/>
        <a:lstStyle/>
        <a:p>
          <a:pPr rtl="0"/>
          <a:r>
            <a:rPr lang="en-US" dirty="0"/>
            <a:t>Nov 2019 </a:t>
          </a:r>
        </a:p>
      </dgm:t>
    </dgm:pt>
    <dgm:pt modelId="{6F56DD7A-2869-4D9D-B659-3E8C007F7A86}" type="parTrans" cxnId="{75408915-39A9-4AC4-BCDF-11895B5E08BA}">
      <dgm:prSet/>
      <dgm:spPr/>
      <dgm:t>
        <a:bodyPr/>
        <a:lstStyle/>
        <a:p>
          <a:endParaRPr lang="en-US"/>
        </a:p>
      </dgm:t>
    </dgm:pt>
    <dgm:pt modelId="{0802A16F-6FC4-4F92-B868-1E9EBAAB5551}" type="sibTrans" cxnId="{75408915-39A9-4AC4-BCDF-11895B5E08BA}">
      <dgm:prSet/>
      <dgm:spPr/>
      <dgm:t>
        <a:bodyPr/>
        <a:lstStyle/>
        <a:p>
          <a:endParaRPr lang="en-US"/>
        </a:p>
      </dgm:t>
    </dgm:pt>
    <dgm:pt modelId="{55FED675-257A-42B3-8F44-C7CDBE540D25}">
      <dgm:prSet phldrT="[Text]" phldr="0"/>
      <dgm:spPr/>
      <dgm:t>
        <a:bodyPr/>
        <a:lstStyle/>
        <a:p>
          <a:pPr rtl="0"/>
          <a:r>
            <a:rPr lang="en-US" b="0" dirty="0" err="1"/>
            <a:t>Torbay</a:t>
          </a:r>
          <a:r>
            <a:rPr lang="en-US" b="0" dirty="0"/>
            <a:t> </a:t>
          </a:r>
          <a:r>
            <a:rPr lang="en-US" b="0" dirty="0">
              <a:latin typeface="Calibri Light" panose="020F0302020204030204"/>
            </a:rPr>
            <a:t>chosen</a:t>
          </a:r>
          <a:r>
            <a:rPr lang="en-US" b="0" dirty="0"/>
            <a:t> as 1 of 14 Trusts nationally to undertake Pathway </a:t>
          </a:r>
          <a:r>
            <a:rPr lang="en-US" b="0" dirty="0">
              <a:latin typeface="Calibri Light" panose="020F0302020204030204"/>
            </a:rPr>
            <a:t>to Excellence</a:t>
          </a:r>
          <a:r>
            <a:rPr lang="en-US" b="0" dirty="0"/>
            <a:t> accreditation</a:t>
          </a:r>
        </a:p>
      </dgm:t>
    </dgm:pt>
    <dgm:pt modelId="{9399FF5E-A699-4CBF-A1DD-0BAFB9F52875}" type="parTrans" cxnId="{56EB59B2-77A9-4439-9803-F4B626906CCF}">
      <dgm:prSet/>
      <dgm:spPr/>
      <dgm:t>
        <a:bodyPr/>
        <a:lstStyle/>
        <a:p>
          <a:endParaRPr lang="en-US"/>
        </a:p>
      </dgm:t>
    </dgm:pt>
    <dgm:pt modelId="{EB9D2DD8-B36C-4614-9BD1-2198B5038C2D}" type="sibTrans" cxnId="{56EB59B2-77A9-4439-9803-F4B626906CCF}">
      <dgm:prSet/>
      <dgm:spPr/>
      <dgm:t>
        <a:bodyPr/>
        <a:lstStyle/>
        <a:p>
          <a:endParaRPr lang="en-US"/>
        </a:p>
      </dgm:t>
    </dgm:pt>
    <dgm:pt modelId="{625B5F59-C116-4F8F-9C5A-1F9521B7D858}">
      <dgm:prSet phldrT="[Text]" phldr="0"/>
      <dgm:spPr/>
      <dgm:t>
        <a:bodyPr/>
        <a:lstStyle/>
        <a:p>
          <a:pPr rtl="0"/>
          <a:r>
            <a:rPr lang="en-US" dirty="0"/>
            <a:t>Feb 2020 </a:t>
          </a:r>
        </a:p>
      </dgm:t>
    </dgm:pt>
    <dgm:pt modelId="{68163A03-7DE3-4890-84AC-77048243932C}" type="parTrans" cxnId="{4A0B13C0-27D8-4025-B7FF-A8C1A299B381}">
      <dgm:prSet/>
      <dgm:spPr/>
      <dgm:t>
        <a:bodyPr/>
        <a:lstStyle/>
        <a:p>
          <a:endParaRPr lang="en-US"/>
        </a:p>
      </dgm:t>
    </dgm:pt>
    <dgm:pt modelId="{44CC42A9-993B-4B14-B11C-198CD3E9ED34}" type="sibTrans" cxnId="{4A0B13C0-27D8-4025-B7FF-A8C1A299B381}">
      <dgm:prSet/>
      <dgm:spPr/>
      <dgm:t>
        <a:bodyPr/>
        <a:lstStyle/>
        <a:p>
          <a:endParaRPr lang="en-US"/>
        </a:p>
      </dgm:t>
    </dgm:pt>
    <dgm:pt modelId="{F4F53CE5-EEEA-4AC2-9410-EF6B6728635F}">
      <dgm:prSet phldrT="[Text]" phldr="0"/>
      <dgm:spPr/>
      <dgm:t>
        <a:bodyPr/>
        <a:lstStyle/>
        <a:p>
          <a:pPr rtl="0"/>
          <a:r>
            <a:rPr lang="en-US" dirty="0"/>
            <a:t>March 2020 </a:t>
          </a:r>
        </a:p>
      </dgm:t>
    </dgm:pt>
    <dgm:pt modelId="{ECD73ACB-E5E7-41A7-9412-6BEE258277AD}" type="parTrans" cxnId="{C0AE78E9-91B4-4D9A-A2FB-D68F13159008}">
      <dgm:prSet/>
      <dgm:spPr/>
      <dgm:t>
        <a:bodyPr/>
        <a:lstStyle/>
        <a:p>
          <a:endParaRPr lang="en-US"/>
        </a:p>
      </dgm:t>
    </dgm:pt>
    <dgm:pt modelId="{B0E709FB-8A46-40B6-B3CF-98C543BD6E2F}" type="sibTrans" cxnId="{C0AE78E9-91B4-4D9A-A2FB-D68F13159008}">
      <dgm:prSet/>
      <dgm:spPr/>
      <dgm:t>
        <a:bodyPr/>
        <a:lstStyle/>
        <a:p>
          <a:endParaRPr lang="en-US"/>
        </a:p>
      </dgm:t>
    </dgm:pt>
    <dgm:pt modelId="{4E0AF65D-8C16-4302-8B8B-A9FD9EA4C460}">
      <dgm:prSet phldr="0"/>
      <dgm:spPr/>
      <dgm:t>
        <a:bodyPr/>
        <a:lstStyle/>
        <a:p>
          <a:pPr rtl="0"/>
          <a:r>
            <a:rPr lang="en-US" dirty="0"/>
            <a:t>Gap analysis indicated fundamentals of ward assurance and shared </a:t>
          </a:r>
          <a:r>
            <a:rPr lang="en-US" dirty="0">
              <a:latin typeface="Calibri Light" panose="020F0302020204030204"/>
            </a:rPr>
            <a:t>decision making</a:t>
          </a:r>
          <a:r>
            <a:rPr lang="en-US" dirty="0"/>
            <a:t> needed greater focus</a:t>
          </a:r>
          <a:endParaRPr lang="en-US" dirty="0">
            <a:latin typeface="Calibri Light" panose="020F0302020204030204"/>
          </a:endParaRPr>
        </a:p>
      </dgm:t>
    </dgm:pt>
    <dgm:pt modelId="{CA57E495-25B1-409D-8AA2-6EBD0091B3F9}" type="parTrans" cxnId="{B5DF8725-22CB-4AA8-AF4E-02FF2B59F25E}">
      <dgm:prSet/>
      <dgm:spPr/>
    </dgm:pt>
    <dgm:pt modelId="{4FE99462-B1E3-4600-A9C7-99D6F112139F}" type="sibTrans" cxnId="{B5DF8725-22CB-4AA8-AF4E-02FF2B59F25E}">
      <dgm:prSet/>
      <dgm:spPr/>
    </dgm:pt>
    <dgm:pt modelId="{26D9F1ED-FC33-43A5-841E-F6E2FDA451B3}">
      <dgm:prSet phldr="0"/>
      <dgm:spPr/>
      <dgm:t>
        <a:bodyPr/>
        <a:lstStyle/>
        <a:p>
          <a:pPr rtl="0"/>
          <a:r>
            <a:rPr lang="en-US" dirty="0"/>
            <a:t>April – July 2020  </a:t>
          </a:r>
          <a:endParaRPr lang="en-US" dirty="0">
            <a:latin typeface="Calibri Light" panose="020F0302020204030204"/>
          </a:endParaRPr>
        </a:p>
      </dgm:t>
    </dgm:pt>
    <dgm:pt modelId="{09C2E9A3-DA0F-44D8-99FB-0E5A6F76B6BC}" type="parTrans" cxnId="{834FFFFF-7097-498B-9480-4805318B0055}">
      <dgm:prSet/>
      <dgm:spPr/>
    </dgm:pt>
    <dgm:pt modelId="{3A6E2B40-85DB-4A5A-B8E0-75E30B70414A}" type="sibTrans" cxnId="{834FFFFF-7097-498B-9480-4805318B0055}">
      <dgm:prSet/>
      <dgm:spPr/>
    </dgm:pt>
    <dgm:pt modelId="{DEF4D232-68D3-445D-A277-0774E2D86724}">
      <dgm:prSet phldr="0"/>
      <dgm:spPr/>
      <dgm:t>
        <a:bodyPr/>
        <a:lstStyle/>
        <a:p>
          <a:pPr rtl="0"/>
          <a:r>
            <a:rPr lang="en-US" dirty="0"/>
            <a:t>Principles of assurance frameworks for </a:t>
          </a:r>
          <a:r>
            <a:rPr lang="en-US" dirty="0">
              <a:latin typeface="Calibri Light" panose="020F0302020204030204"/>
            </a:rPr>
            <a:t>Ward Accreditation</a:t>
          </a:r>
          <a:r>
            <a:rPr lang="en-US" dirty="0"/>
            <a:t> and </a:t>
          </a:r>
          <a:r>
            <a:rPr lang="en-US" dirty="0">
              <a:latin typeface="Calibri Light" panose="020F0302020204030204"/>
            </a:rPr>
            <a:t>Shared Governance designed and </a:t>
          </a:r>
          <a:r>
            <a:rPr lang="en-US" dirty="0"/>
            <a:t> agreed</a:t>
          </a:r>
          <a:endParaRPr lang="en-US" dirty="0">
            <a:latin typeface="Calibri Light" panose="020F0302020204030204"/>
          </a:endParaRPr>
        </a:p>
      </dgm:t>
    </dgm:pt>
    <dgm:pt modelId="{3F4E648A-64D8-4125-992D-85F00255C580}" type="parTrans" cxnId="{94DCFE17-63DC-4D7A-81BF-28D0A881465B}">
      <dgm:prSet/>
      <dgm:spPr/>
    </dgm:pt>
    <dgm:pt modelId="{90D575C5-D302-41B9-BBEF-439A2AC94EC1}" type="sibTrans" cxnId="{94DCFE17-63DC-4D7A-81BF-28D0A881465B}">
      <dgm:prSet/>
      <dgm:spPr/>
    </dgm:pt>
    <dgm:pt modelId="{E069E312-5657-4CF8-9CF5-EF6893A344E1}">
      <dgm:prSet phldr="0"/>
      <dgm:spPr/>
      <dgm:t>
        <a:bodyPr/>
        <a:lstStyle/>
        <a:p>
          <a:pPr rtl="0"/>
          <a:r>
            <a:rPr lang="en-US" dirty="0"/>
            <a:t>Pathway programme on hold</a:t>
          </a:r>
          <a:endParaRPr lang="en-US" dirty="0">
            <a:latin typeface="Calibri Light" panose="020F0302020204030204"/>
          </a:endParaRPr>
        </a:p>
      </dgm:t>
    </dgm:pt>
    <dgm:pt modelId="{A6BB2EC0-6777-419A-A776-43AEF84A1E25}" type="parTrans" cxnId="{A577C2D0-3256-4E84-8BD2-A74CBB56C5F2}">
      <dgm:prSet/>
      <dgm:spPr/>
    </dgm:pt>
    <dgm:pt modelId="{6C8A1101-0940-483B-A6FC-7E5EA6A32521}" type="sibTrans" cxnId="{A577C2D0-3256-4E84-8BD2-A74CBB56C5F2}">
      <dgm:prSet/>
      <dgm:spPr/>
    </dgm:pt>
    <dgm:pt modelId="{368913A6-4171-456E-8A59-064F162DA208}" type="pres">
      <dgm:prSet presAssocID="{068B87A0-21B5-43E8-ABED-3ED959B8AA1E}" presName="theList" presStyleCnt="0">
        <dgm:presLayoutVars>
          <dgm:dir/>
          <dgm:animLvl val="lvl"/>
          <dgm:resizeHandles val="exact"/>
        </dgm:presLayoutVars>
      </dgm:prSet>
      <dgm:spPr/>
    </dgm:pt>
    <dgm:pt modelId="{F8CF086F-BA06-4F90-B6A5-2069EFE0E1A4}" type="pres">
      <dgm:prSet presAssocID="{47B3150D-FD36-40DA-B8EE-9FE049ABD234}" presName="compNode" presStyleCnt="0"/>
      <dgm:spPr/>
    </dgm:pt>
    <dgm:pt modelId="{3C300CCD-B60F-417C-A862-A4F95E7485AB}" type="pres">
      <dgm:prSet presAssocID="{47B3150D-FD36-40DA-B8EE-9FE049ABD234}" presName="noGeometry" presStyleCnt="0"/>
      <dgm:spPr/>
    </dgm:pt>
    <dgm:pt modelId="{3C6AE1CE-41D3-431E-B021-4B123E8A17AC}" type="pres">
      <dgm:prSet presAssocID="{47B3150D-FD36-40DA-B8EE-9FE049ABD234}" presName="childTextVisible" presStyleLbl="bgAccFollowNode1" presStyleIdx="0" presStyleCnt="4">
        <dgm:presLayoutVars>
          <dgm:bulletEnabled val="1"/>
        </dgm:presLayoutVars>
      </dgm:prSet>
      <dgm:spPr/>
    </dgm:pt>
    <dgm:pt modelId="{C6FE6CE3-D85F-4421-BC47-A5931AA8E8D4}" type="pres">
      <dgm:prSet presAssocID="{47B3150D-FD36-40DA-B8EE-9FE049ABD234}" presName="childTextHidden" presStyleLbl="bgAccFollowNode1" presStyleIdx="0" presStyleCnt="4"/>
      <dgm:spPr/>
    </dgm:pt>
    <dgm:pt modelId="{958A487E-E2F2-43AF-9E29-5A6E1C63FD57}" type="pres">
      <dgm:prSet presAssocID="{47B3150D-FD36-40DA-B8EE-9FE049ABD234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F4DA91F0-D83C-465F-81DE-00F36B0DBD59}" type="pres">
      <dgm:prSet presAssocID="{47B3150D-FD36-40DA-B8EE-9FE049ABD234}" presName="aSpace" presStyleCnt="0"/>
      <dgm:spPr/>
    </dgm:pt>
    <dgm:pt modelId="{DC8402DD-23F0-4B82-BD53-526984CE4E7B}" type="pres">
      <dgm:prSet presAssocID="{625B5F59-C116-4F8F-9C5A-1F9521B7D858}" presName="compNode" presStyleCnt="0"/>
      <dgm:spPr/>
    </dgm:pt>
    <dgm:pt modelId="{C034DAA2-01D7-45FF-B558-F6703343E0A0}" type="pres">
      <dgm:prSet presAssocID="{625B5F59-C116-4F8F-9C5A-1F9521B7D858}" presName="noGeometry" presStyleCnt="0"/>
      <dgm:spPr/>
    </dgm:pt>
    <dgm:pt modelId="{A170C7E6-52CF-4C21-99B9-DEA10A342C8F}" type="pres">
      <dgm:prSet presAssocID="{625B5F59-C116-4F8F-9C5A-1F9521B7D858}" presName="childTextVisible" presStyleLbl="bgAccFollowNode1" presStyleIdx="1" presStyleCnt="4">
        <dgm:presLayoutVars>
          <dgm:bulletEnabled val="1"/>
        </dgm:presLayoutVars>
      </dgm:prSet>
      <dgm:spPr/>
    </dgm:pt>
    <dgm:pt modelId="{1CD3DD60-3BD3-4458-9C5D-7E231EC59CF4}" type="pres">
      <dgm:prSet presAssocID="{625B5F59-C116-4F8F-9C5A-1F9521B7D858}" presName="childTextHidden" presStyleLbl="bgAccFollowNode1" presStyleIdx="1" presStyleCnt="4"/>
      <dgm:spPr/>
    </dgm:pt>
    <dgm:pt modelId="{62EB97AB-001A-4971-B335-516A63C9EC9E}" type="pres">
      <dgm:prSet presAssocID="{625B5F59-C116-4F8F-9C5A-1F9521B7D858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71B55FA9-5961-49D6-A831-7FEC2B28ED41}" type="pres">
      <dgm:prSet presAssocID="{625B5F59-C116-4F8F-9C5A-1F9521B7D858}" presName="aSpace" presStyleCnt="0"/>
      <dgm:spPr/>
    </dgm:pt>
    <dgm:pt modelId="{6B7D42BF-4682-45F1-9D54-7E9D96974F11}" type="pres">
      <dgm:prSet presAssocID="{F4F53CE5-EEEA-4AC2-9410-EF6B6728635F}" presName="compNode" presStyleCnt="0"/>
      <dgm:spPr/>
    </dgm:pt>
    <dgm:pt modelId="{4D053A62-9E86-437D-A0A6-AA2F6664066A}" type="pres">
      <dgm:prSet presAssocID="{F4F53CE5-EEEA-4AC2-9410-EF6B6728635F}" presName="noGeometry" presStyleCnt="0"/>
      <dgm:spPr/>
    </dgm:pt>
    <dgm:pt modelId="{48AB3FB4-148D-448A-A02B-C829A1226816}" type="pres">
      <dgm:prSet presAssocID="{F4F53CE5-EEEA-4AC2-9410-EF6B6728635F}" presName="childTextVisible" presStyleLbl="bgAccFollowNode1" presStyleIdx="2" presStyleCnt="4">
        <dgm:presLayoutVars>
          <dgm:bulletEnabled val="1"/>
        </dgm:presLayoutVars>
      </dgm:prSet>
      <dgm:spPr/>
    </dgm:pt>
    <dgm:pt modelId="{7DB56FEE-AC24-48F6-AAD5-80D337377846}" type="pres">
      <dgm:prSet presAssocID="{F4F53CE5-EEEA-4AC2-9410-EF6B6728635F}" presName="childTextHidden" presStyleLbl="bgAccFollowNode1" presStyleIdx="2" presStyleCnt="4"/>
      <dgm:spPr/>
    </dgm:pt>
    <dgm:pt modelId="{7D904F75-E9BB-42CA-BFC7-DCD90E0100B5}" type="pres">
      <dgm:prSet presAssocID="{F4F53CE5-EEEA-4AC2-9410-EF6B6728635F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37B4DB3E-7D36-415E-92E2-70F140623E29}" type="pres">
      <dgm:prSet presAssocID="{F4F53CE5-EEEA-4AC2-9410-EF6B6728635F}" presName="aSpace" presStyleCnt="0"/>
      <dgm:spPr/>
    </dgm:pt>
    <dgm:pt modelId="{AD638C9F-0E5B-4216-AF4E-4CD624B94121}" type="pres">
      <dgm:prSet presAssocID="{26D9F1ED-FC33-43A5-841E-F6E2FDA451B3}" presName="compNode" presStyleCnt="0"/>
      <dgm:spPr/>
    </dgm:pt>
    <dgm:pt modelId="{97502B2B-4C16-449A-8C32-0DDD8F7C3FBF}" type="pres">
      <dgm:prSet presAssocID="{26D9F1ED-FC33-43A5-841E-F6E2FDA451B3}" presName="noGeometry" presStyleCnt="0"/>
      <dgm:spPr/>
    </dgm:pt>
    <dgm:pt modelId="{A720F0B1-D3C9-4357-AACF-85C0E397122E}" type="pres">
      <dgm:prSet presAssocID="{26D9F1ED-FC33-43A5-841E-F6E2FDA451B3}" presName="childTextVisible" presStyleLbl="bgAccFollowNode1" presStyleIdx="3" presStyleCnt="4">
        <dgm:presLayoutVars>
          <dgm:bulletEnabled val="1"/>
        </dgm:presLayoutVars>
      </dgm:prSet>
      <dgm:spPr/>
    </dgm:pt>
    <dgm:pt modelId="{093F78F2-D2D5-40BE-AE65-183141E68793}" type="pres">
      <dgm:prSet presAssocID="{26D9F1ED-FC33-43A5-841E-F6E2FDA451B3}" presName="childTextHidden" presStyleLbl="bgAccFollowNode1" presStyleIdx="3" presStyleCnt="4"/>
      <dgm:spPr/>
    </dgm:pt>
    <dgm:pt modelId="{9FAE423A-5259-41B6-A97A-6841B4F4F048}" type="pres">
      <dgm:prSet presAssocID="{26D9F1ED-FC33-43A5-841E-F6E2FDA451B3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2B72A100-A9A6-4042-A207-D3F5CDEE976E}" type="presOf" srcId="{F4F53CE5-EEEA-4AC2-9410-EF6B6728635F}" destId="{7D904F75-E9BB-42CA-BFC7-DCD90E0100B5}" srcOrd="0" destOrd="0" presId="urn:microsoft.com/office/officeart/2005/8/layout/hProcess6"/>
    <dgm:cxn modelId="{75408915-39A9-4AC4-BCDF-11895B5E08BA}" srcId="{068B87A0-21B5-43E8-ABED-3ED959B8AA1E}" destId="{47B3150D-FD36-40DA-B8EE-9FE049ABD234}" srcOrd="0" destOrd="0" parTransId="{6F56DD7A-2869-4D9D-B659-3E8C007F7A86}" sibTransId="{0802A16F-6FC4-4F92-B868-1E9EBAAB5551}"/>
    <dgm:cxn modelId="{E8F37916-1DCD-40B4-9A11-16DB400B7C0F}" type="presOf" srcId="{DEF4D232-68D3-445D-A277-0774E2D86724}" destId="{48AB3FB4-148D-448A-A02B-C829A1226816}" srcOrd="0" destOrd="0" presId="urn:microsoft.com/office/officeart/2005/8/layout/hProcess6"/>
    <dgm:cxn modelId="{94DCFE17-63DC-4D7A-81BF-28D0A881465B}" srcId="{F4F53CE5-EEEA-4AC2-9410-EF6B6728635F}" destId="{DEF4D232-68D3-445D-A277-0774E2D86724}" srcOrd="0" destOrd="0" parTransId="{3F4E648A-64D8-4125-992D-85F00255C580}" sibTransId="{90D575C5-D302-41B9-BBEF-439A2AC94EC1}"/>
    <dgm:cxn modelId="{8DE85B1B-5CE5-4043-8D1D-670631323E73}" type="presOf" srcId="{DEF4D232-68D3-445D-A277-0774E2D86724}" destId="{7DB56FEE-AC24-48F6-AAD5-80D337377846}" srcOrd="1" destOrd="0" presId="urn:microsoft.com/office/officeart/2005/8/layout/hProcess6"/>
    <dgm:cxn modelId="{B5DF8725-22CB-4AA8-AF4E-02FF2B59F25E}" srcId="{625B5F59-C116-4F8F-9C5A-1F9521B7D858}" destId="{4E0AF65D-8C16-4302-8B8B-A9FD9EA4C460}" srcOrd="0" destOrd="0" parTransId="{CA57E495-25B1-409D-8AA2-6EBD0091B3F9}" sibTransId="{4FE99462-B1E3-4600-A9C7-99D6F112139F}"/>
    <dgm:cxn modelId="{12E36839-C578-4E5F-A6A2-A67D56132F38}" type="presOf" srcId="{625B5F59-C116-4F8F-9C5A-1F9521B7D858}" destId="{62EB97AB-001A-4971-B335-516A63C9EC9E}" srcOrd="0" destOrd="0" presId="urn:microsoft.com/office/officeart/2005/8/layout/hProcess6"/>
    <dgm:cxn modelId="{186C2662-3684-4884-9B54-41F1A0AC8C30}" type="presOf" srcId="{26D9F1ED-FC33-43A5-841E-F6E2FDA451B3}" destId="{9FAE423A-5259-41B6-A97A-6841B4F4F048}" srcOrd="0" destOrd="0" presId="urn:microsoft.com/office/officeart/2005/8/layout/hProcess6"/>
    <dgm:cxn modelId="{F63E8F48-837F-4DE9-B24D-B66B1AAAFD6D}" type="presOf" srcId="{068B87A0-21B5-43E8-ABED-3ED959B8AA1E}" destId="{368913A6-4171-456E-8A59-064F162DA208}" srcOrd="0" destOrd="0" presId="urn:microsoft.com/office/officeart/2005/8/layout/hProcess6"/>
    <dgm:cxn modelId="{8C28C288-F648-4AF4-BE26-F7C1E9F97455}" type="presOf" srcId="{47B3150D-FD36-40DA-B8EE-9FE049ABD234}" destId="{958A487E-E2F2-43AF-9E29-5A6E1C63FD57}" srcOrd="0" destOrd="0" presId="urn:microsoft.com/office/officeart/2005/8/layout/hProcess6"/>
    <dgm:cxn modelId="{030A4696-C51B-4BAE-B9A9-23A171401F7E}" type="presOf" srcId="{55FED675-257A-42B3-8F44-C7CDBE540D25}" destId="{C6FE6CE3-D85F-4421-BC47-A5931AA8E8D4}" srcOrd="1" destOrd="0" presId="urn:microsoft.com/office/officeart/2005/8/layout/hProcess6"/>
    <dgm:cxn modelId="{4F193097-BB2C-4BF7-9308-0CB9DA1546B1}" type="presOf" srcId="{4E0AF65D-8C16-4302-8B8B-A9FD9EA4C460}" destId="{A170C7E6-52CF-4C21-99B9-DEA10A342C8F}" srcOrd="0" destOrd="0" presId="urn:microsoft.com/office/officeart/2005/8/layout/hProcess6"/>
    <dgm:cxn modelId="{AB297DA4-5B38-4086-BC3D-F5BB864C7B10}" type="presOf" srcId="{E069E312-5657-4CF8-9CF5-EF6893A344E1}" destId="{093F78F2-D2D5-40BE-AE65-183141E68793}" srcOrd="1" destOrd="0" presId="urn:microsoft.com/office/officeart/2005/8/layout/hProcess6"/>
    <dgm:cxn modelId="{56EB59B2-77A9-4439-9803-F4B626906CCF}" srcId="{47B3150D-FD36-40DA-B8EE-9FE049ABD234}" destId="{55FED675-257A-42B3-8F44-C7CDBE540D25}" srcOrd="0" destOrd="0" parTransId="{9399FF5E-A699-4CBF-A1DD-0BAFB9F52875}" sibTransId="{EB9D2DD8-B36C-4614-9BD1-2198B5038C2D}"/>
    <dgm:cxn modelId="{4A0B13C0-27D8-4025-B7FF-A8C1A299B381}" srcId="{068B87A0-21B5-43E8-ABED-3ED959B8AA1E}" destId="{625B5F59-C116-4F8F-9C5A-1F9521B7D858}" srcOrd="1" destOrd="0" parTransId="{68163A03-7DE3-4890-84AC-77048243932C}" sibTransId="{44CC42A9-993B-4B14-B11C-198CD3E9ED34}"/>
    <dgm:cxn modelId="{D3C684CE-3AF8-414D-823D-EC6C20825EA9}" type="presOf" srcId="{55FED675-257A-42B3-8F44-C7CDBE540D25}" destId="{3C6AE1CE-41D3-431E-B021-4B123E8A17AC}" srcOrd="0" destOrd="0" presId="urn:microsoft.com/office/officeart/2005/8/layout/hProcess6"/>
    <dgm:cxn modelId="{0DF4FDCE-C7B5-4405-9359-05A444BB54EF}" type="presOf" srcId="{4E0AF65D-8C16-4302-8B8B-A9FD9EA4C460}" destId="{1CD3DD60-3BD3-4458-9C5D-7E231EC59CF4}" srcOrd="1" destOrd="0" presId="urn:microsoft.com/office/officeart/2005/8/layout/hProcess6"/>
    <dgm:cxn modelId="{A577C2D0-3256-4E84-8BD2-A74CBB56C5F2}" srcId="{26D9F1ED-FC33-43A5-841E-F6E2FDA451B3}" destId="{E069E312-5657-4CF8-9CF5-EF6893A344E1}" srcOrd="0" destOrd="0" parTransId="{A6BB2EC0-6777-419A-A776-43AEF84A1E25}" sibTransId="{6C8A1101-0940-483B-A6FC-7E5EA6A32521}"/>
    <dgm:cxn modelId="{C0AE78E9-91B4-4D9A-A2FB-D68F13159008}" srcId="{068B87A0-21B5-43E8-ABED-3ED959B8AA1E}" destId="{F4F53CE5-EEEA-4AC2-9410-EF6B6728635F}" srcOrd="2" destOrd="0" parTransId="{ECD73ACB-E5E7-41A7-9412-6BEE258277AD}" sibTransId="{B0E709FB-8A46-40B6-B3CF-98C543BD6E2F}"/>
    <dgm:cxn modelId="{0CAFB4F7-E442-4694-8DAF-C8C28B739B72}" type="presOf" srcId="{E069E312-5657-4CF8-9CF5-EF6893A344E1}" destId="{A720F0B1-D3C9-4357-AACF-85C0E397122E}" srcOrd="0" destOrd="0" presId="urn:microsoft.com/office/officeart/2005/8/layout/hProcess6"/>
    <dgm:cxn modelId="{834FFFFF-7097-498B-9480-4805318B0055}" srcId="{068B87A0-21B5-43E8-ABED-3ED959B8AA1E}" destId="{26D9F1ED-FC33-43A5-841E-F6E2FDA451B3}" srcOrd="3" destOrd="0" parTransId="{09C2E9A3-DA0F-44D8-99FB-0E5A6F76B6BC}" sibTransId="{3A6E2B40-85DB-4A5A-B8E0-75E30B70414A}"/>
    <dgm:cxn modelId="{0C7D6332-0223-4A08-B410-8ABC2CCFB2B4}" type="presParOf" srcId="{368913A6-4171-456E-8A59-064F162DA208}" destId="{F8CF086F-BA06-4F90-B6A5-2069EFE0E1A4}" srcOrd="0" destOrd="0" presId="urn:microsoft.com/office/officeart/2005/8/layout/hProcess6"/>
    <dgm:cxn modelId="{497473A2-F8C8-4751-BCE5-53841EECC4A2}" type="presParOf" srcId="{F8CF086F-BA06-4F90-B6A5-2069EFE0E1A4}" destId="{3C300CCD-B60F-417C-A862-A4F95E7485AB}" srcOrd="0" destOrd="0" presId="urn:microsoft.com/office/officeart/2005/8/layout/hProcess6"/>
    <dgm:cxn modelId="{57B00067-8E6A-425E-8D96-E12378EADC87}" type="presParOf" srcId="{F8CF086F-BA06-4F90-B6A5-2069EFE0E1A4}" destId="{3C6AE1CE-41D3-431E-B021-4B123E8A17AC}" srcOrd="1" destOrd="0" presId="urn:microsoft.com/office/officeart/2005/8/layout/hProcess6"/>
    <dgm:cxn modelId="{004B8CCD-4E92-41A9-9FAC-19E33B9ADDEC}" type="presParOf" srcId="{F8CF086F-BA06-4F90-B6A5-2069EFE0E1A4}" destId="{C6FE6CE3-D85F-4421-BC47-A5931AA8E8D4}" srcOrd="2" destOrd="0" presId="urn:microsoft.com/office/officeart/2005/8/layout/hProcess6"/>
    <dgm:cxn modelId="{867AF756-2211-44D8-8E8F-923926BF4958}" type="presParOf" srcId="{F8CF086F-BA06-4F90-B6A5-2069EFE0E1A4}" destId="{958A487E-E2F2-43AF-9E29-5A6E1C63FD57}" srcOrd="3" destOrd="0" presId="urn:microsoft.com/office/officeart/2005/8/layout/hProcess6"/>
    <dgm:cxn modelId="{BAC2546A-ECB7-401D-9498-16F1D426DA69}" type="presParOf" srcId="{368913A6-4171-456E-8A59-064F162DA208}" destId="{F4DA91F0-D83C-465F-81DE-00F36B0DBD59}" srcOrd="1" destOrd="0" presId="urn:microsoft.com/office/officeart/2005/8/layout/hProcess6"/>
    <dgm:cxn modelId="{53E78822-8465-4D91-9F5F-B211B90D3F07}" type="presParOf" srcId="{368913A6-4171-456E-8A59-064F162DA208}" destId="{DC8402DD-23F0-4B82-BD53-526984CE4E7B}" srcOrd="2" destOrd="0" presId="urn:microsoft.com/office/officeart/2005/8/layout/hProcess6"/>
    <dgm:cxn modelId="{10F4A822-72B5-4F0A-9F03-2A5E8A5EC738}" type="presParOf" srcId="{DC8402DD-23F0-4B82-BD53-526984CE4E7B}" destId="{C034DAA2-01D7-45FF-B558-F6703343E0A0}" srcOrd="0" destOrd="0" presId="urn:microsoft.com/office/officeart/2005/8/layout/hProcess6"/>
    <dgm:cxn modelId="{442160F0-F315-4247-A0AA-83298E11A293}" type="presParOf" srcId="{DC8402DD-23F0-4B82-BD53-526984CE4E7B}" destId="{A170C7E6-52CF-4C21-99B9-DEA10A342C8F}" srcOrd="1" destOrd="0" presId="urn:microsoft.com/office/officeart/2005/8/layout/hProcess6"/>
    <dgm:cxn modelId="{0C119452-F261-45A6-943A-57142D469B3C}" type="presParOf" srcId="{DC8402DD-23F0-4B82-BD53-526984CE4E7B}" destId="{1CD3DD60-3BD3-4458-9C5D-7E231EC59CF4}" srcOrd="2" destOrd="0" presId="urn:microsoft.com/office/officeart/2005/8/layout/hProcess6"/>
    <dgm:cxn modelId="{89E6797F-6981-454A-9329-12E6E304BB0E}" type="presParOf" srcId="{DC8402DD-23F0-4B82-BD53-526984CE4E7B}" destId="{62EB97AB-001A-4971-B335-516A63C9EC9E}" srcOrd="3" destOrd="0" presId="urn:microsoft.com/office/officeart/2005/8/layout/hProcess6"/>
    <dgm:cxn modelId="{4EDCED06-44E1-4688-9685-F696E28743B7}" type="presParOf" srcId="{368913A6-4171-456E-8A59-064F162DA208}" destId="{71B55FA9-5961-49D6-A831-7FEC2B28ED41}" srcOrd="3" destOrd="0" presId="urn:microsoft.com/office/officeart/2005/8/layout/hProcess6"/>
    <dgm:cxn modelId="{C94A443C-FFFC-43DB-80CA-1E546D47D9AE}" type="presParOf" srcId="{368913A6-4171-456E-8A59-064F162DA208}" destId="{6B7D42BF-4682-45F1-9D54-7E9D96974F11}" srcOrd="4" destOrd="0" presId="urn:microsoft.com/office/officeart/2005/8/layout/hProcess6"/>
    <dgm:cxn modelId="{CAB71F6D-ECCD-436D-B600-CE8875665D2C}" type="presParOf" srcId="{6B7D42BF-4682-45F1-9D54-7E9D96974F11}" destId="{4D053A62-9E86-437D-A0A6-AA2F6664066A}" srcOrd="0" destOrd="0" presId="urn:microsoft.com/office/officeart/2005/8/layout/hProcess6"/>
    <dgm:cxn modelId="{A3CD16C3-8002-4C56-BD24-0FA806FC7D36}" type="presParOf" srcId="{6B7D42BF-4682-45F1-9D54-7E9D96974F11}" destId="{48AB3FB4-148D-448A-A02B-C829A1226816}" srcOrd="1" destOrd="0" presId="urn:microsoft.com/office/officeart/2005/8/layout/hProcess6"/>
    <dgm:cxn modelId="{A218A397-7BEC-44FD-AD3D-C3954911F800}" type="presParOf" srcId="{6B7D42BF-4682-45F1-9D54-7E9D96974F11}" destId="{7DB56FEE-AC24-48F6-AAD5-80D337377846}" srcOrd="2" destOrd="0" presId="urn:microsoft.com/office/officeart/2005/8/layout/hProcess6"/>
    <dgm:cxn modelId="{80132BD4-2BF1-4D9F-A5C3-87622BC3B9A0}" type="presParOf" srcId="{6B7D42BF-4682-45F1-9D54-7E9D96974F11}" destId="{7D904F75-E9BB-42CA-BFC7-DCD90E0100B5}" srcOrd="3" destOrd="0" presId="urn:microsoft.com/office/officeart/2005/8/layout/hProcess6"/>
    <dgm:cxn modelId="{9DC99CEF-24CA-4719-977C-575020441BC1}" type="presParOf" srcId="{368913A6-4171-456E-8A59-064F162DA208}" destId="{37B4DB3E-7D36-415E-92E2-70F140623E29}" srcOrd="5" destOrd="0" presId="urn:microsoft.com/office/officeart/2005/8/layout/hProcess6"/>
    <dgm:cxn modelId="{E59764BA-A573-495F-9A07-DC66A4C08E73}" type="presParOf" srcId="{368913A6-4171-456E-8A59-064F162DA208}" destId="{AD638C9F-0E5B-4216-AF4E-4CD624B94121}" srcOrd="6" destOrd="0" presId="urn:microsoft.com/office/officeart/2005/8/layout/hProcess6"/>
    <dgm:cxn modelId="{BBCF89B4-0945-4814-AEF3-BBB28BF9F95C}" type="presParOf" srcId="{AD638C9F-0E5B-4216-AF4E-4CD624B94121}" destId="{97502B2B-4C16-449A-8C32-0DDD8F7C3FBF}" srcOrd="0" destOrd="0" presId="urn:microsoft.com/office/officeart/2005/8/layout/hProcess6"/>
    <dgm:cxn modelId="{587E57DC-A645-4A25-B239-545D16069032}" type="presParOf" srcId="{AD638C9F-0E5B-4216-AF4E-4CD624B94121}" destId="{A720F0B1-D3C9-4357-AACF-85C0E397122E}" srcOrd="1" destOrd="0" presId="urn:microsoft.com/office/officeart/2005/8/layout/hProcess6"/>
    <dgm:cxn modelId="{07AF410C-C690-4F2D-9B98-5DCEDD463193}" type="presParOf" srcId="{AD638C9F-0E5B-4216-AF4E-4CD624B94121}" destId="{093F78F2-D2D5-40BE-AE65-183141E68793}" srcOrd="2" destOrd="0" presId="urn:microsoft.com/office/officeart/2005/8/layout/hProcess6"/>
    <dgm:cxn modelId="{8B0045AD-C1CC-4F0E-8CF3-2F17BE3C8C79}" type="presParOf" srcId="{AD638C9F-0E5B-4216-AF4E-4CD624B94121}" destId="{9FAE423A-5259-41B6-A97A-6841B4F4F048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A9AB6A-886A-44BB-81C3-93C00E76AE08}" type="doc">
      <dgm:prSet loTypeId="urn:microsoft.com/office/officeart/2005/8/layout/hProcess6" loCatId="process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21EE5BD0-12B8-4C7F-B59E-83AA1216ABC1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July 2020</a:t>
          </a:r>
          <a:endParaRPr lang="en-US" dirty="0"/>
        </a:p>
      </dgm:t>
    </dgm:pt>
    <dgm:pt modelId="{CD9A47FB-2929-47A5-A909-AC6524F33405}" type="parTrans" cxnId="{AC36C141-D69F-4931-BC5A-E8B68E746839}">
      <dgm:prSet/>
      <dgm:spPr/>
      <dgm:t>
        <a:bodyPr/>
        <a:lstStyle/>
        <a:p>
          <a:endParaRPr lang="en-US"/>
        </a:p>
      </dgm:t>
    </dgm:pt>
    <dgm:pt modelId="{A72D61B5-4415-45AC-B592-64C5ECAB7A34}" type="sibTrans" cxnId="{AC36C141-D69F-4931-BC5A-E8B68E746839}">
      <dgm:prSet/>
      <dgm:spPr/>
      <dgm:t>
        <a:bodyPr/>
        <a:lstStyle/>
        <a:p>
          <a:endParaRPr lang="en-US"/>
        </a:p>
      </dgm:t>
    </dgm:pt>
    <dgm:pt modelId="{972D8903-18F3-4B6B-AC32-F65DD1E2CA66}">
      <dgm:prSet phldrT="[Text]" phldr="0"/>
      <dgm:spPr/>
      <dgm:t>
        <a:bodyPr/>
        <a:lstStyle/>
        <a:p>
          <a:pPr rtl="0"/>
          <a:r>
            <a:rPr lang="en-US" dirty="0"/>
            <a:t>November 2020 </a:t>
          </a:r>
        </a:p>
      </dgm:t>
    </dgm:pt>
    <dgm:pt modelId="{36CDBBF4-61A4-420E-A71B-205DDC520FC3}" type="parTrans" cxnId="{844BE419-7391-45C7-B1C5-3ED8B18B90C8}">
      <dgm:prSet/>
      <dgm:spPr/>
      <dgm:t>
        <a:bodyPr/>
        <a:lstStyle/>
        <a:p>
          <a:endParaRPr lang="en-US"/>
        </a:p>
      </dgm:t>
    </dgm:pt>
    <dgm:pt modelId="{CBF41CD9-0972-4588-9687-37BDFDB04C00}" type="sibTrans" cxnId="{844BE419-7391-45C7-B1C5-3ED8B18B90C8}">
      <dgm:prSet/>
      <dgm:spPr/>
      <dgm:t>
        <a:bodyPr/>
        <a:lstStyle/>
        <a:p>
          <a:endParaRPr lang="en-US"/>
        </a:p>
      </dgm:t>
    </dgm:pt>
    <dgm:pt modelId="{80D9B515-D4AF-437B-9C91-9029350AA18E}">
      <dgm:prSet phldrT="[Text]" phldr="0"/>
      <dgm:spPr/>
      <dgm:t>
        <a:bodyPr/>
        <a:lstStyle/>
        <a:p>
          <a:pPr rtl="0"/>
          <a:r>
            <a:rPr lang="en-US" dirty="0"/>
            <a:t>February </a:t>
          </a:r>
          <a:r>
            <a:rPr lang="en-US" dirty="0">
              <a:latin typeface="Calibri Light" panose="020F0302020204030204"/>
            </a:rPr>
            <a:t>2020</a:t>
          </a:r>
        </a:p>
      </dgm:t>
    </dgm:pt>
    <dgm:pt modelId="{E49C7340-68AA-48E2-8EFA-43D0914BE45D}" type="parTrans" cxnId="{0FC86795-6A65-4785-9814-2BD9F7B466FF}">
      <dgm:prSet/>
      <dgm:spPr/>
      <dgm:t>
        <a:bodyPr/>
        <a:lstStyle/>
        <a:p>
          <a:endParaRPr lang="en-US"/>
        </a:p>
      </dgm:t>
    </dgm:pt>
    <dgm:pt modelId="{086B7FA4-19DA-420E-9B64-19A86CB38F6F}" type="sibTrans" cxnId="{0FC86795-6A65-4785-9814-2BD9F7B466FF}">
      <dgm:prSet/>
      <dgm:spPr/>
      <dgm:t>
        <a:bodyPr/>
        <a:lstStyle/>
        <a:p>
          <a:endParaRPr lang="en-US"/>
        </a:p>
      </dgm:t>
    </dgm:pt>
    <dgm:pt modelId="{B62CCD30-305A-4B22-ACC9-C4B02207E5F0}">
      <dgm:prSet phldr="0"/>
      <dgm:spPr/>
      <dgm:t>
        <a:bodyPr/>
        <a:lstStyle/>
        <a:p>
          <a:pPr rtl="0"/>
          <a:r>
            <a:rPr lang="en-US" dirty="0"/>
            <a:t>August – October 2020 </a:t>
          </a:r>
          <a:endParaRPr lang="en-US" dirty="0">
            <a:latin typeface="Calibri Light" panose="020F0302020204030204"/>
          </a:endParaRPr>
        </a:p>
      </dgm:t>
    </dgm:pt>
    <dgm:pt modelId="{384035E6-7CF7-4814-8E4E-0C1C62AB2FE9}" type="parTrans" cxnId="{7E61DB6B-7627-4AC9-8828-EA3511454327}">
      <dgm:prSet/>
      <dgm:spPr/>
    </dgm:pt>
    <dgm:pt modelId="{109B35F8-D303-4760-8121-72D100D3F13D}" type="sibTrans" cxnId="{7E61DB6B-7627-4AC9-8828-EA3511454327}">
      <dgm:prSet/>
      <dgm:spPr/>
    </dgm:pt>
    <dgm:pt modelId="{22F1A8DC-6DE9-4C89-A77C-36F596753C21}">
      <dgm:prSet phldr="0"/>
      <dgm:spPr/>
      <dgm:t>
        <a:bodyPr/>
        <a:lstStyle/>
        <a:p>
          <a:pPr rtl="0"/>
          <a:r>
            <a:rPr lang="en-US" dirty="0"/>
            <a:t>Pathway to Excellence </a:t>
          </a:r>
          <a:r>
            <a:rPr lang="en-US" dirty="0" err="1"/>
            <a:t>Organisation</a:t>
          </a:r>
          <a:r>
            <a:rPr lang="en-US" dirty="0"/>
            <a:t> Culture and </a:t>
          </a:r>
          <a:r>
            <a:rPr lang="en-US" dirty="0" err="1"/>
            <a:t>Behaviours</a:t>
          </a:r>
          <a:r>
            <a:rPr lang="en-US" dirty="0"/>
            <a:t> </a:t>
          </a:r>
          <a:r>
            <a:rPr lang="en-US" dirty="0">
              <a:latin typeface="Calibri Light" panose="020F0302020204030204"/>
            </a:rPr>
            <a:t>Survey undertaken</a:t>
          </a:r>
        </a:p>
      </dgm:t>
    </dgm:pt>
    <dgm:pt modelId="{C89FD9E9-33C6-4C02-8A3E-B1709D0F3941}" type="parTrans" cxnId="{B616E2AF-FEA8-48AC-909C-A043F819B7E1}">
      <dgm:prSet/>
      <dgm:spPr/>
    </dgm:pt>
    <dgm:pt modelId="{F46628D9-EC08-4DC3-98E9-92C731446ACE}" type="sibTrans" cxnId="{B616E2AF-FEA8-48AC-909C-A043F819B7E1}">
      <dgm:prSet/>
      <dgm:spPr/>
    </dgm:pt>
    <dgm:pt modelId="{0D11647E-6795-4D46-A621-0B4D08250B73}">
      <dgm:prSet phldr="0"/>
      <dgm:spPr/>
      <dgm:t>
        <a:bodyPr/>
        <a:lstStyle/>
        <a:p>
          <a:pPr rtl="0"/>
          <a:r>
            <a:rPr lang="en-US" dirty="0"/>
            <a:t>7 </a:t>
          </a:r>
          <a:r>
            <a:rPr lang="en-US" dirty="0">
              <a:latin typeface="Calibri Light" panose="020F0302020204030204"/>
            </a:rPr>
            <a:t>inpatient</a:t>
          </a:r>
          <a:r>
            <a:rPr lang="en-US" dirty="0"/>
            <a:t> wards accredited</a:t>
          </a:r>
          <a:endParaRPr lang="en-US" dirty="0">
            <a:latin typeface="Calibri Light" panose="020F0302020204030204"/>
          </a:endParaRPr>
        </a:p>
      </dgm:t>
    </dgm:pt>
    <dgm:pt modelId="{42841E1A-7084-41DB-B9DE-6A6DB886169F}" type="parTrans" cxnId="{10067815-603E-4696-93ED-DC98E77C9BF8}">
      <dgm:prSet/>
      <dgm:spPr/>
    </dgm:pt>
    <dgm:pt modelId="{8DCADE68-574A-43F8-8891-8E62E70E23D7}" type="sibTrans" cxnId="{10067815-603E-4696-93ED-DC98E77C9BF8}">
      <dgm:prSet/>
      <dgm:spPr/>
    </dgm:pt>
    <dgm:pt modelId="{F145E008-6E41-4126-AB3F-8B6E8FF3DABB}">
      <dgm:prSet phldr="0"/>
      <dgm:spPr/>
      <dgm:t>
        <a:bodyPr/>
        <a:lstStyle/>
        <a:p>
          <a:pPr rtl="0"/>
          <a:r>
            <a:rPr lang="en-US" dirty="0"/>
            <a:t>DAISY Staff Recognition Awards launched</a:t>
          </a:r>
          <a:endParaRPr lang="en-US" dirty="0">
            <a:latin typeface="Calibri Light" panose="020F0302020204030204"/>
          </a:endParaRPr>
        </a:p>
      </dgm:t>
    </dgm:pt>
    <dgm:pt modelId="{B6BDE73C-7640-4273-B91B-6F4BE3DF06BE}" type="parTrans" cxnId="{7D29A507-D7F4-4EB5-A64B-8C5BA5E62B43}">
      <dgm:prSet/>
      <dgm:spPr/>
    </dgm:pt>
    <dgm:pt modelId="{61EAC54C-2137-4619-B651-B8B9C5FAA1CD}" type="sibTrans" cxnId="{7D29A507-D7F4-4EB5-A64B-8C5BA5E62B43}">
      <dgm:prSet/>
      <dgm:spPr/>
    </dgm:pt>
    <dgm:pt modelId="{887C5130-46F2-422C-A2D4-CDC415DBF508}" type="pres">
      <dgm:prSet presAssocID="{43A9AB6A-886A-44BB-81C3-93C00E76AE08}" presName="theList" presStyleCnt="0">
        <dgm:presLayoutVars>
          <dgm:dir/>
          <dgm:animLvl val="lvl"/>
          <dgm:resizeHandles val="exact"/>
        </dgm:presLayoutVars>
      </dgm:prSet>
      <dgm:spPr/>
    </dgm:pt>
    <dgm:pt modelId="{EFA29907-6BF2-4443-B86D-64F9B391E4D2}" type="pres">
      <dgm:prSet presAssocID="{21EE5BD0-12B8-4C7F-B59E-83AA1216ABC1}" presName="compNode" presStyleCnt="0"/>
      <dgm:spPr/>
    </dgm:pt>
    <dgm:pt modelId="{9BF19B00-CBC6-4FDE-A16A-D799F52AECE5}" type="pres">
      <dgm:prSet presAssocID="{21EE5BD0-12B8-4C7F-B59E-83AA1216ABC1}" presName="noGeometry" presStyleCnt="0"/>
      <dgm:spPr/>
    </dgm:pt>
    <dgm:pt modelId="{C717048A-432F-4946-96CF-8379AF3E01CC}" type="pres">
      <dgm:prSet presAssocID="{21EE5BD0-12B8-4C7F-B59E-83AA1216ABC1}" presName="childTextVisible" presStyleLbl="bgAccFollowNode1" presStyleIdx="0" presStyleCnt="4">
        <dgm:presLayoutVars>
          <dgm:bulletEnabled val="1"/>
        </dgm:presLayoutVars>
      </dgm:prSet>
      <dgm:spPr/>
    </dgm:pt>
    <dgm:pt modelId="{7DB9BCDC-2BA7-43E7-A03D-863F42434DFE}" type="pres">
      <dgm:prSet presAssocID="{21EE5BD0-12B8-4C7F-B59E-83AA1216ABC1}" presName="childTextHidden" presStyleLbl="bgAccFollowNode1" presStyleIdx="0" presStyleCnt="4"/>
      <dgm:spPr/>
    </dgm:pt>
    <dgm:pt modelId="{3EA3C247-0E1B-444F-AEB7-170A5D255FD7}" type="pres">
      <dgm:prSet presAssocID="{21EE5BD0-12B8-4C7F-B59E-83AA1216ABC1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388EBF72-0191-4EA1-A586-E0F66EE60E6D}" type="pres">
      <dgm:prSet presAssocID="{21EE5BD0-12B8-4C7F-B59E-83AA1216ABC1}" presName="aSpace" presStyleCnt="0"/>
      <dgm:spPr/>
    </dgm:pt>
    <dgm:pt modelId="{5AD8A6A4-A00B-4949-82F1-6E8359D8B50A}" type="pres">
      <dgm:prSet presAssocID="{B62CCD30-305A-4B22-ACC9-C4B02207E5F0}" presName="compNode" presStyleCnt="0"/>
      <dgm:spPr/>
    </dgm:pt>
    <dgm:pt modelId="{05D477F5-A2C8-4025-9051-21D9446F7226}" type="pres">
      <dgm:prSet presAssocID="{B62CCD30-305A-4B22-ACC9-C4B02207E5F0}" presName="noGeometry" presStyleCnt="0"/>
      <dgm:spPr/>
    </dgm:pt>
    <dgm:pt modelId="{2D87DAF2-F004-4CA0-81F8-A285820457FA}" type="pres">
      <dgm:prSet presAssocID="{B62CCD30-305A-4B22-ACC9-C4B02207E5F0}" presName="childTextVisible" presStyleLbl="bgAccFollowNode1" presStyleIdx="1" presStyleCnt="4">
        <dgm:presLayoutVars>
          <dgm:bulletEnabled val="1"/>
        </dgm:presLayoutVars>
      </dgm:prSet>
      <dgm:spPr/>
    </dgm:pt>
    <dgm:pt modelId="{F9B32209-98A5-4117-B34A-8DB8775C54E0}" type="pres">
      <dgm:prSet presAssocID="{B62CCD30-305A-4B22-ACC9-C4B02207E5F0}" presName="childTextHidden" presStyleLbl="bgAccFollowNode1" presStyleIdx="1" presStyleCnt="4"/>
      <dgm:spPr/>
    </dgm:pt>
    <dgm:pt modelId="{D2112AE4-AC02-4939-A5E7-D51AF7F497A5}" type="pres">
      <dgm:prSet presAssocID="{B62CCD30-305A-4B22-ACC9-C4B02207E5F0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117D9B45-A0DE-49F9-B4FA-D7724248DD6E}" type="pres">
      <dgm:prSet presAssocID="{B62CCD30-305A-4B22-ACC9-C4B02207E5F0}" presName="aSpace" presStyleCnt="0"/>
      <dgm:spPr/>
    </dgm:pt>
    <dgm:pt modelId="{8B879C1D-9729-4CAD-A88A-8C2F6A1908EF}" type="pres">
      <dgm:prSet presAssocID="{972D8903-18F3-4B6B-AC32-F65DD1E2CA66}" presName="compNode" presStyleCnt="0"/>
      <dgm:spPr/>
    </dgm:pt>
    <dgm:pt modelId="{B2CDA6CA-D876-4B2D-83DA-40952BECF1B1}" type="pres">
      <dgm:prSet presAssocID="{972D8903-18F3-4B6B-AC32-F65DD1E2CA66}" presName="noGeometry" presStyleCnt="0"/>
      <dgm:spPr/>
    </dgm:pt>
    <dgm:pt modelId="{60DB52EE-A967-48F8-88DE-1E5DE4740CC6}" type="pres">
      <dgm:prSet presAssocID="{972D8903-18F3-4B6B-AC32-F65DD1E2CA66}" presName="childTextVisible" presStyleLbl="bgAccFollowNode1" presStyleIdx="2" presStyleCnt="4">
        <dgm:presLayoutVars>
          <dgm:bulletEnabled val="1"/>
        </dgm:presLayoutVars>
      </dgm:prSet>
      <dgm:spPr/>
    </dgm:pt>
    <dgm:pt modelId="{DC6B8501-2174-42F2-B54F-3655A0902C66}" type="pres">
      <dgm:prSet presAssocID="{972D8903-18F3-4B6B-AC32-F65DD1E2CA66}" presName="childTextHidden" presStyleLbl="bgAccFollowNode1" presStyleIdx="2" presStyleCnt="4"/>
      <dgm:spPr/>
    </dgm:pt>
    <dgm:pt modelId="{51DFE624-CD36-43FC-AAD3-FC850C8F180E}" type="pres">
      <dgm:prSet presAssocID="{972D8903-18F3-4B6B-AC32-F65DD1E2CA66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4F4EAB7E-E357-42A3-A1B2-2DF1614DDAC1}" type="pres">
      <dgm:prSet presAssocID="{972D8903-18F3-4B6B-AC32-F65DD1E2CA66}" presName="aSpace" presStyleCnt="0"/>
      <dgm:spPr/>
    </dgm:pt>
    <dgm:pt modelId="{368C04EF-0947-459D-9AAB-7A567962EF40}" type="pres">
      <dgm:prSet presAssocID="{80D9B515-D4AF-437B-9C91-9029350AA18E}" presName="compNode" presStyleCnt="0"/>
      <dgm:spPr/>
    </dgm:pt>
    <dgm:pt modelId="{A366F8FE-6749-49CF-82F8-4551771B6498}" type="pres">
      <dgm:prSet presAssocID="{80D9B515-D4AF-437B-9C91-9029350AA18E}" presName="noGeometry" presStyleCnt="0"/>
      <dgm:spPr/>
    </dgm:pt>
    <dgm:pt modelId="{3D934D45-0D06-48CC-92AD-0222A20EB6CB}" type="pres">
      <dgm:prSet presAssocID="{80D9B515-D4AF-437B-9C91-9029350AA18E}" presName="childTextVisible" presStyleLbl="bgAccFollowNode1" presStyleIdx="3" presStyleCnt="4">
        <dgm:presLayoutVars>
          <dgm:bulletEnabled val="1"/>
        </dgm:presLayoutVars>
      </dgm:prSet>
      <dgm:spPr/>
    </dgm:pt>
    <dgm:pt modelId="{F372C9BC-F0B4-4399-847B-BFE2DA180281}" type="pres">
      <dgm:prSet presAssocID="{80D9B515-D4AF-437B-9C91-9029350AA18E}" presName="childTextHidden" presStyleLbl="bgAccFollowNode1" presStyleIdx="3" presStyleCnt="4"/>
      <dgm:spPr/>
    </dgm:pt>
    <dgm:pt modelId="{EC84DBFE-1C50-4632-B2D1-0F216577EE12}" type="pres">
      <dgm:prSet presAssocID="{80D9B515-D4AF-437B-9C91-9029350AA18E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7D29A507-D7F4-4EB5-A64B-8C5BA5E62B43}" srcId="{972D8903-18F3-4B6B-AC32-F65DD1E2CA66}" destId="{F145E008-6E41-4126-AB3F-8B6E8FF3DABB}" srcOrd="0" destOrd="0" parTransId="{B6BDE73C-7640-4273-B91B-6F4BE3DF06BE}" sibTransId="{61EAC54C-2137-4619-B651-B8B9C5FAA1CD}"/>
    <dgm:cxn modelId="{BFACDA0E-6B64-4376-B627-72CAC72D2A86}" type="presOf" srcId="{B62CCD30-305A-4B22-ACC9-C4B02207E5F0}" destId="{D2112AE4-AC02-4939-A5E7-D51AF7F497A5}" srcOrd="0" destOrd="0" presId="urn:microsoft.com/office/officeart/2005/8/layout/hProcess6"/>
    <dgm:cxn modelId="{10067815-603E-4696-93ED-DC98E77C9BF8}" srcId="{B62CCD30-305A-4B22-ACC9-C4B02207E5F0}" destId="{0D11647E-6795-4D46-A621-0B4D08250B73}" srcOrd="0" destOrd="0" parTransId="{42841E1A-7084-41DB-B9DE-6A6DB886169F}" sibTransId="{8DCADE68-574A-43F8-8891-8E62E70E23D7}"/>
    <dgm:cxn modelId="{844BE419-7391-45C7-B1C5-3ED8B18B90C8}" srcId="{43A9AB6A-886A-44BB-81C3-93C00E76AE08}" destId="{972D8903-18F3-4B6B-AC32-F65DD1E2CA66}" srcOrd="2" destOrd="0" parTransId="{36CDBBF4-61A4-420E-A71B-205DDC520FC3}" sibTransId="{CBF41CD9-0972-4588-9687-37BDFDB04C00}"/>
    <dgm:cxn modelId="{53C91F26-CC12-4D3B-BEB9-2C81948DE5F3}" type="presOf" srcId="{F145E008-6E41-4126-AB3F-8B6E8FF3DABB}" destId="{DC6B8501-2174-42F2-B54F-3655A0902C66}" srcOrd="1" destOrd="0" presId="urn:microsoft.com/office/officeart/2005/8/layout/hProcess6"/>
    <dgm:cxn modelId="{637EF029-D90C-466C-8E69-4EE0F0815AD7}" type="presOf" srcId="{22F1A8DC-6DE9-4C89-A77C-36F596753C21}" destId="{7DB9BCDC-2BA7-43E7-A03D-863F42434DFE}" srcOrd="1" destOrd="0" presId="urn:microsoft.com/office/officeart/2005/8/layout/hProcess6"/>
    <dgm:cxn modelId="{65EE3461-8C9A-4762-AD27-A1620F185A1F}" type="presOf" srcId="{972D8903-18F3-4B6B-AC32-F65DD1E2CA66}" destId="{51DFE624-CD36-43FC-AAD3-FC850C8F180E}" srcOrd="0" destOrd="0" presId="urn:microsoft.com/office/officeart/2005/8/layout/hProcess6"/>
    <dgm:cxn modelId="{AC36C141-D69F-4931-BC5A-E8B68E746839}" srcId="{43A9AB6A-886A-44BB-81C3-93C00E76AE08}" destId="{21EE5BD0-12B8-4C7F-B59E-83AA1216ABC1}" srcOrd="0" destOrd="0" parTransId="{CD9A47FB-2929-47A5-A909-AC6524F33405}" sibTransId="{A72D61B5-4415-45AC-B592-64C5ECAB7A34}"/>
    <dgm:cxn modelId="{9BA5146B-6164-49C7-B274-BE731E66CACF}" type="presOf" srcId="{21EE5BD0-12B8-4C7F-B59E-83AA1216ABC1}" destId="{3EA3C247-0E1B-444F-AEB7-170A5D255FD7}" srcOrd="0" destOrd="0" presId="urn:microsoft.com/office/officeart/2005/8/layout/hProcess6"/>
    <dgm:cxn modelId="{7E61DB6B-7627-4AC9-8828-EA3511454327}" srcId="{43A9AB6A-886A-44BB-81C3-93C00E76AE08}" destId="{B62CCD30-305A-4B22-ACC9-C4B02207E5F0}" srcOrd="1" destOrd="0" parTransId="{384035E6-7CF7-4814-8E4E-0C1C62AB2FE9}" sibTransId="{109B35F8-D303-4760-8121-72D100D3F13D}"/>
    <dgm:cxn modelId="{FA3E3D76-6D66-4CD7-B591-0888F4DCF51E}" type="presOf" srcId="{80D9B515-D4AF-437B-9C91-9029350AA18E}" destId="{EC84DBFE-1C50-4632-B2D1-0F216577EE12}" srcOrd="0" destOrd="0" presId="urn:microsoft.com/office/officeart/2005/8/layout/hProcess6"/>
    <dgm:cxn modelId="{8A02B178-AFAF-46E0-A4B2-DF462046EF53}" type="presOf" srcId="{0D11647E-6795-4D46-A621-0B4D08250B73}" destId="{2D87DAF2-F004-4CA0-81F8-A285820457FA}" srcOrd="0" destOrd="0" presId="urn:microsoft.com/office/officeart/2005/8/layout/hProcess6"/>
    <dgm:cxn modelId="{0FC86795-6A65-4785-9814-2BD9F7B466FF}" srcId="{43A9AB6A-886A-44BB-81C3-93C00E76AE08}" destId="{80D9B515-D4AF-437B-9C91-9029350AA18E}" srcOrd="3" destOrd="0" parTransId="{E49C7340-68AA-48E2-8EFA-43D0914BE45D}" sibTransId="{086B7FA4-19DA-420E-9B64-19A86CB38F6F}"/>
    <dgm:cxn modelId="{B616E2AF-FEA8-48AC-909C-A043F819B7E1}" srcId="{21EE5BD0-12B8-4C7F-B59E-83AA1216ABC1}" destId="{22F1A8DC-6DE9-4C89-A77C-36F596753C21}" srcOrd="0" destOrd="0" parTransId="{C89FD9E9-33C6-4C02-8A3E-B1709D0F3941}" sibTransId="{F46628D9-EC08-4DC3-98E9-92C731446ACE}"/>
    <dgm:cxn modelId="{321178BF-4A87-4C47-B70E-0B127BE68E61}" type="presOf" srcId="{43A9AB6A-886A-44BB-81C3-93C00E76AE08}" destId="{887C5130-46F2-422C-A2D4-CDC415DBF508}" srcOrd="0" destOrd="0" presId="urn:microsoft.com/office/officeart/2005/8/layout/hProcess6"/>
    <dgm:cxn modelId="{F6EDBCD0-A9C4-47C0-8AC5-EA29CE6DE109}" type="presOf" srcId="{0D11647E-6795-4D46-A621-0B4D08250B73}" destId="{F9B32209-98A5-4117-B34A-8DB8775C54E0}" srcOrd="1" destOrd="0" presId="urn:microsoft.com/office/officeart/2005/8/layout/hProcess6"/>
    <dgm:cxn modelId="{DF96C3EE-16B4-4E97-82E5-BA2F04ADC22B}" type="presOf" srcId="{22F1A8DC-6DE9-4C89-A77C-36F596753C21}" destId="{C717048A-432F-4946-96CF-8379AF3E01CC}" srcOrd="0" destOrd="0" presId="urn:microsoft.com/office/officeart/2005/8/layout/hProcess6"/>
    <dgm:cxn modelId="{4D6C5DF7-B404-45F5-8EF2-844F3A9D128E}" type="presOf" srcId="{F145E008-6E41-4126-AB3F-8B6E8FF3DABB}" destId="{60DB52EE-A967-48F8-88DE-1E5DE4740CC6}" srcOrd="0" destOrd="0" presId="urn:microsoft.com/office/officeart/2005/8/layout/hProcess6"/>
    <dgm:cxn modelId="{29F9DE97-D48A-496B-A74E-50069DC8FAD1}" type="presParOf" srcId="{887C5130-46F2-422C-A2D4-CDC415DBF508}" destId="{EFA29907-6BF2-4443-B86D-64F9B391E4D2}" srcOrd="0" destOrd="0" presId="urn:microsoft.com/office/officeart/2005/8/layout/hProcess6"/>
    <dgm:cxn modelId="{59E542D8-73C3-47F2-8C35-2A77BD6D3E23}" type="presParOf" srcId="{EFA29907-6BF2-4443-B86D-64F9B391E4D2}" destId="{9BF19B00-CBC6-4FDE-A16A-D799F52AECE5}" srcOrd="0" destOrd="0" presId="urn:microsoft.com/office/officeart/2005/8/layout/hProcess6"/>
    <dgm:cxn modelId="{B41AF622-CE4A-43B1-B110-79B62F1DC65D}" type="presParOf" srcId="{EFA29907-6BF2-4443-B86D-64F9B391E4D2}" destId="{C717048A-432F-4946-96CF-8379AF3E01CC}" srcOrd="1" destOrd="0" presId="urn:microsoft.com/office/officeart/2005/8/layout/hProcess6"/>
    <dgm:cxn modelId="{7E7843A9-A3EA-418B-8407-25D2B713FDF6}" type="presParOf" srcId="{EFA29907-6BF2-4443-B86D-64F9B391E4D2}" destId="{7DB9BCDC-2BA7-43E7-A03D-863F42434DFE}" srcOrd="2" destOrd="0" presId="urn:microsoft.com/office/officeart/2005/8/layout/hProcess6"/>
    <dgm:cxn modelId="{531E4399-0F84-49A5-ABD1-670280CB670F}" type="presParOf" srcId="{EFA29907-6BF2-4443-B86D-64F9B391E4D2}" destId="{3EA3C247-0E1B-444F-AEB7-170A5D255FD7}" srcOrd="3" destOrd="0" presId="urn:microsoft.com/office/officeart/2005/8/layout/hProcess6"/>
    <dgm:cxn modelId="{47805776-F2F0-47E0-B237-176C4FA34D49}" type="presParOf" srcId="{887C5130-46F2-422C-A2D4-CDC415DBF508}" destId="{388EBF72-0191-4EA1-A586-E0F66EE60E6D}" srcOrd="1" destOrd="0" presId="urn:microsoft.com/office/officeart/2005/8/layout/hProcess6"/>
    <dgm:cxn modelId="{3C3FD2A7-4040-4F66-B8C1-1A31C4A14D62}" type="presParOf" srcId="{887C5130-46F2-422C-A2D4-CDC415DBF508}" destId="{5AD8A6A4-A00B-4949-82F1-6E8359D8B50A}" srcOrd="2" destOrd="0" presId="urn:microsoft.com/office/officeart/2005/8/layout/hProcess6"/>
    <dgm:cxn modelId="{D507373E-84E8-48A1-A69B-804A1F8CC337}" type="presParOf" srcId="{5AD8A6A4-A00B-4949-82F1-6E8359D8B50A}" destId="{05D477F5-A2C8-4025-9051-21D9446F7226}" srcOrd="0" destOrd="0" presId="urn:microsoft.com/office/officeart/2005/8/layout/hProcess6"/>
    <dgm:cxn modelId="{AA13CA49-6918-443B-9C03-968949B19E57}" type="presParOf" srcId="{5AD8A6A4-A00B-4949-82F1-6E8359D8B50A}" destId="{2D87DAF2-F004-4CA0-81F8-A285820457FA}" srcOrd="1" destOrd="0" presId="urn:microsoft.com/office/officeart/2005/8/layout/hProcess6"/>
    <dgm:cxn modelId="{719BE97F-358A-4516-AD0B-7054B1CA8AD1}" type="presParOf" srcId="{5AD8A6A4-A00B-4949-82F1-6E8359D8B50A}" destId="{F9B32209-98A5-4117-B34A-8DB8775C54E0}" srcOrd="2" destOrd="0" presId="urn:microsoft.com/office/officeart/2005/8/layout/hProcess6"/>
    <dgm:cxn modelId="{F5F4778A-AE27-4638-A1F2-8A8B76D9B4EB}" type="presParOf" srcId="{5AD8A6A4-A00B-4949-82F1-6E8359D8B50A}" destId="{D2112AE4-AC02-4939-A5E7-D51AF7F497A5}" srcOrd="3" destOrd="0" presId="urn:microsoft.com/office/officeart/2005/8/layout/hProcess6"/>
    <dgm:cxn modelId="{3C310D2D-73B7-44A9-9219-46AFF17A0ABD}" type="presParOf" srcId="{887C5130-46F2-422C-A2D4-CDC415DBF508}" destId="{117D9B45-A0DE-49F9-B4FA-D7724248DD6E}" srcOrd="3" destOrd="0" presId="urn:microsoft.com/office/officeart/2005/8/layout/hProcess6"/>
    <dgm:cxn modelId="{5EF6A54C-17ED-49B1-A0EE-45B4DE9AE38A}" type="presParOf" srcId="{887C5130-46F2-422C-A2D4-CDC415DBF508}" destId="{8B879C1D-9729-4CAD-A88A-8C2F6A1908EF}" srcOrd="4" destOrd="0" presId="urn:microsoft.com/office/officeart/2005/8/layout/hProcess6"/>
    <dgm:cxn modelId="{5DDC118F-C130-47E4-A153-679E9997A823}" type="presParOf" srcId="{8B879C1D-9729-4CAD-A88A-8C2F6A1908EF}" destId="{B2CDA6CA-D876-4B2D-83DA-40952BECF1B1}" srcOrd="0" destOrd="0" presId="urn:microsoft.com/office/officeart/2005/8/layout/hProcess6"/>
    <dgm:cxn modelId="{02E6B9E4-DEFB-4F4A-84D0-A929AFC78522}" type="presParOf" srcId="{8B879C1D-9729-4CAD-A88A-8C2F6A1908EF}" destId="{60DB52EE-A967-48F8-88DE-1E5DE4740CC6}" srcOrd="1" destOrd="0" presId="urn:microsoft.com/office/officeart/2005/8/layout/hProcess6"/>
    <dgm:cxn modelId="{EE35BB53-BF61-4DD5-8314-BC5CEE1A29BC}" type="presParOf" srcId="{8B879C1D-9729-4CAD-A88A-8C2F6A1908EF}" destId="{DC6B8501-2174-42F2-B54F-3655A0902C66}" srcOrd="2" destOrd="0" presId="urn:microsoft.com/office/officeart/2005/8/layout/hProcess6"/>
    <dgm:cxn modelId="{F6BB4C00-ECC6-49A8-8F92-2C7D6B6C9D51}" type="presParOf" srcId="{8B879C1D-9729-4CAD-A88A-8C2F6A1908EF}" destId="{51DFE624-CD36-43FC-AAD3-FC850C8F180E}" srcOrd="3" destOrd="0" presId="urn:microsoft.com/office/officeart/2005/8/layout/hProcess6"/>
    <dgm:cxn modelId="{7D161AE7-0BB0-4DE9-8F0C-20E874FB8532}" type="presParOf" srcId="{887C5130-46F2-422C-A2D4-CDC415DBF508}" destId="{4F4EAB7E-E357-42A3-A1B2-2DF1614DDAC1}" srcOrd="5" destOrd="0" presId="urn:microsoft.com/office/officeart/2005/8/layout/hProcess6"/>
    <dgm:cxn modelId="{15E3B243-6E12-42FE-8771-63E5FD705A59}" type="presParOf" srcId="{887C5130-46F2-422C-A2D4-CDC415DBF508}" destId="{368C04EF-0947-459D-9AAB-7A567962EF40}" srcOrd="6" destOrd="0" presId="urn:microsoft.com/office/officeart/2005/8/layout/hProcess6"/>
    <dgm:cxn modelId="{C557216E-4398-4733-8DEA-E5F97DC55DCA}" type="presParOf" srcId="{368C04EF-0947-459D-9AAB-7A567962EF40}" destId="{A366F8FE-6749-49CF-82F8-4551771B6498}" srcOrd="0" destOrd="0" presId="urn:microsoft.com/office/officeart/2005/8/layout/hProcess6"/>
    <dgm:cxn modelId="{7C1466FA-B472-4CA1-9192-4ABE2763E3F6}" type="presParOf" srcId="{368C04EF-0947-459D-9AAB-7A567962EF40}" destId="{3D934D45-0D06-48CC-92AD-0222A20EB6CB}" srcOrd="1" destOrd="0" presId="urn:microsoft.com/office/officeart/2005/8/layout/hProcess6"/>
    <dgm:cxn modelId="{AD3576D3-E4F9-435C-9544-8CA4ECCF47AA}" type="presParOf" srcId="{368C04EF-0947-459D-9AAB-7A567962EF40}" destId="{F372C9BC-F0B4-4399-847B-BFE2DA180281}" srcOrd="2" destOrd="0" presId="urn:microsoft.com/office/officeart/2005/8/layout/hProcess6"/>
    <dgm:cxn modelId="{335785DC-4035-400A-B5B1-852991EEF918}" type="presParOf" srcId="{368C04EF-0947-459D-9AAB-7A567962EF40}" destId="{EC84DBFE-1C50-4632-B2D1-0F216577EE12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A48FDE-A42A-463D-A5B7-4AC29FEFE9CE}" type="doc">
      <dgm:prSet loTypeId="urn:microsoft.com/office/officeart/2005/8/layout/h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6661249-82A3-4E57-9BAC-21C4953AF3F3}">
      <dgm:prSet phldrT="[Text]" phldr="0"/>
      <dgm:spPr/>
      <dgm:t>
        <a:bodyPr/>
        <a:lstStyle/>
        <a:p>
          <a:pPr rtl="0"/>
          <a:r>
            <a:rPr lang="en-US"/>
            <a:t>Observations of care</a:t>
          </a:r>
        </a:p>
      </dgm:t>
    </dgm:pt>
    <dgm:pt modelId="{723C1E1C-1584-4256-8C60-9D3F3F6CADA0}" type="parTrans" cxnId="{B854FB95-E5CB-43E0-AE75-83E664D1602D}">
      <dgm:prSet/>
      <dgm:spPr/>
      <dgm:t>
        <a:bodyPr/>
        <a:lstStyle/>
        <a:p>
          <a:endParaRPr lang="en-US"/>
        </a:p>
      </dgm:t>
    </dgm:pt>
    <dgm:pt modelId="{E1E0D0C7-7454-4A9D-A4A3-9CE018D96F9B}" type="sibTrans" cxnId="{B854FB95-E5CB-43E0-AE75-83E664D1602D}">
      <dgm:prSet/>
      <dgm:spPr/>
      <dgm:t>
        <a:bodyPr/>
        <a:lstStyle/>
        <a:p>
          <a:endParaRPr lang="en-US"/>
        </a:p>
      </dgm:t>
    </dgm:pt>
    <dgm:pt modelId="{8B30EE71-8960-4E27-9A13-13FB5AA158A4}">
      <dgm:prSet phldrT="[Text]" phldr="0"/>
      <dgm:spPr/>
      <dgm:t>
        <a:bodyPr/>
        <a:lstStyle/>
        <a:p>
          <a:pPr rtl="0"/>
          <a:r>
            <a:rPr lang="en-US" dirty="0"/>
            <a:t>50% of patient notes</a:t>
          </a:r>
          <a:r>
            <a:rPr lang="en-US" dirty="0">
              <a:latin typeface="Calibri Light" panose="020F0302020204030204"/>
            </a:rPr>
            <a:t> reviewed</a:t>
          </a:r>
          <a:endParaRPr lang="en-US" dirty="0"/>
        </a:p>
      </dgm:t>
    </dgm:pt>
    <dgm:pt modelId="{1CC9B171-516A-4A5B-BF4B-B9631B46834D}" type="parTrans" cxnId="{88E1D995-CE0B-4E4D-BD16-9C0F1311FE7C}">
      <dgm:prSet/>
      <dgm:spPr/>
      <dgm:t>
        <a:bodyPr/>
        <a:lstStyle/>
        <a:p>
          <a:endParaRPr lang="en-US"/>
        </a:p>
      </dgm:t>
    </dgm:pt>
    <dgm:pt modelId="{F999D4BF-7CE6-4FE7-BF82-8874F4D01AA6}" type="sibTrans" cxnId="{88E1D995-CE0B-4E4D-BD16-9C0F1311FE7C}">
      <dgm:prSet/>
      <dgm:spPr/>
      <dgm:t>
        <a:bodyPr/>
        <a:lstStyle/>
        <a:p>
          <a:endParaRPr lang="en-US"/>
        </a:p>
      </dgm:t>
    </dgm:pt>
    <dgm:pt modelId="{08974D44-0AC1-4EA1-A065-877D89410C3B}">
      <dgm:prSet phldrT="[Text]" phldr="0"/>
      <dgm:spPr/>
      <dgm:t>
        <a:bodyPr/>
        <a:lstStyle/>
        <a:p>
          <a:pPr rtl="0"/>
          <a:r>
            <a:rPr lang="en-US"/>
            <a:t>Patient conversations </a:t>
          </a:r>
        </a:p>
      </dgm:t>
    </dgm:pt>
    <dgm:pt modelId="{27E39971-4D49-4E00-8509-5EF4B7F56088}" type="parTrans" cxnId="{16956EDE-BEAC-4779-8E99-17B1865D16D5}">
      <dgm:prSet/>
      <dgm:spPr/>
      <dgm:t>
        <a:bodyPr/>
        <a:lstStyle/>
        <a:p>
          <a:endParaRPr lang="en-US"/>
        </a:p>
      </dgm:t>
    </dgm:pt>
    <dgm:pt modelId="{5CF1BAC9-5144-418E-A7E4-D365445772D9}" type="sibTrans" cxnId="{16956EDE-BEAC-4779-8E99-17B1865D16D5}">
      <dgm:prSet/>
      <dgm:spPr/>
      <dgm:t>
        <a:bodyPr/>
        <a:lstStyle/>
        <a:p>
          <a:endParaRPr lang="en-US"/>
        </a:p>
      </dgm:t>
    </dgm:pt>
    <dgm:pt modelId="{F073A982-D56F-4DF8-8210-3F79D2810153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Review of patient feedback</a:t>
          </a:r>
          <a:endParaRPr lang="en-US"/>
        </a:p>
      </dgm:t>
    </dgm:pt>
    <dgm:pt modelId="{A5459A40-4375-41CD-82AC-09F2DFAF03B1}" type="parTrans" cxnId="{48846B5A-5B5B-4B5E-9D71-D8017A7A13CB}">
      <dgm:prSet/>
      <dgm:spPr/>
      <dgm:t>
        <a:bodyPr/>
        <a:lstStyle/>
        <a:p>
          <a:endParaRPr lang="en-US"/>
        </a:p>
      </dgm:t>
    </dgm:pt>
    <dgm:pt modelId="{EDB1AE70-4A2F-40FB-B03B-FB2743405B19}" type="sibTrans" cxnId="{48846B5A-5B5B-4B5E-9D71-D8017A7A13CB}">
      <dgm:prSet/>
      <dgm:spPr/>
      <dgm:t>
        <a:bodyPr/>
        <a:lstStyle/>
        <a:p>
          <a:endParaRPr lang="en-US"/>
        </a:p>
      </dgm:t>
    </dgm:pt>
    <dgm:pt modelId="{3B8ACF23-3C6B-403E-AEB2-8FF120375570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Discussions with patients on the wards at time of assessment of area</a:t>
          </a:r>
          <a:endParaRPr lang="en-US"/>
        </a:p>
      </dgm:t>
    </dgm:pt>
    <dgm:pt modelId="{0025358D-D467-420B-9CDF-26B15EA5DFAE}" type="parTrans" cxnId="{EC001DED-D767-4198-A09D-F7B4612A5EF4}">
      <dgm:prSet/>
      <dgm:spPr/>
      <dgm:t>
        <a:bodyPr/>
        <a:lstStyle/>
        <a:p>
          <a:endParaRPr lang="en-US"/>
        </a:p>
      </dgm:t>
    </dgm:pt>
    <dgm:pt modelId="{FD5DD49D-E670-4740-AA64-7A8F2FB7F789}" type="sibTrans" cxnId="{EC001DED-D767-4198-A09D-F7B4612A5EF4}">
      <dgm:prSet/>
      <dgm:spPr/>
      <dgm:t>
        <a:bodyPr/>
        <a:lstStyle/>
        <a:p>
          <a:endParaRPr lang="en-US"/>
        </a:p>
      </dgm:t>
    </dgm:pt>
    <dgm:pt modelId="{905D85D8-3CA5-4BDF-ACC9-7BDD8C158D9D}">
      <dgm:prSet phldr="0"/>
      <dgm:spPr/>
      <dgm:t>
        <a:bodyPr/>
        <a:lstStyle/>
        <a:p>
          <a:pPr rtl="0"/>
          <a:r>
            <a:rPr lang="en-US"/>
            <a:t>Whole day assessment with the assessment team attending morning handover and safety briefing</a:t>
          </a:r>
        </a:p>
      </dgm:t>
    </dgm:pt>
    <dgm:pt modelId="{77A7C5CD-D488-44FF-A6A8-36B8C0A336BF}" type="parTrans" cxnId="{359EE892-4420-4FB3-831A-65BEA3FA9D0F}">
      <dgm:prSet/>
      <dgm:spPr/>
    </dgm:pt>
    <dgm:pt modelId="{89662C54-B2C1-4F23-8F06-2357E81B60CD}" type="sibTrans" cxnId="{359EE892-4420-4FB3-831A-65BEA3FA9D0F}">
      <dgm:prSet/>
      <dgm:spPr/>
    </dgm:pt>
    <dgm:pt modelId="{882A9B2B-D62C-4006-AD30-47FA2F7C6930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Assessment</a:t>
          </a:r>
        </a:p>
      </dgm:t>
    </dgm:pt>
    <dgm:pt modelId="{F97A7CA3-304E-4E8F-9F7E-71DBD785384F}" type="parTrans" cxnId="{DFEFD6A9-7E72-408C-B398-232D8C5A1D86}">
      <dgm:prSet/>
      <dgm:spPr/>
    </dgm:pt>
    <dgm:pt modelId="{A8544B89-FFD7-4EF0-823D-9DC2B73436B0}" type="sibTrans" cxnId="{DFEFD6A9-7E72-408C-B398-232D8C5A1D86}">
      <dgm:prSet/>
      <dgm:spPr/>
    </dgm:pt>
    <dgm:pt modelId="{4A88BBB3-8BC9-4DA7-9140-19C735E1D5AE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medicines</a:t>
          </a:r>
          <a:r>
            <a:rPr lang="en-US"/>
            <a:t> management, lunchtime and care interactions as appropriate</a:t>
          </a:r>
          <a:endParaRPr lang="en-US">
            <a:latin typeface="Calibri Light" panose="020F0302020204030204"/>
          </a:endParaRPr>
        </a:p>
      </dgm:t>
    </dgm:pt>
    <dgm:pt modelId="{585E6CF6-055A-438C-9D1A-9374CD730374}" type="parTrans" cxnId="{44578D4F-3793-49F8-B93E-32F479225DE9}">
      <dgm:prSet/>
      <dgm:spPr/>
    </dgm:pt>
    <dgm:pt modelId="{6F40BEAF-E4BE-4AFC-999C-A6B1C66CEA4F}" type="sibTrans" cxnId="{44578D4F-3793-49F8-B93E-32F479225DE9}">
      <dgm:prSet/>
      <dgm:spPr/>
    </dgm:pt>
    <dgm:pt modelId="{C44353B3-C0A9-44A9-84FC-76D49BD2BE24}">
      <dgm:prSet phldr="0"/>
      <dgm:spPr/>
      <dgm:t>
        <a:bodyPr/>
        <a:lstStyle/>
        <a:p>
          <a:pPr rtl="0"/>
          <a:r>
            <a:rPr lang="en-US" dirty="0"/>
            <a:t>Documentation review </a:t>
          </a:r>
          <a:endParaRPr lang="en-US" dirty="0">
            <a:latin typeface="Calibri Light" panose="020F0302020204030204"/>
          </a:endParaRPr>
        </a:p>
      </dgm:t>
    </dgm:pt>
    <dgm:pt modelId="{AD559B9E-DA12-408B-8BB6-88B550CBA456}" type="parTrans" cxnId="{9453D2BB-245B-4F68-9672-5C348CB6596C}">
      <dgm:prSet/>
      <dgm:spPr/>
    </dgm:pt>
    <dgm:pt modelId="{B8430206-D558-4D91-AA31-625DB373A40E}" type="sibTrans" cxnId="{9453D2BB-245B-4F68-9672-5C348CB6596C}">
      <dgm:prSet/>
      <dgm:spPr/>
    </dgm:pt>
    <dgm:pt modelId="{BDE6A97C-0B19-49AF-8D51-E115CB0A2332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Staff Conversations</a:t>
          </a:r>
        </a:p>
      </dgm:t>
    </dgm:pt>
    <dgm:pt modelId="{8CE8A86C-8C9B-48D5-AE69-4EFD7142E653}" type="parTrans" cxnId="{EBE4A3CC-2492-489C-94C5-2C86EED00190}">
      <dgm:prSet/>
      <dgm:spPr/>
    </dgm:pt>
    <dgm:pt modelId="{E6154A77-BB46-47D8-8E4A-D5EAED624700}" type="sibTrans" cxnId="{EBE4A3CC-2492-489C-94C5-2C86EED00190}">
      <dgm:prSet/>
      <dgm:spPr/>
    </dgm:pt>
    <dgm:pt modelId="{B1B51036-D7E2-41DB-AE10-49E0E04E99BA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Medical, nurisng and AHP notes reviewed</a:t>
          </a:r>
        </a:p>
      </dgm:t>
    </dgm:pt>
    <dgm:pt modelId="{C8F0095B-C125-459C-87C4-4CDC34D36690}" type="parTrans" cxnId="{A8E1D098-DAC8-4317-BE19-877ADAB58A0D}">
      <dgm:prSet/>
      <dgm:spPr/>
    </dgm:pt>
    <dgm:pt modelId="{B0C97539-85CF-4AB7-B16A-45328D0EAAFB}" type="sibTrans" cxnId="{A8E1D098-DAC8-4317-BE19-877ADAB58A0D}">
      <dgm:prSet/>
      <dgm:spPr/>
    </dgm:pt>
    <dgm:pt modelId="{EB4556D5-68EF-46B0-A78F-CABE395041E6}" type="pres">
      <dgm:prSet presAssocID="{A2A48FDE-A42A-463D-A5B7-4AC29FEFE9CE}" presName="Name0" presStyleCnt="0">
        <dgm:presLayoutVars>
          <dgm:dir/>
          <dgm:animLvl val="lvl"/>
          <dgm:resizeHandles val="exact"/>
        </dgm:presLayoutVars>
      </dgm:prSet>
      <dgm:spPr/>
    </dgm:pt>
    <dgm:pt modelId="{1C45143E-6347-4F3A-AC10-627A3AD6338B}" type="pres">
      <dgm:prSet presAssocID="{A2A48FDE-A42A-463D-A5B7-4AC29FEFE9CE}" presName="tSp" presStyleCnt="0"/>
      <dgm:spPr/>
    </dgm:pt>
    <dgm:pt modelId="{4B4F8F6F-EFA7-4DFA-A66C-3DC2FD5B002E}" type="pres">
      <dgm:prSet presAssocID="{A2A48FDE-A42A-463D-A5B7-4AC29FEFE9CE}" presName="bSp" presStyleCnt="0"/>
      <dgm:spPr/>
    </dgm:pt>
    <dgm:pt modelId="{A82BD4F2-A7DF-48A0-BF5D-84925BB49E91}" type="pres">
      <dgm:prSet presAssocID="{A2A48FDE-A42A-463D-A5B7-4AC29FEFE9CE}" presName="process" presStyleCnt="0"/>
      <dgm:spPr/>
    </dgm:pt>
    <dgm:pt modelId="{8CFD4AD6-1296-4AE1-B5E4-A175CAF4D6A8}" type="pres">
      <dgm:prSet presAssocID="{882A9B2B-D62C-4006-AD30-47FA2F7C6930}" presName="composite1" presStyleCnt="0"/>
      <dgm:spPr/>
    </dgm:pt>
    <dgm:pt modelId="{226D7D6B-70A2-43FF-8CCA-5055B8A1E0EF}" type="pres">
      <dgm:prSet presAssocID="{882A9B2B-D62C-4006-AD30-47FA2F7C6930}" presName="dummyNode1" presStyleLbl="node1" presStyleIdx="0" presStyleCnt="5"/>
      <dgm:spPr/>
    </dgm:pt>
    <dgm:pt modelId="{A2C169F7-A04C-49B4-8CAC-89379658392E}" type="pres">
      <dgm:prSet presAssocID="{882A9B2B-D62C-4006-AD30-47FA2F7C6930}" presName="childNode1" presStyleLbl="bgAcc1" presStyleIdx="0" presStyleCnt="5">
        <dgm:presLayoutVars>
          <dgm:bulletEnabled val="1"/>
        </dgm:presLayoutVars>
      </dgm:prSet>
      <dgm:spPr/>
    </dgm:pt>
    <dgm:pt modelId="{2F28D3DD-4D7B-440C-A9A9-6A78716CAFD3}" type="pres">
      <dgm:prSet presAssocID="{882A9B2B-D62C-4006-AD30-47FA2F7C6930}" presName="childNode1tx" presStyleLbl="bgAcc1" presStyleIdx="0" presStyleCnt="5">
        <dgm:presLayoutVars>
          <dgm:bulletEnabled val="1"/>
        </dgm:presLayoutVars>
      </dgm:prSet>
      <dgm:spPr/>
    </dgm:pt>
    <dgm:pt modelId="{7F7E9DDE-7EC8-4D4B-8D88-FC94B0611D09}" type="pres">
      <dgm:prSet presAssocID="{882A9B2B-D62C-4006-AD30-47FA2F7C6930}" presName="parentNode1" presStyleLbl="node1" presStyleIdx="0" presStyleCnt="5">
        <dgm:presLayoutVars>
          <dgm:chMax val="1"/>
          <dgm:bulletEnabled val="1"/>
        </dgm:presLayoutVars>
      </dgm:prSet>
      <dgm:spPr/>
    </dgm:pt>
    <dgm:pt modelId="{6B62B3B9-4054-41D0-98C1-F1B90156BE7A}" type="pres">
      <dgm:prSet presAssocID="{882A9B2B-D62C-4006-AD30-47FA2F7C6930}" presName="connSite1" presStyleCnt="0"/>
      <dgm:spPr/>
    </dgm:pt>
    <dgm:pt modelId="{DA696BEA-C939-469A-9B9A-4EC161C99E3B}" type="pres">
      <dgm:prSet presAssocID="{A8544B89-FFD7-4EF0-823D-9DC2B73436B0}" presName="Name9" presStyleLbl="sibTrans2D1" presStyleIdx="0" presStyleCnt="4"/>
      <dgm:spPr/>
    </dgm:pt>
    <dgm:pt modelId="{BADBBA74-98C9-480B-AC4C-66CE6A1C4AD5}" type="pres">
      <dgm:prSet presAssocID="{C6661249-82A3-4E57-9BAC-21C4953AF3F3}" presName="composite2" presStyleCnt="0"/>
      <dgm:spPr/>
    </dgm:pt>
    <dgm:pt modelId="{E90113DA-8954-4E48-91FC-12DDB27971FF}" type="pres">
      <dgm:prSet presAssocID="{C6661249-82A3-4E57-9BAC-21C4953AF3F3}" presName="dummyNode2" presStyleLbl="node1" presStyleIdx="0" presStyleCnt="5"/>
      <dgm:spPr/>
    </dgm:pt>
    <dgm:pt modelId="{C0C47A23-4467-41F3-B12B-FB69E0859F67}" type="pres">
      <dgm:prSet presAssocID="{C6661249-82A3-4E57-9BAC-21C4953AF3F3}" presName="childNode2" presStyleLbl="bgAcc1" presStyleIdx="1" presStyleCnt="5">
        <dgm:presLayoutVars>
          <dgm:bulletEnabled val="1"/>
        </dgm:presLayoutVars>
      </dgm:prSet>
      <dgm:spPr/>
    </dgm:pt>
    <dgm:pt modelId="{F602A823-75CE-4BF8-9CCF-58475820C806}" type="pres">
      <dgm:prSet presAssocID="{C6661249-82A3-4E57-9BAC-21C4953AF3F3}" presName="childNode2tx" presStyleLbl="bgAcc1" presStyleIdx="1" presStyleCnt="5">
        <dgm:presLayoutVars>
          <dgm:bulletEnabled val="1"/>
        </dgm:presLayoutVars>
      </dgm:prSet>
      <dgm:spPr/>
    </dgm:pt>
    <dgm:pt modelId="{58CF6A55-7B66-419E-AD17-80B94831D623}" type="pres">
      <dgm:prSet presAssocID="{C6661249-82A3-4E57-9BAC-21C4953AF3F3}" presName="parentNode2" presStyleLbl="node1" presStyleIdx="1" presStyleCnt="5">
        <dgm:presLayoutVars>
          <dgm:chMax val="0"/>
          <dgm:bulletEnabled val="1"/>
        </dgm:presLayoutVars>
      </dgm:prSet>
      <dgm:spPr/>
    </dgm:pt>
    <dgm:pt modelId="{AC53A63D-5BC8-4F0A-AFB6-64479FC4D062}" type="pres">
      <dgm:prSet presAssocID="{C6661249-82A3-4E57-9BAC-21C4953AF3F3}" presName="connSite2" presStyleCnt="0"/>
      <dgm:spPr/>
    </dgm:pt>
    <dgm:pt modelId="{3F2A7D7B-1099-4A4F-A0EF-355357BDA6F3}" type="pres">
      <dgm:prSet presAssocID="{E1E0D0C7-7454-4A9D-A4A3-9CE018D96F9B}" presName="Name18" presStyleLbl="sibTrans2D1" presStyleIdx="1" presStyleCnt="4"/>
      <dgm:spPr/>
    </dgm:pt>
    <dgm:pt modelId="{98CDEED0-1CA0-4CCC-9A4E-D71A66B6E050}" type="pres">
      <dgm:prSet presAssocID="{C44353B3-C0A9-44A9-84FC-76D49BD2BE24}" presName="composite1" presStyleCnt="0"/>
      <dgm:spPr/>
    </dgm:pt>
    <dgm:pt modelId="{E1A17091-C2F0-48DE-8666-F4E78D35B285}" type="pres">
      <dgm:prSet presAssocID="{C44353B3-C0A9-44A9-84FC-76D49BD2BE24}" presName="dummyNode1" presStyleLbl="node1" presStyleIdx="1" presStyleCnt="5"/>
      <dgm:spPr/>
    </dgm:pt>
    <dgm:pt modelId="{1D6EC576-6741-4529-9EC0-F2F04E450B4A}" type="pres">
      <dgm:prSet presAssocID="{C44353B3-C0A9-44A9-84FC-76D49BD2BE24}" presName="childNode1" presStyleLbl="bgAcc1" presStyleIdx="2" presStyleCnt="5">
        <dgm:presLayoutVars>
          <dgm:bulletEnabled val="1"/>
        </dgm:presLayoutVars>
      </dgm:prSet>
      <dgm:spPr/>
    </dgm:pt>
    <dgm:pt modelId="{332BC6A6-C574-446C-9868-61B9F3D9E736}" type="pres">
      <dgm:prSet presAssocID="{C44353B3-C0A9-44A9-84FC-76D49BD2BE24}" presName="childNode1tx" presStyleLbl="bgAcc1" presStyleIdx="2" presStyleCnt="5">
        <dgm:presLayoutVars>
          <dgm:bulletEnabled val="1"/>
        </dgm:presLayoutVars>
      </dgm:prSet>
      <dgm:spPr/>
    </dgm:pt>
    <dgm:pt modelId="{679A8E60-2504-4FB3-8F70-12C83E0BEDBE}" type="pres">
      <dgm:prSet presAssocID="{C44353B3-C0A9-44A9-84FC-76D49BD2BE24}" presName="parentNode1" presStyleLbl="node1" presStyleIdx="2" presStyleCnt="5">
        <dgm:presLayoutVars>
          <dgm:chMax val="1"/>
          <dgm:bulletEnabled val="1"/>
        </dgm:presLayoutVars>
      </dgm:prSet>
      <dgm:spPr/>
    </dgm:pt>
    <dgm:pt modelId="{F4521B1A-DEA7-4ECC-8308-B6895C826E55}" type="pres">
      <dgm:prSet presAssocID="{C44353B3-C0A9-44A9-84FC-76D49BD2BE24}" presName="connSite1" presStyleCnt="0"/>
      <dgm:spPr/>
    </dgm:pt>
    <dgm:pt modelId="{1FFE27FB-4455-404D-9CBC-BE84FA25E9AD}" type="pres">
      <dgm:prSet presAssocID="{B8430206-D558-4D91-AA31-625DB373A40E}" presName="Name9" presStyleLbl="sibTrans2D1" presStyleIdx="2" presStyleCnt="4"/>
      <dgm:spPr/>
    </dgm:pt>
    <dgm:pt modelId="{7DE059EF-D3F6-48E2-81C0-32DA55B6FE70}" type="pres">
      <dgm:prSet presAssocID="{08974D44-0AC1-4EA1-A065-877D89410C3B}" presName="composite2" presStyleCnt="0"/>
      <dgm:spPr/>
    </dgm:pt>
    <dgm:pt modelId="{05B9C0EE-EBA8-4B7E-BC02-514BBA1BF589}" type="pres">
      <dgm:prSet presAssocID="{08974D44-0AC1-4EA1-A065-877D89410C3B}" presName="dummyNode2" presStyleLbl="node1" presStyleIdx="2" presStyleCnt="5"/>
      <dgm:spPr/>
    </dgm:pt>
    <dgm:pt modelId="{59F4955E-04B4-4F8D-BF44-9BF9045C6668}" type="pres">
      <dgm:prSet presAssocID="{08974D44-0AC1-4EA1-A065-877D89410C3B}" presName="childNode2" presStyleLbl="bgAcc1" presStyleIdx="3" presStyleCnt="5">
        <dgm:presLayoutVars>
          <dgm:bulletEnabled val="1"/>
        </dgm:presLayoutVars>
      </dgm:prSet>
      <dgm:spPr/>
    </dgm:pt>
    <dgm:pt modelId="{21386FAD-61D7-41B4-9595-F03B0B258EF4}" type="pres">
      <dgm:prSet presAssocID="{08974D44-0AC1-4EA1-A065-877D89410C3B}" presName="childNode2tx" presStyleLbl="bgAcc1" presStyleIdx="3" presStyleCnt="5">
        <dgm:presLayoutVars>
          <dgm:bulletEnabled val="1"/>
        </dgm:presLayoutVars>
      </dgm:prSet>
      <dgm:spPr/>
    </dgm:pt>
    <dgm:pt modelId="{4EC81144-A17B-4C7D-B782-C0268E6D7A4D}" type="pres">
      <dgm:prSet presAssocID="{08974D44-0AC1-4EA1-A065-877D89410C3B}" presName="parentNode2" presStyleLbl="node1" presStyleIdx="3" presStyleCnt="5">
        <dgm:presLayoutVars>
          <dgm:chMax val="0"/>
          <dgm:bulletEnabled val="1"/>
        </dgm:presLayoutVars>
      </dgm:prSet>
      <dgm:spPr/>
    </dgm:pt>
    <dgm:pt modelId="{83AEF8B5-A030-4DDB-B3A8-82DD0BB92AD7}" type="pres">
      <dgm:prSet presAssocID="{08974D44-0AC1-4EA1-A065-877D89410C3B}" presName="connSite2" presStyleCnt="0"/>
      <dgm:spPr/>
    </dgm:pt>
    <dgm:pt modelId="{16BD4F36-BB5A-4456-9DF9-546AAFF75061}" type="pres">
      <dgm:prSet presAssocID="{5CF1BAC9-5144-418E-A7E4-D365445772D9}" presName="Name18" presStyleLbl="sibTrans2D1" presStyleIdx="3" presStyleCnt="4"/>
      <dgm:spPr/>
    </dgm:pt>
    <dgm:pt modelId="{2CC4DADA-2A0B-4652-8749-7529553ABE34}" type="pres">
      <dgm:prSet presAssocID="{BDE6A97C-0B19-49AF-8D51-E115CB0A2332}" presName="composite1" presStyleCnt="0"/>
      <dgm:spPr/>
    </dgm:pt>
    <dgm:pt modelId="{325B6F8D-AEAD-46A5-B5C5-4EFF2DD9EBEC}" type="pres">
      <dgm:prSet presAssocID="{BDE6A97C-0B19-49AF-8D51-E115CB0A2332}" presName="dummyNode1" presStyleLbl="node1" presStyleIdx="3" presStyleCnt="5"/>
      <dgm:spPr/>
    </dgm:pt>
    <dgm:pt modelId="{0D62E8B9-C5E0-44AB-A10F-49CF60C45BEF}" type="pres">
      <dgm:prSet presAssocID="{BDE6A97C-0B19-49AF-8D51-E115CB0A2332}" presName="childNode1" presStyleLbl="bgAcc1" presStyleIdx="4" presStyleCnt="5">
        <dgm:presLayoutVars>
          <dgm:bulletEnabled val="1"/>
        </dgm:presLayoutVars>
      </dgm:prSet>
      <dgm:spPr/>
    </dgm:pt>
    <dgm:pt modelId="{D252389E-A29E-4830-9A7D-DE9CD0BDCB31}" type="pres">
      <dgm:prSet presAssocID="{BDE6A97C-0B19-49AF-8D51-E115CB0A2332}" presName="childNode1tx" presStyleLbl="bgAcc1" presStyleIdx="4" presStyleCnt="5">
        <dgm:presLayoutVars>
          <dgm:bulletEnabled val="1"/>
        </dgm:presLayoutVars>
      </dgm:prSet>
      <dgm:spPr/>
    </dgm:pt>
    <dgm:pt modelId="{58CF0F8E-493D-43EA-9FB7-28183D2EDE28}" type="pres">
      <dgm:prSet presAssocID="{BDE6A97C-0B19-49AF-8D51-E115CB0A2332}" presName="parentNode1" presStyleLbl="node1" presStyleIdx="4" presStyleCnt="5">
        <dgm:presLayoutVars>
          <dgm:chMax val="1"/>
          <dgm:bulletEnabled val="1"/>
        </dgm:presLayoutVars>
      </dgm:prSet>
      <dgm:spPr/>
    </dgm:pt>
    <dgm:pt modelId="{1EF052ED-DFF4-4E36-AEFE-E4087C2FC5A3}" type="pres">
      <dgm:prSet presAssocID="{BDE6A97C-0B19-49AF-8D51-E115CB0A2332}" presName="connSite1" presStyleCnt="0"/>
      <dgm:spPr/>
    </dgm:pt>
  </dgm:ptLst>
  <dgm:cxnLst>
    <dgm:cxn modelId="{5D16B833-7BEB-4726-AACF-5A1F6958D262}" type="presOf" srcId="{F073A982-D56F-4DF8-8210-3F79D2810153}" destId="{21386FAD-61D7-41B4-9595-F03B0B258EF4}" srcOrd="1" destOrd="0" presId="urn:microsoft.com/office/officeart/2005/8/layout/hProcess4"/>
    <dgm:cxn modelId="{4130065C-B664-4469-A4E8-BA248E647793}" type="presOf" srcId="{B1B51036-D7E2-41DB-AE10-49E0E04E99BA}" destId="{1D6EC576-6741-4529-9EC0-F2F04E450B4A}" srcOrd="0" destOrd="1" presId="urn:microsoft.com/office/officeart/2005/8/layout/hProcess4"/>
    <dgm:cxn modelId="{65AD1D45-7A14-4FBA-80E4-F7367335984E}" type="presOf" srcId="{A2A48FDE-A42A-463D-A5B7-4AC29FEFE9CE}" destId="{EB4556D5-68EF-46B0-A78F-CABE395041E6}" srcOrd="0" destOrd="0" presId="urn:microsoft.com/office/officeart/2005/8/layout/hProcess4"/>
    <dgm:cxn modelId="{D0B7F968-7691-4E99-B592-8402E132F861}" type="presOf" srcId="{F073A982-D56F-4DF8-8210-3F79D2810153}" destId="{59F4955E-04B4-4F8D-BF44-9BF9045C6668}" srcOrd="0" destOrd="0" presId="urn:microsoft.com/office/officeart/2005/8/layout/hProcess4"/>
    <dgm:cxn modelId="{44578D4F-3793-49F8-B93E-32F479225DE9}" srcId="{C6661249-82A3-4E57-9BAC-21C4953AF3F3}" destId="{4A88BBB3-8BC9-4DA7-9140-19C735E1D5AE}" srcOrd="0" destOrd="0" parTransId="{585E6CF6-055A-438C-9D1A-9374CD730374}" sibTransId="{6F40BEAF-E4BE-4AFC-999C-A6B1C66CEA4F}"/>
    <dgm:cxn modelId="{B4F70C54-5CE3-4846-8C94-01FD316F9027}" type="presOf" srcId="{905D85D8-3CA5-4BDF-ACC9-7BDD8C158D9D}" destId="{2F28D3DD-4D7B-440C-A9A9-6A78716CAFD3}" srcOrd="1" destOrd="0" presId="urn:microsoft.com/office/officeart/2005/8/layout/hProcess4"/>
    <dgm:cxn modelId="{48846B5A-5B5B-4B5E-9D71-D8017A7A13CB}" srcId="{08974D44-0AC1-4EA1-A065-877D89410C3B}" destId="{F073A982-D56F-4DF8-8210-3F79D2810153}" srcOrd="0" destOrd="0" parTransId="{A5459A40-4375-41CD-82AC-09F2DFAF03B1}" sibTransId="{EDB1AE70-4A2F-40FB-B03B-FB2743405B19}"/>
    <dgm:cxn modelId="{07522B83-D8D4-4962-AD14-99BDAD283817}" type="presOf" srcId="{3B8ACF23-3C6B-403E-AEB2-8FF120375570}" destId="{21386FAD-61D7-41B4-9595-F03B0B258EF4}" srcOrd="1" destOrd="1" presId="urn:microsoft.com/office/officeart/2005/8/layout/hProcess4"/>
    <dgm:cxn modelId="{BC42C584-B0D3-4D67-9E97-8CDFEC95B133}" type="presOf" srcId="{B1B51036-D7E2-41DB-AE10-49E0E04E99BA}" destId="{332BC6A6-C574-446C-9868-61B9F3D9E736}" srcOrd="1" destOrd="1" presId="urn:microsoft.com/office/officeart/2005/8/layout/hProcess4"/>
    <dgm:cxn modelId="{3AA12D8E-620A-4023-8F1D-8F04CDBBC671}" type="presOf" srcId="{5CF1BAC9-5144-418E-A7E4-D365445772D9}" destId="{16BD4F36-BB5A-4456-9DF9-546AAFF75061}" srcOrd="0" destOrd="0" presId="urn:microsoft.com/office/officeart/2005/8/layout/hProcess4"/>
    <dgm:cxn modelId="{83866491-FD84-49F1-ABC2-1D03D73CE528}" type="presOf" srcId="{A8544B89-FFD7-4EF0-823D-9DC2B73436B0}" destId="{DA696BEA-C939-469A-9B9A-4EC161C99E3B}" srcOrd="0" destOrd="0" presId="urn:microsoft.com/office/officeart/2005/8/layout/hProcess4"/>
    <dgm:cxn modelId="{359EE892-4420-4FB3-831A-65BEA3FA9D0F}" srcId="{882A9B2B-D62C-4006-AD30-47FA2F7C6930}" destId="{905D85D8-3CA5-4BDF-ACC9-7BDD8C158D9D}" srcOrd="0" destOrd="0" parTransId="{77A7C5CD-D488-44FF-A6A8-36B8C0A336BF}" sibTransId="{89662C54-B2C1-4F23-8F06-2357E81B60CD}"/>
    <dgm:cxn modelId="{85547A94-FEFE-4613-AC99-6BCDB484936E}" type="presOf" srcId="{B8430206-D558-4D91-AA31-625DB373A40E}" destId="{1FFE27FB-4455-404D-9CBC-BE84FA25E9AD}" srcOrd="0" destOrd="0" presId="urn:microsoft.com/office/officeart/2005/8/layout/hProcess4"/>
    <dgm:cxn modelId="{88E1D995-CE0B-4E4D-BD16-9C0F1311FE7C}" srcId="{C44353B3-C0A9-44A9-84FC-76D49BD2BE24}" destId="{8B30EE71-8960-4E27-9A13-13FB5AA158A4}" srcOrd="0" destOrd="0" parTransId="{1CC9B171-516A-4A5B-BF4B-B9631B46834D}" sibTransId="{F999D4BF-7CE6-4FE7-BF82-8874F4D01AA6}"/>
    <dgm:cxn modelId="{B854FB95-E5CB-43E0-AE75-83E664D1602D}" srcId="{A2A48FDE-A42A-463D-A5B7-4AC29FEFE9CE}" destId="{C6661249-82A3-4E57-9BAC-21C4953AF3F3}" srcOrd="1" destOrd="0" parTransId="{723C1E1C-1584-4256-8C60-9D3F3F6CADA0}" sibTransId="{E1E0D0C7-7454-4A9D-A4A3-9CE018D96F9B}"/>
    <dgm:cxn modelId="{A8E1D098-DAC8-4317-BE19-877ADAB58A0D}" srcId="{C44353B3-C0A9-44A9-84FC-76D49BD2BE24}" destId="{B1B51036-D7E2-41DB-AE10-49E0E04E99BA}" srcOrd="1" destOrd="0" parTransId="{C8F0095B-C125-459C-87C4-4CDC34D36690}" sibTransId="{B0C97539-85CF-4AB7-B16A-45328D0EAAFB}"/>
    <dgm:cxn modelId="{0F9E5DA7-6724-45CA-A4D3-DD978B9E55CF}" type="presOf" srcId="{3B8ACF23-3C6B-403E-AEB2-8FF120375570}" destId="{59F4955E-04B4-4F8D-BF44-9BF9045C6668}" srcOrd="0" destOrd="1" presId="urn:microsoft.com/office/officeart/2005/8/layout/hProcess4"/>
    <dgm:cxn modelId="{DFEFD6A9-7E72-408C-B398-232D8C5A1D86}" srcId="{A2A48FDE-A42A-463D-A5B7-4AC29FEFE9CE}" destId="{882A9B2B-D62C-4006-AD30-47FA2F7C6930}" srcOrd="0" destOrd="0" parTransId="{F97A7CA3-304E-4E8F-9F7E-71DBD785384F}" sibTransId="{A8544B89-FFD7-4EF0-823D-9DC2B73436B0}"/>
    <dgm:cxn modelId="{E9606AB3-5866-44DC-93D7-4F04CEDFEF89}" type="presOf" srcId="{882A9B2B-D62C-4006-AD30-47FA2F7C6930}" destId="{7F7E9DDE-7EC8-4D4B-8D88-FC94B0611D09}" srcOrd="0" destOrd="0" presId="urn:microsoft.com/office/officeart/2005/8/layout/hProcess4"/>
    <dgm:cxn modelId="{9453D2BB-245B-4F68-9672-5C348CB6596C}" srcId="{A2A48FDE-A42A-463D-A5B7-4AC29FEFE9CE}" destId="{C44353B3-C0A9-44A9-84FC-76D49BD2BE24}" srcOrd="2" destOrd="0" parTransId="{AD559B9E-DA12-408B-8BB6-88B550CBA456}" sibTransId="{B8430206-D558-4D91-AA31-625DB373A40E}"/>
    <dgm:cxn modelId="{77494BBF-CDAE-4FED-AD90-C8D3BD25EA61}" type="presOf" srcId="{BDE6A97C-0B19-49AF-8D51-E115CB0A2332}" destId="{58CF0F8E-493D-43EA-9FB7-28183D2EDE28}" srcOrd="0" destOrd="0" presId="urn:microsoft.com/office/officeart/2005/8/layout/hProcess4"/>
    <dgm:cxn modelId="{EBE4A3CC-2492-489C-94C5-2C86EED00190}" srcId="{A2A48FDE-A42A-463D-A5B7-4AC29FEFE9CE}" destId="{BDE6A97C-0B19-49AF-8D51-E115CB0A2332}" srcOrd="4" destOrd="0" parTransId="{8CE8A86C-8C9B-48D5-AE69-4EFD7142E653}" sibTransId="{E6154A77-BB46-47D8-8E4A-D5EAED624700}"/>
    <dgm:cxn modelId="{64AF33D1-F3AE-4F97-8881-39CB158D10DE}" type="presOf" srcId="{8B30EE71-8960-4E27-9A13-13FB5AA158A4}" destId="{332BC6A6-C574-446C-9868-61B9F3D9E736}" srcOrd="1" destOrd="0" presId="urn:microsoft.com/office/officeart/2005/8/layout/hProcess4"/>
    <dgm:cxn modelId="{FEB6CEDC-55DB-4A90-A2DD-ED42019F1CE4}" type="presOf" srcId="{C6661249-82A3-4E57-9BAC-21C4953AF3F3}" destId="{58CF6A55-7B66-419E-AD17-80B94831D623}" srcOrd="0" destOrd="0" presId="urn:microsoft.com/office/officeart/2005/8/layout/hProcess4"/>
    <dgm:cxn modelId="{16956EDE-BEAC-4779-8E99-17B1865D16D5}" srcId="{A2A48FDE-A42A-463D-A5B7-4AC29FEFE9CE}" destId="{08974D44-0AC1-4EA1-A065-877D89410C3B}" srcOrd="3" destOrd="0" parTransId="{27E39971-4D49-4E00-8509-5EF4B7F56088}" sibTransId="{5CF1BAC9-5144-418E-A7E4-D365445772D9}"/>
    <dgm:cxn modelId="{33A44AE5-B8C1-455D-944E-8A565E062839}" type="presOf" srcId="{4A88BBB3-8BC9-4DA7-9140-19C735E1D5AE}" destId="{C0C47A23-4467-41F3-B12B-FB69E0859F67}" srcOrd="0" destOrd="0" presId="urn:microsoft.com/office/officeart/2005/8/layout/hProcess4"/>
    <dgm:cxn modelId="{D1CA16EA-3A13-4D41-8994-F7FA08FF5B9E}" type="presOf" srcId="{08974D44-0AC1-4EA1-A065-877D89410C3B}" destId="{4EC81144-A17B-4C7D-B782-C0268E6D7A4D}" srcOrd="0" destOrd="0" presId="urn:microsoft.com/office/officeart/2005/8/layout/hProcess4"/>
    <dgm:cxn modelId="{D575A2EA-8B4D-401F-AAFB-58644DEFFA48}" type="presOf" srcId="{8B30EE71-8960-4E27-9A13-13FB5AA158A4}" destId="{1D6EC576-6741-4529-9EC0-F2F04E450B4A}" srcOrd="0" destOrd="0" presId="urn:microsoft.com/office/officeart/2005/8/layout/hProcess4"/>
    <dgm:cxn modelId="{23C292EC-FD9A-4705-B0CA-7B13B9DA8BEA}" type="presOf" srcId="{905D85D8-3CA5-4BDF-ACC9-7BDD8C158D9D}" destId="{A2C169F7-A04C-49B4-8CAC-89379658392E}" srcOrd="0" destOrd="0" presId="urn:microsoft.com/office/officeart/2005/8/layout/hProcess4"/>
    <dgm:cxn modelId="{EC001DED-D767-4198-A09D-F7B4612A5EF4}" srcId="{08974D44-0AC1-4EA1-A065-877D89410C3B}" destId="{3B8ACF23-3C6B-403E-AEB2-8FF120375570}" srcOrd="1" destOrd="0" parTransId="{0025358D-D467-420B-9CDF-26B15EA5DFAE}" sibTransId="{FD5DD49D-E670-4740-AA64-7A8F2FB7F789}"/>
    <dgm:cxn modelId="{2533DEEE-7CFE-4D70-B988-0B2EC0DFC2D5}" type="presOf" srcId="{C44353B3-C0A9-44A9-84FC-76D49BD2BE24}" destId="{679A8E60-2504-4FB3-8F70-12C83E0BEDBE}" srcOrd="0" destOrd="0" presId="urn:microsoft.com/office/officeart/2005/8/layout/hProcess4"/>
    <dgm:cxn modelId="{8EAEDFF3-C549-4D2B-9E4D-796B642D2358}" type="presOf" srcId="{E1E0D0C7-7454-4A9D-A4A3-9CE018D96F9B}" destId="{3F2A7D7B-1099-4A4F-A0EF-355357BDA6F3}" srcOrd="0" destOrd="0" presId="urn:microsoft.com/office/officeart/2005/8/layout/hProcess4"/>
    <dgm:cxn modelId="{408773F8-7429-4749-85F5-09673169EA96}" type="presOf" srcId="{4A88BBB3-8BC9-4DA7-9140-19C735E1D5AE}" destId="{F602A823-75CE-4BF8-9CCF-58475820C806}" srcOrd="1" destOrd="0" presId="urn:microsoft.com/office/officeart/2005/8/layout/hProcess4"/>
    <dgm:cxn modelId="{B2FC83B0-241E-404C-A17E-9D6833E1A63D}" type="presParOf" srcId="{EB4556D5-68EF-46B0-A78F-CABE395041E6}" destId="{1C45143E-6347-4F3A-AC10-627A3AD6338B}" srcOrd="0" destOrd="0" presId="urn:microsoft.com/office/officeart/2005/8/layout/hProcess4"/>
    <dgm:cxn modelId="{4D507A4B-B37B-48AF-984B-468D40EE3A6F}" type="presParOf" srcId="{EB4556D5-68EF-46B0-A78F-CABE395041E6}" destId="{4B4F8F6F-EFA7-4DFA-A66C-3DC2FD5B002E}" srcOrd="1" destOrd="0" presId="urn:microsoft.com/office/officeart/2005/8/layout/hProcess4"/>
    <dgm:cxn modelId="{A5FDF68F-4CFC-4D7A-898B-4E5099A5746E}" type="presParOf" srcId="{EB4556D5-68EF-46B0-A78F-CABE395041E6}" destId="{A82BD4F2-A7DF-48A0-BF5D-84925BB49E91}" srcOrd="2" destOrd="0" presId="urn:microsoft.com/office/officeart/2005/8/layout/hProcess4"/>
    <dgm:cxn modelId="{95CB0E5B-43F1-461D-AD12-F77FE977606F}" type="presParOf" srcId="{A82BD4F2-A7DF-48A0-BF5D-84925BB49E91}" destId="{8CFD4AD6-1296-4AE1-B5E4-A175CAF4D6A8}" srcOrd="0" destOrd="0" presId="urn:microsoft.com/office/officeart/2005/8/layout/hProcess4"/>
    <dgm:cxn modelId="{595ED49A-CED4-4EF1-806C-A391641EFC8B}" type="presParOf" srcId="{8CFD4AD6-1296-4AE1-B5E4-A175CAF4D6A8}" destId="{226D7D6B-70A2-43FF-8CCA-5055B8A1E0EF}" srcOrd="0" destOrd="0" presId="urn:microsoft.com/office/officeart/2005/8/layout/hProcess4"/>
    <dgm:cxn modelId="{3195CFAF-6375-4F88-84FA-9C2B1E5F201A}" type="presParOf" srcId="{8CFD4AD6-1296-4AE1-B5E4-A175CAF4D6A8}" destId="{A2C169F7-A04C-49B4-8CAC-89379658392E}" srcOrd="1" destOrd="0" presId="urn:microsoft.com/office/officeart/2005/8/layout/hProcess4"/>
    <dgm:cxn modelId="{1DB6D99F-9305-48B1-A755-96C1216D550B}" type="presParOf" srcId="{8CFD4AD6-1296-4AE1-B5E4-A175CAF4D6A8}" destId="{2F28D3DD-4D7B-440C-A9A9-6A78716CAFD3}" srcOrd="2" destOrd="0" presId="urn:microsoft.com/office/officeart/2005/8/layout/hProcess4"/>
    <dgm:cxn modelId="{90C754C2-D137-4160-B830-5C6AA9A76875}" type="presParOf" srcId="{8CFD4AD6-1296-4AE1-B5E4-A175CAF4D6A8}" destId="{7F7E9DDE-7EC8-4D4B-8D88-FC94B0611D09}" srcOrd="3" destOrd="0" presId="urn:microsoft.com/office/officeart/2005/8/layout/hProcess4"/>
    <dgm:cxn modelId="{FF07D178-FAAA-41C5-8322-603D76F46714}" type="presParOf" srcId="{8CFD4AD6-1296-4AE1-B5E4-A175CAF4D6A8}" destId="{6B62B3B9-4054-41D0-98C1-F1B90156BE7A}" srcOrd="4" destOrd="0" presId="urn:microsoft.com/office/officeart/2005/8/layout/hProcess4"/>
    <dgm:cxn modelId="{002520E3-2775-4F35-A810-406ABB444BA7}" type="presParOf" srcId="{A82BD4F2-A7DF-48A0-BF5D-84925BB49E91}" destId="{DA696BEA-C939-469A-9B9A-4EC161C99E3B}" srcOrd="1" destOrd="0" presId="urn:microsoft.com/office/officeart/2005/8/layout/hProcess4"/>
    <dgm:cxn modelId="{4E53126A-AB28-405E-8B69-DF0F6E5E7673}" type="presParOf" srcId="{A82BD4F2-A7DF-48A0-BF5D-84925BB49E91}" destId="{BADBBA74-98C9-480B-AC4C-66CE6A1C4AD5}" srcOrd="2" destOrd="0" presId="urn:microsoft.com/office/officeart/2005/8/layout/hProcess4"/>
    <dgm:cxn modelId="{A198E378-3199-4AB1-B0CF-F12CB2D964C3}" type="presParOf" srcId="{BADBBA74-98C9-480B-AC4C-66CE6A1C4AD5}" destId="{E90113DA-8954-4E48-91FC-12DDB27971FF}" srcOrd="0" destOrd="0" presId="urn:microsoft.com/office/officeart/2005/8/layout/hProcess4"/>
    <dgm:cxn modelId="{F07021B9-9FA6-476A-B570-EB4CD690CBF8}" type="presParOf" srcId="{BADBBA74-98C9-480B-AC4C-66CE6A1C4AD5}" destId="{C0C47A23-4467-41F3-B12B-FB69E0859F67}" srcOrd="1" destOrd="0" presId="urn:microsoft.com/office/officeart/2005/8/layout/hProcess4"/>
    <dgm:cxn modelId="{36ACA9D4-EA6A-4B77-8BE9-E69291B4DBE9}" type="presParOf" srcId="{BADBBA74-98C9-480B-AC4C-66CE6A1C4AD5}" destId="{F602A823-75CE-4BF8-9CCF-58475820C806}" srcOrd="2" destOrd="0" presId="urn:microsoft.com/office/officeart/2005/8/layout/hProcess4"/>
    <dgm:cxn modelId="{4E105360-1B76-46E3-B389-7C636CE9C60C}" type="presParOf" srcId="{BADBBA74-98C9-480B-AC4C-66CE6A1C4AD5}" destId="{58CF6A55-7B66-419E-AD17-80B94831D623}" srcOrd="3" destOrd="0" presId="urn:microsoft.com/office/officeart/2005/8/layout/hProcess4"/>
    <dgm:cxn modelId="{DCAE1416-F608-408E-9653-97B345051614}" type="presParOf" srcId="{BADBBA74-98C9-480B-AC4C-66CE6A1C4AD5}" destId="{AC53A63D-5BC8-4F0A-AFB6-64479FC4D062}" srcOrd="4" destOrd="0" presId="urn:microsoft.com/office/officeart/2005/8/layout/hProcess4"/>
    <dgm:cxn modelId="{CB3DB3F1-EC33-42F3-B195-69FAA2BFCB11}" type="presParOf" srcId="{A82BD4F2-A7DF-48A0-BF5D-84925BB49E91}" destId="{3F2A7D7B-1099-4A4F-A0EF-355357BDA6F3}" srcOrd="3" destOrd="0" presId="urn:microsoft.com/office/officeart/2005/8/layout/hProcess4"/>
    <dgm:cxn modelId="{3C3A79F0-BCB7-4AA6-B7BA-D392CF80B174}" type="presParOf" srcId="{A82BD4F2-A7DF-48A0-BF5D-84925BB49E91}" destId="{98CDEED0-1CA0-4CCC-9A4E-D71A66B6E050}" srcOrd="4" destOrd="0" presId="urn:microsoft.com/office/officeart/2005/8/layout/hProcess4"/>
    <dgm:cxn modelId="{2025D79C-B4DF-494F-8F74-D747E15FEEBA}" type="presParOf" srcId="{98CDEED0-1CA0-4CCC-9A4E-D71A66B6E050}" destId="{E1A17091-C2F0-48DE-8666-F4E78D35B285}" srcOrd="0" destOrd="0" presId="urn:microsoft.com/office/officeart/2005/8/layout/hProcess4"/>
    <dgm:cxn modelId="{473D03BD-C4F6-4187-9CF2-37442B81244D}" type="presParOf" srcId="{98CDEED0-1CA0-4CCC-9A4E-D71A66B6E050}" destId="{1D6EC576-6741-4529-9EC0-F2F04E450B4A}" srcOrd="1" destOrd="0" presId="urn:microsoft.com/office/officeart/2005/8/layout/hProcess4"/>
    <dgm:cxn modelId="{E73FC968-045A-4906-A8E7-AFD606B567F7}" type="presParOf" srcId="{98CDEED0-1CA0-4CCC-9A4E-D71A66B6E050}" destId="{332BC6A6-C574-446C-9868-61B9F3D9E736}" srcOrd="2" destOrd="0" presId="urn:microsoft.com/office/officeart/2005/8/layout/hProcess4"/>
    <dgm:cxn modelId="{E2D1577C-D973-4E2F-98C4-9A8D29BE0063}" type="presParOf" srcId="{98CDEED0-1CA0-4CCC-9A4E-D71A66B6E050}" destId="{679A8E60-2504-4FB3-8F70-12C83E0BEDBE}" srcOrd="3" destOrd="0" presId="urn:microsoft.com/office/officeart/2005/8/layout/hProcess4"/>
    <dgm:cxn modelId="{C48D8B74-05F0-42F4-8AB7-8E693AF22DAC}" type="presParOf" srcId="{98CDEED0-1CA0-4CCC-9A4E-D71A66B6E050}" destId="{F4521B1A-DEA7-4ECC-8308-B6895C826E55}" srcOrd="4" destOrd="0" presId="urn:microsoft.com/office/officeart/2005/8/layout/hProcess4"/>
    <dgm:cxn modelId="{8626B12D-BA87-4DD7-AC21-3543985564F1}" type="presParOf" srcId="{A82BD4F2-A7DF-48A0-BF5D-84925BB49E91}" destId="{1FFE27FB-4455-404D-9CBC-BE84FA25E9AD}" srcOrd="5" destOrd="0" presId="urn:microsoft.com/office/officeart/2005/8/layout/hProcess4"/>
    <dgm:cxn modelId="{AF0B095E-9143-4D1B-B092-30597EA8A43B}" type="presParOf" srcId="{A82BD4F2-A7DF-48A0-BF5D-84925BB49E91}" destId="{7DE059EF-D3F6-48E2-81C0-32DA55B6FE70}" srcOrd="6" destOrd="0" presId="urn:microsoft.com/office/officeart/2005/8/layout/hProcess4"/>
    <dgm:cxn modelId="{1DD2A5E8-E09D-485B-B27F-7A0CDBC1292A}" type="presParOf" srcId="{7DE059EF-D3F6-48E2-81C0-32DA55B6FE70}" destId="{05B9C0EE-EBA8-4B7E-BC02-514BBA1BF589}" srcOrd="0" destOrd="0" presId="urn:microsoft.com/office/officeart/2005/8/layout/hProcess4"/>
    <dgm:cxn modelId="{F7133671-7681-4C5E-874A-49943A7B5717}" type="presParOf" srcId="{7DE059EF-D3F6-48E2-81C0-32DA55B6FE70}" destId="{59F4955E-04B4-4F8D-BF44-9BF9045C6668}" srcOrd="1" destOrd="0" presId="urn:microsoft.com/office/officeart/2005/8/layout/hProcess4"/>
    <dgm:cxn modelId="{67DAF4C8-A8C0-42DB-B7B0-E13646EF9DCD}" type="presParOf" srcId="{7DE059EF-D3F6-48E2-81C0-32DA55B6FE70}" destId="{21386FAD-61D7-41B4-9595-F03B0B258EF4}" srcOrd="2" destOrd="0" presId="urn:microsoft.com/office/officeart/2005/8/layout/hProcess4"/>
    <dgm:cxn modelId="{43542C4F-9117-435A-9957-0E6CBC4C58EE}" type="presParOf" srcId="{7DE059EF-D3F6-48E2-81C0-32DA55B6FE70}" destId="{4EC81144-A17B-4C7D-B782-C0268E6D7A4D}" srcOrd="3" destOrd="0" presId="urn:microsoft.com/office/officeart/2005/8/layout/hProcess4"/>
    <dgm:cxn modelId="{87E07A97-C427-4C90-8803-F0779B7751C1}" type="presParOf" srcId="{7DE059EF-D3F6-48E2-81C0-32DA55B6FE70}" destId="{83AEF8B5-A030-4DDB-B3A8-82DD0BB92AD7}" srcOrd="4" destOrd="0" presId="urn:microsoft.com/office/officeart/2005/8/layout/hProcess4"/>
    <dgm:cxn modelId="{44F11152-75F0-4B18-BF22-E399EC1BAE19}" type="presParOf" srcId="{A82BD4F2-A7DF-48A0-BF5D-84925BB49E91}" destId="{16BD4F36-BB5A-4456-9DF9-546AAFF75061}" srcOrd="7" destOrd="0" presId="urn:microsoft.com/office/officeart/2005/8/layout/hProcess4"/>
    <dgm:cxn modelId="{1BEEFC1F-BC46-4C9B-AADC-E5298594BB78}" type="presParOf" srcId="{A82BD4F2-A7DF-48A0-BF5D-84925BB49E91}" destId="{2CC4DADA-2A0B-4652-8749-7529553ABE34}" srcOrd="8" destOrd="0" presId="urn:microsoft.com/office/officeart/2005/8/layout/hProcess4"/>
    <dgm:cxn modelId="{3BEBFDA5-0942-4188-A9DB-1558C50DB93F}" type="presParOf" srcId="{2CC4DADA-2A0B-4652-8749-7529553ABE34}" destId="{325B6F8D-AEAD-46A5-B5C5-4EFF2DD9EBEC}" srcOrd="0" destOrd="0" presId="urn:microsoft.com/office/officeart/2005/8/layout/hProcess4"/>
    <dgm:cxn modelId="{1CA8FA31-9675-4BA6-873B-5700D6477C90}" type="presParOf" srcId="{2CC4DADA-2A0B-4652-8749-7529553ABE34}" destId="{0D62E8B9-C5E0-44AB-A10F-49CF60C45BEF}" srcOrd="1" destOrd="0" presId="urn:microsoft.com/office/officeart/2005/8/layout/hProcess4"/>
    <dgm:cxn modelId="{D358768A-FA2D-4480-B818-77C667FA2E8A}" type="presParOf" srcId="{2CC4DADA-2A0B-4652-8749-7529553ABE34}" destId="{D252389E-A29E-4830-9A7D-DE9CD0BDCB31}" srcOrd="2" destOrd="0" presId="urn:microsoft.com/office/officeart/2005/8/layout/hProcess4"/>
    <dgm:cxn modelId="{66121EFD-077B-4924-9047-A0A2CBA97C4E}" type="presParOf" srcId="{2CC4DADA-2A0B-4652-8749-7529553ABE34}" destId="{58CF0F8E-493D-43EA-9FB7-28183D2EDE28}" srcOrd="3" destOrd="0" presId="urn:microsoft.com/office/officeart/2005/8/layout/hProcess4"/>
    <dgm:cxn modelId="{F66DB736-021D-431C-AB49-70A16A74FD41}" type="presParOf" srcId="{2CC4DADA-2A0B-4652-8749-7529553ABE34}" destId="{1EF052ED-DFF4-4E36-AEFE-E4087C2FC5A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CE6B12-A096-4599-9F5C-C91245D5EC07}" type="doc">
      <dgm:prSet loTypeId="urn:microsoft.com/office/officeart/2005/8/layout/hList6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5D4889B8-6213-4BAA-B7C7-6088167AB26B}">
      <dgm:prSet phldrT="[Text]" phldr="0"/>
      <dgm:spPr/>
      <dgm:t>
        <a:bodyPr/>
        <a:lstStyle/>
        <a:p>
          <a:r>
            <a:rPr lang="en-US">
              <a:latin typeface="Calibri Light" panose="020F0302020204030204"/>
            </a:rPr>
            <a:t>Engagement</a:t>
          </a:r>
          <a:endParaRPr lang="en-US"/>
        </a:p>
      </dgm:t>
    </dgm:pt>
    <dgm:pt modelId="{B2CA6415-359B-456B-9691-785DA1B7500A}" type="parTrans" cxnId="{C500C2AF-EABB-4544-8BEB-0214058C1604}">
      <dgm:prSet/>
      <dgm:spPr/>
      <dgm:t>
        <a:bodyPr/>
        <a:lstStyle/>
        <a:p>
          <a:endParaRPr lang="en-US"/>
        </a:p>
      </dgm:t>
    </dgm:pt>
    <dgm:pt modelId="{A743C9AA-3BE9-41A1-A679-463AE9A8AE06}" type="sibTrans" cxnId="{C500C2AF-EABB-4544-8BEB-0214058C1604}">
      <dgm:prSet/>
      <dgm:spPr/>
      <dgm:t>
        <a:bodyPr/>
        <a:lstStyle/>
        <a:p>
          <a:endParaRPr lang="en-US"/>
        </a:p>
      </dgm:t>
    </dgm:pt>
    <dgm:pt modelId="{195A4791-AF6C-4313-8F2A-E6831B590713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Training and Education</a:t>
          </a:r>
          <a:endParaRPr lang="en-US" dirty="0"/>
        </a:p>
      </dgm:t>
    </dgm:pt>
    <dgm:pt modelId="{6A42DEFC-54B7-4B28-A596-67FE5EF3422D}" type="parTrans" cxnId="{73393439-D7B5-4BE8-BF7B-4B299A473724}">
      <dgm:prSet/>
      <dgm:spPr/>
      <dgm:t>
        <a:bodyPr/>
        <a:lstStyle/>
        <a:p>
          <a:endParaRPr lang="en-US"/>
        </a:p>
      </dgm:t>
    </dgm:pt>
    <dgm:pt modelId="{95C68170-00FF-4FE9-9883-CCE55F617FFB}" type="sibTrans" cxnId="{73393439-D7B5-4BE8-BF7B-4B299A473724}">
      <dgm:prSet/>
      <dgm:spPr/>
      <dgm:t>
        <a:bodyPr/>
        <a:lstStyle/>
        <a:p>
          <a:endParaRPr lang="en-US"/>
        </a:p>
      </dgm:t>
    </dgm:pt>
    <dgm:pt modelId="{7E5C7341-4590-4662-B477-096E2354524F}">
      <dgm:prSet phldrT="[Text]"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Organisational</a:t>
          </a:r>
          <a:r>
            <a:rPr lang="en-US" dirty="0">
              <a:latin typeface="Calibri Light" panose="020F0302020204030204"/>
            </a:rPr>
            <a:t> quality improvement priorities</a:t>
          </a:r>
          <a:endParaRPr lang="en-US" dirty="0"/>
        </a:p>
      </dgm:t>
    </dgm:pt>
    <dgm:pt modelId="{E0C08CB5-3B8E-47B9-971B-00B1735B69D5}" type="parTrans" cxnId="{C92FF70C-61F5-4F37-A4CC-CBC30A811587}">
      <dgm:prSet/>
      <dgm:spPr/>
      <dgm:t>
        <a:bodyPr/>
        <a:lstStyle/>
        <a:p>
          <a:endParaRPr lang="en-US"/>
        </a:p>
      </dgm:t>
    </dgm:pt>
    <dgm:pt modelId="{2627BFAF-3CE5-4F4A-A740-407CABC1C7D1}" type="sibTrans" cxnId="{C92FF70C-61F5-4F37-A4CC-CBC30A811587}">
      <dgm:prSet/>
      <dgm:spPr/>
      <dgm:t>
        <a:bodyPr/>
        <a:lstStyle/>
        <a:p>
          <a:endParaRPr lang="en-US"/>
        </a:p>
      </dgm:t>
    </dgm:pt>
    <dgm:pt modelId="{077B8BE8-C983-4034-A2E1-C92B0F316386}">
      <dgm:prSet phldrT="[Text]" phldr="0"/>
      <dgm:spPr/>
      <dgm:t>
        <a:bodyPr/>
        <a:lstStyle/>
        <a:p>
          <a:r>
            <a:rPr lang="en-US" dirty="0">
              <a:latin typeface="Calibri Light" panose="020F0302020204030204"/>
            </a:rPr>
            <a:t>Standardisation</a:t>
          </a:r>
          <a:endParaRPr lang="en-US" dirty="0"/>
        </a:p>
      </dgm:t>
    </dgm:pt>
    <dgm:pt modelId="{96226E83-03B2-4E81-B108-EC307083315B}" type="parTrans" cxnId="{8F927539-60CE-456F-BFC6-80B9EAB938FB}">
      <dgm:prSet/>
      <dgm:spPr/>
      <dgm:t>
        <a:bodyPr/>
        <a:lstStyle/>
        <a:p>
          <a:endParaRPr lang="en-US"/>
        </a:p>
      </dgm:t>
    </dgm:pt>
    <dgm:pt modelId="{7736F1AF-CD28-48F0-853B-2DBC99BA4FAF}" type="sibTrans" cxnId="{8F927539-60CE-456F-BFC6-80B9EAB938FB}">
      <dgm:prSet/>
      <dgm:spPr/>
      <dgm:t>
        <a:bodyPr/>
        <a:lstStyle/>
        <a:p>
          <a:endParaRPr lang="en-US"/>
        </a:p>
      </dgm:t>
    </dgm:pt>
    <dgm:pt modelId="{D30DC80C-4655-4D8F-B824-76BF1322992E}">
      <dgm:prSet/>
      <dgm:spPr/>
      <dgm:t>
        <a:bodyPr/>
        <a:lstStyle/>
        <a:p>
          <a:r>
            <a:rPr lang="en-GB" dirty="0"/>
            <a:t>Leadership</a:t>
          </a:r>
        </a:p>
      </dgm:t>
    </dgm:pt>
    <dgm:pt modelId="{A847CA1B-7C72-4F1A-AABE-137FA979B96E}" type="parTrans" cxnId="{AB577B15-8282-42C9-9495-CCA2B1D8E45C}">
      <dgm:prSet/>
      <dgm:spPr/>
      <dgm:t>
        <a:bodyPr/>
        <a:lstStyle/>
        <a:p>
          <a:endParaRPr lang="en-GB"/>
        </a:p>
      </dgm:t>
    </dgm:pt>
    <dgm:pt modelId="{EF2206B4-EF01-44EB-B489-C5C24BA488A2}" type="sibTrans" cxnId="{AB577B15-8282-42C9-9495-CCA2B1D8E45C}">
      <dgm:prSet/>
      <dgm:spPr/>
      <dgm:t>
        <a:bodyPr/>
        <a:lstStyle/>
        <a:p>
          <a:endParaRPr lang="en-GB"/>
        </a:p>
      </dgm:t>
    </dgm:pt>
    <dgm:pt modelId="{E0F45909-DEEB-4934-82A6-B68B0F1F75A3}" type="pres">
      <dgm:prSet presAssocID="{E3CE6B12-A096-4599-9F5C-C91245D5EC07}" presName="Name0" presStyleCnt="0">
        <dgm:presLayoutVars>
          <dgm:dir/>
          <dgm:resizeHandles val="exact"/>
        </dgm:presLayoutVars>
      </dgm:prSet>
      <dgm:spPr/>
    </dgm:pt>
    <dgm:pt modelId="{3ED1DDE8-4C42-490C-9A95-99101661BB11}" type="pres">
      <dgm:prSet presAssocID="{5D4889B8-6213-4BAA-B7C7-6088167AB26B}" presName="node" presStyleLbl="node1" presStyleIdx="0" presStyleCnt="5">
        <dgm:presLayoutVars>
          <dgm:bulletEnabled val="1"/>
        </dgm:presLayoutVars>
      </dgm:prSet>
      <dgm:spPr/>
    </dgm:pt>
    <dgm:pt modelId="{54204693-FAFA-4312-A855-90E283721256}" type="pres">
      <dgm:prSet presAssocID="{A743C9AA-3BE9-41A1-A679-463AE9A8AE06}" presName="sibTrans" presStyleCnt="0"/>
      <dgm:spPr/>
    </dgm:pt>
    <dgm:pt modelId="{DDA1832F-0FAB-45F9-BE49-9DB08FFCF26C}" type="pres">
      <dgm:prSet presAssocID="{195A4791-AF6C-4313-8F2A-E6831B590713}" presName="node" presStyleLbl="node1" presStyleIdx="1" presStyleCnt="5">
        <dgm:presLayoutVars>
          <dgm:bulletEnabled val="1"/>
        </dgm:presLayoutVars>
      </dgm:prSet>
      <dgm:spPr/>
    </dgm:pt>
    <dgm:pt modelId="{8D3BD2AE-5601-466B-B798-0FAA449DD5E0}" type="pres">
      <dgm:prSet presAssocID="{95C68170-00FF-4FE9-9883-CCE55F617FFB}" presName="sibTrans" presStyleCnt="0"/>
      <dgm:spPr/>
    </dgm:pt>
    <dgm:pt modelId="{98CC8552-AA26-4D9A-AB53-F1491F47B4B9}" type="pres">
      <dgm:prSet presAssocID="{7E5C7341-4590-4662-B477-096E2354524F}" presName="node" presStyleLbl="node1" presStyleIdx="2" presStyleCnt="5">
        <dgm:presLayoutVars>
          <dgm:bulletEnabled val="1"/>
        </dgm:presLayoutVars>
      </dgm:prSet>
      <dgm:spPr/>
    </dgm:pt>
    <dgm:pt modelId="{51E362AD-6D0E-412D-80ED-417BD8296021}" type="pres">
      <dgm:prSet presAssocID="{2627BFAF-3CE5-4F4A-A740-407CABC1C7D1}" presName="sibTrans" presStyleCnt="0"/>
      <dgm:spPr/>
    </dgm:pt>
    <dgm:pt modelId="{3D982E5F-7135-4404-8A17-B791E15D8BB0}" type="pres">
      <dgm:prSet presAssocID="{077B8BE8-C983-4034-A2E1-C92B0F316386}" presName="node" presStyleLbl="node1" presStyleIdx="3" presStyleCnt="5">
        <dgm:presLayoutVars>
          <dgm:bulletEnabled val="1"/>
        </dgm:presLayoutVars>
      </dgm:prSet>
      <dgm:spPr/>
    </dgm:pt>
    <dgm:pt modelId="{5DE85A27-6FA1-4928-84AE-A5A49B7D0E9F}" type="pres">
      <dgm:prSet presAssocID="{7736F1AF-CD28-48F0-853B-2DBC99BA4FAF}" presName="sibTrans" presStyleCnt="0"/>
      <dgm:spPr/>
    </dgm:pt>
    <dgm:pt modelId="{4695D584-E21D-472A-8D5B-EEF5FA74CD7B}" type="pres">
      <dgm:prSet presAssocID="{D30DC80C-4655-4D8F-B824-76BF1322992E}" presName="node" presStyleLbl="node1" presStyleIdx="4" presStyleCnt="5">
        <dgm:presLayoutVars>
          <dgm:bulletEnabled val="1"/>
        </dgm:presLayoutVars>
      </dgm:prSet>
      <dgm:spPr/>
    </dgm:pt>
  </dgm:ptLst>
  <dgm:cxnLst>
    <dgm:cxn modelId="{60909A03-06F9-43B5-9DC7-D31279200552}" type="presOf" srcId="{195A4791-AF6C-4313-8F2A-E6831B590713}" destId="{DDA1832F-0FAB-45F9-BE49-9DB08FFCF26C}" srcOrd="0" destOrd="0" presId="urn:microsoft.com/office/officeart/2005/8/layout/hList6"/>
    <dgm:cxn modelId="{C92FF70C-61F5-4F37-A4CC-CBC30A811587}" srcId="{E3CE6B12-A096-4599-9F5C-C91245D5EC07}" destId="{7E5C7341-4590-4662-B477-096E2354524F}" srcOrd="2" destOrd="0" parTransId="{E0C08CB5-3B8E-47B9-971B-00B1735B69D5}" sibTransId="{2627BFAF-3CE5-4F4A-A740-407CABC1C7D1}"/>
    <dgm:cxn modelId="{AB577B15-8282-42C9-9495-CCA2B1D8E45C}" srcId="{E3CE6B12-A096-4599-9F5C-C91245D5EC07}" destId="{D30DC80C-4655-4D8F-B824-76BF1322992E}" srcOrd="4" destOrd="0" parTransId="{A847CA1B-7C72-4F1A-AABE-137FA979B96E}" sibTransId="{EF2206B4-EF01-44EB-B489-C5C24BA488A2}"/>
    <dgm:cxn modelId="{6623612C-08E8-4B51-B93D-16F564280146}" type="presOf" srcId="{5D4889B8-6213-4BAA-B7C7-6088167AB26B}" destId="{3ED1DDE8-4C42-490C-9A95-99101661BB11}" srcOrd="0" destOrd="0" presId="urn:microsoft.com/office/officeart/2005/8/layout/hList6"/>
    <dgm:cxn modelId="{8ABDED33-C7F4-41A9-A9F4-530C3B8D5FDD}" type="presOf" srcId="{7E5C7341-4590-4662-B477-096E2354524F}" destId="{98CC8552-AA26-4D9A-AB53-F1491F47B4B9}" srcOrd="0" destOrd="0" presId="urn:microsoft.com/office/officeart/2005/8/layout/hList6"/>
    <dgm:cxn modelId="{73393439-D7B5-4BE8-BF7B-4B299A473724}" srcId="{E3CE6B12-A096-4599-9F5C-C91245D5EC07}" destId="{195A4791-AF6C-4313-8F2A-E6831B590713}" srcOrd="1" destOrd="0" parTransId="{6A42DEFC-54B7-4B28-A596-67FE5EF3422D}" sibTransId="{95C68170-00FF-4FE9-9883-CCE55F617FFB}"/>
    <dgm:cxn modelId="{8F927539-60CE-456F-BFC6-80B9EAB938FB}" srcId="{E3CE6B12-A096-4599-9F5C-C91245D5EC07}" destId="{077B8BE8-C983-4034-A2E1-C92B0F316386}" srcOrd="3" destOrd="0" parTransId="{96226E83-03B2-4E81-B108-EC307083315B}" sibTransId="{7736F1AF-CD28-48F0-853B-2DBC99BA4FAF}"/>
    <dgm:cxn modelId="{C500C2AF-EABB-4544-8BEB-0214058C1604}" srcId="{E3CE6B12-A096-4599-9F5C-C91245D5EC07}" destId="{5D4889B8-6213-4BAA-B7C7-6088167AB26B}" srcOrd="0" destOrd="0" parTransId="{B2CA6415-359B-456B-9691-785DA1B7500A}" sibTransId="{A743C9AA-3BE9-41A1-A679-463AE9A8AE06}"/>
    <dgm:cxn modelId="{3EB21CBF-10F9-4E74-8CAE-68571B2DE6B4}" type="presOf" srcId="{077B8BE8-C983-4034-A2E1-C92B0F316386}" destId="{3D982E5F-7135-4404-8A17-B791E15D8BB0}" srcOrd="0" destOrd="0" presId="urn:microsoft.com/office/officeart/2005/8/layout/hList6"/>
    <dgm:cxn modelId="{A69F2BEA-296D-4F69-89E4-BA7A35256486}" type="presOf" srcId="{E3CE6B12-A096-4599-9F5C-C91245D5EC07}" destId="{E0F45909-DEEB-4934-82A6-B68B0F1F75A3}" srcOrd="0" destOrd="0" presId="urn:microsoft.com/office/officeart/2005/8/layout/hList6"/>
    <dgm:cxn modelId="{EB8CC1F6-5951-4293-BB9A-38345CB9B5F6}" type="presOf" srcId="{D30DC80C-4655-4D8F-B824-76BF1322992E}" destId="{4695D584-E21D-472A-8D5B-EEF5FA74CD7B}" srcOrd="0" destOrd="0" presId="urn:microsoft.com/office/officeart/2005/8/layout/hList6"/>
    <dgm:cxn modelId="{E6EB2724-91E7-4501-8E55-9C49CCE73D64}" type="presParOf" srcId="{E0F45909-DEEB-4934-82A6-B68B0F1F75A3}" destId="{3ED1DDE8-4C42-490C-9A95-99101661BB11}" srcOrd="0" destOrd="0" presId="urn:microsoft.com/office/officeart/2005/8/layout/hList6"/>
    <dgm:cxn modelId="{A4DE0D2C-76D7-46EC-BF69-0805FD7F4B25}" type="presParOf" srcId="{E0F45909-DEEB-4934-82A6-B68B0F1F75A3}" destId="{54204693-FAFA-4312-A855-90E283721256}" srcOrd="1" destOrd="0" presId="urn:microsoft.com/office/officeart/2005/8/layout/hList6"/>
    <dgm:cxn modelId="{37D18673-0BD0-4089-8FFD-C627B2302D72}" type="presParOf" srcId="{E0F45909-DEEB-4934-82A6-B68B0F1F75A3}" destId="{DDA1832F-0FAB-45F9-BE49-9DB08FFCF26C}" srcOrd="2" destOrd="0" presId="urn:microsoft.com/office/officeart/2005/8/layout/hList6"/>
    <dgm:cxn modelId="{C9CF8F7B-BA21-4ECE-A9C1-D15258DF6633}" type="presParOf" srcId="{E0F45909-DEEB-4934-82A6-B68B0F1F75A3}" destId="{8D3BD2AE-5601-466B-B798-0FAA449DD5E0}" srcOrd="3" destOrd="0" presId="urn:microsoft.com/office/officeart/2005/8/layout/hList6"/>
    <dgm:cxn modelId="{D06327EB-FBF5-41AB-971C-71EF6A5EE1DD}" type="presParOf" srcId="{E0F45909-DEEB-4934-82A6-B68B0F1F75A3}" destId="{98CC8552-AA26-4D9A-AB53-F1491F47B4B9}" srcOrd="4" destOrd="0" presId="urn:microsoft.com/office/officeart/2005/8/layout/hList6"/>
    <dgm:cxn modelId="{9CAEB53B-A306-40A1-8C0A-CDEA154BDF14}" type="presParOf" srcId="{E0F45909-DEEB-4934-82A6-B68B0F1F75A3}" destId="{51E362AD-6D0E-412D-80ED-417BD8296021}" srcOrd="5" destOrd="0" presId="urn:microsoft.com/office/officeart/2005/8/layout/hList6"/>
    <dgm:cxn modelId="{13910FC7-566C-42A5-BEEB-66F3847C8E5F}" type="presParOf" srcId="{E0F45909-DEEB-4934-82A6-B68B0F1F75A3}" destId="{3D982E5F-7135-4404-8A17-B791E15D8BB0}" srcOrd="6" destOrd="0" presId="urn:microsoft.com/office/officeart/2005/8/layout/hList6"/>
    <dgm:cxn modelId="{39C328F0-FDEE-4371-B6DE-D3E71FFF9453}" type="presParOf" srcId="{E0F45909-DEEB-4934-82A6-B68B0F1F75A3}" destId="{5DE85A27-6FA1-4928-84AE-A5A49B7D0E9F}" srcOrd="7" destOrd="0" presId="urn:microsoft.com/office/officeart/2005/8/layout/hList6"/>
    <dgm:cxn modelId="{B1DA2A4D-19D8-40DD-9C01-D189050D0916}" type="presParOf" srcId="{E0F45909-DEEB-4934-82A6-B68B0F1F75A3}" destId="{4695D584-E21D-472A-8D5B-EEF5FA74CD7B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AE1CE-41D3-431E-B021-4B123E8A17AC}">
      <dsp:nvSpPr>
        <dsp:cNvPr id="0" name=""/>
        <dsp:cNvSpPr/>
      </dsp:nvSpPr>
      <dsp:spPr>
        <a:xfrm>
          <a:off x="522264" y="544144"/>
          <a:ext cx="2067564" cy="1807311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11430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kern="1200" dirty="0" err="1"/>
            <a:t>Torbay</a:t>
          </a:r>
          <a:r>
            <a:rPr lang="en-US" sz="900" b="0" kern="1200" dirty="0"/>
            <a:t> </a:t>
          </a:r>
          <a:r>
            <a:rPr lang="en-US" sz="900" b="0" kern="1200" dirty="0">
              <a:latin typeface="Calibri Light" panose="020F0302020204030204"/>
            </a:rPr>
            <a:t>chosen</a:t>
          </a:r>
          <a:r>
            <a:rPr lang="en-US" sz="900" b="0" kern="1200" dirty="0"/>
            <a:t> as 1 of 14 Trusts nationally to undertake Pathway </a:t>
          </a:r>
          <a:r>
            <a:rPr lang="en-US" sz="900" b="0" kern="1200" dirty="0">
              <a:latin typeface="Calibri Light" panose="020F0302020204030204"/>
            </a:rPr>
            <a:t>to Excellence</a:t>
          </a:r>
          <a:r>
            <a:rPr lang="en-US" sz="900" b="0" kern="1200" dirty="0"/>
            <a:t> accreditation</a:t>
          </a:r>
        </a:p>
      </dsp:txBody>
      <dsp:txXfrm>
        <a:off x="1039155" y="815241"/>
        <a:ext cx="1007937" cy="1265117"/>
      </dsp:txXfrm>
    </dsp:sp>
    <dsp:sp modelId="{958A487E-E2F2-43AF-9E29-5A6E1C63FD57}">
      <dsp:nvSpPr>
        <dsp:cNvPr id="0" name=""/>
        <dsp:cNvSpPr/>
      </dsp:nvSpPr>
      <dsp:spPr>
        <a:xfrm>
          <a:off x="5373" y="930909"/>
          <a:ext cx="1033782" cy="103378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Nov 2019 </a:t>
          </a:r>
        </a:p>
      </dsp:txBody>
      <dsp:txXfrm>
        <a:off x="156767" y="1082303"/>
        <a:ext cx="730994" cy="730994"/>
      </dsp:txXfrm>
    </dsp:sp>
    <dsp:sp modelId="{A170C7E6-52CF-4C21-99B9-DEA10A342C8F}">
      <dsp:nvSpPr>
        <dsp:cNvPr id="0" name=""/>
        <dsp:cNvSpPr/>
      </dsp:nvSpPr>
      <dsp:spPr>
        <a:xfrm>
          <a:off x="3235942" y="544144"/>
          <a:ext cx="2067564" cy="1807311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11430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Gap analysis indicated fundamentals of ward assurance and shared </a:t>
          </a:r>
          <a:r>
            <a:rPr lang="en-US" sz="900" kern="1200" dirty="0">
              <a:latin typeface="Calibri Light" panose="020F0302020204030204"/>
            </a:rPr>
            <a:t>decision making</a:t>
          </a:r>
          <a:r>
            <a:rPr lang="en-US" sz="900" kern="1200" dirty="0"/>
            <a:t> needed greater focus</a:t>
          </a:r>
          <a:endParaRPr lang="en-US" sz="900" kern="1200" dirty="0">
            <a:latin typeface="Calibri Light" panose="020F0302020204030204"/>
          </a:endParaRPr>
        </a:p>
      </dsp:txBody>
      <dsp:txXfrm>
        <a:off x="3752833" y="815241"/>
        <a:ext cx="1007937" cy="1265117"/>
      </dsp:txXfrm>
    </dsp:sp>
    <dsp:sp modelId="{62EB97AB-001A-4971-B335-516A63C9EC9E}">
      <dsp:nvSpPr>
        <dsp:cNvPr id="0" name=""/>
        <dsp:cNvSpPr/>
      </dsp:nvSpPr>
      <dsp:spPr>
        <a:xfrm>
          <a:off x="2719051" y="930909"/>
          <a:ext cx="1033782" cy="103378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Feb 2020 </a:t>
          </a:r>
        </a:p>
      </dsp:txBody>
      <dsp:txXfrm>
        <a:off x="2870445" y="1082303"/>
        <a:ext cx="730994" cy="730994"/>
      </dsp:txXfrm>
    </dsp:sp>
    <dsp:sp modelId="{48AB3FB4-148D-448A-A02B-C829A1226816}">
      <dsp:nvSpPr>
        <dsp:cNvPr id="0" name=""/>
        <dsp:cNvSpPr/>
      </dsp:nvSpPr>
      <dsp:spPr>
        <a:xfrm>
          <a:off x="5949620" y="544144"/>
          <a:ext cx="2067564" cy="1807311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11430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Principles of assurance frameworks for </a:t>
          </a:r>
          <a:r>
            <a:rPr lang="en-US" sz="900" kern="1200" dirty="0">
              <a:latin typeface="Calibri Light" panose="020F0302020204030204"/>
            </a:rPr>
            <a:t>Ward Accreditation</a:t>
          </a:r>
          <a:r>
            <a:rPr lang="en-US" sz="900" kern="1200" dirty="0"/>
            <a:t> and </a:t>
          </a:r>
          <a:r>
            <a:rPr lang="en-US" sz="900" kern="1200" dirty="0">
              <a:latin typeface="Calibri Light" panose="020F0302020204030204"/>
            </a:rPr>
            <a:t>Shared Governance designed and </a:t>
          </a:r>
          <a:r>
            <a:rPr lang="en-US" sz="900" kern="1200" dirty="0"/>
            <a:t> agreed</a:t>
          </a:r>
          <a:endParaRPr lang="en-US" sz="900" kern="1200" dirty="0">
            <a:latin typeface="Calibri Light" panose="020F0302020204030204"/>
          </a:endParaRPr>
        </a:p>
      </dsp:txBody>
      <dsp:txXfrm>
        <a:off x="6466512" y="815241"/>
        <a:ext cx="1007937" cy="1265117"/>
      </dsp:txXfrm>
    </dsp:sp>
    <dsp:sp modelId="{7D904F75-E9BB-42CA-BFC7-DCD90E0100B5}">
      <dsp:nvSpPr>
        <dsp:cNvPr id="0" name=""/>
        <dsp:cNvSpPr/>
      </dsp:nvSpPr>
      <dsp:spPr>
        <a:xfrm>
          <a:off x="5432729" y="930909"/>
          <a:ext cx="1033782" cy="103378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March 2020 </a:t>
          </a:r>
        </a:p>
      </dsp:txBody>
      <dsp:txXfrm>
        <a:off x="5584123" y="1082303"/>
        <a:ext cx="730994" cy="730994"/>
      </dsp:txXfrm>
    </dsp:sp>
    <dsp:sp modelId="{A720F0B1-D3C9-4357-AACF-85C0E397122E}">
      <dsp:nvSpPr>
        <dsp:cNvPr id="0" name=""/>
        <dsp:cNvSpPr/>
      </dsp:nvSpPr>
      <dsp:spPr>
        <a:xfrm>
          <a:off x="8663299" y="544144"/>
          <a:ext cx="2067564" cy="1807311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11430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Pathway programme on hold</a:t>
          </a:r>
          <a:endParaRPr lang="en-US" sz="900" kern="1200" dirty="0">
            <a:latin typeface="Calibri Light" panose="020F0302020204030204"/>
          </a:endParaRPr>
        </a:p>
      </dsp:txBody>
      <dsp:txXfrm>
        <a:off x="9180190" y="815241"/>
        <a:ext cx="1007937" cy="1265117"/>
      </dsp:txXfrm>
    </dsp:sp>
    <dsp:sp modelId="{9FAE423A-5259-41B6-A97A-6841B4F4F048}">
      <dsp:nvSpPr>
        <dsp:cNvPr id="0" name=""/>
        <dsp:cNvSpPr/>
      </dsp:nvSpPr>
      <dsp:spPr>
        <a:xfrm>
          <a:off x="8146408" y="930909"/>
          <a:ext cx="1033782" cy="103378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April – July 2020  </a:t>
          </a:r>
          <a:endParaRPr lang="en-US" sz="1600" kern="1200" dirty="0">
            <a:latin typeface="Calibri Light" panose="020F0302020204030204"/>
          </a:endParaRPr>
        </a:p>
      </dsp:txBody>
      <dsp:txXfrm>
        <a:off x="8297802" y="1082303"/>
        <a:ext cx="730994" cy="7309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17048A-432F-4946-96CF-8379AF3E01CC}">
      <dsp:nvSpPr>
        <dsp:cNvPr id="0" name=""/>
        <dsp:cNvSpPr/>
      </dsp:nvSpPr>
      <dsp:spPr>
        <a:xfrm>
          <a:off x="532776" y="383792"/>
          <a:ext cx="2109178" cy="1843687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Pathway to Excellence </a:t>
          </a:r>
          <a:r>
            <a:rPr lang="en-US" sz="1300" kern="1200" dirty="0" err="1"/>
            <a:t>Organisation</a:t>
          </a:r>
          <a:r>
            <a:rPr lang="en-US" sz="1300" kern="1200" dirty="0"/>
            <a:t> Culture and </a:t>
          </a:r>
          <a:r>
            <a:rPr lang="en-US" sz="1300" kern="1200" dirty="0" err="1"/>
            <a:t>Behaviours</a:t>
          </a:r>
          <a:r>
            <a:rPr lang="en-US" sz="1300" kern="1200" dirty="0"/>
            <a:t> </a:t>
          </a:r>
          <a:r>
            <a:rPr lang="en-US" sz="1300" kern="1200" dirty="0">
              <a:latin typeface="Calibri Light" panose="020F0302020204030204"/>
            </a:rPr>
            <a:t>Survey undertaken</a:t>
          </a:r>
        </a:p>
      </dsp:txBody>
      <dsp:txXfrm>
        <a:off x="1060070" y="660345"/>
        <a:ext cx="1028224" cy="1290581"/>
      </dsp:txXfrm>
    </dsp:sp>
    <dsp:sp modelId="{3EA3C247-0E1B-444F-AEB7-170A5D255FD7}">
      <dsp:nvSpPr>
        <dsp:cNvPr id="0" name=""/>
        <dsp:cNvSpPr/>
      </dsp:nvSpPr>
      <dsp:spPr>
        <a:xfrm>
          <a:off x="5481" y="778341"/>
          <a:ext cx="1054589" cy="1054589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alibri Light" panose="020F0302020204030204"/>
            </a:rPr>
            <a:t>July 2020</a:t>
          </a:r>
          <a:endParaRPr lang="en-US" sz="1300" kern="1200" dirty="0"/>
        </a:p>
      </dsp:txBody>
      <dsp:txXfrm>
        <a:off x="159922" y="932782"/>
        <a:ext cx="745707" cy="745707"/>
      </dsp:txXfrm>
    </dsp:sp>
    <dsp:sp modelId="{2D87DAF2-F004-4CA0-81F8-A285820457FA}">
      <dsp:nvSpPr>
        <dsp:cNvPr id="0" name=""/>
        <dsp:cNvSpPr/>
      </dsp:nvSpPr>
      <dsp:spPr>
        <a:xfrm>
          <a:off x="3301072" y="383792"/>
          <a:ext cx="2109178" cy="1843687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7 </a:t>
          </a:r>
          <a:r>
            <a:rPr lang="en-US" sz="1300" kern="1200" dirty="0">
              <a:latin typeface="Calibri Light" panose="020F0302020204030204"/>
            </a:rPr>
            <a:t>inpatient</a:t>
          </a:r>
          <a:r>
            <a:rPr lang="en-US" sz="1300" kern="1200" dirty="0"/>
            <a:t> wards accredited</a:t>
          </a:r>
          <a:endParaRPr lang="en-US" sz="1300" kern="1200" dirty="0">
            <a:latin typeface="Calibri Light" panose="020F0302020204030204"/>
          </a:endParaRPr>
        </a:p>
      </dsp:txBody>
      <dsp:txXfrm>
        <a:off x="3828367" y="660345"/>
        <a:ext cx="1028224" cy="1290581"/>
      </dsp:txXfrm>
    </dsp:sp>
    <dsp:sp modelId="{D2112AE4-AC02-4939-A5E7-D51AF7F497A5}">
      <dsp:nvSpPr>
        <dsp:cNvPr id="0" name=""/>
        <dsp:cNvSpPr/>
      </dsp:nvSpPr>
      <dsp:spPr>
        <a:xfrm>
          <a:off x="2773778" y="778341"/>
          <a:ext cx="1054589" cy="1054589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August – October 2020 </a:t>
          </a:r>
          <a:endParaRPr lang="en-US" sz="1300" kern="1200" dirty="0">
            <a:latin typeface="Calibri Light" panose="020F0302020204030204"/>
          </a:endParaRPr>
        </a:p>
      </dsp:txBody>
      <dsp:txXfrm>
        <a:off x="2928219" y="932782"/>
        <a:ext cx="745707" cy="745707"/>
      </dsp:txXfrm>
    </dsp:sp>
    <dsp:sp modelId="{60DB52EE-A967-48F8-88DE-1E5DE4740CC6}">
      <dsp:nvSpPr>
        <dsp:cNvPr id="0" name=""/>
        <dsp:cNvSpPr/>
      </dsp:nvSpPr>
      <dsp:spPr>
        <a:xfrm>
          <a:off x="6069369" y="383792"/>
          <a:ext cx="2109178" cy="1843687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DAISY Staff Recognition Awards launched</a:t>
          </a:r>
          <a:endParaRPr lang="en-US" sz="1300" kern="1200" dirty="0">
            <a:latin typeface="Calibri Light" panose="020F0302020204030204"/>
          </a:endParaRPr>
        </a:p>
      </dsp:txBody>
      <dsp:txXfrm>
        <a:off x="6596664" y="660345"/>
        <a:ext cx="1028224" cy="1290581"/>
      </dsp:txXfrm>
    </dsp:sp>
    <dsp:sp modelId="{51DFE624-CD36-43FC-AAD3-FC850C8F180E}">
      <dsp:nvSpPr>
        <dsp:cNvPr id="0" name=""/>
        <dsp:cNvSpPr/>
      </dsp:nvSpPr>
      <dsp:spPr>
        <a:xfrm>
          <a:off x="5542074" y="778341"/>
          <a:ext cx="1054589" cy="1054589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November 2020 </a:t>
          </a:r>
        </a:p>
      </dsp:txBody>
      <dsp:txXfrm>
        <a:off x="5696515" y="932782"/>
        <a:ext cx="745707" cy="745707"/>
      </dsp:txXfrm>
    </dsp:sp>
    <dsp:sp modelId="{3D934D45-0D06-48CC-92AD-0222A20EB6CB}">
      <dsp:nvSpPr>
        <dsp:cNvPr id="0" name=""/>
        <dsp:cNvSpPr/>
      </dsp:nvSpPr>
      <dsp:spPr>
        <a:xfrm>
          <a:off x="8837666" y="383792"/>
          <a:ext cx="2109178" cy="1843687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84DBFE-1C50-4632-B2D1-0F216577EE12}">
      <dsp:nvSpPr>
        <dsp:cNvPr id="0" name=""/>
        <dsp:cNvSpPr/>
      </dsp:nvSpPr>
      <dsp:spPr>
        <a:xfrm>
          <a:off x="8310371" y="778341"/>
          <a:ext cx="1054589" cy="1054589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February </a:t>
          </a:r>
          <a:r>
            <a:rPr lang="en-US" sz="1300" kern="1200" dirty="0">
              <a:latin typeface="Calibri Light" panose="020F0302020204030204"/>
            </a:rPr>
            <a:t>2020</a:t>
          </a:r>
        </a:p>
      </dsp:txBody>
      <dsp:txXfrm>
        <a:off x="8464812" y="932782"/>
        <a:ext cx="745707" cy="7457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C169F7-A04C-49B4-8CAC-89379658392E}">
      <dsp:nvSpPr>
        <dsp:cNvPr id="0" name=""/>
        <dsp:cNvSpPr/>
      </dsp:nvSpPr>
      <dsp:spPr>
        <a:xfrm>
          <a:off x="2632" y="694828"/>
          <a:ext cx="1522487" cy="12557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Whole day assessment with the assessment team attending morning handover and safety briefing</a:t>
          </a:r>
        </a:p>
      </dsp:txBody>
      <dsp:txXfrm>
        <a:off x="31530" y="723726"/>
        <a:ext cx="1464691" cy="928852"/>
      </dsp:txXfrm>
    </dsp:sp>
    <dsp:sp modelId="{DA696BEA-C939-469A-9B9A-4EC161C99E3B}">
      <dsp:nvSpPr>
        <dsp:cNvPr id="0" name=""/>
        <dsp:cNvSpPr/>
      </dsp:nvSpPr>
      <dsp:spPr>
        <a:xfrm>
          <a:off x="780710" y="715486"/>
          <a:ext cx="2090328" cy="2090328"/>
        </a:xfrm>
        <a:prstGeom prst="leftCircularArrow">
          <a:avLst>
            <a:gd name="adj1" fmla="val 5108"/>
            <a:gd name="adj2" fmla="val 659215"/>
            <a:gd name="adj3" fmla="val 2434726"/>
            <a:gd name="adj4" fmla="val 9024489"/>
            <a:gd name="adj5" fmla="val 596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7E9DDE-7EC8-4D4B-8D88-FC94B0611D09}">
      <dsp:nvSpPr>
        <dsp:cNvPr id="0" name=""/>
        <dsp:cNvSpPr/>
      </dsp:nvSpPr>
      <dsp:spPr>
        <a:xfrm>
          <a:off x="340962" y="1681476"/>
          <a:ext cx="1353322" cy="53817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alibri Light" panose="020F0302020204030204"/>
            </a:rPr>
            <a:t>Assessment</a:t>
          </a:r>
        </a:p>
      </dsp:txBody>
      <dsp:txXfrm>
        <a:off x="356724" y="1697238"/>
        <a:ext cx="1321798" cy="506647"/>
      </dsp:txXfrm>
    </dsp:sp>
    <dsp:sp modelId="{C0C47A23-4467-41F3-B12B-FB69E0859F67}">
      <dsp:nvSpPr>
        <dsp:cNvPr id="0" name=""/>
        <dsp:cNvSpPr/>
      </dsp:nvSpPr>
      <dsp:spPr>
        <a:xfrm>
          <a:off x="2202753" y="694828"/>
          <a:ext cx="1522487" cy="12557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276562"/>
              <a:satOff val="3140"/>
              <a:lumOff val="2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>
              <a:latin typeface="Calibri Light" panose="020F0302020204030204"/>
            </a:rPr>
            <a:t>medicines</a:t>
          </a:r>
          <a:r>
            <a:rPr lang="en-US" sz="1000" kern="1200"/>
            <a:t> management, lunchtime and care interactions as appropriate</a:t>
          </a:r>
          <a:endParaRPr lang="en-US" sz="1000" kern="1200">
            <a:latin typeface="Calibri Light" panose="020F0302020204030204"/>
          </a:endParaRPr>
        </a:p>
      </dsp:txBody>
      <dsp:txXfrm>
        <a:off x="2231651" y="992812"/>
        <a:ext cx="1464691" cy="928852"/>
      </dsp:txXfrm>
    </dsp:sp>
    <dsp:sp modelId="{3F2A7D7B-1099-4A4F-A0EF-355357BDA6F3}">
      <dsp:nvSpPr>
        <dsp:cNvPr id="0" name=""/>
        <dsp:cNvSpPr/>
      </dsp:nvSpPr>
      <dsp:spPr>
        <a:xfrm>
          <a:off x="2968143" y="-209660"/>
          <a:ext cx="2284868" cy="2284868"/>
        </a:xfrm>
        <a:prstGeom prst="circularArrow">
          <a:avLst>
            <a:gd name="adj1" fmla="val 4673"/>
            <a:gd name="adj2" fmla="val 596599"/>
            <a:gd name="adj3" fmla="val 19227890"/>
            <a:gd name="adj4" fmla="val 12575511"/>
            <a:gd name="adj5" fmla="val 5452"/>
          </a:avLst>
        </a:prstGeom>
        <a:solidFill>
          <a:schemeClr val="accent5">
            <a:hueOff val="368749"/>
            <a:satOff val="4187"/>
            <a:lumOff val="379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CF6A55-7B66-419E-AD17-80B94831D623}">
      <dsp:nvSpPr>
        <dsp:cNvPr id="0" name=""/>
        <dsp:cNvSpPr/>
      </dsp:nvSpPr>
      <dsp:spPr>
        <a:xfrm>
          <a:off x="2541084" y="425742"/>
          <a:ext cx="1353322" cy="538171"/>
        </a:xfrm>
        <a:prstGeom prst="roundRect">
          <a:avLst>
            <a:gd name="adj" fmla="val 10000"/>
          </a:avLst>
        </a:prstGeom>
        <a:solidFill>
          <a:schemeClr val="accent5">
            <a:hueOff val="276562"/>
            <a:satOff val="3140"/>
            <a:lumOff val="2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Observations of care</a:t>
          </a:r>
        </a:p>
      </dsp:txBody>
      <dsp:txXfrm>
        <a:off x="2556846" y="441504"/>
        <a:ext cx="1321798" cy="506647"/>
      </dsp:txXfrm>
    </dsp:sp>
    <dsp:sp modelId="{1D6EC576-6741-4529-9EC0-F2F04E450B4A}">
      <dsp:nvSpPr>
        <dsp:cNvPr id="0" name=""/>
        <dsp:cNvSpPr/>
      </dsp:nvSpPr>
      <dsp:spPr>
        <a:xfrm>
          <a:off x="4402874" y="694828"/>
          <a:ext cx="1522487" cy="12557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553124"/>
              <a:satOff val="6280"/>
              <a:lumOff val="56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50% of patient notes</a:t>
          </a:r>
          <a:r>
            <a:rPr lang="en-US" sz="1000" kern="1200" dirty="0">
              <a:latin typeface="Calibri Light" panose="020F0302020204030204"/>
            </a:rPr>
            <a:t> reviewed</a:t>
          </a:r>
          <a:endParaRPr lang="en-US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latin typeface="Calibri Light" panose="020F0302020204030204"/>
            </a:rPr>
            <a:t>Medical, nurisng and AHP notes reviewed</a:t>
          </a:r>
        </a:p>
      </dsp:txBody>
      <dsp:txXfrm>
        <a:off x="4431772" y="723726"/>
        <a:ext cx="1464691" cy="928852"/>
      </dsp:txXfrm>
    </dsp:sp>
    <dsp:sp modelId="{1FFE27FB-4455-404D-9CBC-BE84FA25E9AD}">
      <dsp:nvSpPr>
        <dsp:cNvPr id="0" name=""/>
        <dsp:cNvSpPr/>
      </dsp:nvSpPr>
      <dsp:spPr>
        <a:xfrm>
          <a:off x="5180952" y="715486"/>
          <a:ext cx="2090328" cy="2090328"/>
        </a:xfrm>
        <a:prstGeom prst="leftCircularArrow">
          <a:avLst>
            <a:gd name="adj1" fmla="val 5108"/>
            <a:gd name="adj2" fmla="val 659215"/>
            <a:gd name="adj3" fmla="val 2434726"/>
            <a:gd name="adj4" fmla="val 9024489"/>
            <a:gd name="adj5" fmla="val 5960"/>
          </a:avLst>
        </a:prstGeom>
        <a:solidFill>
          <a:schemeClr val="accent5">
            <a:hueOff val="737499"/>
            <a:satOff val="8374"/>
            <a:lumOff val="75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9A8E60-2504-4FB3-8F70-12C83E0BEDBE}">
      <dsp:nvSpPr>
        <dsp:cNvPr id="0" name=""/>
        <dsp:cNvSpPr/>
      </dsp:nvSpPr>
      <dsp:spPr>
        <a:xfrm>
          <a:off x="4741205" y="1681476"/>
          <a:ext cx="1353322" cy="538171"/>
        </a:xfrm>
        <a:prstGeom prst="roundRect">
          <a:avLst>
            <a:gd name="adj" fmla="val 10000"/>
          </a:avLst>
        </a:prstGeom>
        <a:solidFill>
          <a:schemeClr val="accent5">
            <a:hueOff val="553124"/>
            <a:satOff val="6280"/>
            <a:lumOff val="5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Documentation review </a:t>
          </a:r>
          <a:endParaRPr lang="en-US" sz="1500" kern="1200" dirty="0">
            <a:latin typeface="Calibri Light" panose="020F0302020204030204"/>
          </a:endParaRPr>
        </a:p>
      </dsp:txBody>
      <dsp:txXfrm>
        <a:off x="4756967" y="1697238"/>
        <a:ext cx="1321798" cy="506647"/>
      </dsp:txXfrm>
    </dsp:sp>
    <dsp:sp modelId="{59F4955E-04B4-4F8D-BF44-9BF9045C6668}">
      <dsp:nvSpPr>
        <dsp:cNvPr id="0" name=""/>
        <dsp:cNvSpPr/>
      </dsp:nvSpPr>
      <dsp:spPr>
        <a:xfrm>
          <a:off x="6602995" y="694828"/>
          <a:ext cx="1522487" cy="12557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829686"/>
              <a:satOff val="9421"/>
              <a:lumOff val="85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>
              <a:latin typeface="Calibri Light" panose="020F0302020204030204"/>
            </a:rPr>
            <a:t>Review of patient feedback</a:t>
          </a:r>
          <a:endParaRPr lang="en-US" sz="1000" kern="120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>
              <a:latin typeface="Calibri Light" panose="020F0302020204030204"/>
            </a:rPr>
            <a:t>Discussions with patients on the wards at time of assessment of area</a:t>
          </a:r>
          <a:endParaRPr lang="en-US" sz="1000" kern="1200"/>
        </a:p>
      </dsp:txBody>
      <dsp:txXfrm>
        <a:off x="6631893" y="992812"/>
        <a:ext cx="1464691" cy="928852"/>
      </dsp:txXfrm>
    </dsp:sp>
    <dsp:sp modelId="{16BD4F36-BB5A-4456-9DF9-546AAFF75061}">
      <dsp:nvSpPr>
        <dsp:cNvPr id="0" name=""/>
        <dsp:cNvSpPr/>
      </dsp:nvSpPr>
      <dsp:spPr>
        <a:xfrm>
          <a:off x="7368385" y="-209660"/>
          <a:ext cx="2284868" cy="2284868"/>
        </a:xfrm>
        <a:prstGeom prst="circularArrow">
          <a:avLst>
            <a:gd name="adj1" fmla="val 4673"/>
            <a:gd name="adj2" fmla="val 596599"/>
            <a:gd name="adj3" fmla="val 19227890"/>
            <a:gd name="adj4" fmla="val 12575511"/>
            <a:gd name="adj5" fmla="val 5452"/>
          </a:avLst>
        </a:prstGeom>
        <a:solidFill>
          <a:schemeClr val="accent5">
            <a:hueOff val="1106248"/>
            <a:satOff val="12561"/>
            <a:lumOff val="1137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C81144-A17B-4C7D-B782-C0268E6D7A4D}">
      <dsp:nvSpPr>
        <dsp:cNvPr id="0" name=""/>
        <dsp:cNvSpPr/>
      </dsp:nvSpPr>
      <dsp:spPr>
        <a:xfrm>
          <a:off x="6941326" y="425742"/>
          <a:ext cx="1353322" cy="538171"/>
        </a:xfrm>
        <a:prstGeom prst="roundRect">
          <a:avLst>
            <a:gd name="adj" fmla="val 10000"/>
          </a:avLst>
        </a:prstGeom>
        <a:solidFill>
          <a:schemeClr val="accent5">
            <a:hueOff val="829686"/>
            <a:satOff val="9421"/>
            <a:lumOff val="8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Patient conversations </a:t>
          </a:r>
        </a:p>
      </dsp:txBody>
      <dsp:txXfrm>
        <a:off x="6957088" y="441504"/>
        <a:ext cx="1321798" cy="506647"/>
      </dsp:txXfrm>
    </dsp:sp>
    <dsp:sp modelId="{0D62E8B9-C5E0-44AB-A10F-49CF60C45BEF}">
      <dsp:nvSpPr>
        <dsp:cNvPr id="0" name=""/>
        <dsp:cNvSpPr/>
      </dsp:nvSpPr>
      <dsp:spPr>
        <a:xfrm>
          <a:off x="8803116" y="694828"/>
          <a:ext cx="1522487" cy="12557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106248"/>
              <a:satOff val="12561"/>
              <a:lumOff val="113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CF0F8E-493D-43EA-9FB7-28183D2EDE28}">
      <dsp:nvSpPr>
        <dsp:cNvPr id="0" name=""/>
        <dsp:cNvSpPr/>
      </dsp:nvSpPr>
      <dsp:spPr>
        <a:xfrm>
          <a:off x="9141447" y="1681476"/>
          <a:ext cx="1353322" cy="538171"/>
        </a:xfrm>
        <a:prstGeom prst="roundRect">
          <a:avLst>
            <a:gd name="adj" fmla="val 10000"/>
          </a:avLst>
        </a:prstGeom>
        <a:solidFill>
          <a:schemeClr val="accent5">
            <a:hueOff val="1106248"/>
            <a:satOff val="12561"/>
            <a:lumOff val="11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alibri Light" panose="020F0302020204030204"/>
            </a:rPr>
            <a:t>Staff Conversations</a:t>
          </a:r>
        </a:p>
      </dsp:txBody>
      <dsp:txXfrm>
        <a:off x="9157209" y="1697238"/>
        <a:ext cx="1321798" cy="5066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1DDE8-4C42-490C-9A95-99101661BB11}">
      <dsp:nvSpPr>
        <dsp:cNvPr id="0" name=""/>
        <dsp:cNvSpPr/>
      </dsp:nvSpPr>
      <dsp:spPr>
        <a:xfrm rot="16200000">
          <a:off x="-1261470" y="1266817"/>
          <a:ext cx="4409955" cy="1876320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9418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alibri Light" panose="020F0302020204030204"/>
            </a:rPr>
            <a:t>Engagement</a:t>
          </a:r>
          <a:endParaRPr lang="en-US" sz="2000" kern="1200"/>
        </a:p>
      </dsp:txBody>
      <dsp:txXfrm rot="5400000">
        <a:off x="5347" y="881991"/>
        <a:ext cx="1876320" cy="2645973"/>
      </dsp:txXfrm>
    </dsp:sp>
    <dsp:sp modelId="{DDA1832F-0FAB-45F9-BE49-9DB08FFCF26C}">
      <dsp:nvSpPr>
        <dsp:cNvPr id="0" name=""/>
        <dsp:cNvSpPr/>
      </dsp:nvSpPr>
      <dsp:spPr>
        <a:xfrm rot="16200000">
          <a:off x="755574" y="1266817"/>
          <a:ext cx="4409955" cy="1876320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9418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 Light" panose="020F0302020204030204"/>
            </a:rPr>
            <a:t>Training and Education</a:t>
          </a:r>
          <a:endParaRPr lang="en-US" sz="2000" kern="1200" dirty="0"/>
        </a:p>
      </dsp:txBody>
      <dsp:txXfrm rot="5400000">
        <a:off x="2022391" y="881991"/>
        <a:ext cx="1876320" cy="2645973"/>
      </dsp:txXfrm>
    </dsp:sp>
    <dsp:sp modelId="{98CC8552-AA26-4D9A-AB53-F1491F47B4B9}">
      <dsp:nvSpPr>
        <dsp:cNvPr id="0" name=""/>
        <dsp:cNvSpPr/>
      </dsp:nvSpPr>
      <dsp:spPr>
        <a:xfrm rot="16200000">
          <a:off x="2772618" y="1266817"/>
          <a:ext cx="4409955" cy="1876320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9418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Calibri Light" panose="020F0302020204030204"/>
            </a:rPr>
            <a:t>Organisational</a:t>
          </a:r>
          <a:r>
            <a:rPr lang="en-US" sz="2000" kern="1200" dirty="0">
              <a:latin typeface="Calibri Light" panose="020F0302020204030204"/>
            </a:rPr>
            <a:t> quality improvement priorities</a:t>
          </a:r>
          <a:endParaRPr lang="en-US" sz="2000" kern="1200" dirty="0"/>
        </a:p>
      </dsp:txBody>
      <dsp:txXfrm rot="5400000">
        <a:off x="4039435" y="881991"/>
        <a:ext cx="1876320" cy="2645973"/>
      </dsp:txXfrm>
    </dsp:sp>
    <dsp:sp modelId="{3D982E5F-7135-4404-8A17-B791E15D8BB0}">
      <dsp:nvSpPr>
        <dsp:cNvPr id="0" name=""/>
        <dsp:cNvSpPr/>
      </dsp:nvSpPr>
      <dsp:spPr>
        <a:xfrm rot="16200000">
          <a:off x="4789662" y="1266817"/>
          <a:ext cx="4409955" cy="1876320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9418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 Light" panose="020F0302020204030204"/>
            </a:rPr>
            <a:t>Standardisation</a:t>
          </a:r>
          <a:endParaRPr lang="en-US" sz="2000" kern="1200" dirty="0"/>
        </a:p>
      </dsp:txBody>
      <dsp:txXfrm rot="5400000">
        <a:off x="6056479" y="881991"/>
        <a:ext cx="1876320" cy="2645973"/>
      </dsp:txXfrm>
    </dsp:sp>
    <dsp:sp modelId="{4695D584-E21D-472A-8D5B-EEF5FA74CD7B}">
      <dsp:nvSpPr>
        <dsp:cNvPr id="0" name=""/>
        <dsp:cNvSpPr/>
      </dsp:nvSpPr>
      <dsp:spPr>
        <a:xfrm rot="16200000">
          <a:off x="6806707" y="1266817"/>
          <a:ext cx="4409955" cy="1876320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9418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Leadership</a:t>
          </a:r>
        </a:p>
      </dsp:txBody>
      <dsp:txXfrm rot="5400000">
        <a:off x="8073524" y="881991"/>
        <a:ext cx="1876320" cy="26459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71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390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353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323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75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9503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149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373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9623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3254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782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69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E864393D-C2C7-4A75-BA3C-C560F0C49B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0539D0C-D04B-42D4-9E09-76C6F8653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40565"/>
            <a:ext cx="9144000" cy="1807571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/>
                <a:cs typeface="Calibri Light"/>
              </a:rPr>
              <a:t>Understanding Quality Metrics for Quality Assurance</a:t>
            </a:r>
            <a:endParaRPr lang="en-US" dirty="0">
              <a:latin typeface="Calibri"/>
            </a:endParaRPr>
          </a:p>
        </p:txBody>
      </p:sp>
      <p:sp>
        <p:nvSpPr>
          <p:cNvPr id="21" name="Subtitle 20">
            <a:extLst>
              <a:ext uri="{FF2B5EF4-FFF2-40B4-BE49-F238E27FC236}">
                <a16:creationId xmlns:a16="http://schemas.microsoft.com/office/drawing/2014/main" id="{E8DA52FB-9FFB-4A5F-8B10-7AAD07714B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504" y="5464744"/>
            <a:ext cx="10008358" cy="121221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l"/>
            <a:r>
              <a:rPr lang="en-US" dirty="0">
                <a:ea typeface="+mn-lt"/>
                <a:cs typeface="+mn-lt"/>
              </a:rPr>
              <a:t>Natasha Goswell</a:t>
            </a:r>
            <a:endParaRPr lang="en-US">
              <a:cs typeface="Calibri"/>
            </a:endParaRPr>
          </a:p>
          <a:p>
            <a:pPr algn="l"/>
            <a:r>
              <a:rPr lang="en-US" dirty="0">
                <a:ea typeface="+mn-lt"/>
                <a:cs typeface="+mn-lt"/>
              </a:rPr>
              <a:t>System Director of Nursing and Professional Practice</a:t>
            </a:r>
          </a:p>
          <a:p>
            <a:pPr algn="l"/>
            <a:r>
              <a:rPr lang="en-US" dirty="0" err="1">
                <a:ea typeface="+mn-lt"/>
                <a:cs typeface="+mn-lt"/>
              </a:rPr>
              <a:t>Torbay</a:t>
            </a:r>
            <a:r>
              <a:rPr lang="en-US" dirty="0">
                <a:ea typeface="+mn-lt"/>
                <a:cs typeface="+mn-lt"/>
              </a:rPr>
              <a:t> and South Devon NHS Foundation Trust</a:t>
            </a:r>
            <a:endParaRPr lang="en-US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1931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E864393D-C2C7-4A75-BA3C-C560F0C49B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0539D0C-D04B-42D4-9E09-76C6F865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7" y="150813"/>
            <a:ext cx="10515600" cy="1325563"/>
          </a:xfrm>
        </p:spPr>
        <p:txBody>
          <a:bodyPr/>
          <a:lstStyle/>
          <a:p>
            <a:r>
              <a:rPr lang="en-US">
                <a:latin typeface="Calibri"/>
                <a:ea typeface="+mj-lt"/>
                <a:cs typeface="+mj-lt"/>
              </a:rPr>
              <a:t>Ward Does Feedback To The Wards </a:t>
            </a:r>
            <a:br>
              <a:rPr lang="en-US" dirty="0">
                <a:latin typeface="Calibri"/>
                <a:ea typeface="+mj-lt"/>
                <a:cs typeface="+mj-lt"/>
              </a:rPr>
            </a:br>
            <a:r>
              <a:rPr lang="en-US">
                <a:latin typeface="Calibri"/>
                <a:ea typeface="+mj-lt"/>
                <a:cs typeface="+mj-lt"/>
              </a:rPr>
              <a:t>Look Like?</a:t>
            </a:r>
            <a:endParaRPr lang="en-US">
              <a:latin typeface="Calibri"/>
            </a:endParaRPr>
          </a:p>
        </p:txBody>
      </p:sp>
      <p:sp>
        <p:nvSpPr>
          <p:cNvPr id="21" name="Subtitle 20">
            <a:extLst>
              <a:ext uri="{FF2B5EF4-FFF2-40B4-BE49-F238E27FC236}">
                <a16:creationId xmlns:a16="http://schemas.microsoft.com/office/drawing/2014/main" id="{E8DA52FB-9FFB-4A5F-8B10-7AAD07714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sz="3600" dirty="0"/>
          </a:p>
          <a:p>
            <a:endParaRPr lang="en-US" dirty="0">
              <a:cs typeface="Calibri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CC3F6FD-AA42-4C2F-8950-B31CE63D15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406630"/>
              </p:ext>
            </p:extLst>
          </p:nvPr>
        </p:nvGraphicFramePr>
        <p:xfrm>
          <a:off x="835819" y="1681639"/>
          <a:ext cx="10175953" cy="14935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175953">
                  <a:extLst>
                    <a:ext uri="{9D8B030D-6E8A-4147-A177-3AD203B41FA5}">
                      <a16:colId xmlns:a16="http://schemas.microsoft.com/office/drawing/2014/main" val="1982559929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</a:rPr>
                        <a:t>Date: August 4</a:t>
                      </a:r>
                      <a:r>
                        <a:rPr lang="en-GB" sz="1400" kern="1200" baseline="30000">
                          <a:solidFill>
                            <a:schemeClr val="tx1"/>
                          </a:solidFill>
                          <a:effectLst/>
                        </a:rPr>
                        <a:t>th</a:t>
                      </a: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</a:rPr>
                        <a:t> 2020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01512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</a:rPr>
                        <a:t>Ward and Specialty: Dart Ward, Totnes Hospital - Rehabilitation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908209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</a:rPr>
                        <a:t>Ward Manager: Allie Taylor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100101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</a:rPr>
                        <a:t>Matron: Tracey Cunningham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845824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</a:rPr>
                        <a:t>Associate Director of Nursing Service and Professional Practice: Rhoda Allison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914995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</a:rPr>
                        <a:t>Lead NAAS Assessor: Katy Sorrell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050588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</a:rPr>
                        <a:t>NAAS Assessor(s): Corrine Jackson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7373953"/>
                  </a:ext>
                </a:extLst>
              </a:tr>
            </a:tbl>
          </a:graphicData>
        </a:graphic>
      </p:graphicFrame>
      <p:pic>
        <p:nvPicPr>
          <p:cNvPr id="10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6A5A270D-0F5A-4568-85F7-9E7ED2443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98" y="3612727"/>
            <a:ext cx="10256043" cy="1420791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F1D5C7AB-CBA1-4D99-B53F-5B9770E31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5" y="5126860"/>
            <a:ext cx="10267949" cy="16525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851040-63B9-4A4E-B148-DC87811F28D2}"/>
              </a:ext>
            </a:extLst>
          </p:cNvPr>
          <p:cNvSpPr txBox="1"/>
          <p:nvPr/>
        </p:nvSpPr>
        <p:spPr>
          <a:xfrm>
            <a:off x="771525" y="3248024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cs typeface="Calibri"/>
              </a:rPr>
              <a:t>Overall Score</a:t>
            </a:r>
            <a:endParaRPr lang="en-US" dirty="0">
              <a:latin typeface="Arial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0740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E864393D-C2C7-4A75-BA3C-C560F0C49B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1" name="Subtitle 20">
            <a:extLst>
              <a:ext uri="{FF2B5EF4-FFF2-40B4-BE49-F238E27FC236}">
                <a16:creationId xmlns:a16="http://schemas.microsoft.com/office/drawing/2014/main" id="{E8DA52FB-9FFB-4A5F-8B10-7AAD07714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sz="3600" dirty="0"/>
          </a:p>
          <a:p>
            <a:endParaRPr lang="en-US" dirty="0">
              <a:cs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6020CB-997B-4D5E-9C8C-8243568AB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931" y="149035"/>
            <a:ext cx="8775511" cy="1325563"/>
          </a:xfrm>
        </p:spPr>
        <p:txBody>
          <a:bodyPr/>
          <a:lstStyle/>
          <a:p>
            <a:r>
              <a:rPr lang="en-US">
                <a:latin typeface="Calibri"/>
                <a:ea typeface="+mj-lt"/>
                <a:cs typeface="+mj-lt"/>
              </a:rPr>
              <a:t>What Does An Accredited Ward </a:t>
            </a:r>
            <a:br>
              <a:rPr lang="en-US" dirty="0">
                <a:latin typeface="Calibri"/>
                <a:ea typeface="+mj-lt"/>
                <a:cs typeface="+mj-lt"/>
              </a:rPr>
            </a:br>
            <a:r>
              <a:rPr lang="en-US">
                <a:latin typeface="Calibri"/>
                <a:ea typeface="+mj-lt"/>
                <a:cs typeface="+mj-lt"/>
              </a:rPr>
              <a:t>Look Like?</a:t>
            </a:r>
            <a:endParaRPr lang="en-US"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1098C2-52F7-4D25-AE93-F0F9B534D6C2}"/>
              </a:ext>
            </a:extLst>
          </p:cNvPr>
          <p:cNvSpPr txBox="1"/>
          <p:nvPr/>
        </p:nvSpPr>
        <p:spPr>
          <a:xfrm>
            <a:off x="4671088" y="1710520"/>
            <a:ext cx="6189259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Ward Manager of Teign Ward at Newton Abbot Community Hospital, said: </a:t>
            </a:r>
            <a:r>
              <a:rPr lang="en-GB" i="1"/>
              <a:t>“Ward accreditation is a reflection on the high standard of care the staff provide to our patients.  Teign Ward staff are very proud of the care they deliver on a daily basis and I am extremely proud to be part of such a fantastic dedicated team.”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684FBF3C-37BB-4636-A6D5-7BD185153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987" y="1648315"/>
            <a:ext cx="3243262" cy="2242085"/>
          </a:xfrm>
          <a:prstGeom prst="rect">
            <a:avLst/>
          </a:prstGeom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B4BFE762-0A73-4EBB-82E2-508DAF4760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788" y="4075654"/>
            <a:ext cx="2957512" cy="2656013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7C9CB525-601C-4B6D-A8F5-9AC227F0B0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1525" y="4053333"/>
            <a:ext cx="3862387" cy="2692303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171DED9A-D2F8-4710-8B20-35E92E75E6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5406" y="3181350"/>
            <a:ext cx="257175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64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E864393D-C2C7-4A75-BA3C-C560F0C49B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1" name="Subtitle 20">
            <a:extLst>
              <a:ext uri="{FF2B5EF4-FFF2-40B4-BE49-F238E27FC236}">
                <a16:creationId xmlns:a16="http://schemas.microsoft.com/office/drawing/2014/main" id="{E8DA52FB-9FFB-4A5F-8B10-7AAD07714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sz="3600" dirty="0"/>
          </a:p>
          <a:p>
            <a:endParaRPr lang="en-US" dirty="0">
              <a:cs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6020CB-997B-4D5E-9C8C-8243568AB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931" y="149035"/>
            <a:ext cx="8775511" cy="1325563"/>
          </a:xfrm>
        </p:spPr>
        <p:txBody>
          <a:bodyPr/>
          <a:lstStyle/>
          <a:p>
            <a:r>
              <a:rPr lang="en-US">
                <a:latin typeface="Calibri"/>
                <a:ea typeface="+mj-lt"/>
                <a:cs typeface="+mj-lt"/>
              </a:rPr>
              <a:t>What Does An Accredited Ward </a:t>
            </a:r>
            <a:br>
              <a:rPr lang="en-US" dirty="0">
                <a:latin typeface="Calibri"/>
                <a:ea typeface="+mj-lt"/>
                <a:cs typeface="+mj-lt"/>
              </a:rPr>
            </a:br>
            <a:r>
              <a:rPr lang="en-US">
                <a:latin typeface="Calibri"/>
                <a:ea typeface="+mj-lt"/>
                <a:cs typeface="+mj-lt"/>
              </a:rPr>
              <a:t>Look Like?</a:t>
            </a:r>
            <a:endParaRPr lang="en-US">
              <a:latin typeface="Calibri"/>
            </a:endParaRPr>
          </a:p>
        </p:txBody>
      </p:sp>
      <p:pic>
        <p:nvPicPr>
          <p:cNvPr id="2" name="Picture 4" descr="Table&#10;&#10;Description automatically generated">
            <a:extLst>
              <a:ext uri="{FF2B5EF4-FFF2-40B4-BE49-F238E27FC236}">
                <a16:creationId xmlns:a16="http://schemas.microsoft.com/office/drawing/2014/main" id="{31BA0167-78B2-4D98-B502-8979F3E89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894" y="1823607"/>
            <a:ext cx="8308691" cy="4783015"/>
          </a:xfrm>
          <a:prstGeom prst="rect">
            <a:avLst/>
          </a:prstGeom>
        </p:spPr>
      </p:pic>
      <p:sp>
        <p:nvSpPr>
          <p:cNvPr id="34" name="Flowchart: Card 33">
            <a:extLst>
              <a:ext uri="{FF2B5EF4-FFF2-40B4-BE49-F238E27FC236}">
                <a16:creationId xmlns:a16="http://schemas.microsoft.com/office/drawing/2014/main" id="{1ADF42CC-F666-416A-A68A-69978F1A0C72}"/>
              </a:ext>
            </a:extLst>
          </p:cNvPr>
          <p:cNvSpPr/>
          <p:nvPr/>
        </p:nvSpPr>
        <p:spPr>
          <a:xfrm>
            <a:off x="9232979" y="2617932"/>
            <a:ext cx="2122025" cy="3491696"/>
          </a:xfrm>
          <a:prstGeom prst="flowChartPunchedCar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cs typeface="Calibri"/>
              </a:rPr>
              <a:t>Heat Map</a:t>
            </a:r>
            <a:endParaRPr lang="en-US" sz="2000" dirty="0">
              <a:solidFill>
                <a:schemeClr val="tx1"/>
              </a:solidFill>
              <a:cs typeface="Calibri"/>
            </a:endParaRPr>
          </a:p>
          <a:p>
            <a:pPr algn="ctr"/>
            <a:endParaRPr lang="en-US" sz="2000" dirty="0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en-US" sz="2000">
                <a:solidFill>
                  <a:schemeClr val="tx1"/>
                </a:solidFill>
                <a:cs typeface="Calibri"/>
              </a:rPr>
              <a:t>Improvement Plan</a:t>
            </a:r>
            <a:endParaRPr lang="en-US" sz="2000" dirty="0">
              <a:solidFill>
                <a:schemeClr val="tx1"/>
              </a:solidFill>
              <a:cs typeface="Calibri"/>
            </a:endParaRPr>
          </a:p>
          <a:p>
            <a:pPr algn="ctr"/>
            <a:endParaRPr lang="en-US" sz="2000" dirty="0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en-US" sz="2000">
                <a:solidFill>
                  <a:schemeClr val="tx1"/>
                </a:solidFill>
                <a:cs typeface="Calibri"/>
              </a:rPr>
              <a:t>Trust Priorities</a:t>
            </a:r>
            <a:endParaRPr lang="en-US" sz="2000" dirty="0">
              <a:solidFill>
                <a:schemeClr val="tx1"/>
              </a:solidFill>
              <a:cs typeface="Calibri"/>
            </a:endParaRPr>
          </a:p>
          <a:p>
            <a:pPr algn="ctr"/>
            <a:endParaRPr lang="en-US" sz="2000" dirty="0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en-US" sz="2000">
                <a:solidFill>
                  <a:schemeClr val="tx1"/>
                </a:solidFill>
                <a:cs typeface="Calibri"/>
              </a:rPr>
              <a:t>CQC KLOE's</a:t>
            </a:r>
          </a:p>
          <a:p>
            <a:pPr algn="ctr"/>
            <a:endParaRPr lang="en-US" dirty="0">
              <a:solidFill>
                <a:schemeClr val="tx1"/>
              </a:solidFill>
              <a:cs typeface="Calibri"/>
            </a:endParaRPr>
          </a:p>
          <a:p>
            <a:pPr algn="ctr"/>
            <a:endParaRPr lang="en-US" dirty="0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6331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E864393D-C2C7-4A75-BA3C-C560F0C49B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1" name="Subtitle 20">
            <a:extLst>
              <a:ext uri="{FF2B5EF4-FFF2-40B4-BE49-F238E27FC236}">
                <a16:creationId xmlns:a16="http://schemas.microsoft.com/office/drawing/2014/main" id="{E8DA52FB-9FFB-4A5F-8B10-7AAD07714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sz="3600" dirty="0"/>
          </a:p>
          <a:p>
            <a:endParaRPr lang="en-US" dirty="0">
              <a:cs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6020CB-997B-4D5E-9C8C-8243568AB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213" y="365125"/>
            <a:ext cx="10978587" cy="1344854"/>
          </a:xfrm>
        </p:spPr>
        <p:txBody>
          <a:bodyPr/>
          <a:lstStyle/>
          <a:p>
            <a:r>
              <a:rPr lang="en-US">
                <a:ea typeface="+mj-lt"/>
                <a:cs typeface="+mj-lt"/>
              </a:rPr>
              <a:t>Benefits of Ward Accreditation</a:t>
            </a:r>
            <a:endParaRPr lang="en-US"/>
          </a:p>
        </p:txBody>
      </p:sp>
      <p:pic>
        <p:nvPicPr>
          <p:cNvPr id="2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ED3C626F-88B3-47D5-A1CD-B92A96B31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9" y="1704665"/>
            <a:ext cx="2743200" cy="1442392"/>
          </a:xfrm>
          <a:prstGeom prst="rect">
            <a:avLst/>
          </a:prstGeom>
        </p:spPr>
      </p:pic>
      <p:pic>
        <p:nvPicPr>
          <p:cNvPr id="5" name="Picture 5" descr="Chart, bubble chart&#10;&#10;Description automatically generated">
            <a:extLst>
              <a:ext uri="{FF2B5EF4-FFF2-40B4-BE49-F238E27FC236}">
                <a16:creationId xmlns:a16="http://schemas.microsoft.com/office/drawing/2014/main" id="{652EA10A-57F7-4103-B8A5-958C96DF6C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9" y="3314267"/>
            <a:ext cx="2743200" cy="1521975"/>
          </a:xfrm>
          <a:prstGeom prst="rect">
            <a:avLst/>
          </a:prstGeom>
        </p:spPr>
      </p:pic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F7B170B1-7B46-4364-943F-78A1075583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7481" y="1771409"/>
            <a:ext cx="2609850" cy="1752600"/>
          </a:xfrm>
          <a:prstGeom prst="rect">
            <a:avLst/>
          </a:prstGeom>
        </p:spPr>
      </p:pic>
      <p:pic>
        <p:nvPicPr>
          <p:cNvPr id="7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F30BAB39-9026-4817-80C8-10AEFBE418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2298" y="3637596"/>
            <a:ext cx="2743200" cy="1550504"/>
          </a:xfrm>
          <a:prstGeom prst="rect">
            <a:avLst/>
          </a:prstGeom>
        </p:spPr>
      </p:pic>
      <p:pic>
        <p:nvPicPr>
          <p:cNvPr id="8" name="Picture 8" descr="Text&#10;&#10;Description automatically generated">
            <a:extLst>
              <a:ext uri="{FF2B5EF4-FFF2-40B4-BE49-F238E27FC236}">
                <a16:creationId xmlns:a16="http://schemas.microsoft.com/office/drawing/2014/main" id="{19C846E4-0F65-4A30-995A-AFD5D02E1E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856" y="5457737"/>
            <a:ext cx="2743200" cy="12282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94E021-6685-489C-87CE-38D193CA1688}"/>
              </a:ext>
            </a:extLst>
          </p:cNvPr>
          <p:cNvSpPr txBox="1"/>
          <p:nvPr/>
        </p:nvSpPr>
        <p:spPr>
          <a:xfrm>
            <a:off x="9093843" y="3634450"/>
            <a:ext cx="2858946" cy="16215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en-GB" sz="2000"/>
              <a:t>We have learned that the standards are an iterative process</a:t>
            </a:r>
          </a:p>
          <a:p>
            <a:r>
              <a:rPr lang="en-GB" sz="2000">
                <a:ea typeface="+mn-lt"/>
                <a:cs typeface="+mn-lt"/>
              </a:rPr>
              <a:t>•Development of a ‘Heat Map’ </a:t>
            </a:r>
            <a:endParaRPr lang="en-GB" sz="2000" dirty="0"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188B68-651B-4B0E-97A2-7739413C4ABE}"/>
              </a:ext>
            </a:extLst>
          </p:cNvPr>
          <p:cNvSpPr txBox="1"/>
          <p:nvPr/>
        </p:nvSpPr>
        <p:spPr>
          <a:xfrm>
            <a:off x="3017134" y="1821084"/>
            <a:ext cx="284930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en-GB" sz="2000"/>
              <a:t>Trust wide areas for organisational focus i.e (Nutrition)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DD0099-9D71-46A7-A84A-F64FD22E3AFD}"/>
              </a:ext>
            </a:extLst>
          </p:cNvPr>
          <p:cNvSpPr txBox="1"/>
          <p:nvPr/>
        </p:nvSpPr>
        <p:spPr>
          <a:xfrm>
            <a:off x="3123235" y="5563565"/>
            <a:ext cx="2801073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en-GB" sz="2000"/>
              <a:t>Development of ‘Care to Chair’ and CQC assurance frameworks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680FAB-EFF9-436A-8FA5-4298E2BE13C5}"/>
              </a:ext>
            </a:extLst>
          </p:cNvPr>
          <p:cNvSpPr txBox="1"/>
          <p:nvPr/>
        </p:nvSpPr>
        <p:spPr>
          <a:xfrm>
            <a:off x="2853159" y="3431894"/>
            <a:ext cx="3022921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cs typeface="Calibri"/>
              </a:rPr>
              <a:t>Engagement with process </a:t>
            </a:r>
            <a:r>
              <a:rPr lang="en-US" sz="2000" dirty="0">
                <a:cs typeface="Calibri"/>
              </a:rPr>
              <a:t>and  improvement plans by ward manager, their team, matron and Associate Director </a:t>
            </a:r>
            <a:r>
              <a:rPr lang="en-US" sz="2000">
                <a:cs typeface="Calibri"/>
              </a:rPr>
              <a:t>of Nurisng 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904E86-39E6-4786-8FFA-EC31CC66FF42}"/>
              </a:ext>
            </a:extLst>
          </p:cNvPr>
          <p:cNvSpPr txBox="1"/>
          <p:nvPr/>
        </p:nvSpPr>
        <p:spPr>
          <a:xfrm>
            <a:off x="8775540" y="1772856"/>
            <a:ext cx="3292997" cy="17446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en-GB"/>
              <a:t>Staff development programme – Band 6 and 7 nursing and midwifery staff are part of the ward accreditation assessment team, enabling shared practice and organisational awareness</a:t>
            </a:r>
          </a:p>
        </p:txBody>
      </p:sp>
      <p:pic>
        <p:nvPicPr>
          <p:cNvPr id="15" name="Picture 15" descr="A picture containing text, sky, outdoor, transport&#10;&#10;Description automatically generated">
            <a:extLst>
              <a:ext uri="{FF2B5EF4-FFF2-40B4-BE49-F238E27FC236}">
                <a16:creationId xmlns:a16="http://schemas.microsoft.com/office/drawing/2014/main" id="{8CB8B91E-42F7-4671-BAE2-3D885F4930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2298" y="5347773"/>
            <a:ext cx="2743199" cy="142893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F1B90F9-37A6-4E63-8DDD-94B4BACD72AC}"/>
              </a:ext>
            </a:extLst>
          </p:cNvPr>
          <p:cNvSpPr txBox="1"/>
          <p:nvPr/>
        </p:nvSpPr>
        <p:spPr>
          <a:xfrm>
            <a:off x="8987743" y="5303134"/>
            <a:ext cx="3157958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en-GB"/>
              <a:t>healthy competition between wards</a:t>
            </a:r>
            <a:endParaRPr lang="en-GB">
              <a:cs typeface="Calibri"/>
            </a:endParaRPr>
          </a:p>
          <a:p>
            <a:r>
              <a:rPr lang="en-GB">
                <a:ea typeface="+mn-lt"/>
                <a:cs typeface="+mn-lt"/>
              </a:rPr>
              <a:t>•Showcase for exemplary practice at ward level as well as across wards (End of life care)</a:t>
            </a:r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4940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E864393D-C2C7-4A75-BA3C-C560F0C49B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1" name="Subtitle 20">
            <a:extLst>
              <a:ext uri="{FF2B5EF4-FFF2-40B4-BE49-F238E27FC236}">
                <a16:creationId xmlns:a16="http://schemas.microsoft.com/office/drawing/2014/main" id="{E8DA52FB-9FFB-4A5F-8B10-7AAD07714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sz="3600" dirty="0"/>
          </a:p>
          <a:p>
            <a:endParaRPr lang="en-US" dirty="0">
              <a:cs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6020CB-997B-4D5E-9C8C-8243568AB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301" y="162568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>
                <a:latin typeface="Calibri"/>
                <a:ea typeface="+mj-lt"/>
                <a:cs typeface="+mj-lt"/>
              </a:rPr>
              <a:t>What Does Shared Governance Mean </a:t>
            </a:r>
            <a:br>
              <a:rPr lang="en-US" dirty="0">
                <a:latin typeface="Calibri"/>
                <a:ea typeface="+mj-lt"/>
                <a:cs typeface="+mj-lt"/>
              </a:rPr>
            </a:br>
            <a:r>
              <a:rPr lang="en-US">
                <a:latin typeface="Calibri"/>
                <a:ea typeface="+mj-lt"/>
                <a:cs typeface="+mj-lt"/>
              </a:rPr>
              <a:t>At Torbay?</a:t>
            </a:r>
            <a:endParaRPr lang="en-US"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51F478-B6DD-49FC-99EF-97C356BEC3FE}"/>
              </a:ext>
            </a:extLst>
          </p:cNvPr>
          <p:cNvSpPr txBox="1"/>
          <p:nvPr/>
        </p:nvSpPr>
        <p:spPr>
          <a:xfrm>
            <a:off x="258502" y="1753565"/>
            <a:ext cx="11096262" cy="48320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400" dirty="0">
                <a:latin typeface="Arial"/>
              </a:rPr>
              <a:t>Staff are given protected time to have a collective ownership to develop and improve practice and it places staff at the centre of the decision-making process</a:t>
            </a:r>
            <a:endParaRPr lang="en-US" sz="2400" dirty="0"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GB" sz="2400" dirty="0">
                <a:latin typeface="Arial"/>
              </a:rPr>
              <a:t>Listening to the voices of patients, colleagues and managers</a:t>
            </a:r>
            <a:endParaRPr lang="en-GB" sz="24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GB" sz="2400" dirty="0">
                <a:latin typeface="Arial"/>
              </a:rPr>
              <a:t>Using research and quality improvement to formulate a strategy for improvement and implementing change</a:t>
            </a:r>
            <a:endParaRPr lang="en-GB" sz="24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GB" sz="2400" dirty="0">
                <a:latin typeface="Arial"/>
              </a:rPr>
              <a:t>Improving upon an aspect of the work environment that needs developing</a:t>
            </a:r>
            <a:endParaRPr lang="en-GB" sz="24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GB" sz="2400" dirty="0">
                <a:latin typeface="Arial"/>
              </a:rPr>
              <a:t>Flattening the hierarchy</a:t>
            </a:r>
            <a:endParaRPr lang="en-GB" sz="24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GB" sz="2400" dirty="0">
                <a:latin typeface="Arial"/>
              </a:rPr>
              <a:t>Encouraging personal and professional development whilst focusing on improving patient safety, experience and staff experience</a:t>
            </a:r>
            <a:endParaRPr lang="en-GB" sz="2400" dirty="0">
              <a:latin typeface="Arial"/>
              <a:cs typeface="Arial"/>
            </a:endParaRPr>
          </a:p>
          <a:p>
            <a:endParaRPr lang="en-GB" sz="2000" dirty="0">
              <a:cs typeface="Calibri"/>
            </a:endParaRPr>
          </a:p>
          <a:p>
            <a:pPr algn="ctr"/>
            <a:endParaRPr lang="en-GB" sz="2400" b="1" i="1" dirty="0">
              <a:solidFill>
                <a:srgbClr val="0070C0"/>
              </a:solidFill>
              <a:latin typeface="Arial"/>
            </a:endParaRPr>
          </a:p>
          <a:p>
            <a:pPr algn="ctr"/>
            <a:r>
              <a:rPr lang="en-GB" sz="2400" b="1" i="1" dirty="0">
                <a:solidFill>
                  <a:srgbClr val="0070C0"/>
                </a:solidFill>
                <a:latin typeface="Arial"/>
              </a:rPr>
              <a:t>‘Nurses and Midwives directly leading change in their practice areas’</a:t>
            </a:r>
            <a:endParaRPr lang="en-GB" sz="2400" b="1" i="1" dirty="0">
              <a:solidFill>
                <a:srgbClr val="0070C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7519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E864393D-C2C7-4A75-BA3C-C560F0C49B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1" name="Subtitle 20">
            <a:extLst>
              <a:ext uri="{FF2B5EF4-FFF2-40B4-BE49-F238E27FC236}">
                <a16:creationId xmlns:a16="http://schemas.microsoft.com/office/drawing/2014/main" id="{E8DA52FB-9FFB-4A5F-8B10-7AAD07714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sz="3600" dirty="0"/>
          </a:p>
          <a:p>
            <a:endParaRPr lang="en-US" dirty="0">
              <a:cs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6020CB-997B-4D5E-9C8C-8243568AB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112" y="152923"/>
            <a:ext cx="11017169" cy="1344854"/>
          </a:xfrm>
        </p:spPr>
        <p:txBody>
          <a:bodyPr/>
          <a:lstStyle/>
          <a:p>
            <a:r>
              <a:rPr lang="en-US">
                <a:latin typeface="Calibri"/>
                <a:ea typeface="+mj-lt"/>
                <a:cs typeface="Calibri"/>
              </a:rPr>
              <a:t>What Does Shared Governance </a:t>
            </a:r>
            <a:br>
              <a:rPr lang="en-US" dirty="0">
                <a:latin typeface="Calibri"/>
                <a:ea typeface="+mj-lt"/>
                <a:cs typeface="Calibri"/>
              </a:rPr>
            </a:br>
            <a:r>
              <a:rPr lang="en-US">
                <a:latin typeface="Calibri"/>
                <a:ea typeface="+mj-lt"/>
                <a:cs typeface="Calibri"/>
              </a:rPr>
              <a:t>Mean in practice ? 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7EC4FA-0106-4967-802E-29FCB217B570}"/>
              </a:ext>
            </a:extLst>
          </p:cNvPr>
          <p:cNvSpPr txBox="1"/>
          <p:nvPr/>
        </p:nvSpPr>
        <p:spPr>
          <a:xfrm>
            <a:off x="673261" y="1772856"/>
            <a:ext cx="10218515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ü"/>
            </a:pPr>
            <a:r>
              <a:rPr lang="en-GB" sz="2400">
                <a:latin typeface="Arial"/>
              </a:rPr>
              <a:t>Significant shift in culture and practice </a:t>
            </a:r>
            <a:endParaRPr lang="en-US" sz="2400">
              <a:cs typeface="Calibri" panose="020F0502020204030204"/>
            </a:endParaRPr>
          </a:p>
          <a:p>
            <a:pPr marL="342900" indent="-342900">
              <a:buFont typeface="Wingdings"/>
              <a:buChar char="ü"/>
            </a:pPr>
            <a:r>
              <a:rPr lang="en-GB" sz="2400">
                <a:latin typeface="Arial"/>
              </a:rPr>
              <a:t>Empowering and enabling front line staff to have their say and shape decisions</a:t>
            </a:r>
            <a:endParaRPr lang="en-GB" sz="2400">
              <a:latin typeface="Arial"/>
              <a:cs typeface="Arial"/>
            </a:endParaRPr>
          </a:p>
          <a:p>
            <a:pPr marL="342900" indent="-342900">
              <a:buFont typeface="Wingdings"/>
              <a:buChar char="ü"/>
            </a:pPr>
            <a:r>
              <a:rPr lang="en-GB" sz="2400">
                <a:latin typeface="Arial"/>
              </a:rPr>
              <a:t>Commitment to hearing the Voice of Nursing and Midwifery</a:t>
            </a:r>
            <a:endParaRPr lang="en-GB" sz="2400">
              <a:latin typeface="Arial"/>
              <a:cs typeface="Arial"/>
            </a:endParaRPr>
          </a:p>
          <a:p>
            <a:pPr marL="342900" indent="-342900">
              <a:buFont typeface="Wingdings"/>
              <a:buChar char="ü"/>
            </a:pPr>
            <a:r>
              <a:rPr lang="en-GB" sz="2400">
                <a:latin typeface="Arial"/>
              </a:rPr>
              <a:t>Committed to a Multi professional approach/Voice and creating a culture of shared decision making</a:t>
            </a:r>
            <a:endParaRPr lang="en-GB" sz="2400">
              <a:latin typeface="Arial"/>
              <a:cs typeface="Arial"/>
            </a:endParaRPr>
          </a:p>
          <a:p>
            <a:pPr marL="342900" indent="-342900">
              <a:buFont typeface="Wingdings"/>
              <a:buChar char="ü"/>
            </a:pPr>
            <a:r>
              <a:rPr lang="en-GB" sz="2400">
                <a:latin typeface="Arial"/>
              </a:rPr>
              <a:t>Primary goal is to optimise the participation of nursing and midwifery and other key professionals in the decision-making process </a:t>
            </a:r>
            <a:endParaRPr lang="en-GB" sz="2400">
              <a:latin typeface="Arial"/>
              <a:cs typeface="Arial"/>
            </a:endParaRPr>
          </a:p>
          <a:p>
            <a:pPr marL="342900" indent="-342900">
              <a:buFont typeface="Wingdings"/>
              <a:buChar char="ü"/>
            </a:pPr>
            <a:r>
              <a:rPr lang="en-GB" sz="2400">
                <a:latin typeface="Arial"/>
              </a:rPr>
              <a:t>Aim to generate consensus in professional practice matters. </a:t>
            </a:r>
            <a:endParaRPr lang="en-GB" sz="2400">
              <a:latin typeface="Arial"/>
              <a:cs typeface="Arial"/>
            </a:endParaRPr>
          </a:p>
          <a:p>
            <a:pPr marL="342900" indent="-342900">
              <a:buFont typeface="Wingdings"/>
              <a:buChar char="ü"/>
            </a:pPr>
            <a:r>
              <a:rPr lang="en-GB" sz="2400">
                <a:latin typeface="Arial"/>
              </a:rPr>
              <a:t>We wish to offer staff at all levels the opportunity to participate in planning, implementing, evaluating, and revising nursing practice.</a:t>
            </a:r>
            <a:endParaRPr lang="en-GB" sz="2400"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53B700-604A-40D4-991F-DA3199D1A4A9}"/>
              </a:ext>
            </a:extLst>
          </p:cNvPr>
          <p:cNvSpPr txBox="1"/>
          <p:nvPr/>
        </p:nvSpPr>
        <p:spPr>
          <a:xfrm>
            <a:off x="1088021" y="5766122"/>
            <a:ext cx="9803756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200" i="1">
                <a:solidFill>
                  <a:srgbClr val="CC0099"/>
                </a:solidFill>
                <a:latin typeface="Arial"/>
              </a:rPr>
              <a:t>Trusts who have implemented Shared Governance systems have reported a significant focus on solutions instead of problems as well as a cultural shift towards innovation and action.    </a:t>
            </a:r>
          </a:p>
        </p:txBody>
      </p:sp>
    </p:spTree>
    <p:extLst>
      <p:ext uri="{BB962C8B-B14F-4D97-AF65-F5344CB8AC3E}">
        <p14:creationId xmlns:p14="http://schemas.microsoft.com/office/powerpoint/2010/main" val="1039078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E864393D-C2C7-4A75-BA3C-C560F0C49B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1" name="Subtitle 20">
            <a:extLst>
              <a:ext uri="{FF2B5EF4-FFF2-40B4-BE49-F238E27FC236}">
                <a16:creationId xmlns:a16="http://schemas.microsoft.com/office/drawing/2014/main" id="{E8DA52FB-9FFB-4A5F-8B10-7AAD07714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sz="3600" dirty="0"/>
          </a:p>
          <a:p>
            <a:endParaRPr lang="en-US" dirty="0">
              <a:cs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6020CB-997B-4D5E-9C8C-8243568AB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46" y="287960"/>
            <a:ext cx="10515600" cy="1325563"/>
          </a:xfrm>
        </p:spPr>
        <p:txBody>
          <a:bodyPr/>
          <a:lstStyle/>
          <a:p>
            <a:r>
              <a:rPr lang="en-US">
                <a:latin typeface="Calibri"/>
                <a:ea typeface="+mj-lt"/>
                <a:cs typeface="+mj-lt"/>
              </a:rPr>
              <a:t>Shared Governance Council Modelling</a:t>
            </a:r>
            <a:endParaRPr lang="en-US">
              <a:latin typeface="Calibri"/>
            </a:endParaRPr>
          </a:p>
        </p:txBody>
      </p:sp>
      <p:pic>
        <p:nvPicPr>
          <p:cNvPr id="2" name="Picture 4" descr="Diagram, venn diagram&#10;&#10;Description automatically generated">
            <a:extLst>
              <a:ext uri="{FF2B5EF4-FFF2-40B4-BE49-F238E27FC236}">
                <a16:creationId xmlns:a16="http://schemas.microsoft.com/office/drawing/2014/main" id="{D60C2BF9-E057-47A6-A896-EDC4B894C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1824042"/>
            <a:ext cx="7411654" cy="4029791"/>
          </a:xfrm>
          <a:prstGeom prst="rect">
            <a:avLst/>
          </a:prstGeom>
        </p:spPr>
      </p:pic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2BE6ACD7-2821-4C88-977E-F34C434EF1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5464" y="5940827"/>
            <a:ext cx="3379807" cy="773333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EBEF36DA-6404-4B01-8C1B-D4404DB219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0097" y="1760014"/>
            <a:ext cx="1804565" cy="878349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8387A2C3-E4B1-4122-82AD-F4149C742B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0324" y="2835436"/>
            <a:ext cx="2074641" cy="1003861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8DF895D0-0F6F-4319-851B-97721248CD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54502" y="4176170"/>
            <a:ext cx="1872083" cy="917052"/>
          </a:xfrm>
          <a:prstGeom prst="rect">
            <a:avLst/>
          </a:prstGeom>
        </p:spPr>
      </p:pic>
      <p:pic>
        <p:nvPicPr>
          <p:cNvPr id="9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34C7C33E-9020-4B58-9C2F-3CC69FFDA2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72416" y="5425331"/>
            <a:ext cx="2047875" cy="7143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CE0F6BE-76B7-4E1E-833B-4293354CA17D}"/>
              </a:ext>
            </a:extLst>
          </p:cNvPr>
          <p:cNvSpPr txBox="1"/>
          <p:nvPr/>
        </p:nvSpPr>
        <p:spPr>
          <a:xfrm>
            <a:off x="5688957" y="3673032"/>
            <a:ext cx="125778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Corporate </a:t>
            </a:r>
          </a:p>
          <a:p>
            <a:r>
              <a:rPr lang="en-US"/>
              <a:t>Councils</a:t>
            </a: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829D65F0-FB39-4292-ABD7-5833D9C024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6141" y="1910427"/>
            <a:ext cx="1898730" cy="992287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7B91379E-302A-4C7A-8816-F7D5341564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6452" y="3241032"/>
            <a:ext cx="2059931" cy="86786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7F70E72C-B011-46D8-B2B4-C6F38A9E461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2370" y="4494957"/>
            <a:ext cx="1918021" cy="925733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A848E706-162F-47B5-BD58-3D2649F6EC6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66478" y="5682204"/>
            <a:ext cx="1919347" cy="86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25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E864393D-C2C7-4A75-BA3C-C560F0C49B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1" name="Subtitle 20">
            <a:extLst>
              <a:ext uri="{FF2B5EF4-FFF2-40B4-BE49-F238E27FC236}">
                <a16:creationId xmlns:a16="http://schemas.microsoft.com/office/drawing/2014/main" id="{E8DA52FB-9FFB-4A5F-8B10-7AAD07714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sz="3600" dirty="0"/>
          </a:p>
          <a:p>
            <a:endParaRPr lang="en-US" dirty="0">
              <a:cs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6020CB-997B-4D5E-9C8C-8243568AB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a typeface="+mj-lt"/>
                <a:cs typeface="+mj-lt"/>
              </a:rPr>
              <a:t>What The Professional Voice Means</a:t>
            </a:r>
            <a:endParaRPr lang="en-US">
              <a:cs typeface="Calibri Light" panose="020F0302020204030204"/>
            </a:endParaRPr>
          </a:p>
          <a:p>
            <a:r>
              <a:rPr lang="en-US" b="1">
                <a:ea typeface="+mj-lt"/>
                <a:cs typeface="+mj-lt"/>
              </a:rPr>
              <a:t> At Torbay </a:t>
            </a:r>
            <a:endParaRPr lang="en-US">
              <a:cs typeface="Calibri Light" panose="020F0302020204030204"/>
            </a:endParaRPr>
          </a:p>
          <a:p>
            <a:endParaRPr lang="en-US" dirty="0">
              <a:cs typeface="Calibri Light"/>
            </a:endParaRPr>
          </a:p>
        </p:txBody>
      </p:sp>
      <p:pic>
        <p:nvPicPr>
          <p:cNvPr id="2" name="Picture 4" descr="Icon&#10;&#10;Description automatically generated">
            <a:extLst>
              <a:ext uri="{FF2B5EF4-FFF2-40B4-BE49-F238E27FC236}">
                <a16:creationId xmlns:a16="http://schemas.microsoft.com/office/drawing/2014/main" id="{FD4B02B3-55E2-4631-80DD-D0B4A0C6A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70" y="1872446"/>
            <a:ext cx="1010493" cy="1039310"/>
          </a:xfrm>
          <a:prstGeom prst="rect">
            <a:avLst/>
          </a:prstGeom>
        </p:spPr>
      </p:pic>
      <p:pic>
        <p:nvPicPr>
          <p:cNvPr id="5" name="Picture 5" descr="Icon&#10;&#10;Description automatically generated">
            <a:extLst>
              <a:ext uri="{FF2B5EF4-FFF2-40B4-BE49-F238E27FC236}">
                <a16:creationId xmlns:a16="http://schemas.microsoft.com/office/drawing/2014/main" id="{1C309E03-3082-4EAF-B38A-D61933717B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157" y="3320005"/>
            <a:ext cx="1066800" cy="1066800"/>
          </a:xfrm>
          <a:prstGeom prst="rect">
            <a:avLst/>
          </a:prstGeom>
        </p:spPr>
      </p:pic>
      <p:pic>
        <p:nvPicPr>
          <p:cNvPr id="6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A6813768-AB8D-482F-8131-EA010CE190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307" y="5093464"/>
            <a:ext cx="1068246" cy="944060"/>
          </a:xfrm>
          <a:prstGeom prst="rect">
            <a:avLst/>
          </a:prstGeom>
        </p:spPr>
      </p:pic>
      <p:pic>
        <p:nvPicPr>
          <p:cNvPr id="7" name="Picture 7" descr="Icon&#10;&#10;Description automatically generated">
            <a:extLst>
              <a:ext uri="{FF2B5EF4-FFF2-40B4-BE49-F238E27FC236}">
                <a16:creationId xmlns:a16="http://schemas.microsoft.com/office/drawing/2014/main" id="{7ADB0287-5DE6-4AC5-91D0-E36D2A1B23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2941" y="1958051"/>
            <a:ext cx="1240902" cy="945265"/>
          </a:xfrm>
          <a:prstGeom prst="rect">
            <a:avLst/>
          </a:prstGeom>
        </p:spPr>
      </p:pic>
      <p:pic>
        <p:nvPicPr>
          <p:cNvPr id="8" name="Picture 8" descr="Icon&#10;&#10;Description automatically generated">
            <a:extLst>
              <a:ext uri="{FF2B5EF4-FFF2-40B4-BE49-F238E27FC236}">
                <a16:creationId xmlns:a16="http://schemas.microsoft.com/office/drawing/2014/main" id="{AC589132-F9D1-4CBE-8F1B-64F61D4A97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0085" y="3424781"/>
            <a:ext cx="1079096" cy="1059806"/>
          </a:xfrm>
          <a:prstGeom prst="rect">
            <a:avLst/>
          </a:prstGeom>
        </p:spPr>
      </p:pic>
      <p:pic>
        <p:nvPicPr>
          <p:cNvPr id="9" name="Picture 9" descr="Icon&#10;&#10;Description automatically generated">
            <a:extLst>
              <a:ext uri="{FF2B5EF4-FFF2-40B4-BE49-F238E27FC236}">
                <a16:creationId xmlns:a16="http://schemas.microsoft.com/office/drawing/2014/main" id="{202C1130-1AD6-474F-A56C-A1EDB0E167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0566" y="5093946"/>
            <a:ext cx="1087779" cy="1087779"/>
          </a:xfrm>
          <a:prstGeom prst="rect">
            <a:avLst/>
          </a:prstGeom>
        </p:spPr>
      </p:pic>
      <p:pic>
        <p:nvPicPr>
          <p:cNvPr id="10" name="Picture 10" descr="Text&#10;&#10;Description automatically generated">
            <a:extLst>
              <a:ext uri="{FF2B5EF4-FFF2-40B4-BE49-F238E27FC236}">
                <a16:creationId xmlns:a16="http://schemas.microsoft.com/office/drawing/2014/main" id="{BC2DEACD-9A47-42B0-B3CC-6044F4BC8C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50020" y="1957621"/>
            <a:ext cx="3698110" cy="1167972"/>
          </a:xfrm>
          <a:prstGeom prst="rect">
            <a:avLst/>
          </a:prstGeom>
        </p:spPr>
      </p:pic>
      <p:pic>
        <p:nvPicPr>
          <p:cNvPr id="11" name="Picture 11" descr="Text&#10;&#10;Description automatically generated">
            <a:extLst>
              <a:ext uri="{FF2B5EF4-FFF2-40B4-BE49-F238E27FC236}">
                <a16:creationId xmlns:a16="http://schemas.microsoft.com/office/drawing/2014/main" id="{7EACD0DB-BC9F-4DC3-B1FA-D85E7F21AD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50021" y="3420407"/>
            <a:ext cx="3804210" cy="1126426"/>
          </a:xfrm>
          <a:prstGeom prst="rect">
            <a:avLst/>
          </a:prstGeom>
        </p:spPr>
      </p:pic>
      <p:pic>
        <p:nvPicPr>
          <p:cNvPr id="12" name="Picture 12" descr="Text&#10;&#10;Description automatically generated">
            <a:extLst>
              <a:ext uri="{FF2B5EF4-FFF2-40B4-BE49-F238E27FC236}">
                <a16:creationId xmlns:a16="http://schemas.microsoft.com/office/drawing/2014/main" id="{7AE3A332-8E44-4CA5-AE0B-566CAEC0C86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17539" y="5011586"/>
            <a:ext cx="3485908" cy="1262144"/>
          </a:xfrm>
          <a:prstGeom prst="rect">
            <a:avLst/>
          </a:prstGeom>
        </p:spPr>
      </p:pic>
      <p:pic>
        <p:nvPicPr>
          <p:cNvPr id="13" name="Picture 13" descr="Text&#10;&#10;Description automatically generated">
            <a:extLst>
              <a:ext uri="{FF2B5EF4-FFF2-40B4-BE49-F238E27FC236}">
                <a16:creationId xmlns:a16="http://schemas.microsoft.com/office/drawing/2014/main" id="{0A33A77F-15A2-48FD-93C3-B7BA741F486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49565" y="2008172"/>
            <a:ext cx="3582363" cy="970414"/>
          </a:xfrm>
          <a:prstGeom prst="rect">
            <a:avLst/>
          </a:prstGeom>
        </p:spPr>
      </p:pic>
      <p:pic>
        <p:nvPicPr>
          <p:cNvPr id="14" name="Picture 14" descr="Text&#10;&#10;Description automatically generated">
            <a:extLst>
              <a:ext uri="{FF2B5EF4-FFF2-40B4-BE49-F238E27FC236}">
                <a16:creationId xmlns:a16="http://schemas.microsoft.com/office/drawing/2014/main" id="{34748CF7-FCFA-4F14-B6FF-138EA52D496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49564" y="3438917"/>
            <a:ext cx="4093577" cy="1185862"/>
          </a:xfrm>
          <a:prstGeom prst="rect">
            <a:avLst/>
          </a:prstGeom>
        </p:spPr>
      </p:pic>
      <p:pic>
        <p:nvPicPr>
          <p:cNvPr id="15" name="Picture 15" descr="Text&#10;&#10;Description automatically generated">
            <a:extLst>
              <a:ext uri="{FF2B5EF4-FFF2-40B4-BE49-F238E27FC236}">
                <a16:creationId xmlns:a16="http://schemas.microsoft.com/office/drawing/2014/main" id="{B146C610-5962-495A-90A9-D2C76CD283E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49565" y="5008910"/>
            <a:ext cx="4421528" cy="116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98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E864393D-C2C7-4A75-BA3C-C560F0C49B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1" name="Subtitle 20">
            <a:extLst>
              <a:ext uri="{FF2B5EF4-FFF2-40B4-BE49-F238E27FC236}">
                <a16:creationId xmlns:a16="http://schemas.microsoft.com/office/drawing/2014/main" id="{E8DA52FB-9FFB-4A5F-8B10-7AAD07714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sz="3600" dirty="0"/>
          </a:p>
          <a:p>
            <a:endParaRPr lang="en-US" dirty="0">
              <a:cs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6020CB-997B-4D5E-9C8C-8243568AB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441" y="307252"/>
            <a:ext cx="10515600" cy="1325563"/>
          </a:xfrm>
        </p:spPr>
        <p:txBody>
          <a:bodyPr/>
          <a:lstStyle/>
          <a:p>
            <a:r>
              <a:rPr lang="en-US">
                <a:latin typeface="Calibri"/>
                <a:ea typeface="+mj-lt"/>
                <a:cs typeface="+mj-lt"/>
              </a:rPr>
              <a:t>Key Themes From Our Experience</a:t>
            </a:r>
            <a:endParaRPr lang="en-US">
              <a:latin typeface="Calibri"/>
            </a:endParaRPr>
          </a:p>
          <a:p>
            <a:endParaRPr lang="en-US" dirty="0">
              <a:cs typeface="Calibri Light"/>
            </a:endParaRPr>
          </a:p>
        </p:txBody>
      </p:sp>
      <p:graphicFrame>
        <p:nvGraphicFramePr>
          <p:cNvPr id="16" name="Diagram 16">
            <a:extLst>
              <a:ext uri="{FF2B5EF4-FFF2-40B4-BE49-F238E27FC236}">
                <a16:creationId xmlns:a16="http://schemas.microsoft.com/office/drawing/2014/main" id="{1742880F-3631-49C7-BAB0-3E77245144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4217025"/>
              </p:ext>
            </p:extLst>
          </p:nvPr>
        </p:nvGraphicFramePr>
        <p:xfrm>
          <a:off x="912833" y="1742473"/>
          <a:ext cx="9955192" cy="4409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3971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E864393D-C2C7-4A75-BA3C-C560F0C49B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1" name="Subtitle 20">
            <a:extLst>
              <a:ext uri="{FF2B5EF4-FFF2-40B4-BE49-F238E27FC236}">
                <a16:creationId xmlns:a16="http://schemas.microsoft.com/office/drawing/2014/main" id="{E8DA52FB-9FFB-4A5F-8B10-7AAD07714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sz="3600" dirty="0"/>
          </a:p>
          <a:p>
            <a:endParaRPr lang="en-US" dirty="0">
              <a:cs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6020CB-997B-4D5E-9C8C-8243568AB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441" y="307252"/>
            <a:ext cx="10515600" cy="1325563"/>
          </a:xfrm>
        </p:spPr>
        <p:txBody>
          <a:bodyPr/>
          <a:lstStyle/>
          <a:p>
            <a:endParaRPr lang="en-US" dirty="0">
              <a:latin typeface="Calibri"/>
              <a:cs typeface="Calibri Light"/>
            </a:endParaRPr>
          </a:p>
          <a:p>
            <a:endParaRPr lang="en-US" dirty="0">
              <a:cs typeface="Calibri Light"/>
            </a:endParaRPr>
          </a:p>
        </p:txBody>
      </p:sp>
      <p:pic>
        <p:nvPicPr>
          <p:cNvPr id="9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9E168877-E0DD-4C70-8958-8DD79B3FB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730" y="1917744"/>
            <a:ext cx="5897301" cy="2848888"/>
          </a:xfrm>
          <a:prstGeom prst="rect">
            <a:avLst/>
          </a:prstGeom>
        </p:spPr>
      </p:pic>
      <p:pic>
        <p:nvPicPr>
          <p:cNvPr id="10" name="Picture 10" descr="Icon&#10;&#10;Description automatically generated">
            <a:extLst>
              <a:ext uri="{FF2B5EF4-FFF2-40B4-BE49-F238E27FC236}">
                <a16:creationId xmlns:a16="http://schemas.microsoft.com/office/drawing/2014/main" id="{1A695F99-6C58-42A0-870A-3CCA16FA2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8386" y="2125943"/>
            <a:ext cx="3667124" cy="385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64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E864393D-C2C7-4A75-BA3C-C560F0C49B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0539D0C-D04B-42D4-9E09-76C6F8653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375" y="181046"/>
            <a:ext cx="7239000" cy="1212211"/>
          </a:xfrm>
        </p:spPr>
        <p:txBody>
          <a:bodyPr>
            <a:normAutofit/>
          </a:bodyPr>
          <a:lstStyle/>
          <a:p>
            <a:pPr algn="l"/>
            <a:r>
              <a:rPr lang="en-US" sz="6600" dirty="0">
                <a:latin typeface="Calibri"/>
              </a:rPr>
              <a:t>Overview and Aims</a:t>
            </a:r>
          </a:p>
        </p:txBody>
      </p:sp>
      <p:sp>
        <p:nvSpPr>
          <p:cNvPr id="21" name="Subtitle 20">
            <a:extLst>
              <a:ext uri="{FF2B5EF4-FFF2-40B4-BE49-F238E27FC236}">
                <a16:creationId xmlns:a16="http://schemas.microsoft.com/office/drawing/2014/main" id="{E8DA52FB-9FFB-4A5F-8B10-7AAD07714B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504" y="1895475"/>
            <a:ext cx="11425096" cy="47814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Aim to inform of our experience of devising and delivering a quality assurance accreditation scheme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How we chose, set up and developed our quality metrics and the monitoring framework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We describe what an accredited ward looks like, the benefits of an accredited ward and its impact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Inform how we set up shared governance and its relationship with ward accreditation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The key themes from our experiences to date</a:t>
            </a:r>
          </a:p>
        </p:txBody>
      </p:sp>
    </p:spTree>
    <p:extLst>
      <p:ext uri="{BB962C8B-B14F-4D97-AF65-F5344CB8AC3E}">
        <p14:creationId xmlns:p14="http://schemas.microsoft.com/office/powerpoint/2010/main" val="3734544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E864393D-C2C7-4A75-BA3C-C560F0C49B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1" name="Subtitle 20">
            <a:extLst>
              <a:ext uri="{FF2B5EF4-FFF2-40B4-BE49-F238E27FC236}">
                <a16:creationId xmlns:a16="http://schemas.microsoft.com/office/drawing/2014/main" id="{E8DA52FB-9FFB-4A5F-8B10-7AAD07714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sz="3600" dirty="0"/>
          </a:p>
          <a:p>
            <a:endParaRPr lang="en-US" dirty="0">
              <a:cs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6020CB-997B-4D5E-9C8C-8243568AB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441" y="307252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CC0099"/>
                </a:solidFill>
                <a:latin typeface="Fira Sans"/>
              </a:rPr>
              <a:t>REFERENCES</a:t>
            </a:r>
            <a:br>
              <a:rPr lang="en-GB" dirty="0">
                <a:solidFill>
                  <a:srgbClr val="CC0099"/>
                </a:solidFill>
                <a:latin typeface="Fira Sans"/>
              </a:rPr>
            </a:br>
            <a:endParaRPr lang="en-US" dirty="0">
              <a:cs typeface="Calibri Ligh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CD36DE-BF66-4239-93F3-A5BCD755729E}"/>
              </a:ext>
            </a:extLst>
          </p:cNvPr>
          <p:cNvSpPr/>
          <p:nvPr/>
        </p:nvSpPr>
        <p:spPr>
          <a:xfrm>
            <a:off x="518691" y="1599093"/>
            <a:ext cx="1095893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333333"/>
              </a:solidFill>
              <a:latin typeface="Fira Sans"/>
            </a:endParaRPr>
          </a:p>
          <a:p>
            <a:pPr marL="342900" indent="-342900">
              <a:buAutoNum type="arabicPeriod"/>
            </a:pPr>
            <a:r>
              <a:rPr lang="en-GB" sz="2000" dirty="0" err="1">
                <a:solidFill>
                  <a:srgbClr val="333333"/>
                </a:solidFill>
              </a:rPr>
              <a:t>Guanci</a:t>
            </a:r>
            <a:r>
              <a:rPr lang="en-GB" sz="2000" dirty="0">
                <a:solidFill>
                  <a:srgbClr val="333333"/>
                </a:solidFill>
              </a:rPr>
              <a:t> G. </a:t>
            </a:r>
            <a:r>
              <a:rPr lang="en-GB" sz="2000" i="1" dirty="0">
                <a:solidFill>
                  <a:srgbClr val="333333"/>
                </a:solidFill>
              </a:rPr>
              <a:t>Feel the Pull</a:t>
            </a:r>
            <a:r>
              <a:rPr lang="en-GB" sz="2000" dirty="0">
                <a:solidFill>
                  <a:srgbClr val="333333"/>
                </a:solidFill>
              </a:rPr>
              <a:t>. Minneapolis, MN: Creative Health Care Management, Inc.; 2016. </a:t>
            </a:r>
            <a:r>
              <a:rPr lang="en-GB" sz="2000" dirty="0">
                <a:solidFill>
                  <a:srgbClr val="156D95"/>
                </a:solidFill>
              </a:rPr>
              <a:t> </a:t>
            </a:r>
          </a:p>
          <a:p>
            <a:pPr marL="342900" indent="-342900">
              <a:buAutoNum type="arabicPeriod"/>
            </a:pPr>
            <a:r>
              <a:rPr lang="en-GB" sz="2000" dirty="0">
                <a:solidFill>
                  <a:srgbClr val="333333"/>
                </a:solidFill>
              </a:rPr>
              <a:t>Robert N, Finlayson S. </a:t>
            </a:r>
            <a:r>
              <a:rPr lang="en-GB" sz="2000" i="1" dirty="0">
                <a:solidFill>
                  <a:srgbClr val="333333"/>
                </a:solidFill>
              </a:rPr>
              <a:t>Fundamentals of Magnet(R) Toolkit</a:t>
            </a:r>
            <a:r>
              <a:rPr lang="en-GB" sz="2000" dirty="0">
                <a:solidFill>
                  <a:srgbClr val="333333"/>
                </a:solidFill>
              </a:rPr>
              <a:t>. Silver Spring, MD: American Nurses Association; 2015. </a:t>
            </a:r>
            <a:r>
              <a:rPr lang="en-GB" sz="2000" dirty="0">
                <a:solidFill>
                  <a:srgbClr val="156D95"/>
                </a:solidFill>
              </a:rPr>
              <a:t> </a:t>
            </a:r>
            <a:endParaRPr lang="en-GB" sz="2000" dirty="0">
              <a:solidFill>
                <a:srgbClr val="333333"/>
              </a:solidFill>
            </a:endParaRPr>
          </a:p>
          <a:p>
            <a:pPr marL="342900" indent="-342900">
              <a:buAutoNum type="arabicPeriod"/>
            </a:pPr>
            <a:r>
              <a:rPr lang="en-GB" sz="2000" dirty="0" err="1">
                <a:solidFill>
                  <a:srgbClr val="333333"/>
                </a:solidFill>
              </a:rPr>
              <a:t>Beglinger</a:t>
            </a:r>
            <a:r>
              <a:rPr lang="en-GB" sz="2000" dirty="0">
                <a:solidFill>
                  <a:srgbClr val="333333"/>
                </a:solidFill>
              </a:rPr>
              <a:t> JE, Hauge B, Krause S, </a:t>
            </a:r>
            <a:r>
              <a:rPr lang="en-GB" sz="2000" dirty="0" err="1">
                <a:solidFill>
                  <a:srgbClr val="333333"/>
                </a:solidFill>
              </a:rPr>
              <a:t>Ziebarth</a:t>
            </a:r>
            <a:r>
              <a:rPr lang="en-GB" sz="2000" dirty="0">
                <a:solidFill>
                  <a:srgbClr val="333333"/>
                </a:solidFill>
              </a:rPr>
              <a:t> 2011 L:Shaping future nurse leaders through shared governance. </a:t>
            </a:r>
            <a:r>
              <a:rPr lang="en-GB" sz="2000" i="1" dirty="0" err="1">
                <a:solidFill>
                  <a:srgbClr val="333333"/>
                </a:solidFill>
              </a:rPr>
              <a:t>Nurs</a:t>
            </a:r>
            <a:r>
              <a:rPr lang="en-GB" sz="2000" i="1" dirty="0">
                <a:solidFill>
                  <a:srgbClr val="333333"/>
                </a:solidFill>
              </a:rPr>
              <a:t> Clin North Am</a:t>
            </a:r>
            <a:r>
              <a:rPr lang="en-GB" sz="2000" dirty="0">
                <a:solidFill>
                  <a:srgbClr val="333333"/>
                </a:solidFill>
              </a:rPr>
              <a:t>. 2011;46(1):129-135. </a:t>
            </a:r>
            <a:r>
              <a:rPr lang="en-GB" sz="2000" dirty="0">
                <a:solidFill>
                  <a:srgbClr val="156D95"/>
                </a:solidFill>
              </a:rPr>
              <a:t> </a:t>
            </a:r>
          </a:p>
          <a:p>
            <a:pPr marL="342900" indent="-342900">
              <a:buAutoNum type="arabicPeriod"/>
            </a:pPr>
            <a:r>
              <a:rPr lang="en-GB" sz="2000" dirty="0">
                <a:solidFill>
                  <a:srgbClr val="333333"/>
                </a:solidFill>
              </a:rPr>
              <a:t>4. Newman KP. Transforming organizational culture through nursing shared governance. </a:t>
            </a:r>
            <a:r>
              <a:rPr lang="en-GB" sz="2000" i="1" dirty="0" err="1">
                <a:solidFill>
                  <a:srgbClr val="333333"/>
                </a:solidFill>
              </a:rPr>
              <a:t>Nurs</a:t>
            </a:r>
            <a:r>
              <a:rPr lang="en-GB" sz="2000" i="1" dirty="0">
                <a:solidFill>
                  <a:srgbClr val="333333"/>
                </a:solidFill>
              </a:rPr>
              <a:t> Clin North Am</a:t>
            </a:r>
            <a:r>
              <a:rPr lang="en-GB" sz="2000" dirty="0">
                <a:solidFill>
                  <a:srgbClr val="333333"/>
                </a:solidFill>
              </a:rPr>
              <a:t>. 2011;46(1):45-58. </a:t>
            </a:r>
          </a:p>
          <a:p>
            <a:pPr marL="342900" indent="-342900">
              <a:buFontTx/>
              <a:buAutoNum type="arabicPeriod"/>
            </a:pPr>
            <a:r>
              <a:rPr lang="en-GB" sz="2000" dirty="0">
                <a:solidFill>
                  <a:srgbClr val="333333"/>
                </a:solidFill>
              </a:rPr>
              <a:t>Hess, Jr., Robert G 2004: From bedside to boardroom - nursing shared governance. Source: Online Journal of Issues in Nursing . 2004, Vol. 9 Issue 1, p95-106. 12p.Author(s): Interdisciplinary Shared Decision-Making: Taking Shared Governance to the Next Level </a:t>
            </a:r>
            <a:r>
              <a:rPr lang="en-GB" sz="2000" dirty="0" err="1">
                <a:solidFill>
                  <a:srgbClr val="333333"/>
                </a:solidFill>
              </a:rPr>
              <a:t>Golanowski</a:t>
            </a:r>
            <a:r>
              <a:rPr lang="en-GB" sz="2000" dirty="0">
                <a:solidFill>
                  <a:srgbClr val="333333"/>
                </a:solidFill>
              </a:rPr>
              <a:t>, Marie MS, RN, CNAA; Beaudry, Diane PhD, RN; </a:t>
            </a:r>
            <a:r>
              <a:rPr lang="en-GB" sz="2000" dirty="0" err="1">
                <a:solidFill>
                  <a:srgbClr val="333333"/>
                </a:solidFill>
              </a:rPr>
              <a:t>Kurz</a:t>
            </a:r>
            <a:r>
              <a:rPr lang="en-GB" sz="2000" dirty="0">
                <a:solidFill>
                  <a:srgbClr val="333333"/>
                </a:solidFill>
              </a:rPr>
              <a:t>, Lynne MS, RD; Laffey, William J. BS, MBA; Hook, Mary L. MS, APRN, BC Author Information- Pub Nursing Administration Quarterly: October-December 2007 - Volume 31 - Issue 4 - p 341-353</a:t>
            </a:r>
          </a:p>
          <a:p>
            <a:pPr marL="342900" indent="-342900">
              <a:buAutoNum type="arabicPeriod"/>
            </a:pPr>
            <a:r>
              <a:rPr lang="en-GB" sz="2000" i="1" dirty="0" err="1">
                <a:solidFill>
                  <a:srgbClr val="333333"/>
                </a:solidFill>
              </a:rPr>
              <a:t>Maiju</a:t>
            </a:r>
            <a:r>
              <a:rPr lang="en-GB" sz="2000" i="1" dirty="0">
                <a:solidFill>
                  <a:srgbClr val="333333"/>
                </a:solidFill>
              </a:rPr>
              <a:t> </a:t>
            </a:r>
            <a:r>
              <a:rPr lang="en-GB" sz="2000" i="1" dirty="0" err="1">
                <a:solidFill>
                  <a:srgbClr val="333333"/>
                </a:solidFill>
              </a:rPr>
              <a:t>Kyytsönen</a:t>
            </a:r>
            <a:r>
              <a:rPr lang="en-GB" sz="2000" i="1" dirty="0">
                <a:solidFill>
                  <a:srgbClr val="333333"/>
                </a:solidFill>
              </a:rPr>
              <a:t>, Marco </a:t>
            </a:r>
            <a:r>
              <a:rPr lang="en-GB" sz="2000" i="1" dirty="0" err="1">
                <a:solidFill>
                  <a:srgbClr val="333333"/>
                </a:solidFill>
              </a:rPr>
              <a:t>Tomietto</a:t>
            </a:r>
            <a:r>
              <a:rPr lang="en-GB" sz="2000" i="1" dirty="0">
                <a:solidFill>
                  <a:srgbClr val="333333"/>
                </a:solidFill>
              </a:rPr>
              <a:t>, </a:t>
            </a:r>
            <a:r>
              <a:rPr lang="en-GB" sz="2000" i="1" dirty="0" err="1">
                <a:solidFill>
                  <a:srgbClr val="333333"/>
                </a:solidFill>
              </a:rPr>
              <a:t>Moona</a:t>
            </a:r>
            <a:r>
              <a:rPr lang="en-GB" sz="2000" i="1" dirty="0">
                <a:solidFill>
                  <a:srgbClr val="333333"/>
                </a:solidFill>
              </a:rPr>
              <a:t> </a:t>
            </a:r>
            <a:r>
              <a:rPr lang="en-GB" sz="2000" i="1" dirty="0" err="1">
                <a:solidFill>
                  <a:srgbClr val="333333"/>
                </a:solidFill>
              </a:rPr>
              <a:t>Huhtakangas</a:t>
            </a:r>
            <a:r>
              <a:rPr lang="en-GB" sz="2000" i="1" dirty="0">
                <a:solidFill>
                  <a:srgbClr val="333333"/>
                </a:solidFill>
              </a:rPr>
              <a:t>, </a:t>
            </a:r>
            <a:r>
              <a:rPr lang="en-GB" sz="2000" i="1" dirty="0" err="1">
                <a:solidFill>
                  <a:srgbClr val="333333"/>
                </a:solidFill>
              </a:rPr>
              <a:t>Outi</a:t>
            </a:r>
            <a:r>
              <a:rPr lang="en-GB" sz="2000" i="1" dirty="0">
                <a:solidFill>
                  <a:srgbClr val="333333"/>
                </a:solidFill>
              </a:rPr>
              <a:t> </a:t>
            </a:r>
            <a:r>
              <a:rPr lang="en-GB" sz="2000" i="1" dirty="0" err="1">
                <a:solidFill>
                  <a:srgbClr val="333333"/>
                </a:solidFill>
              </a:rPr>
              <a:t>Kanste</a:t>
            </a:r>
            <a:r>
              <a:rPr lang="en-GB" sz="2000" i="1" dirty="0">
                <a:solidFill>
                  <a:srgbClr val="333333"/>
                </a:solidFill>
              </a:rPr>
              <a:t> 2020: </a:t>
            </a:r>
            <a:r>
              <a:rPr lang="en-GB" sz="2000" dirty="0">
                <a:solidFill>
                  <a:srgbClr val="333333"/>
                </a:solidFill>
              </a:rPr>
              <a:t>Research on hospital-based shared governance: a scoping review. Pub International Journal of Health Governance ISSN: 2059-4631 Publication date: 7 July 2020</a:t>
            </a:r>
          </a:p>
        </p:txBody>
      </p:sp>
    </p:spTree>
    <p:extLst>
      <p:ext uri="{BB962C8B-B14F-4D97-AF65-F5344CB8AC3E}">
        <p14:creationId xmlns:p14="http://schemas.microsoft.com/office/powerpoint/2010/main" val="275599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E864393D-C2C7-4A75-BA3C-C560F0C49B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0539D0C-D04B-42D4-9E09-76C6F865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7" y="15081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libri"/>
                <a:ea typeface="+mj-lt"/>
                <a:cs typeface="+mj-lt"/>
              </a:rPr>
              <a:t>What is Ward Accreditation at </a:t>
            </a:r>
            <a:r>
              <a:rPr lang="en-US" dirty="0" err="1">
                <a:solidFill>
                  <a:schemeClr val="bg1"/>
                </a:solidFill>
                <a:latin typeface="Calibri"/>
                <a:ea typeface="+mj-lt"/>
                <a:cs typeface="+mj-lt"/>
              </a:rPr>
              <a:t>Torbay</a:t>
            </a:r>
            <a:r>
              <a:rPr lang="en-US" dirty="0">
                <a:solidFill>
                  <a:schemeClr val="bg1"/>
                </a:solidFill>
                <a:latin typeface="Calibri"/>
                <a:ea typeface="+mj-lt"/>
                <a:cs typeface="+mj-lt"/>
              </a:rPr>
              <a:t>?</a:t>
            </a:r>
            <a:endParaRPr lang="en-US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1" name="Subtitle 20">
            <a:extLst>
              <a:ext uri="{FF2B5EF4-FFF2-40B4-BE49-F238E27FC236}">
                <a16:creationId xmlns:a16="http://schemas.microsoft.com/office/drawing/2014/main" id="{E8DA52FB-9FFB-4A5F-8B10-7AAD07714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sz="3600" dirty="0"/>
          </a:p>
          <a:p>
            <a:endParaRPr lang="en-US" dirty="0">
              <a:cs typeface="Calibri"/>
            </a:endParaRPr>
          </a:p>
        </p:txBody>
      </p:sp>
      <p:pic>
        <p:nvPicPr>
          <p:cNvPr id="3" name="Picture 5" descr="Diagram&#10;&#10;Description automatically generated">
            <a:extLst>
              <a:ext uri="{FF2B5EF4-FFF2-40B4-BE49-F238E27FC236}">
                <a16:creationId xmlns:a16="http://schemas.microsoft.com/office/drawing/2014/main" id="{5E0CE389-C06C-4E1F-890D-CC889EC7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1072"/>
            <a:ext cx="12063408" cy="5047469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23BB9F6E-4298-4DB2-83AA-08BFC66F49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5818" y="1831181"/>
            <a:ext cx="2733675" cy="102870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2A2836C9-1C16-4D9F-A81A-418DABA394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6893" y="3531394"/>
            <a:ext cx="2212181" cy="1057274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7E755BB7-E3BC-48A2-B6C0-DC33582707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1568" y="5360193"/>
            <a:ext cx="2447925" cy="923925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6EBE4A32-7505-41CE-B49F-9E03224CF1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9187" y="1966912"/>
            <a:ext cx="2107406" cy="1114425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4C1685EE-2A87-4BEB-BD88-DDC4BA3994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568" y="3645693"/>
            <a:ext cx="2162175" cy="1019175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443DF34D-A4BE-40F8-AACB-B5AE58A5F8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3444" y="5305425"/>
            <a:ext cx="2578893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835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E864393D-C2C7-4A75-BA3C-C560F0C49B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0539D0C-D04B-42D4-9E09-76C6F865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7" y="15081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libri"/>
                <a:ea typeface="+mj-lt"/>
                <a:cs typeface="+mj-lt"/>
              </a:rPr>
              <a:t>What Does This Mean To Our Staff?</a:t>
            </a:r>
            <a:endParaRPr lang="en-US" dirty="0">
              <a:solidFill>
                <a:schemeClr val="bg1"/>
              </a:solidFill>
              <a:latin typeface="Calibri"/>
              <a:cs typeface="Calibri Light" panose="020F0302020204030204"/>
            </a:endParaRPr>
          </a:p>
        </p:txBody>
      </p:sp>
      <p:sp>
        <p:nvSpPr>
          <p:cNvPr id="21" name="Subtitle 20">
            <a:extLst>
              <a:ext uri="{FF2B5EF4-FFF2-40B4-BE49-F238E27FC236}">
                <a16:creationId xmlns:a16="http://schemas.microsoft.com/office/drawing/2014/main" id="{E8DA52FB-9FFB-4A5F-8B10-7AAD07714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sz="3600" dirty="0"/>
          </a:p>
          <a:p>
            <a:endParaRPr lang="en-US" dirty="0"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9B3D0F-8D29-49BF-8732-ECEE1442CC34}"/>
              </a:ext>
            </a:extLst>
          </p:cNvPr>
          <p:cNvSpPr txBox="1"/>
          <p:nvPr/>
        </p:nvSpPr>
        <p:spPr>
          <a:xfrm>
            <a:off x="459475" y="1710519"/>
            <a:ext cx="1115931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solidFill>
                  <a:srgbClr val="202A30"/>
                </a:solidFill>
              </a:rPr>
              <a:t>Ward Accreditation is </a:t>
            </a:r>
            <a:r>
              <a:rPr lang="en-GB" sz="2400" dirty="0"/>
              <a:t>designed to support nurses in practice to understand how they deliver care, identify what works well and where further improvements are needed.</a:t>
            </a:r>
          </a:p>
        </p:txBody>
      </p:sp>
      <p:sp>
        <p:nvSpPr>
          <p:cNvPr id="45" name="Arrow: Pentagon 44">
            <a:extLst>
              <a:ext uri="{FF2B5EF4-FFF2-40B4-BE49-F238E27FC236}">
                <a16:creationId xmlns:a16="http://schemas.microsoft.com/office/drawing/2014/main" id="{937B9B2B-CB87-4657-B630-F9D1CAFD6305}"/>
              </a:ext>
            </a:extLst>
          </p:cNvPr>
          <p:cNvSpPr/>
          <p:nvPr/>
        </p:nvSpPr>
        <p:spPr>
          <a:xfrm>
            <a:off x="1171273" y="2936475"/>
            <a:ext cx="8541223" cy="55728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ea typeface="+mn-lt"/>
                <a:cs typeface="+mn-lt"/>
              </a:rPr>
              <a:t>Providing meaningful information for ward teams to monitor their progress</a:t>
            </a:r>
            <a:endParaRPr lang="en-US" sz="2100" dirty="0"/>
          </a:p>
        </p:txBody>
      </p:sp>
      <p:sp>
        <p:nvSpPr>
          <p:cNvPr id="46" name="Arrow: Pentagon 45">
            <a:extLst>
              <a:ext uri="{FF2B5EF4-FFF2-40B4-BE49-F238E27FC236}">
                <a16:creationId xmlns:a16="http://schemas.microsoft.com/office/drawing/2014/main" id="{C3B2490D-949B-4F38-9460-415B78E3E58C}"/>
              </a:ext>
            </a:extLst>
          </p:cNvPr>
          <p:cNvSpPr/>
          <p:nvPr/>
        </p:nvSpPr>
        <p:spPr>
          <a:xfrm>
            <a:off x="1171272" y="3721221"/>
            <a:ext cx="8541223" cy="55728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100" dirty="0">
                <a:ea typeface="+mn-lt"/>
                <a:cs typeface="+mn-lt"/>
              </a:rPr>
              <a:t>Creating constructive conversations to enhance the teamwork around improvement</a:t>
            </a:r>
            <a:endParaRPr lang="en-US" sz="2100" dirty="0"/>
          </a:p>
        </p:txBody>
      </p:sp>
      <p:sp>
        <p:nvSpPr>
          <p:cNvPr id="47" name="Arrow: Pentagon 46">
            <a:extLst>
              <a:ext uri="{FF2B5EF4-FFF2-40B4-BE49-F238E27FC236}">
                <a16:creationId xmlns:a16="http://schemas.microsoft.com/office/drawing/2014/main" id="{AEA49164-1FB9-4A4F-A366-F9D13653F651}"/>
              </a:ext>
            </a:extLst>
          </p:cNvPr>
          <p:cNvSpPr/>
          <p:nvPr/>
        </p:nvSpPr>
        <p:spPr>
          <a:xfrm>
            <a:off x="1166297" y="4523738"/>
            <a:ext cx="8552596" cy="51179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100" dirty="0">
                <a:ea typeface="+mn-lt"/>
                <a:cs typeface="+mn-lt"/>
              </a:rPr>
              <a:t>Recognising and rewarding success</a:t>
            </a:r>
            <a:endParaRPr lang="en-US" sz="2100" dirty="0">
              <a:cs typeface="Calibri" panose="020F050202020403020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36A8B8A-9960-42A7-8B54-0CCAB6BD1114}"/>
              </a:ext>
            </a:extLst>
          </p:cNvPr>
          <p:cNvSpPr txBox="1"/>
          <p:nvPr/>
        </p:nvSpPr>
        <p:spPr>
          <a:xfrm>
            <a:off x="3507475" y="5258935"/>
            <a:ext cx="8327409" cy="14311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100" dirty="0"/>
              <a:t>By promoting a culture that supports and motivates staff to engage in continuous improvement. W</a:t>
            </a:r>
            <a:r>
              <a:rPr lang="en-GB" sz="2100" dirty="0">
                <a:solidFill>
                  <a:srgbClr val="202A30"/>
                </a:solidFill>
              </a:rPr>
              <a:t>ard managers can deliver local quality improvement initiatives with their teams on their wards and  </a:t>
            </a:r>
            <a:r>
              <a:rPr lang="en-GB" sz="2100" dirty="0"/>
              <a:t>ensure that patients always receive quality care </a:t>
            </a:r>
            <a:r>
              <a:rPr lang="en-GB" sz="2400" dirty="0"/>
              <a:t> </a:t>
            </a:r>
          </a:p>
        </p:txBody>
      </p:sp>
      <p:pic>
        <p:nvPicPr>
          <p:cNvPr id="49" name="Picture 49" descr="A picture containing sunburst chart&#10;&#10;Description automatically generated">
            <a:extLst>
              <a:ext uri="{FF2B5EF4-FFF2-40B4-BE49-F238E27FC236}">
                <a16:creationId xmlns:a16="http://schemas.microsoft.com/office/drawing/2014/main" id="{36801C57-5FDD-403D-A597-3131ADC24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778" y="5133620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00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E864393D-C2C7-4A75-BA3C-C560F0C49B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0539D0C-D04B-42D4-9E09-76C6F865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98" y="13944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libri"/>
                <a:ea typeface="+mj-lt"/>
                <a:cs typeface="+mj-lt"/>
              </a:rPr>
              <a:t>Devising and Delivering a Quality Assurance Accreditation Framework </a:t>
            </a:r>
            <a:endParaRPr lang="en-US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1" name="Subtitle 20">
            <a:extLst>
              <a:ext uri="{FF2B5EF4-FFF2-40B4-BE49-F238E27FC236}">
                <a16:creationId xmlns:a16="http://schemas.microsoft.com/office/drawing/2014/main" id="{E8DA52FB-9FFB-4A5F-8B10-7AAD07714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sz="3600" dirty="0"/>
          </a:p>
          <a:p>
            <a:endParaRPr lang="en-US" dirty="0">
              <a:cs typeface="Calibri"/>
            </a:endParaRPr>
          </a:p>
        </p:txBody>
      </p:sp>
      <p:graphicFrame>
        <p:nvGraphicFramePr>
          <p:cNvPr id="2" name="Diagram 2">
            <a:extLst>
              <a:ext uri="{FF2B5EF4-FFF2-40B4-BE49-F238E27FC236}">
                <a16:creationId xmlns:a16="http://schemas.microsoft.com/office/drawing/2014/main" id="{3DDF6F7A-BD72-4648-A12E-759C7FD1E0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3013406"/>
              </p:ext>
            </p:extLst>
          </p:nvPr>
        </p:nvGraphicFramePr>
        <p:xfrm>
          <a:off x="614150" y="1668438"/>
          <a:ext cx="10736237" cy="2895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77" name="Diagram 1177">
            <a:extLst>
              <a:ext uri="{FF2B5EF4-FFF2-40B4-BE49-F238E27FC236}">
                <a16:creationId xmlns:a16="http://schemas.microsoft.com/office/drawing/2014/main" id="{412C76C0-4E50-497A-9E84-14FE7A4AA1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3457658"/>
              </p:ext>
            </p:extLst>
          </p:nvPr>
        </p:nvGraphicFramePr>
        <p:xfrm>
          <a:off x="614149" y="4193274"/>
          <a:ext cx="10952326" cy="2611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199" name="TextBox 2198">
            <a:extLst>
              <a:ext uri="{FF2B5EF4-FFF2-40B4-BE49-F238E27FC236}">
                <a16:creationId xmlns:a16="http://schemas.microsoft.com/office/drawing/2014/main" id="{5CFC45BA-FC00-4A8B-A9D1-6FEFEE2F7015}"/>
              </a:ext>
            </a:extLst>
          </p:cNvPr>
          <p:cNvSpPr txBox="1"/>
          <p:nvPr/>
        </p:nvSpPr>
        <p:spPr>
          <a:xfrm>
            <a:off x="9921922" y="5054221"/>
            <a:ext cx="1583141" cy="13542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latin typeface="Calibri Light"/>
                <a:ea typeface="+mn-lt"/>
                <a:cs typeface="+mn-lt"/>
              </a:rPr>
              <a:t>Shared governance pilot </a:t>
            </a:r>
            <a:r>
              <a:rPr lang="en-US" sz="1600" b="1" dirty="0" err="1">
                <a:latin typeface="Calibri Light"/>
                <a:ea typeface="+mn-lt"/>
                <a:cs typeface="+mn-lt"/>
              </a:rPr>
              <a:t>programme</a:t>
            </a:r>
            <a:r>
              <a:rPr lang="en-US" sz="1600" b="1" dirty="0">
                <a:latin typeface="Calibri Light"/>
                <a:ea typeface="+mn-lt"/>
                <a:cs typeface="+mn-lt"/>
              </a:rPr>
              <a:t> roll out</a:t>
            </a:r>
            <a:endParaRPr lang="en-US" sz="1600" b="1" dirty="0">
              <a:latin typeface="Calibri Light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4077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E864393D-C2C7-4A75-BA3C-C560F0C49B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0539D0C-D04B-42D4-9E09-76C6F865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7" y="15081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libri"/>
                <a:ea typeface="+mj-lt"/>
                <a:cs typeface="+mj-lt"/>
              </a:rPr>
              <a:t>Developing Our Quality Metrics </a:t>
            </a:r>
            <a:endParaRPr lang="en-US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1" name="Subtitle 20">
            <a:extLst>
              <a:ext uri="{FF2B5EF4-FFF2-40B4-BE49-F238E27FC236}">
                <a16:creationId xmlns:a16="http://schemas.microsoft.com/office/drawing/2014/main" id="{E8DA52FB-9FFB-4A5F-8B10-7AAD07714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sz="3600" dirty="0"/>
          </a:p>
          <a:p>
            <a:endParaRPr lang="en-US" dirty="0">
              <a:cs typeface="Calibri"/>
            </a:endParaRPr>
          </a:p>
        </p:txBody>
      </p:sp>
      <p:pic>
        <p:nvPicPr>
          <p:cNvPr id="2" name="Picture 2" descr="A picture containing text, indoor, clipart&#10;&#10;Description automatically generated">
            <a:extLst>
              <a:ext uri="{FF2B5EF4-FFF2-40B4-BE49-F238E27FC236}">
                <a16:creationId xmlns:a16="http://schemas.microsoft.com/office/drawing/2014/main" id="{CD2F31ED-F663-474E-91C5-C634D05C6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133" y="3432070"/>
            <a:ext cx="4244453" cy="1938311"/>
          </a:xfrm>
          <a:prstGeom prst="rect">
            <a:avLst/>
          </a:prstGeom>
        </p:spPr>
      </p:pic>
      <p:pic>
        <p:nvPicPr>
          <p:cNvPr id="3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940A6DC-3129-49EB-86F6-F048FDCCD8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0603" y="1634319"/>
            <a:ext cx="2133600" cy="2133600"/>
          </a:xfrm>
          <a:prstGeom prst="rect">
            <a:avLst/>
          </a:prstGeom>
        </p:spPr>
      </p:pic>
      <p:pic>
        <p:nvPicPr>
          <p:cNvPr id="6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341D7BD4-96B1-4E09-AB30-AB4F484E9C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9979" y="4950335"/>
            <a:ext cx="1905000" cy="1905000"/>
          </a:xfrm>
          <a:prstGeom prst="rect">
            <a:avLst/>
          </a:prstGeom>
        </p:spPr>
      </p:pic>
      <p:pic>
        <p:nvPicPr>
          <p:cNvPr id="7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582C971D-FAFE-41A1-B9D2-A837CF0A61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71" y="1629558"/>
            <a:ext cx="2143125" cy="2143125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DDD9F2FB-D5A7-4B92-92B0-7E2D31A6DD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072" y="5244181"/>
            <a:ext cx="2743200" cy="1317307"/>
          </a:xfrm>
          <a:prstGeom prst="rect">
            <a:avLst/>
          </a:prstGeom>
        </p:spPr>
      </p:pic>
      <p:pic>
        <p:nvPicPr>
          <p:cNvPr id="9" name="Picture 9" descr="Text&#10;&#10;Description automatically generated">
            <a:extLst>
              <a:ext uri="{FF2B5EF4-FFF2-40B4-BE49-F238E27FC236}">
                <a16:creationId xmlns:a16="http://schemas.microsoft.com/office/drawing/2014/main" id="{F51E52CA-6488-4195-91DA-D65C94C89C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4474" y="5961655"/>
            <a:ext cx="1771650" cy="666750"/>
          </a:xfrm>
          <a:prstGeom prst="rect">
            <a:avLst/>
          </a:prstGeom>
        </p:spPr>
      </p:pic>
      <p:pic>
        <p:nvPicPr>
          <p:cNvPr id="10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520ED401-7C6B-416C-AB06-CB799B7D0A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23895" y="1715849"/>
            <a:ext cx="2198570" cy="1436002"/>
          </a:xfrm>
          <a:prstGeom prst="rect">
            <a:avLst/>
          </a:prstGeom>
        </p:spPr>
      </p:pic>
      <p:pic>
        <p:nvPicPr>
          <p:cNvPr id="11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0635087E-EBFE-4407-8969-DE5F195AF5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835" y="3342208"/>
            <a:ext cx="2551137" cy="1697583"/>
          </a:xfrm>
          <a:prstGeom prst="rect">
            <a:avLst/>
          </a:prstGeom>
        </p:spPr>
      </p:pic>
      <p:pic>
        <p:nvPicPr>
          <p:cNvPr id="12" name="Picture 12" descr="Logo&#10;&#10;Description automatically generated">
            <a:extLst>
              <a:ext uri="{FF2B5EF4-FFF2-40B4-BE49-F238E27FC236}">
                <a16:creationId xmlns:a16="http://schemas.microsoft.com/office/drawing/2014/main" id="{5586BD0B-62C6-45C2-9F2E-5BA5E577AB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61863" y="3997475"/>
            <a:ext cx="2743200" cy="682752"/>
          </a:xfrm>
          <a:prstGeom prst="rect">
            <a:avLst/>
          </a:prstGeom>
        </p:spPr>
      </p:pic>
      <p:pic>
        <p:nvPicPr>
          <p:cNvPr id="13" name="Picture 1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EFEF967-A887-4A77-AF99-3ABA55493B9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52699" y="1820699"/>
            <a:ext cx="2743200" cy="144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676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E864393D-C2C7-4A75-BA3C-C560F0C49B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0539D0C-D04B-42D4-9E09-76C6F865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7" y="150813"/>
            <a:ext cx="10515600" cy="1325563"/>
          </a:xfrm>
        </p:spPr>
        <p:txBody>
          <a:bodyPr/>
          <a:lstStyle/>
          <a:p>
            <a:r>
              <a:rPr lang="en-US">
                <a:latin typeface="Calibri"/>
                <a:ea typeface="+mj-lt"/>
                <a:cs typeface="+mj-lt"/>
              </a:rPr>
              <a:t>Developing Our Quality Metrics</a:t>
            </a:r>
            <a:r>
              <a:rPr lang="en-US" dirty="0">
                <a:ea typeface="+mj-lt"/>
                <a:cs typeface="+mj-lt"/>
              </a:rPr>
              <a:t> </a:t>
            </a:r>
            <a:endParaRPr lang="en-US" dirty="0"/>
          </a:p>
        </p:txBody>
      </p:sp>
      <p:sp>
        <p:nvSpPr>
          <p:cNvPr id="21" name="Subtitle 20">
            <a:extLst>
              <a:ext uri="{FF2B5EF4-FFF2-40B4-BE49-F238E27FC236}">
                <a16:creationId xmlns:a16="http://schemas.microsoft.com/office/drawing/2014/main" id="{E8DA52FB-9FFB-4A5F-8B10-7AAD07714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47" y="6181535"/>
            <a:ext cx="11880375" cy="57545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2400" kern="1200">
                <a:latin typeface="Calibri"/>
                <a:ea typeface="+mn-ea"/>
                <a:cs typeface="+mn-cs"/>
              </a:rPr>
              <a:t>Adaptation of the </a:t>
            </a:r>
            <a:r>
              <a:rPr lang="en-GB" sz="2400">
                <a:latin typeface="Calibri"/>
              </a:rPr>
              <a:t>Salford National Accredidation Scheme Standards</a:t>
            </a:r>
            <a:r>
              <a:rPr lang="en-GB" sz="2400" kern="1200">
                <a:latin typeface="Calibri"/>
                <a:ea typeface="+mn-ea"/>
                <a:cs typeface="+mn-cs"/>
              </a:rPr>
              <a:t> </a:t>
            </a:r>
            <a:r>
              <a:rPr lang="en-GB" sz="2400">
                <a:latin typeface="Calibri"/>
              </a:rPr>
              <a:t>included</a:t>
            </a:r>
            <a:r>
              <a:rPr lang="en-GB" sz="2400" kern="1200">
                <a:latin typeface="Calibri"/>
                <a:ea typeface="+mn-ea"/>
                <a:cs typeface="+mn-cs"/>
              </a:rPr>
              <a:t> Torbay specific elements</a:t>
            </a:r>
            <a:endParaRPr lang="en-US" sz="2400">
              <a:cs typeface="Calibri"/>
            </a:endParaRPr>
          </a:p>
        </p:txBody>
      </p:sp>
      <p:pic>
        <p:nvPicPr>
          <p:cNvPr id="2" name="Picture 2" descr="Shape&#10;&#10;Description automatically generated">
            <a:extLst>
              <a:ext uri="{FF2B5EF4-FFF2-40B4-BE49-F238E27FC236}">
                <a16:creationId xmlns:a16="http://schemas.microsoft.com/office/drawing/2014/main" id="{7B1511DE-1286-4B35-A426-1004E2DFB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1" y="1627958"/>
            <a:ext cx="1924193" cy="19469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AD1DA5-2C81-4274-AC03-B0FE922EA144}"/>
              </a:ext>
            </a:extLst>
          </p:cNvPr>
          <p:cNvSpPr txBox="1"/>
          <p:nvPr/>
        </p:nvSpPr>
        <p:spPr>
          <a:xfrm>
            <a:off x="2074460" y="1710519"/>
            <a:ext cx="973767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/>
              <a:t>Developed in consultation with Ward Managers, Lead for Pharmacy, Freedom to Speak Up Guardian, Pathway to Excellence Lead Nurse and System Director of Nursing</a:t>
            </a:r>
            <a:endParaRPr lang="en-US"/>
          </a:p>
        </p:txBody>
      </p:sp>
      <p:pic>
        <p:nvPicPr>
          <p:cNvPr id="6" name="Picture 6" descr="Table&#10;&#10;Description automatically generated">
            <a:extLst>
              <a:ext uri="{FF2B5EF4-FFF2-40B4-BE49-F238E27FC236}">
                <a16:creationId xmlns:a16="http://schemas.microsoft.com/office/drawing/2014/main" id="{B263FF73-8FDB-4058-BF92-64665FD4CF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7594" y="2911344"/>
            <a:ext cx="4619765" cy="3139342"/>
          </a:xfrm>
          <a:prstGeom prst="rect">
            <a:avLst/>
          </a:prstGeom>
        </p:spPr>
      </p:pic>
      <p:pic>
        <p:nvPicPr>
          <p:cNvPr id="7" name="Picture 7" descr="Text, letter&#10;&#10;Description automatically generated">
            <a:extLst>
              <a:ext uri="{FF2B5EF4-FFF2-40B4-BE49-F238E27FC236}">
                <a16:creationId xmlns:a16="http://schemas.microsoft.com/office/drawing/2014/main" id="{FC2954D7-3BEB-4319-8C55-5219536635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7238" y="2885305"/>
            <a:ext cx="4915468" cy="314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852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E864393D-C2C7-4A75-BA3C-C560F0C49B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0539D0C-D04B-42D4-9E09-76C6F865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7" y="150813"/>
            <a:ext cx="10515600" cy="1325563"/>
          </a:xfrm>
        </p:spPr>
        <p:txBody>
          <a:bodyPr/>
          <a:lstStyle/>
          <a:p>
            <a:r>
              <a:rPr lang="en-US">
                <a:latin typeface="Calibri"/>
                <a:ea typeface="+mj-lt"/>
                <a:cs typeface="+mj-lt"/>
              </a:rPr>
              <a:t>What Do We Assess?</a:t>
            </a:r>
            <a:endParaRPr lang="en-US">
              <a:latin typeface="Calibri"/>
            </a:endParaRPr>
          </a:p>
        </p:txBody>
      </p:sp>
      <p:sp>
        <p:nvSpPr>
          <p:cNvPr id="21" name="Subtitle 20">
            <a:extLst>
              <a:ext uri="{FF2B5EF4-FFF2-40B4-BE49-F238E27FC236}">
                <a16:creationId xmlns:a16="http://schemas.microsoft.com/office/drawing/2014/main" id="{E8DA52FB-9FFB-4A5F-8B10-7AAD07714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sz="3600" dirty="0"/>
          </a:p>
          <a:p>
            <a:endParaRPr lang="en-US" dirty="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AD891-7549-4B49-B979-1BD353CC8B58}"/>
              </a:ext>
            </a:extLst>
          </p:cNvPr>
          <p:cNvSpPr txBox="1"/>
          <p:nvPr/>
        </p:nvSpPr>
        <p:spPr>
          <a:xfrm>
            <a:off x="1483057" y="2028966"/>
            <a:ext cx="486997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cs typeface="Calibri"/>
            </a:endParaRPr>
          </a:p>
          <a:p>
            <a:pPr algn="l"/>
            <a:endParaRPr lang="en-US" dirty="0">
              <a:cs typeface="Calibri"/>
            </a:endParaRPr>
          </a:p>
        </p:txBody>
      </p:sp>
      <p:graphicFrame>
        <p:nvGraphicFramePr>
          <p:cNvPr id="16" name="Diagram 16">
            <a:extLst>
              <a:ext uri="{FF2B5EF4-FFF2-40B4-BE49-F238E27FC236}">
                <a16:creationId xmlns:a16="http://schemas.microsoft.com/office/drawing/2014/main" id="{0CB2A2F3-42DF-424D-9EA4-5AAC462C86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3541928"/>
              </p:ext>
            </p:extLst>
          </p:nvPr>
        </p:nvGraphicFramePr>
        <p:xfrm>
          <a:off x="671015" y="2783007"/>
          <a:ext cx="10497402" cy="2645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038" name="TextBox 4037">
            <a:extLst>
              <a:ext uri="{FF2B5EF4-FFF2-40B4-BE49-F238E27FC236}">
                <a16:creationId xmlns:a16="http://schemas.microsoft.com/office/drawing/2014/main" id="{A4B89524-C42C-4443-B50E-333C6A09F994}"/>
              </a:ext>
            </a:extLst>
          </p:cNvPr>
          <p:cNvSpPr txBox="1"/>
          <p:nvPr/>
        </p:nvSpPr>
        <p:spPr>
          <a:xfrm>
            <a:off x="9507513" y="3809573"/>
            <a:ext cx="1480783" cy="9387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b="1" dirty="0">
                <a:cs typeface="Calibri"/>
              </a:rPr>
              <a:t>Discusssions with </a:t>
            </a:r>
            <a:r>
              <a:rPr lang="en-US" sz="1100" b="1">
                <a:cs typeface="Calibri"/>
              </a:rPr>
              <a:t>Staff on shift</a:t>
            </a:r>
          </a:p>
          <a:p>
            <a:endParaRPr lang="en-US" sz="1100" b="1" dirty="0">
              <a:cs typeface="Calibri"/>
            </a:endParaRPr>
          </a:p>
          <a:p>
            <a:r>
              <a:rPr lang="en-US" sz="1100" b="1">
                <a:cs typeface="Calibri"/>
              </a:rPr>
              <a:t>Staff complaints, grievances</a:t>
            </a:r>
            <a:endParaRPr lang="en-US" sz="1100" b="1" dirty="0">
              <a:cs typeface="Calibri"/>
            </a:endParaRPr>
          </a:p>
        </p:txBody>
      </p:sp>
      <p:sp>
        <p:nvSpPr>
          <p:cNvPr id="4084" name="Rectangle: Rounded Corners 4083">
            <a:extLst>
              <a:ext uri="{FF2B5EF4-FFF2-40B4-BE49-F238E27FC236}">
                <a16:creationId xmlns:a16="http://schemas.microsoft.com/office/drawing/2014/main" id="{5C4649A8-C6A0-4154-984F-9CBD7E16F8A5}"/>
              </a:ext>
            </a:extLst>
          </p:cNvPr>
          <p:cNvSpPr/>
          <p:nvPr/>
        </p:nvSpPr>
        <p:spPr>
          <a:xfrm>
            <a:off x="670162" y="1767670"/>
            <a:ext cx="10326805" cy="7733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>
                <a:solidFill>
                  <a:schemeClr val="tx1"/>
                </a:solidFill>
                <a:cs typeface="Calibri" panose="020F0502020204030204"/>
              </a:rPr>
              <a:t>                   Standards and 216 Key lines of enquiry</a:t>
            </a:r>
          </a:p>
        </p:txBody>
      </p:sp>
      <p:pic>
        <p:nvPicPr>
          <p:cNvPr id="4100" name="Picture 4100">
            <a:extLst>
              <a:ext uri="{FF2B5EF4-FFF2-40B4-BE49-F238E27FC236}">
                <a16:creationId xmlns:a16="http://schemas.microsoft.com/office/drawing/2014/main" id="{0CDC1707-863A-46E1-9C43-A6DA8BCB5C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2097" y="1771364"/>
            <a:ext cx="801807" cy="824554"/>
          </a:xfrm>
          <a:prstGeom prst="rect">
            <a:avLst/>
          </a:prstGeom>
        </p:spPr>
      </p:pic>
      <p:sp>
        <p:nvSpPr>
          <p:cNvPr id="4036" name="Rectangle: Rounded Corners 4035">
            <a:extLst>
              <a:ext uri="{FF2B5EF4-FFF2-40B4-BE49-F238E27FC236}">
                <a16:creationId xmlns:a16="http://schemas.microsoft.com/office/drawing/2014/main" id="{0D2669FE-F0DE-4400-A5DE-377E69D91F33}"/>
              </a:ext>
            </a:extLst>
          </p:cNvPr>
          <p:cNvSpPr/>
          <p:nvPr/>
        </p:nvSpPr>
        <p:spPr>
          <a:xfrm>
            <a:off x="671583" y="5681449"/>
            <a:ext cx="5686567" cy="6710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>
                <a:solidFill>
                  <a:schemeClr val="bg1"/>
                </a:solidFill>
                <a:cs typeface="Calibri" panose="020F0502020204030204"/>
              </a:rPr>
              <a:t>Desktop review of quality and safety, workforce key performance indicators</a:t>
            </a:r>
            <a:endParaRPr lang="en-US" sz="2000" dirty="0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59A87F96-09FB-4540-8DC5-4576BB3869BE}"/>
              </a:ext>
            </a:extLst>
          </p:cNvPr>
          <p:cNvSpPr/>
          <p:nvPr/>
        </p:nvSpPr>
        <p:spPr>
          <a:xfrm>
            <a:off x="6494627" y="5681448"/>
            <a:ext cx="5208896" cy="659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>
                <a:cs typeface="Calibri"/>
              </a:rPr>
              <a:t>Formal meeting with the Ward manger for intial feedback from the observations</a:t>
            </a:r>
          </a:p>
        </p:txBody>
      </p:sp>
    </p:spTree>
    <p:extLst>
      <p:ext uri="{BB962C8B-B14F-4D97-AF65-F5344CB8AC3E}">
        <p14:creationId xmlns:p14="http://schemas.microsoft.com/office/powerpoint/2010/main" val="14999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E864393D-C2C7-4A75-BA3C-C560F0C49B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0539D0C-D04B-42D4-9E09-76C6F865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7" y="150813"/>
            <a:ext cx="10515600" cy="1325563"/>
          </a:xfrm>
        </p:spPr>
        <p:txBody>
          <a:bodyPr/>
          <a:lstStyle/>
          <a:p>
            <a:r>
              <a:rPr lang="en-US">
                <a:latin typeface="Calibri"/>
                <a:ea typeface="+mj-lt"/>
                <a:cs typeface="+mj-lt"/>
              </a:rPr>
              <a:t>What Do The Standards Include?</a:t>
            </a:r>
            <a:endParaRPr lang="en-US">
              <a:latin typeface="Calibri"/>
            </a:endParaRPr>
          </a:p>
        </p:txBody>
      </p:sp>
      <p:sp>
        <p:nvSpPr>
          <p:cNvPr id="21" name="Subtitle 20">
            <a:extLst>
              <a:ext uri="{FF2B5EF4-FFF2-40B4-BE49-F238E27FC236}">
                <a16:creationId xmlns:a16="http://schemas.microsoft.com/office/drawing/2014/main" id="{E8DA52FB-9FFB-4A5F-8B10-7AAD07714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sz="3600" dirty="0"/>
          </a:p>
          <a:p>
            <a:endParaRPr lang="en-US" dirty="0">
              <a:cs typeface="Calibri"/>
            </a:endParaRPr>
          </a:p>
        </p:txBody>
      </p:sp>
      <p:sp>
        <p:nvSpPr>
          <p:cNvPr id="671" name="TextBox 670">
            <a:extLst>
              <a:ext uri="{FF2B5EF4-FFF2-40B4-BE49-F238E27FC236}">
                <a16:creationId xmlns:a16="http://schemas.microsoft.com/office/drawing/2014/main" id="{AC747511-B3EE-4ADA-A3F0-5B41651CDB1E}"/>
              </a:ext>
            </a:extLst>
          </p:cNvPr>
          <p:cNvSpPr txBox="1"/>
          <p:nvPr/>
        </p:nvSpPr>
        <p:spPr>
          <a:xfrm>
            <a:off x="676986" y="1768805"/>
            <a:ext cx="6121021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US" sz="3600">
                <a:ea typeface="+mn-lt"/>
                <a:cs typeface="+mn-lt"/>
              </a:rPr>
              <a:t>Organisation and Management of the Clinical Area</a:t>
            </a:r>
            <a:endParaRPr lang="en-US" sz="3600">
              <a:cs typeface="Calibri"/>
            </a:endParaRPr>
          </a:p>
          <a:p>
            <a:pPr marL="342900" indent="-342900">
              <a:buAutoNum type="arabicPeriod"/>
            </a:pPr>
            <a:r>
              <a:rPr lang="en-US" sz="3600">
                <a:ea typeface="+mn-lt"/>
                <a:cs typeface="+mn-lt"/>
              </a:rPr>
              <a:t>Safeguarding patients </a:t>
            </a:r>
            <a:endParaRPr lang="en-US" sz="3600">
              <a:cs typeface="Calibri"/>
            </a:endParaRPr>
          </a:p>
          <a:p>
            <a:pPr marL="342900" indent="-342900">
              <a:buAutoNum type="arabicPeriod"/>
            </a:pPr>
            <a:r>
              <a:rPr lang="en-US" sz="3600">
                <a:ea typeface="+mn-lt"/>
                <a:cs typeface="+mn-lt"/>
              </a:rPr>
              <a:t>Pain Management </a:t>
            </a:r>
            <a:endParaRPr lang="en-US" sz="3600">
              <a:cs typeface="Calibri"/>
            </a:endParaRPr>
          </a:p>
          <a:p>
            <a:pPr marL="342900" indent="-342900">
              <a:buAutoNum type="arabicPeriod"/>
            </a:pPr>
            <a:r>
              <a:rPr lang="en-US" sz="3600">
                <a:ea typeface="+mn-lt"/>
                <a:cs typeface="+mn-lt"/>
              </a:rPr>
              <a:t>Patient Safety </a:t>
            </a:r>
            <a:endParaRPr lang="en-US" sz="3600">
              <a:cs typeface="Calibri"/>
            </a:endParaRPr>
          </a:p>
          <a:p>
            <a:pPr marL="342900" indent="-342900">
              <a:buAutoNum type="arabicPeriod"/>
            </a:pPr>
            <a:r>
              <a:rPr lang="en-US" sz="3600">
                <a:ea typeface="+mn-lt"/>
                <a:cs typeface="+mn-lt"/>
              </a:rPr>
              <a:t>Environmental Safety </a:t>
            </a:r>
            <a:endParaRPr lang="en-US" sz="3600">
              <a:cs typeface="Calibri"/>
            </a:endParaRPr>
          </a:p>
          <a:p>
            <a:pPr marL="342900" indent="-342900">
              <a:buAutoNum type="arabicPeriod"/>
            </a:pPr>
            <a:r>
              <a:rPr lang="en-US" sz="3600">
                <a:ea typeface="+mn-lt"/>
                <a:cs typeface="+mn-lt"/>
              </a:rPr>
              <a:t>Nutrition and Hydration </a:t>
            </a:r>
          </a:p>
          <a:p>
            <a:pPr marL="342900" indent="-342900">
              <a:buAutoNum type="arabicPeriod"/>
            </a:pPr>
            <a:r>
              <a:rPr lang="en-US" sz="3600">
                <a:ea typeface="+mn-lt"/>
                <a:cs typeface="+mn-lt"/>
              </a:rPr>
              <a:t>End of Life Care </a:t>
            </a:r>
            <a:endParaRPr lang="en-US" sz="2800">
              <a:cs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71AAED-6B8F-4C52-9E7B-CD1219559A1A}"/>
              </a:ext>
            </a:extLst>
          </p:cNvPr>
          <p:cNvSpPr txBox="1"/>
          <p:nvPr/>
        </p:nvSpPr>
        <p:spPr>
          <a:xfrm>
            <a:off x="6794311" y="2199564"/>
            <a:ext cx="5142930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cs typeface="Arial"/>
              </a:rPr>
              <a:t>8. Medicines Management​</a:t>
            </a:r>
            <a:endParaRPr lang="en-US" sz="3600">
              <a:cs typeface="Calibri"/>
            </a:endParaRPr>
          </a:p>
          <a:p>
            <a:r>
              <a:rPr lang="en-US" sz="3600">
                <a:cs typeface="Arial"/>
              </a:rPr>
              <a:t>9.  Person centred care​</a:t>
            </a:r>
          </a:p>
          <a:p>
            <a:r>
              <a:rPr lang="en-US" sz="3600">
                <a:cs typeface="Arial"/>
              </a:rPr>
              <a:t>10. Pressure Ulcers​</a:t>
            </a:r>
            <a:endParaRPr lang="en-US" sz="3600">
              <a:cs typeface="Calibri"/>
            </a:endParaRPr>
          </a:p>
          <a:p>
            <a:r>
              <a:rPr lang="en-US" sz="3600">
                <a:cs typeface="Arial"/>
              </a:rPr>
              <a:t>11. Elimination​</a:t>
            </a:r>
          </a:p>
          <a:p>
            <a:r>
              <a:rPr lang="en-US" sz="3600">
                <a:cs typeface="Arial"/>
              </a:rPr>
              <a:t>12. Communication​</a:t>
            </a:r>
          </a:p>
          <a:p>
            <a:r>
              <a:rPr lang="en-US" sz="3600">
                <a:cs typeface="Arial"/>
              </a:rPr>
              <a:t>13. Infection Control​</a:t>
            </a:r>
          </a:p>
          <a:p>
            <a:r>
              <a:rPr lang="en-US" sz="3600">
                <a:cs typeface="Arial"/>
              </a:rPr>
              <a:t>14.People Management</a:t>
            </a:r>
          </a:p>
        </p:txBody>
      </p:sp>
    </p:spTree>
    <p:extLst>
      <p:ext uri="{BB962C8B-B14F-4D97-AF65-F5344CB8AC3E}">
        <p14:creationId xmlns:p14="http://schemas.microsoft.com/office/powerpoint/2010/main" val="3739591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1AA938FE962A45A3E19DCBCF209F91" ma:contentTypeVersion="5" ma:contentTypeDescription="Create a new document." ma:contentTypeScope="" ma:versionID="c7a9f82b6329ec98c1cb6fb6b4c72b35">
  <xsd:schema xmlns:xsd="http://www.w3.org/2001/XMLSchema" xmlns:xs="http://www.w3.org/2001/XMLSchema" xmlns:p="http://schemas.microsoft.com/office/2006/metadata/properties" xmlns:ns3="5789755c-de38-4fe3-9623-40afa3bba1e2" xmlns:ns4="32678723-8c06-45e1-8bd0-318b9868a43d" targetNamespace="http://schemas.microsoft.com/office/2006/metadata/properties" ma:root="true" ma:fieldsID="5fd914089d1309094e347af2449b8ba7" ns3:_="" ns4:_="">
    <xsd:import namespace="5789755c-de38-4fe3-9623-40afa3bba1e2"/>
    <xsd:import namespace="32678723-8c06-45e1-8bd0-318b9868a43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89755c-de38-4fe3-9623-40afa3bba1e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678723-8c06-45e1-8bd0-318b9868a4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5CA72C-5507-4320-832E-0B009B8E50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054BA6-0E8D-4A8F-AB0D-C5F06F4FE5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89755c-de38-4fe3-9623-40afa3bba1e2"/>
    <ds:schemaRef ds:uri="32678723-8c06-45e1-8bd0-318b9868a4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5171DC6-F15D-42B6-87F8-93254A2EE833}">
  <ds:schemaRefs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www.w3.org/XML/1998/namespace"/>
    <ds:schemaRef ds:uri="32678723-8c06-45e1-8bd0-318b9868a43d"/>
    <ds:schemaRef ds:uri="5789755c-de38-4fe3-9623-40afa3bba1e2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1354</Words>
  <Application>Microsoft Office PowerPoint</Application>
  <PresentationFormat>Widescreen</PresentationFormat>
  <Paragraphs>137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Fira Sans</vt:lpstr>
      <vt:lpstr>Wingdings</vt:lpstr>
      <vt:lpstr>office theme</vt:lpstr>
      <vt:lpstr>Office Theme</vt:lpstr>
      <vt:lpstr>Understanding Quality Metrics for Quality Assurance</vt:lpstr>
      <vt:lpstr>Overview and Aims</vt:lpstr>
      <vt:lpstr>What is Ward Accreditation at Torbay?</vt:lpstr>
      <vt:lpstr>What Does This Mean To Our Staff?</vt:lpstr>
      <vt:lpstr>Devising and Delivering a Quality Assurance Accreditation Framework </vt:lpstr>
      <vt:lpstr>Developing Our Quality Metrics </vt:lpstr>
      <vt:lpstr>Developing Our Quality Metrics </vt:lpstr>
      <vt:lpstr>What Do We Assess?</vt:lpstr>
      <vt:lpstr>What Do The Standards Include?</vt:lpstr>
      <vt:lpstr>Ward Does Feedback To The Wards  Look Like?</vt:lpstr>
      <vt:lpstr>What Does An Accredited Ward  Look Like?</vt:lpstr>
      <vt:lpstr>What Does An Accredited Ward  Look Like?</vt:lpstr>
      <vt:lpstr>Benefits of Ward Accreditation</vt:lpstr>
      <vt:lpstr>What Does Shared Governance Mean  At Torbay?</vt:lpstr>
      <vt:lpstr>What Does Shared Governance  Mean in practice ? </vt:lpstr>
      <vt:lpstr>Shared Governance Council Modelling</vt:lpstr>
      <vt:lpstr>What The Professional Voice Means  At Torbay  </vt:lpstr>
      <vt:lpstr>Key Themes From Our Experience </vt:lpstr>
      <vt:lpstr> </vt:lpstr>
      <vt:lpstr>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Natasha Goswell</dc:creator>
  <cp:lastModifiedBy>GOSWELL, Natasha (TORBAY AND SOUTH DEVON NHS FOUNDATION TRUST)</cp:lastModifiedBy>
  <cp:revision>696</cp:revision>
  <dcterms:created xsi:type="dcterms:W3CDTF">2021-02-20T18:17:40Z</dcterms:created>
  <dcterms:modified xsi:type="dcterms:W3CDTF">2021-02-21T22:18:42Z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0x010100831AA938FE962A45A3E19DCBCF209F91</vt:lpwstr>
  </property>
</Properties>
</file>