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9" r:id="rId4"/>
    <p:sldMasterId id="2147483837" r:id="rId5"/>
    <p:sldMasterId id="2147483648" r:id="rId6"/>
    <p:sldMasterId id="2147483674" r:id="rId7"/>
    <p:sldMasterId id="2147483852" r:id="rId8"/>
  </p:sldMasterIdLst>
  <p:notesMasterIdLst>
    <p:notesMasterId r:id="rId28"/>
  </p:notesMasterIdLst>
  <p:sldIdLst>
    <p:sldId id="257" r:id="rId9"/>
    <p:sldId id="258" r:id="rId10"/>
    <p:sldId id="259" r:id="rId11"/>
    <p:sldId id="260" r:id="rId12"/>
    <p:sldId id="261" r:id="rId13"/>
    <p:sldId id="262" r:id="rId14"/>
    <p:sldId id="278" r:id="rId15"/>
    <p:sldId id="263" r:id="rId16"/>
    <p:sldId id="273" r:id="rId17"/>
    <p:sldId id="279" r:id="rId18"/>
    <p:sldId id="264" r:id="rId19"/>
    <p:sldId id="265" r:id="rId20"/>
    <p:sldId id="266" r:id="rId21"/>
    <p:sldId id="267" r:id="rId22"/>
    <p:sldId id="268" r:id="rId23"/>
    <p:sldId id="270" r:id="rId24"/>
    <p:sldId id="271" r:id="rId25"/>
    <p:sldId id="276"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0641A3-29C6-4704-9364-518D9A105037}" type="doc">
      <dgm:prSet loTypeId="urn:microsoft.com/office/officeart/2005/8/layout/venn1" loCatId="relationship" qsTypeId="urn:microsoft.com/office/officeart/2005/8/quickstyle/simple1" qsCatId="simple" csTypeId="urn:microsoft.com/office/officeart/2005/8/colors/accent1_2" csCatId="accent1" phldr="1"/>
      <dgm:spPr/>
    </dgm:pt>
    <dgm:pt modelId="{7A5BE276-BE49-4AA0-8D3A-F463B3E8FD3B}">
      <dgm:prSet phldrT="[Text]" custT="1"/>
      <dgm:spPr/>
      <dgm:t>
        <a:bodyPr/>
        <a:lstStyle/>
        <a:p>
          <a:endParaRPr lang="en-GB" sz="1800"/>
        </a:p>
      </dgm:t>
    </dgm:pt>
    <dgm:pt modelId="{57142CE9-1251-43F7-B5D0-4F76E4C1148A}" type="parTrans" cxnId="{AB20E5DE-D437-401D-8BED-A760F1D3BCD5}">
      <dgm:prSet/>
      <dgm:spPr/>
      <dgm:t>
        <a:bodyPr/>
        <a:lstStyle/>
        <a:p>
          <a:endParaRPr lang="en-GB"/>
        </a:p>
      </dgm:t>
    </dgm:pt>
    <dgm:pt modelId="{E5A421F6-7341-4326-A3E4-DFD9CBA2A061}" type="sibTrans" cxnId="{AB20E5DE-D437-401D-8BED-A760F1D3BCD5}">
      <dgm:prSet/>
      <dgm:spPr/>
      <dgm:t>
        <a:bodyPr/>
        <a:lstStyle/>
        <a:p>
          <a:endParaRPr lang="en-GB"/>
        </a:p>
      </dgm:t>
    </dgm:pt>
    <dgm:pt modelId="{5733578A-D8EA-4FC3-BD74-32880210C676}">
      <dgm:prSet phldrT="[Text]" custT="1"/>
      <dgm:spPr/>
      <dgm:t>
        <a:bodyPr/>
        <a:lstStyle/>
        <a:p>
          <a:pPr algn="l"/>
          <a:endParaRPr lang="en-GB" sz="1400"/>
        </a:p>
        <a:p>
          <a:pPr algn="l"/>
          <a:endParaRPr lang="en-GB" sz="1400"/>
        </a:p>
        <a:p>
          <a:pPr algn="l"/>
          <a:endParaRPr lang="en-GB" sz="1400"/>
        </a:p>
      </dgm:t>
    </dgm:pt>
    <dgm:pt modelId="{99880310-F25C-4FC3-866B-2BDAE340C991}" type="sibTrans" cxnId="{FC29842A-01EB-4BF7-98BC-D40E90DE3263}">
      <dgm:prSet/>
      <dgm:spPr/>
      <dgm:t>
        <a:bodyPr/>
        <a:lstStyle/>
        <a:p>
          <a:endParaRPr lang="en-GB"/>
        </a:p>
      </dgm:t>
    </dgm:pt>
    <dgm:pt modelId="{D0E39232-930E-4531-A60C-E6A1E2523B74}" type="parTrans" cxnId="{FC29842A-01EB-4BF7-98BC-D40E90DE3263}">
      <dgm:prSet/>
      <dgm:spPr/>
      <dgm:t>
        <a:bodyPr/>
        <a:lstStyle/>
        <a:p>
          <a:endParaRPr lang="en-GB"/>
        </a:p>
      </dgm:t>
    </dgm:pt>
    <dgm:pt modelId="{0AC14C17-FD9F-46AD-A721-60D5E025EF03}" type="pres">
      <dgm:prSet presAssocID="{400641A3-29C6-4704-9364-518D9A105037}" presName="compositeShape" presStyleCnt="0">
        <dgm:presLayoutVars>
          <dgm:chMax val="7"/>
          <dgm:dir/>
          <dgm:resizeHandles val="exact"/>
        </dgm:presLayoutVars>
      </dgm:prSet>
      <dgm:spPr/>
    </dgm:pt>
    <dgm:pt modelId="{9B9B848B-B1C2-44BE-9772-ECFF0E9594AA}" type="pres">
      <dgm:prSet presAssocID="{7A5BE276-BE49-4AA0-8D3A-F463B3E8FD3B}" presName="circ1" presStyleLbl="vennNode1" presStyleIdx="0" presStyleCnt="2" custScaleX="113494" custScaleY="101863" custLinFactNeighborX="71116" custLinFactNeighborY="-3180"/>
      <dgm:spPr/>
    </dgm:pt>
    <dgm:pt modelId="{30F66878-42A9-438B-97C7-053DBA9AB5CE}" type="pres">
      <dgm:prSet presAssocID="{7A5BE276-BE49-4AA0-8D3A-F463B3E8FD3B}" presName="circ1Tx" presStyleLbl="revTx" presStyleIdx="0" presStyleCnt="0">
        <dgm:presLayoutVars>
          <dgm:chMax val="0"/>
          <dgm:chPref val="0"/>
          <dgm:bulletEnabled val="1"/>
        </dgm:presLayoutVars>
      </dgm:prSet>
      <dgm:spPr/>
    </dgm:pt>
    <dgm:pt modelId="{5A628645-1E08-4FF2-953A-9FE47915793F}" type="pres">
      <dgm:prSet presAssocID="{5733578A-D8EA-4FC3-BD74-32880210C676}" presName="circ2" presStyleLbl="vennNode1" presStyleIdx="1" presStyleCnt="2" custScaleX="109760" custScaleY="101438" custLinFactNeighborX="-74047" custLinFactNeighborY="-5103"/>
      <dgm:spPr/>
    </dgm:pt>
    <dgm:pt modelId="{E2F08172-1D15-4436-B722-6718090C8AF0}" type="pres">
      <dgm:prSet presAssocID="{5733578A-D8EA-4FC3-BD74-32880210C676}" presName="circ2Tx" presStyleLbl="revTx" presStyleIdx="0" presStyleCnt="0">
        <dgm:presLayoutVars>
          <dgm:chMax val="0"/>
          <dgm:chPref val="0"/>
          <dgm:bulletEnabled val="1"/>
        </dgm:presLayoutVars>
      </dgm:prSet>
      <dgm:spPr/>
    </dgm:pt>
  </dgm:ptLst>
  <dgm:cxnLst>
    <dgm:cxn modelId="{FC29842A-01EB-4BF7-98BC-D40E90DE3263}" srcId="{400641A3-29C6-4704-9364-518D9A105037}" destId="{5733578A-D8EA-4FC3-BD74-32880210C676}" srcOrd="1" destOrd="0" parTransId="{D0E39232-930E-4531-A60C-E6A1E2523B74}" sibTransId="{99880310-F25C-4FC3-866B-2BDAE340C991}"/>
    <dgm:cxn modelId="{9898F547-7ADD-45D0-AF5B-AFD04E1D408F}" type="presOf" srcId="{5733578A-D8EA-4FC3-BD74-32880210C676}" destId="{E2F08172-1D15-4436-B722-6718090C8AF0}" srcOrd="1" destOrd="0" presId="urn:microsoft.com/office/officeart/2005/8/layout/venn1"/>
    <dgm:cxn modelId="{B2BE6DA2-94E6-405F-895C-1E20B06CF53D}" type="presOf" srcId="{5733578A-D8EA-4FC3-BD74-32880210C676}" destId="{5A628645-1E08-4FF2-953A-9FE47915793F}" srcOrd="0" destOrd="0" presId="urn:microsoft.com/office/officeart/2005/8/layout/venn1"/>
    <dgm:cxn modelId="{7E6891A5-921D-40A5-AB84-CF7389402D13}" type="presOf" srcId="{400641A3-29C6-4704-9364-518D9A105037}" destId="{0AC14C17-FD9F-46AD-A721-60D5E025EF03}" srcOrd="0" destOrd="0" presId="urn:microsoft.com/office/officeart/2005/8/layout/venn1"/>
    <dgm:cxn modelId="{EFFBECBE-4F2B-4D68-868C-AA0229ADCA3F}" type="presOf" srcId="{7A5BE276-BE49-4AA0-8D3A-F463B3E8FD3B}" destId="{30F66878-42A9-438B-97C7-053DBA9AB5CE}" srcOrd="1" destOrd="0" presId="urn:microsoft.com/office/officeart/2005/8/layout/venn1"/>
    <dgm:cxn modelId="{AB20E5DE-D437-401D-8BED-A760F1D3BCD5}" srcId="{400641A3-29C6-4704-9364-518D9A105037}" destId="{7A5BE276-BE49-4AA0-8D3A-F463B3E8FD3B}" srcOrd="0" destOrd="0" parTransId="{57142CE9-1251-43F7-B5D0-4F76E4C1148A}" sibTransId="{E5A421F6-7341-4326-A3E4-DFD9CBA2A061}"/>
    <dgm:cxn modelId="{D4F8A5FB-3292-4180-A408-E1A1F91C98F7}" type="presOf" srcId="{7A5BE276-BE49-4AA0-8D3A-F463B3E8FD3B}" destId="{9B9B848B-B1C2-44BE-9772-ECFF0E9594AA}" srcOrd="0" destOrd="0" presId="urn:microsoft.com/office/officeart/2005/8/layout/venn1"/>
    <dgm:cxn modelId="{D3B24CF0-1EC8-401F-9D63-81A837CCC2FE}" type="presParOf" srcId="{0AC14C17-FD9F-46AD-A721-60D5E025EF03}" destId="{9B9B848B-B1C2-44BE-9772-ECFF0E9594AA}" srcOrd="0" destOrd="0" presId="urn:microsoft.com/office/officeart/2005/8/layout/venn1"/>
    <dgm:cxn modelId="{5187A675-50D7-4EF7-94D6-FE46ADF8808E}" type="presParOf" srcId="{0AC14C17-FD9F-46AD-A721-60D5E025EF03}" destId="{30F66878-42A9-438B-97C7-053DBA9AB5CE}" srcOrd="1" destOrd="0" presId="urn:microsoft.com/office/officeart/2005/8/layout/venn1"/>
    <dgm:cxn modelId="{8AC810AB-BDA3-4B3D-92F5-D6429EB39E52}" type="presParOf" srcId="{0AC14C17-FD9F-46AD-A721-60D5E025EF03}" destId="{5A628645-1E08-4FF2-953A-9FE47915793F}" srcOrd="2" destOrd="0" presId="urn:microsoft.com/office/officeart/2005/8/layout/venn1"/>
    <dgm:cxn modelId="{8AF487EE-E995-422F-8EEF-7124B47F4E65}" type="presParOf" srcId="{0AC14C17-FD9F-46AD-A721-60D5E025EF03}" destId="{E2F08172-1D15-4436-B722-6718090C8AF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9B848B-B1C2-44BE-9772-ECFF0E9594AA}">
      <dsp:nvSpPr>
        <dsp:cNvPr id="0" name=""/>
        <dsp:cNvSpPr/>
      </dsp:nvSpPr>
      <dsp:spPr>
        <a:xfrm>
          <a:off x="1864017" y="140549"/>
          <a:ext cx="3172394" cy="284728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2307009" y="476305"/>
        <a:ext cx="1829128" cy="2175771"/>
      </dsp:txXfrm>
    </dsp:sp>
    <dsp:sp modelId="{5A628645-1E08-4FF2-953A-9FE47915793F}">
      <dsp:nvSpPr>
        <dsp:cNvPr id="0" name=""/>
        <dsp:cNvSpPr/>
      </dsp:nvSpPr>
      <dsp:spPr>
        <a:xfrm>
          <a:off x="0" y="92737"/>
          <a:ext cx="3068021" cy="283540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endParaRPr lang="en-GB" sz="1400" kern="1200"/>
        </a:p>
        <a:p>
          <a:pPr marL="0" lvl="0" indent="0" algn="l" defTabSz="622300">
            <a:lnSpc>
              <a:spcPct val="90000"/>
            </a:lnSpc>
            <a:spcBef>
              <a:spcPct val="0"/>
            </a:spcBef>
            <a:spcAft>
              <a:spcPct val="35000"/>
            </a:spcAft>
            <a:buNone/>
          </a:pPr>
          <a:endParaRPr lang="en-GB" sz="1400" kern="1200"/>
        </a:p>
        <a:p>
          <a:pPr marL="0" lvl="0" indent="0" algn="l" defTabSz="622300">
            <a:lnSpc>
              <a:spcPct val="90000"/>
            </a:lnSpc>
            <a:spcBef>
              <a:spcPct val="0"/>
            </a:spcBef>
            <a:spcAft>
              <a:spcPct val="35000"/>
            </a:spcAft>
            <a:buNone/>
          </a:pPr>
          <a:endParaRPr lang="en-GB" sz="1400" kern="1200"/>
        </a:p>
      </dsp:txBody>
      <dsp:txXfrm>
        <a:off x="870654" y="427092"/>
        <a:ext cx="1768949" cy="216669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435FA-1807-4EB8-8367-91BFB2DB9EFE}" type="datetimeFigureOut">
              <a:rPr lang="en-US"/>
              <a:t>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05DF5F-8636-44A1-9D0A-B9CF9D5BE8C4}" type="slidenum">
              <a:rPr lang="en-US"/>
              <a:t>‹#›</a:t>
            </a:fld>
            <a:endParaRPr lang="en-US"/>
          </a:p>
        </p:txBody>
      </p:sp>
    </p:spTree>
    <p:extLst>
      <p:ext uri="{BB962C8B-B14F-4D97-AF65-F5344CB8AC3E}">
        <p14:creationId xmlns:p14="http://schemas.microsoft.com/office/powerpoint/2010/main" val="154991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Introduce yourself like a native American:</a:t>
            </a:r>
            <a:br>
              <a:rPr lang="en-GB" sz="1200"/>
            </a:br>
            <a:br>
              <a:rPr lang="en-GB" sz="1200"/>
            </a:br>
            <a:r>
              <a:rPr lang="en-GB" sz="1200"/>
              <a:t>#</a:t>
            </a:r>
            <a:r>
              <a:rPr lang="en-GB" sz="1200" err="1"/>
              <a:t>hellomynameis</a:t>
            </a:r>
            <a:r>
              <a:rPr lang="en-GB" sz="1200"/>
              <a:t>…..</a:t>
            </a:r>
            <a:br>
              <a:rPr lang="en-GB" sz="1200"/>
            </a:br>
            <a:br>
              <a:rPr lang="en-GB" sz="1200"/>
            </a:br>
            <a:r>
              <a:rPr lang="en-GB" sz="1200"/>
              <a:t>Share something about you &amp; your life</a:t>
            </a:r>
            <a:br>
              <a:rPr lang="en-GB" sz="1200"/>
            </a:br>
            <a:br>
              <a:rPr lang="en-GB" sz="1200"/>
            </a:br>
            <a:r>
              <a:rPr lang="en-GB" sz="1200"/>
              <a:t>Share what brought you here today &amp; what matters to you</a:t>
            </a:r>
          </a:p>
          <a:p>
            <a:endParaRPr lang="en-GB"/>
          </a:p>
        </p:txBody>
      </p:sp>
      <p:sp>
        <p:nvSpPr>
          <p:cNvPr id="4" name="Slide Number Placeholder 3"/>
          <p:cNvSpPr>
            <a:spLocks noGrp="1"/>
          </p:cNvSpPr>
          <p:nvPr>
            <p:ph type="sldNum" sz="quarter" idx="10"/>
          </p:nvPr>
        </p:nvSpPr>
        <p:spPr/>
        <p:txBody>
          <a:bodyPr/>
          <a:lstStyle/>
          <a:p>
            <a:fld id="{0F789F8B-B496-4DCE-ADD7-F2A10660053F}" type="slidenum">
              <a:rPr lang="en-GB" smtClean="0"/>
              <a:t>1</a:t>
            </a:fld>
            <a:endParaRPr lang="en-GB"/>
          </a:p>
        </p:txBody>
      </p:sp>
    </p:spTree>
    <p:extLst>
      <p:ext uri="{BB962C8B-B14F-4D97-AF65-F5344CB8AC3E}">
        <p14:creationId xmlns:p14="http://schemas.microsoft.com/office/powerpoint/2010/main" val="58527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7FBB6AF-2387-D64D-8EA2-EE2E1754B0E5}" type="slidenum">
              <a:rPr lang="en-US" smtClean="0"/>
              <a:t>5</a:t>
            </a:fld>
            <a:endParaRPr lang="en-US"/>
          </a:p>
        </p:txBody>
      </p:sp>
    </p:spTree>
    <p:extLst>
      <p:ext uri="{BB962C8B-B14F-4D97-AF65-F5344CB8AC3E}">
        <p14:creationId xmlns:p14="http://schemas.microsoft.com/office/powerpoint/2010/main" val="340554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FBB6AF-2387-D64D-8EA2-EE2E1754B0E5}" type="slidenum">
              <a:rPr lang="en-US" smtClean="0"/>
              <a:t>7</a:t>
            </a:fld>
            <a:endParaRPr lang="en-US"/>
          </a:p>
        </p:txBody>
      </p:sp>
    </p:spTree>
    <p:extLst>
      <p:ext uri="{BB962C8B-B14F-4D97-AF65-F5344CB8AC3E}">
        <p14:creationId xmlns:p14="http://schemas.microsoft.com/office/powerpoint/2010/main" val="2075193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have taken the previous slide and re-worked it to better illustrate the aim is to improve experiences of care by co-producing quality improvements together, within a quality assurance system</a:t>
            </a:r>
          </a:p>
        </p:txBody>
      </p:sp>
      <p:sp>
        <p:nvSpPr>
          <p:cNvPr id="4" name="Slide Number Placeholder 3"/>
          <p:cNvSpPr>
            <a:spLocks noGrp="1"/>
          </p:cNvSpPr>
          <p:nvPr>
            <p:ph type="sldNum" sz="quarter" idx="5"/>
          </p:nvPr>
        </p:nvSpPr>
        <p:spPr/>
        <p:txBody>
          <a:bodyPr/>
          <a:lstStyle/>
          <a:p>
            <a:fld id="{27FBB6AF-2387-D64D-8EA2-EE2E1754B0E5}" type="slidenum">
              <a:rPr lang="en-US" smtClean="0"/>
              <a:t>10</a:t>
            </a:fld>
            <a:endParaRPr lang="en-US"/>
          </a:p>
        </p:txBody>
      </p:sp>
    </p:spTree>
    <p:extLst>
      <p:ext uri="{BB962C8B-B14F-4D97-AF65-F5344CB8AC3E}">
        <p14:creationId xmlns:p14="http://schemas.microsoft.com/office/powerpoint/2010/main" val="352652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normAutofit/>
          </a:bodyPr>
          <a:lstStyle/>
          <a:p>
            <a:pPr marL="0" indent="0" eaLnBrk="1" fontAlgn="auto" hangingPunct="1">
              <a:spcAft>
                <a:spcPts val="0"/>
              </a:spcAft>
              <a:buNone/>
              <a:defRPr/>
            </a:pPr>
            <a:r>
              <a:rPr lang="en-US" sz="1200">
                <a:ea typeface="+mn-ea"/>
                <a:cs typeface="+mn-cs"/>
              </a:rPr>
              <a:t>Understand “What Matters?” – themes from patient stories;  themes from surveys, complaints and negative</a:t>
            </a:r>
            <a:r>
              <a:rPr lang="en-US" sz="1200" baseline="0">
                <a:ea typeface="+mn-ea"/>
                <a:cs typeface="+mn-cs"/>
              </a:rPr>
              <a:t> </a:t>
            </a:r>
            <a:r>
              <a:rPr lang="en-US" sz="1200">
                <a:ea typeface="+mn-ea"/>
                <a:cs typeface="+mn-cs"/>
              </a:rPr>
              <a:t>patient experiences;  focus group</a:t>
            </a:r>
          </a:p>
          <a:p>
            <a:pPr marL="0" marR="0" indent="0" algn="l" defTabSz="914400" rtl="0" eaLnBrk="1" fontAlgn="auto" latinLnBrk="0" hangingPunct="1">
              <a:lnSpc>
                <a:spcPct val="100000"/>
              </a:lnSpc>
              <a:spcBef>
                <a:spcPct val="30000"/>
              </a:spcBef>
              <a:spcAft>
                <a:spcPts val="0"/>
              </a:spcAft>
              <a:buClrTx/>
              <a:buSzTx/>
              <a:buFontTx/>
              <a:buNone/>
              <a:tabLst/>
              <a:defRPr/>
            </a:pPr>
            <a:r>
              <a:rPr lang="en-US" sz="1200">
                <a:ea typeface="+mn-ea"/>
                <a:cs typeface="+mn-cs"/>
              </a:rPr>
              <a:t>Test the components and composite of the Always Event</a:t>
            </a:r>
          </a:p>
          <a:p>
            <a:pPr marL="0" indent="0" eaLnBrk="1" fontAlgn="auto" hangingPunct="1">
              <a:spcAft>
                <a:spcPts val="0"/>
              </a:spcAft>
              <a:buNone/>
              <a:defRPr/>
            </a:pPr>
            <a:r>
              <a:rPr lang="en-US" sz="1200">
                <a:ea typeface="+mn-ea"/>
                <a:cs typeface="+mn-cs"/>
              </a:rPr>
              <a:t>Standard Work:</a:t>
            </a:r>
            <a:r>
              <a:rPr lang="en-US" sz="1200" baseline="0">
                <a:ea typeface="+mn-ea"/>
                <a:cs typeface="+mn-cs"/>
              </a:rPr>
              <a:t>  </a:t>
            </a:r>
            <a:r>
              <a:rPr lang="en-US" sz="1200">
                <a:ea typeface="+mn-ea"/>
                <a:cs typeface="+mn-cs"/>
              </a:rPr>
              <a:t>specify the process clearly</a:t>
            </a:r>
            <a:r>
              <a:rPr lang="en-US" sz="1200" baseline="0">
                <a:ea typeface="+mn-ea"/>
                <a:cs typeface="+mn-cs"/>
              </a:rPr>
              <a:t> -- </a:t>
            </a:r>
            <a:r>
              <a:rPr lang="en-US" sz="1200">
                <a:ea typeface="+mn-ea"/>
                <a:cs typeface="+mn-cs"/>
              </a:rPr>
              <a:t>who, what, when, where, how</a:t>
            </a:r>
          </a:p>
          <a:p>
            <a:pPr marL="0" indent="0" eaLnBrk="1" fontAlgn="auto" hangingPunct="1">
              <a:spcAft>
                <a:spcPts val="0"/>
              </a:spcAft>
              <a:buNone/>
              <a:defRPr/>
            </a:pPr>
            <a:endParaRPr lang="en-US" sz="1200">
              <a:ea typeface="+mn-ea"/>
              <a:cs typeface="+mn-cs"/>
            </a:endParaRPr>
          </a:p>
          <a:p>
            <a:pPr marL="0" indent="0" eaLnBrk="1" fontAlgn="auto" hangingPunct="1">
              <a:spcAft>
                <a:spcPts val="0"/>
              </a:spcAft>
              <a:buNone/>
              <a:defRPr/>
            </a:pPr>
            <a:r>
              <a:rPr lang="en-US" sz="1200">
                <a:ea typeface="+mn-ea"/>
                <a:cs typeface="+mn-cs"/>
              </a:rPr>
              <a:t>Observation:</a:t>
            </a:r>
            <a:r>
              <a:rPr lang="en-US" sz="1200" baseline="0">
                <a:ea typeface="+mn-ea"/>
                <a:cs typeface="+mn-cs"/>
              </a:rPr>
              <a:t>  </a:t>
            </a:r>
            <a:r>
              <a:rPr lang="en-US" sz="1200">
                <a:ea typeface="+mn-ea"/>
                <a:cs typeface="+mn-cs"/>
              </a:rPr>
              <a:t>identify defects</a:t>
            </a:r>
            <a:r>
              <a:rPr lang="en-US" sz="1200" baseline="0">
                <a:ea typeface="+mn-ea"/>
                <a:cs typeface="+mn-cs"/>
              </a:rPr>
              <a:t> and redesign processes to mitigate failures</a:t>
            </a:r>
            <a:endParaRPr lang="en-US" sz="1200">
              <a:ea typeface="+mn-ea"/>
              <a:cs typeface="+mn-cs"/>
            </a:endParaRPr>
          </a:p>
          <a:p>
            <a:endParaRPr lang="en-US"/>
          </a:p>
        </p:txBody>
      </p:sp>
      <p:sp>
        <p:nvSpPr>
          <p:cNvPr id="4" name="Slide Number Placeholder 3"/>
          <p:cNvSpPr>
            <a:spLocks noGrp="1"/>
          </p:cNvSpPr>
          <p:nvPr>
            <p:ph type="sldNum" sz="quarter" idx="10"/>
          </p:nvPr>
        </p:nvSpPr>
        <p:spPr/>
        <p:txBody>
          <a:bodyPr/>
          <a:lstStyle/>
          <a:p>
            <a:fld id="{AE2E2B46-A470-41EE-8D74-D1C90FDE6A4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68325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9984491"/>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4DDD7-F824-4463-9189-909A20CB9C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FB3298-F820-405A-81EB-232D110127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CD4C96-EF94-476C-BAF1-310704CFA0A5}"/>
              </a:ext>
            </a:extLst>
          </p:cNvPr>
          <p:cNvSpPr>
            <a:spLocks noGrp="1"/>
          </p:cNvSpPr>
          <p:nvPr>
            <p:ph type="dt" sz="half" idx="10"/>
          </p:nvPr>
        </p:nvSpPr>
        <p:spPr/>
        <p:txBody>
          <a:bodyPr/>
          <a:lstStyle/>
          <a:p>
            <a:fld id="{6ABE16BD-F13A-4D00-9042-06990844C258}" type="datetimeFigureOut">
              <a:rPr lang="en-GB" smtClean="0"/>
              <a:t>09/02/2022</a:t>
            </a:fld>
            <a:endParaRPr lang="en-GB"/>
          </a:p>
        </p:txBody>
      </p:sp>
      <p:sp>
        <p:nvSpPr>
          <p:cNvPr id="5" name="Footer Placeholder 4">
            <a:extLst>
              <a:ext uri="{FF2B5EF4-FFF2-40B4-BE49-F238E27FC236}">
                <a16:creationId xmlns:a16="http://schemas.microsoft.com/office/drawing/2014/main" id="{09884058-B161-423E-9327-642087D32794}"/>
              </a:ext>
            </a:extLst>
          </p:cNvPr>
          <p:cNvSpPr>
            <a:spLocks noGrp="1"/>
          </p:cNvSpPr>
          <p:nvPr>
            <p:ph type="ftr" sz="quarter" idx="11"/>
          </p:nvPr>
        </p:nvSpPr>
        <p:spPr/>
        <p:txBody>
          <a:bodyPr/>
          <a:lstStyle/>
          <a:p>
            <a:r>
              <a:rPr lang="en-GB"/>
              <a:t>Co-Producing Improvements with People with Lived Experience ​</a:t>
            </a:r>
          </a:p>
        </p:txBody>
      </p:sp>
      <p:sp>
        <p:nvSpPr>
          <p:cNvPr id="6" name="Slide Number Placeholder 5">
            <a:extLst>
              <a:ext uri="{FF2B5EF4-FFF2-40B4-BE49-F238E27FC236}">
                <a16:creationId xmlns:a16="http://schemas.microsoft.com/office/drawing/2014/main" id="{985015F1-288E-40E5-8011-4C18891EF753}"/>
              </a:ext>
            </a:extLst>
          </p:cNvPr>
          <p:cNvSpPr>
            <a:spLocks noGrp="1"/>
          </p:cNvSpPr>
          <p:nvPr>
            <p:ph type="sldNum" sz="quarter" idx="12"/>
          </p:nvPr>
        </p:nvSpPr>
        <p:spPr/>
        <p:txBody>
          <a:bodyPr/>
          <a:lstStyle/>
          <a:p>
            <a:fld id="{61224F24-1C5B-49F1-818A-3244DC5C162E}" type="slidenum">
              <a:rPr lang="en-GB" smtClean="0"/>
              <a:t>‹#›</a:t>
            </a:fld>
            <a:endParaRPr lang="en-GB"/>
          </a:p>
        </p:txBody>
      </p:sp>
    </p:spTree>
    <p:extLst>
      <p:ext uri="{BB962C8B-B14F-4D97-AF65-F5344CB8AC3E}">
        <p14:creationId xmlns:p14="http://schemas.microsoft.com/office/powerpoint/2010/main" val="282472071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CA4E8-6C91-4AC3-8D54-D967AE66A3F2}"/>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83C77A-1B3B-47BE-A33C-7D8FED902BC7}"/>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419BB0-E398-45F4-B7F5-B9906FB4A406}"/>
              </a:ext>
            </a:extLst>
          </p:cNvPr>
          <p:cNvSpPr>
            <a:spLocks noGrp="1"/>
          </p:cNvSpPr>
          <p:nvPr>
            <p:ph type="dt" sz="half" idx="10"/>
          </p:nvPr>
        </p:nvSpPr>
        <p:spPr/>
        <p:txBody>
          <a:bodyPr/>
          <a:lstStyle/>
          <a:p>
            <a:fld id="{6ABE16BD-F13A-4D00-9042-06990844C258}" type="datetimeFigureOut">
              <a:rPr lang="en-GB" smtClean="0"/>
              <a:t>09/02/2022</a:t>
            </a:fld>
            <a:endParaRPr lang="en-GB"/>
          </a:p>
        </p:txBody>
      </p:sp>
      <p:sp>
        <p:nvSpPr>
          <p:cNvPr id="5" name="Footer Placeholder 4">
            <a:extLst>
              <a:ext uri="{FF2B5EF4-FFF2-40B4-BE49-F238E27FC236}">
                <a16:creationId xmlns:a16="http://schemas.microsoft.com/office/drawing/2014/main" id="{C7AF9E8E-613A-4A7C-80DB-222CE21E9A3C}"/>
              </a:ext>
            </a:extLst>
          </p:cNvPr>
          <p:cNvSpPr>
            <a:spLocks noGrp="1"/>
          </p:cNvSpPr>
          <p:nvPr>
            <p:ph type="ftr" sz="quarter" idx="11"/>
          </p:nvPr>
        </p:nvSpPr>
        <p:spPr/>
        <p:txBody>
          <a:bodyPr/>
          <a:lstStyle/>
          <a:p>
            <a:r>
              <a:rPr lang="en-GB"/>
              <a:t>Co-Producing Improvements with People with Lived Experience ​</a:t>
            </a:r>
          </a:p>
        </p:txBody>
      </p:sp>
      <p:sp>
        <p:nvSpPr>
          <p:cNvPr id="6" name="Slide Number Placeholder 5">
            <a:extLst>
              <a:ext uri="{FF2B5EF4-FFF2-40B4-BE49-F238E27FC236}">
                <a16:creationId xmlns:a16="http://schemas.microsoft.com/office/drawing/2014/main" id="{F3A2F9CA-B1B7-468E-99AD-65AE43C93CDC}"/>
              </a:ext>
            </a:extLst>
          </p:cNvPr>
          <p:cNvSpPr>
            <a:spLocks noGrp="1"/>
          </p:cNvSpPr>
          <p:nvPr>
            <p:ph type="sldNum" sz="quarter" idx="12"/>
          </p:nvPr>
        </p:nvSpPr>
        <p:spPr/>
        <p:txBody>
          <a:bodyPr/>
          <a:lstStyle/>
          <a:p>
            <a:fld id="{61224F24-1C5B-49F1-818A-3244DC5C162E}" type="slidenum">
              <a:rPr lang="en-GB" smtClean="0"/>
              <a:t>‹#›</a:t>
            </a:fld>
            <a:endParaRPr lang="en-GB"/>
          </a:p>
        </p:txBody>
      </p:sp>
    </p:spTree>
    <p:extLst>
      <p:ext uri="{BB962C8B-B14F-4D97-AF65-F5344CB8AC3E}">
        <p14:creationId xmlns:p14="http://schemas.microsoft.com/office/powerpoint/2010/main" val="2975145930"/>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D3EB-3799-4A85-8683-F0A809F1B8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5F55-B602-4448-AF20-E808FA0A13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73E6B1-C0A8-42B7-8DFB-EF9A5FC4EA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D510F2-355A-4E4F-B14D-E2A81A148732}"/>
              </a:ext>
            </a:extLst>
          </p:cNvPr>
          <p:cNvSpPr>
            <a:spLocks noGrp="1"/>
          </p:cNvSpPr>
          <p:nvPr>
            <p:ph type="dt" sz="half" idx="10"/>
          </p:nvPr>
        </p:nvSpPr>
        <p:spPr/>
        <p:txBody>
          <a:bodyPr/>
          <a:lstStyle/>
          <a:p>
            <a:fld id="{6ABE16BD-F13A-4D00-9042-06990844C258}" type="datetimeFigureOut">
              <a:rPr lang="en-GB" smtClean="0"/>
              <a:t>09/02/2022</a:t>
            </a:fld>
            <a:endParaRPr lang="en-GB"/>
          </a:p>
        </p:txBody>
      </p:sp>
      <p:sp>
        <p:nvSpPr>
          <p:cNvPr id="6" name="Footer Placeholder 5">
            <a:extLst>
              <a:ext uri="{FF2B5EF4-FFF2-40B4-BE49-F238E27FC236}">
                <a16:creationId xmlns:a16="http://schemas.microsoft.com/office/drawing/2014/main" id="{0482C9B1-910A-4071-B495-AFCF1326134A}"/>
              </a:ext>
            </a:extLst>
          </p:cNvPr>
          <p:cNvSpPr>
            <a:spLocks noGrp="1"/>
          </p:cNvSpPr>
          <p:nvPr>
            <p:ph type="ftr" sz="quarter" idx="11"/>
          </p:nvPr>
        </p:nvSpPr>
        <p:spPr/>
        <p:txBody>
          <a:bodyPr/>
          <a:lstStyle/>
          <a:p>
            <a:r>
              <a:rPr lang="en-GB"/>
              <a:t>Co-Producing Improvements with People with Lived Experience ​</a:t>
            </a:r>
          </a:p>
        </p:txBody>
      </p:sp>
      <p:sp>
        <p:nvSpPr>
          <p:cNvPr id="7" name="Slide Number Placeholder 6">
            <a:extLst>
              <a:ext uri="{FF2B5EF4-FFF2-40B4-BE49-F238E27FC236}">
                <a16:creationId xmlns:a16="http://schemas.microsoft.com/office/drawing/2014/main" id="{CE3B1752-3936-4F78-AC9E-7BC700DE9197}"/>
              </a:ext>
            </a:extLst>
          </p:cNvPr>
          <p:cNvSpPr>
            <a:spLocks noGrp="1"/>
          </p:cNvSpPr>
          <p:nvPr>
            <p:ph type="sldNum" sz="quarter" idx="12"/>
          </p:nvPr>
        </p:nvSpPr>
        <p:spPr/>
        <p:txBody>
          <a:bodyPr/>
          <a:lstStyle/>
          <a:p>
            <a:fld id="{61224F24-1C5B-49F1-818A-3244DC5C162E}" type="slidenum">
              <a:rPr lang="en-GB" smtClean="0"/>
              <a:t>‹#›</a:t>
            </a:fld>
            <a:endParaRPr lang="en-GB"/>
          </a:p>
        </p:txBody>
      </p:sp>
    </p:spTree>
    <p:extLst>
      <p:ext uri="{BB962C8B-B14F-4D97-AF65-F5344CB8AC3E}">
        <p14:creationId xmlns:p14="http://schemas.microsoft.com/office/powerpoint/2010/main" val="138904129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8665A-45FC-4B66-A255-41F70F7B432A}"/>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27E6DD-4924-4B65-BE06-6C64CE89C20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F9968A2-B17D-48A5-8217-7FD4EB2D5C4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5244DF-49E1-47D1-84EE-FD5ED6AE426A}"/>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304A89F-3C27-4139-BE3C-D1C4F48F14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B9FEB04-F778-4D6B-A949-8B96A23BA7F0}"/>
              </a:ext>
            </a:extLst>
          </p:cNvPr>
          <p:cNvSpPr>
            <a:spLocks noGrp="1"/>
          </p:cNvSpPr>
          <p:nvPr>
            <p:ph type="dt" sz="half" idx="10"/>
          </p:nvPr>
        </p:nvSpPr>
        <p:spPr/>
        <p:txBody>
          <a:bodyPr/>
          <a:lstStyle/>
          <a:p>
            <a:fld id="{6ABE16BD-F13A-4D00-9042-06990844C258}" type="datetimeFigureOut">
              <a:rPr lang="en-GB" smtClean="0"/>
              <a:t>09/02/2022</a:t>
            </a:fld>
            <a:endParaRPr lang="en-GB"/>
          </a:p>
        </p:txBody>
      </p:sp>
      <p:sp>
        <p:nvSpPr>
          <p:cNvPr id="8" name="Footer Placeholder 7">
            <a:extLst>
              <a:ext uri="{FF2B5EF4-FFF2-40B4-BE49-F238E27FC236}">
                <a16:creationId xmlns:a16="http://schemas.microsoft.com/office/drawing/2014/main" id="{055338DD-64D7-43B9-B8AF-AE03B99C2B60}"/>
              </a:ext>
            </a:extLst>
          </p:cNvPr>
          <p:cNvSpPr>
            <a:spLocks noGrp="1"/>
          </p:cNvSpPr>
          <p:nvPr>
            <p:ph type="ftr" sz="quarter" idx="11"/>
          </p:nvPr>
        </p:nvSpPr>
        <p:spPr/>
        <p:txBody>
          <a:bodyPr/>
          <a:lstStyle/>
          <a:p>
            <a:r>
              <a:rPr lang="en-GB"/>
              <a:t>Co-Producing Improvements with People with Lived Experience ​</a:t>
            </a:r>
          </a:p>
        </p:txBody>
      </p:sp>
      <p:sp>
        <p:nvSpPr>
          <p:cNvPr id="9" name="Slide Number Placeholder 8">
            <a:extLst>
              <a:ext uri="{FF2B5EF4-FFF2-40B4-BE49-F238E27FC236}">
                <a16:creationId xmlns:a16="http://schemas.microsoft.com/office/drawing/2014/main" id="{C91C3552-5597-4195-9FAC-7C497366230E}"/>
              </a:ext>
            </a:extLst>
          </p:cNvPr>
          <p:cNvSpPr>
            <a:spLocks noGrp="1"/>
          </p:cNvSpPr>
          <p:nvPr>
            <p:ph type="sldNum" sz="quarter" idx="12"/>
          </p:nvPr>
        </p:nvSpPr>
        <p:spPr/>
        <p:txBody>
          <a:bodyPr/>
          <a:lstStyle/>
          <a:p>
            <a:fld id="{61224F24-1C5B-49F1-818A-3244DC5C162E}" type="slidenum">
              <a:rPr lang="en-GB" smtClean="0"/>
              <a:t>‹#›</a:t>
            </a:fld>
            <a:endParaRPr lang="en-GB"/>
          </a:p>
        </p:txBody>
      </p:sp>
    </p:spTree>
    <p:extLst>
      <p:ext uri="{BB962C8B-B14F-4D97-AF65-F5344CB8AC3E}">
        <p14:creationId xmlns:p14="http://schemas.microsoft.com/office/powerpoint/2010/main" val="2555704554"/>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604B-9544-4F81-A597-00E61461F1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6C7F2F-C5F8-444E-BF9C-12B0FCF8EF46}"/>
              </a:ext>
            </a:extLst>
          </p:cNvPr>
          <p:cNvSpPr>
            <a:spLocks noGrp="1"/>
          </p:cNvSpPr>
          <p:nvPr>
            <p:ph type="dt" sz="half" idx="10"/>
          </p:nvPr>
        </p:nvSpPr>
        <p:spPr/>
        <p:txBody>
          <a:bodyPr/>
          <a:lstStyle/>
          <a:p>
            <a:fld id="{6ABE16BD-F13A-4D00-9042-06990844C258}" type="datetimeFigureOut">
              <a:rPr lang="en-GB" smtClean="0"/>
              <a:t>09/02/2022</a:t>
            </a:fld>
            <a:endParaRPr lang="en-GB"/>
          </a:p>
        </p:txBody>
      </p:sp>
      <p:sp>
        <p:nvSpPr>
          <p:cNvPr id="4" name="Footer Placeholder 3">
            <a:extLst>
              <a:ext uri="{FF2B5EF4-FFF2-40B4-BE49-F238E27FC236}">
                <a16:creationId xmlns:a16="http://schemas.microsoft.com/office/drawing/2014/main" id="{0C593E38-E7EE-461F-8967-F26D593C32F6}"/>
              </a:ext>
            </a:extLst>
          </p:cNvPr>
          <p:cNvSpPr>
            <a:spLocks noGrp="1"/>
          </p:cNvSpPr>
          <p:nvPr>
            <p:ph type="ftr" sz="quarter" idx="11"/>
          </p:nvPr>
        </p:nvSpPr>
        <p:spPr/>
        <p:txBody>
          <a:bodyPr/>
          <a:lstStyle/>
          <a:p>
            <a:r>
              <a:rPr lang="en-GB"/>
              <a:t>Co-Producing Improvements with People with Lived Experience ​</a:t>
            </a:r>
          </a:p>
        </p:txBody>
      </p:sp>
      <p:sp>
        <p:nvSpPr>
          <p:cNvPr id="5" name="Slide Number Placeholder 4">
            <a:extLst>
              <a:ext uri="{FF2B5EF4-FFF2-40B4-BE49-F238E27FC236}">
                <a16:creationId xmlns:a16="http://schemas.microsoft.com/office/drawing/2014/main" id="{1E10CC88-6780-42D2-A9BD-DEFAE5167266}"/>
              </a:ext>
            </a:extLst>
          </p:cNvPr>
          <p:cNvSpPr>
            <a:spLocks noGrp="1"/>
          </p:cNvSpPr>
          <p:nvPr>
            <p:ph type="sldNum" sz="quarter" idx="12"/>
          </p:nvPr>
        </p:nvSpPr>
        <p:spPr/>
        <p:txBody>
          <a:bodyPr/>
          <a:lstStyle/>
          <a:p>
            <a:fld id="{61224F24-1C5B-49F1-818A-3244DC5C162E}" type="slidenum">
              <a:rPr lang="en-GB" smtClean="0"/>
              <a:t>‹#›</a:t>
            </a:fld>
            <a:endParaRPr lang="en-GB"/>
          </a:p>
        </p:txBody>
      </p:sp>
    </p:spTree>
    <p:extLst>
      <p:ext uri="{BB962C8B-B14F-4D97-AF65-F5344CB8AC3E}">
        <p14:creationId xmlns:p14="http://schemas.microsoft.com/office/powerpoint/2010/main" val="225085352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84DF44-A494-474F-85E2-40E71CDE3E2E}"/>
              </a:ext>
            </a:extLst>
          </p:cNvPr>
          <p:cNvSpPr>
            <a:spLocks noGrp="1"/>
          </p:cNvSpPr>
          <p:nvPr>
            <p:ph type="dt" sz="half" idx="10"/>
          </p:nvPr>
        </p:nvSpPr>
        <p:spPr/>
        <p:txBody>
          <a:bodyPr/>
          <a:lstStyle/>
          <a:p>
            <a:fld id="{6ABE16BD-F13A-4D00-9042-06990844C258}" type="datetimeFigureOut">
              <a:rPr lang="en-GB" smtClean="0"/>
              <a:t>09/02/2022</a:t>
            </a:fld>
            <a:endParaRPr lang="en-GB"/>
          </a:p>
        </p:txBody>
      </p:sp>
      <p:sp>
        <p:nvSpPr>
          <p:cNvPr id="3" name="Footer Placeholder 2">
            <a:extLst>
              <a:ext uri="{FF2B5EF4-FFF2-40B4-BE49-F238E27FC236}">
                <a16:creationId xmlns:a16="http://schemas.microsoft.com/office/drawing/2014/main" id="{4C39DCF3-A0D7-4537-A1C8-36354822A665}"/>
              </a:ext>
            </a:extLst>
          </p:cNvPr>
          <p:cNvSpPr>
            <a:spLocks noGrp="1"/>
          </p:cNvSpPr>
          <p:nvPr>
            <p:ph type="ftr" sz="quarter" idx="11"/>
          </p:nvPr>
        </p:nvSpPr>
        <p:spPr/>
        <p:txBody>
          <a:bodyPr/>
          <a:lstStyle/>
          <a:p>
            <a:r>
              <a:rPr lang="en-GB"/>
              <a:t>Co-Producing Improvements with People with Lived Experience ​</a:t>
            </a:r>
          </a:p>
        </p:txBody>
      </p:sp>
      <p:sp>
        <p:nvSpPr>
          <p:cNvPr id="4" name="Slide Number Placeholder 3">
            <a:extLst>
              <a:ext uri="{FF2B5EF4-FFF2-40B4-BE49-F238E27FC236}">
                <a16:creationId xmlns:a16="http://schemas.microsoft.com/office/drawing/2014/main" id="{55F2BCC4-4090-4B3F-BB3A-4D103001ED2D}"/>
              </a:ext>
            </a:extLst>
          </p:cNvPr>
          <p:cNvSpPr>
            <a:spLocks noGrp="1"/>
          </p:cNvSpPr>
          <p:nvPr>
            <p:ph type="sldNum" sz="quarter" idx="12"/>
          </p:nvPr>
        </p:nvSpPr>
        <p:spPr/>
        <p:txBody>
          <a:bodyPr/>
          <a:lstStyle/>
          <a:p>
            <a:fld id="{61224F24-1C5B-49F1-818A-3244DC5C162E}" type="slidenum">
              <a:rPr lang="en-GB" smtClean="0"/>
              <a:t>‹#›</a:t>
            </a:fld>
            <a:endParaRPr lang="en-GB"/>
          </a:p>
        </p:txBody>
      </p:sp>
    </p:spTree>
    <p:extLst>
      <p:ext uri="{BB962C8B-B14F-4D97-AF65-F5344CB8AC3E}">
        <p14:creationId xmlns:p14="http://schemas.microsoft.com/office/powerpoint/2010/main" val="3434806789"/>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C191-37FD-49B6-9ED7-16E4D01A895D}"/>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C8F77E-B9E7-4499-A21E-E06711426337}"/>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80A3D3-B52E-40BC-BE0A-E0A38F177F5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51C68B56-4DE8-4679-8760-0C432B318B2B}"/>
              </a:ext>
            </a:extLst>
          </p:cNvPr>
          <p:cNvSpPr>
            <a:spLocks noGrp="1"/>
          </p:cNvSpPr>
          <p:nvPr>
            <p:ph type="dt" sz="half" idx="10"/>
          </p:nvPr>
        </p:nvSpPr>
        <p:spPr/>
        <p:txBody>
          <a:bodyPr/>
          <a:lstStyle/>
          <a:p>
            <a:fld id="{6ABE16BD-F13A-4D00-9042-06990844C258}" type="datetimeFigureOut">
              <a:rPr lang="en-GB" smtClean="0"/>
              <a:t>09/02/2022</a:t>
            </a:fld>
            <a:endParaRPr lang="en-GB"/>
          </a:p>
        </p:txBody>
      </p:sp>
      <p:sp>
        <p:nvSpPr>
          <p:cNvPr id="6" name="Footer Placeholder 5">
            <a:extLst>
              <a:ext uri="{FF2B5EF4-FFF2-40B4-BE49-F238E27FC236}">
                <a16:creationId xmlns:a16="http://schemas.microsoft.com/office/drawing/2014/main" id="{6BC21F84-EEB8-4455-940C-67BA732EB4A2}"/>
              </a:ext>
            </a:extLst>
          </p:cNvPr>
          <p:cNvSpPr>
            <a:spLocks noGrp="1"/>
          </p:cNvSpPr>
          <p:nvPr>
            <p:ph type="ftr" sz="quarter" idx="11"/>
          </p:nvPr>
        </p:nvSpPr>
        <p:spPr/>
        <p:txBody>
          <a:bodyPr/>
          <a:lstStyle/>
          <a:p>
            <a:r>
              <a:rPr lang="en-GB"/>
              <a:t>Co-Producing Improvements with People with Lived Experience ​</a:t>
            </a:r>
          </a:p>
        </p:txBody>
      </p:sp>
      <p:sp>
        <p:nvSpPr>
          <p:cNvPr id="7" name="Slide Number Placeholder 6">
            <a:extLst>
              <a:ext uri="{FF2B5EF4-FFF2-40B4-BE49-F238E27FC236}">
                <a16:creationId xmlns:a16="http://schemas.microsoft.com/office/drawing/2014/main" id="{7D181072-87FC-49E1-B754-A7B8A8372ADE}"/>
              </a:ext>
            </a:extLst>
          </p:cNvPr>
          <p:cNvSpPr>
            <a:spLocks noGrp="1"/>
          </p:cNvSpPr>
          <p:nvPr>
            <p:ph type="sldNum" sz="quarter" idx="12"/>
          </p:nvPr>
        </p:nvSpPr>
        <p:spPr/>
        <p:txBody>
          <a:bodyPr/>
          <a:lstStyle/>
          <a:p>
            <a:fld id="{61224F24-1C5B-49F1-818A-3244DC5C162E}" type="slidenum">
              <a:rPr lang="en-GB" smtClean="0"/>
              <a:t>‹#›</a:t>
            </a:fld>
            <a:endParaRPr lang="en-GB"/>
          </a:p>
        </p:txBody>
      </p:sp>
    </p:spTree>
    <p:extLst>
      <p:ext uri="{BB962C8B-B14F-4D97-AF65-F5344CB8AC3E}">
        <p14:creationId xmlns:p14="http://schemas.microsoft.com/office/powerpoint/2010/main" val="1629740816"/>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A8D9-626D-4903-AA5F-1433F71FC3DB}"/>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6E994C-FB7C-4CBF-8F5B-69E83E9AF215}"/>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C0D9DC8-6843-43F3-B02A-52905304FC7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DA1BA510-6129-46EC-BA7A-F4EBC699CA1E}"/>
              </a:ext>
            </a:extLst>
          </p:cNvPr>
          <p:cNvSpPr>
            <a:spLocks noGrp="1"/>
          </p:cNvSpPr>
          <p:nvPr>
            <p:ph type="dt" sz="half" idx="10"/>
          </p:nvPr>
        </p:nvSpPr>
        <p:spPr/>
        <p:txBody>
          <a:bodyPr/>
          <a:lstStyle/>
          <a:p>
            <a:fld id="{6ABE16BD-F13A-4D00-9042-06990844C258}" type="datetimeFigureOut">
              <a:rPr lang="en-GB" smtClean="0"/>
              <a:t>09/02/2022</a:t>
            </a:fld>
            <a:endParaRPr lang="en-GB"/>
          </a:p>
        </p:txBody>
      </p:sp>
      <p:sp>
        <p:nvSpPr>
          <p:cNvPr id="6" name="Footer Placeholder 5">
            <a:extLst>
              <a:ext uri="{FF2B5EF4-FFF2-40B4-BE49-F238E27FC236}">
                <a16:creationId xmlns:a16="http://schemas.microsoft.com/office/drawing/2014/main" id="{1347F6B6-F547-48E6-9166-78BF106533F1}"/>
              </a:ext>
            </a:extLst>
          </p:cNvPr>
          <p:cNvSpPr>
            <a:spLocks noGrp="1"/>
          </p:cNvSpPr>
          <p:nvPr>
            <p:ph type="ftr" sz="quarter" idx="11"/>
          </p:nvPr>
        </p:nvSpPr>
        <p:spPr/>
        <p:txBody>
          <a:bodyPr/>
          <a:lstStyle/>
          <a:p>
            <a:r>
              <a:rPr lang="en-GB"/>
              <a:t>Co-Producing Improvements with People with Lived Experience ​</a:t>
            </a:r>
          </a:p>
        </p:txBody>
      </p:sp>
      <p:sp>
        <p:nvSpPr>
          <p:cNvPr id="7" name="Slide Number Placeholder 6">
            <a:extLst>
              <a:ext uri="{FF2B5EF4-FFF2-40B4-BE49-F238E27FC236}">
                <a16:creationId xmlns:a16="http://schemas.microsoft.com/office/drawing/2014/main" id="{706FF04D-26F6-49AE-B09A-B5A324D054F3}"/>
              </a:ext>
            </a:extLst>
          </p:cNvPr>
          <p:cNvSpPr>
            <a:spLocks noGrp="1"/>
          </p:cNvSpPr>
          <p:nvPr>
            <p:ph type="sldNum" sz="quarter" idx="12"/>
          </p:nvPr>
        </p:nvSpPr>
        <p:spPr/>
        <p:txBody>
          <a:bodyPr/>
          <a:lstStyle/>
          <a:p>
            <a:fld id="{61224F24-1C5B-49F1-818A-3244DC5C162E}" type="slidenum">
              <a:rPr lang="en-GB" smtClean="0"/>
              <a:t>‹#›</a:t>
            </a:fld>
            <a:endParaRPr lang="en-GB"/>
          </a:p>
        </p:txBody>
      </p:sp>
    </p:spTree>
    <p:extLst>
      <p:ext uri="{BB962C8B-B14F-4D97-AF65-F5344CB8AC3E}">
        <p14:creationId xmlns:p14="http://schemas.microsoft.com/office/powerpoint/2010/main" val="2586282583"/>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6DB0-5D0F-419D-B535-104AE70637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D74A69-0DBA-4D09-84B7-B25A3ECA92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0E9014-29FF-4C03-8694-144D604E4068}"/>
              </a:ext>
            </a:extLst>
          </p:cNvPr>
          <p:cNvSpPr>
            <a:spLocks noGrp="1"/>
          </p:cNvSpPr>
          <p:nvPr>
            <p:ph type="dt" sz="half" idx="10"/>
          </p:nvPr>
        </p:nvSpPr>
        <p:spPr/>
        <p:txBody>
          <a:bodyPr/>
          <a:lstStyle/>
          <a:p>
            <a:fld id="{6ABE16BD-F13A-4D00-9042-06990844C258}" type="datetimeFigureOut">
              <a:rPr lang="en-GB" smtClean="0"/>
              <a:t>09/02/2022</a:t>
            </a:fld>
            <a:endParaRPr lang="en-GB"/>
          </a:p>
        </p:txBody>
      </p:sp>
      <p:sp>
        <p:nvSpPr>
          <p:cNvPr id="5" name="Footer Placeholder 4">
            <a:extLst>
              <a:ext uri="{FF2B5EF4-FFF2-40B4-BE49-F238E27FC236}">
                <a16:creationId xmlns:a16="http://schemas.microsoft.com/office/drawing/2014/main" id="{81C83DB2-47A7-4FEC-BE8F-67432D8FA626}"/>
              </a:ext>
            </a:extLst>
          </p:cNvPr>
          <p:cNvSpPr>
            <a:spLocks noGrp="1"/>
          </p:cNvSpPr>
          <p:nvPr>
            <p:ph type="ftr" sz="quarter" idx="11"/>
          </p:nvPr>
        </p:nvSpPr>
        <p:spPr/>
        <p:txBody>
          <a:bodyPr/>
          <a:lstStyle/>
          <a:p>
            <a:r>
              <a:rPr lang="en-GB"/>
              <a:t>Co-Producing Improvements with People with Lived Experience ​</a:t>
            </a:r>
          </a:p>
        </p:txBody>
      </p:sp>
      <p:sp>
        <p:nvSpPr>
          <p:cNvPr id="6" name="Slide Number Placeholder 5">
            <a:extLst>
              <a:ext uri="{FF2B5EF4-FFF2-40B4-BE49-F238E27FC236}">
                <a16:creationId xmlns:a16="http://schemas.microsoft.com/office/drawing/2014/main" id="{A3993533-504F-4BF3-A9C6-BC7864D688F5}"/>
              </a:ext>
            </a:extLst>
          </p:cNvPr>
          <p:cNvSpPr>
            <a:spLocks noGrp="1"/>
          </p:cNvSpPr>
          <p:nvPr>
            <p:ph type="sldNum" sz="quarter" idx="12"/>
          </p:nvPr>
        </p:nvSpPr>
        <p:spPr/>
        <p:txBody>
          <a:bodyPr/>
          <a:lstStyle/>
          <a:p>
            <a:fld id="{61224F24-1C5B-49F1-818A-3244DC5C162E}" type="slidenum">
              <a:rPr lang="en-GB" smtClean="0"/>
              <a:t>‹#›</a:t>
            </a:fld>
            <a:endParaRPr lang="en-GB"/>
          </a:p>
        </p:txBody>
      </p:sp>
    </p:spTree>
    <p:extLst>
      <p:ext uri="{BB962C8B-B14F-4D97-AF65-F5344CB8AC3E}">
        <p14:creationId xmlns:p14="http://schemas.microsoft.com/office/powerpoint/2010/main" val="3145147785"/>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3897E0-9428-4415-B650-87D7CA0F15B1}"/>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EF89B1-8C26-4D2D-9B0D-DE13E921505E}"/>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A9DDD2-00E0-4BE2-A163-6D555BC4933E}"/>
              </a:ext>
            </a:extLst>
          </p:cNvPr>
          <p:cNvSpPr>
            <a:spLocks noGrp="1"/>
          </p:cNvSpPr>
          <p:nvPr>
            <p:ph type="dt" sz="half" idx="10"/>
          </p:nvPr>
        </p:nvSpPr>
        <p:spPr/>
        <p:txBody>
          <a:bodyPr/>
          <a:lstStyle/>
          <a:p>
            <a:fld id="{6ABE16BD-F13A-4D00-9042-06990844C258}" type="datetimeFigureOut">
              <a:rPr lang="en-GB" smtClean="0"/>
              <a:t>09/02/2022</a:t>
            </a:fld>
            <a:endParaRPr lang="en-GB"/>
          </a:p>
        </p:txBody>
      </p:sp>
      <p:sp>
        <p:nvSpPr>
          <p:cNvPr id="5" name="Footer Placeholder 4">
            <a:extLst>
              <a:ext uri="{FF2B5EF4-FFF2-40B4-BE49-F238E27FC236}">
                <a16:creationId xmlns:a16="http://schemas.microsoft.com/office/drawing/2014/main" id="{CBCCCDB0-A58C-43B3-A673-56DBA440CFCB}"/>
              </a:ext>
            </a:extLst>
          </p:cNvPr>
          <p:cNvSpPr>
            <a:spLocks noGrp="1"/>
          </p:cNvSpPr>
          <p:nvPr>
            <p:ph type="ftr" sz="quarter" idx="11"/>
          </p:nvPr>
        </p:nvSpPr>
        <p:spPr/>
        <p:txBody>
          <a:bodyPr/>
          <a:lstStyle/>
          <a:p>
            <a:r>
              <a:rPr lang="en-GB"/>
              <a:t>Co-Producing Improvements with People with Lived Experience ​</a:t>
            </a:r>
          </a:p>
        </p:txBody>
      </p:sp>
      <p:sp>
        <p:nvSpPr>
          <p:cNvPr id="6" name="Slide Number Placeholder 5">
            <a:extLst>
              <a:ext uri="{FF2B5EF4-FFF2-40B4-BE49-F238E27FC236}">
                <a16:creationId xmlns:a16="http://schemas.microsoft.com/office/drawing/2014/main" id="{DC554B0F-68B2-4696-AFFF-AC5C531AE2B5}"/>
              </a:ext>
            </a:extLst>
          </p:cNvPr>
          <p:cNvSpPr>
            <a:spLocks noGrp="1"/>
          </p:cNvSpPr>
          <p:nvPr>
            <p:ph type="sldNum" sz="quarter" idx="12"/>
          </p:nvPr>
        </p:nvSpPr>
        <p:spPr/>
        <p:txBody>
          <a:bodyPr/>
          <a:lstStyle/>
          <a:p>
            <a:fld id="{61224F24-1C5B-49F1-818A-3244DC5C162E}" type="slidenum">
              <a:rPr lang="en-GB" smtClean="0"/>
              <a:t>‹#›</a:t>
            </a:fld>
            <a:endParaRPr lang="en-GB"/>
          </a:p>
        </p:txBody>
      </p:sp>
    </p:spTree>
    <p:extLst>
      <p:ext uri="{BB962C8B-B14F-4D97-AF65-F5344CB8AC3E}">
        <p14:creationId xmlns:p14="http://schemas.microsoft.com/office/powerpoint/2010/main" val="8491718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Co-Producing Improvements with People with Lived Experience ​</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2239902176"/>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1" y="1649628"/>
            <a:ext cx="10316899" cy="2244128"/>
          </a:xfrm>
          <a:prstGeom prst="rect">
            <a:avLst/>
          </a:prstGeom>
        </p:spPr>
        <p:txBody>
          <a:bodyPr/>
          <a:lstStyle>
            <a:lvl1pP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2" y="854467"/>
            <a:ext cx="8756073"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388420" y="6372537"/>
            <a:ext cx="863149"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3" y="6333442"/>
            <a:ext cx="7630885"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a:t>Co-Producing Improvements with People with Lived Experience ​</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8" y="293024"/>
            <a:ext cx="1440873" cy="436418"/>
          </a:xfrm>
          <a:prstGeom prst="rect">
            <a:avLst/>
          </a:prstGeom>
        </p:spPr>
      </p:pic>
    </p:spTree>
    <p:extLst>
      <p:ext uri="{BB962C8B-B14F-4D97-AF65-F5344CB8AC3E}">
        <p14:creationId xmlns:p14="http://schemas.microsoft.com/office/powerpoint/2010/main" val="2072900891"/>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1" y="1649628"/>
            <a:ext cx="10316899" cy="2244128"/>
          </a:xfrm>
          <a:prstGeom prst="rect">
            <a:avLst/>
          </a:prstGeom>
        </p:spPr>
        <p:txBody>
          <a:bodyPr/>
          <a:lstStyle>
            <a:lvl1pP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2" y="854467"/>
            <a:ext cx="8756073"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388420" y="6372537"/>
            <a:ext cx="863149"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3" y="6333442"/>
            <a:ext cx="7630885"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a:t>Co-Producing Improvements with People with Lived Experience ​</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61548" y="293024"/>
            <a:ext cx="1440873" cy="436418"/>
          </a:xfrm>
          <a:prstGeom prst="rect">
            <a:avLst/>
          </a:prstGeom>
        </p:spPr>
      </p:pic>
    </p:spTree>
    <p:extLst>
      <p:ext uri="{BB962C8B-B14F-4D97-AF65-F5344CB8AC3E}">
        <p14:creationId xmlns:p14="http://schemas.microsoft.com/office/powerpoint/2010/main" val="3874453610"/>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0C63-39D2-F743-A19A-451F35A1BB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856486-7A69-1040-8B93-1D730BE693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090932-6397-644A-B1CD-CDB5AB151629}"/>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5" name="Footer Placeholder 4">
            <a:extLst>
              <a:ext uri="{FF2B5EF4-FFF2-40B4-BE49-F238E27FC236}">
                <a16:creationId xmlns:a16="http://schemas.microsoft.com/office/drawing/2014/main" id="{994CE2FC-7CA7-6D4C-955A-7BDFB90C2F87}"/>
              </a:ext>
            </a:extLst>
          </p:cNvPr>
          <p:cNvSpPr>
            <a:spLocks noGrp="1"/>
          </p:cNvSpPr>
          <p:nvPr>
            <p:ph type="ftr" sz="quarter" idx="11"/>
          </p:nvPr>
        </p:nvSpPr>
        <p:spPr/>
        <p:txBody>
          <a:bodyPr/>
          <a:lstStyle/>
          <a:p>
            <a:r>
              <a:rPr lang="en-US"/>
              <a:t>Co-Producing Improvements with People with Lived Experience ​</a:t>
            </a:r>
          </a:p>
        </p:txBody>
      </p:sp>
      <p:sp>
        <p:nvSpPr>
          <p:cNvPr id="6" name="Slide Number Placeholder 5">
            <a:extLst>
              <a:ext uri="{FF2B5EF4-FFF2-40B4-BE49-F238E27FC236}">
                <a16:creationId xmlns:a16="http://schemas.microsoft.com/office/drawing/2014/main" id="{FF55D636-834D-2D47-94B9-4CB7F7721299}"/>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39090878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D74D-D64F-E140-93B2-427B17B2EB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34BC93-BB73-CA45-A120-C6A8CB3215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F2D6A-1441-8F40-B71B-401DAE5AAD0B}"/>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5" name="Footer Placeholder 4">
            <a:extLst>
              <a:ext uri="{FF2B5EF4-FFF2-40B4-BE49-F238E27FC236}">
                <a16:creationId xmlns:a16="http://schemas.microsoft.com/office/drawing/2014/main" id="{96A69599-C50A-C842-9EE8-738B8E2D786B}"/>
              </a:ext>
            </a:extLst>
          </p:cNvPr>
          <p:cNvSpPr>
            <a:spLocks noGrp="1"/>
          </p:cNvSpPr>
          <p:nvPr>
            <p:ph type="ftr" sz="quarter" idx="11"/>
          </p:nvPr>
        </p:nvSpPr>
        <p:spPr/>
        <p:txBody>
          <a:bodyPr/>
          <a:lstStyle/>
          <a:p>
            <a:r>
              <a:rPr lang="en-US"/>
              <a:t>Co-Producing Improvements with People with Lived Experience ​</a:t>
            </a:r>
          </a:p>
        </p:txBody>
      </p:sp>
      <p:sp>
        <p:nvSpPr>
          <p:cNvPr id="6" name="Slide Number Placeholder 5">
            <a:extLst>
              <a:ext uri="{FF2B5EF4-FFF2-40B4-BE49-F238E27FC236}">
                <a16:creationId xmlns:a16="http://schemas.microsoft.com/office/drawing/2014/main" id="{BA96B7B6-2F20-D446-9634-8B6C5BDD9DF3}"/>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218415967"/>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DAF1-8F4F-614C-8C06-ECF70576F4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C3A846-E94A-AC49-89D4-BCA936A9F8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F78A53-7B0B-9D45-AC30-A204EA32E960}"/>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5" name="Footer Placeholder 4">
            <a:extLst>
              <a:ext uri="{FF2B5EF4-FFF2-40B4-BE49-F238E27FC236}">
                <a16:creationId xmlns:a16="http://schemas.microsoft.com/office/drawing/2014/main" id="{931177A4-0696-6247-BE1D-2F75E25EE85B}"/>
              </a:ext>
            </a:extLst>
          </p:cNvPr>
          <p:cNvSpPr>
            <a:spLocks noGrp="1"/>
          </p:cNvSpPr>
          <p:nvPr>
            <p:ph type="ftr" sz="quarter" idx="11"/>
          </p:nvPr>
        </p:nvSpPr>
        <p:spPr/>
        <p:txBody>
          <a:bodyPr/>
          <a:lstStyle/>
          <a:p>
            <a:r>
              <a:rPr lang="en-US"/>
              <a:t>Co-Producing Improvements with People with Lived Experience ​</a:t>
            </a:r>
          </a:p>
        </p:txBody>
      </p:sp>
      <p:sp>
        <p:nvSpPr>
          <p:cNvPr id="6" name="Slide Number Placeholder 5">
            <a:extLst>
              <a:ext uri="{FF2B5EF4-FFF2-40B4-BE49-F238E27FC236}">
                <a16:creationId xmlns:a16="http://schemas.microsoft.com/office/drawing/2014/main" id="{0CDE87C9-7FE9-A64E-A745-39399FCEE62B}"/>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2031964015"/>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3340-7331-FD4A-9A9E-7B9BC3FE0B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BF36AC-A491-584A-9191-6980AB4025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87708A-744A-DC40-B8C1-C37E800C48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A1E842-605F-0349-B30A-233FC6D44266}"/>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6" name="Footer Placeholder 5">
            <a:extLst>
              <a:ext uri="{FF2B5EF4-FFF2-40B4-BE49-F238E27FC236}">
                <a16:creationId xmlns:a16="http://schemas.microsoft.com/office/drawing/2014/main" id="{D89657C6-1F22-AA42-83E4-BDD29DE4ED39}"/>
              </a:ext>
            </a:extLst>
          </p:cNvPr>
          <p:cNvSpPr>
            <a:spLocks noGrp="1"/>
          </p:cNvSpPr>
          <p:nvPr>
            <p:ph type="ftr" sz="quarter" idx="11"/>
          </p:nvPr>
        </p:nvSpPr>
        <p:spPr/>
        <p:txBody>
          <a:bodyPr/>
          <a:lstStyle/>
          <a:p>
            <a:r>
              <a:rPr lang="en-US"/>
              <a:t>Co-Producing Improvements with People with Lived Experience ​</a:t>
            </a:r>
          </a:p>
        </p:txBody>
      </p:sp>
      <p:sp>
        <p:nvSpPr>
          <p:cNvPr id="7" name="Slide Number Placeholder 6">
            <a:extLst>
              <a:ext uri="{FF2B5EF4-FFF2-40B4-BE49-F238E27FC236}">
                <a16:creationId xmlns:a16="http://schemas.microsoft.com/office/drawing/2014/main" id="{108D4FC5-1213-004A-89BD-A2121F4A9CE9}"/>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4035053724"/>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CACC-B1EE-3945-B7FD-04407E0054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62429F-6025-EE4C-8C65-DFCF6AB57F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104F13-5271-6D40-B1EA-4C5AB577F2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D35A5-2763-934D-A235-8C388D6B9F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CA29A8-85F2-1744-AA77-067748510A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3C512C-6C94-D948-B6E1-09049A5AA46D}"/>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8" name="Footer Placeholder 7">
            <a:extLst>
              <a:ext uri="{FF2B5EF4-FFF2-40B4-BE49-F238E27FC236}">
                <a16:creationId xmlns:a16="http://schemas.microsoft.com/office/drawing/2014/main" id="{548FA7DE-6EE7-7143-B5F1-DAAB6F7D8F2C}"/>
              </a:ext>
            </a:extLst>
          </p:cNvPr>
          <p:cNvSpPr>
            <a:spLocks noGrp="1"/>
          </p:cNvSpPr>
          <p:nvPr>
            <p:ph type="ftr" sz="quarter" idx="11"/>
          </p:nvPr>
        </p:nvSpPr>
        <p:spPr/>
        <p:txBody>
          <a:bodyPr/>
          <a:lstStyle/>
          <a:p>
            <a:r>
              <a:rPr lang="en-US"/>
              <a:t>Co-Producing Improvements with People with Lived Experience ​</a:t>
            </a:r>
          </a:p>
        </p:txBody>
      </p:sp>
      <p:sp>
        <p:nvSpPr>
          <p:cNvPr id="9" name="Slide Number Placeholder 8">
            <a:extLst>
              <a:ext uri="{FF2B5EF4-FFF2-40B4-BE49-F238E27FC236}">
                <a16:creationId xmlns:a16="http://schemas.microsoft.com/office/drawing/2014/main" id="{CEFD34E3-B79F-9147-BA28-F7340A0C189B}"/>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1210261741"/>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DE6D9-8039-9043-B183-B9CFD16741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E82C24-5EDC-9C47-9435-346B73211809}"/>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4" name="Footer Placeholder 3">
            <a:extLst>
              <a:ext uri="{FF2B5EF4-FFF2-40B4-BE49-F238E27FC236}">
                <a16:creationId xmlns:a16="http://schemas.microsoft.com/office/drawing/2014/main" id="{5EBB711D-CD30-5F4B-8FDC-32118EEE89FB}"/>
              </a:ext>
            </a:extLst>
          </p:cNvPr>
          <p:cNvSpPr>
            <a:spLocks noGrp="1"/>
          </p:cNvSpPr>
          <p:nvPr>
            <p:ph type="ftr" sz="quarter" idx="11"/>
          </p:nvPr>
        </p:nvSpPr>
        <p:spPr/>
        <p:txBody>
          <a:bodyPr/>
          <a:lstStyle/>
          <a:p>
            <a:r>
              <a:rPr lang="en-US"/>
              <a:t>Co-Producing Improvements with People with Lived Experience ​</a:t>
            </a:r>
          </a:p>
        </p:txBody>
      </p:sp>
      <p:sp>
        <p:nvSpPr>
          <p:cNvPr id="5" name="Slide Number Placeholder 4">
            <a:extLst>
              <a:ext uri="{FF2B5EF4-FFF2-40B4-BE49-F238E27FC236}">
                <a16:creationId xmlns:a16="http://schemas.microsoft.com/office/drawing/2014/main" id="{74C320FC-17C1-6A4E-A3C3-A5CA3143E288}"/>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494608156"/>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C7869A-BFB7-EF45-B3AF-681C52F6E2C8}"/>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3" name="Footer Placeholder 2">
            <a:extLst>
              <a:ext uri="{FF2B5EF4-FFF2-40B4-BE49-F238E27FC236}">
                <a16:creationId xmlns:a16="http://schemas.microsoft.com/office/drawing/2014/main" id="{885D3E1D-AC5C-9848-8343-EE96CD5B508C}"/>
              </a:ext>
            </a:extLst>
          </p:cNvPr>
          <p:cNvSpPr>
            <a:spLocks noGrp="1"/>
          </p:cNvSpPr>
          <p:nvPr>
            <p:ph type="ftr" sz="quarter" idx="11"/>
          </p:nvPr>
        </p:nvSpPr>
        <p:spPr/>
        <p:txBody>
          <a:bodyPr/>
          <a:lstStyle/>
          <a:p>
            <a:r>
              <a:rPr lang="en-US"/>
              <a:t>Co-Producing Improvements with People with Lived Experience ​</a:t>
            </a:r>
          </a:p>
        </p:txBody>
      </p:sp>
      <p:sp>
        <p:nvSpPr>
          <p:cNvPr id="4" name="Slide Number Placeholder 3">
            <a:extLst>
              <a:ext uri="{FF2B5EF4-FFF2-40B4-BE49-F238E27FC236}">
                <a16:creationId xmlns:a16="http://schemas.microsoft.com/office/drawing/2014/main" id="{97C69DBA-1806-4B45-B797-9B079C1CFE99}"/>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2963977166"/>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3979C-2C8E-8C41-877C-BE8E35B4FA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E3364F-B6F0-224C-822B-F651F994B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24081-3CDF-2542-92F8-C316CFD76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060584-A236-4E44-85A1-ADF1AB2A3A62}"/>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6" name="Footer Placeholder 5">
            <a:extLst>
              <a:ext uri="{FF2B5EF4-FFF2-40B4-BE49-F238E27FC236}">
                <a16:creationId xmlns:a16="http://schemas.microsoft.com/office/drawing/2014/main" id="{4857C2EA-52B7-4D4F-BEA5-1CA9B53EEACC}"/>
              </a:ext>
            </a:extLst>
          </p:cNvPr>
          <p:cNvSpPr>
            <a:spLocks noGrp="1"/>
          </p:cNvSpPr>
          <p:nvPr>
            <p:ph type="ftr" sz="quarter" idx="11"/>
          </p:nvPr>
        </p:nvSpPr>
        <p:spPr/>
        <p:txBody>
          <a:bodyPr/>
          <a:lstStyle/>
          <a:p>
            <a:r>
              <a:rPr lang="en-US"/>
              <a:t>Co-Producing Improvements with People with Lived Experience ​</a:t>
            </a:r>
          </a:p>
        </p:txBody>
      </p:sp>
      <p:sp>
        <p:nvSpPr>
          <p:cNvPr id="7" name="Slide Number Placeholder 6">
            <a:extLst>
              <a:ext uri="{FF2B5EF4-FFF2-40B4-BE49-F238E27FC236}">
                <a16:creationId xmlns:a16="http://schemas.microsoft.com/office/drawing/2014/main" id="{5764E92B-81BC-1448-BA2B-5A711EACA05D}"/>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345525465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9B436-D4C3-46F9-A236-03C1D67C7B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18424B-354F-4733-B133-56C8822462E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99CE4D-481E-44DA-B7A6-05B2747F78F5}"/>
              </a:ext>
            </a:extLst>
          </p:cNvPr>
          <p:cNvSpPr>
            <a:spLocks noGrp="1"/>
          </p:cNvSpPr>
          <p:nvPr>
            <p:ph type="dt" sz="half" idx="10"/>
          </p:nvPr>
        </p:nvSpPr>
        <p:spPr/>
        <p:txBody>
          <a:bodyPr/>
          <a:lstStyle/>
          <a:p>
            <a:fld id="{B33CD2EA-CE08-44DF-AAE4-6E80371BD8A0}" type="datetimeFigureOut">
              <a:rPr lang="en-GB" smtClean="0"/>
              <a:t>09/02/2022</a:t>
            </a:fld>
            <a:endParaRPr lang="en-GB"/>
          </a:p>
        </p:txBody>
      </p:sp>
      <p:sp>
        <p:nvSpPr>
          <p:cNvPr id="5" name="Footer Placeholder 4">
            <a:extLst>
              <a:ext uri="{FF2B5EF4-FFF2-40B4-BE49-F238E27FC236}">
                <a16:creationId xmlns:a16="http://schemas.microsoft.com/office/drawing/2014/main" id="{7F4E737B-BAD0-4C4A-9D3E-D9FC07ADC4A6}"/>
              </a:ext>
            </a:extLst>
          </p:cNvPr>
          <p:cNvSpPr>
            <a:spLocks noGrp="1"/>
          </p:cNvSpPr>
          <p:nvPr>
            <p:ph type="ftr" sz="quarter" idx="11"/>
          </p:nvPr>
        </p:nvSpPr>
        <p:spPr/>
        <p:txBody>
          <a:bodyPr/>
          <a:lstStyle/>
          <a:p>
            <a:r>
              <a:rPr lang="en-GB"/>
              <a:t>Co-Producing Improvements with People with Lived Experience ​</a:t>
            </a:r>
          </a:p>
        </p:txBody>
      </p:sp>
      <p:sp>
        <p:nvSpPr>
          <p:cNvPr id="6" name="Slide Number Placeholder 5">
            <a:extLst>
              <a:ext uri="{FF2B5EF4-FFF2-40B4-BE49-F238E27FC236}">
                <a16:creationId xmlns:a16="http://schemas.microsoft.com/office/drawing/2014/main" id="{D31E9B4B-01CD-4737-BDAE-ABDFEDBF1A66}"/>
              </a:ext>
            </a:extLst>
          </p:cNvPr>
          <p:cNvSpPr>
            <a:spLocks noGrp="1"/>
          </p:cNvSpPr>
          <p:nvPr>
            <p:ph type="sldNum" sz="quarter" idx="12"/>
          </p:nvPr>
        </p:nvSpPr>
        <p:spPr/>
        <p:txBody>
          <a:bodyPr/>
          <a:lstStyle/>
          <a:p>
            <a:fld id="{9C9915B2-1BC3-4E48-905E-B12E5D4250FC}" type="slidenum">
              <a:rPr lang="en-GB" smtClean="0"/>
              <a:t>‹#›</a:t>
            </a:fld>
            <a:endParaRPr lang="en-GB"/>
          </a:p>
        </p:txBody>
      </p:sp>
    </p:spTree>
    <p:extLst>
      <p:ext uri="{BB962C8B-B14F-4D97-AF65-F5344CB8AC3E}">
        <p14:creationId xmlns:p14="http://schemas.microsoft.com/office/powerpoint/2010/main" val="4245296607"/>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EA97-4995-A94E-8710-7618A38FB2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B83266-52A3-B849-81A7-792C2C46D0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D2A956-8CB0-E44E-AB0F-E7E9E1821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73C04E-87EF-0840-B3FB-457D7DB1DBD7}"/>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6" name="Footer Placeholder 5">
            <a:extLst>
              <a:ext uri="{FF2B5EF4-FFF2-40B4-BE49-F238E27FC236}">
                <a16:creationId xmlns:a16="http://schemas.microsoft.com/office/drawing/2014/main" id="{8CD98BC4-12A0-8140-B4E2-FD85B5D9985C}"/>
              </a:ext>
            </a:extLst>
          </p:cNvPr>
          <p:cNvSpPr>
            <a:spLocks noGrp="1"/>
          </p:cNvSpPr>
          <p:nvPr>
            <p:ph type="ftr" sz="quarter" idx="11"/>
          </p:nvPr>
        </p:nvSpPr>
        <p:spPr/>
        <p:txBody>
          <a:bodyPr/>
          <a:lstStyle/>
          <a:p>
            <a:r>
              <a:rPr lang="en-US"/>
              <a:t>Co-Producing Improvements with People with Lived Experience ​</a:t>
            </a:r>
          </a:p>
        </p:txBody>
      </p:sp>
      <p:sp>
        <p:nvSpPr>
          <p:cNvPr id="7" name="Slide Number Placeholder 6">
            <a:extLst>
              <a:ext uri="{FF2B5EF4-FFF2-40B4-BE49-F238E27FC236}">
                <a16:creationId xmlns:a16="http://schemas.microsoft.com/office/drawing/2014/main" id="{30E114D7-146B-104D-AB8A-E12C8C076730}"/>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1898906979"/>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60AE-78A6-F846-8310-DDE9788884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A65A5B-E070-A74A-800D-67ADD6D4EC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D403F-095E-A348-B1ED-7027CB186880}"/>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5" name="Footer Placeholder 4">
            <a:extLst>
              <a:ext uri="{FF2B5EF4-FFF2-40B4-BE49-F238E27FC236}">
                <a16:creationId xmlns:a16="http://schemas.microsoft.com/office/drawing/2014/main" id="{906C01EA-2021-494A-9300-F2E75648B486}"/>
              </a:ext>
            </a:extLst>
          </p:cNvPr>
          <p:cNvSpPr>
            <a:spLocks noGrp="1"/>
          </p:cNvSpPr>
          <p:nvPr>
            <p:ph type="ftr" sz="quarter" idx="11"/>
          </p:nvPr>
        </p:nvSpPr>
        <p:spPr/>
        <p:txBody>
          <a:bodyPr/>
          <a:lstStyle/>
          <a:p>
            <a:r>
              <a:rPr lang="en-US"/>
              <a:t>Co-Producing Improvements with People with Lived Experience ​</a:t>
            </a:r>
          </a:p>
        </p:txBody>
      </p:sp>
      <p:sp>
        <p:nvSpPr>
          <p:cNvPr id="6" name="Slide Number Placeholder 5">
            <a:extLst>
              <a:ext uri="{FF2B5EF4-FFF2-40B4-BE49-F238E27FC236}">
                <a16:creationId xmlns:a16="http://schemas.microsoft.com/office/drawing/2014/main" id="{F168313B-837D-C246-9F9A-B86B25EAB585}"/>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837542113"/>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EFB42A-37B3-284C-B9AE-DF594A56D0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CB7B58-DBDB-314A-A2B7-C197B62AC4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1BD5A-6C7B-4444-B194-629F9AE6797C}"/>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5" name="Footer Placeholder 4">
            <a:extLst>
              <a:ext uri="{FF2B5EF4-FFF2-40B4-BE49-F238E27FC236}">
                <a16:creationId xmlns:a16="http://schemas.microsoft.com/office/drawing/2014/main" id="{D1D186C7-BDCA-FB46-9EE8-759D34768FAB}"/>
              </a:ext>
            </a:extLst>
          </p:cNvPr>
          <p:cNvSpPr>
            <a:spLocks noGrp="1"/>
          </p:cNvSpPr>
          <p:nvPr>
            <p:ph type="ftr" sz="quarter" idx="11"/>
          </p:nvPr>
        </p:nvSpPr>
        <p:spPr/>
        <p:txBody>
          <a:bodyPr/>
          <a:lstStyle/>
          <a:p>
            <a:r>
              <a:rPr lang="en-US"/>
              <a:t>Co-Producing Improvements with People with Lived Experience ​</a:t>
            </a:r>
          </a:p>
        </p:txBody>
      </p:sp>
      <p:sp>
        <p:nvSpPr>
          <p:cNvPr id="6" name="Slide Number Placeholder 5">
            <a:extLst>
              <a:ext uri="{FF2B5EF4-FFF2-40B4-BE49-F238E27FC236}">
                <a16:creationId xmlns:a16="http://schemas.microsoft.com/office/drawing/2014/main" id="{BBD1055B-5887-A345-99A5-88D7259E1693}"/>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2877306802"/>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Co-Producing Improvements with People with Lived Experience ​</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931822001"/>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Co-Producing Improvements with People with Lived Experience ​</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2494864710"/>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Co-Producing Improvements with People with Lived Experience ​</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453868701"/>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9" name="Picture 8" descr="IHI_Reverse_logo.png"/>
          <p:cNvPicPr>
            <a:picLocks noChangeAspect="1"/>
          </p:cNvPicPr>
          <p:nvPr/>
        </p:nvPicPr>
        <p:blipFill>
          <a:blip r:embed="rId3" cstate="print"/>
          <a:stretch>
            <a:fillRect/>
          </a:stretch>
        </p:blipFill>
        <p:spPr>
          <a:xfrm>
            <a:off x="711201" y="381002"/>
            <a:ext cx="2859780" cy="782139"/>
          </a:xfrm>
          <a:prstGeom prst="rect">
            <a:avLst/>
          </a:prstGeom>
        </p:spPr>
      </p:pic>
      <p:sp>
        <p:nvSpPr>
          <p:cNvPr id="2" name="Title 1"/>
          <p:cNvSpPr>
            <a:spLocks noGrp="1"/>
          </p:cNvSpPr>
          <p:nvPr>
            <p:ph type="ctrTitle"/>
          </p:nvPr>
        </p:nvSpPr>
        <p:spPr>
          <a:xfrm>
            <a:off x="2743200" y="2635724"/>
            <a:ext cx="6299200" cy="1421928"/>
          </a:xfrm>
          <a:noFill/>
          <a:ln>
            <a:noFill/>
          </a:ln>
        </p:spPr>
        <p:txBody>
          <a:bodyPr anchor="b" anchorCtr="0">
            <a:spAutoFit/>
          </a:bodyPr>
          <a:lstStyle>
            <a:lvl1pPr algn="l">
              <a:lnSpc>
                <a:spcPct val="80000"/>
              </a:lnSpc>
              <a:defRPr sz="54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2743200" y="4038600"/>
            <a:ext cx="6299200" cy="533400"/>
          </a:xfrm>
          <a:noFill/>
          <a:ln>
            <a:noFill/>
          </a:ln>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5" name="Text Placeholder 14"/>
          <p:cNvSpPr>
            <a:spLocks noGrp="1"/>
          </p:cNvSpPr>
          <p:nvPr>
            <p:ph type="body" sz="quarter" idx="10"/>
          </p:nvPr>
        </p:nvSpPr>
        <p:spPr>
          <a:xfrm>
            <a:off x="8636000" y="409902"/>
            <a:ext cx="3048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8636000" y="774696"/>
            <a:ext cx="3048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8686800" y="4895850"/>
            <a:ext cx="28448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851803987"/>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2635723"/>
            <a:ext cx="80264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1625600" y="4038600"/>
            <a:ext cx="8026400" cy="533400"/>
          </a:xfrm>
          <a:noFill/>
          <a:ln>
            <a:noFill/>
          </a:ln>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5" name="Text Placeholder 14"/>
          <p:cNvSpPr>
            <a:spLocks noGrp="1"/>
          </p:cNvSpPr>
          <p:nvPr>
            <p:ph type="body" sz="quarter" idx="10"/>
          </p:nvPr>
        </p:nvSpPr>
        <p:spPr>
          <a:xfrm>
            <a:off x="8636000" y="409902"/>
            <a:ext cx="3048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8636000" y="774696"/>
            <a:ext cx="3048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8686800" y="4895850"/>
            <a:ext cx="28448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9" name="Picture 8" descr="IHI_Reverse_logo.png"/>
          <p:cNvPicPr>
            <a:picLocks noChangeAspect="1"/>
          </p:cNvPicPr>
          <p:nvPr/>
        </p:nvPicPr>
        <p:blipFill>
          <a:blip r:embed="rId3" cstate="print"/>
          <a:stretch>
            <a:fillRect/>
          </a:stretch>
        </p:blipFill>
        <p:spPr>
          <a:xfrm>
            <a:off x="711201" y="381002"/>
            <a:ext cx="2859780" cy="782139"/>
          </a:xfrm>
          <a:prstGeom prst="rect">
            <a:avLst/>
          </a:prstGeom>
        </p:spPr>
      </p:pic>
    </p:spTree>
    <p:extLst>
      <p:ext uri="{BB962C8B-B14F-4D97-AF65-F5344CB8AC3E}">
        <p14:creationId xmlns:p14="http://schemas.microsoft.com/office/powerpoint/2010/main" val="890254271"/>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V2 - Long">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2433733"/>
            <a:ext cx="80264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1625600" y="3836610"/>
            <a:ext cx="8026400" cy="292388"/>
          </a:xfrm>
          <a:noFill/>
          <a:ln>
            <a:noFill/>
          </a:ln>
        </p:spPr>
        <p:txBody>
          <a:bodyPr>
            <a:spAutoFit/>
          </a:bodyPr>
          <a:lstStyle>
            <a:lvl1pPr marL="0" indent="0" algn="l">
              <a:lnSpc>
                <a:spcPct val="100000"/>
              </a:lnSpc>
              <a:spcBef>
                <a:spcPts val="0"/>
              </a:spcBef>
              <a:buNone/>
              <a:defRPr sz="13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5" name="Text Placeholder 14"/>
          <p:cNvSpPr>
            <a:spLocks noGrp="1"/>
          </p:cNvSpPr>
          <p:nvPr>
            <p:ph type="body" sz="quarter" idx="10"/>
          </p:nvPr>
        </p:nvSpPr>
        <p:spPr>
          <a:xfrm>
            <a:off x="8636000" y="409902"/>
            <a:ext cx="3048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8636000" y="774696"/>
            <a:ext cx="3048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8737600" y="4876800"/>
            <a:ext cx="2844800" cy="457200"/>
          </a:xfrm>
        </p:spPr>
        <p:txBody>
          <a:bodyPr anchor="ct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9" name="Picture 8" descr="IHI_Reverse_logo.png"/>
          <p:cNvPicPr>
            <a:picLocks noChangeAspect="1"/>
          </p:cNvPicPr>
          <p:nvPr/>
        </p:nvPicPr>
        <p:blipFill>
          <a:blip r:embed="rId3" cstate="print"/>
          <a:stretch>
            <a:fillRect/>
          </a:stretch>
        </p:blipFill>
        <p:spPr>
          <a:xfrm>
            <a:off x="711201" y="381002"/>
            <a:ext cx="2859780" cy="782139"/>
          </a:xfrm>
          <a:prstGeom prst="rect">
            <a:avLst/>
          </a:prstGeom>
        </p:spPr>
      </p:pic>
    </p:spTree>
    <p:extLst>
      <p:ext uri="{BB962C8B-B14F-4D97-AF65-F5344CB8AC3E}">
        <p14:creationId xmlns:p14="http://schemas.microsoft.com/office/powerpoint/2010/main" val="507996294"/>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V3 - Shor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635724"/>
            <a:ext cx="6299200" cy="1421928"/>
          </a:xfrm>
          <a:noFill/>
        </p:spPr>
        <p:txBody>
          <a:bodyPr anchor="b" anchorCtr="0">
            <a:spAutoFit/>
          </a:bodyPr>
          <a:lstStyle>
            <a:lvl1pPr algn="l">
              <a:lnSpc>
                <a:spcPct val="80000"/>
              </a:lnSpc>
              <a:defRPr sz="54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2743200" y="4038600"/>
            <a:ext cx="6299200" cy="533400"/>
          </a:xfrm>
          <a:noFill/>
        </p:spPr>
        <p:txBody>
          <a:bodyPr>
            <a:normAutofit/>
          </a:bodyPr>
          <a:lstStyle>
            <a:lvl1pPr marL="0" indent="0" algn="l">
              <a:buNone/>
              <a:defRPr sz="16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5" name="Text Placeholder 14"/>
          <p:cNvSpPr>
            <a:spLocks noGrp="1"/>
          </p:cNvSpPr>
          <p:nvPr>
            <p:ph type="body" sz="quarter" idx="10"/>
          </p:nvPr>
        </p:nvSpPr>
        <p:spPr>
          <a:xfrm>
            <a:off x="8636000" y="409902"/>
            <a:ext cx="3048000" cy="304800"/>
          </a:xfrm>
        </p:spPr>
        <p:txBody>
          <a:bodyPr>
            <a:noAutofit/>
          </a:bodyPr>
          <a:lstStyle>
            <a:lvl1pPr marL="0" indent="0" algn="r">
              <a:spcBef>
                <a:spcPts val="0"/>
              </a:spcBef>
              <a:buNone/>
              <a:defRPr sz="1600" b="1">
                <a:solidFill>
                  <a:srgbClr val="009EC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6" name="Text Placeholder 14"/>
          <p:cNvSpPr>
            <a:spLocks noGrp="1"/>
          </p:cNvSpPr>
          <p:nvPr>
            <p:ph type="body" sz="quarter" idx="11"/>
          </p:nvPr>
        </p:nvSpPr>
        <p:spPr>
          <a:xfrm>
            <a:off x="8636000" y="774696"/>
            <a:ext cx="3048000" cy="457200"/>
          </a:xfrm>
        </p:spPr>
        <p:txBody>
          <a:bodyPr>
            <a:noAutofit/>
          </a:bodyPr>
          <a:lstStyle>
            <a:lvl1pPr marL="0" indent="0" algn="r">
              <a:spcBef>
                <a:spcPts val="0"/>
              </a:spcBef>
              <a:buNone/>
              <a:defRPr sz="1200" b="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9" name="Content Placeholder 18"/>
          <p:cNvSpPr>
            <a:spLocks noGrp="1"/>
          </p:cNvSpPr>
          <p:nvPr>
            <p:ph sz="quarter" idx="12"/>
          </p:nvPr>
        </p:nvSpPr>
        <p:spPr>
          <a:xfrm>
            <a:off x="8636000" y="4953000"/>
            <a:ext cx="2844800" cy="457200"/>
          </a:xfrm>
        </p:spPr>
        <p:txBody>
          <a:bodyPr>
            <a:noAutofit/>
          </a:bodyPr>
          <a:lstStyle>
            <a:lvl1pPr marL="0" indent="0">
              <a:spcBef>
                <a:spcPts val="0"/>
              </a:spcBef>
              <a:buNone/>
              <a:defRPr sz="1600" b="1">
                <a:solidFill>
                  <a:schemeClr val="bg1"/>
                </a:solidFill>
                <a:latin typeface="Cambria" pitchFamily="18" charset="0"/>
              </a:defRPr>
            </a:lvl1pPr>
            <a:lvl2pPr>
              <a:buNone/>
              <a:defRPr/>
            </a:lvl2pPr>
            <a:lvl3pPr>
              <a:buNone/>
              <a:defRPr/>
            </a:lvl3pPr>
            <a:lvl4pPr>
              <a:buNone/>
              <a:defRPr/>
            </a:lvl4pPr>
            <a:lvl5pPr>
              <a:buNone/>
              <a:defRPr/>
            </a:lvl5pPr>
          </a:lstStyle>
          <a:p>
            <a:pPr lvl="0"/>
            <a:r>
              <a:rPr lang="en-US"/>
              <a:t>Click to edit Master text styles</a:t>
            </a:r>
          </a:p>
        </p:txBody>
      </p:sp>
      <p:pic>
        <p:nvPicPr>
          <p:cNvPr id="8" name="Picture 7" descr="IHI_Reverse_logo.png"/>
          <p:cNvPicPr>
            <a:picLocks noChangeAspect="1"/>
          </p:cNvPicPr>
          <p:nvPr/>
        </p:nvPicPr>
        <p:blipFill>
          <a:blip r:embed="rId3" cstate="print"/>
          <a:stretch>
            <a:fillRect/>
          </a:stretch>
        </p:blipFill>
        <p:spPr>
          <a:xfrm>
            <a:off x="711201" y="381002"/>
            <a:ext cx="2859780" cy="782139"/>
          </a:xfrm>
          <a:prstGeom prst="rect">
            <a:avLst/>
          </a:prstGeom>
        </p:spPr>
      </p:pic>
    </p:spTree>
    <p:extLst>
      <p:ext uri="{BB962C8B-B14F-4D97-AF65-F5344CB8AC3E}">
        <p14:creationId xmlns:p14="http://schemas.microsoft.com/office/powerpoint/2010/main" val="288823392"/>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with Pictur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a:solidFill>
                <a:srgbClr val="8C9BA3"/>
              </a:solidFill>
            </a:endParaRPr>
          </a:p>
        </p:txBody>
      </p:sp>
      <p:pic>
        <p:nvPicPr>
          <p:cNvPr id="6" name="Picture 5" descr="IHI_Symbol.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88298" y="6224156"/>
            <a:ext cx="584869" cy="432955"/>
          </a:xfrm>
          <a:prstGeom prst="rect">
            <a:avLst/>
          </a:prstGeom>
        </p:spPr>
      </p:pic>
      <p:sp>
        <p:nvSpPr>
          <p:cNvPr id="9" name="Picture Placeholder 8"/>
          <p:cNvSpPr>
            <a:spLocks noGrp="1"/>
          </p:cNvSpPr>
          <p:nvPr>
            <p:ph type="pic" sz="quarter" idx="10"/>
          </p:nvPr>
        </p:nvSpPr>
        <p:spPr>
          <a:xfrm>
            <a:off x="609600" y="838200"/>
            <a:ext cx="10972800" cy="52578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spTree>
    <p:extLst>
      <p:ext uri="{BB962C8B-B14F-4D97-AF65-F5344CB8AC3E}">
        <p14:creationId xmlns:p14="http://schemas.microsoft.com/office/powerpoint/2010/main" val="2261528481"/>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ubtitle -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2433733"/>
            <a:ext cx="8026400" cy="1421928"/>
          </a:xfrm>
          <a:noFill/>
          <a:ln>
            <a:noFill/>
          </a:ln>
        </p:spPr>
        <p:txBody>
          <a:bodyPr wrap="square" anchor="b" anchorCtr="0">
            <a:spAutoFit/>
          </a:bodyPr>
          <a:lstStyle>
            <a:lvl1pPr algn="l">
              <a:lnSpc>
                <a:spcPct val="80000"/>
              </a:lnSpc>
              <a:defRPr sz="5400">
                <a:solidFill>
                  <a:schemeClr val="accent6"/>
                </a:solidFill>
              </a:defRPr>
            </a:lvl1pPr>
          </a:lstStyle>
          <a:p>
            <a:r>
              <a:rPr lang="en-US"/>
              <a:t>Click to edit Master title style</a:t>
            </a:r>
          </a:p>
        </p:txBody>
      </p:sp>
      <p:sp>
        <p:nvSpPr>
          <p:cNvPr id="3" name="Subtitle 2"/>
          <p:cNvSpPr>
            <a:spLocks noGrp="1"/>
          </p:cNvSpPr>
          <p:nvPr>
            <p:ph type="subTitle" idx="1"/>
          </p:nvPr>
        </p:nvSpPr>
        <p:spPr>
          <a:xfrm>
            <a:off x="1625600" y="3836610"/>
            <a:ext cx="8026400" cy="292388"/>
          </a:xfrm>
          <a:noFill/>
          <a:ln>
            <a:noFill/>
          </a:ln>
        </p:spPr>
        <p:txBody>
          <a:bodyPr>
            <a:spAutoFit/>
          </a:bodyPr>
          <a:lstStyle>
            <a:lvl1pPr marL="0" indent="0" algn="l">
              <a:lnSpc>
                <a:spcPct val="100000"/>
              </a:lnSpc>
              <a:spcBef>
                <a:spcPts val="0"/>
              </a:spcBef>
              <a:buNone/>
              <a:defRPr sz="1300" i="1">
                <a:solidFill>
                  <a:schemeClr val="bg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IHI_Symbol.png"/>
          <p:cNvPicPr>
            <a:picLocks noChangeAspect="1"/>
          </p:cNvPicPr>
          <p:nvPr/>
        </p:nvPicPr>
        <p:blipFill>
          <a:blip r:embed="rId2" cstate="print"/>
          <a:stretch>
            <a:fillRect/>
          </a:stretch>
        </p:blipFill>
        <p:spPr>
          <a:xfrm>
            <a:off x="10988298" y="6224157"/>
            <a:ext cx="584869" cy="432955"/>
          </a:xfrm>
          <a:prstGeom prst="rect">
            <a:avLst/>
          </a:prstGeom>
        </p:spPr>
      </p:pic>
    </p:spTree>
    <p:extLst>
      <p:ext uri="{BB962C8B-B14F-4D97-AF65-F5344CB8AC3E}">
        <p14:creationId xmlns:p14="http://schemas.microsoft.com/office/powerpoint/2010/main" val="905940772"/>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ubtitle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2433733"/>
            <a:ext cx="8026400" cy="1421928"/>
          </a:xfrm>
          <a:noFill/>
          <a:ln>
            <a:noFill/>
          </a:ln>
        </p:spPr>
        <p:txBody>
          <a:bodyPr wrap="square" anchor="b" anchorCtr="0">
            <a:spAutoFit/>
          </a:bodyPr>
          <a:lstStyle>
            <a:lvl1pPr algn="l">
              <a:lnSpc>
                <a:spcPct val="80000"/>
              </a:lnSpc>
              <a:defRPr sz="5400">
                <a:solidFill>
                  <a:schemeClr val="tx1"/>
                </a:solidFill>
              </a:defRPr>
            </a:lvl1pPr>
          </a:lstStyle>
          <a:p>
            <a:r>
              <a:rPr lang="en-US"/>
              <a:t>Click to edit Master title style</a:t>
            </a:r>
          </a:p>
        </p:txBody>
      </p:sp>
      <p:sp>
        <p:nvSpPr>
          <p:cNvPr id="3" name="Subtitle 2"/>
          <p:cNvSpPr>
            <a:spLocks noGrp="1"/>
          </p:cNvSpPr>
          <p:nvPr>
            <p:ph type="subTitle" idx="1"/>
          </p:nvPr>
        </p:nvSpPr>
        <p:spPr>
          <a:xfrm>
            <a:off x="1625600" y="3836610"/>
            <a:ext cx="8026400" cy="292388"/>
          </a:xfrm>
          <a:noFill/>
          <a:ln>
            <a:noFill/>
          </a:ln>
        </p:spPr>
        <p:txBody>
          <a:bodyPr>
            <a:spAutoFit/>
          </a:bodyPr>
          <a:lstStyle>
            <a:lvl1pPr marL="0" indent="0" algn="l">
              <a:lnSpc>
                <a:spcPct val="100000"/>
              </a:lnSpc>
              <a:spcBef>
                <a:spcPts val="0"/>
              </a:spcBef>
              <a:buNone/>
              <a:defRPr sz="1300" i="1">
                <a:solidFill>
                  <a:schemeClr val="tx1"/>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IHI_Symbol.png"/>
          <p:cNvPicPr>
            <a:picLocks noChangeAspect="1"/>
          </p:cNvPicPr>
          <p:nvPr/>
        </p:nvPicPr>
        <p:blipFill>
          <a:blip r:embed="rId2" cstate="print"/>
          <a:stretch>
            <a:fillRect/>
          </a:stretch>
        </p:blipFill>
        <p:spPr>
          <a:xfrm>
            <a:off x="10988298" y="6224157"/>
            <a:ext cx="584869" cy="432955"/>
          </a:xfrm>
          <a:prstGeom prst="rect">
            <a:avLst/>
          </a:prstGeom>
        </p:spPr>
      </p:pic>
    </p:spTree>
    <p:extLst>
      <p:ext uri="{BB962C8B-B14F-4D97-AF65-F5344CB8AC3E}">
        <p14:creationId xmlns:p14="http://schemas.microsoft.com/office/powerpoint/2010/main" val="3046362011"/>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Graphic - dark">
    <p:bg>
      <p:bgPr>
        <a:solidFill>
          <a:schemeClr val="tx1"/>
        </a:solidFill>
        <a:effectLst/>
      </p:bgPr>
    </p:bg>
    <p:spTree>
      <p:nvGrpSpPr>
        <p:cNvPr id="1" name=""/>
        <p:cNvGrpSpPr/>
        <p:nvPr/>
      </p:nvGrpSpPr>
      <p:grpSpPr>
        <a:xfrm>
          <a:off x="0" y="0"/>
          <a:ext cx="0" cy="0"/>
          <a:chOff x="0" y="0"/>
          <a:chExt cx="0" cy="0"/>
        </a:xfrm>
      </p:grpSpPr>
      <p:pic>
        <p:nvPicPr>
          <p:cNvPr id="8" name="Picture 7" descr="IHI_Symbol.png"/>
          <p:cNvPicPr>
            <a:picLocks noChangeAspect="1"/>
          </p:cNvPicPr>
          <p:nvPr/>
        </p:nvPicPr>
        <p:blipFill>
          <a:blip r:embed="rId2" cstate="print"/>
          <a:stretch>
            <a:fillRect/>
          </a:stretch>
        </p:blipFill>
        <p:spPr>
          <a:xfrm>
            <a:off x="10988298" y="6224157"/>
            <a:ext cx="584869" cy="432955"/>
          </a:xfrm>
          <a:prstGeom prst="rect">
            <a:avLst/>
          </a:prstGeom>
        </p:spPr>
      </p:pic>
    </p:spTree>
    <p:extLst>
      <p:ext uri="{BB962C8B-B14F-4D97-AF65-F5344CB8AC3E}">
        <p14:creationId xmlns:p14="http://schemas.microsoft.com/office/powerpoint/2010/main" val="2469582613"/>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Graphic - white">
    <p:bg>
      <p:bgRef idx="1001">
        <a:schemeClr val="bg1"/>
      </p:bgRef>
    </p:bg>
    <p:spTree>
      <p:nvGrpSpPr>
        <p:cNvPr id="1" name=""/>
        <p:cNvGrpSpPr/>
        <p:nvPr/>
      </p:nvGrpSpPr>
      <p:grpSpPr>
        <a:xfrm>
          <a:off x="0" y="0"/>
          <a:ext cx="0" cy="0"/>
          <a:chOff x="0" y="0"/>
          <a:chExt cx="0" cy="0"/>
        </a:xfrm>
      </p:grpSpPr>
      <p:pic>
        <p:nvPicPr>
          <p:cNvPr id="8" name="Picture 7" descr="IHI_Symbol.png"/>
          <p:cNvPicPr>
            <a:picLocks noChangeAspect="1"/>
          </p:cNvPicPr>
          <p:nvPr/>
        </p:nvPicPr>
        <p:blipFill>
          <a:blip r:embed="rId2" cstate="print"/>
          <a:stretch>
            <a:fillRect/>
          </a:stretch>
        </p:blipFill>
        <p:spPr>
          <a:xfrm>
            <a:off x="10988298" y="6224157"/>
            <a:ext cx="584869" cy="432955"/>
          </a:xfrm>
          <a:prstGeom prst="rect">
            <a:avLst/>
          </a:prstGeom>
        </p:spPr>
      </p:pic>
    </p:spTree>
    <p:extLst>
      <p:ext uri="{BB962C8B-B14F-4D97-AF65-F5344CB8AC3E}">
        <p14:creationId xmlns:p14="http://schemas.microsoft.com/office/powerpoint/2010/main" val="1663430773"/>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2"/>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4"/>
          </p:nvPr>
        </p:nvSpPr>
        <p:spPr>
          <a:xfrm>
            <a:off x="10972801" y="320676"/>
            <a:ext cx="736601" cy="365125"/>
          </a:xfrm>
          <a:prstGeom prst="rect">
            <a:avLst/>
          </a:prstGeom>
        </p:spPr>
        <p:txBody>
          <a:bodyPr/>
          <a:lstStyle>
            <a:lvl1pPr algn="r">
              <a:defRPr sz="1200" b="1">
                <a:solidFill>
                  <a:schemeClr val="accent5"/>
                </a:solidFill>
                <a:latin typeface="Arial" pitchFamily="34" charset="0"/>
                <a:cs typeface="Arial" pitchFamily="34" charset="0"/>
              </a:defRPr>
            </a:lvl1pPr>
          </a:lstStyle>
          <a:p>
            <a:pPr>
              <a:defRPr/>
            </a:pPr>
            <a:endParaRPr lang="en-US">
              <a:solidFill>
                <a:srgbClr val="777779"/>
              </a:solidFill>
            </a:endParaRPr>
          </a:p>
          <a:p>
            <a:pPr>
              <a:defRPr/>
            </a:pPr>
            <a:fld id="{AF46397B-6873-47DB-A132-0857C9526C62}" type="slidenum">
              <a:rPr lang="en-US" smtClean="0">
                <a:solidFill>
                  <a:srgbClr val="777779"/>
                </a:solidFill>
              </a:rPr>
              <a:pPr>
                <a:defRPr/>
              </a:pPr>
              <a:t>‹#›</a:t>
            </a:fld>
            <a:endParaRPr lang="en-US">
              <a:solidFill>
                <a:srgbClr val="777779"/>
              </a:solidFill>
            </a:endParaRPr>
          </a:p>
        </p:txBody>
      </p:sp>
    </p:spTree>
    <p:extLst>
      <p:ext uri="{BB962C8B-B14F-4D97-AF65-F5344CB8AC3E}">
        <p14:creationId xmlns:p14="http://schemas.microsoft.com/office/powerpoint/2010/main" val="1243540636"/>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le Content">
    <p:spTree>
      <p:nvGrpSpPr>
        <p:cNvPr id="1" name=""/>
        <p:cNvGrpSpPr/>
        <p:nvPr/>
      </p:nvGrpSpPr>
      <p:grpSpPr>
        <a:xfrm>
          <a:off x="0" y="0"/>
          <a:ext cx="0" cy="0"/>
          <a:chOff x="0" y="0"/>
          <a:chExt cx="0" cy="0"/>
        </a:xfrm>
      </p:grpSpPr>
      <p:sp>
        <p:nvSpPr>
          <p:cNvPr id="5" name="Rectangle 4"/>
          <p:cNvSpPr/>
          <p:nvPr/>
        </p:nvSpPr>
        <p:spPr>
          <a:xfrm>
            <a:off x="406400" y="1143000"/>
            <a:ext cx="11277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endParaRPr>
          </a:p>
        </p:txBody>
      </p:sp>
      <p:sp>
        <p:nvSpPr>
          <p:cNvPr id="2" name="Title 1"/>
          <p:cNvSpPr>
            <a:spLocks noGrp="1"/>
          </p:cNvSpPr>
          <p:nvPr>
            <p:ph type="title"/>
          </p:nvPr>
        </p:nvSpPr>
        <p:spPr>
          <a:xfrm>
            <a:off x="609600" y="415635"/>
            <a:ext cx="10972800" cy="1413166"/>
          </a:xfrm>
        </p:spPr>
        <p:txBody>
          <a:bodyPr/>
          <a:lstStyle/>
          <a:p>
            <a:r>
              <a:rPr lang="en-US"/>
              <a:t>Click to edit Master title style</a:t>
            </a:r>
          </a:p>
        </p:txBody>
      </p:sp>
      <p:sp>
        <p:nvSpPr>
          <p:cNvPr id="3" name="Content Placeholder 2"/>
          <p:cNvSpPr>
            <a:spLocks noGrp="1"/>
          </p:cNvSpPr>
          <p:nvPr>
            <p:ph idx="1"/>
          </p:nvPr>
        </p:nvSpPr>
        <p:spPr>
          <a:xfrm>
            <a:off x="609600" y="2057402"/>
            <a:ext cx="10972800"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2"/>
          <p:cNvSpPr>
            <a:spLocks noGrp="1"/>
          </p:cNvSpPr>
          <p:nvPr>
            <p:ph type="sldNum" sz="quarter" idx="4"/>
          </p:nvPr>
        </p:nvSpPr>
        <p:spPr>
          <a:xfrm>
            <a:off x="10972801" y="320676"/>
            <a:ext cx="736601" cy="365125"/>
          </a:xfrm>
          <a:prstGeom prst="rect">
            <a:avLst/>
          </a:prstGeom>
        </p:spPr>
        <p:txBody>
          <a:bodyPr/>
          <a:lstStyle>
            <a:lvl1pPr algn="r">
              <a:defRPr sz="1200" b="1">
                <a:solidFill>
                  <a:schemeClr val="accent5"/>
                </a:solidFill>
                <a:latin typeface="Arial" pitchFamily="34" charset="0"/>
                <a:cs typeface="Arial" pitchFamily="34" charset="0"/>
              </a:defRPr>
            </a:lvl1pPr>
          </a:lstStyle>
          <a:p>
            <a:pPr>
              <a:defRPr/>
            </a:pPr>
            <a:endParaRPr lang="en-US">
              <a:solidFill>
                <a:srgbClr val="777779"/>
              </a:solidFill>
            </a:endParaRPr>
          </a:p>
          <a:p>
            <a:pPr>
              <a:defRPr/>
            </a:pPr>
            <a:fld id="{AF46397B-6873-47DB-A132-0857C9526C62}" type="slidenum">
              <a:rPr lang="en-US" smtClean="0">
                <a:solidFill>
                  <a:srgbClr val="777779"/>
                </a:solidFill>
              </a:rPr>
              <a:pPr>
                <a:defRPr/>
              </a:pPr>
              <a:t>‹#›</a:t>
            </a:fld>
            <a:endParaRPr lang="en-US">
              <a:solidFill>
                <a:srgbClr val="777779"/>
              </a:solidFill>
            </a:endParaRPr>
          </a:p>
        </p:txBody>
      </p:sp>
      <p:cxnSp>
        <p:nvCxnSpPr>
          <p:cNvPr id="7" name="Straight Connector 6"/>
          <p:cNvCxnSpPr/>
          <p:nvPr/>
        </p:nvCxnSpPr>
        <p:spPr>
          <a:xfrm>
            <a:off x="609600" y="1879833"/>
            <a:ext cx="109728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457084"/>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2"/>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hasCustomPrompt="1"/>
          </p:nvPr>
        </p:nvSpPr>
        <p:spPr>
          <a:xfrm>
            <a:off x="609600" y="6133011"/>
            <a:ext cx="10160000" cy="609600"/>
          </a:xfrm>
        </p:spPr>
        <p:txBody>
          <a:bodyPr anchor="ctr">
            <a:noAutofit/>
          </a:bodyPr>
          <a:lstStyle>
            <a:lvl1pPr marL="0" indent="0">
              <a:spcBef>
                <a:spcPts val="0"/>
              </a:spcBef>
              <a:buFont typeface="Arial" pitchFamily="34" charset="0"/>
              <a:buNone/>
              <a:defRPr sz="1400">
                <a:solidFill>
                  <a:schemeClr val="bg1"/>
                </a:solidFill>
              </a:defRPr>
            </a:lvl1pPr>
            <a:lvl2pPr>
              <a:buFont typeface="Arial" pitchFamily="34" charset="0"/>
              <a:buNone/>
              <a:defRPr sz="1600">
                <a:solidFill>
                  <a:schemeClr val="bg1"/>
                </a:solidFill>
              </a:defRPr>
            </a:lvl2pPr>
            <a:lvl3pPr>
              <a:buFont typeface="Arial" pitchFamily="34" charset="0"/>
              <a:buNone/>
              <a:defRPr sz="1400">
                <a:solidFill>
                  <a:schemeClr val="bg1"/>
                </a:solidFill>
              </a:defRPr>
            </a:lvl3pPr>
            <a:lvl4pPr>
              <a:buFont typeface="Arial" pitchFamily="34" charset="0"/>
              <a:buNone/>
              <a:defRPr sz="1200">
                <a:solidFill>
                  <a:schemeClr val="bg1"/>
                </a:solidFill>
              </a:defRPr>
            </a:lvl4pPr>
            <a:lvl5pPr>
              <a:buFont typeface="Arial" pitchFamily="34" charset="0"/>
              <a:buNone/>
              <a:defRPr sz="1200">
                <a:solidFill>
                  <a:schemeClr val="bg1"/>
                </a:solidFill>
              </a:defRPr>
            </a:lvl5pPr>
          </a:lstStyle>
          <a:p>
            <a:pPr lvl="0"/>
            <a:r>
              <a:rPr lang="en-US"/>
              <a:t>#</a:t>
            </a:r>
            <a:r>
              <a:rPr lang="en-US" err="1"/>
              <a:t>alwaysevents</a:t>
            </a:r>
            <a:endParaRPr lang="en-US"/>
          </a:p>
        </p:txBody>
      </p:sp>
      <p:sp>
        <p:nvSpPr>
          <p:cNvPr id="7" name="Slide Number Placeholder 2"/>
          <p:cNvSpPr>
            <a:spLocks noGrp="1"/>
          </p:cNvSpPr>
          <p:nvPr>
            <p:ph type="sldNum" sz="quarter" idx="4"/>
          </p:nvPr>
        </p:nvSpPr>
        <p:spPr>
          <a:xfrm>
            <a:off x="10972801" y="320676"/>
            <a:ext cx="736601" cy="365125"/>
          </a:xfrm>
          <a:prstGeom prst="rect">
            <a:avLst/>
          </a:prstGeom>
        </p:spPr>
        <p:txBody>
          <a:bodyPr/>
          <a:lstStyle>
            <a:lvl1pPr algn="r">
              <a:defRPr sz="1200" b="1">
                <a:solidFill>
                  <a:schemeClr val="accent5"/>
                </a:solidFill>
                <a:latin typeface="Arial" pitchFamily="34" charset="0"/>
                <a:cs typeface="Arial" pitchFamily="34" charset="0"/>
              </a:defRPr>
            </a:lvl1pPr>
          </a:lstStyle>
          <a:p>
            <a:pPr>
              <a:defRPr/>
            </a:pPr>
            <a:endParaRPr lang="en-US">
              <a:solidFill>
                <a:srgbClr val="777779"/>
              </a:solidFill>
            </a:endParaRPr>
          </a:p>
          <a:p>
            <a:pPr>
              <a:defRPr/>
            </a:pPr>
            <a:fld id="{AF46397B-6873-47DB-A132-0857C9526C62}" type="slidenum">
              <a:rPr lang="en-US" smtClean="0">
                <a:solidFill>
                  <a:srgbClr val="777779"/>
                </a:solidFill>
              </a:rPr>
              <a:pPr>
                <a:defRPr/>
              </a:pPr>
              <a:t>‹#›</a:t>
            </a:fld>
            <a:endParaRPr lang="en-US">
              <a:solidFill>
                <a:srgbClr val="777779"/>
              </a:solidFill>
            </a:endParaRPr>
          </a:p>
        </p:txBody>
      </p:sp>
    </p:spTree>
    <p:extLst>
      <p:ext uri="{BB962C8B-B14F-4D97-AF65-F5344CB8AC3E}">
        <p14:creationId xmlns:p14="http://schemas.microsoft.com/office/powerpoint/2010/main" val="3582476855"/>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C2"/>
                </a:solidFill>
              </a:defRPr>
            </a:lvl1pPr>
          </a:lstStyle>
          <a:p>
            <a:r>
              <a:rPr lang="en-US"/>
              <a:t>Click to edit Master title style</a:t>
            </a:r>
          </a:p>
        </p:txBody>
      </p:sp>
      <p:sp>
        <p:nvSpPr>
          <p:cNvPr id="3" name="Content Placeholder 2"/>
          <p:cNvSpPr>
            <a:spLocks noGrp="1"/>
          </p:cNvSpPr>
          <p:nvPr>
            <p:ph idx="1"/>
          </p:nvPr>
        </p:nvSpPr>
        <p:spPr>
          <a:xfrm>
            <a:off x="5791200" y="1447802"/>
            <a:ext cx="5791200" cy="4419601"/>
          </a:xfrm>
        </p:spPr>
        <p:txBody>
          <a:bodyPr>
            <a:normAutofit/>
          </a:bodyPr>
          <a:lstStyle>
            <a:lvl1pPr marL="347472" indent="-347472">
              <a:spcBef>
                <a:spcPts val="576"/>
              </a:spcBef>
              <a:buFontTx/>
              <a:buBlip>
                <a:blip r:embed="rId2"/>
              </a:buBlip>
              <a:defRPr sz="2400">
                <a:solidFill>
                  <a:srgbClr val="009EC2"/>
                </a:solidFill>
              </a:defRPr>
            </a:lvl1pPr>
            <a:lvl2pPr marL="0" indent="0">
              <a:spcBef>
                <a:spcPts val="0"/>
              </a:spcBef>
              <a:buFont typeface="Arial" pitchFamily="34" charset="0"/>
              <a:buNone/>
              <a:defRPr/>
            </a:lvl2pPr>
            <a:lvl3pPr marL="0" indent="0">
              <a:spcBef>
                <a:spcPts val="0"/>
              </a:spcBef>
              <a:buFont typeface="Arial" pitchFamily="34" charset="0"/>
              <a:buNone/>
              <a:defRPr/>
            </a:lvl3pPr>
            <a:lvl4pPr marL="0" indent="0">
              <a:spcBef>
                <a:spcPts val="0"/>
              </a:spcBef>
              <a:buFont typeface="Arial" pitchFamily="34" charset="0"/>
              <a:buNone/>
              <a:defRPr/>
            </a:lvl4pPr>
            <a:lvl5pPr marL="0" indent="0">
              <a:spcBef>
                <a:spcPts val="0"/>
              </a:spcBef>
              <a:buFont typeface="Arial" pitchFamily="34" charset="0"/>
              <a:buNone/>
              <a:defRPr/>
            </a:lvl5pPr>
          </a:lstStyle>
          <a:p>
            <a:pPr lvl="0"/>
            <a:r>
              <a:rPr lang="en-US"/>
              <a:t>Click to edit Master text styles</a:t>
            </a:r>
          </a:p>
        </p:txBody>
      </p:sp>
      <p:sp>
        <p:nvSpPr>
          <p:cNvPr id="8" name="Picture Placeholder 7"/>
          <p:cNvSpPr>
            <a:spLocks noGrp="1"/>
          </p:cNvSpPr>
          <p:nvPr>
            <p:ph type="pic" sz="quarter" idx="10"/>
          </p:nvPr>
        </p:nvSpPr>
        <p:spPr>
          <a:xfrm>
            <a:off x="609600" y="1447800"/>
            <a:ext cx="4775200" cy="4419600"/>
          </a:xfrm>
        </p:spPr>
        <p:txBody>
          <a:bodyPr/>
          <a:lstStyle>
            <a:lvl1pPr marL="0" indent="0">
              <a:spcBef>
                <a:spcPts val="0"/>
              </a:spcBef>
              <a:buFont typeface="Arial" pitchFamily="34" charset="0"/>
              <a:buNone/>
              <a:defRPr/>
            </a:lvl1pPr>
          </a:lstStyle>
          <a:p>
            <a:r>
              <a:rPr lang="en-US"/>
              <a:t>Click icon to add picture</a:t>
            </a:r>
          </a:p>
        </p:txBody>
      </p:sp>
      <p:sp>
        <p:nvSpPr>
          <p:cNvPr id="7" name="Slide Number Placeholder 2"/>
          <p:cNvSpPr>
            <a:spLocks noGrp="1"/>
          </p:cNvSpPr>
          <p:nvPr>
            <p:ph type="sldNum" sz="quarter" idx="4"/>
          </p:nvPr>
        </p:nvSpPr>
        <p:spPr>
          <a:xfrm>
            <a:off x="10972801" y="320676"/>
            <a:ext cx="736601" cy="365125"/>
          </a:xfrm>
          <a:prstGeom prst="rect">
            <a:avLst/>
          </a:prstGeom>
        </p:spPr>
        <p:txBody>
          <a:bodyPr/>
          <a:lstStyle>
            <a:lvl1pPr algn="r">
              <a:defRPr sz="1200" b="1">
                <a:solidFill>
                  <a:schemeClr val="accent5"/>
                </a:solidFill>
                <a:latin typeface="Arial" pitchFamily="34" charset="0"/>
                <a:cs typeface="Arial" pitchFamily="34" charset="0"/>
              </a:defRPr>
            </a:lvl1pPr>
          </a:lstStyle>
          <a:p>
            <a:pPr>
              <a:defRPr/>
            </a:pPr>
            <a:endParaRPr lang="en-US">
              <a:solidFill>
                <a:srgbClr val="777779"/>
              </a:solidFill>
            </a:endParaRPr>
          </a:p>
          <a:p>
            <a:pPr>
              <a:defRPr/>
            </a:pPr>
            <a:fld id="{AF46397B-6873-47DB-A132-0857C9526C62}" type="slidenum">
              <a:rPr lang="en-US" smtClean="0">
                <a:solidFill>
                  <a:srgbClr val="777779"/>
                </a:solidFill>
              </a:rPr>
              <a:pPr>
                <a:defRPr/>
              </a:pPr>
              <a:t>‹#›</a:t>
            </a:fld>
            <a:endParaRPr lang="en-US">
              <a:solidFill>
                <a:srgbClr val="777779"/>
              </a:solidFill>
            </a:endParaRPr>
          </a:p>
        </p:txBody>
      </p:sp>
    </p:spTree>
    <p:extLst>
      <p:ext uri="{BB962C8B-B14F-4D97-AF65-F5344CB8AC3E}">
        <p14:creationId xmlns:p14="http://schemas.microsoft.com/office/powerpoint/2010/main" val="762009067"/>
      </p:ext>
    </p:extLst>
  </p:cSld>
  <p:clrMapOvr>
    <a:masterClrMapping/>
  </p:clrMapOvr>
  <p:hf sldNum="0"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ark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2"/>
            <a:ext cx="10972800" cy="4419601"/>
          </a:xfrm>
        </p:spPr>
        <p:txBody>
          <a:bodyPr/>
          <a:lstStyle>
            <a:lvl1pPr>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pic>
        <p:nvPicPr>
          <p:cNvPr id="7" name="Picture 6" descr="IHI_Symbol.png"/>
          <p:cNvPicPr>
            <a:picLocks noChangeAspect="1"/>
          </p:cNvPicPr>
          <p:nvPr/>
        </p:nvPicPr>
        <p:blipFill>
          <a:blip r:embed="rId4" cstate="print"/>
          <a:stretch>
            <a:fillRect/>
          </a:stretch>
        </p:blipFill>
        <p:spPr>
          <a:xfrm>
            <a:off x="10988298" y="6224157"/>
            <a:ext cx="584869" cy="432955"/>
          </a:xfrm>
          <a:prstGeom prst="rect">
            <a:avLst/>
          </a:prstGeom>
        </p:spPr>
      </p:pic>
      <p:sp>
        <p:nvSpPr>
          <p:cNvPr id="10" name="Slide Number Placeholder 2"/>
          <p:cNvSpPr>
            <a:spLocks noGrp="1"/>
          </p:cNvSpPr>
          <p:nvPr>
            <p:ph type="sldNum" sz="quarter" idx="4"/>
          </p:nvPr>
        </p:nvSpPr>
        <p:spPr>
          <a:xfrm>
            <a:off x="10972801" y="320676"/>
            <a:ext cx="736601" cy="365125"/>
          </a:xfrm>
          <a:prstGeom prst="rect">
            <a:avLst/>
          </a:prstGeom>
        </p:spPr>
        <p:txBody>
          <a:bodyPr/>
          <a:lstStyle>
            <a:lvl1pPr algn="r">
              <a:defRPr sz="1200" b="1">
                <a:solidFill>
                  <a:schemeClr val="accent5"/>
                </a:solidFill>
                <a:latin typeface="Arial" pitchFamily="34" charset="0"/>
                <a:cs typeface="Arial" pitchFamily="34" charset="0"/>
              </a:defRPr>
            </a:lvl1pPr>
          </a:lstStyle>
          <a:p>
            <a:pPr>
              <a:defRPr/>
            </a:pPr>
            <a:endParaRPr lang="en-US">
              <a:solidFill>
                <a:srgbClr val="777779"/>
              </a:solidFill>
            </a:endParaRPr>
          </a:p>
          <a:p>
            <a:pPr>
              <a:defRPr/>
            </a:pPr>
            <a:fld id="{AF46397B-6873-47DB-A132-0857C9526C62}" type="slidenum">
              <a:rPr lang="en-US" smtClean="0">
                <a:solidFill>
                  <a:srgbClr val="777779"/>
                </a:solidFill>
              </a:rPr>
              <a:pPr>
                <a:defRPr/>
              </a:pPr>
              <a:t>‹#›</a:t>
            </a:fld>
            <a:endParaRPr lang="en-US">
              <a:solidFill>
                <a:srgbClr val="777779"/>
              </a:solidFill>
            </a:endParaRPr>
          </a:p>
        </p:txBody>
      </p:sp>
    </p:spTree>
    <p:extLst>
      <p:ext uri="{BB962C8B-B14F-4D97-AF65-F5344CB8AC3E}">
        <p14:creationId xmlns:p14="http://schemas.microsoft.com/office/powerpoint/2010/main" val="307434402"/>
      </p:ext>
    </p:extLst>
  </p:cSld>
  <p:clrMapOvr>
    <a:masterClrMapping/>
  </p:clrMapOvr>
  <p:hf sldNum="0"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2"/>
            <a:ext cx="5689600" cy="4419601"/>
          </a:xfrm>
        </p:spPr>
        <p:txBody>
          <a:bodyPr/>
          <a:lstStyle>
            <a:lvl1pPr marL="347472" indent="-347472">
              <a:spcBef>
                <a:spcPts val="576"/>
              </a:spcBef>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9" name="Picture Placeholder 8"/>
          <p:cNvSpPr>
            <a:spLocks noGrp="1"/>
          </p:cNvSpPr>
          <p:nvPr>
            <p:ph type="pic" sz="quarter" idx="10"/>
          </p:nvPr>
        </p:nvSpPr>
        <p:spPr>
          <a:xfrm>
            <a:off x="6807200" y="1447800"/>
            <a:ext cx="4775200" cy="4419600"/>
          </a:xfrm>
        </p:spPr>
        <p:txBody>
          <a:bodyPr/>
          <a:lstStyle>
            <a:lvl1pPr marL="0" indent="0">
              <a:spcBef>
                <a:spcPts val="0"/>
              </a:spcBef>
              <a:buFont typeface="Arial" pitchFamily="34" charset="0"/>
              <a:buNone/>
              <a:defRPr>
                <a:solidFill>
                  <a:schemeClr val="bg1"/>
                </a:solidFill>
              </a:defRPr>
            </a:lvl1pPr>
          </a:lstStyle>
          <a:p>
            <a:r>
              <a:rPr lang="en-US"/>
              <a:t>Click icon to add picture</a:t>
            </a:r>
          </a:p>
        </p:txBody>
      </p:sp>
      <p:sp>
        <p:nvSpPr>
          <p:cNvPr id="11" name="Slide Number Placeholder 2"/>
          <p:cNvSpPr>
            <a:spLocks noGrp="1"/>
          </p:cNvSpPr>
          <p:nvPr>
            <p:ph type="sldNum" sz="quarter" idx="4"/>
          </p:nvPr>
        </p:nvSpPr>
        <p:spPr>
          <a:xfrm>
            <a:off x="10972801" y="320676"/>
            <a:ext cx="736601" cy="365125"/>
          </a:xfrm>
          <a:prstGeom prst="rect">
            <a:avLst/>
          </a:prstGeom>
        </p:spPr>
        <p:txBody>
          <a:bodyPr/>
          <a:lstStyle>
            <a:lvl1pPr algn="r">
              <a:defRPr sz="1200" b="1">
                <a:solidFill>
                  <a:schemeClr val="accent5"/>
                </a:solidFill>
                <a:latin typeface="Arial" pitchFamily="34" charset="0"/>
                <a:cs typeface="Arial" pitchFamily="34" charset="0"/>
              </a:defRPr>
            </a:lvl1pPr>
          </a:lstStyle>
          <a:p>
            <a:pPr>
              <a:defRPr/>
            </a:pPr>
            <a:endParaRPr lang="en-US">
              <a:solidFill>
                <a:srgbClr val="777779"/>
              </a:solidFill>
            </a:endParaRPr>
          </a:p>
          <a:p>
            <a:pPr>
              <a:defRPr/>
            </a:pPr>
            <a:fld id="{AF46397B-6873-47DB-A132-0857C9526C62}" type="slidenum">
              <a:rPr lang="en-US" smtClean="0">
                <a:solidFill>
                  <a:srgbClr val="777779"/>
                </a:solidFill>
              </a:rPr>
              <a:pPr>
                <a:defRPr/>
              </a:pPr>
              <a:t>‹#›</a:t>
            </a:fld>
            <a:endParaRPr lang="en-US">
              <a:solidFill>
                <a:srgbClr val="777779"/>
              </a:solidFill>
            </a:endParaRPr>
          </a:p>
        </p:txBody>
      </p:sp>
    </p:spTree>
    <p:extLst>
      <p:ext uri="{BB962C8B-B14F-4D97-AF65-F5344CB8AC3E}">
        <p14:creationId xmlns:p14="http://schemas.microsoft.com/office/powerpoint/2010/main" val="315664660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599385"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852685"/>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ark Background - Bullete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2"/>
            <a:ext cx="10972800" cy="4419601"/>
          </a:xfrm>
        </p:spPr>
        <p:txBody>
          <a:bodyPr/>
          <a:lstStyle>
            <a:lvl1pPr marL="347472" indent="-347472">
              <a:spcBef>
                <a:spcPts val="576"/>
              </a:spcBef>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11" name="Slide Number Placeholder 2"/>
          <p:cNvSpPr>
            <a:spLocks noGrp="1"/>
          </p:cNvSpPr>
          <p:nvPr>
            <p:ph type="sldNum" sz="quarter" idx="4"/>
          </p:nvPr>
        </p:nvSpPr>
        <p:spPr>
          <a:xfrm>
            <a:off x="10972801" y="320676"/>
            <a:ext cx="736601" cy="365125"/>
          </a:xfrm>
          <a:prstGeom prst="rect">
            <a:avLst/>
          </a:prstGeom>
        </p:spPr>
        <p:txBody>
          <a:bodyPr/>
          <a:lstStyle>
            <a:lvl1pPr algn="r">
              <a:defRPr sz="1200" b="1">
                <a:solidFill>
                  <a:schemeClr val="accent5"/>
                </a:solidFill>
                <a:latin typeface="Arial" pitchFamily="34" charset="0"/>
                <a:cs typeface="Arial" pitchFamily="34" charset="0"/>
              </a:defRPr>
            </a:lvl1pPr>
          </a:lstStyle>
          <a:p>
            <a:pPr>
              <a:defRPr/>
            </a:pPr>
            <a:endParaRPr lang="en-US">
              <a:solidFill>
                <a:srgbClr val="777779"/>
              </a:solidFill>
            </a:endParaRPr>
          </a:p>
          <a:p>
            <a:pPr>
              <a:defRPr/>
            </a:pPr>
            <a:fld id="{AF46397B-6873-47DB-A132-0857C9526C62}" type="slidenum">
              <a:rPr lang="en-US" smtClean="0">
                <a:solidFill>
                  <a:srgbClr val="777779"/>
                </a:solidFill>
              </a:rPr>
              <a:pPr>
                <a:defRPr/>
              </a:pPr>
              <a:t>‹#›</a:t>
            </a:fld>
            <a:endParaRPr lang="en-US">
              <a:solidFill>
                <a:srgbClr val="777779"/>
              </a:solidFill>
            </a:endParaRPr>
          </a:p>
        </p:txBody>
      </p:sp>
    </p:spTree>
    <p:extLst>
      <p:ext uri="{BB962C8B-B14F-4D97-AF65-F5344CB8AC3E}">
        <p14:creationId xmlns:p14="http://schemas.microsoft.com/office/powerpoint/2010/main" val="3315422632"/>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Dark Background - Imag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2"/>
            <a:ext cx="5689600" cy="4419601"/>
          </a:xfrm>
        </p:spPr>
        <p:txBody>
          <a:bodyPr/>
          <a:lstStyle>
            <a:lvl1pPr marL="347472" indent="-347472">
              <a:spcBef>
                <a:spcPts val="576"/>
              </a:spcBef>
              <a:buFontTx/>
              <a:buBlip>
                <a:blip r:embed="rId3"/>
              </a:buBlip>
              <a:defRPr>
                <a:solidFill>
                  <a:schemeClr val="bg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11" name="Slide Number Placeholder 2"/>
          <p:cNvSpPr>
            <a:spLocks noGrp="1"/>
          </p:cNvSpPr>
          <p:nvPr>
            <p:ph type="sldNum" sz="quarter" idx="4"/>
          </p:nvPr>
        </p:nvSpPr>
        <p:spPr>
          <a:xfrm>
            <a:off x="10972801" y="320676"/>
            <a:ext cx="736601" cy="365125"/>
          </a:xfrm>
          <a:prstGeom prst="rect">
            <a:avLst/>
          </a:prstGeom>
        </p:spPr>
        <p:txBody>
          <a:bodyPr/>
          <a:lstStyle>
            <a:lvl1pPr algn="r">
              <a:defRPr sz="1200" b="1">
                <a:solidFill>
                  <a:schemeClr val="accent5"/>
                </a:solidFill>
                <a:latin typeface="Arial" pitchFamily="34" charset="0"/>
                <a:cs typeface="Arial" pitchFamily="34" charset="0"/>
              </a:defRPr>
            </a:lvl1pPr>
          </a:lstStyle>
          <a:p>
            <a:pPr>
              <a:defRPr/>
            </a:pPr>
            <a:endParaRPr lang="en-US">
              <a:solidFill>
                <a:srgbClr val="777779"/>
              </a:solidFill>
            </a:endParaRPr>
          </a:p>
          <a:p>
            <a:pPr>
              <a:defRPr/>
            </a:pPr>
            <a:fld id="{AF46397B-6873-47DB-A132-0857C9526C62}" type="slidenum">
              <a:rPr lang="en-US" smtClean="0">
                <a:solidFill>
                  <a:srgbClr val="777779"/>
                </a:solidFill>
              </a:rPr>
              <a:pPr>
                <a:defRPr/>
              </a:pPr>
              <a:t>‹#›</a:t>
            </a:fld>
            <a:endParaRPr lang="en-US">
              <a:solidFill>
                <a:srgbClr val="777779"/>
              </a:solidFill>
            </a:endParaRPr>
          </a:p>
        </p:txBody>
      </p:sp>
      <p:pic>
        <p:nvPicPr>
          <p:cNvPr id="7" name="Content Placeholder 8" descr="circle_diag.png"/>
          <p:cNvPicPr>
            <a:picLocks noChangeAspect="1"/>
          </p:cNvPicPr>
          <p:nvPr/>
        </p:nvPicPr>
        <p:blipFill>
          <a:blip r:embed="rId4" cstate="print"/>
          <a:stretch>
            <a:fillRect/>
          </a:stretch>
        </p:blipFill>
        <p:spPr>
          <a:xfrm>
            <a:off x="6299200" y="1600200"/>
            <a:ext cx="5689600" cy="3953636"/>
          </a:xfrm>
          <a:prstGeom prst="rect">
            <a:avLst/>
          </a:prstGeom>
          <a:ln>
            <a:noFill/>
          </a:ln>
        </p:spPr>
      </p:pic>
    </p:spTree>
    <p:extLst>
      <p:ext uri="{BB962C8B-B14F-4D97-AF65-F5344CB8AC3E}">
        <p14:creationId xmlns:p14="http://schemas.microsoft.com/office/powerpoint/2010/main" val="803040734"/>
      </p:ext>
    </p:extLst>
  </p:cSld>
  <p:clrMapOvr>
    <a:masterClrMapping/>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2"/>
            <a:ext cx="5689600" cy="4419601"/>
          </a:xfrm>
        </p:spPr>
        <p:txBody>
          <a:bodyPr/>
          <a:lstStyle>
            <a:lvl1pPr marL="347472" indent="-347472">
              <a:spcBef>
                <a:spcPts val="576"/>
              </a:spcBef>
              <a:buFontTx/>
              <a:buBlip>
                <a:blip r:embed="rId2"/>
              </a:buBlip>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
        <p:nvSpPr>
          <p:cNvPr id="9" name="Picture Placeholder 8"/>
          <p:cNvSpPr>
            <a:spLocks noGrp="1"/>
          </p:cNvSpPr>
          <p:nvPr>
            <p:ph type="pic" sz="quarter" idx="10"/>
          </p:nvPr>
        </p:nvSpPr>
        <p:spPr>
          <a:xfrm>
            <a:off x="6807200" y="1447800"/>
            <a:ext cx="4775200" cy="44196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sp>
        <p:nvSpPr>
          <p:cNvPr id="8" name="Slide Number Placeholder 2"/>
          <p:cNvSpPr>
            <a:spLocks noGrp="1"/>
          </p:cNvSpPr>
          <p:nvPr>
            <p:ph type="sldNum" sz="quarter" idx="4"/>
          </p:nvPr>
        </p:nvSpPr>
        <p:spPr>
          <a:xfrm>
            <a:off x="10972801" y="320676"/>
            <a:ext cx="736601" cy="365125"/>
          </a:xfrm>
          <a:prstGeom prst="rect">
            <a:avLst/>
          </a:prstGeom>
        </p:spPr>
        <p:txBody>
          <a:bodyPr/>
          <a:lstStyle>
            <a:lvl1pPr algn="r">
              <a:defRPr sz="1200" b="1">
                <a:solidFill>
                  <a:schemeClr val="accent5"/>
                </a:solidFill>
                <a:latin typeface="Arial" pitchFamily="34" charset="0"/>
                <a:cs typeface="Arial" pitchFamily="34" charset="0"/>
              </a:defRPr>
            </a:lvl1pPr>
          </a:lstStyle>
          <a:p>
            <a:pPr>
              <a:defRPr/>
            </a:pPr>
            <a:endParaRPr lang="en-US">
              <a:solidFill>
                <a:srgbClr val="777779"/>
              </a:solidFill>
            </a:endParaRPr>
          </a:p>
          <a:p>
            <a:pPr>
              <a:defRPr/>
            </a:pPr>
            <a:fld id="{AF46397B-6873-47DB-A132-0857C9526C62}" type="slidenum">
              <a:rPr lang="en-US" smtClean="0">
                <a:solidFill>
                  <a:srgbClr val="777779"/>
                </a:solidFill>
              </a:rPr>
              <a:pPr>
                <a:defRPr/>
              </a:pPr>
              <a:t>‹#›</a:t>
            </a:fld>
            <a:endParaRPr lang="en-US">
              <a:solidFill>
                <a:srgbClr val="777779"/>
              </a:solidFill>
            </a:endParaRPr>
          </a:p>
        </p:txBody>
      </p:sp>
    </p:spTree>
    <p:extLst>
      <p:ext uri="{BB962C8B-B14F-4D97-AF65-F5344CB8AC3E}">
        <p14:creationId xmlns:p14="http://schemas.microsoft.com/office/powerpoint/2010/main" val="843462720"/>
      </p:ext>
    </p:extLst>
  </p:cSld>
  <p:clrMapOvr>
    <a:masterClrMapping/>
  </p:clrMapOvr>
  <p:hf sldNum="0"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 and Circle Graphic">
    <p:spTree>
      <p:nvGrpSpPr>
        <p:cNvPr id="1" name=""/>
        <p:cNvGrpSpPr/>
        <p:nvPr/>
      </p:nvGrpSpPr>
      <p:grpSpPr>
        <a:xfrm>
          <a:off x="0" y="0"/>
          <a:ext cx="0" cy="0"/>
          <a:chOff x="0" y="0"/>
          <a:chExt cx="0" cy="0"/>
        </a:xfrm>
      </p:grpSpPr>
      <p:grpSp>
        <p:nvGrpSpPr>
          <p:cNvPr id="19" name="Group 18"/>
          <p:cNvGrpSpPr/>
          <p:nvPr/>
        </p:nvGrpSpPr>
        <p:grpSpPr>
          <a:xfrm>
            <a:off x="6898082" y="1807780"/>
            <a:ext cx="4519657" cy="3389743"/>
            <a:chOff x="5013278" y="1883978"/>
            <a:chExt cx="3389743" cy="3389743"/>
          </a:xfrm>
        </p:grpSpPr>
        <p:sp>
          <p:nvSpPr>
            <p:cNvPr id="6" name="Oval 5"/>
            <p:cNvSpPr/>
            <p:nvPr userDrawn="1"/>
          </p:nvSpPr>
          <p:spPr>
            <a:xfrm>
              <a:off x="5013278" y="1883978"/>
              <a:ext cx="3389743" cy="3389743"/>
            </a:xfrm>
            <a:prstGeom prst="ellipse">
              <a:avLst/>
            </a:prstGeom>
            <a:solidFill>
              <a:srgbClr val="CCE8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endParaRPr>
            </a:p>
          </p:txBody>
        </p:sp>
        <p:sp>
          <p:nvSpPr>
            <p:cNvPr id="7" name="Oval 6"/>
            <p:cNvSpPr/>
            <p:nvPr userDrawn="1"/>
          </p:nvSpPr>
          <p:spPr>
            <a:xfrm>
              <a:off x="5419963" y="2290663"/>
              <a:ext cx="2576373" cy="2576373"/>
            </a:xfrm>
            <a:prstGeom prst="ellipse">
              <a:avLst/>
            </a:prstGeom>
            <a:solidFill>
              <a:srgbClr val="A4D8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endParaRPr>
            </a:p>
          </p:txBody>
        </p:sp>
        <p:sp>
          <p:nvSpPr>
            <p:cNvPr id="10" name="Oval 9"/>
            <p:cNvSpPr/>
            <p:nvPr userDrawn="1"/>
          </p:nvSpPr>
          <p:spPr>
            <a:xfrm>
              <a:off x="5786111" y="2656811"/>
              <a:ext cx="1844076" cy="1844076"/>
            </a:xfrm>
            <a:prstGeom prst="ellipse">
              <a:avLst/>
            </a:prstGeom>
            <a:solidFill>
              <a:srgbClr val="74C7A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endParaRPr>
            </a:p>
          </p:txBody>
        </p:sp>
        <p:sp>
          <p:nvSpPr>
            <p:cNvPr id="15" name="Oval 14"/>
            <p:cNvSpPr/>
            <p:nvPr userDrawn="1"/>
          </p:nvSpPr>
          <p:spPr>
            <a:xfrm>
              <a:off x="6168181" y="3038881"/>
              <a:ext cx="1079937" cy="1079937"/>
            </a:xfrm>
            <a:prstGeom prst="ellipse">
              <a:avLst/>
            </a:prstGeom>
            <a:gradFill flip="none" rotWithShape="1">
              <a:gsLst>
                <a:gs pos="0">
                  <a:srgbClr val="89CEAE"/>
                </a:gs>
                <a:gs pos="29000">
                  <a:srgbClr val="A4D8BF"/>
                </a:gs>
                <a:gs pos="62000">
                  <a:srgbClr val="89CEAE">
                    <a:tint val="23500"/>
                    <a:satMod val="160000"/>
                  </a:srgb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endParaRPr>
            </a:p>
          </p:txBody>
        </p:sp>
      </p:grpSp>
      <p:sp>
        <p:nvSpPr>
          <p:cNvPr id="18" name="Text Placeholder 12"/>
          <p:cNvSpPr>
            <a:spLocks noGrp="1"/>
          </p:cNvSpPr>
          <p:nvPr>
            <p:ph type="body" sz="quarter" idx="13"/>
          </p:nvPr>
        </p:nvSpPr>
        <p:spPr>
          <a:xfrm>
            <a:off x="6936823" y="1571299"/>
            <a:ext cx="4368800" cy="3460532"/>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7" name="Text Placeholder 12"/>
          <p:cNvSpPr>
            <a:spLocks noGrp="1"/>
          </p:cNvSpPr>
          <p:nvPr>
            <p:ph type="body" sz="quarter" idx="12"/>
          </p:nvPr>
        </p:nvSpPr>
        <p:spPr>
          <a:xfrm>
            <a:off x="7597223" y="2149367"/>
            <a:ext cx="3048000" cy="2483068"/>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6" name="Text Placeholder 12"/>
          <p:cNvSpPr>
            <a:spLocks noGrp="1"/>
          </p:cNvSpPr>
          <p:nvPr>
            <p:ph type="body" sz="quarter" idx="11"/>
          </p:nvPr>
        </p:nvSpPr>
        <p:spPr>
          <a:xfrm>
            <a:off x="8142689" y="2682766"/>
            <a:ext cx="1957071" cy="1600200"/>
          </a:xfrm>
        </p:spPr>
        <p:txBody>
          <a:bodyPr anchor="ctr">
            <a:prstTxWarp prst="textArchDown">
              <a:avLst/>
            </a:prstTxWarp>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13" name="Text Placeholder 12"/>
          <p:cNvSpPr>
            <a:spLocks noGrp="1"/>
          </p:cNvSpPr>
          <p:nvPr>
            <p:ph type="body" sz="quarter" idx="10"/>
          </p:nvPr>
        </p:nvSpPr>
        <p:spPr>
          <a:xfrm>
            <a:off x="8410023" y="3374920"/>
            <a:ext cx="1422400" cy="269544"/>
          </a:xfrm>
        </p:spPr>
        <p:txBody>
          <a:bodyPr anchor="ctr">
            <a:noAutofit/>
          </a:bodyPr>
          <a:lstStyle>
            <a:lvl1pPr marL="0" indent="0" algn="ctr">
              <a:spcBef>
                <a:spcPts val="0"/>
              </a:spcBef>
              <a:buFont typeface="Arial" pitchFamily="34" charset="0"/>
              <a:buNone/>
              <a:defRPr sz="1400" b="1">
                <a:solidFill>
                  <a:schemeClr val="tx1"/>
                </a:solidFill>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10972801" y="320676"/>
            <a:ext cx="736601" cy="365125"/>
          </a:xfrm>
          <a:prstGeom prst="rect">
            <a:avLst/>
          </a:prstGeom>
        </p:spPr>
        <p:txBody>
          <a:bodyPr/>
          <a:lstStyle>
            <a:lvl1pPr algn="r">
              <a:defRPr sz="1200" b="1">
                <a:solidFill>
                  <a:schemeClr val="accent5"/>
                </a:solidFill>
                <a:latin typeface="Arial" pitchFamily="34" charset="0"/>
                <a:cs typeface="Arial" pitchFamily="34" charset="0"/>
              </a:defRPr>
            </a:lvl1pPr>
          </a:lstStyle>
          <a:p>
            <a:pPr>
              <a:defRPr/>
            </a:pPr>
            <a:endParaRPr lang="en-US">
              <a:solidFill>
                <a:srgbClr val="777779"/>
              </a:solidFill>
            </a:endParaRPr>
          </a:p>
          <a:p>
            <a:pPr>
              <a:defRPr/>
            </a:pPr>
            <a:fld id="{AF46397B-6873-47DB-A132-0857C9526C62}" type="slidenum">
              <a:rPr lang="en-US" smtClean="0">
                <a:solidFill>
                  <a:srgbClr val="777779"/>
                </a:solidFill>
              </a:rPr>
              <a:pPr>
                <a:defRPr/>
              </a:pPr>
              <a:t>‹#›</a:t>
            </a:fld>
            <a:endParaRPr lang="en-US">
              <a:solidFill>
                <a:srgbClr val="777779"/>
              </a:solidFill>
            </a:endParaRPr>
          </a:p>
        </p:txBody>
      </p:sp>
      <p:sp>
        <p:nvSpPr>
          <p:cNvPr id="14" name="Content Placeholder 2"/>
          <p:cNvSpPr>
            <a:spLocks noGrp="1"/>
          </p:cNvSpPr>
          <p:nvPr>
            <p:ph idx="1"/>
          </p:nvPr>
        </p:nvSpPr>
        <p:spPr>
          <a:xfrm>
            <a:off x="609600" y="1447802"/>
            <a:ext cx="5689600" cy="4419601"/>
          </a:xfrm>
        </p:spPr>
        <p:txBody>
          <a:bodyPr/>
          <a:lstStyle>
            <a:lvl1pPr marL="347472" indent="-347472">
              <a:spcBef>
                <a:spcPts val="576"/>
              </a:spcBef>
              <a:buFontTx/>
              <a:buBlip>
                <a:blip r:embed="rId2"/>
              </a:buBlip>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Tree>
    <p:extLst>
      <p:ext uri="{BB962C8B-B14F-4D97-AF65-F5344CB8AC3E}">
        <p14:creationId xmlns:p14="http://schemas.microsoft.com/office/powerpoint/2010/main" val="4014272062"/>
      </p:ext>
    </p:extLst>
  </p:cSld>
  <p:clrMapOvr>
    <a:masterClrMapping/>
  </p:clrMapOvr>
  <p:hf sldNum="0"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and Circle Graphic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10972801" y="320676"/>
            <a:ext cx="736601" cy="365125"/>
          </a:xfrm>
          <a:prstGeom prst="rect">
            <a:avLst/>
          </a:prstGeom>
        </p:spPr>
        <p:txBody>
          <a:bodyPr/>
          <a:lstStyle>
            <a:lvl1pPr algn="r">
              <a:defRPr sz="1200" b="1">
                <a:solidFill>
                  <a:schemeClr val="accent5"/>
                </a:solidFill>
                <a:latin typeface="Arial" pitchFamily="34" charset="0"/>
                <a:cs typeface="Arial" pitchFamily="34" charset="0"/>
              </a:defRPr>
            </a:lvl1pPr>
          </a:lstStyle>
          <a:p>
            <a:pPr>
              <a:defRPr/>
            </a:pPr>
            <a:endParaRPr lang="en-US">
              <a:solidFill>
                <a:srgbClr val="777779"/>
              </a:solidFill>
            </a:endParaRPr>
          </a:p>
          <a:p>
            <a:pPr>
              <a:defRPr/>
            </a:pPr>
            <a:fld id="{AF46397B-6873-47DB-A132-0857C9526C62}" type="slidenum">
              <a:rPr lang="en-US" smtClean="0">
                <a:solidFill>
                  <a:srgbClr val="777779"/>
                </a:solidFill>
              </a:rPr>
              <a:pPr>
                <a:defRPr/>
              </a:pPr>
              <a:t>‹#›</a:t>
            </a:fld>
            <a:endParaRPr lang="en-US">
              <a:solidFill>
                <a:srgbClr val="777779"/>
              </a:solidFill>
            </a:endParaRPr>
          </a:p>
        </p:txBody>
      </p:sp>
      <p:pic>
        <p:nvPicPr>
          <p:cNvPr id="15" name="Content Placeholder 8" descr="circle_diag.png"/>
          <p:cNvPicPr>
            <a:picLocks noChangeAspect="1"/>
          </p:cNvPicPr>
          <p:nvPr/>
        </p:nvPicPr>
        <p:blipFill>
          <a:blip r:embed="rId2" cstate="print"/>
          <a:stretch>
            <a:fillRect/>
          </a:stretch>
        </p:blipFill>
        <p:spPr>
          <a:xfrm>
            <a:off x="6299200" y="1600200"/>
            <a:ext cx="5689600" cy="3953636"/>
          </a:xfrm>
          <a:prstGeom prst="rect">
            <a:avLst/>
          </a:prstGeom>
          <a:ln>
            <a:noFill/>
          </a:ln>
        </p:spPr>
      </p:pic>
      <p:sp>
        <p:nvSpPr>
          <p:cNvPr id="6" name="Content Placeholder 2"/>
          <p:cNvSpPr>
            <a:spLocks noGrp="1"/>
          </p:cNvSpPr>
          <p:nvPr>
            <p:ph idx="1"/>
          </p:nvPr>
        </p:nvSpPr>
        <p:spPr>
          <a:xfrm>
            <a:off x="609600" y="1447802"/>
            <a:ext cx="5689600" cy="4419601"/>
          </a:xfrm>
        </p:spPr>
        <p:txBody>
          <a:bodyPr/>
          <a:lstStyle>
            <a:lvl1pPr marL="347472" indent="-347472">
              <a:spcBef>
                <a:spcPts val="576"/>
              </a:spcBef>
              <a:buFontTx/>
              <a:buBlip>
                <a:blip r:embed="rId3"/>
              </a:buBlip>
              <a:defRPr>
                <a:solidFill>
                  <a:schemeClr val="tx1"/>
                </a:solidFill>
              </a:defRPr>
            </a:lvl1pPr>
            <a:lvl2pPr>
              <a:buFont typeface="Arial" pitchFamily="34" charset="0"/>
              <a:buNone/>
              <a:defRPr>
                <a:solidFill>
                  <a:srgbClr val="B4BFC7"/>
                </a:solidFill>
              </a:defRPr>
            </a:lvl2pPr>
            <a:lvl3pPr>
              <a:buFont typeface="Arial" pitchFamily="34" charset="0"/>
              <a:buNone/>
              <a:defRPr>
                <a:solidFill>
                  <a:srgbClr val="B4BFC7"/>
                </a:solidFill>
              </a:defRPr>
            </a:lvl3pPr>
            <a:lvl4pPr>
              <a:buFont typeface="Arial" pitchFamily="34" charset="0"/>
              <a:buNone/>
              <a:defRPr>
                <a:solidFill>
                  <a:srgbClr val="B4BFC7"/>
                </a:solidFill>
              </a:defRPr>
            </a:lvl4pPr>
            <a:lvl5pPr>
              <a:buFont typeface="Arial" pitchFamily="34" charset="0"/>
              <a:buNone/>
              <a:defRPr>
                <a:solidFill>
                  <a:srgbClr val="B4BFC7"/>
                </a:solidFill>
              </a:defRPr>
            </a:lvl5pPr>
          </a:lstStyle>
          <a:p>
            <a:pPr lvl="0"/>
            <a:r>
              <a:rPr lang="en-US"/>
              <a:t>Click to edit Master text styles</a:t>
            </a:r>
          </a:p>
        </p:txBody>
      </p:sp>
    </p:spTree>
    <p:extLst>
      <p:ext uri="{BB962C8B-B14F-4D97-AF65-F5344CB8AC3E}">
        <p14:creationId xmlns:p14="http://schemas.microsoft.com/office/powerpoint/2010/main" val="3409998587"/>
      </p:ext>
    </p:extLst>
  </p:cSld>
  <p:clrMapOvr>
    <a:masterClrMapping/>
  </p:clrMapOvr>
  <p:hf sldNum="0"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7" name="Rectangle 6"/>
          <p:cNvSpPr/>
          <p:nvPr/>
        </p:nvSpPr>
        <p:spPr>
          <a:xfrm>
            <a:off x="0" y="6019800"/>
            <a:ext cx="12192000" cy="838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endParaRPr>
          </a:p>
        </p:txBody>
      </p:sp>
      <p:sp>
        <p:nvSpPr>
          <p:cNvPr id="2" name="Title 1"/>
          <p:cNvSpPr>
            <a:spLocks noGrp="1"/>
          </p:cNvSpPr>
          <p:nvPr>
            <p:ph type="title"/>
          </p:nvPr>
        </p:nvSpPr>
        <p:spPr/>
        <p:txBody>
          <a:bodyPr/>
          <a:lstStyle/>
          <a:p>
            <a:r>
              <a:rPr lang="en-US"/>
              <a:t>Click to edit Master title style</a:t>
            </a:r>
          </a:p>
        </p:txBody>
      </p:sp>
      <p:sp>
        <p:nvSpPr>
          <p:cNvPr id="8" name="Slide Number Placeholder 2"/>
          <p:cNvSpPr>
            <a:spLocks noGrp="1"/>
          </p:cNvSpPr>
          <p:nvPr>
            <p:ph type="sldNum" sz="quarter" idx="4"/>
          </p:nvPr>
        </p:nvSpPr>
        <p:spPr>
          <a:xfrm>
            <a:off x="10972801" y="320676"/>
            <a:ext cx="736601" cy="365125"/>
          </a:xfrm>
          <a:prstGeom prst="rect">
            <a:avLst/>
          </a:prstGeom>
        </p:spPr>
        <p:txBody>
          <a:bodyPr/>
          <a:lstStyle>
            <a:lvl1pPr algn="r">
              <a:defRPr sz="1200" b="1">
                <a:solidFill>
                  <a:schemeClr val="accent5"/>
                </a:solidFill>
                <a:latin typeface="Arial" pitchFamily="34" charset="0"/>
                <a:cs typeface="Arial" pitchFamily="34" charset="0"/>
              </a:defRPr>
            </a:lvl1pPr>
          </a:lstStyle>
          <a:p>
            <a:pPr>
              <a:defRPr/>
            </a:pPr>
            <a:endParaRPr lang="en-US">
              <a:solidFill>
                <a:srgbClr val="777779"/>
              </a:solidFill>
            </a:endParaRPr>
          </a:p>
          <a:p>
            <a:pPr>
              <a:defRPr/>
            </a:pPr>
            <a:fld id="{AF46397B-6873-47DB-A132-0857C9526C62}" type="slidenum">
              <a:rPr lang="en-US" smtClean="0">
                <a:solidFill>
                  <a:srgbClr val="777779"/>
                </a:solidFill>
              </a:rPr>
              <a:pPr>
                <a:defRPr/>
              </a:pPr>
              <a:t>‹#›</a:t>
            </a:fld>
            <a:endParaRPr lang="en-US">
              <a:solidFill>
                <a:srgbClr val="777779"/>
              </a:solidFill>
            </a:endParaRPr>
          </a:p>
        </p:txBody>
      </p:sp>
      <p:pic>
        <p:nvPicPr>
          <p:cNvPr id="6" name="Picture 5" descr="IHI_Symbol.png"/>
          <p:cNvPicPr>
            <a:picLocks noChangeAspect="1"/>
          </p:cNvPicPr>
          <p:nvPr/>
        </p:nvPicPr>
        <p:blipFill>
          <a:blip r:embed="rId2" cstate="print"/>
          <a:stretch>
            <a:fillRect/>
          </a:stretch>
        </p:blipFill>
        <p:spPr>
          <a:xfrm>
            <a:off x="10988298" y="6224157"/>
            <a:ext cx="584869" cy="432955"/>
          </a:xfrm>
          <a:prstGeom prst="rect">
            <a:avLst/>
          </a:prstGeom>
        </p:spPr>
      </p:pic>
      <p:sp>
        <p:nvSpPr>
          <p:cNvPr id="9" name="Picture Placeholder 8"/>
          <p:cNvSpPr>
            <a:spLocks noGrp="1"/>
          </p:cNvSpPr>
          <p:nvPr>
            <p:ph type="pic" sz="quarter" idx="10"/>
          </p:nvPr>
        </p:nvSpPr>
        <p:spPr>
          <a:xfrm>
            <a:off x="609600" y="1447800"/>
            <a:ext cx="10972800" cy="46482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spTree>
    <p:extLst>
      <p:ext uri="{BB962C8B-B14F-4D97-AF65-F5344CB8AC3E}">
        <p14:creationId xmlns:p14="http://schemas.microsoft.com/office/powerpoint/2010/main" val="2755825768"/>
      </p:ext>
    </p:extLst>
  </p:cSld>
  <p:clrMapOvr>
    <a:masterClrMapping/>
  </p:clrMapOvr>
  <p:hf sldNum="0"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nk with Pictur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a:solidFill>
                <a:srgbClr val="FFFFFF"/>
              </a:solidFill>
            </a:endParaRPr>
          </a:p>
        </p:txBody>
      </p:sp>
      <p:sp>
        <p:nvSpPr>
          <p:cNvPr id="8" name="Slide Number Placeholder 2"/>
          <p:cNvSpPr>
            <a:spLocks noGrp="1"/>
          </p:cNvSpPr>
          <p:nvPr>
            <p:ph type="sldNum" sz="quarter" idx="4"/>
          </p:nvPr>
        </p:nvSpPr>
        <p:spPr>
          <a:xfrm>
            <a:off x="10972801" y="320676"/>
            <a:ext cx="736601" cy="365125"/>
          </a:xfrm>
          <a:prstGeom prst="rect">
            <a:avLst/>
          </a:prstGeom>
        </p:spPr>
        <p:txBody>
          <a:bodyPr/>
          <a:lstStyle>
            <a:lvl1pPr algn="r">
              <a:defRPr sz="1200" b="1">
                <a:solidFill>
                  <a:schemeClr val="accent5"/>
                </a:solidFill>
                <a:latin typeface="Arial" pitchFamily="34" charset="0"/>
                <a:cs typeface="Arial" pitchFamily="34" charset="0"/>
              </a:defRPr>
            </a:lvl1pPr>
          </a:lstStyle>
          <a:p>
            <a:pPr>
              <a:defRPr/>
            </a:pPr>
            <a:endParaRPr lang="en-US">
              <a:solidFill>
                <a:srgbClr val="777779"/>
              </a:solidFill>
            </a:endParaRPr>
          </a:p>
          <a:p>
            <a:pPr>
              <a:defRPr/>
            </a:pPr>
            <a:fld id="{AF46397B-6873-47DB-A132-0857C9526C62}" type="slidenum">
              <a:rPr lang="en-US" smtClean="0">
                <a:solidFill>
                  <a:srgbClr val="777779"/>
                </a:solidFill>
              </a:rPr>
              <a:pPr>
                <a:defRPr/>
              </a:pPr>
              <a:t>‹#›</a:t>
            </a:fld>
            <a:endParaRPr lang="en-US">
              <a:solidFill>
                <a:srgbClr val="777779"/>
              </a:solidFill>
            </a:endParaRPr>
          </a:p>
        </p:txBody>
      </p:sp>
      <p:pic>
        <p:nvPicPr>
          <p:cNvPr id="6" name="Picture 5" descr="IHI_Symbol.png"/>
          <p:cNvPicPr>
            <a:picLocks noChangeAspect="1"/>
          </p:cNvPicPr>
          <p:nvPr/>
        </p:nvPicPr>
        <p:blipFill>
          <a:blip r:embed="rId2" cstate="print"/>
          <a:stretch>
            <a:fillRect/>
          </a:stretch>
        </p:blipFill>
        <p:spPr>
          <a:xfrm>
            <a:off x="10988298" y="6224157"/>
            <a:ext cx="584869" cy="432955"/>
          </a:xfrm>
          <a:prstGeom prst="rect">
            <a:avLst/>
          </a:prstGeom>
        </p:spPr>
      </p:pic>
      <p:sp>
        <p:nvSpPr>
          <p:cNvPr id="9" name="Picture Placeholder 8"/>
          <p:cNvSpPr>
            <a:spLocks noGrp="1"/>
          </p:cNvSpPr>
          <p:nvPr>
            <p:ph type="pic" sz="quarter" idx="10"/>
          </p:nvPr>
        </p:nvSpPr>
        <p:spPr>
          <a:xfrm>
            <a:off x="609600" y="838200"/>
            <a:ext cx="10972800" cy="5257800"/>
          </a:xfrm>
        </p:spPr>
        <p:txBody>
          <a:bodyPr/>
          <a:lstStyle>
            <a:lvl1pPr marL="0" indent="0">
              <a:spcBef>
                <a:spcPts val="0"/>
              </a:spcBef>
              <a:buFont typeface="Arial" pitchFamily="34" charset="0"/>
              <a:buNone/>
              <a:defRPr>
                <a:solidFill>
                  <a:schemeClr val="tx1"/>
                </a:solidFill>
              </a:defRPr>
            </a:lvl1pPr>
          </a:lstStyle>
          <a:p>
            <a:r>
              <a:rPr lang="en-US"/>
              <a:t>Click icon to add picture</a:t>
            </a:r>
          </a:p>
        </p:txBody>
      </p:sp>
    </p:spTree>
    <p:extLst>
      <p:ext uri="{BB962C8B-B14F-4D97-AF65-F5344CB8AC3E}">
        <p14:creationId xmlns:p14="http://schemas.microsoft.com/office/powerpoint/2010/main" val="221822268"/>
      </p:ext>
    </p:extLst>
  </p:cSld>
  <p:clrMapOvr>
    <a:masterClrMapping/>
  </p:clrMapOvr>
  <p:hf sldNum="0"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mage and Tex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181600" y="1447802"/>
            <a:ext cx="6400800" cy="4419601"/>
          </a:xfrm>
        </p:spPr>
        <p:txBody>
          <a:bodyPr>
            <a:normAutofit/>
          </a:bodyPr>
          <a:lstStyle>
            <a:lvl1pPr marL="347472" indent="-347472">
              <a:spcBef>
                <a:spcPts val="576"/>
              </a:spcBef>
              <a:buFontTx/>
              <a:buBlip>
                <a:blip r:embed="rId2"/>
              </a:buBlip>
              <a:defRPr sz="2800">
                <a:solidFill>
                  <a:schemeClr val="accent5"/>
                </a:solidFill>
              </a:defRPr>
            </a:lvl1pPr>
            <a:lvl2pPr marL="0" indent="0">
              <a:spcBef>
                <a:spcPts val="0"/>
              </a:spcBef>
              <a:buFont typeface="Arial" pitchFamily="34" charset="0"/>
              <a:buNone/>
              <a:defRPr/>
            </a:lvl2pPr>
            <a:lvl3pPr marL="0" indent="0">
              <a:spcBef>
                <a:spcPts val="0"/>
              </a:spcBef>
              <a:buFont typeface="Arial" pitchFamily="34" charset="0"/>
              <a:buNone/>
              <a:defRPr/>
            </a:lvl3pPr>
            <a:lvl4pPr marL="0" indent="0">
              <a:spcBef>
                <a:spcPts val="0"/>
              </a:spcBef>
              <a:buFont typeface="Arial" pitchFamily="34" charset="0"/>
              <a:buNone/>
              <a:defRPr/>
            </a:lvl4pPr>
            <a:lvl5pPr marL="0" indent="0">
              <a:spcBef>
                <a:spcPts val="0"/>
              </a:spcBef>
              <a:buFont typeface="Arial" pitchFamily="34" charset="0"/>
              <a:buNone/>
              <a:defRPr/>
            </a:lvl5pPr>
          </a:lstStyle>
          <a:p>
            <a:pPr lvl="0"/>
            <a:r>
              <a:rPr lang="en-US"/>
              <a:t>Click to edit Master text styles</a:t>
            </a:r>
          </a:p>
        </p:txBody>
      </p:sp>
      <p:sp>
        <p:nvSpPr>
          <p:cNvPr id="8" name="Picture Placeholder 7"/>
          <p:cNvSpPr>
            <a:spLocks noGrp="1"/>
          </p:cNvSpPr>
          <p:nvPr>
            <p:ph type="pic" sz="quarter" idx="10"/>
          </p:nvPr>
        </p:nvSpPr>
        <p:spPr>
          <a:xfrm>
            <a:off x="609600" y="1447800"/>
            <a:ext cx="4165600" cy="4419600"/>
          </a:xfrm>
        </p:spPr>
        <p:txBody>
          <a:bodyPr/>
          <a:lstStyle>
            <a:lvl1pPr marL="0" indent="0">
              <a:spcBef>
                <a:spcPts val="0"/>
              </a:spcBef>
              <a:buFont typeface="Arial" pitchFamily="34" charset="0"/>
              <a:buNone/>
              <a:defRPr/>
            </a:lvl1pPr>
          </a:lstStyle>
          <a:p>
            <a:r>
              <a:rPr lang="en-US"/>
              <a:t>Click icon to add picture</a:t>
            </a:r>
          </a:p>
        </p:txBody>
      </p:sp>
      <p:sp>
        <p:nvSpPr>
          <p:cNvPr id="10" name="Slide Number Placeholder 2"/>
          <p:cNvSpPr>
            <a:spLocks noGrp="1"/>
          </p:cNvSpPr>
          <p:nvPr>
            <p:ph type="sldNum" sz="quarter" idx="4"/>
          </p:nvPr>
        </p:nvSpPr>
        <p:spPr>
          <a:xfrm>
            <a:off x="10972801" y="320676"/>
            <a:ext cx="736601" cy="365125"/>
          </a:xfrm>
          <a:prstGeom prst="rect">
            <a:avLst/>
          </a:prstGeom>
        </p:spPr>
        <p:txBody>
          <a:bodyPr/>
          <a:lstStyle>
            <a:lvl1pPr algn="r">
              <a:defRPr sz="1200" b="1">
                <a:solidFill>
                  <a:schemeClr val="accent5"/>
                </a:solidFill>
                <a:latin typeface="Arial" pitchFamily="34" charset="0"/>
                <a:cs typeface="Arial" pitchFamily="34" charset="0"/>
              </a:defRPr>
            </a:lvl1pPr>
          </a:lstStyle>
          <a:p>
            <a:pPr>
              <a:defRPr/>
            </a:pPr>
            <a:endParaRPr lang="en-US">
              <a:solidFill>
                <a:srgbClr val="777779"/>
              </a:solidFill>
            </a:endParaRPr>
          </a:p>
          <a:p>
            <a:pPr>
              <a:defRPr/>
            </a:pPr>
            <a:fld id="{AF46397B-6873-47DB-A132-0857C9526C62}" type="slidenum">
              <a:rPr lang="en-US" smtClean="0">
                <a:solidFill>
                  <a:srgbClr val="777779"/>
                </a:solidFill>
              </a:rPr>
              <a:pPr>
                <a:defRPr/>
              </a:pPr>
              <a:t>‹#›</a:t>
            </a:fld>
            <a:endParaRPr lang="en-US">
              <a:solidFill>
                <a:srgbClr val="777779"/>
              </a:solidFill>
            </a:endParaRPr>
          </a:p>
        </p:txBody>
      </p:sp>
    </p:spTree>
    <p:extLst>
      <p:ext uri="{BB962C8B-B14F-4D97-AF65-F5344CB8AC3E}">
        <p14:creationId xmlns:p14="http://schemas.microsoft.com/office/powerpoint/2010/main" val="611698209"/>
      </p:ext>
    </p:extLst>
  </p:cSld>
  <p:clrMapOvr>
    <a:masterClrMapping/>
  </p:clrMapOvr>
  <p:hf sldNum="0" hd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noChangeArrowheads="1"/>
          </p:cNvSpPr>
          <p:nvPr>
            <p:ph type="ftr" sz="quarter" idx="10"/>
          </p:nvPr>
        </p:nvSpPr>
        <p:spPr>
          <a:xfrm>
            <a:off x="2133600" y="6153150"/>
            <a:ext cx="7213600" cy="476250"/>
          </a:xfrm>
          <a:prstGeom prst="rect">
            <a:avLst/>
          </a:prstGeom>
          <a:ln/>
        </p:spPr>
        <p:txBody>
          <a:bodyPr/>
          <a:lstStyle>
            <a:lvl1pPr>
              <a:defRPr/>
            </a:lvl1pPr>
          </a:lstStyle>
          <a:p>
            <a:pPr eaLnBrk="0" fontAlgn="base" hangingPunct="0">
              <a:spcBef>
                <a:spcPct val="0"/>
              </a:spcBef>
              <a:spcAft>
                <a:spcPct val="0"/>
              </a:spcAft>
              <a:defRPr/>
            </a:pPr>
            <a:r>
              <a:rPr lang="en-US" sz="2400">
                <a:solidFill>
                  <a:srgbClr val="455660"/>
                </a:solidFill>
                <a:latin typeface="Times New Roman" pitchFamily="18" charset="0"/>
              </a:rPr>
              <a:t>Co-Producing Improvements with People with Lived Experience ​</a:t>
            </a:r>
          </a:p>
        </p:txBody>
      </p:sp>
      <p:sp>
        <p:nvSpPr>
          <p:cNvPr id="8" name="Rectangle 7"/>
          <p:cNvSpPr>
            <a:spLocks noGrp="1" noChangeArrowheads="1"/>
          </p:cNvSpPr>
          <p:nvPr>
            <p:ph type="sldNum" sz="quarter" idx="11"/>
          </p:nvPr>
        </p:nvSpPr>
        <p:spPr>
          <a:ln/>
        </p:spPr>
        <p:txBody>
          <a:bodyPr/>
          <a:lstStyle>
            <a:lvl1pPr>
              <a:defRPr/>
            </a:lvl1pPr>
          </a:lstStyle>
          <a:p>
            <a:pPr>
              <a:defRPr/>
            </a:pPr>
            <a:endParaRPr lang="en-US">
              <a:solidFill>
                <a:srgbClr val="777779"/>
              </a:solidFill>
            </a:endParaRPr>
          </a:p>
          <a:p>
            <a:pPr>
              <a:defRPr/>
            </a:pPr>
            <a:fld id="{43AB8686-CF11-4196-9FE1-E8853B04E751}" type="slidenum">
              <a:rPr lang="en-US">
                <a:solidFill>
                  <a:srgbClr val="777779"/>
                </a:solidFill>
              </a:rPr>
              <a:pPr>
                <a:defRPr/>
              </a:pPr>
              <a:t>‹#›</a:t>
            </a:fld>
            <a:endParaRPr lang="en-US">
              <a:solidFill>
                <a:srgbClr val="777779"/>
              </a:solidFill>
            </a:endParaRPr>
          </a:p>
        </p:txBody>
      </p:sp>
    </p:spTree>
    <p:extLst>
      <p:ext uri="{BB962C8B-B14F-4D97-AF65-F5344CB8AC3E}">
        <p14:creationId xmlns:p14="http://schemas.microsoft.com/office/powerpoint/2010/main" val="739876212"/>
      </p:ext>
    </p:extLst>
  </p:cSld>
  <p:clrMapOvr>
    <a:masterClrMapping/>
  </p:clrMapOvr>
  <p:hf sldNum="0" hd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pPr fontAlgn="base">
              <a:spcBef>
                <a:spcPct val="0"/>
              </a:spcBef>
              <a:spcAft>
                <a:spcPct val="0"/>
              </a:spcAft>
            </a:pPr>
            <a:fld id="{DDDB411D-C502-41F9-B1AA-94F2DA7C1A5F}" type="datetimeFigureOut">
              <a:rPr lang="en-US" smtClean="0">
                <a:solidFill>
                  <a:srgbClr val="45545F"/>
                </a:solidFill>
              </a:rPr>
              <a:pPr fontAlgn="base">
                <a:spcBef>
                  <a:spcPct val="0"/>
                </a:spcBef>
                <a:spcAft>
                  <a:spcPct val="0"/>
                </a:spcAft>
              </a:pPr>
              <a:t>2/9/2022</a:t>
            </a:fld>
            <a:endParaRPr lang="en-US">
              <a:solidFill>
                <a:srgbClr val="45545F"/>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pPr fontAlgn="base">
              <a:spcBef>
                <a:spcPct val="0"/>
              </a:spcBef>
              <a:spcAft>
                <a:spcPct val="0"/>
              </a:spcAft>
            </a:pPr>
            <a:r>
              <a:rPr lang="en-US">
                <a:solidFill>
                  <a:srgbClr val="45545F"/>
                </a:solidFill>
              </a:rPr>
              <a:t>Co-Producing Improvements with People with Lived Experience ​</a:t>
            </a:r>
          </a:p>
        </p:txBody>
      </p:sp>
      <p:sp>
        <p:nvSpPr>
          <p:cNvPr id="4" name="Slide Number Placeholder 3"/>
          <p:cNvSpPr>
            <a:spLocks noGrp="1"/>
          </p:cNvSpPr>
          <p:nvPr>
            <p:ph type="sldNum" sz="quarter" idx="12"/>
          </p:nvPr>
        </p:nvSpPr>
        <p:spPr/>
        <p:txBody>
          <a:bodyPr/>
          <a:lstStyle/>
          <a:p>
            <a:fld id="{6977F49B-1147-4C9F-9A9A-E19C0798B3E8}" type="slidenum">
              <a:rPr lang="en-US" smtClean="0">
                <a:solidFill>
                  <a:srgbClr val="777779"/>
                </a:solidFill>
              </a:rPr>
              <a:pPr/>
              <a:t>‹#›</a:t>
            </a:fld>
            <a:endParaRPr lang="en-US">
              <a:solidFill>
                <a:srgbClr val="777779"/>
              </a:solidFill>
            </a:endParaRPr>
          </a:p>
        </p:txBody>
      </p:sp>
    </p:spTree>
    <p:extLst>
      <p:ext uri="{BB962C8B-B14F-4D97-AF65-F5344CB8AC3E}">
        <p14:creationId xmlns:p14="http://schemas.microsoft.com/office/powerpoint/2010/main" val="100085428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Co-Producing Improvements with People with Lived Experience ​</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999504974"/>
      </p:ext>
    </p:extLst>
  </p:cSld>
  <p:clrMapOvr>
    <a:masterClrMapping/>
  </p:clrMapOvr>
  <p:hf sldNum="0" hdr="0" dt="0"/>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a:t>
            </a:fld>
            <a:endParaRPr lang="en-US">
              <a:solidFill>
                <a:srgbClr val="0072C6"/>
              </a:solidFill>
            </a:endParaRPr>
          </a:p>
        </p:txBody>
      </p:sp>
      <p:sp>
        <p:nvSpPr>
          <p:cNvPr id="4" name="Content Placeholder 2"/>
          <p:cNvSpPr>
            <a:spLocks noGrp="1"/>
          </p:cNvSpPr>
          <p:nvPr>
            <p:ph idx="1"/>
          </p:nvPr>
        </p:nvSpPr>
        <p:spPr>
          <a:xfrm>
            <a:off x="609605" y="1680295"/>
            <a:ext cx="10455609"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13575910"/>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Dark Backgroun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7" name="Picture 6" descr="IHI_Symbol.png"/>
          <p:cNvPicPr>
            <a:picLocks noChangeAspect="1"/>
          </p:cNvPicPr>
          <p:nvPr userDrawn="1"/>
        </p:nvPicPr>
        <p:blipFill>
          <a:blip r:embed="rId3" cstate="print"/>
          <a:stretch>
            <a:fillRect/>
          </a:stretch>
        </p:blipFill>
        <p:spPr>
          <a:xfrm>
            <a:off x="10972800" y="228601"/>
            <a:ext cx="584869" cy="432955"/>
          </a:xfrm>
          <a:prstGeom prst="rect">
            <a:avLst/>
          </a:prstGeom>
        </p:spPr>
      </p:pic>
    </p:spTree>
    <p:extLst>
      <p:ext uri="{BB962C8B-B14F-4D97-AF65-F5344CB8AC3E}">
        <p14:creationId xmlns:p14="http://schemas.microsoft.com/office/powerpoint/2010/main" val="3441637590"/>
      </p:ext>
    </p:extLst>
  </p:cSld>
  <p:clrMapOvr>
    <a:masterClrMapping/>
  </p:clrMapOvr>
  <p:hf sldNum="0" hd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fontAlgn="base">
              <a:spcBef>
                <a:spcPct val="0"/>
              </a:spcBef>
              <a:spcAft>
                <a:spcPct val="0"/>
              </a:spcAft>
            </a:pPr>
            <a:fld id="{29682A91-0AC0-45B7-AA54-D8F5FBB64FAB}" type="datetimeFigureOut">
              <a:rPr lang="en-US" smtClean="0">
                <a:solidFill>
                  <a:prstClr val="black">
                    <a:tint val="75000"/>
                  </a:prstClr>
                </a:solidFill>
              </a:rPr>
              <a:pPr fontAlgn="base">
                <a:spcBef>
                  <a:spcPct val="0"/>
                </a:spcBef>
                <a:spcAft>
                  <a:spcPct val="0"/>
                </a:spcAft>
              </a:pPr>
              <a:t>2/9/2022</a:t>
            </a:fld>
            <a:endParaRPr lang="en-US">
              <a:solidFill>
                <a:prstClr val="black">
                  <a:tint val="75000"/>
                </a:prstClr>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fontAlgn="base">
              <a:spcBef>
                <a:spcPct val="0"/>
              </a:spcBef>
              <a:spcAft>
                <a:spcPct val="0"/>
              </a:spcAft>
            </a:pPr>
            <a:r>
              <a:rPr lang="en-US">
                <a:solidFill>
                  <a:prstClr val="black">
                    <a:tint val="75000"/>
                  </a:prstClr>
                </a:solidFill>
              </a:rPr>
              <a:t>Co-Producing Improvements with People with Lived Experience ​</a:t>
            </a:r>
          </a:p>
        </p:txBody>
      </p:sp>
      <p:sp>
        <p:nvSpPr>
          <p:cNvPr id="6" name="Slide Number Placeholder 5"/>
          <p:cNvSpPr>
            <a:spLocks noGrp="1"/>
          </p:cNvSpPr>
          <p:nvPr>
            <p:ph type="sldNum" sz="quarter" idx="12"/>
          </p:nvPr>
        </p:nvSpPr>
        <p:spPr/>
        <p:txBody>
          <a:bodyPr/>
          <a:lstStyle/>
          <a:p>
            <a:fld id="{8E682356-3788-49E9-A674-FCD99B1037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368685"/>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 typeface="Arial"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xfrm>
            <a:off x="2133600" y="6153150"/>
            <a:ext cx="7213600" cy="476250"/>
          </a:xfrm>
          <a:prstGeom prst="rect">
            <a:avLst/>
          </a:prstGeom>
        </p:spPr>
        <p:txBody>
          <a:bodyPr/>
          <a:lstStyle>
            <a:lvl1pPr fontAlgn="auto">
              <a:spcBef>
                <a:spcPts val="0"/>
              </a:spcBef>
              <a:spcAft>
                <a:spcPts val="0"/>
              </a:spcAft>
              <a:defRPr/>
            </a:lvl1pPr>
          </a:lstStyle>
          <a:p>
            <a:pPr>
              <a:defRPr/>
            </a:pPr>
            <a:r>
              <a:rPr lang="en-US">
                <a:solidFill>
                  <a:srgbClr val="455660"/>
                </a:solidFill>
              </a:rPr>
              <a:t>Co-Producing Improvements with People with Lived Experience ​</a:t>
            </a:r>
          </a:p>
        </p:txBody>
      </p:sp>
      <p:sp>
        <p:nvSpPr>
          <p:cNvPr id="5" name="Rectangle 7"/>
          <p:cNvSpPr>
            <a:spLocks noGrp="1" noChangeArrowheads="1"/>
          </p:cNvSpPr>
          <p:nvPr>
            <p:ph type="sldNum" sz="quarter" idx="11"/>
          </p:nvPr>
        </p:nvSpPr>
        <p:spPr/>
        <p:txBody>
          <a:bodyPr/>
          <a:lstStyle>
            <a:lvl1pPr fontAlgn="auto">
              <a:spcBef>
                <a:spcPts val="0"/>
              </a:spcBef>
              <a:spcAft>
                <a:spcPts val="0"/>
              </a:spcAft>
              <a:defRPr/>
            </a:lvl1pPr>
          </a:lstStyle>
          <a:p>
            <a:pPr>
              <a:defRPr/>
            </a:pPr>
            <a:endParaRPr lang="en-US">
              <a:solidFill>
                <a:srgbClr val="777779"/>
              </a:solidFill>
            </a:endParaRPr>
          </a:p>
          <a:p>
            <a:pPr>
              <a:defRPr/>
            </a:pPr>
            <a:fld id="{82AC8DDD-0EBA-408C-92E8-5D8D5D2B1998}" type="slidenum">
              <a:rPr lang="en-US">
                <a:solidFill>
                  <a:srgbClr val="777779"/>
                </a:solidFill>
              </a:rPr>
              <a:pPr>
                <a:defRPr/>
              </a:pPr>
              <a:t>‹#›</a:t>
            </a:fld>
            <a:endParaRPr lang="en-US">
              <a:solidFill>
                <a:srgbClr val="777779"/>
              </a:solidFill>
            </a:endParaRPr>
          </a:p>
        </p:txBody>
      </p:sp>
    </p:spTree>
    <p:extLst>
      <p:ext uri="{BB962C8B-B14F-4D97-AF65-F5344CB8AC3E}">
        <p14:creationId xmlns:p14="http://schemas.microsoft.com/office/powerpoint/2010/main" val="747321696"/>
      </p:ext>
    </p:extLst>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70C63-39D2-F743-A19A-451F35A1BB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856486-7A69-1040-8B93-1D730BE693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090932-6397-644A-B1CD-CDB5AB151629}"/>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5" name="Footer Placeholder 4">
            <a:extLst>
              <a:ext uri="{FF2B5EF4-FFF2-40B4-BE49-F238E27FC236}">
                <a16:creationId xmlns:a16="http://schemas.microsoft.com/office/drawing/2014/main" id="{994CE2FC-7CA7-6D4C-955A-7BDFB90C2F87}"/>
              </a:ext>
            </a:extLst>
          </p:cNvPr>
          <p:cNvSpPr>
            <a:spLocks noGrp="1"/>
          </p:cNvSpPr>
          <p:nvPr>
            <p:ph type="ftr" sz="quarter" idx="11"/>
          </p:nvPr>
        </p:nvSpPr>
        <p:spPr/>
        <p:txBody>
          <a:bodyPr/>
          <a:lstStyle/>
          <a:p>
            <a:r>
              <a:rPr lang="en-US"/>
              <a:t>Co-Producing Improvements with People with Lived Experience ​</a:t>
            </a:r>
          </a:p>
        </p:txBody>
      </p:sp>
      <p:sp>
        <p:nvSpPr>
          <p:cNvPr id="6" name="Slide Number Placeholder 5">
            <a:extLst>
              <a:ext uri="{FF2B5EF4-FFF2-40B4-BE49-F238E27FC236}">
                <a16:creationId xmlns:a16="http://schemas.microsoft.com/office/drawing/2014/main" id="{FF55D636-834D-2D47-94B9-4CB7F7721299}"/>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390908785"/>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D74D-D64F-E140-93B2-427B17B2EB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34BC93-BB73-CA45-A120-C6A8CB3215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F2D6A-1441-8F40-B71B-401DAE5AAD0B}"/>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5" name="Footer Placeholder 4">
            <a:extLst>
              <a:ext uri="{FF2B5EF4-FFF2-40B4-BE49-F238E27FC236}">
                <a16:creationId xmlns:a16="http://schemas.microsoft.com/office/drawing/2014/main" id="{96A69599-C50A-C842-9EE8-738B8E2D786B}"/>
              </a:ext>
            </a:extLst>
          </p:cNvPr>
          <p:cNvSpPr>
            <a:spLocks noGrp="1"/>
          </p:cNvSpPr>
          <p:nvPr>
            <p:ph type="ftr" sz="quarter" idx="11"/>
          </p:nvPr>
        </p:nvSpPr>
        <p:spPr/>
        <p:txBody>
          <a:bodyPr/>
          <a:lstStyle/>
          <a:p>
            <a:r>
              <a:rPr lang="en-US"/>
              <a:t>Co-Producing Improvements with People with Lived Experience ​</a:t>
            </a:r>
          </a:p>
        </p:txBody>
      </p:sp>
      <p:sp>
        <p:nvSpPr>
          <p:cNvPr id="6" name="Slide Number Placeholder 5">
            <a:extLst>
              <a:ext uri="{FF2B5EF4-FFF2-40B4-BE49-F238E27FC236}">
                <a16:creationId xmlns:a16="http://schemas.microsoft.com/office/drawing/2014/main" id="{BA96B7B6-2F20-D446-9634-8B6C5BDD9DF3}"/>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218415967"/>
      </p:ext>
    </p:extLst>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DAF1-8F4F-614C-8C06-ECF70576F4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C3A846-E94A-AC49-89D4-BCA936A9F8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F78A53-7B0B-9D45-AC30-A204EA32E960}"/>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5" name="Footer Placeholder 4">
            <a:extLst>
              <a:ext uri="{FF2B5EF4-FFF2-40B4-BE49-F238E27FC236}">
                <a16:creationId xmlns:a16="http://schemas.microsoft.com/office/drawing/2014/main" id="{931177A4-0696-6247-BE1D-2F75E25EE85B}"/>
              </a:ext>
            </a:extLst>
          </p:cNvPr>
          <p:cNvSpPr>
            <a:spLocks noGrp="1"/>
          </p:cNvSpPr>
          <p:nvPr>
            <p:ph type="ftr" sz="quarter" idx="11"/>
          </p:nvPr>
        </p:nvSpPr>
        <p:spPr/>
        <p:txBody>
          <a:bodyPr/>
          <a:lstStyle/>
          <a:p>
            <a:r>
              <a:rPr lang="en-US"/>
              <a:t>Co-Producing Improvements with People with Lived Experience ​</a:t>
            </a:r>
          </a:p>
        </p:txBody>
      </p:sp>
      <p:sp>
        <p:nvSpPr>
          <p:cNvPr id="6" name="Slide Number Placeholder 5">
            <a:extLst>
              <a:ext uri="{FF2B5EF4-FFF2-40B4-BE49-F238E27FC236}">
                <a16:creationId xmlns:a16="http://schemas.microsoft.com/office/drawing/2014/main" id="{0CDE87C9-7FE9-A64E-A745-39399FCEE62B}"/>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2031964015"/>
      </p:ext>
    </p:extLst>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3340-7331-FD4A-9A9E-7B9BC3FE0B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BF36AC-A491-584A-9191-6980AB4025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87708A-744A-DC40-B8C1-C37E800C48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A1E842-605F-0349-B30A-233FC6D44266}"/>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6" name="Footer Placeholder 5">
            <a:extLst>
              <a:ext uri="{FF2B5EF4-FFF2-40B4-BE49-F238E27FC236}">
                <a16:creationId xmlns:a16="http://schemas.microsoft.com/office/drawing/2014/main" id="{D89657C6-1F22-AA42-83E4-BDD29DE4ED39}"/>
              </a:ext>
            </a:extLst>
          </p:cNvPr>
          <p:cNvSpPr>
            <a:spLocks noGrp="1"/>
          </p:cNvSpPr>
          <p:nvPr>
            <p:ph type="ftr" sz="quarter" idx="11"/>
          </p:nvPr>
        </p:nvSpPr>
        <p:spPr/>
        <p:txBody>
          <a:bodyPr/>
          <a:lstStyle/>
          <a:p>
            <a:r>
              <a:rPr lang="en-US"/>
              <a:t>Co-Producing Improvements with People with Lived Experience ​</a:t>
            </a:r>
          </a:p>
        </p:txBody>
      </p:sp>
      <p:sp>
        <p:nvSpPr>
          <p:cNvPr id="7" name="Slide Number Placeholder 6">
            <a:extLst>
              <a:ext uri="{FF2B5EF4-FFF2-40B4-BE49-F238E27FC236}">
                <a16:creationId xmlns:a16="http://schemas.microsoft.com/office/drawing/2014/main" id="{108D4FC5-1213-004A-89BD-A2121F4A9CE9}"/>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4035053724"/>
      </p:ext>
    </p:extLst>
  </p:cSld>
  <p:clrMapOvr>
    <a:masterClrMapping/>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4CACC-B1EE-3945-B7FD-04407E0054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62429F-6025-EE4C-8C65-DFCF6AB57F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104F13-5271-6D40-B1EA-4C5AB577F2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5D35A5-2763-934D-A235-8C388D6B9F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CA29A8-85F2-1744-AA77-067748510A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3C512C-6C94-D948-B6E1-09049A5AA46D}"/>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8" name="Footer Placeholder 7">
            <a:extLst>
              <a:ext uri="{FF2B5EF4-FFF2-40B4-BE49-F238E27FC236}">
                <a16:creationId xmlns:a16="http://schemas.microsoft.com/office/drawing/2014/main" id="{548FA7DE-6EE7-7143-B5F1-DAAB6F7D8F2C}"/>
              </a:ext>
            </a:extLst>
          </p:cNvPr>
          <p:cNvSpPr>
            <a:spLocks noGrp="1"/>
          </p:cNvSpPr>
          <p:nvPr>
            <p:ph type="ftr" sz="quarter" idx="11"/>
          </p:nvPr>
        </p:nvSpPr>
        <p:spPr/>
        <p:txBody>
          <a:bodyPr/>
          <a:lstStyle/>
          <a:p>
            <a:r>
              <a:rPr lang="en-US"/>
              <a:t>Co-Producing Improvements with People with Lived Experience ​</a:t>
            </a:r>
          </a:p>
        </p:txBody>
      </p:sp>
      <p:sp>
        <p:nvSpPr>
          <p:cNvPr id="9" name="Slide Number Placeholder 8">
            <a:extLst>
              <a:ext uri="{FF2B5EF4-FFF2-40B4-BE49-F238E27FC236}">
                <a16:creationId xmlns:a16="http://schemas.microsoft.com/office/drawing/2014/main" id="{CEFD34E3-B79F-9147-BA28-F7340A0C189B}"/>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1210261741"/>
      </p:ext>
    </p:extLst>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DE6D9-8039-9043-B183-B9CFD16741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E82C24-5EDC-9C47-9435-346B73211809}"/>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4" name="Footer Placeholder 3">
            <a:extLst>
              <a:ext uri="{FF2B5EF4-FFF2-40B4-BE49-F238E27FC236}">
                <a16:creationId xmlns:a16="http://schemas.microsoft.com/office/drawing/2014/main" id="{5EBB711D-CD30-5F4B-8FDC-32118EEE89FB}"/>
              </a:ext>
            </a:extLst>
          </p:cNvPr>
          <p:cNvSpPr>
            <a:spLocks noGrp="1"/>
          </p:cNvSpPr>
          <p:nvPr>
            <p:ph type="ftr" sz="quarter" idx="11"/>
          </p:nvPr>
        </p:nvSpPr>
        <p:spPr/>
        <p:txBody>
          <a:bodyPr/>
          <a:lstStyle/>
          <a:p>
            <a:r>
              <a:rPr lang="en-US"/>
              <a:t>Co-Producing Improvements with People with Lived Experience ​</a:t>
            </a:r>
          </a:p>
        </p:txBody>
      </p:sp>
      <p:sp>
        <p:nvSpPr>
          <p:cNvPr id="5" name="Slide Number Placeholder 4">
            <a:extLst>
              <a:ext uri="{FF2B5EF4-FFF2-40B4-BE49-F238E27FC236}">
                <a16:creationId xmlns:a16="http://schemas.microsoft.com/office/drawing/2014/main" id="{74C320FC-17C1-6A4E-A3C3-A5CA3143E288}"/>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494608156"/>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Logo slide">
    <p:spTree>
      <p:nvGrpSpPr>
        <p:cNvPr id="1" name=""/>
        <p:cNvGrpSpPr/>
        <p:nvPr/>
      </p:nvGrpSpPr>
      <p:grpSpPr>
        <a:xfrm>
          <a:off x="0" y="0"/>
          <a:ext cx="0" cy="0"/>
          <a:chOff x="0" y="0"/>
          <a:chExt cx="0" cy="0"/>
        </a:xfrm>
      </p:grpSpPr>
      <p:pic>
        <p:nvPicPr>
          <p:cNvPr id="7" name="Picture 6" descr="logo.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6160" y="5517232"/>
            <a:ext cx="4194048" cy="1030224"/>
          </a:xfrm>
          <a:prstGeom prst="rect">
            <a:avLst/>
          </a:prstGeom>
        </p:spPr>
      </p:pic>
    </p:spTree>
    <p:extLst>
      <p:ext uri="{BB962C8B-B14F-4D97-AF65-F5344CB8AC3E}">
        <p14:creationId xmlns:p14="http://schemas.microsoft.com/office/powerpoint/2010/main" val="771515598"/>
      </p:ext>
    </p:extLst>
  </p:cSld>
  <p:clrMapOvr>
    <a:masterClrMapping/>
  </p:clrMapOvr>
  <p:hf sldNum="0" hd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C7869A-BFB7-EF45-B3AF-681C52F6E2C8}"/>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3" name="Footer Placeholder 2">
            <a:extLst>
              <a:ext uri="{FF2B5EF4-FFF2-40B4-BE49-F238E27FC236}">
                <a16:creationId xmlns:a16="http://schemas.microsoft.com/office/drawing/2014/main" id="{885D3E1D-AC5C-9848-8343-EE96CD5B508C}"/>
              </a:ext>
            </a:extLst>
          </p:cNvPr>
          <p:cNvSpPr>
            <a:spLocks noGrp="1"/>
          </p:cNvSpPr>
          <p:nvPr>
            <p:ph type="ftr" sz="quarter" idx="11"/>
          </p:nvPr>
        </p:nvSpPr>
        <p:spPr/>
        <p:txBody>
          <a:bodyPr/>
          <a:lstStyle/>
          <a:p>
            <a:r>
              <a:rPr lang="en-US"/>
              <a:t>Co-Producing Improvements with People with Lived Experience ​</a:t>
            </a:r>
          </a:p>
        </p:txBody>
      </p:sp>
      <p:sp>
        <p:nvSpPr>
          <p:cNvPr id="4" name="Slide Number Placeholder 3">
            <a:extLst>
              <a:ext uri="{FF2B5EF4-FFF2-40B4-BE49-F238E27FC236}">
                <a16:creationId xmlns:a16="http://schemas.microsoft.com/office/drawing/2014/main" id="{97C69DBA-1806-4B45-B797-9B079C1CFE99}"/>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2963977166"/>
      </p:ext>
    </p:extLst>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3979C-2C8E-8C41-877C-BE8E35B4FA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E3364F-B6F0-224C-822B-F651F994B7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24081-3CDF-2542-92F8-C316CFD76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060584-A236-4E44-85A1-ADF1AB2A3A62}"/>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6" name="Footer Placeholder 5">
            <a:extLst>
              <a:ext uri="{FF2B5EF4-FFF2-40B4-BE49-F238E27FC236}">
                <a16:creationId xmlns:a16="http://schemas.microsoft.com/office/drawing/2014/main" id="{4857C2EA-52B7-4D4F-BEA5-1CA9B53EEACC}"/>
              </a:ext>
            </a:extLst>
          </p:cNvPr>
          <p:cNvSpPr>
            <a:spLocks noGrp="1"/>
          </p:cNvSpPr>
          <p:nvPr>
            <p:ph type="ftr" sz="quarter" idx="11"/>
          </p:nvPr>
        </p:nvSpPr>
        <p:spPr/>
        <p:txBody>
          <a:bodyPr/>
          <a:lstStyle/>
          <a:p>
            <a:r>
              <a:rPr lang="en-US"/>
              <a:t>Co-Producing Improvements with People with Lived Experience ​</a:t>
            </a:r>
          </a:p>
        </p:txBody>
      </p:sp>
      <p:sp>
        <p:nvSpPr>
          <p:cNvPr id="7" name="Slide Number Placeholder 6">
            <a:extLst>
              <a:ext uri="{FF2B5EF4-FFF2-40B4-BE49-F238E27FC236}">
                <a16:creationId xmlns:a16="http://schemas.microsoft.com/office/drawing/2014/main" id="{5764E92B-81BC-1448-BA2B-5A711EACA05D}"/>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3455254658"/>
      </p:ext>
    </p:extLst>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EA97-4995-A94E-8710-7618A38FB2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B83266-52A3-B849-81A7-792C2C46D0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D2A956-8CB0-E44E-AB0F-E7E9E1821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73C04E-87EF-0840-B3FB-457D7DB1DBD7}"/>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6" name="Footer Placeholder 5">
            <a:extLst>
              <a:ext uri="{FF2B5EF4-FFF2-40B4-BE49-F238E27FC236}">
                <a16:creationId xmlns:a16="http://schemas.microsoft.com/office/drawing/2014/main" id="{8CD98BC4-12A0-8140-B4E2-FD85B5D9985C}"/>
              </a:ext>
            </a:extLst>
          </p:cNvPr>
          <p:cNvSpPr>
            <a:spLocks noGrp="1"/>
          </p:cNvSpPr>
          <p:nvPr>
            <p:ph type="ftr" sz="quarter" idx="11"/>
          </p:nvPr>
        </p:nvSpPr>
        <p:spPr/>
        <p:txBody>
          <a:bodyPr/>
          <a:lstStyle/>
          <a:p>
            <a:r>
              <a:rPr lang="en-US"/>
              <a:t>Co-Producing Improvements with People with Lived Experience ​</a:t>
            </a:r>
          </a:p>
        </p:txBody>
      </p:sp>
      <p:sp>
        <p:nvSpPr>
          <p:cNvPr id="7" name="Slide Number Placeholder 6">
            <a:extLst>
              <a:ext uri="{FF2B5EF4-FFF2-40B4-BE49-F238E27FC236}">
                <a16:creationId xmlns:a16="http://schemas.microsoft.com/office/drawing/2014/main" id="{30E114D7-146B-104D-AB8A-E12C8C076730}"/>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1898906979"/>
      </p:ext>
    </p:extLst>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60AE-78A6-F846-8310-DDE9788884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A65A5B-E070-A74A-800D-67ADD6D4EC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D403F-095E-A348-B1ED-7027CB186880}"/>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5" name="Footer Placeholder 4">
            <a:extLst>
              <a:ext uri="{FF2B5EF4-FFF2-40B4-BE49-F238E27FC236}">
                <a16:creationId xmlns:a16="http://schemas.microsoft.com/office/drawing/2014/main" id="{906C01EA-2021-494A-9300-F2E75648B486}"/>
              </a:ext>
            </a:extLst>
          </p:cNvPr>
          <p:cNvSpPr>
            <a:spLocks noGrp="1"/>
          </p:cNvSpPr>
          <p:nvPr>
            <p:ph type="ftr" sz="quarter" idx="11"/>
          </p:nvPr>
        </p:nvSpPr>
        <p:spPr/>
        <p:txBody>
          <a:bodyPr/>
          <a:lstStyle/>
          <a:p>
            <a:r>
              <a:rPr lang="en-US"/>
              <a:t>Co-Producing Improvements with People with Lived Experience ​</a:t>
            </a:r>
          </a:p>
        </p:txBody>
      </p:sp>
      <p:sp>
        <p:nvSpPr>
          <p:cNvPr id="6" name="Slide Number Placeholder 5">
            <a:extLst>
              <a:ext uri="{FF2B5EF4-FFF2-40B4-BE49-F238E27FC236}">
                <a16:creationId xmlns:a16="http://schemas.microsoft.com/office/drawing/2014/main" id="{F168313B-837D-C246-9F9A-B86B25EAB585}"/>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837542113"/>
      </p:ext>
    </p:extLst>
  </p:cSld>
  <p:clrMapOvr>
    <a:masterClrMapping/>
  </p:clrMapOvr>
  <p:hf sldNum="0" hd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EFB42A-37B3-284C-B9AE-DF594A56D0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CB7B58-DBDB-314A-A2B7-C197B62AC4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1BD5A-6C7B-4444-B194-629F9AE6797C}"/>
              </a:ext>
            </a:extLst>
          </p:cNvPr>
          <p:cNvSpPr>
            <a:spLocks noGrp="1"/>
          </p:cNvSpPr>
          <p:nvPr>
            <p:ph type="dt" sz="half" idx="10"/>
          </p:nvPr>
        </p:nvSpPr>
        <p:spPr/>
        <p:txBody>
          <a:bodyPr/>
          <a:lstStyle/>
          <a:p>
            <a:fld id="{9B9AB681-CDE3-1548-8497-5B1A3B62881A}" type="datetimeFigureOut">
              <a:rPr lang="en-US" smtClean="0"/>
              <a:t>2/9/2022</a:t>
            </a:fld>
            <a:endParaRPr lang="en-US"/>
          </a:p>
        </p:txBody>
      </p:sp>
      <p:sp>
        <p:nvSpPr>
          <p:cNvPr id="5" name="Footer Placeholder 4">
            <a:extLst>
              <a:ext uri="{FF2B5EF4-FFF2-40B4-BE49-F238E27FC236}">
                <a16:creationId xmlns:a16="http://schemas.microsoft.com/office/drawing/2014/main" id="{D1D186C7-BDCA-FB46-9EE8-759D34768FAB}"/>
              </a:ext>
            </a:extLst>
          </p:cNvPr>
          <p:cNvSpPr>
            <a:spLocks noGrp="1"/>
          </p:cNvSpPr>
          <p:nvPr>
            <p:ph type="ftr" sz="quarter" idx="11"/>
          </p:nvPr>
        </p:nvSpPr>
        <p:spPr/>
        <p:txBody>
          <a:bodyPr/>
          <a:lstStyle/>
          <a:p>
            <a:r>
              <a:rPr lang="en-US"/>
              <a:t>Co-Producing Improvements with People with Lived Experience ​</a:t>
            </a:r>
          </a:p>
        </p:txBody>
      </p:sp>
      <p:sp>
        <p:nvSpPr>
          <p:cNvPr id="6" name="Slide Number Placeholder 5">
            <a:extLst>
              <a:ext uri="{FF2B5EF4-FFF2-40B4-BE49-F238E27FC236}">
                <a16:creationId xmlns:a16="http://schemas.microsoft.com/office/drawing/2014/main" id="{BBD1055B-5887-A345-99A5-88D7259E1693}"/>
              </a:ext>
            </a:extLst>
          </p:cNvPr>
          <p:cNvSpPr>
            <a:spLocks noGrp="1"/>
          </p:cNvSpPr>
          <p:nvPr>
            <p:ph type="sldNum" sz="quarter" idx="12"/>
          </p:nvPr>
        </p:nvSpPr>
        <p:spPr/>
        <p:txBody>
          <a:bodyPr/>
          <a:lstStyle/>
          <a:p>
            <a:fld id="{AF3CE06C-A061-CE43-93FA-B63E645295C3}" type="slidenum">
              <a:rPr lang="en-US" smtClean="0"/>
              <a:t>‹#›</a:t>
            </a:fld>
            <a:endParaRPr lang="en-US"/>
          </a:p>
        </p:txBody>
      </p:sp>
    </p:spTree>
    <p:extLst>
      <p:ext uri="{BB962C8B-B14F-4D97-AF65-F5344CB8AC3E}">
        <p14:creationId xmlns:p14="http://schemas.microsoft.com/office/powerpoint/2010/main" val="2877306802"/>
      </p:ext>
    </p:extLst>
  </p:cSld>
  <p:clrMapOvr>
    <a:masterClrMapping/>
  </p:clrMapOvr>
  <p:hf sldNum="0" hdr="0" dt="0"/>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Co-Producing Improvements with People with Lived Experience ​</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931822001"/>
      </p:ext>
    </p:extLst>
  </p:cSld>
  <p:clrMapOvr>
    <a:masterClrMapping/>
  </p:clrMapOvr>
  <p:hf sldNum="0" hdr="0" dt="0"/>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Co-Producing Improvements with People with Lived Experience ​</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2494864710"/>
      </p:ext>
    </p:extLst>
  </p:cSld>
  <p:clrMapOvr>
    <a:masterClrMapping/>
  </p:clrMapOvr>
  <p:hf sldNum="0" hdr="0" dt="0"/>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Co-Producing Improvements with People with Lived Experience ​</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453868701"/>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1" y="1649628"/>
            <a:ext cx="10316899" cy="2244128"/>
          </a:xfrm>
          <a:prstGeom prst="rect">
            <a:avLst/>
          </a:prstGeom>
        </p:spPr>
        <p:txBody>
          <a:bodyPr/>
          <a:lstStyle>
            <a:lvl1pP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2" y="854467"/>
            <a:ext cx="8756073" cy="611649"/>
          </a:xfrm>
          <a:prstGeom prst="rect">
            <a:avLst/>
          </a:prstGeom>
        </p:spPr>
        <p:txBody>
          <a:bodyPr/>
          <a:lstStyle>
            <a:lvl1pPr>
              <a:defRPr sz="27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100">
              <a:solidFill>
                <a:srgbClr val="005EB8"/>
              </a:solidFill>
              <a:latin typeface="Arial" charset="0"/>
              <a:ea typeface="Arial" charset="0"/>
              <a:cs typeface="Arial" charset="0"/>
            </a:endParaRPr>
          </a:p>
        </p:txBody>
      </p:sp>
      <p:sp>
        <p:nvSpPr>
          <p:cNvPr id="8" name="TextBox 7"/>
          <p:cNvSpPr txBox="1"/>
          <p:nvPr userDrawn="1"/>
        </p:nvSpPr>
        <p:spPr>
          <a:xfrm>
            <a:off x="388420" y="6372537"/>
            <a:ext cx="863149" cy="230832"/>
          </a:xfrm>
          <a:prstGeom prst="rect">
            <a:avLst/>
          </a:prstGeom>
          <a:noFill/>
        </p:spPr>
        <p:txBody>
          <a:bodyPr wrap="square" rtlCol="0">
            <a:spAutoFit/>
          </a:bodyPr>
          <a:lstStyle/>
          <a:p>
            <a:pPr algn="l"/>
            <a:fld id="{34F92BC6-D7C3-584B-87F2-0B845776A5AD}" type="slidenum">
              <a:rPr lang="en-US"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00">
                <a:solidFill>
                  <a:schemeClr val="accent3">
                    <a:lumMod val="60000"/>
                    <a:lumOff val="40000"/>
                  </a:schemeClr>
                </a:solidFill>
                <a:latin typeface="Arial" panose="020B0604020202020204" pitchFamily="34" charset="0"/>
                <a:cs typeface="Arial" panose="020B0604020202020204" pitchFamily="34" charset="0"/>
              </a:rPr>
              <a:t> </a:t>
            </a:r>
            <a:r>
              <a:rPr lang="en-US" sz="900">
                <a:solidFill>
                  <a:schemeClr val="accent3"/>
                </a:solidFill>
                <a:latin typeface="Arial" panose="020B0604020202020204" pitchFamily="34" charset="0"/>
                <a:cs typeface="Arial" panose="020B0604020202020204" pitchFamily="34" charset="0"/>
              </a:rPr>
              <a:t>  </a:t>
            </a:r>
            <a:r>
              <a:rPr lang="en-US" sz="900">
                <a:solidFill>
                  <a:srgbClr val="005EB8"/>
                </a:solidFill>
                <a:latin typeface="Arial" panose="020B0604020202020204" pitchFamily="34" charset="0"/>
                <a:cs typeface="Arial" panose="020B0604020202020204" pitchFamily="34" charset="0"/>
              </a:rPr>
              <a:t>|</a:t>
            </a:r>
            <a:endParaRPr lang="en-US" sz="9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3" y="6333442"/>
            <a:ext cx="7630885" cy="365125"/>
          </a:xfrm>
          <a:prstGeom prst="rect">
            <a:avLst/>
          </a:prstGeom>
        </p:spPr>
        <p:txBody>
          <a:bodyPr vert="horz" lIns="91440" tIns="45720" rIns="91440" bIns="45720" rtlCol="0" anchor="ctr"/>
          <a:lstStyle>
            <a:lvl1pPr algn="l">
              <a:defRPr sz="900" b="0">
                <a:solidFill>
                  <a:schemeClr val="accent3">
                    <a:lumMod val="60000"/>
                    <a:lumOff val="40000"/>
                  </a:schemeClr>
                </a:solidFill>
                <a:latin typeface="Arial" charset="0"/>
                <a:ea typeface="Arial" charset="0"/>
                <a:cs typeface="Arial" charset="0"/>
              </a:defRPr>
            </a:lvl1pPr>
          </a:lstStyle>
          <a:p>
            <a:r>
              <a:rPr lang="en-US"/>
              <a:t>Co-Producing Improvements with People with Lived Experience ​</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8" y="293024"/>
            <a:ext cx="1440873" cy="436418"/>
          </a:xfrm>
          <a:prstGeom prst="rect">
            <a:avLst/>
          </a:prstGeom>
        </p:spPr>
      </p:pic>
    </p:spTree>
    <p:extLst>
      <p:ext uri="{BB962C8B-B14F-4D97-AF65-F5344CB8AC3E}">
        <p14:creationId xmlns:p14="http://schemas.microsoft.com/office/powerpoint/2010/main" val="2760912715"/>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ABE9F-4182-46BC-8D1D-E90CB1496886}"/>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CE56BA20-3836-42FE-A452-DA3F358D9011}"/>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3A2C5E-A3D3-429F-9302-C65635F54E64}"/>
              </a:ext>
            </a:extLst>
          </p:cNvPr>
          <p:cNvSpPr>
            <a:spLocks noGrp="1"/>
          </p:cNvSpPr>
          <p:nvPr>
            <p:ph type="dt" sz="half" idx="10"/>
          </p:nvPr>
        </p:nvSpPr>
        <p:spPr/>
        <p:txBody>
          <a:bodyPr/>
          <a:lstStyle/>
          <a:p>
            <a:fld id="{6ABE16BD-F13A-4D00-9042-06990844C258}" type="datetimeFigureOut">
              <a:rPr lang="en-GB" smtClean="0"/>
              <a:t>09/02/2022</a:t>
            </a:fld>
            <a:endParaRPr lang="en-GB"/>
          </a:p>
        </p:txBody>
      </p:sp>
      <p:sp>
        <p:nvSpPr>
          <p:cNvPr id="5" name="Footer Placeholder 4">
            <a:extLst>
              <a:ext uri="{FF2B5EF4-FFF2-40B4-BE49-F238E27FC236}">
                <a16:creationId xmlns:a16="http://schemas.microsoft.com/office/drawing/2014/main" id="{08BD3CF5-4C4B-449D-A0C5-4F120028B0DA}"/>
              </a:ext>
            </a:extLst>
          </p:cNvPr>
          <p:cNvSpPr>
            <a:spLocks noGrp="1"/>
          </p:cNvSpPr>
          <p:nvPr>
            <p:ph type="ftr" sz="quarter" idx="11"/>
          </p:nvPr>
        </p:nvSpPr>
        <p:spPr/>
        <p:txBody>
          <a:bodyPr/>
          <a:lstStyle/>
          <a:p>
            <a:r>
              <a:rPr lang="en-GB"/>
              <a:t>Co-Producing Improvements with People with Lived Experience ​</a:t>
            </a:r>
          </a:p>
        </p:txBody>
      </p:sp>
      <p:sp>
        <p:nvSpPr>
          <p:cNvPr id="6" name="Slide Number Placeholder 5">
            <a:extLst>
              <a:ext uri="{FF2B5EF4-FFF2-40B4-BE49-F238E27FC236}">
                <a16:creationId xmlns:a16="http://schemas.microsoft.com/office/drawing/2014/main" id="{1BA271DF-1393-4C4A-96F4-10D92B5595E2}"/>
              </a:ext>
            </a:extLst>
          </p:cNvPr>
          <p:cNvSpPr>
            <a:spLocks noGrp="1"/>
          </p:cNvSpPr>
          <p:nvPr>
            <p:ph type="sldNum" sz="quarter" idx="12"/>
          </p:nvPr>
        </p:nvSpPr>
        <p:spPr/>
        <p:txBody>
          <a:bodyPr/>
          <a:lstStyle/>
          <a:p>
            <a:fld id="{61224F24-1C5B-49F1-818A-3244DC5C162E}" type="slidenum">
              <a:rPr lang="en-GB" smtClean="0"/>
              <a:t>‹#›</a:t>
            </a:fld>
            <a:endParaRPr lang="en-GB"/>
          </a:p>
        </p:txBody>
      </p:sp>
    </p:spTree>
    <p:extLst>
      <p:ext uri="{BB962C8B-B14F-4D97-AF65-F5344CB8AC3E}">
        <p14:creationId xmlns:p14="http://schemas.microsoft.com/office/powerpoint/2010/main" val="357770355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image" Target="../media/image6.png"/><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image" Target="../media/image8.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5.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Co-Producing Improvements with People with Lived Experience ​</a:t>
            </a:r>
          </a:p>
        </p:txBody>
      </p:sp>
    </p:spTree>
    <p:extLst>
      <p:ext uri="{BB962C8B-B14F-4D97-AF65-F5344CB8AC3E}">
        <p14:creationId xmlns:p14="http://schemas.microsoft.com/office/powerpoint/2010/main" val="240172112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790" r:id="rId5"/>
    <p:sldLayoutId id="2147483791" r:id="rId6"/>
    <p:sldLayoutId id="2147483829" r:id="rId7"/>
    <p:sldLayoutId id="2147483830" r:id="rId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57293-2FC9-4EC0-8D2D-EB0F19A4BFB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69A481-92B2-4124-BA17-7699C7AC8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D1A86F-40A2-49B6-A55F-5EF2F4A8620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ABE16BD-F13A-4D00-9042-06990844C258}" type="datetimeFigureOut">
              <a:rPr lang="en-GB" smtClean="0"/>
              <a:t>09/02/2022</a:t>
            </a:fld>
            <a:endParaRPr lang="en-GB"/>
          </a:p>
        </p:txBody>
      </p:sp>
      <p:sp>
        <p:nvSpPr>
          <p:cNvPr id="5" name="Footer Placeholder 4">
            <a:extLst>
              <a:ext uri="{FF2B5EF4-FFF2-40B4-BE49-F238E27FC236}">
                <a16:creationId xmlns:a16="http://schemas.microsoft.com/office/drawing/2014/main" id="{819B722E-2BC0-4D7F-9EA3-37A67BBAB90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Co-Producing Improvements with People with Lived Experience ​</a:t>
            </a:r>
          </a:p>
        </p:txBody>
      </p:sp>
      <p:sp>
        <p:nvSpPr>
          <p:cNvPr id="6" name="Slide Number Placeholder 5">
            <a:extLst>
              <a:ext uri="{FF2B5EF4-FFF2-40B4-BE49-F238E27FC236}">
                <a16:creationId xmlns:a16="http://schemas.microsoft.com/office/drawing/2014/main" id="{08A9AD39-9781-4263-A41C-05136B068A9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224F24-1C5B-49F1-818A-3244DC5C162E}" type="slidenum">
              <a:rPr lang="en-GB" smtClean="0"/>
              <a:t>‹#›</a:t>
            </a:fld>
            <a:endParaRPr lang="en-GB"/>
          </a:p>
        </p:txBody>
      </p:sp>
    </p:spTree>
    <p:extLst>
      <p:ext uri="{BB962C8B-B14F-4D97-AF65-F5344CB8AC3E}">
        <p14:creationId xmlns:p14="http://schemas.microsoft.com/office/powerpoint/2010/main" val="182416263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3BB51E-1EF1-C640-B3F7-26EADE4449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A8517E-7246-DF4F-A416-2B711FE59E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DFDB83-422C-7344-94F9-3F5EBE729F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AB681-CDE3-1548-8497-5B1A3B62881A}" type="datetimeFigureOut">
              <a:rPr lang="en-US" smtClean="0"/>
              <a:t>2/9/2022</a:t>
            </a:fld>
            <a:endParaRPr lang="en-US"/>
          </a:p>
        </p:txBody>
      </p:sp>
      <p:sp>
        <p:nvSpPr>
          <p:cNvPr id="5" name="Footer Placeholder 4">
            <a:extLst>
              <a:ext uri="{FF2B5EF4-FFF2-40B4-BE49-F238E27FC236}">
                <a16:creationId xmlns:a16="http://schemas.microsoft.com/office/drawing/2014/main" id="{496CE047-1AD9-B148-B2D3-EF1BA8CC2D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Co-Producing Improvements with People with Lived Experience ​</a:t>
            </a:r>
          </a:p>
        </p:txBody>
      </p:sp>
      <p:sp>
        <p:nvSpPr>
          <p:cNvPr id="6" name="Slide Number Placeholder 5">
            <a:extLst>
              <a:ext uri="{FF2B5EF4-FFF2-40B4-BE49-F238E27FC236}">
                <a16:creationId xmlns:a16="http://schemas.microsoft.com/office/drawing/2014/main" id="{576DDE55-AA0F-F64E-9245-82A4256C4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CE06C-A061-CE43-93FA-B63E645295C3}" type="slidenum">
              <a:rPr lang="en-US" smtClean="0"/>
              <a:t>‹#›</a:t>
            </a:fld>
            <a:endParaRPr lang="en-US"/>
          </a:p>
        </p:txBody>
      </p:sp>
    </p:spTree>
    <p:extLst>
      <p:ext uri="{BB962C8B-B14F-4D97-AF65-F5344CB8AC3E}">
        <p14:creationId xmlns:p14="http://schemas.microsoft.com/office/powerpoint/2010/main" val="1719110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851"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15635"/>
            <a:ext cx="10972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00"/>
            <a:ext cx="109728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IHI_Symbol.png"/>
          <p:cNvPicPr>
            <a:picLocks noChangeAspect="1"/>
          </p:cNvPicPr>
          <p:nvPr/>
        </p:nvPicPr>
        <p:blipFill>
          <a:blip r:embed="rId31" cstate="print"/>
          <a:stretch>
            <a:fillRect/>
          </a:stretch>
        </p:blipFill>
        <p:spPr>
          <a:xfrm>
            <a:off x="10988298" y="6224157"/>
            <a:ext cx="584869" cy="432955"/>
          </a:xfrm>
          <a:prstGeom prst="rect">
            <a:avLst/>
          </a:prstGeom>
        </p:spPr>
      </p:pic>
      <p:cxnSp>
        <p:nvCxnSpPr>
          <p:cNvPr id="10" name="Straight Connector 9"/>
          <p:cNvCxnSpPr/>
          <p:nvPr/>
        </p:nvCxnSpPr>
        <p:spPr>
          <a:xfrm>
            <a:off x="609600" y="1219200"/>
            <a:ext cx="10972800" cy="0"/>
          </a:xfrm>
          <a:prstGeom prst="line">
            <a:avLst/>
          </a:prstGeom>
          <a:ln w="57150">
            <a:solidFill>
              <a:srgbClr val="455660">
                <a:alpha val="63922"/>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2"/>
          <p:cNvSpPr>
            <a:spLocks noGrp="1"/>
          </p:cNvSpPr>
          <p:nvPr>
            <p:ph type="sldNum" sz="quarter" idx="4"/>
          </p:nvPr>
        </p:nvSpPr>
        <p:spPr>
          <a:xfrm>
            <a:off x="10972801" y="320676"/>
            <a:ext cx="736601" cy="365125"/>
          </a:xfrm>
          <a:prstGeom prst="rect">
            <a:avLst/>
          </a:prstGeom>
        </p:spPr>
        <p:txBody>
          <a:bodyPr/>
          <a:lstStyle>
            <a:lvl1pPr algn="r">
              <a:defRPr sz="1200" b="1">
                <a:solidFill>
                  <a:schemeClr val="accent5"/>
                </a:solidFill>
                <a:latin typeface="Arial" pitchFamily="34" charset="0"/>
                <a:cs typeface="Arial" pitchFamily="34" charset="0"/>
              </a:defRPr>
            </a:lvl1pPr>
          </a:lstStyle>
          <a:p>
            <a:pPr eaLnBrk="0" fontAlgn="base" hangingPunct="0">
              <a:spcBef>
                <a:spcPct val="0"/>
              </a:spcBef>
              <a:spcAft>
                <a:spcPct val="0"/>
              </a:spcAft>
              <a:defRPr/>
            </a:pPr>
            <a:endParaRPr lang="en-US">
              <a:solidFill>
                <a:srgbClr val="777779"/>
              </a:solidFill>
            </a:endParaRPr>
          </a:p>
          <a:p>
            <a:pPr eaLnBrk="0" fontAlgn="base" hangingPunct="0">
              <a:spcBef>
                <a:spcPct val="0"/>
              </a:spcBef>
              <a:spcAft>
                <a:spcPct val="0"/>
              </a:spcAft>
              <a:defRPr/>
            </a:pPr>
            <a:fld id="{AF46397B-6873-47DB-A132-0857C9526C62}" type="slidenum">
              <a:rPr lang="en-US" smtClean="0">
                <a:solidFill>
                  <a:srgbClr val="777779"/>
                </a:solidFill>
              </a:rPr>
              <a:pPr eaLnBrk="0" fontAlgn="base" hangingPunct="0">
                <a:spcBef>
                  <a:spcPct val="0"/>
                </a:spcBef>
                <a:spcAft>
                  <a:spcPct val="0"/>
                </a:spcAft>
                <a:defRPr/>
              </a:pPr>
              <a:t>‹#›</a:t>
            </a:fld>
            <a:endParaRPr lang="en-US">
              <a:solidFill>
                <a:srgbClr val="777779"/>
              </a:solidFill>
            </a:endParaRPr>
          </a:p>
        </p:txBody>
      </p:sp>
    </p:spTree>
    <p:extLst>
      <p:ext uri="{BB962C8B-B14F-4D97-AF65-F5344CB8AC3E}">
        <p14:creationId xmlns:p14="http://schemas.microsoft.com/office/powerpoint/2010/main" val="16766846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866"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Lst>
  <p:hf sldNum="0" hdr="0" dt="0"/>
  <p:txStyles>
    <p:titleStyle>
      <a:lvl1pPr algn="l" defTabSz="914400" rtl="0" eaLnBrk="1" latinLnBrk="0" hangingPunct="1">
        <a:spcBef>
          <a:spcPct val="0"/>
        </a:spcBef>
        <a:buNone/>
        <a:defRPr sz="4000" b="0" kern="1200">
          <a:solidFill>
            <a:srgbClr val="009EC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9CD4E4"/>
        </a:buClr>
        <a:buSzPct val="85000"/>
        <a:buFontTx/>
        <a:buBlip>
          <a:blip r:embed="rId32"/>
        </a:buBlip>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9CD4E4"/>
        </a:buClr>
        <a:buSzPct val="85000"/>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CD4E4"/>
        </a:buClr>
        <a:buSzPct val="85000"/>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CD4E4"/>
        </a:buClr>
        <a:buSzPct val="85000"/>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9CD4E4"/>
        </a:buClr>
        <a:buSzPct val="85000"/>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3BB51E-1EF1-C640-B3F7-26EADE4449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A8517E-7246-DF4F-A416-2B711FE59E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DFDB83-422C-7344-94F9-3F5EBE729F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AB681-CDE3-1548-8497-5B1A3B62881A}" type="datetimeFigureOut">
              <a:rPr lang="en-US" smtClean="0"/>
              <a:t>2/9/2022</a:t>
            </a:fld>
            <a:endParaRPr lang="en-US"/>
          </a:p>
        </p:txBody>
      </p:sp>
      <p:sp>
        <p:nvSpPr>
          <p:cNvPr id="5" name="Footer Placeholder 4">
            <a:extLst>
              <a:ext uri="{FF2B5EF4-FFF2-40B4-BE49-F238E27FC236}">
                <a16:creationId xmlns:a16="http://schemas.microsoft.com/office/drawing/2014/main" id="{496CE047-1AD9-B148-B2D3-EF1BA8CC2D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Co-Producing Improvements with People with Lived Experience ​</a:t>
            </a:r>
          </a:p>
        </p:txBody>
      </p:sp>
      <p:sp>
        <p:nvSpPr>
          <p:cNvPr id="6" name="Slide Number Placeholder 5">
            <a:extLst>
              <a:ext uri="{FF2B5EF4-FFF2-40B4-BE49-F238E27FC236}">
                <a16:creationId xmlns:a16="http://schemas.microsoft.com/office/drawing/2014/main" id="{576DDE55-AA0F-F64E-9245-82A4256C4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CE06C-A061-CE43-93FA-B63E645295C3}" type="slidenum">
              <a:rPr lang="en-US" smtClean="0"/>
              <a:t>‹#›</a:t>
            </a:fld>
            <a:endParaRPr lang="en-US"/>
          </a:p>
        </p:txBody>
      </p:sp>
    </p:spTree>
    <p:extLst>
      <p:ext uri="{BB962C8B-B14F-4D97-AF65-F5344CB8AC3E}">
        <p14:creationId xmlns:p14="http://schemas.microsoft.com/office/powerpoint/2010/main" val="171911042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681"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ristina.serrao@nhs.net"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mailto:Helen.lee12@nhs.net"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hyperlink" Target="https://vimeo.com/374046931%20&#8203;"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hyperlink" Target="mailto:Helen.lee12@nhs.net" TargetMode="External"/><Relationship Id="rId4" Type="http://schemas.openxmlformats.org/officeDocument/2006/relationships/hyperlink" Target="mailto:Cristina.serrao@nhs.ne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coalitionforpersonalisedcare.org.uk/resources/a-co-production-model/"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www.cqc.org.uk/sites/default/files/20180911_QI_hospitals_FINAL.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rontier-economics.com/uk/en/news-and-articles/news/news-article-i8252-health-and-social-care-innovation-research-and-collaboration-in-response-to-covid-19/" TargetMode="External"/><Relationship Id="rId2" Type="http://schemas.openxmlformats.org/officeDocument/2006/relationships/notesSlide" Target="../notesSlides/notesSlide3.xml"/><Relationship Id="rId1" Type="http://schemas.openxmlformats.org/officeDocument/2006/relationships/slideLayout" Target="../slideLayouts/slideLayout75.xml"/><Relationship Id="rId4" Type="http://schemas.openxmlformats.org/officeDocument/2006/relationships/hyperlink" Target="https://future.nhs.uk/BeneficialChangesCOVID19/grouphome"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frontier-economics.com/uk/en/news-and-articles/news/news-article-i8252-health-and-social-care-innovation-research-and-collaboration-in-response-to-covid-19/" TargetMode="Externa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EF51-A59B-49D8-B145-C6D2C372DEBA}"/>
              </a:ext>
            </a:extLst>
          </p:cNvPr>
          <p:cNvSpPr>
            <a:spLocks noGrp="1"/>
          </p:cNvSpPr>
          <p:nvPr>
            <p:ph type="title"/>
          </p:nvPr>
        </p:nvSpPr>
        <p:spPr>
          <a:xfrm>
            <a:off x="497164" y="2669680"/>
            <a:ext cx="11277600" cy="1432699"/>
          </a:xfrm>
        </p:spPr>
        <p:txBody>
          <a:bodyPr lIns="91440" tIns="45720" rIns="91440" bIns="45720" anchor="t"/>
          <a:lstStyle/>
          <a:p>
            <a:r>
              <a:rPr lang="en-GB" sz="2800">
                <a:latin typeface="Arial"/>
                <a:cs typeface="Arial"/>
              </a:rPr>
              <a:t>Putting safety, quality improvement and experience at the core of what we do in the NHS:</a:t>
            </a:r>
            <a:r>
              <a:rPr lang="en-GB" sz="2800" b="1">
                <a:latin typeface="Arial"/>
                <a:cs typeface="Arial"/>
              </a:rPr>
              <a:t> Co-Producing Improvements with People with Lived Experience </a:t>
            </a:r>
            <a:br>
              <a:rPr lang="en-GB" sz="4400"/>
            </a:br>
            <a:endParaRPr lang="en-GB"/>
          </a:p>
        </p:txBody>
      </p:sp>
      <p:sp>
        <p:nvSpPr>
          <p:cNvPr id="3" name="Subtitle 2">
            <a:extLst>
              <a:ext uri="{FF2B5EF4-FFF2-40B4-BE49-F238E27FC236}">
                <a16:creationId xmlns:a16="http://schemas.microsoft.com/office/drawing/2014/main" id="{31608A49-3EB9-493C-B378-62279B28580E}"/>
              </a:ext>
            </a:extLst>
          </p:cNvPr>
          <p:cNvSpPr>
            <a:spLocks noGrp="1"/>
          </p:cNvSpPr>
          <p:nvPr>
            <p:ph type="subTitle" idx="1"/>
          </p:nvPr>
        </p:nvSpPr>
        <p:spPr>
          <a:xfrm>
            <a:off x="498017" y="4154329"/>
            <a:ext cx="10022022" cy="473244"/>
          </a:xfrm>
        </p:spPr>
        <p:txBody>
          <a:bodyPr lIns="91440" tIns="45720" rIns="91440" bIns="45720" anchor="t"/>
          <a:lstStyle/>
          <a:p>
            <a:r>
              <a:rPr lang="en-GB" dirty="0">
                <a:latin typeface="Arial"/>
                <a:cs typeface="Arial"/>
              </a:rPr>
              <a:t>Thursday 10th February 2022</a:t>
            </a:r>
          </a:p>
          <a:p>
            <a:r>
              <a:rPr lang="en-GB" u="sng" dirty="0">
                <a:latin typeface="Arial"/>
                <a:cs typeface="Arial"/>
                <a:hlinkClick r:id="rId3"/>
              </a:rPr>
              <a:t>Cristina.serrao@nhs.net</a:t>
            </a:r>
            <a:r>
              <a:rPr lang="en-GB" u="sng" dirty="0">
                <a:latin typeface="Arial"/>
                <a:cs typeface="Arial"/>
              </a:rPr>
              <a:t> </a:t>
            </a:r>
            <a:r>
              <a:rPr lang="en-GB" dirty="0">
                <a:latin typeface="Arial"/>
                <a:cs typeface="Arial"/>
              </a:rPr>
              <a:t>     @acserrao76</a:t>
            </a:r>
          </a:p>
          <a:p>
            <a:r>
              <a:rPr lang="en-GB" dirty="0">
                <a:latin typeface="Arial"/>
                <a:cs typeface="Arial"/>
                <a:hlinkClick r:id="rId4"/>
              </a:rPr>
              <a:t>Helen.lee12@nhs.net</a:t>
            </a:r>
            <a:r>
              <a:rPr lang="en-GB" dirty="0">
                <a:latin typeface="Arial"/>
                <a:cs typeface="Arial"/>
              </a:rPr>
              <a:t>          @helenlee321_lee</a:t>
            </a:r>
            <a:endParaRPr lang="en-GB" dirty="0"/>
          </a:p>
          <a:p>
            <a:r>
              <a:rPr lang="en-GB" dirty="0">
                <a:latin typeface="Arial"/>
                <a:cs typeface="Arial"/>
              </a:rPr>
              <a:t>#ExpOfCare #AlwaysEvents #Coproduction #wmty #LivedExperience</a:t>
            </a:r>
          </a:p>
          <a:p>
            <a:endParaRPr lang="en-GB" dirty="0"/>
          </a:p>
          <a:p>
            <a:endParaRPr lang="en-GB" dirty="0"/>
          </a:p>
          <a:p>
            <a:endParaRPr lang="en-GB" dirty="0"/>
          </a:p>
        </p:txBody>
      </p:sp>
    </p:spTree>
    <p:extLst>
      <p:ext uri="{BB962C8B-B14F-4D97-AF65-F5344CB8AC3E}">
        <p14:creationId xmlns:p14="http://schemas.microsoft.com/office/powerpoint/2010/main" val="1269446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620A076-BFE8-4991-9CCB-7C58F81C312D}"/>
              </a:ext>
            </a:extLst>
          </p:cNvPr>
          <p:cNvGraphicFramePr/>
          <p:nvPr>
            <p:extLst>
              <p:ext uri="{D42A27DB-BD31-4B8C-83A1-F6EECF244321}">
                <p14:modId xmlns:p14="http://schemas.microsoft.com/office/powerpoint/2010/main" val="2519484104"/>
              </p:ext>
            </p:extLst>
          </p:nvPr>
        </p:nvGraphicFramePr>
        <p:xfrm>
          <a:off x="2842496" y="2559279"/>
          <a:ext cx="5036412" cy="3306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6DF82D3B-18B8-4656-B515-99AA4603FC18}"/>
              </a:ext>
            </a:extLst>
          </p:cNvPr>
          <p:cNvSpPr txBox="1"/>
          <p:nvPr/>
        </p:nvSpPr>
        <p:spPr>
          <a:xfrm>
            <a:off x="4645298" y="3805905"/>
            <a:ext cx="1563329" cy="8771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a:ln>
                  <a:noFill/>
                </a:ln>
                <a:solidFill>
                  <a:schemeClr val="accent2">
                    <a:lumMod val="60000"/>
                    <a:lumOff val="40000"/>
                  </a:schemeClr>
                </a:solidFill>
                <a:effectLst/>
                <a:uLnTx/>
                <a:uFillTx/>
                <a:latin typeface="Arial" panose="020B0604020202020204" pitchFamily="34" charset="0"/>
                <a:cs typeface="Arial" panose="020B0604020202020204" pitchFamily="34" charset="0"/>
              </a:rPr>
              <a:t>Where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a:ln>
                  <a:noFill/>
                </a:ln>
                <a:solidFill>
                  <a:schemeClr val="accent2">
                    <a:lumMod val="60000"/>
                    <a:lumOff val="40000"/>
                  </a:schemeClr>
                </a:solidFill>
                <a:effectLst/>
                <a:uLnTx/>
                <a:uFillTx/>
                <a:latin typeface="Arial" panose="020B0604020202020204" pitchFamily="34" charset="0"/>
                <a:cs typeface="Arial" panose="020B0604020202020204" pitchFamily="34" charset="0"/>
              </a:rPr>
              <a:t>magic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a:ln>
                  <a:noFill/>
                </a:ln>
                <a:solidFill>
                  <a:schemeClr val="accent2">
                    <a:lumMod val="60000"/>
                    <a:lumOff val="40000"/>
                  </a:schemeClr>
                </a:solidFill>
                <a:effectLst/>
                <a:uLnTx/>
                <a:uFillTx/>
                <a:latin typeface="Arial" panose="020B0604020202020204" pitchFamily="34" charset="0"/>
                <a:cs typeface="Arial" panose="020B0604020202020204" pitchFamily="34" charset="0"/>
              </a:rPr>
              <a:t>happens</a:t>
            </a:r>
          </a:p>
        </p:txBody>
      </p:sp>
      <p:sp>
        <p:nvSpPr>
          <p:cNvPr id="15" name="Title 2">
            <a:extLst>
              <a:ext uri="{FF2B5EF4-FFF2-40B4-BE49-F238E27FC236}">
                <a16:creationId xmlns:a16="http://schemas.microsoft.com/office/drawing/2014/main" id="{1CF0BF9F-FC89-480E-9F1A-FC9A5D991B31}"/>
              </a:ext>
            </a:extLst>
          </p:cNvPr>
          <p:cNvSpPr txBox="1">
            <a:spLocks/>
          </p:cNvSpPr>
          <p:nvPr/>
        </p:nvSpPr>
        <p:spPr>
          <a:xfrm>
            <a:off x="255211" y="112934"/>
            <a:ext cx="3581065" cy="76971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n-ea"/>
                <a:cs typeface="Arial" panose="020B0604020202020204" pitchFamily="34" charset="0"/>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br>
              <a:rPr lang="en-GB" b="1" dirty="0">
                <a:latin typeface="Calibri" panose="020F0502020204030204" pitchFamily="34" charset="0"/>
                <a:ea typeface="Calibri" panose="020F0502020204030204" pitchFamily="34" charset="0"/>
                <a:cs typeface="Times New Roman" panose="02020603050405020304" pitchFamily="18" charset="0"/>
              </a:rPr>
            </a:br>
            <a:r>
              <a:rPr lang="en-GB" sz="3900" b="1" dirty="0">
                <a:solidFill>
                  <a:schemeClr val="accent1"/>
                </a:solidFill>
                <a:ea typeface="Calibri" panose="020F0502020204030204" pitchFamily="34" charset="0"/>
              </a:rPr>
              <a:t>Our vision…..</a:t>
            </a:r>
            <a:endParaRPr lang="en-US" sz="2000" b="1" dirty="0">
              <a:solidFill>
                <a:schemeClr val="accent1"/>
              </a:solidFill>
            </a:endParaRPr>
          </a:p>
        </p:txBody>
      </p:sp>
      <p:sp>
        <p:nvSpPr>
          <p:cNvPr id="8" name="Arrow: Right 7">
            <a:extLst>
              <a:ext uri="{FF2B5EF4-FFF2-40B4-BE49-F238E27FC236}">
                <a16:creationId xmlns:a16="http://schemas.microsoft.com/office/drawing/2014/main" id="{FB63226C-84DA-48FF-B3F9-98C6D2605C98}"/>
              </a:ext>
            </a:extLst>
          </p:cNvPr>
          <p:cNvSpPr/>
          <p:nvPr/>
        </p:nvSpPr>
        <p:spPr>
          <a:xfrm rot="5400000">
            <a:off x="4838777" y="4952432"/>
            <a:ext cx="1165325" cy="626596"/>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E9A9063-4B77-4FF7-9C3A-63219DBAB082}"/>
              </a:ext>
            </a:extLst>
          </p:cNvPr>
          <p:cNvSpPr/>
          <p:nvPr/>
        </p:nvSpPr>
        <p:spPr>
          <a:xfrm>
            <a:off x="3088392" y="5854868"/>
            <a:ext cx="5036412" cy="369332"/>
          </a:xfrm>
          <a:prstGeom prst="rect">
            <a:avLst/>
          </a:prstGeom>
          <a:solidFill>
            <a:schemeClr val="accent4">
              <a:lumMod val="60000"/>
              <a:lumOff val="40000"/>
            </a:schemeClr>
          </a:solidFill>
        </p:spPr>
        <p:txBody>
          <a:bodyPr wrap="square">
            <a:spAutoFit/>
          </a:bodyPr>
          <a:lstStyle/>
          <a:p>
            <a:pPr algn="ctr"/>
            <a:r>
              <a:rPr lang="en-GB">
                <a:latin typeface="Arial" panose="020B0604020202020204" pitchFamily="34" charset="0"/>
                <a:cs typeface="Arial" panose="020B0604020202020204" pitchFamily="34" charset="0"/>
              </a:rPr>
              <a:t>Our shared goal - Improved experience of care</a:t>
            </a:r>
          </a:p>
        </p:txBody>
      </p:sp>
      <p:sp>
        <p:nvSpPr>
          <p:cNvPr id="4" name="TextBox 3">
            <a:extLst>
              <a:ext uri="{FF2B5EF4-FFF2-40B4-BE49-F238E27FC236}">
                <a16:creationId xmlns:a16="http://schemas.microsoft.com/office/drawing/2014/main" id="{608A9012-6BA1-4397-9CC8-C073B6065F2F}"/>
              </a:ext>
            </a:extLst>
          </p:cNvPr>
          <p:cNvSpPr txBox="1"/>
          <p:nvPr/>
        </p:nvSpPr>
        <p:spPr>
          <a:xfrm>
            <a:off x="6279079" y="4036737"/>
            <a:ext cx="1531188" cy="646331"/>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Quality </a:t>
            </a:r>
          </a:p>
          <a:p>
            <a:r>
              <a:rPr lang="en-GB">
                <a:latin typeface="Arial" panose="020B0604020202020204" pitchFamily="34" charset="0"/>
                <a:cs typeface="Arial" panose="020B0604020202020204" pitchFamily="34" charset="0"/>
              </a:rPr>
              <a:t>Improvement</a:t>
            </a:r>
          </a:p>
        </p:txBody>
      </p:sp>
      <p:sp>
        <p:nvSpPr>
          <p:cNvPr id="6" name="TextBox 5">
            <a:extLst>
              <a:ext uri="{FF2B5EF4-FFF2-40B4-BE49-F238E27FC236}">
                <a16:creationId xmlns:a16="http://schemas.microsoft.com/office/drawing/2014/main" id="{2C67F8EB-FD42-469F-85BC-4A9572CCD570}"/>
              </a:ext>
            </a:extLst>
          </p:cNvPr>
          <p:cNvSpPr txBox="1"/>
          <p:nvPr/>
        </p:nvSpPr>
        <p:spPr>
          <a:xfrm>
            <a:off x="3136761" y="4131700"/>
            <a:ext cx="1633781" cy="369332"/>
          </a:xfrm>
          <a:prstGeom prst="rect">
            <a:avLst/>
          </a:prstGeom>
          <a:noFill/>
        </p:spPr>
        <p:txBody>
          <a:bodyPr wrap="none" rtlCol="0">
            <a:spAutoFit/>
          </a:bodyPr>
          <a:lstStyle/>
          <a:p>
            <a:r>
              <a:rPr lang="en-GB">
                <a:latin typeface="Arial" panose="020B0604020202020204" pitchFamily="34" charset="0"/>
                <a:cs typeface="Arial" panose="020B0604020202020204" pitchFamily="34" charset="0"/>
              </a:rPr>
              <a:t>Co-production</a:t>
            </a:r>
          </a:p>
        </p:txBody>
      </p:sp>
      <p:sp>
        <p:nvSpPr>
          <p:cNvPr id="7" name="TextBox 6">
            <a:extLst>
              <a:ext uri="{FF2B5EF4-FFF2-40B4-BE49-F238E27FC236}">
                <a16:creationId xmlns:a16="http://schemas.microsoft.com/office/drawing/2014/main" id="{7A3BF893-035D-4631-A22C-93E8BAD24EC1}"/>
              </a:ext>
            </a:extLst>
          </p:cNvPr>
          <p:cNvSpPr txBox="1"/>
          <p:nvPr/>
        </p:nvSpPr>
        <p:spPr>
          <a:xfrm>
            <a:off x="3250130" y="2180941"/>
            <a:ext cx="4419921" cy="369332"/>
          </a:xfrm>
          <a:prstGeom prst="rect">
            <a:avLst/>
          </a:prstGeom>
          <a:solidFill>
            <a:schemeClr val="accent1">
              <a:lumMod val="20000"/>
              <a:lumOff val="80000"/>
            </a:schemeClr>
          </a:solidFill>
        </p:spPr>
        <p:txBody>
          <a:bodyPr wrap="square" rtlCol="0">
            <a:spAutoFit/>
          </a:bodyPr>
          <a:lstStyle/>
          <a:p>
            <a:pPr algn="ctr"/>
            <a:r>
              <a:rPr lang="en-GB">
                <a:latin typeface="Arial" panose="020B0604020202020204" pitchFamily="34" charset="0"/>
                <a:cs typeface="Arial" panose="020B0604020202020204" pitchFamily="34" charset="0"/>
              </a:rPr>
              <a:t>Quality Assurance (system)</a:t>
            </a:r>
          </a:p>
        </p:txBody>
      </p:sp>
      <p:sp>
        <p:nvSpPr>
          <p:cNvPr id="9" name="Arrow: Curved Left 8">
            <a:extLst>
              <a:ext uri="{FF2B5EF4-FFF2-40B4-BE49-F238E27FC236}">
                <a16:creationId xmlns:a16="http://schemas.microsoft.com/office/drawing/2014/main" id="{086A4666-6354-4A04-BCB4-BF199B48A839}"/>
              </a:ext>
            </a:extLst>
          </p:cNvPr>
          <p:cNvSpPr/>
          <p:nvPr/>
        </p:nvSpPr>
        <p:spPr>
          <a:xfrm>
            <a:off x="8187251" y="2659459"/>
            <a:ext cx="731520" cy="330615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Arrow: Curved Left 13">
            <a:extLst>
              <a:ext uri="{FF2B5EF4-FFF2-40B4-BE49-F238E27FC236}">
                <a16:creationId xmlns:a16="http://schemas.microsoft.com/office/drawing/2014/main" id="{C40A7877-1AAA-478C-AA29-8236B2AEAA3F}"/>
              </a:ext>
            </a:extLst>
          </p:cNvPr>
          <p:cNvSpPr/>
          <p:nvPr/>
        </p:nvSpPr>
        <p:spPr>
          <a:xfrm rot="10800000">
            <a:off x="2109520" y="2591379"/>
            <a:ext cx="731520" cy="330615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TextBox 2">
            <a:extLst>
              <a:ext uri="{FF2B5EF4-FFF2-40B4-BE49-F238E27FC236}">
                <a16:creationId xmlns:a16="http://schemas.microsoft.com/office/drawing/2014/main" id="{EFD9DF28-1FCC-4769-9F23-B55B3136FD4B}"/>
              </a:ext>
            </a:extLst>
          </p:cNvPr>
          <p:cNvSpPr txBox="1"/>
          <p:nvPr/>
        </p:nvSpPr>
        <p:spPr>
          <a:xfrm>
            <a:off x="609600" y="1237362"/>
            <a:ext cx="10628671" cy="1015663"/>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We have taken the previous slide and re-worked it to better illustrate the aim is to improve experiences of care by co-producing quality improvements together, within a quality assurance system</a:t>
            </a:r>
          </a:p>
        </p:txBody>
      </p:sp>
      <p:sp>
        <p:nvSpPr>
          <p:cNvPr id="19" name="Footer Placeholder 18">
            <a:extLst>
              <a:ext uri="{FF2B5EF4-FFF2-40B4-BE49-F238E27FC236}">
                <a16:creationId xmlns:a16="http://schemas.microsoft.com/office/drawing/2014/main" id="{62BCD2B6-95F1-4814-9626-2834DD5AD90F}"/>
              </a:ext>
            </a:extLst>
          </p:cNvPr>
          <p:cNvSpPr>
            <a:spLocks noGrp="1"/>
          </p:cNvSpPr>
          <p:nvPr>
            <p:ph type="ftr" sz="quarter" idx="3"/>
          </p:nvPr>
        </p:nvSpPr>
        <p:spPr/>
        <p:txBody>
          <a:bodyPr/>
          <a:lstStyle/>
          <a:p>
            <a:r>
              <a:rPr lang="en-US"/>
              <a:t>Co-Producing Improvements with People with Lived Experience ​</a:t>
            </a:r>
          </a:p>
        </p:txBody>
      </p:sp>
    </p:spTree>
    <p:extLst>
      <p:ext uri="{BB962C8B-B14F-4D97-AF65-F5344CB8AC3E}">
        <p14:creationId xmlns:p14="http://schemas.microsoft.com/office/powerpoint/2010/main" val="3645142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Impact" panose="020B0806030902050204"/>
            </a:endParaRPr>
          </a:p>
        </p:txBody>
      </p:sp>
      <p:sp>
        <p:nvSpPr>
          <p:cNvPr id="12" name="Rectangle 11">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2135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Impact" panose="020B0806030902050204"/>
            </a:endParaRPr>
          </a:p>
        </p:txBody>
      </p:sp>
      <p:pic>
        <p:nvPicPr>
          <p:cNvPr id="5" name="Content Placeholder 4" descr="Stakeholders I love it vs users seeing a butt">
            <a:extLst>
              <a:ext uri="{FF2B5EF4-FFF2-40B4-BE49-F238E27FC236}">
                <a16:creationId xmlns:a16="http://schemas.microsoft.com/office/drawing/2014/main" id="{0B432158-8DB3-4159-8701-6C9408A62CCE}"/>
              </a:ext>
            </a:extLst>
          </p:cNvPr>
          <p:cNvPicPr>
            <a:picLocks noGrp="1"/>
          </p:cNvPicPr>
          <p:nvPr>
            <p:ph sz="quarter" idx="10"/>
          </p:nvPr>
        </p:nvPicPr>
        <p:blipFill rotWithShape="1">
          <a:blip r:embed="rId2" cstate="email">
            <a:extLst>
              <a:ext uri="{28A0092B-C50C-407E-A947-70E740481C1C}">
                <a14:useLocalDpi xmlns:a14="http://schemas.microsoft.com/office/drawing/2010/main"/>
              </a:ext>
            </a:extLst>
          </a:blip>
          <a:srcRect r="-1" b="13430"/>
          <a:stretch/>
        </p:blipFill>
        <p:spPr bwMode="auto">
          <a:xfrm rot="21480000">
            <a:off x="2377377" y="1003258"/>
            <a:ext cx="7437246" cy="4764396"/>
          </a:xfrm>
          <a:prstGeom prst="rect">
            <a:avLst/>
          </a:prstGeom>
          <a:noFill/>
        </p:spPr>
      </p:pic>
      <p:sp>
        <p:nvSpPr>
          <p:cNvPr id="4" name="Footer Placeholder 3">
            <a:extLst>
              <a:ext uri="{FF2B5EF4-FFF2-40B4-BE49-F238E27FC236}">
                <a16:creationId xmlns:a16="http://schemas.microsoft.com/office/drawing/2014/main" id="{B57F8FB0-95D7-4C19-AD3A-34D3847AD027}"/>
              </a:ext>
            </a:extLst>
          </p:cNvPr>
          <p:cNvSpPr>
            <a:spLocks noGrp="1"/>
          </p:cNvSpPr>
          <p:nvPr>
            <p:ph type="ftr" sz="quarter" idx="3"/>
          </p:nvPr>
        </p:nvSpPr>
        <p:spPr>
          <a:xfrm>
            <a:off x="4552950" y="6356351"/>
            <a:ext cx="3086100" cy="365125"/>
          </a:xfrm>
        </p:spPr>
        <p:txBody>
          <a:bodyPr vert="horz" lIns="91440" tIns="45720" rIns="91440" bIns="45720" rtlCol="0" anchor="ctr">
            <a:normAutofit fontScale="92500" lnSpcReduction="20000"/>
          </a:bodyPr>
          <a:lstStyle/>
          <a:p>
            <a:pPr algn="ctr">
              <a:spcAft>
                <a:spcPts val="600"/>
              </a:spcAft>
              <a:defRPr/>
            </a:pPr>
            <a:r>
              <a:rPr lang="en-US">
                <a:solidFill>
                  <a:srgbClr val="000000">
                    <a:tint val="75000"/>
                  </a:srgbClr>
                </a:solidFill>
                <a:latin typeface="Calibri" panose="020F0502020204030204"/>
                <a:ea typeface="+mn-ea"/>
              </a:rPr>
              <a:t>Co-Producing Improvements with People with Lived Experience ​</a:t>
            </a:r>
          </a:p>
        </p:txBody>
      </p:sp>
      <p:pic>
        <p:nvPicPr>
          <p:cNvPr id="6" name="Picture 5">
            <a:extLst>
              <a:ext uri="{FF2B5EF4-FFF2-40B4-BE49-F238E27FC236}">
                <a16:creationId xmlns:a16="http://schemas.microsoft.com/office/drawing/2014/main" id="{F51D6B53-EAC3-4883-B7F2-7A638B43A14A}"/>
              </a:ext>
            </a:extLst>
          </p:cNvPr>
          <p:cNvPicPr>
            <a:picLocks noChangeAspect="1"/>
          </p:cNvPicPr>
          <p:nvPr/>
        </p:nvPicPr>
        <p:blipFill>
          <a:blip r:embed="rId3"/>
          <a:stretch>
            <a:fillRect/>
          </a:stretch>
        </p:blipFill>
        <p:spPr>
          <a:xfrm rot="1704933">
            <a:off x="2949787" y="1939563"/>
            <a:ext cx="5170876" cy="2978874"/>
          </a:xfrm>
          <a:prstGeom prst="rect">
            <a:avLst/>
          </a:prstGeom>
        </p:spPr>
      </p:pic>
    </p:spTree>
    <p:extLst>
      <p:ext uri="{BB962C8B-B14F-4D97-AF65-F5344CB8AC3E}">
        <p14:creationId xmlns:p14="http://schemas.microsoft.com/office/powerpoint/2010/main" val="402584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D9A098-335F-4924-8E1D-DCEBB0B231EB}"/>
              </a:ext>
            </a:extLst>
          </p:cNvPr>
          <p:cNvSpPr>
            <a:spLocks noGrp="1"/>
          </p:cNvSpPr>
          <p:nvPr>
            <p:ph type="title"/>
          </p:nvPr>
        </p:nvSpPr>
        <p:spPr>
          <a:xfrm>
            <a:off x="207547" y="53948"/>
            <a:ext cx="3987141" cy="1622321"/>
          </a:xfrm>
        </p:spPr>
        <p:txBody>
          <a:bodyPr vert="horz" lIns="91440" tIns="45720" rIns="91440" bIns="45720" rtlCol="0" anchor="ctr">
            <a:normAutofit/>
          </a:bodyPr>
          <a:lstStyle/>
          <a:p>
            <a:r>
              <a:rPr lang="en-US" sz="4400" b="1">
                <a:solidFill>
                  <a:schemeClr val="tx1"/>
                </a:solidFill>
              </a:rPr>
              <a:t>Always Events®</a:t>
            </a:r>
            <a:endParaRPr lang="en-US" sz="4400">
              <a:solidFill>
                <a:schemeClr val="tx1"/>
              </a:solidFill>
            </a:endParaRPr>
          </a:p>
        </p:txBody>
      </p:sp>
      <p:sp>
        <p:nvSpPr>
          <p:cNvPr id="2" name="Content Placeholder 1">
            <a:extLst>
              <a:ext uri="{FF2B5EF4-FFF2-40B4-BE49-F238E27FC236}">
                <a16:creationId xmlns:a16="http://schemas.microsoft.com/office/drawing/2014/main" id="{058DF1A7-9B8B-4341-9D31-33C96A9A3E3A}"/>
              </a:ext>
            </a:extLst>
          </p:cNvPr>
          <p:cNvSpPr>
            <a:spLocks noGrp="1"/>
          </p:cNvSpPr>
          <p:nvPr>
            <p:ph sz="quarter" idx="10"/>
          </p:nvPr>
        </p:nvSpPr>
        <p:spPr>
          <a:xfrm>
            <a:off x="633743" y="1467027"/>
            <a:ext cx="3479292" cy="5359661"/>
          </a:xfrm>
        </p:spPr>
        <p:txBody>
          <a:bodyPr vert="horz" lIns="91440" tIns="45720" rIns="91440" bIns="45720" rtlCol="0">
            <a:normAutofit/>
          </a:bodyPr>
          <a:lstStyle/>
          <a:p>
            <a:pPr marL="342900">
              <a:spcBef>
                <a:spcPts val="0"/>
              </a:spcBef>
              <a:spcAft>
                <a:spcPts val="600"/>
              </a:spcAft>
              <a:defRPr/>
            </a:pPr>
            <a:r>
              <a:rPr lang="en-US"/>
              <a:t>NHS England, Picker Institute Europe and the Institute for Healthcare Improvement (IHI) piloted and tested the Always Events® framework </a:t>
            </a:r>
          </a:p>
          <a:p>
            <a:pPr marL="342900">
              <a:spcBef>
                <a:spcPts val="0"/>
              </a:spcBef>
              <a:spcAft>
                <a:spcPts val="600"/>
              </a:spcAft>
              <a:defRPr/>
            </a:pPr>
            <a:endParaRPr lang="en-US"/>
          </a:p>
          <a:p>
            <a:pPr marL="342900">
              <a:spcBef>
                <a:spcPts val="0"/>
              </a:spcBef>
              <a:spcAft>
                <a:spcPts val="600"/>
              </a:spcAft>
              <a:defRPr/>
            </a:pPr>
            <a:r>
              <a:rPr lang="en-US"/>
              <a:t>Created guidelines and a toolkit for implementing Always Events within the NHS in England.</a:t>
            </a:r>
          </a:p>
          <a:p>
            <a:pPr marL="0">
              <a:spcBef>
                <a:spcPts val="0"/>
              </a:spcBef>
              <a:spcAft>
                <a:spcPts val="600"/>
              </a:spcAft>
              <a:defRPr/>
            </a:pPr>
            <a:endParaRPr lang="en-US"/>
          </a:p>
          <a:p>
            <a:pPr marL="342900">
              <a:spcBef>
                <a:spcPts val="0"/>
              </a:spcBef>
              <a:spcAft>
                <a:spcPts val="600"/>
              </a:spcAft>
              <a:defRPr/>
            </a:pPr>
            <a:r>
              <a:rPr lang="en-US"/>
              <a:t>Now over 135 sites – in a range of settings.  Now beginning in Primary and social care and across integrated care system footprint</a:t>
            </a:r>
          </a:p>
          <a:p>
            <a:pPr marL="0">
              <a:spcBef>
                <a:spcPts val="0"/>
              </a:spcBef>
              <a:spcAft>
                <a:spcPts val="600"/>
              </a:spcAft>
              <a:defRPr/>
            </a:pPr>
            <a:endParaRPr lang="en-US"/>
          </a:p>
          <a:p>
            <a:pPr marL="342900">
              <a:spcBef>
                <a:spcPts val="0"/>
              </a:spcBef>
              <a:spcAft>
                <a:spcPts val="600"/>
              </a:spcAft>
              <a:defRPr/>
            </a:pPr>
            <a:r>
              <a:rPr lang="en-US"/>
              <a:t>IHI encourages us to think of it as an Always experience not just a one off Always Event</a:t>
            </a:r>
          </a:p>
          <a:p>
            <a:pPr marL="342900">
              <a:spcBef>
                <a:spcPts val="0"/>
              </a:spcBef>
              <a:spcAft>
                <a:spcPts val="600"/>
              </a:spcAft>
              <a:defRPr/>
            </a:pPr>
            <a:endParaRPr lang="en-US"/>
          </a:p>
          <a:p>
            <a:pPr marL="342900">
              <a:spcBef>
                <a:spcPts val="0"/>
              </a:spcBef>
              <a:spcAft>
                <a:spcPts val="600"/>
              </a:spcAft>
              <a:defRPr/>
            </a:pPr>
            <a:r>
              <a:rPr lang="en-US"/>
              <a:t>It’s a promise to partner with people using services so things that are important happen consistently and always. </a:t>
            </a:r>
          </a:p>
          <a:p>
            <a:pPr marL="0">
              <a:spcBef>
                <a:spcPts val="0"/>
              </a:spcBef>
              <a:spcAft>
                <a:spcPts val="600"/>
              </a:spcAft>
              <a:defRPr/>
            </a:pPr>
            <a:endParaRPr lang="en-US" sz="900">
              <a:latin typeface="+mn-lt"/>
              <a:cs typeface="+mn-cs"/>
            </a:endParaRPr>
          </a:p>
          <a:p>
            <a:pPr marL="0">
              <a:spcBef>
                <a:spcPts val="0"/>
              </a:spcBef>
              <a:spcAft>
                <a:spcPts val="600"/>
              </a:spcAft>
              <a:defRPr/>
            </a:pPr>
            <a:endParaRPr lang="en-US" sz="900">
              <a:latin typeface="+mn-lt"/>
              <a:cs typeface="+mn-cs"/>
            </a:endParaRPr>
          </a:p>
        </p:txBody>
      </p:sp>
      <p:sp>
        <p:nvSpPr>
          <p:cNvPr id="21" name="Rectangle 2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3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panose="020F0502020204030204"/>
            </a:endParaRPr>
          </a:p>
        </p:txBody>
      </p:sp>
      <p:sp>
        <p:nvSpPr>
          <p:cNvPr id="2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67" y="557785"/>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latin typeface="Calibri" panose="020F0502020204030204"/>
            </a:endParaRPr>
          </a:p>
        </p:txBody>
      </p:sp>
      <p:pic>
        <p:nvPicPr>
          <p:cNvPr id="6" name="Picture 5">
            <a:extLst>
              <a:ext uri="{FF2B5EF4-FFF2-40B4-BE49-F238E27FC236}">
                <a16:creationId xmlns:a16="http://schemas.microsoft.com/office/drawing/2014/main" id="{CFEE6EF9-38D2-453A-A90B-E9D3D43F7D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78396" y="1881162"/>
            <a:ext cx="4514498" cy="3092430"/>
          </a:xfrm>
          <a:prstGeom prst="rect">
            <a:avLst/>
          </a:prstGeom>
          <a:effectLst/>
        </p:spPr>
      </p:pic>
      <p:sp>
        <p:nvSpPr>
          <p:cNvPr id="4" name="Footer Placeholder 3">
            <a:extLst>
              <a:ext uri="{FF2B5EF4-FFF2-40B4-BE49-F238E27FC236}">
                <a16:creationId xmlns:a16="http://schemas.microsoft.com/office/drawing/2014/main" id="{07882B7B-78B0-4BE9-A457-3FFC8BACF014}"/>
              </a:ext>
            </a:extLst>
          </p:cNvPr>
          <p:cNvSpPr>
            <a:spLocks noGrp="1"/>
          </p:cNvSpPr>
          <p:nvPr>
            <p:ph type="ftr" sz="quarter" idx="3"/>
          </p:nvPr>
        </p:nvSpPr>
        <p:spPr>
          <a:xfrm>
            <a:off x="5366766" y="6356351"/>
            <a:ext cx="3086100" cy="365125"/>
          </a:xfrm>
        </p:spPr>
        <p:txBody>
          <a:bodyPr vert="horz" lIns="91440" tIns="45720" rIns="91440" bIns="45720" rtlCol="0" anchor="ctr">
            <a:normAutofit fontScale="92500" lnSpcReduction="20000"/>
          </a:bodyPr>
          <a:lstStyle/>
          <a:p>
            <a:pPr>
              <a:spcAft>
                <a:spcPts val="600"/>
              </a:spcAft>
              <a:defRPr/>
            </a:pPr>
            <a:r>
              <a:rPr lang="en-US">
                <a:solidFill>
                  <a:srgbClr val="303030"/>
                </a:solidFill>
                <a:latin typeface="Calibri" panose="020F0502020204030204"/>
                <a:ea typeface="+mn-ea"/>
              </a:rPr>
              <a:t>Co-Producing Improvements with People with Lived Experience ​</a:t>
            </a:r>
          </a:p>
        </p:txBody>
      </p:sp>
      <p:sp>
        <p:nvSpPr>
          <p:cNvPr id="7" name="TextBox 6">
            <a:extLst>
              <a:ext uri="{FF2B5EF4-FFF2-40B4-BE49-F238E27FC236}">
                <a16:creationId xmlns:a16="http://schemas.microsoft.com/office/drawing/2014/main" id="{87FEA30A-72B1-4CAE-BCE6-167ADF72FEA5}"/>
              </a:ext>
            </a:extLst>
          </p:cNvPr>
          <p:cNvSpPr txBox="1"/>
          <p:nvPr/>
        </p:nvSpPr>
        <p:spPr>
          <a:xfrm>
            <a:off x="6729047" y="966190"/>
            <a:ext cx="1838965" cy="707886"/>
          </a:xfrm>
          <a:prstGeom prst="rect">
            <a:avLst/>
          </a:prstGeom>
          <a:noFill/>
        </p:spPr>
        <p:txBody>
          <a:bodyPr wrap="none" rtlCol="0">
            <a:spAutoFit/>
          </a:bodyPr>
          <a:lstStyle/>
          <a:p>
            <a:pPr>
              <a:defRPr/>
            </a:pPr>
            <a:r>
              <a:rPr lang="en-GB" sz="4000">
                <a:solidFill>
                  <a:srgbClr val="000000"/>
                </a:solidFill>
                <a:latin typeface="Arial" panose="020B0604020202020204" pitchFamily="34" charset="0"/>
                <a:cs typeface="Arial" panose="020B0604020202020204" pitchFamily="34" charset="0"/>
              </a:rPr>
              <a:t>Criteria</a:t>
            </a:r>
          </a:p>
        </p:txBody>
      </p:sp>
    </p:spTree>
    <p:extLst>
      <p:ext uri="{BB962C8B-B14F-4D97-AF65-F5344CB8AC3E}">
        <p14:creationId xmlns:p14="http://schemas.microsoft.com/office/powerpoint/2010/main" val="41938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8DF1A7-9B8B-4341-9D31-33C96A9A3E3A}"/>
              </a:ext>
            </a:extLst>
          </p:cNvPr>
          <p:cNvSpPr>
            <a:spLocks noGrp="1"/>
          </p:cNvSpPr>
          <p:nvPr>
            <p:ph sz="quarter" idx="10"/>
          </p:nvPr>
        </p:nvSpPr>
        <p:spPr/>
        <p:txBody>
          <a:bodyPr/>
          <a:lstStyle/>
          <a:p>
            <a:pPr marL="0" indent="0" defTabSz="457200">
              <a:lnSpc>
                <a:spcPct val="100000"/>
              </a:lnSpc>
              <a:spcBef>
                <a:spcPct val="20000"/>
              </a:spcBef>
              <a:buClr>
                <a:srgbClr val="0072C6"/>
              </a:buClr>
              <a:buNone/>
            </a:pPr>
            <a:r>
              <a:rPr lang="en-US" sz="3200">
                <a:solidFill>
                  <a:prstClr val="black"/>
                </a:solidFill>
                <a:latin typeface="Arial"/>
                <a:cs typeface="+mn-cs"/>
              </a:rPr>
              <a:t>Always Events</a:t>
            </a:r>
            <a:r>
              <a:rPr lang="en-US" sz="3200" baseline="30000">
                <a:solidFill>
                  <a:prstClr val="black"/>
                </a:solidFill>
                <a:latin typeface="Arial"/>
                <a:cs typeface="+mn-cs"/>
              </a:rPr>
              <a:t>®</a:t>
            </a:r>
            <a:r>
              <a:rPr lang="en-US" sz="3200">
                <a:solidFill>
                  <a:prstClr val="black"/>
                </a:solidFill>
                <a:latin typeface="Arial"/>
                <a:cs typeface="+mn-cs"/>
              </a:rPr>
              <a:t> are defined as “those aspects of the patient and family experience that should always occur when patients interact with healthcare professionals and the delivery system.”</a:t>
            </a:r>
          </a:p>
          <a:p>
            <a:pPr marL="342900" indent="-342900" defTabSz="457200">
              <a:lnSpc>
                <a:spcPct val="100000"/>
              </a:lnSpc>
              <a:spcBef>
                <a:spcPct val="20000"/>
              </a:spcBef>
              <a:buClr>
                <a:srgbClr val="0072C6"/>
              </a:buClr>
              <a:buFont typeface="Arial"/>
              <a:buChar char="•"/>
            </a:pPr>
            <a:endParaRPr lang="en-US" sz="2400">
              <a:solidFill>
                <a:prstClr val="black"/>
              </a:solidFill>
              <a:latin typeface="Arial"/>
              <a:cs typeface="+mn-cs"/>
            </a:endParaRPr>
          </a:p>
          <a:p>
            <a:pPr marL="342900" indent="-342900" defTabSz="457200">
              <a:lnSpc>
                <a:spcPct val="100000"/>
              </a:lnSpc>
              <a:spcBef>
                <a:spcPct val="20000"/>
              </a:spcBef>
              <a:buClr>
                <a:srgbClr val="0072C6"/>
              </a:buClr>
              <a:buFont typeface="Arial"/>
              <a:buChar char="•"/>
            </a:pPr>
            <a:r>
              <a:rPr lang="en-US" sz="1200">
                <a:solidFill>
                  <a:prstClr val="black"/>
                </a:solidFill>
                <a:latin typeface="Arial"/>
                <a:cs typeface="+mn-cs"/>
              </a:rPr>
              <a:t>Always Events is a trade marked product owned by the Institute of Healthcare Improvement. It was originally developed by the Picker Institute Inc in the USA</a:t>
            </a:r>
          </a:p>
          <a:p>
            <a:pPr marL="0" indent="0">
              <a:buNone/>
            </a:pPr>
            <a:endParaRPr lang="en-GB"/>
          </a:p>
        </p:txBody>
      </p:sp>
      <p:sp>
        <p:nvSpPr>
          <p:cNvPr id="3" name="Title 2">
            <a:extLst>
              <a:ext uri="{FF2B5EF4-FFF2-40B4-BE49-F238E27FC236}">
                <a16:creationId xmlns:a16="http://schemas.microsoft.com/office/drawing/2014/main" id="{91D9A098-335F-4924-8E1D-DCEBB0B231EB}"/>
              </a:ext>
            </a:extLst>
          </p:cNvPr>
          <p:cNvSpPr>
            <a:spLocks noGrp="1"/>
          </p:cNvSpPr>
          <p:nvPr>
            <p:ph type="title"/>
          </p:nvPr>
        </p:nvSpPr>
        <p:spPr/>
        <p:txBody>
          <a:bodyPr/>
          <a:lstStyle/>
          <a:p>
            <a:r>
              <a:rPr lang="en-US"/>
              <a:t>Always Events</a:t>
            </a:r>
            <a:r>
              <a:rPr lang="en-US" baseline="30000"/>
              <a:t>®</a:t>
            </a:r>
            <a:endParaRPr lang="en-GB"/>
          </a:p>
        </p:txBody>
      </p:sp>
      <p:sp>
        <p:nvSpPr>
          <p:cNvPr id="4" name="Footer Placeholder 3">
            <a:extLst>
              <a:ext uri="{FF2B5EF4-FFF2-40B4-BE49-F238E27FC236}">
                <a16:creationId xmlns:a16="http://schemas.microsoft.com/office/drawing/2014/main" id="{07882B7B-78B0-4BE9-A457-3FFC8BACF014}"/>
              </a:ext>
            </a:extLst>
          </p:cNvPr>
          <p:cNvSpPr>
            <a:spLocks noGrp="1"/>
          </p:cNvSpPr>
          <p:nvPr>
            <p:ph type="ftr" sz="quarter" idx="3"/>
          </p:nvPr>
        </p:nvSpPr>
        <p:spPr/>
        <p:txBody>
          <a:bodyPr/>
          <a:lstStyle/>
          <a:p>
            <a:r>
              <a:rPr lang="en-US"/>
              <a:t>Co-Producing Improvements with People with Lived Experience ​</a:t>
            </a:r>
          </a:p>
        </p:txBody>
      </p:sp>
      <p:pic>
        <p:nvPicPr>
          <p:cNvPr id="6" name="Picture 6" descr="Text&#10;&#10;Description automatically generated">
            <a:extLst>
              <a:ext uri="{FF2B5EF4-FFF2-40B4-BE49-F238E27FC236}">
                <a16:creationId xmlns:a16="http://schemas.microsoft.com/office/drawing/2014/main" id="{D41B3F42-37C9-42D7-8D79-D1EE71318D58}"/>
              </a:ext>
            </a:extLst>
          </p:cNvPr>
          <p:cNvPicPr>
            <a:picLocks noChangeAspect="1"/>
          </p:cNvPicPr>
          <p:nvPr/>
        </p:nvPicPr>
        <p:blipFill>
          <a:blip r:embed="rId2"/>
          <a:stretch>
            <a:fillRect/>
          </a:stretch>
        </p:blipFill>
        <p:spPr>
          <a:xfrm>
            <a:off x="4324539" y="4920510"/>
            <a:ext cx="2743200" cy="1196664"/>
          </a:xfrm>
          <a:prstGeom prst="rect">
            <a:avLst/>
          </a:prstGeom>
        </p:spPr>
      </p:pic>
      <p:sp>
        <p:nvSpPr>
          <p:cNvPr id="7" name="Rectangle 6">
            <a:extLst>
              <a:ext uri="{FF2B5EF4-FFF2-40B4-BE49-F238E27FC236}">
                <a16:creationId xmlns:a16="http://schemas.microsoft.com/office/drawing/2014/main" id="{8EAC4315-DE59-4342-A684-1FFCFBD5AB36}"/>
              </a:ext>
            </a:extLst>
          </p:cNvPr>
          <p:cNvSpPr/>
          <p:nvPr/>
        </p:nvSpPr>
        <p:spPr>
          <a:xfrm>
            <a:off x="6560688" y="4982682"/>
            <a:ext cx="3416320" cy="64633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576"/>
              </a:spcBef>
            </a:pPr>
            <a:r>
              <a:rPr lang="en-US" sz="3600" b="1">
                <a:solidFill>
                  <a:srgbClr val="FF0000"/>
                </a:solidFill>
                <a:latin typeface="Arial" panose="020B0604020202020204" pitchFamily="34" charset="0"/>
                <a:cs typeface="Arial" panose="020B0604020202020204" pitchFamily="34" charset="0"/>
              </a:rPr>
              <a:t>Always Events</a:t>
            </a:r>
          </a:p>
        </p:txBody>
      </p:sp>
      <p:sp>
        <p:nvSpPr>
          <p:cNvPr id="8" name="Right Arrow 3">
            <a:extLst>
              <a:ext uri="{FF2B5EF4-FFF2-40B4-BE49-F238E27FC236}">
                <a16:creationId xmlns:a16="http://schemas.microsoft.com/office/drawing/2014/main" id="{9EAFF2AF-9093-49AC-8230-C23CE4036127}"/>
              </a:ext>
            </a:extLst>
          </p:cNvPr>
          <p:cNvSpPr/>
          <p:nvPr/>
        </p:nvSpPr>
        <p:spPr>
          <a:xfrm rot="9292975">
            <a:off x="5829371" y="5392790"/>
            <a:ext cx="825331" cy="42981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Tree>
    <p:extLst>
      <p:ext uri="{BB962C8B-B14F-4D97-AF65-F5344CB8AC3E}">
        <p14:creationId xmlns:p14="http://schemas.microsoft.com/office/powerpoint/2010/main" val="3475085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42724" y="827247"/>
            <a:ext cx="2326506" cy="1200329"/>
          </a:xfrm>
          <a:prstGeom prst="rect">
            <a:avLst/>
          </a:prstGeom>
          <a:solidFill>
            <a:schemeClr val="bg2">
              <a:lumMod val="20000"/>
              <a:lumOff val="80000"/>
            </a:schemeClr>
          </a:solidFill>
          <a:ln>
            <a:solidFill>
              <a:schemeClr val="accent1"/>
            </a:solidFill>
          </a:ln>
        </p:spPr>
        <p:txBody>
          <a:bodyPr wrap="square" rtlCol="0">
            <a:spAutoFit/>
          </a:bodyPr>
          <a:lstStyle/>
          <a:p>
            <a:pPr algn="ctr" fontAlgn="base">
              <a:spcBef>
                <a:spcPct val="0"/>
              </a:spcBef>
              <a:spcAft>
                <a:spcPct val="0"/>
              </a:spcAft>
            </a:pPr>
            <a:r>
              <a:rPr lang="en-US" b="1">
                <a:solidFill>
                  <a:srgbClr val="455660">
                    <a:lumMod val="50000"/>
                  </a:srgbClr>
                </a:solidFill>
                <a:latin typeface="Calibri"/>
              </a:rPr>
              <a:t>Understand “What Matters to Patients?” in the Pilot Unit or Program</a:t>
            </a:r>
          </a:p>
        </p:txBody>
      </p:sp>
      <p:sp>
        <p:nvSpPr>
          <p:cNvPr id="10" name="TextBox 9"/>
          <p:cNvSpPr txBox="1"/>
          <p:nvPr/>
        </p:nvSpPr>
        <p:spPr>
          <a:xfrm>
            <a:off x="2979420" y="20985"/>
            <a:ext cx="2217420" cy="707886"/>
          </a:xfrm>
          <a:prstGeom prst="rect">
            <a:avLst/>
          </a:prstGeom>
          <a:noFill/>
        </p:spPr>
        <p:txBody>
          <a:bodyPr wrap="square" rtlCol="0">
            <a:spAutoFit/>
          </a:bodyPr>
          <a:lstStyle/>
          <a:p>
            <a:pPr algn="ctr" fontAlgn="base">
              <a:spcBef>
                <a:spcPct val="0"/>
              </a:spcBef>
              <a:spcAft>
                <a:spcPct val="0"/>
              </a:spcAft>
            </a:pPr>
            <a:r>
              <a:rPr lang="en-US" sz="2000" b="1">
                <a:solidFill>
                  <a:srgbClr val="45545F"/>
                </a:solidFill>
                <a:latin typeface="Calibri"/>
              </a:rPr>
              <a:t>Co-Design an Always Event®</a:t>
            </a:r>
          </a:p>
        </p:txBody>
      </p:sp>
      <p:sp>
        <p:nvSpPr>
          <p:cNvPr id="13" name="TextBox 12"/>
          <p:cNvSpPr txBox="1"/>
          <p:nvPr/>
        </p:nvSpPr>
        <p:spPr>
          <a:xfrm>
            <a:off x="2979420" y="2449181"/>
            <a:ext cx="2326506" cy="923330"/>
          </a:xfrm>
          <a:prstGeom prst="rect">
            <a:avLst/>
          </a:prstGeom>
          <a:solidFill>
            <a:schemeClr val="bg2">
              <a:lumMod val="40000"/>
              <a:lumOff val="60000"/>
            </a:schemeClr>
          </a:solidFill>
          <a:ln>
            <a:solidFill>
              <a:schemeClr val="accent1"/>
            </a:solidFill>
          </a:ln>
        </p:spPr>
        <p:txBody>
          <a:bodyPr wrap="square" rtlCol="0">
            <a:spAutoFit/>
          </a:bodyPr>
          <a:lstStyle/>
          <a:p>
            <a:pPr algn="ctr" fontAlgn="base">
              <a:spcBef>
                <a:spcPct val="0"/>
              </a:spcBef>
              <a:spcAft>
                <a:spcPct val="0"/>
              </a:spcAft>
            </a:pPr>
            <a:r>
              <a:rPr lang="en-US" b="1">
                <a:solidFill>
                  <a:srgbClr val="455660">
                    <a:lumMod val="50000"/>
                  </a:srgbClr>
                </a:solidFill>
                <a:latin typeface="Calibri"/>
              </a:rPr>
              <a:t>Create a Vision for the AE and Develop an Aim Statement</a:t>
            </a:r>
          </a:p>
        </p:txBody>
      </p:sp>
      <p:sp>
        <p:nvSpPr>
          <p:cNvPr id="15" name="TextBox 14"/>
          <p:cNvSpPr txBox="1"/>
          <p:nvPr/>
        </p:nvSpPr>
        <p:spPr>
          <a:xfrm>
            <a:off x="2976188" y="5553670"/>
            <a:ext cx="2264142" cy="923330"/>
          </a:xfrm>
          <a:prstGeom prst="rect">
            <a:avLst/>
          </a:prstGeom>
          <a:solidFill>
            <a:schemeClr val="bg2">
              <a:alpha val="92157"/>
            </a:schemeClr>
          </a:solidFill>
          <a:ln>
            <a:solidFill>
              <a:schemeClr val="accent1"/>
            </a:solidFill>
          </a:ln>
        </p:spPr>
        <p:txBody>
          <a:bodyPr wrap="square" rtlCol="0">
            <a:spAutoFit/>
          </a:bodyPr>
          <a:lstStyle/>
          <a:p>
            <a:pPr algn="ctr" fontAlgn="base">
              <a:spcBef>
                <a:spcPct val="0"/>
              </a:spcBef>
              <a:spcAft>
                <a:spcPct val="0"/>
              </a:spcAft>
            </a:pPr>
            <a:r>
              <a:rPr lang="en-US" b="1">
                <a:solidFill>
                  <a:srgbClr val="455660">
                    <a:lumMod val="50000"/>
                  </a:srgbClr>
                </a:solidFill>
                <a:latin typeface="Calibri"/>
              </a:rPr>
              <a:t>Specify Details of Successful Changes for The Always Event</a:t>
            </a:r>
          </a:p>
        </p:txBody>
      </p:sp>
      <p:sp>
        <p:nvSpPr>
          <p:cNvPr id="16" name="TextBox 15"/>
          <p:cNvSpPr txBox="1"/>
          <p:nvPr/>
        </p:nvSpPr>
        <p:spPr>
          <a:xfrm>
            <a:off x="6031230" y="76200"/>
            <a:ext cx="2914650" cy="707886"/>
          </a:xfrm>
          <a:prstGeom prst="rect">
            <a:avLst/>
          </a:prstGeom>
          <a:noFill/>
        </p:spPr>
        <p:txBody>
          <a:bodyPr wrap="square" rtlCol="0">
            <a:spAutoFit/>
          </a:bodyPr>
          <a:lstStyle/>
          <a:p>
            <a:pPr algn="ctr" fontAlgn="base">
              <a:spcBef>
                <a:spcPct val="0"/>
              </a:spcBef>
              <a:spcAft>
                <a:spcPct val="0"/>
              </a:spcAft>
            </a:pPr>
            <a:r>
              <a:rPr lang="en-US" sz="2000" b="1">
                <a:solidFill>
                  <a:srgbClr val="45545F"/>
                </a:solidFill>
                <a:latin typeface="Calibri"/>
              </a:rPr>
              <a:t>Reliably Implement </a:t>
            </a:r>
          </a:p>
          <a:p>
            <a:pPr algn="ctr" fontAlgn="base">
              <a:spcBef>
                <a:spcPct val="0"/>
              </a:spcBef>
              <a:spcAft>
                <a:spcPct val="0"/>
              </a:spcAft>
            </a:pPr>
            <a:r>
              <a:rPr lang="en-US" sz="2000" b="1">
                <a:solidFill>
                  <a:srgbClr val="45545F"/>
                </a:solidFill>
                <a:latin typeface="Calibri"/>
              </a:rPr>
              <a:t>Standard Work Over Time</a:t>
            </a:r>
          </a:p>
        </p:txBody>
      </p:sp>
      <p:sp>
        <p:nvSpPr>
          <p:cNvPr id="17" name="Rectangle 16"/>
          <p:cNvSpPr/>
          <p:nvPr/>
        </p:nvSpPr>
        <p:spPr>
          <a:xfrm>
            <a:off x="6293317" y="883861"/>
            <a:ext cx="2514600" cy="201724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8" name="TextBox 17"/>
          <p:cNvSpPr txBox="1"/>
          <p:nvPr/>
        </p:nvSpPr>
        <p:spPr>
          <a:xfrm>
            <a:off x="6330214" y="1371601"/>
            <a:ext cx="2440406" cy="646331"/>
          </a:xfrm>
          <a:prstGeom prst="rect">
            <a:avLst/>
          </a:prstGeom>
          <a:solidFill>
            <a:srgbClr val="FBF7FB"/>
          </a:solidFill>
          <a:ln>
            <a:solidFill>
              <a:schemeClr val="accent4"/>
            </a:solidFill>
          </a:ln>
        </p:spPr>
        <p:txBody>
          <a:bodyPr wrap="square" rtlCol="0">
            <a:spAutoFit/>
          </a:bodyPr>
          <a:lstStyle/>
          <a:p>
            <a:pPr algn="ctr" fontAlgn="base">
              <a:spcBef>
                <a:spcPct val="0"/>
              </a:spcBef>
              <a:spcAft>
                <a:spcPct val="0"/>
              </a:spcAft>
            </a:pPr>
            <a:r>
              <a:rPr lang="en-US" b="1">
                <a:solidFill>
                  <a:srgbClr val="45545F"/>
                </a:solidFill>
                <a:latin typeface="Calibri"/>
              </a:rPr>
              <a:t>Communicate Standard Work Processes</a:t>
            </a:r>
          </a:p>
        </p:txBody>
      </p:sp>
      <p:sp>
        <p:nvSpPr>
          <p:cNvPr id="19" name="TextBox 18"/>
          <p:cNvSpPr txBox="1"/>
          <p:nvPr/>
        </p:nvSpPr>
        <p:spPr>
          <a:xfrm>
            <a:off x="6332220" y="2209801"/>
            <a:ext cx="2438400" cy="646331"/>
          </a:xfrm>
          <a:prstGeom prst="rect">
            <a:avLst/>
          </a:prstGeom>
          <a:solidFill>
            <a:srgbClr val="FBF7FB"/>
          </a:solidFill>
          <a:ln>
            <a:solidFill>
              <a:schemeClr val="accent4"/>
            </a:solidFill>
          </a:ln>
        </p:spPr>
        <p:txBody>
          <a:bodyPr wrap="square" rtlCol="0">
            <a:spAutoFit/>
          </a:bodyPr>
          <a:lstStyle/>
          <a:p>
            <a:pPr algn="ctr" fontAlgn="base">
              <a:spcBef>
                <a:spcPct val="0"/>
              </a:spcBef>
              <a:spcAft>
                <a:spcPct val="0"/>
              </a:spcAft>
            </a:pPr>
            <a:r>
              <a:rPr lang="en-US" b="1">
                <a:solidFill>
                  <a:srgbClr val="45545F"/>
                </a:solidFill>
                <a:latin typeface="Calibri"/>
              </a:rPr>
              <a:t>Use Process Measures to Assess Progress</a:t>
            </a:r>
          </a:p>
        </p:txBody>
      </p:sp>
      <p:sp>
        <p:nvSpPr>
          <p:cNvPr id="22" name="TextBox 21"/>
          <p:cNvSpPr txBox="1"/>
          <p:nvPr/>
        </p:nvSpPr>
        <p:spPr>
          <a:xfrm>
            <a:off x="6941820" y="999530"/>
            <a:ext cx="1066800" cy="369332"/>
          </a:xfrm>
          <a:prstGeom prst="rect">
            <a:avLst/>
          </a:prstGeom>
          <a:noFill/>
        </p:spPr>
        <p:txBody>
          <a:bodyPr wrap="square" rtlCol="0">
            <a:spAutoFit/>
          </a:bodyPr>
          <a:lstStyle/>
          <a:p>
            <a:pPr algn="ctr" fontAlgn="base">
              <a:spcBef>
                <a:spcPct val="0"/>
              </a:spcBef>
              <a:spcAft>
                <a:spcPct val="0"/>
              </a:spcAft>
            </a:pPr>
            <a:r>
              <a:rPr lang="en-US" b="1" i="1">
                <a:solidFill>
                  <a:srgbClr val="45545F">
                    <a:lumMod val="50000"/>
                  </a:srgbClr>
                </a:solidFill>
                <a:latin typeface="Calibri"/>
              </a:rPr>
              <a:t>PLAN</a:t>
            </a:r>
          </a:p>
        </p:txBody>
      </p:sp>
      <p:grpSp>
        <p:nvGrpSpPr>
          <p:cNvPr id="5" name="Group 4"/>
          <p:cNvGrpSpPr/>
          <p:nvPr/>
        </p:nvGrpSpPr>
        <p:grpSpPr>
          <a:xfrm>
            <a:off x="6330216" y="3313331"/>
            <a:ext cx="2477703" cy="1143000"/>
            <a:chOff x="5179595" y="3581400"/>
            <a:chExt cx="2477703" cy="1143000"/>
          </a:xfrm>
        </p:grpSpPr>
        <p:sp>
          <p:nvSpPr>
            <p:cNvPr id="23" name="Rectangle 22"/>
            <p:cNvSpPr/>
            <p:nvPr/>
          </p:nvSpPr>
          <p:spPr>
            <a:xfrm>
              <a:off x="5179595" y="3581400"/>
              <a:ext cx="2477703" cy="1143000"/>
            </a:xfrm>
            <a:prstGeom prst="rect">
              <a:avLst/>
            </a:prstGeom>
            <a:solidFill>
              <a:srgbClr val="EAC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4" name="TextBox 23"/>
            <p:cNvSpPr txBox="1"/>
            <p:nvPr/>
          </p:nvSpPr>
          <p:spPr>
            <a:xfrm>
              <a:off x="5410200" y="3962400"/>
              <a:ext cx="1981200" cy="646331"/>
            </a:xfrm>
            <a:prstGeom prst="rect">
              <a:avLst/>
            </a:prstGeom>
            <a:solidFill>
              <a:srgbClr val="FBF7FB"/>
            </a:solidFill>
          </p:spPr>
          <p:txBody>
            <a:bodyPr wrap="square" rtlCol="0">
              <a:spAutoFit/>
            </a:bodyPr>
            <a:lstStyle/>
            <a:p>
              <a:pPr algn="ctr" fontAlgn="base">
                <a:spcBef>
                  <a:spcPct val="0"/>
                </a:spcBef>
                <a:spcAft>
                  <a:spcPct val="0"/>
                </a:spcAft>
              </a:pPr>
              <a:r>
                <a:rPr lang="en-US" b="1">
                  <a:solidFill>
                    <a:srgbClr val="45545F"/>
                  </a:solidFill>
                  <a:latin typeface="Calibri"/>
                </a:rPr>
                <a:t>Implement Standard Work </a:t>
              </a:r>
            </a:p>
          </p:txBody>
        </p:sp>
        <p:sp>
          <p:nvSpPr>
            <p:cNvPr id="25" name="TextBox 24"/>
            <p:cNvSpPr txBox="1"/>
            <p:nvPr/>
          </p:nvSpPr>
          <p:spPr>
            <a:xfrm>
              <a:off x="5871007" y="3581400"/>
              <a:ext cx="1066800" cy="369332"/>
            </a:xfrm>
            <a:prstGeom prst="rect">
              <a:avLst/>
            </a:prstGeom>
            <a:noFill/>
          </p:spPr>
          <p:txBody>
            <a:bodyPr wrap="square" rtlCol="0">
              <a:spAutoFit/>
            </a:bodyPr>
            <a:lstStyle/>
            <a:p>
              <a:pPr algn="ctr" fontAlgn="base">
                <a:spcBef>
                  <a:spcPct val="0"/>
                </a:spcBef>
                <a:spcAft>
                  <a:spcPct val="0"/>
                </a:spcAft>
              </a:pPr>
              <a:r>
                <a:rPr lang="en-US" b="1" i="1">
                  <a:solidFill>
                    <a:srgbClr val="45545F">
                      <a:lumMod val="50000"/>
                    </a:srgbClr>
                  </a:solidFill>
                  <a:latin typeface="Calibri"/>
                </a:rPr>
                <a:t>DO</a:t>
              </a:r>
            </a:p>
          </p:txBody>
        </p:sp>
      </p:grpSp>
      <p:sp>
        <p:nvSpPr>
          <p:cNvPr id="26" name="Rectangle 25"/>
          <p:cNvSpPr/>
          <p:nvPr/>
        </p:nvSpPr>
        <p:spPr>
          <a:xfrm>
            <a:off x="6330216" y="4837331"/>
            <a:ext cx="2477703" cy="1752601"/>
          </a:xfrm>
          <a:prstGeom prst="rect">
            <a:avLst/>
          </a:prstGeom>
          <a:solidFill>
            <a:srgbClr val="F5E1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7" name="TextBox 26"/>
          <p:cNvSpPr txBox="1"/>
          <p:nvPr/>
        </p:nvSpPr>
        <p:spPr>
          <a:xfrm>
            <a:off x="6375632" y="5375199"/>
            <a:ext cx="2394988" cy="1200329"/>
          </a:xfrm>
          <a:prstGeom prst="rect">
            <a:avLst/>
          </a:prstGeom>
          <a:solidFill>
            <a:srgbClr val="FDF8F5"/>
          </a:solidFill>
        </p:spPr>
        <p:txBody>
          <a:bodyPr wrap="square" rtlCol="0">
            <a:spAutoFit/>
          </a:bodyPr>
          <a:lstStyle/>
          <a:p>
            <a:pPr algn="ctr" fontAlgn="base">
              <a:spcBef>
                <a:spcPct val="0"/>
              </a:spcBef>
              <a:spcAft>
                <a:spcPct val="0"/>
              </a:spcAft>
            </a:pPr>
            <a:r>
              <a:rPr lang="en-US" b="1">
                <a:solidFill>
                  <a:srgbClr val="45545F"/>
                </a:solidFill>
                <a:latin typeface="Calibri"/>
              </a:rPr>
              <a:t>Observe &amp; Redesign Standard Work as Needed to Increase Reliability</a:t>
            </a:r>
          </a:p>
        </p:txBody>
      </p:sp>
      <p:sp>
        <p:nvSpPr>
          <p:cNvPr id="28" name="TextBox 27"/>
          <p:cNvSpPr txBox="1"/>
          <p:nvPr/>
        </p:nvSpPr>
        <p:spPr>
          <a:xfrm>
            <a:off x="6865621" y="4953000"/>
            <a:ext cx="1326081" cy="369332"/>
          </a:xfrm>
          <a:prstGeom prst="rect">
            <a:avLst/>
          </a:prstGeom>
          <a:noFill/>
        </p:spPr>
        <p:txBody>
          <a:bodyPr wrap="square" rtlCol="0">
            <a:spAutoFit/>
          </a:bodyPr>
          <a:lstStyle/>
          <a:p>
            <a:pPr algn="ctr" fontAlgn="base">
              <a:spcBef>
                <a:spcPct val="0"/>
              </a:spcBef>
              <a:spcAft>
                <a:spcPct val="0"/>
              </a:spcAft>
            </a:pPr>
            <a:r>
              <a:rPr lang="en-US" b="1" i="1">
                <a:solidFill>
                  <a:srgbClr val="45545F">
                    <a:lumMod val="50000"/>
                  </a:srgbClr>
                </a:solidFill>
                <a:latin typeface="Calibri"/>
              </a:rPr>
              <a:t>STUDY/ACT</a:t>
            </a:r>
          </a:p>
        </p:txBody>
      </p:sp>
      <p:cxnSp>
        <p:nvCxnSpPr>
          <p:cNvPr id="44" name="Straight Connector 43"/>
          <p:cNvCxnSpPr>
            <a:stCxn id="26" idx="3"/>
          </p:cNvCxnSpPr>
          <p:nvPr/>
        </p:nvCxnSpPr>
        <p:spPr>
          <a:xfrm>
            <a:off x="8807919" y="5713632"/>
            <a:ext cx="378957" cy="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9186876" y="1886552"/>
            <a:ext cx="33325" cy="38270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17" idx="3"/>
          </p:cNvCxnSpPr>
          <p:nvPr/>
        </p:nvCxnSpPr>
        <p:spPr>
          <a:xfrm flipH="1" flipV="1">
            <a:off x="8807917" y="1892483"/>
            <a:ext cx="378958" cy="96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7" idx="2"/>
            <a:endCxn id="25" idx="0"/>
          </p:cNvCxnSpPr>
          <p:nvPr/>
        </p:nvCxnSpPr>
        <p:spPr>
          <a:xfrm>
            <a:off x="7550617" y="2901103"/>
            <a:ext cx="4410" cy="4122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7551420" y="4425103"/>
            <a:ext cx="4410" cy="4122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088130" y="5164408"/>
            <a:ext cx="7072" cy="3219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088131" y="4253401"/>
            <a:ext cx="5959" cy="1808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Curved Connector 62"/>
          <p:cNvCxnSpPr/>
          <p:nvPr/>
        </p:nvCxnSpPr>
        <p:spPr>
          <a:xfrm rot="5400000" flipH="1" flipV="1">
            <a:off x="3837776" y="3617309"/>
            <a:ext cx="4122853" cy="673203"/>
          </a:xfrm>
          <a:prstGeom prst="curvedConnector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Left Brace 1"/>
          <p:cNvSpPr/>
          <p:nvPr/>
        </p:nvSpPr>
        <p:spPr>
          <a:xfrm>
            <a:off x="2128341" y="719962"/>
            <a:ext cx="713873" cy="5562600"/>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srgbClr val="455660"/>
              </a:solidFill>
            </a:endParaRPr>
          </a:p>
        </p:txBody>
      </p:sp>
      <p:sp>
        <p:nvSpPr>
          <p:cNvPr id="29" name="Left Brace 28"/>
          <p:cNvSpPr/>
          <p:nvPr/>
        </p:nvSpPr>
        <p:spPr>
          <a:xfrm rot="10800000">
            <a:off x="9105422" y="843413"/>
            <a:ext cx="713873" cy="5562600"/>
          </a:xfrm>
          <a:prstGeom prst="lef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srgbClr val="455660"/>
              </a:solidFill>
            </a:endParaRPr>
          </a:p>
        </p:txBody>
      </p:sp>
      <p:sp>
        <p:nvSpPr>
          <p:cNvPr id="3" name="TextBox 2"/>
          <p:cNvSpPr txBox="1"/>
          <p:nvPr/>
        </p:nvSpPr>
        <p:spPr>
          <a:xfrm rot="16200000">
            <a:off x="1139029" y="3217138"/>
            <a:ext cx="1468821" cy="615553"/>
          </a:xfrm>
          <a:prstGeom prst="rect">
            <a:avLst/>
          </a:prstGeom>
          <a:noFill/>
        </p:spPr>
        <p:txBody>
          <a:bodyPr wrap="square" rtlCol="0">
            <a:spAutoFit/>
          </a:bodyPr>
          <a:lstStyle/>
          <a:p>
            <a:pPr fontAlgn="base">
              <a:spcBef>
                <a:spcPct val="0"/>
              </a:spcBef>
              <a:spcAft>
                <a:spcPct val="0"/>
              </a:spcAft>
            </a:pPr>
            <a:r>
              <a:rPr lang="en-US" sz="3400" b="1">
                <a:solidFill>
                  <a:srgbClr val="FF0000"/>
                </a:solidFill>
              </a:rPr>
              <a:t>Event</a:t>
            </a:r>
          </a:p>
        </p:txBody>
      </p:sp>
      <p:sp>
        <p:nvSpPr>
          <p:cNvPr id="31" name="TextBox 30"/>
          <p:cNvSpPr txBox="1"/>
          <p:nvPr/>
        </p:nvSpPr>
        <p:spPr>
          <a:xfrm rot="5400000">
            <a:off x="9320192" y="3313740"/>
            <a:ext cx="1686680" cy="615553"/>
          </a:xfrm>
          <a:prstGeom prst="rect">
            <a:avLst/>
          </a:prstGeom>
          <a:noFill/>
        </p:spPr>
        <p:txBody>
          <a:bodyPr wrap="none" rtlCol="0">
            <a:spAutoFit/>
          </a:bodyPr>
          <a:lstStyle/>
          <a:p>
            <a:pPr fontAlgn="base">
              <a:spcBef>
                <a:spcPct val="0"/>
              </a:spcBef>
              <a:spcAft>
                <a:spcPct val="0"/>
              </a:spcAft>
            </a:pPr>
            <a:r>
              <a:rPr lang="en-US" sz="3400" b="1">
                <a:solidFill>
                  <a:srgbClr val="FF0000"/>
                </a:solidFill>
              </a:rPr>
              <a:t>Always</a:t>
            </a:r>
          </a:p>
        </p:txBody>
      </p:sp>
      <p:sp>
        <p:nvSpPr>
          <p:cNvPr id="34" name="TextBox 33"/>
          <p:cNvSpPr txBox="1"/>
          <p:nvPr/>
        </p:nvSpPr>
        <p:spPr>
          <a:xfrm>
            <a:off x="2988437" y="3878225"/>
            <a:ext cx="2326506" cy="1200329"/>
          </a:xfrm>
          <a:prstGeom prst="rect">
            <a:avLst/>
          </a:prstGeom>
          <a:solidFill>
            <a:schemeClr val="bg2">
              <a:lumMod val="60000"/>
              <a:lumOff val="40000"/>
            </a:schemeClr>
          </a:solidFill>
          <a:ln>
            <a:solidFill>
              <a:schemeClr val="accent1"/>
            </a:solidFill>
          </a:ln>
        </p:spPr>
        <p:txBody>
          <a:bodyPr wrap="square" rtlCol="0">
            <a:spAutoFit/>
          </a:bodyPr>
          <a:lstStyle/>
          <a:p>
            <a:pPr algn="ctr" fontAlgn="base">
              <a:spcBef>
                <a:spcPct val="0"/>
              </a:spcBef>
              <a:spcAft>
                <a:spcPct val="0"/>
              </a:spcAft>
            </a:pPr>
            <a:r>
              <a:rPr lang="en-US" b="1">
                <a:solidFill>
                  <a:srgbClr val="455660">
                    <a:lumMod val="50000"/>
                  </a:srgbClr>
                </a:solidFill>
                <a:latin typeface="Calibri"/>
              </a:rPr>
              <a:t>Generate and Test Specific Change Ideas to Address What Matters</a:t>
            </a:r>
          </a:p>
        </p:txBody>
      </p:sp>
      <p:cxnSp>
        <p:nvCxnSpPr>
          <p:cNvPr id="41" name="Straight Arrow Connector 40"/>
          <p:cNvCxnSpPr/>
          <p:nvPr/>
        </p:nvCxnSpPr>
        <p:spPr>
          <a:xfrm>
            <a:off x="4111095" y="3457538"/>
            <a:ext cx="1" cy="3546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114801" y="2057400"/>
            <a:ext cx="1" cy="3546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5" idx="3"/>
          </p:cNvCxnSpPr>
          <p:nvPr/>
        </p:nvCxnSpPr>
        <p:spPr>
          <a:xfrm>
            <a:off x="5240330" y="6015335"/>
            <a:ext cx="32227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8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3"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6827BBC-9A7E-4AF4-A88C-754B4E1CCA3B}"/>
              </a:ext>
            </a:extLst>
          </p:cNvPr>
          <p:cNvSpPr>
            <a:spLocks noGrp="1"/>
          </p:cNvSpPr>
          <p:nvPr>
            <p:ph type="ftr" sz="quarter" idx="3"/>
          </p:nvPr>
        </p:nvSpPr>
        <p:spPr/>
        <p:txBody>
          <a:bodyPr/>
          <a:lstStyle/>
          <a:p>
            <a:r>
              <a:rPr lang="en-US"/>
              <a:t>Co-Producing Improvements with People with Lived Experience ​</a:t>
            </a:r>
          </a:p>
        </p:txBody>
      </p:sp>
      <p:pic>
        <p:nvPicPr>
          <p:cNvPr id="5" name="Picture 4">
            <a:extLst>
              <a:ext uri="{FF2B5EF4-FFF2-40B4-BE49-F238E27FC236}">
                <a16:creationId xmlns:a16="http://schemas.microsoft.com/office/drawing/2014/main" id="{D5F4AA79-DF1A-4336-8E6B-6FC2C3DF03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8392" y="0"/>
            <a:ext cx="5137608" cy="3450654"/>
          </a:xfrm>
          <a:prstGeom prst="rect">
            <a:avLst/>
          </a:prstGeom>
          <a:noFill/>
        </p:spPr>
      </p:pic>
      <p:pic>
        <p:nvPicPr>
          <p:cNvPr id="6" name="Picture 5">
            <a:extLst>
              <a:ext uri="{FF2B5EF4-FFF2-40B4-BE49-F238E27FC236}">
                <a16:creationId xmlns:a16="http://schemas.microsoft.com/office/drawing/2014/main" id="{1FD22871-AC42-4AF6-BCB1-7A36BB60A32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44652" y="2930916"/>
            <a:ext cx="6447934" cy="3927084"/>
          </a:xfrm>
          <a:prstGeom prst="rect">
            <a:avLst/>
          </a:prstGeom>
          <a:noFill/>
        </p:spPr>
      </p:pic>
      <p:sp>
        <p:nvSpPr>
          <p:cNvPr id="7" name="TextBox 6">
            <a:extLst>
              <a:ext uri="{FF2B5EF4-FFF2-40B4-BE49-F238E27FC236}">
                <a16:creationId xmlns:a16="http://schemas.microsoft.com/office/drawing/2014/main" id="{F4D723C4-9E09-4F0D-9B83-658ECE2ECA13}"/>
              </a:ext>
            </a:extLst>
          </p:cNvPr>
          <p:cNvSpPr txBox="1"/>
          <p:nvPr/>
        </p:nvSpPr>
        <p:spPr>
          <a:xfrm>
            <a:off x="438246" y="4885206"/>
            <a:ext cx="33618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Video on Humber Teaching NHS FT talking about Always Events</a:t>
            </a:r>
            <a:endParaRPr lang="en-US"/>
          </a:p>
        </p:txBody>
      </p:sp>
    </p:spTree>
    <p:extLst>
      <p:ext uri="{BB962C8B-B14F-4D97-AF65-F5344CB8AC3E}">
        <p14:creationId xmlns:p14="http://schemas.microsoft.com/office/powerpoint/2010/main" val="75627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FD8874E-9F9F-4B9D-95DC-6858EF288C9C}"/>
              </a:ext>
            </a:extLst>
          </p:cNvPr>
          <p:cNvSpPr>
            <a:spLocks noGrp="1"/>
          </p:cNvSpPr>
          <p:nvPr>
            <p:ph type="ftr" sz="quarter" idx="3"/>
          </p:nvPr>
        </p:nvSpPr>
        <p:spPr/>
        <p:txBody>
          <a:bodyPr/>
          <a:lstStyle/>
          <a:p>
            <a:r>
              <a:rPr lang="en-US"/>
              <a:t>Co-Producing Improvements with People with Lived Experience ​</a:t>
            </a:r>
          </a:p>
        </p:txBody>
      </p:sp>
      <p:pic>
        <p:nvPicPr>
          <p:cNvPr id="3074" name="Picture 2">
            <a:extLst>
              <a:ext uri="{FF2B5EF4-FFF2-40B4-BE49-F238E27FC236}">
                <a16:creationId xmlns:a16="http://schemas.microsoft.com/office/drawing/2014/main" id="{0D1CC564-EA66-48C2-965E-822F819FDC66}"/>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069841" y="-4673"/>
            <a:ext cx="10758589" cy="643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836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69B7CBB-0E9E-4F23-A8EA-8DC0555A918B}"/>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65370" y="0"/>
            <a:ext cx="12026630" cy="629888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EFB34492-9341-4BEB-95C3-C285731A6FDD}"/>
              </a:ext>
            </a:extLst>
          </p:cNvPr>
          <p:cNvSpPr>
            <a:spLocks noGrp="1"/>
          </p:cNvSpPr>
          <p:nvPr>
            <p:ph type="ftr" sz="quarter" idx="3"/>
          </p:nvPr>
        </p:nvSpPr>
        <p:spPr/>
        <p:txBody>
          <a:bodyPr/>
          <a:lstStyle/>
          <a:p>
            <a:r>
              <a:rPr lang="en-US"/>
              <a:t>Co-Producing Improvements with People with Lived Experience ​</a:t>
            </a:r>
          </a:p>
        </p:txBody>
      </p:sp>
    </p:spTree>
    <p:extLst>
      <p:ext uri="{BB962C8B-B14F-4D97-AF65-F5344CB8AC3E}">
        <p14:creationId xmlns:p14="http://schemas.microsoft.com/office/powerpoint/2010/main" val="1399368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900AA5B7-AC16-4E11-A428-2466E385F80C}"/>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460477" y="561198"/>
            <a:ext cx="9747057" cy="576430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C339D8C1-56E3-45AA-99F0-C4C1690F6732}"/>
              </a:ext>
            </a:extLst>
          </p:cNvPr>
          <p:cNvSpPr>
            <a:spLocks noGrp="1"/>
          </p:cNvSpPr>
          <p:nvPr>
            <p:ph type="ftr" sz="quarter" idx="3"/>
          </p:nvPr>
        </p:nvSpPr>
        <p:spPr/>
        <p:txBody>
          <a:bodyPr/>
          <a:lstStyle/>
          <a:p>
            <a:r>
              <a:rPr lang="en-US"/>
              <a:t>Co-Producing Improvements with People with Lived Experience ​</a:t>
            </a:r>
          </a:p>
        </p:txBody>
      </p:sp>
    </p:spTree>
    <p:extLst>
      <p:ext uri="{BB962C8B-B14F-4D97-AF65-F5344CB8AC3E}">
        <p14:creationId xmlns:p14="http://schemas.microsoft.com/office/powerpoint/2010/main" val="159462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197337D-AFBD-47E2-8CF1-E63FF2300D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62" b="7747"/>
          <a:stretch/>
        </p:blipFill>
        <p:spPr bwMode="auto">
          <a:xfrm>
            <a:off x="0" y="0"/>
            <a:ext cx="12001501" cy="633548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485AF834-7C38-4236-A950-D417D5DCF3FF}"/>
              </a:ext>
            </a:extLst>
          </p:cNvPr>
          <p:cNvSpPr>
            <a:spLocks noGrp="1"/>
          </p:cNvSpPr>
          <p:nvPr>
            <p:ph type="ftr" sz="quarter" idx="3"/>
          </p:nvPr>
        </p:nvSpPr>
        <p:spPr/>
        <p:txBody>
          <a:bodyPr/>
          <a:lstStyle/>
          <a:p>
            <a:r>
              <a:rPr lang="en-US"/>
              <a:t>Co-Producing Improvements with People with Lived Experience ​</a:t>
            </a:r>
          </a:p>
        </p:txBody>
      </p:sp>
    </p:spTree>
    <p:extLst>
      <p:ext uri="{BB962C8B-B14F-4D97-AF65-F5344CB8AC3E}">
        <p14:creationId xmlns:p14="http://schemas.microsoft.com/office/powerpoint/2010/main" val="30691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935179" y="600994"/>
            <a:ext cx="4399106" cy="1325563"/>
          </a:xfrm>
        </p:spPr>
        <p:txBody>
          <a:bodyPr vert="horz" lIns="91440" tIns="45720" rIns="91440" bIns="45720" rtlCol="0" anchor="ctr">
            <a:normAutofit/>
          </a:bodyPr>
          <a:lstStyle/>
          <a:p>
            <a:r>
              <a:rPr lang="en-US" sz="4400">
                <a:solidFill>
                  <a:schemeClr val="tx1"/>
                </a:solidFill>
              </a:rPr>
              <a:t>Welcome </a:t>
            </a:r>
          </a:p>
        </p:txBody>
      </p:sp>
      <p:sp>
        <p:nvSpPr>
          <p:cNvPr id="73" name="Freeform: Shape 72">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842188"/>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C20C2C41-D9A8-45BE-9E21-91268EC18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07251"/>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6095"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B38B1FC8-38BF-4066-8F4A-12EEC1C1A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1748" y="2662321"/>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178B4B56-5CC4-4608-A9A9-996108D35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67973" cy="338328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0C69C07-6DC0-447F-9670-9C9235E3CB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650" y="4739593"/>
            <a:ext cx="2346459" cy="1759844"/>
          </a:xfrm>
          <a:prstGeom prst="rect">
            <a:avLst/>
          </a:prstGeom>
        </p:spPr>
      </p:pic>
      <p:pic>
        <p:nvPicPr>
          <p:cNvPr id="10244" name="Picture 4">
            <a:extLst>
              <a:ext uri="{FF2B5EF4-FFF2-40B4-BE49-F238E27FC236}">
                <a16:creationId xmlns:a16="http://schemas.microsoft.com/office/drawing/2014/main" id="{4FDEEF13-594C-47DC-8A42-5363A0081A5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06730" y="3120963"/>
            <a:ext cx="1765592" cy="188329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3D0C3356-DE9A-4D6F-AD0B-DCEAB254693D}"/>
              </a:ext>
            </a:extLst>
          </p:cNvPr>
          <p:cNvSpPr>
            <a:spLocks noGrp="1"/>
          </p:cNvSpPr>
          <p:nvPr>
            <p:ph sz="quarter" idx="10"/>
          </p:nvPr>
        </p:nvSpPr>
        <p:spPr>
          <a:xfrm>
            <a:off x="6895650" y="1926557"/>
            <a:ext cx="5048700" cy="3181684"/>
          </a:xfrm>
        </p:spPr>
        <p:txBody>
          <a:bodyPr vert="horz" lIns="91440" tIns="45720" rIns="91440" bIns="45720" rtlCol="0" anchor="t">
            <a:noAutofit/>
          </a:bodyPr>
          <a:lstStyle/>
          <a:p>
            <a:pPr marL="0" indent="0">
              <a:buNone/>
            </a:pPr>
            <a:r>
              <a:rPr lang="en-US" sz="1800" dirty="0">
                <a:latin typeface="Arial"/>
                <a:cs typeface="Arial"/>
              </a:rPr>
              <a:t>Cristina Serrão &amp; Helen Lee</a:t>
            </a:r>
          </a:p>
          <a:p>
            <a:pPr marL="0"/>
            <a:endParaRPr lang="en-US" sz="1800" dirty="0"/>
          </a:p>
          <a:p>
            <a:pPr marL="0" indent="0">
              <a:buNone/>
            </a:pPr>
            <a:r>
              <a:rPr lang="en-US" sz="1800" dirty="0"/>
              <a:t>Experience of Care Team</a:t>
            </a:r>
          </a:p>
          <a:p>
            <a:pPr marL="0" indent="0">
              <a:buNone/>
            </a:pPr>
            <a:r>
              <a:rPr lang="en-US" sz="1800" dirty="0"/>
              <a:t>NHS England and NHS Improvement </a:t>
            </a:r>
          </a:p>
          <a:p>
            <a:pPr marL="0"/>
            <a:endParaRPr lang="en-US" sz="1800" dirty="0"/>
          </a:p>
          <a:p>
            <a:pPr marL="0" indent="0">
              <a:buNone/>
            </a:pPr>
            <a:r>
              <a:rPr lang="en-US" sz="1800" u="sng" dirty="0">
                <a:hlinkClick r:id="rId4">
                  <a:extLst>
                    <a:ext uri="{A12FA001-AC4F-418D-AE19-62706E023703}">
                      <ahyp:hlinkClr xmlns:ahyp="http://schemas.microsoft.com/office/drawing/2018/hyperlinkcolor" val="tx"/>
                    </a:ext>
                  </a:extLst>
                </a:hlinkClick>
              </a:rPr>
              <a:t>Cristina.serrao@nhs.net</a:t>
            </a:r>
            <a:r>
              <a:rPr lang="en-US" sz="1800" dirty="0"/>
              <a:t> 	@acserrao76</a:t>
            </a:r>
          </a:p>
          <a:p>
            <a:pPr marL="0" indent="0">
              <a:buNone/>
            </a:pPr>
            <a:r>
              <a:rPr lang="en-US" sz="1800" dirty="0">
                <a:hlinkClick r:id="rId5">
                  <a:extLst>
                    <a:ext uri="{A12FA001-AC4F-418D-AE19-62706E023703}">
                      <ahyp:hlinkClr xmlns:ahyp="http://schemas.microsoft.com/office/drawing/2018/hyperlinkcolor" val="tx"/>
                    </a:ext>
                  </a:extLst>
                </a:hlinkClick>
              </a:rPr>
              <a:t>Helen.lee12@nhs.net</a:t>
            </a:r>
            <a:r>
              <a:rPr lang="en-US" sz="1800" dirty="0"/>
              <a:t>  	@helenlee321_lee</a:t>
            </a:r>
          </a:p>
          <a:p>
            <a:pPr marL="0"/>
            <a:endParaRPr lang="en-US" sz="1800" dirty="0"/>
          </a:p>
          <a:p>
            <a:pPr marL="0" indent="0">
              <a:buNone/>
            </a:pPr>
            <a:r>
              <a:rPr lang="en-US" sz="1800" dirty="0">
                <a:latin typeface="Arial"/>
                <a:cs typeface="Arial"/>
              </a:rPr>
              <a:t>#ExpOfCare #AlwaysEvents </a:t>
            </a:r>
          </a:p>
          <a:p>
            <a:pPr marL="0" indent="0">
              <a:buNone/>
            </a:pPr>
            <a:r>
              <a:rPr lang="en-US" sz="1800" dirty="0">
                <a:latin typeface="Arial"/>
                <a:cs typeface="Arial"/>
              </a:rPr>
              <a:t>#Coproduction #wmty #LivedExperience</a:t>
            </a:r>
            <a:endParaRPr lang="en-US" dirty="0"/>
          </a:p>
        </p:txBody>
      </p:sp>
      <p:sp>
        <p:nvSpPr>
          <p:cNvPr id="4" name="Footer Placeholder 3"/>
          <p:cNvSpPr>
            <a:spLocks noGrp="1"/>
          </p:cNvSpPr>
          <p:nvPr>
            <p:ph type="ftr" sz="quarter" idx="3"/>
          </p:nvPr>
        </p:nvSpPr>
        <p:spPr>
          <a:xfrm>
            <a:off x="3847121" y="6180582"/>
            <a:ext cx="7761433" cy="317500"/>
          </a:xfrm>
        </p:spPr>
        <p:txBody>
          <a:bodyPr vert="horz" lIns="91440" tIns="45720" rIns="91440" bIns="45720" rtlCol="0" anchor="ctr">
            <a:normAutofit lnSpcReduction="10000"/>
          </a:bodyPr>
          <a:lstStyle/>
          <a:p>
            <a:pPr>
              <a:spcAft>
                <a:spcPts val="600"/>
              </a:spcAft>
            </a:pPr>
            <a:r>
              <a:rPr lang="en-US" sz="1500" kern="1200">
                <a:solidFill>
                  <a:schemeClr val="tx1">
                    <a:alpha val="80000"/>
                  </a:schemeClr>
                </a:solidFill>
                <a:latin typeface="+mn-lt"/>
                <a:ea typeface="+mn-ea"/>
                <a:cs typeface="+mn-cs"/>
              </a:rPr>
              <a:t>Co-Producing Improvements with People with Lived Experience</a:t>
            </a:r>
            <a:r>
              <a:rPr lang="en-US" sz="1100" kern="1200">
                <a:solidFill>
                  <a:schemeClr val="tx1">
                    <a:alpha val="80000"/>
                  </a:schemeClr>
                </a:solidFill>
                <a:latin typeface="+mn-lt"/>
                <a:ea typeface="+mn-ea"/>
                <a:cs typeface="+mn-cs"/>
              </a:rPr>
              <a:t> ​</a:t>
            </a:r>
          </a:p>
        </p:txBody>
      </p:sp>
      <p:pic>
        <p:nvPicPr>
          <p:cNvPr id="5" name="Picture 4">
            <a:extLst>
              <a:ext uri="{FF2B5EF4-FFF2-40B4-BE49-F238E27FC236}">
                <a16:creationId xmlns:a16="http://schemas.microsoft.com/office/drawing/2014/main" id="{1648C62B-BB45-4866-BDED-96625C727E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971" y="358564"/>
            <a:ext cx="1693002" cy="1908776"/>
          </a:xfrm>
          <a:prstGeom prst="rect">
            <a:avLst/>
          </a:prstGeom>
        </p:spPr>
      </p:pic>
    </p:spTree>
    <p:extLst>
      <p:ext uri="{BB962C8B-B14F-4D97-AF65-F5344CB8AC3E}">
        <p14:creationId xmlns:p14="http://schemas.microsoft.com/office/powerpoint/2010/main" val="288247474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4CC0A9-7471-40CB-9A60-930E186DDAF0}"/>
              </a:ext>
            </a:extLst>
          </p:cNvPr>
          <p:cNvSpPr>
            <a:spLocks noGrp="1"/>
          </p:cNvSpPr>
          <p:nvPr>
            <p:ph sz="quarter" idx="10"/>
          </p:nvPr>
        </p:nvSpPr>
        <p:spPr>
          <a:xfrm>
            <a:off x="2227163" y="2439741"/>
            <a:ext cx="7737674" cy="2244128"/>
          </a:xfrm>
        </p:spPr>
        <p:txBody>
          <a:bodyPr/>
          <a:lstStyle/>
          <a:p>
            <a:r>
              <a:rPr lang="en-GB" sz="2800"/>
              <a:t>Please type them into your chat box</a:t>
            </a:r>
          </a:p>
        </p:txBody>
      </p:sp>
      <p:sp>
        <p:nvSpPr>
          <p:cNvPr id="3" name="Title 2">
            <a:extLst>
              <a:ext uri="{FF2B5EF4-FFF2-40B4-BE49-F238E27FC236}">
                <a16:creationId xmlns:a16="http://schemas.microsoft.com/office/drawing/2014/main" id="{FF2E7515-2227-43A0-BE33-C289A5301769}"/>
              </a:ext>
            </a:extLst>
          </p:cNvPr>
          <p:cNvSpPr>
            <a:spLocks noGrp="1"/>
          </p:cNvSpPr>
          <p:nvPr>
            <p:ph type="title"/>
          </p:nvPr>
        </p:nvSpPr>
        <p:spPr>
          <a:xfrm>
            <a:off x="2051090" y="863342"/>
            <a:ext cx="7874829" cy="611649"/>
          </a:xfrm>
        </p:spPr>
        <p:txBody>
          <a:bodyPr/>
          <a:lstStyle/>
          <a:p>
            <a:r>
              <a:rPr lang="en-GB" b="1" dirty="0"/>
              <a:t>3 words to describe what coproduction means to you……</a:t>
            </a:r>
            <a:br>
              <a:rPr lang="en-GB" b="1" dirty="0"/>
            </a:br>
            <a:endParaRPr lang="en-GB" b="1" dirty="0"/>
          </a:p>
        </p:txBody>
      </p:sp>
      <p:pic>
        <p:nvPicPr>
          <p:cNvPr id="6" name="Picture 5" descr="A blackboard sign outside of a building&#10;&#10;Description automatically generated">
            <a:extLst>
              <a:ext uri="{FF2B5EF4-FFF2-40B4-BE49-F238E27FC236}">
                <a16:creationId xmlns:a16="http://schemas.microsoft.com/office/drawing/2014/main" id="{2AAD00B7-8635-4C8A-A169-67242F385436}"/>
              </a:ext>
            </a:extLst>
          </p:cNvPr>
          <p:cNvPicPr>
            <a:picLocks noChangeAspect="1"/>
          </p:cNvPicPr>
          <p:nvPr/>
        </p:nvPicPr>
        <p:blipFill>
          <a:blip r:embed="rId2"/>
          <a:stretch>
            <a:fillRect/>
          </a:stretch>
        </p:blipFill>
        <p:spPr>
          <a:xfrm>
            <a:off x="4137940" y="3310050"/>
            <a:ext cx="3569328" cy="2747639"/>
          </a:xfrm>
          <a:prstGeom prst="rect">
            <a:avLst/>
          </a:prstGeom>
        </p:spPr>
      </p:pic>
      <p:sp>
        <p:nvSpPr>
          <p:cNvPr id="5" name="Footer Placeholder 4">
            <a:extLst>
              <a:ext uri="{FF2B5EF4-FFF2-40B4-BE49-F238E27FC236}">
                <a16:creationId xmlns:a16="http://schemas.microsoft.com/office/drawing/2014/main" id="{F81E05DF-9234-4693-9E37-D24460E3B446}"/>
              </a:ext>
            </a:extLst>
          </p:cNvPr>
          <p:cNvSpPr>
            <a:spLocks noGrp="1"/>
          </p:cNvSpPr>
          <p:nvPr>
            <p:ph type="ftr" sz="quarter" idx="3"/>
          </p:nvPr>
        </p:nvSpPr>
        <p:spPr/>
        <p:txBody>
          <a:bodyPr/>
          <a:lstStyle/>
          <a:p>
            <a:r>
              <a:rPr lang="en-US"/>
              <a:t>Co-Producing Improvements with People with Lived Experience ​</a:t>
            </a:r>
          </a:p>
        </p:txBody>
      </p:sp>
    </p:spTree>
    <p:extLst>
      <p:ext uri="{BB962C8B-B14F-4D97-AF65-F5344CB8AC3E}">
        <p14:creationId xmlns:p14="http://schemas.microsoft.com/office/powerpoint/2010/main" val="299848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1C3E1F-8C7F-4F89-993A-66C435BF7127}"/>
              </a:ext>
            </a:extLst>
          </p:cNvPr>
          <p:cNvSpPr>
            <a:spLocks noGrp="1"/>
          </p:cNvSpPr>
          <p:nvPr>
            <p:ph sz="quarter" idx="10"/>
          </p:nvPr>
        </p:nvSpPr>
        <p:spPr>
          <a:xfrm>
            <a:off x="2118355" y="4033520"/>
            <a:ext cx="7737674" cy="2244128"/>
          </a:xfrm>
        </p:spPr>
        <p:txBody>
          <a:bodyPr/>
          <a:lstStyle/>
          <a:p>
            <a:pPr marL="0" indent="0">
              <a:buNone/>
            </a:pPr>
            <a:r>
              <a:rPr lang="en-GB" sz="2400"/>
              <a:t>On a scale of 0-10…Share your number in the chat box </a:t>
            </a:r>
          </a:p>
        </p:txBody>
      </p:sp>
      <p:sp>
        <p:nvSpPr>
          <p:cNvPr id="3" name="Title 2">
            <a:extLst>
              <a:ext uri="{FF2B5EF4-FFF2-40B4-BE49-F238E27FC236}">
                <a16:creationId xmlns:a16="http://schemas.microsoft.com/office/drawing/2014/main" id="{3C7C04F7-DB16-4038-8FF7-0F388214AB48}"/>
              </a:ext>
            </a:extLst>
          </p:cNvPr>
          <p:cNvSpPr>
            <a:spLocks noGrp="1"/>
          </p:cNvSpPr>
          <p:nvPr>
            <p:ph type="title"/>
          </p:nvPr>
        </p:nvSpPr>
        <p:spPr>
          <a:xfrm>
            <a:off x="1985191" y="854465"/>
            <a:ext cx="8419438" cy="611649"/>
          </a:xfrm>
        </p:spPr>
        <p:txBody>
          <a:bodyPr/>
          <a:lstStyle/>
          <a:p>
            <a:r>
              <a:rPr lang="en-GB" b="1" dirty="0"/>
              <a:t>Rate yourself </a:t>
            </a:r>
            <a:br>
              <a:rPr lang="en-GB" b="1" dirty="0"/>
            </a:br>
            <a:r>
              <a:rPr lang="en-GB" b="1" dirty="0"/>
              <a:t>how well do you coproduce?</a:t>
            </a:r>
          </a:p>
        </p:txBody>
      </p:sp>
      <p:sp>
        <p:nvSpPr>
          <p:cNvPr id="7" name="Arrow: Right 6">
            <a:extLst>
              <a:ext uri="{FF2B5EF4-FFF2-40B4-BE49-F238E27FC236}">
                <a16:creationId xmlns:a16="http://schemas.microsoft.com/office/drawing/2014/main" id="{76B2D18D-CFAB-4DA8-82FC-2D7AA2437593}"/>
              </a:ext>
            </a:extLst>
          </p:cNvPr>
          <p:cNvSpPr/>
          <p:nvPr/>
        </p:nvSpPr>
        <p:spPr>
          <a:xfrm>
            <a:off x="2118355" y="2565647"/>
            <a:ext cx="7874942" cy="41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FFFFFF"/>
              </a:solidFill>
              <a:latin typeface="Calibri" panose="020F0502020204030204"/>
            </a:endParaRPr>
          </a:p>
        </p:txBody>
      </p:sp>
      <p:sp>
        <p:nvSpPr>
          <p:cNvPr id="8" name="TextBox 7">
            <a:extLst>
              <a:ext uri="{FF2B5EF4-FFF2-40B4-BE49-F238E27FC236}">
                <a16:creationId xmlns:a16="http://schemas.microsoft.com/office/drawing/2014/main" id="{CC150E59-8DD1-46E5-98E9-5F4884696167}"/>
              </a:ext>
            </a:extLst>
          </p:cNvPr>
          <p:cNvSpPr txBox="1"/>
          <p:nvPr/>
        </p:nvSpPr>
        <p:spPr>
          <a:xfrm>
            <a:off x="2064668" y="2982898"/>
            <a:ext cx="2094402" cy="646331"/>
          </a:xfrm>
          <a:prstGeom prst="rect">
            <a:avLst/>
          </a:prstGeom>
          <a:noFill/>
        </p:spPr>
        <p:txBody>
          <a:bodyPr wrap="square" rtlCol="0">
            <a:spAutoFit/>
          </a:bodyPr>
          <a:lstStyle/>
          <a:p>
            <a:pPr>
              <a:defRPr/>
            </a:pPr>
            <a:r>
              <a:rPr lang="en-GB">
                <a:solidFill>
                  <a:srgbClr val="000000"/>
                </a:solidFill>
                <a:latin typeface="Calibri" panose="020F0502020204030204"/>
              </a:rPr>
              <a:t>I don’t work this way at all</a:t>
            </a:r>
          </a:p>
        </p:txBody>
      </p:sp>
      <p:sp>
        <p:nvSpPr>
          <p:cNvPr id="10" name="TextBox 9">
            <a:extLst>
              <a:ext uri="{FF2B5EF4-FFF2-40B4-BE49-F238E27FC236}">
                <a16:creationId xmlns:a16="http://schemas.microsoft.com/office/drawing/2014/main" id="{E6C621F5-C9B9-42D1-B0C7-F48E43A2ABC8}"/>
              </a:ext>
            </a:extLst>
          </p:cNvPr>
          <p:cNvSpPr txBox="1"/>
          <p:nvPr/>
        </p:nvSpPr>
        <p:spPr>
          <a:xfrm>
            <a:off x="8754586" y="2969940"/>
            <a:ext cx="1758200" cy="646331"/>
          </a:xfrm>
          <a:prstGeom prst="rect">
            <a:avLst/>
          </a:prstGeom>
          <a:noFill/>
        </p:spPr>
        <p:txBody>
          <a:bodyPr wrap="square" rtlCol="0">
            <a:spAutoFit/>
          </a:bodyPr>
          <a:lstStyle/>
          <a:p>
            <a:pPr>
              <a:defRPr/>
            </a:pPr>
            <a:r>
              <a:rPr lang="en-GB">
                <a:solidFill>
                  <a:srgbClr val="000000"/>
                </a:solidFill>
                <a:latin typeface="Calibri" panose="020F0502020204030204"/>
              </a:rPr>
              <a:t>Excellent – do it all the time! </a:t>
            </a:r>
          </a:p>
        </p:txBody>
      </p:sp>
      <p:sp>
        <p:nvSpPr>
          <p:cNvPr id="5" name="Footer Placeholder 4">
            <a:extLst>
              <a:ext uri="{FF2B5EF4-FFF2-40B4-BE49-F238E27FC236}">
                <a16:creationId xmlns:a16="http://schemas.microsoft.com/office/drawing/2014/main" id="{03E7D06F-2338-4EDE-94B4-589AC4D50389}"/>
              </a:ext>
            </a:extLst>
          </p:cNvPr>
          <p:cNvSpPr>
            <a:spLocks noGrp="1"/>
          </p:cNvSpPr>
          <p:nvPr>
            <p:ph type="ftr" sz="quarter" idx="3"/>
          </p:nvPr>
        </p:nvSpPr>
        <p:spPr/>
        <p:txBody>
          <a:bodyPr/>
          <a:lstStyle/>
          <a:p>
            <a:r>
              <a:rPr lang="en-US"/>
              <a:t>Co-Producing Improvements with People with Lived Experience ​</a:t>
            </a:r>
          </a:p>
        </p:txBody>
      </p:sp>
    </p:spTree>
    <p:extLst>
      <p:ext uri="{BB962C8B-B14F-4D97-AF65-F5344CB8AC3E}">
        <p14:creationId xmlns:p14="http://schemas.microsoft.com/office/powerpoint/2010/main" val="166968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1EE96DFB-D7F5-4F69-9F11-A565A3BEFD0F}"/>
              </a:ext>
            </a:extLst>
          </p:cNvPr>
          <p:cNvSpPr>
            <a:spLocks noGrp="1"/>
          </p:cNvSpPr>
          <p:nvPr>
            <p:ph type="title"/>
          </p:nvPr>
        </p:nvSpPr>
        <p:spPr>
          <a:xfrm>
            <a:off x="594893" y="200750"/>
            <a:ext cx="9279734" cy="851803"/>
          </a:xfrm>
          <a:noFill/>
          <a:ln>
            <a:noFill/>
          </a:ln>
        </p:spPr>
        <p:style>
          <a:lnRef idx="2">
            <a:schemeClr val="accent2">
              <a:shade val="50000"/>
            </a:schemeClr>
          </a:lnRef>
          <a:fillRef idx="1">
            <a:schemeClr val="accent2"/>
          </a:fillRef>
          <a:effectRef idx="0">
            <a:schemeClr val="accent2"/>
          </a:effectRef>
          <a:fontRef idx="minor">
            <a:schemeClr val="lt1"/>
          </a:fontRef>
        </p:style>
        <p:txBody>
          <a:bodyPr vert="horz" lIns="68580" tIns="34290" rIns="68580" bIns="34290" rtlCol="0" anchor="ctr">
            <a:noAutofit/>
          </a:bodyPr>
          <a:lstStyle/>
          <a:p>
            <a:r>
              <a:rPr lang="en-US" sz="3200" b="1" kern="1200" dirty="0">
                <a:solidFill>
                  <a:srgbClr val="0070C0"/>
                </a:solidFill>
                <a:latin typeface="Arial"/>
                <a:ea typeface="+mj-ea"/>
                <a:cs typeface="Arial"/>
              </a:rPr>
              <a:t>What is meant by the term co-production?</a:t>
            </a:r>
          </a:p>
        </p:txBody>
      </p:sp>
      <p:sp>
        <p:nvSpPr>
          <p:cNvPr id="2" name="Content Placeholder 1">
            <a:extLst>
              <a:ext uri="{FF2B5EF4-FFF2-40B4-BE49-F238E27FC236}">
                <a16:creationId xmlns:a16="http://schemas.microsoft.com/office/drawing/2014/main" id="{B77B72AF-2F1F-4679-BFEF-490721FFED02}"/>
              </a:ext>
            </a:extLst>
          </p:cNvPr>
          <p:cNvSpPr>
            <a:spLocks noGrp="1"/>
          </p:cNvSpPr>
          <p:nvPr>
            <p:ph sz="quarter" idx="10"/>
          </p:nvPr>
        </p:nvSpPr>
        <p:spPr>
          <a:xfrm>
            <a:off x="592185" y="1055354"/>
            <a:ext cx="10563916" cy="3295487"/>
          </a:xfrm>
        </p:spPr>
        <p:txBody>
          <a:bodyPr vert="horz" lIns="68580" tIns="34290" rIns="68580" bIns="34290" rtlCol="0" anchor="t">
            <a:noAutofit/>
          </a:bodyPr>
          <a:lstStyle/>
          <a:p>
            <a:pPr marL="0"/>
            <a:endParaRPr lang="en-US" sz="1500" dirty="0">
              <a:latin typeface="+mn-lt"/>
              <a:cs typeface="+mn-cs"/>
            </a:endParaRPr>
          </a:p>
          <a:p>
            <a:pPr marL="0" indent="0" algn="ctr">
              <a:buNone/>
            </a:pPr>
            <a:r>
              <a:rPr lang="en-US" sz="2000" b="1" dirty="0">
                <a:latin typeface="Arial"/>
                <a:cs typeface="Arial"/>
              </a:rPr>
              <a:t>"Co-production</a:t>
            </a:r>
            <a:r>
              <a:rPr lang="en-US" sz="2000" dirty="0">
                <a:latin typeface="Arial"/>
                <a:cs typeface="Arial"/>
              </a:rPr>
              <a:t> is a way of working that </a:t>
            </a:r>
            <a:r>
              <a:rPr lang="en-US" sz="2000" b="1" dirty="0">
                <a:latin typeface="Arial"/>
                <a:cs typeface="Arial"/>
              </a:rPr>
              <a:t>involves people </a:t>
            </a:r>
            <a:r>
              <a:rPr lang="en-US" sz="2000" dirty="0">
                <a:latin typeface="Arial"/>
                <a:cs typeface="Arial"/>
              </a:rPr>
              <a:t>who use health and care services, carers and communities </a:t>
            </a:r>
            <a:r>
              <a:rPr lang="en-US" sz="2000" b="1" dirty="0">
                <a:latin typeface="Arial"/>
                <a:cs typeface="Arial"/>
              </a:rPr>
              <a:t>in equal partnership</a:t>
            </a:r>
            <a:r>
              <a:rPr lang="en-US" sz="2000" dirty="0">
                <a:latin typeface="Arial"/>
                <a:cs typeface="Arial"/>
              </a:rPr>
              <a:t>; and which engages groups of people at the </a:t>
            </a:r>
            <a:r>
              <a:rPr lang="en-US" sz="2000" b="1" dirty="0">
                <a:latin typeface="Arial"/>
                <a:cs typeface="Arial"/>
              </a:rPr>
              <a:t>earliest stages of service design, development &amp; evaluation</a:t>
            </a:r>
            <a:r>
              <a:rPr lang="en-US" sz="2000" dirty="0">
                <a:latin typeface="Arial"/>
                <a:cs typeface="Arial"/>
              </a:rPr>
              <a:t>. </a:t>
            </a:r>
          </a:p>
          <a:p>
            <a:pPr marL="0" indent="0" algn="ctr">
              <a:buNone/>
            </a:pPr>
            <a:r>
              <a:rPr lang="en-US" sz="2000" dirty="0">
                <a:latin typeface="Arial"/>
                <a:cs typeface="Arial"/>
              </a:rPr>
              <a:t>Co-production acknowledges that </a:t>
            </a:r>
            <a:r>
              <a:rPr lang="en-US" sz="2000" b="1" dirty="0">
                <a:latin typeface="Arial"/>
                <a:cs typeface="Arial"/>
              </a:rPr>
              <a:t>people with ‘lived experience’ </a:t>
            </a:r>
            <a:r>
              <a:rPr lang="en-US" sz="2000" dirty="0">
                <a:latin typeface="Arial"/>
                <a:cs typeface="Arial"/>
              </a:rPr>
              <a:t>of a particular condition are </a:t>
            </a:r>
            <a:r>
              <a:rPr lang="en-US" sz="2000" b="1" dirty="0">
                <a:latin typeface="Arial"/>
                <a:cs typeface="Arial"/>
              </a:rPr>
              <a:t>often best placed to advise</a:t>
            </a:r>
            <a:r>
              <a:rPr lang="en-US" sz="2000" dirty="0">
                <a:latin typeface="Arial"/>
                <a:cs typeface="Arial"/>
              </a:rPr>
              <a:t> on what support and services will make a positive difference to their lives. Done well, </a:t>
            </a:r>
            <a:r>
              <a:rPr lang="en-US" sz="2000" b="1" dirty="0">
                <a:latin typeface="Arial"/>
                <a:cs typeface="Arial"/>
              </a:rPr>
              <a:t>co-production helps to ground discussions in reality, </a:t>
            </a:r>
            <a:r>
              <a:rPr lang="en-US" sz="2000" dirty="0">
                <a:latin typeface="Arial"/>
                <a:cs typeface="Arial"/>
              </a:rPr>
              <a:t>&amp; to maintain a person-centred perspective. Co-production is part of a range of approaches that includes citizen involvement, participation, engagement &amp; consultation.”</a:t>
            </a:r>
            <a:endParaRPr lang="en-US" dirty="0"/>
          </a:p>
          <a:p>
            <a:pPr marL="0"/>
            <a:endParaRPr lang="en-US" sz="1500" dirty="0">
              <a:latin typeface="+mn-lt"/>
              <a:cs typeface="+mn-cs"/>
            </a:endParaRPr>
          </a:p>
          <a:p>
            <a:pPr marL="0"/>
            <a:endParaRPr lang="en-US" sz="1500" dirty="0">
              <a:latin typeface="+mn-lt"/>
              <a:cs typeface="+mn-cs"/>
            </a:endParaRPr>
          </a:p>
        </p:txBody>
      </p:sp>
      <p:sp>
        <p:nvSpPr>
          <p:cNvPr id="6" name="TextBox 5">
            <a:extLst>
              <a:ext uri="{FF2B5EF4-FFF2-40B4-BE49-F238E27FC236}">
                <a16:creationId xmlns:a16="http://schemas.microsoft.com/office/drawing/2014/main" id="{19161F4C-D5F8-4D21-AFAA-7643C3254AF0}"/>
              </a:ext>
            </a:extLst>
          </p:cNvPr>
          <p:cNvSpPr txBox="1"/>
          <p:nvPr/>
        </p:nvSpPr>
        <p:spPr>
          <a:xfrm>
            <a:off x="4651119" y="6194284"/>
            <a:ext cx="7443788" cy="215444"/>
          </a:xfrm>
          <a:prstGeom prst="rect">
            <a:avLst/>
          </a:prstGeom>
          <a:noFill/>
        </p:spPr>
        <p:txBody>
          <a:bodyPr wrap="square" rtlCol="0">
            <a:spAutoFit/>
          </a:bodyPr>
          <a:lstStyle/>
          <a:p>
            <a:r>
              <a:rPr lang="en-US" sz="800">
                <a:latin typeface="Arial" panose="020B0604020202020204" pitchFamily="34" charset="0"/>
                <a:cs typeface="Arial" panose="020B0604020202020204" pitchFamily="34" charset="0"/>
                <a:hlinkClick r:id="rId3"/>
              </a:rPr>
              <a:t>A model for co-production: NHS England and NHS Improvement and Coalition for </a:t>
            </a:r>
            <a:r>
              <a:rPr lang="en-US" sz="800" err="1">
                <a:latin typeface="Arial" panose="020B0604020202020204" pitchFamily="34" charset="0"/>
                <a:cs typeface="Arial" panose="020B0604020202020204" pitchFamily="34" charset="0"/>
                <a:hlinkClick r:id="rId3"/>
              </a:rPr>
              <a:t>Personalised</a:t>
            </a:r>
            <a:r>
              <a:rPr lang="en-US" sz="800">
                <a:latin typeface="Arial" panose="020B0604020202020204" pitchFamily="34" charset="0"/>
                <a:cs typeface="Arial" panose="020B0604020202020204" pitchFamily="34" charset="0"/>
                <a:hlinkClick r:id="rId3"/>
              </a:rPr>
              <a:t> Care (formerly Coalition for Collaborative Care) (2020)</a:t>
            </a:r>
            <a:endParaRPr lang="en-US" sz="800">
              <a:latin typeface="Arial" panose="020B0604020202020204" pitchFamily="34" charset="0"/>
              <a:cs typeface="Arial" panose="020B0604020202020204" pitchFamily="34" charset="0"/>
            </a:endParaRPr>
          </a:p>
        </p:txBody>
      </p:sp>
      <p:pic>
        <p:nvPicPr>
          <p:cNvPr id="3" name="Picture 4" descr="Diagram&#10;&#10;Description automatically generated">
            <a:extLst>
              <a:ext uri="{FF2B5EF4-FFF2-40B4-BE49-F238E27FC236}">
                <a16:creationId xmlns:a16="http://schemas.microsoft.com/office/drawing/2014/main" id="{AF3F017D-F944-41EC-9CE2-C5E145E1EC9E}"/>
              </a:ext>
            </a:extLst>
          </p:cNvPr>
          <p:cNvPicPr>
            <a:picLocks noChangeAspect="1"/>
          </p:cNvPicPr>
          <p:nvPr/>
        </p:nvPicPr>
        <p:blipFill>
          <a:blip r:embed="rId4"/>
          <a:stretch>
            <a:fillRect/>
          </a:stretch>
        </p:blipFill>
        <p:spPr>
          <a:xfrm>
            <a:off x="1834271" y="3681294"/>
            <a:ext cx="8488471" cy="2505878"/>
          </a:xfrm>
          <a:prstGeom prst="rect">
            <a:avLst/>
          </a:prstGeom>
        </p:spPr>
      </p:pic>
      <p:sp>
        <p:nvSpPr>
          <p:cNvPr id="7" name="Footer Placeholder 6">
            <a:extLst>
              <a:ext uri="{FF2B5EF4-FFF2-40B4-BE49-F238E27FC236}">
                <a16:creationId xmlns:a16="http://schemas.microsoft.com/office/drawing/2014/main" id="{0464315C-DB5D-4557-A36E-0942557CFCDE}"/>
              </a:ext>
            </a:extLst>
          </p:cNvPr>
          <p:cNvSpPr>
            <a:spLocks noGrp="1"/>
          </p:cNvSpPr>
          <p:nvPr>
            <p:ph type="ftr" sz="quarter" idx="3"/>
          </p:nvPr>
        </p:nvSpPr>
        <p:spPr/>
        <p:txBody>
          <a:bodyPr/>
          <a:lstStyle/>
          <a:p>
            <a:r>
              <a:rPr lang="en-US"/>
              <a:t>Co-Producing Improvements with People with Lived Experience ​</a:t>
            </a:r>
          </a:p>
        </p:txBody>
      </p:sp>
    </p:spTree>
    <p:extLst>
      <p:ext uri="{BB962C8B-B14F-4D97-AF65-F5344CB8AC3E}">
        <p14:creationId xmlns:p14="http://schemas.microsoft.com/office/powerpoint/2010/main" val="28287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D05AB9-4199-4C88-8E6D-AAE783A40BEE}"/>
              </a:ext>
            </a:extLst>
          </p:cNvPr>
          <p:cNvSpPr>
            <a:spLocks noGrp="1"/>
          </p:cNvSpPr>
          <p:nvPr>
            <p:ph type="ftr" sz="quarter" idx="3"/>
          </p:nvPr>
        </p:nvSpPr>
        <p:spPr/>
        <p:txBody>
          <a:bodyPr/>
          <a:lstStyle/>
          <a:p>
            <a:pPr>
              <a:defRPr/>
            </a:pPr>
            <a:r>
              <a:rPr lang="en-US">
                <a:solidFill>
                  <a:srgbClr val="768692">
                    <a:lumMod val="60000"/>
                    <a:lumOff val="40000"/>
                  </a:srgbClr>
                </a:solidFill>
              </a:rPr>
              <a:t>Co-Producing Improvements with People with Lived Experience ​</a:t>
            </a:r>
          </a:p>
        </p:txBody>
      </p:sp>
      <p:pic>
        <p:nvPicPr>
          <p:cNvPr id="5" name="Picture 3">
            <a:extLst>
              <a:ext uri="{FF2B5EF4-FFF2-40B4-BE49-F238E27FC236}">
                <a16:creationId xmlns:a16="http://schemas.microsoft.com/office/drawing/2014/main" id="{87C5DB78-E3D1-4391-BC41-4F92C7F23EAF}"/>
              </a:ext>
            </a:extLst>
          </p:cNvPr>
          <p:cNvPicPr>
            <a:picLocks noGrp="1" noChangeAspect="1" noChangeArrowheads="1"/>
          </p:cNvPicPr>
          <p:nvPr>
            <p:ph sz="quarter" idx="10"/>
          </p:nvPr>
        </p:nvPicPr>
        <p:blipFill>
          <a:blip r:embed="rId2" cstate="email">
            <a:extLst>
              <a:ext uri="{28A0092B-C50C-407E-A947-70E740481C1C}">
                <a14:useLocalDpi xmlns:a14="http://schemas.microsoft.com/office/drawing/2010/main"/>
              </a:ext>
            </a:extLst>
          </a:blip>
          <a:srcRect l="2359" r="2359"/>
          <a:stretch>
            <a:fillRect/>
          </a:stretch>
        </p:blipFill>
        <p:spPr bwMode="auto">
          <a:xfrm>
            <a:off x="5268718" y="1466113"/>
            <a:ext cx="4029681" cy="257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ADEDADAE-2133-45D7-A787-53EAC54E5DD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15793" y="445275"/>
            <a:ext cx="2235811" cy="306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4FE889BC-E71C-4AF6-AB70-DD8DF1E1F353}"/>
              </a:ext>
            </a:extLst>
          </p:cNvPr>
          <p:cNvSpPr txBox="1"/>
          <p:nvPr/>
        </p:nvSpPr>
        <p:spPr>
          <a:xfrm>
            <a:off x="4647850" y="265784"/>
            <a:ext cx="3053215" cy="923330"/>
          </a:xfrm>
          <a:prstGeom prst="rect">
            <a:avLst/>
          </a:prstGeom>
          <a:noFill/>
        </p:spPr>
        <p:txBody>
          <a:bodyPr wrap="square" rtlCol="0">
            <a:spAutoFit/>
          </a:bodyPr>
          <a:lstStyle/>
          <a:p>
            <a:pPr>
              <a:defRPr/>
            </a:pPr>
            <a:r>
              <a:rPr lang="en-GB">
                <a:solidFill>
                  <a:srgbClr val="000000"/>
                </a:solidFill>
                <a:latin typeface="Calibri" panose="020F0502020204030204"/>
                <a:hlinkClick r:id="rId4"/>
              </a:rPr>
              <a:t>https://www.cqc.org.uk/sites/default/files/20180911_QI_hospitals_FINAL.pdf</a:t>
            </a:r>
            <a:r>
              <a:rPr lang="en-GB">
                <a:solidFill>
                  <a:srgbClr val="000000"/>
                </a:solidFill>
                <a:latin typeface="Calibri" panose="020F0502020204030204"/>
              </a:rPr>
              <a:t> </a:t>
            </a:r>
          </a:p>
        </p:txBody>
      </p:sp>
      <p:sp>
        <p:nvSpPr>
          <p:cNvPr id="8" name="Rounded Rectangular Callout 5">
            <a:extLst>
              <a:ext uri="{FF2B5EF4-FFF2-40B4-BE49-F238E27FC236}">
                <a16:creationId xmlns:a16="http://schemas.microsoft.com/office/drawing/2014/main" id="{8C2C5CA8-10CF-4E0D-87EA-DC586891BB45}"/>
              </a:ext>
            </a:extLst>
          </p:cNvPr>
          <p:cNvSpPr/>
          <p:nvPr/>
        </p:nvSpPr>
        <p:spPr>
          <a:xfrm>
            <a:off x="1611550" y="4495476"/>
            <a:ext cx="9056451" cy="1838649"/>
          </a:xfrm>
          <a:prstGeom prst="wedgeRoundRectCallout">
            <a:avLst>
              <a:gd name="adj1" fmla="val -27707"/>
              <a:gd name="adj2" fmla="val -9806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GB" sz="2400">
                <a:solidFill>
                  <a:srgbClr val="FFFFFF"/>
                </a:solidFill>
                <a:latin typeface="Calibri" panose="020F0502020204030204"/>
              </a:rPr>
              <a:t>Putting the patient at the centre of QI – the QI journey sharpens the focus on delivering high-quality patient care and aligning improvement activity to outcomes and experience for patients. To deliver this, patients must be involved and enabled as true and equal partners for QI. </a:t>
            </a:r>
          </a:p>
        </p:txBody>
      </p:sp>
    </p:spTree>
    <p:extLst>
      <p:ext uri="{BB962C8B-B14F-4D97-AF65-F5344CB8AC3E}">
        <p14:creationId xmlns:p14="http://schemas.microsoft.com/office/powerpoint/2010/main" val="2040868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91F12F-3688-FA4E-990B-47AA9A3C2DA1}"/>
              </a:ext>
            </a:extLst>
          </p:cNvPr>
          <p:cNvSpPr>
            <a:spLocks noGrp="1"/>
          </p:cNvSpPr>
          <p:nvPr>
            <p:ph type="title"/>
          </p:nvPr>
        </p:nvSpPr>
        <p:spPr>
          <a:xfrm>
            <a:off x="230819" y="284205"/>
            <a:ext cx="10626571" cy="1082868"/>
          </a:xfrm>
          <a:noFill/>
          <a:ln>
            <a:no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sz="2800" b="1" dirty="0">
                <a:solidFill>
                  <a:schemeClr val="accent1"/>
                </a:solidFill>
                <a:latin typeface="Arial"/>
                <a:ea typeface="Calibri" panose="020F0502020204030204" pitchFamily="34" charset="0"/>
                <a:cs typeface="Arial"/>
              </a:rPr>
              <a:t>Co-production in our learning from the pandemic response</a:t>
            </a:r>
            <a:endParaRPr lang="en-GB" sz="2800" b="1" dirty="0">
              <a:solidFill>
                <a:schemeClr val="accent1"/>
              </a:solidFill>
              <a:latin typeface="Calibri"/>
              <a:cs typeface="Times New Roman"/>
            </a:endParaRPr>
          </a:p>
        </p:txBody>
      </p:sp>
      <p:sp>
        <p:nvSpPr>
          <p:cNvPr id="4" name="Content Placeholder 2">
            <a:extLst>
              <a:ext uri="{FF2B5EF4-FFF2-40B4-BE49-F238E27FC236}">
                <a16:creationId xmlns:a16="http://schemas.microsoft.com/office/drawing/2014/main" id="{2F3E791F-8094-014C-8D88-4575ECBFED4E}"/>
              </a:ext>
            </a:extLst>
          </p:cNvPr>
          <p:cNvSpPr txBox="1">
            <a:spLocks/>
          </p:cNvSpPr>
          <p:nvPr/>
        </p:nvSpPr>
        <p:spPr>
          <a:xfrm>
            <a:off x="106564" y="1010991"/>
            <a:ext cx="12192000" cy="5177706"/>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endParaRPr lang="en-GB" sz="170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087DC19-33B2-4FC8-A6BA-21B8D909E1C3}"/>
              </a:ext>
            </a:extLst>
          </p:cNvPr>
          <p:cNvSpPr txBox="1"/>
          <p:nvPr/>
        </p:nvSpPr>
        <p:spPr>
          <a:xfrm>
            <a:off x="344033" y="1367073"/>
            <a:ext cx="11349204" cy="5293757"/>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COVID-19 pandemic was a catalyst that sparked new partnerships, accelerated research, and increased the speed at which innovations were adopted across the health and social care system.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Accelerated Access Collaborative (AAC) and the Beneficial Changes Network (BCN) commissioned Frontier Economics, Kaleidoscope Health and Care, and RAND Europe, to conduct an independent review to help learn lessons from this period and recommend how potentially beneficial changes can become day to day practice.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It was conducted between October and December 2020, and involved a range of lived experience voices and over 80 stakeholder organisations.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number one critical ingredient for change was co-production.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 paper went to the Quality and Innovation Committee at NHSE/I in March 2021 and there is now work to co-produce how we bring this recommendation to light and shift the culture of the way we work to ensure it is co-production as default.</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Access the full report </a:t>
            </a:r>
            <a:r>
              <a:rPr lang="en-GB" sz="2000" dirty="0">
                <a:latin typeface="Arial" panose="020B0604020202020204" pitchFamily="34" charset="0"/>
                <a:cs typeface="Arial" panose="020B0604020202020204" pitchFamily="34" charset="0"/>
                <a:hlinkClick r:id="rId3"/>
              </a:rPr>
              <a:t>here</a:t>
            </a:r>
            <a:r>
              <a:rPr lang="en-GB" sz="2000" dirty="0">
                <a:latin typeface="Arial" panose="020B0604020202020204" pitchFamily="34" charset="0"/>
                <a:cs typeface="Arial" panose="020B0604020202020204" pitchFamily="34" charset="0"/>
              </a:rPr>
              <a:t> and see more information on the following slide.</a:t>
            </a:r>
          </a:p>
          <a:p>
            <a:r>
              <a:rPr lang="en-GB" sz="2000" b="1" u="sng" dirty="0">
                <a:latin typeface="Arial" panose="020B0604020202020204" pitchFamily="34" charset="0"/>
                <a:cs typeface="Arial" panose="020B0604020202020204" pitchFamily="34" charset="0"/>
                <a:hlinkClick r:id="rId4"/>
              </a:rPr>
              <a:t>Click here to join in the discussion on the Beneficial Changes </a:t>
            </a:r>
            <a:r>
              <a:rPr lang="en-GB" sz="2000" b="1" u="sng" dirty="0" err="1">
                <a:latin typeface="Arial" panose="020B0604020202020204" pitchFamily="34" charset="0"/>
                <a:cs typeface="Arial" panose="020B0604020202020204" pitchFamily="34" charset="0"/>
                <a:hlinkClick r:id="rId4"/>
              </a:rPr>
              <a:t>FutureNHS</a:t>
            </a:r>
            <a:r>
              <a:rPr lang="en-GB" sz="2000" b="1" u="sng" dirty="0">
                <a:latin typeface="Arial" panose="020B0604020202020204" pitchFamily="34" charset="0"/>
                <a:cs typeface="Arial" panose="020B0604020202020204" pitchFamily="34" charset="0"/>
                <a:hlinkClick r:id="rId4"/>
              </a:rPr>
              <a:t> site</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30FD46C1-669C-4E3B-BD75-F4E2A63D42EF}"/>
              </a:ext>
            </a:extLst>
          </p:cNvPr>
          <p:cNvSpPr>
            <a:spLocks noGrp="1"/>
          </p:cNvSpPr>
          <p:nvPr>
            <p:ph type="ftr" sz="quarter" idx="3"/>
          </p:nvPr>
        </p:nvSpPr>
        <p:spPr/>
        <p:txBody>
          <a:bodyPr/>
          <a:lstStyle/>
          <a:p>
            <a:r>
              <a:rPr lang="en-US"/>
              <a:t>Co-Producing Improvements with People with Lived Experience ​</a:t>
            </a:r>
          </a:p>
        </p:txBody>
      </p:sp>
    </p:spTree>
    <p:extLst>
      <p:ext uri="{BB962C8B-B14F-4D97-AF65-F5344CB8AC3E}">
        <p14:creationId xmlns:p14="http://schemas.microsoft.com/office/powerpoint/2010/main" val="356797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5D13B6A-EC78-AA43-9A24-4F36E41E970B}"/>
              </a:ext>
            </a:extLst>
          </p:cNvPr>
          <p:cNvGraphicFramePr>
            <a:graphicFrameLocks noGrp="1"/>
          </p:cNvGraphicFramePr>
          <p:nvPr>
            <p:ph sz="quarter" idx="10"/>
            <p:extLst>
              <p:ext uri="{D42A27DB-BD31-4B8C-83A1-F6EECF244321}">
                <p14:modId xmlns:p14="http://schemas.microsoft.com/office/powerpoint/2010/main" val="2179164432"/>
              </p:ext>
            </p:extLst>
          </p:nvPr>
        </p:nvGraphicFramePr>
        <p:xfrm>
          <a:off x="3081575" y="1712502"/>
          <a:ext cx="6028849" cy="1358984"/>
        </p:xfrm>
        <a:graphic>
          <a:graphicData uri="http://schemas.openxmlformats.org/drawingml/2006/table">
            <a:tbl>
              <a:tblPr firstRow="1" firstCol="1" bandRow="1"/>
              <a:tblGrid>
                <a:gridCol w="825186">
                  <a:extLst>
                    <a:ext uri="{9D8B030D-6E8A-4147-A177-3AD203B41FA5}">
                      <a16:colId xmlns:a16="http://schemas.microsoft.com/office/drawing/2014/main" val="761066549"/>
                    </a:ext>
                  </a:extLst>
                </a:gridCol>
                <a:gridCol w="5203663">
                  <a:extLst>
                    <a:ext uri="{9D8B030D-6E8A-4147-A177-3AD203B41FA5}">
                      <a16:colId xmlns:a16="http://schemas.microsoft.com/office/drawing/2014/main" val="3265571879"/>
                    </a:ext>
                  </a:extLst>
                </a:gridCol>
              </a:tblGrid>
              <a:tr h="297656">
                <a:tc gridSpan="2">
                  <a:txBody>
                    <a:bodyPr/>
                    <a:lstStyle/>
                    <a:p>
                      <a:pPr algn="ctr"/>
                      <a:r>
                        <a:rPr lang="en-GB" sz="16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Critical ingredients for change</a:t>
                      </a:r>
                      <a:endParaRPr lang="en-GB"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hMerge="1">
                  <a:txBody>
                    <a:bodyPr/>
                    <a:lstStyle/>
                    <a:p>
                      <a:endParaRPr lang="en-US"/>
                    </a:p>
                  </a:txBody>
                  <a:tcPr/>
                </a:tc>
                <a:extLst>
                  <a:ext uri="{0D108BD9-81ED-4DB2-BD59-A6C34878D82A}">
                    <a16:rowId xmlns:a16="http://schemas.microsoft.com/office/drawing/2014/main" val="393852246"/>
                  </a:ext>
                </a:extLst>
              </a:tr>
              <a:tr h="265332">
                <a:tc>
                  <a:txBody>
                    <a:bodyPr/>
                    <a:lstStyle/>
                    <a:p>
                      <a:r>
                        <a:rPr lang="en-GB" sz="1600" b="0">
                          <a:effectLst/>
                          <a:latin typeface="Arial" panose="020B0604020202020204" pitchFamily="34" charset="0"/>
                          <a:ea typeface="Calibri" panose="020F0502020204030204" pitchFamily="34" charset="0"/>
                          <a:cs typeface="Times New Roman" panose="02020603050405020304" pitchFamily="18" charset="0"/>
                        </a:rPr>
                        <a:t>1. </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r>
                        <a:rPr lang="en-GB" sz="16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Co-Production as Default </a:t>
                      </a:r>
                      <a:endParaRPr lang="en-GB"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1142596"/>
                  </a:ext>
                </a:extLst>
              </a:tr>
              <a:tr h="265332">
                <a:tc>
                  <a:txBody>
                    <a:bodyPr/>
                    <a:lstStyle/>
                    <a:p>
                      <a:r>
                        <a:rPr lang="en-GB" sz="1600" b="0">
                          <a:effectLst/>
                          <a:latin typeface="Arial" panose="020B0604020202020204" pitchFamily="34" charset="0"/>
                          <a:ea typeface="Calibri" panose="020F0502020204030204" pitchFamily="34" charset="0"/>
                          <a:cs typeface="Times New Roman" panose="02020603050405020304" pitchFamily="18" charset="0"/>
                        </a:rPr>
                        <a:t>2.</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r>
                        <a:rPr lang="en-GB" sz="16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Prioritise reducing inequalities </a:t>
                      </a:r>
                      <a:endParaRPr lang="en-GB"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771640161"/>
                  </a:ext>
                </a:extLst>
              </a:tr>
              <a:tr h="265332">
                <a:tc>
                  <a:txBody>
                    <a:bodyPr/>
                    <a:lstStyle/>
                    <a:p>
                      <a:r>
                        <a:rPr lang="en-GB" sz="1600" b="0">
                          <a:effectLst/>
                          <a:latin typeface="Arial" panose="020B0604020202020204" pitchFamily="34" charset="0"/>
                          <a:ea typeface="Calibri" panose="020F0502020204030204" pitchFamily="34" charset="0"/>
                          <a:cs typeface="Times New Roman" panose="02020603050405020304" pitchFamily="18" charset="0"/>
                        </a:rPr>
                        <a:t>3.</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r>
                        <a:rPr lang="en-GB" sz="16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Leadership for innovation </a:t>
                      </a:r>
                      <a:endParaRPr lang="en-GB"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97031030"/>
                  </a:ext>
                </a:extLst>
              </a:tr>
              <a:tr h="265332">
                <a:tc>
                  <a:txBody>
                    <a:bodyPr/>
                    <a:lstStyle/>
                    <a:p>
                      <a:r>
                        <a:rPr lang="en-GB" sz="1600" b="0">
                          <a:effectLst/>
                          <a:latin typeface="Arial" panose="020B0604020202020204" pitchFamily="34" charset="0"/>
                          <a:ea typeface="Calibri" panose="020F0502020204030204" pitchFamily="34" charset="0"/>
                          <a:cs typeface="Times New Roman" panose="02020603050405020304" pitchFamily="18" charset="0"/>
                        </a:rPr>
                        <a:t>4.</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r>
                        <a:rPr lang="en-GB" sz="1600" b="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Innovation-Friendly Environment </a:t>
                      </a:r>
                      <a:endParaRPr lang="en-GB" sz="1600" b="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9561900"/>
                  </a:ext>
                </a:extLst>
              </a:tr>
            </a:tbl>
          </a:graphicData>
        </a:graphic>
      </p:graphicFrame>
      <p:sp>
        <p:nvSpPr>
          <p:cNvPr id="3" name="Title 2">
            <a:extLst>
              <a:ext uri="{FF2B5EF4-FFF2-40B4-BE49-F238E27FC236}">
                <a16:creationId xmlns:a16="http://schemas.microsoft.com/office/drawing/2014/main" id="{7160BC6B-67B1-9A4E-97F2-5FEF99FB3987}"/>
              </a:ext>
            </a:extLst>
          </p:cNvPr>
          <p:cNvSpPr>
            <a:spLocks noGrp="1"/>
          </p:cNvSpPr>
          <p:nvPr>
            <p:ph type="title"/>
          </p:nvPr>
        </p:nvSpPr>
        <p:spPr>
          <a:xfrm>
            <a:off x="284206" y="743254"/>
            <a:ext cx="9919049" cy="611649"/>
          </a:xfrm>
        </p:spPr>
        <p:txBody>
          <a:bodyPr>
            <a:normAutofit fontScale="90000"/>
          </a:bodyPr>
          <a:lstStyle/>
          <a:p>
            <a:r>
              <a:rPr lang="en-GB" b="1" dirty="0">
                <a:hlinkClick r:id="rId2"/>
              </a:rPr>
              <a:t>‘Co-production as default</a:t>
            </a:r>
            <a:r>
              <a:rPr lang="en-GB" b="1" dirty="0"/>
              <a:t>’: </a:t>
            </a:r>
            <a:r>
              <a:rPr lang="en-GB" sz="2800" b="1" dirty="0"/>
              <a:t>a critical ingredient for change in implementing COVID-19 related beneficial changes and recovery </a:t>
            </a:r>
            <a:endParaRPr lang="en-US" sz="2800" b="1" dirty="0"/>
          </a:p>
        </p:txBody>
      </p:sp>
      <p:sp>
        <p:nvSpPr>
          <p:cNvPr id="6" name="Rectangle 1">
            <a:extLst>
              <a:ext uri="{FF2B5EF4-FFF2-40B4-BE49-F238E27FC236}">
                <a16:creationId xmlns:a16="http://schemas.microsoft.com/office/drawing/2014/main" id="{C94C3D64-2166-3548-B372-91FB2CFBA14A}"/>
              </a:ext>
            </a:extLst>
          </p:cNvPr>
          <p:cNvSpPr>
            <a:spLocks noChangeArrowheads="1"/>
          </p:cNvSpPr>
          <p:nvPr/>
        </p:nvSpPr>
        <p:spPr bwMode="auto">
          <a:xfrm>
            <a:off x="-15999403" y="-292677"/>
            <a:ext cx="2819140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6F02CA44-892A-1E47-A9A0-75F607B4A28E}"/>
              </a:ext>
            </a:extLst>
          </p:cNvPr>
          <p:cNvSpPr txBox="1"/>
          <p:nvPr/>
        </p:nvSpPr>
        <p:spPr>
          <a:xfrm>
            <a:off x="395416" y="3268362"/>
            <a:ext cx="11244650" cy="3231654"/>
          </a:xfrm>
          <a:prstGeom prst="rect">
            <a:avLst/>
          </a:prstGeom>
          <a:noFill/>
        </p:spPr>
        <p:txBody>
          <a:bodyPr wrap="square" rtlCol="0">
            <a:spAutoFit/>
          </a:bodyPr>
          <a:lstStyle/>
          <a:p>
            <a:r>
              <a:rPr lang="en-GB" sz="2000" b="1"/>
              <a:t>What did we say needs to be done to implement the co-production as default:</a:t>
            </a:r>
          </a:p>
          <a:p>
            <a:endParaRPr lang="en-GB" sz="1200"/>
          </a:p>
          <a:p>
            <a:r>
              <a:rPr lang="en-GB"/>
              <a:t>Work with system partners to place co-production – including people with relevant lived experience – at the centre of how the health and care system learns and embeds change from the response to COVID-19. </a:t>
            </a:r>
          </a:p>
          <a:p>
            <a:endParaRPr lang="en-GB" sz="1200"/>
          </a:p>
          <a:p>
            <a:r>
              <a:rPr lang="en-GB"/>
              <a:t>In local services, in ICSs and nationally, we will transform our ways of working so that we are able to demonstrate that we: </a:t>
            </a:r>
          </a:p>
          <a:p>
            <a:pPr lvl="0"/>
            <a:r>
              <a:rPr lang="en-GB"/>
              <a:t>•  Always start from what matters most to people who use and work in services </a:t>
            </a:r>
          </a:p>
          <a:p>
            <a:pPr lvl="0"/>
            <a:r>
              <a:rPr lang="en-GB"/>
              <a:t>•  Work with people who have relevant lived experience (patients, service users, unpaid carers and people in paid lived experience roles) and with staff, in everything we do to directly connect with multiple and diverse voices </a:t>
            </a:r>
          </a:p>
          <a:p>
            <a:pPr lvl="0"/>
            <a:r>
              <a:rPr lang="en-GB"/>
              <a:t>• Build equal and reciprocal partnerships with people who have relevant lived experience, and staff, including with those from </a:t>
            </a:r>
          </a:p>
        </p:txBody>
      </p:sp>
      <p:sp>
        <p:nvSpPr>
          <p:cNvPr id="2" name="Footer Placeholder 1">
            <a:extLst>
              <a:ext uri="{FF2B5EF4-FFF2-40B4-BE49-F238E27FC236}">
                <a16:creationId xmlns:a16="http://schemas.microsoft.com/office/drawing/2014/main" id="{BF0110D2-2744-4158-A1BB-B1B8C9B6449A}"/>
              </a:ext>
            </a:extLst>
          </p:cNvPr>
          <p:cNvSpPr>
            <a:spLocks noGrp="1"/>
          </p:cNvSpPr>
          <p:nvPr>
            <p:ph type="ftr" sz="quarter" idx="3"/>
          </p:nvPr>
        </p:nvSpPr>
        <p:spPr/>
        <p:txBody>
          <a:bodyPr/>
          <a:lstStyle/>
          <a:p>
            <a:r>
              <a:rPr lang="en-US"/>
              <a:t>Co-Producing Improvements with People with Lived Experience ​</a:t>
            </a:r>
          </a:p>
        </p:txBody>
      </p:sp>
    </p:spTree>
    <p:extLst>
      <p:ext uri="{BB962C8B-B14F-4D97-AF65-F5344CB8AC3E}">
        <p14:creationId xmlns:p14="http://schemas.microsoft.com/office/powerpoint/2010/main" val="2445948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835E135-A7A0-4D4B-A210-00BB7454D91C}"/>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82102" y="578197"/>
            <a:ext cx="9945470" cy="5494937"/>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CF7FFEAD-A41B-4515-9C70-C244632C31BE}"/>
              </a:ext>
            </a:extLst>
          </p:cNvPr>
          <p:cNvSpPr>
            <a:spLocks noGrp="1"/>
          </p:cNvSpPr>
          <p:nvPr>
            <p:ph type="ftr" sz="quarter" idx="3"/>
          </p:nvPr>
        </p:nvSpPr>
        <p:spPr/>
        <p:txBody>
          <a:bodyPr/>
          <a:lstStyle/>
          <a:p>
            <a:r>
              <a:rPr lang="en-US"/>
              <a:t>Co-Producing Improvements with People with Lived Experience ​</a:t>
            </a:r>
          </a:p>
        </p:txBody>
      </p:sp>
    </p:spTree>
    <p:extLst>
      <p:ext uri="{BB962C8B-B14F-4D97-AF65-F5344CB8AC3E}">
        <p14:creationId xmlns:p14="http://schemas.microsoft.com/office/powerpoint/2010/main" val="2014545712"/>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name="5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HI_teme_nov27">
  <a:themeElements>
    <a:clrScheme name="IHI">
      <a:dk1>
        <a:srgbClr val="455660"/>
      </a:dk1>
      <a:lt1>
        <a:srgbClr val="FFFFFF"/>
      </a:lt1>
      <a:dk2>
        <a:srgbClr val="00A0AF"/>
      </a:dk2>
      <a:lt2>
        <a:srgbClr val="8CC63E"/>
      </a:lt2>
      <a:accent1>
        <a:srgbClr val="7299C6"/>
      </a:accent1>
      <a:accent2>
        <a:srgbClr val="0194D3"/>
      </a:accent2>
      <a:accent3>
        <a:srgbClr val="72C6A1"/>
      </a:accent3>
      <a:accent4>
        <a:srgbClr val="9CD4E4"/>
      </a:accent4>
      <a:accent5>
        <a:srgbClr val="777779"/>
      </a:accent5>
      <a:accent6>
        <a:srgbClr val="DFE0CE"/>
      </a:accent6>
      <a:hlink>
        <a:srgbClr val="009EC2"/>
      </a:hlink>
      <a:folHlink>
        <a:srgbClr val="009E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7472" indent="-347472">
          <a:spcBef>
            <a:spcPts val="576"/>
          </a:spcBef>
          <a:buBlip>
            <a:blip xmlns:r="http://schemas.openxmlformats.org/officeDocument/2006/relationships" r:embed="rId1"/>
          </a:buBlip>
          <a:defRPr dirty="0" err="1"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1B2AC6699BC642A2E158F3E705A96E" ma:contentTypeVersion="35" ma:contentTypeDescription="Create a new document." ma:contentTypeScope="" ma:versionID="15867eac1572eb70646082436400e6ad">
  <xsd:schema xmlns:xsd="http://www.w3.org/2001/XMLSchema" xmlns:xs="http://www.w3.org/2001/XMLSchema" xmlns:p="http://schemas.microsoft.com/office/2006/metadata/properties" xmlns:ns1="http://schemas.microsoft.com/sharepoint/v3" xmlns:ns2="51bfcd92-eb3e-40f4-8778-2bbfb88a890b" xmlns:ns3="a1e33198-ae69-4431-b06a-7e1d135f07a9" targetNamespace="http://schemas.microsoft.com/office/2006/metadata/properties" ma:root="true" ma:fieldsID="9509bd9fd4c3278088f183f6d94eef70" ns1:_="" ns2:_="" ns3:_="">
    <xsd:import namespace="http://schemas.microsoft.com/sharepoint/v3"/>
    <xsd:import namespace="51bfcd92-eb3e-40f4-8778-2bbfb88a890b"/>
    <xsd:import namespace="a1e33198-ae69-4431-b06a-7e1d135f07a9"/>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bfcd92-eb3e-40f4-8778-2bbfb88a890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e33198-ae69-4431-b06a-7e1d135f07a9" elementFormDefault="qualified">
    <xsd:import namespace="http://schemas.microsoft.com/office/2006/documentManagement/types"/>
    <xsd:import namespace="http://schemas.microsoft.com/office/infopath/2007/PartnerControls"/>
    <xsd:element name="MediaLengthInSeconds" ma:index="1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B9147B9-85FA-4193-AD29-AEF87887ABB4}">
  <ds:schemaRefs>
    <ds:schemaRef ds:uri="http://schemas.microsoft.com/sharepoint/v3/contenttype/forms"/>
  </ds:schemaRefs>
</ds:datastoreItem>
</file>

<file path=customXml/itemProps2.xml><?xml version="1.0" encoding="utf-8"?>
<ds:datastoreItem xmlns:ds="http://schemas.openxmlformats.org/officeDocument/2006/customXml" ds:itemID="{02775F06-F409-49C1-94C9-A719730E7573}">
  <ds:schemaRefs>
    <ds:schemaRef ds:uri="51bfcd92-eb3e-40f4-8778-2bbfb88a890b"/>
    <ds:schemaRef ds:uri="a1e33198-ae69-4431-b06a-7e1d135f07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2F46A3F-E5F8-4A0E-94E0-22EBD518D934}">
  <ds:schemaRefs>
    <ds:schemaRef ds:uri="51bfcd92-eb3e-40f4-8778-2bbfb88a890b"/>
    <ds:schemaRef ds:uri="a1e33198-ae69-4431-b06a-7e1d135f07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48</TotalTime>
  <Words>1353</Words>
  <Application>Microsoft Office PowerPoint</Application>
  <PresentationFormat>Widescreen</PresentationFormat>
  <Paragraphs>130</Paragraphs>
  <Slides>19</Slides>
  <Notes>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19</vt:i4>
      </vt:variant>
    </vt:vector>
  </HeadingPairs>
  <TitlesOfParts>
    <vt:vector size="30" baseType="lpstr">
      <vt:lpstr>Arial</vt:lpstr>
      <vt:lpstr>Calibri</vt:lpstr>
      <vt:lpstr>Calibri Light</vt:lpstr>
      <vt:lpstr>Cambria</vt:lpstr>
      <vt:lpstr>Impact</vt:lpstr>
      <vt:lpstr>Times New Roman</vt:lpstr>
      <vt:lpstr>5_Office Theme</vt:lpstr>
      <vt:lpstr>Office Theme</vt:lpstr>
      <vt:lpstr>Office Theme</vt:lpstr>
      <vt:lpstr>IHI_teme_nov27</vt:lpstr>
      <vt:lpstr>Office Theme</vt:lpstr>
      <vt:lpstr>Putting safety, quality improvement and experience at the core of what we do in the NHS: Co-Producing Improvements with People with Lived Experience  </vt:lpstr>
      <vt:lpstr>Welcome </vt:lpstr>
      <vt:lpstr>3 words to describe what coproduction means to you…… </vt:lpstr>
      <vt:lpstr>Rate yourself  how well do you coproduce?</vt:lpstr>
      <vt:lpstr>What is meant by the term co-production?</vt:lpstr>
      <vt:lpstr>PowerPoint Presentation</vt:lpstr>
      <vt:lpstr>Co-production in our learning from the pandemic response</vt:lpstr>
      <vt:lpstr>‘Co-production as default’: a critical ingredient for change in implementing COVID-19 related beneficial changes and recovery </vt:lpstr>
      <vt:lpstr>PowerPoint Presentation</vt:lpstr>
      <vt:lpstr>PowerPoint Presentation</vt:lpstr>
      <vt:lpstr>PowerPoint Presentation</vt:lpstr>
      <vt:lpstr>Always Events®</vt:lpstr>
      <vt:lpstr>Always Events®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Co-Producing Improvements with People with Lived Experience</dc:title>
  <dc:creator>Lee, Helen</dc:creator>
  <cp:lastModifiedBy>SERRAO, Cristina (NHS ENGLAND &amp; NHS IMPROVEMENT - X24)</cp:lastModifiedBy>
  <cp:revision>5</cp:revision>
  <dcterms:created xsi:type="dcterms:W3CDTF">2021-06-21T11:33:43Z</dcterms:created>
  <dcterms:modified xsi:type="dcterms:W3CDTF">2022-02-09T16:29:17Z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0x0101004B1B2AC6699BC642A2E158F3E705A96E</vt:lpwstr>
  </property>
</Properties>
</file>