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0"/>
  </p:handoutMasterIdLst>
  <p:sldIdLst>
    <p:sldId id="280" r:id="rId5"/>
    <p:sldId id="279" r:id="rId6"/>
    <p:sldId id="260" r:id="rId7"/>
    <p:sldId id="283" r:id="rId8"/>
    <p:sldId id="262" r:id="rId9"/>
    <p:sldId id="282" r:id="rId10"/>
    <p:sldId id="281" r:id="rId11"/>
    <p:sldId id="263" r:id="rId12"/>
    <p:sldId id="277" r:id="rId13"/>
    <p:sldId id="275" r:id="rId14"/>
    <p:sldId id="278" r:id="rId15"/>
    <p:sldId id="264" r:id="rId16"/>
    <p:sldId id="265" r:id="rId17"/>
    <p:sldId id="276" r:id="rId18"/>
    <p:sldId id="267" r:id="rId19"/>
  </p:sldIdLst>
  <p:sldSz cx="12192000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3300"/>
    <a:srgbClr val="6633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5FAE6B-784F-4D02-B69C-83BF3BD38CDD}" v="58" dt="2022-03-09T00:39:24.658"/>
    <p1510:client id="{DB9449FF-5DA9-47E2-B5B2-42B1A907EF4A}" v="222" dt="2022-03-12T14:40:17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06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19FC5-E680-4100-A8DC-67FBAAAB9CF7}" type="datetimeFigureOut">
              <a:rPr lang="en-GB" smtClean="0"/>
              <a:t>12/03/2022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040B8-1F87-412B-B0BA-2FC487E87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990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D183F3-3F0D-488B-B0A3-FD33F0C90850}" type="datetimeFigureOut">
              <a:rPr lang="en-GB" smtClean="0"/>
              <a:t>12/03/2022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D998DE-D467-486E-BE61-169477C73EC4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068064"/>
            <a:ext cx="11118258" cy="39703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3600" b="1" dirty="0"/>
              <a:t>Mr. Leroy D Simpson</a:t>
            </a:r>
            <a:br>
              <a:rPr lang="en-GB" sz="3600" b="1" dirty="0"/>
            </a:br>
            <a:r>
              <a:rPr lang="en-GB" sz="3600" b="1" dirty="0"/>
              <a:t>Harlesden Brent, London </a:t>
            </a:r>
            <a:br>
              <a:rPr lang="en-GB" sz="3600" b="1" dirty="0"/>
            </a:br>
            <a:endParaRPr lang="en-GB" sz="3600" b="1" dirty="0"/>
          </a:p>
          <a:p>
            <a:pPr algn="ctr"/>
            <a:r>
              <a:rPr lang="en-GB" sz="3600" b="1" dirty="0"/>
              <a:t>Person with lived experience</a:t>
            </a:r>
          </a:p>
          <a:p>
            <a:pPr algn="ctr"/>
            <a:r>
              <a:rPr lang="en-GB" sz="3600" b="1" dirty="0"/>
              <a:t> Support for People with a Diagnosis of</a:t>
            </a:r>
            <a:endParaRPr lang="en-GB" dirty="0"/>
          </a:p>
          <a:p>
            <a:pPr algn="ctr"/>
            <a:r>
              <a:rPr lang="en-GB" sz="3600" b="1" dirty="0"/>
              <a:t>Personality Disorder</a:t>
            </a:r>
          </a:p>
          <a:p>
            <a:pPr algn="ctr"/>
            <a:r>
              <a:rPr lang="en-GB" sz="3600" b="1" dirty="0"/>
              <a:t> Tuesday 15th March 2022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293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Recovery &amp; Person Centred Planning</a:t>
            </a:r>
          </a:p>
        </p:txBody>
      </p:sp>
      <p:sp>
        <p:nvSpPr>
          <p:cNvPr id="5" name="Oval 4"/>
          <p:cNvSpPr/>
          <p:nvPr/>
        </p:nvSpPr>
        <p:spPr>
          <a:xfrm>
            <a:off x="1491112" y="2757714"/>
            <a:ext cx="9274628" cy="34326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4" name="Oval 3"/>
          <p:cNvSpPr/>
          <p:nvPr/>
        </p:nvSpPr>
        <p:spPr>
          <a:xfrm>
            <a:off x="2410049" y="2582429"/>
            <a:ext cx="1914070" cy="1094998"/>
          </a:xfrm>
          <a:prstGeom prst="ellipse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Mental/</a:t>
            </a:r>
          </a:p>
          <a:p>
            <a:pPr algn="ctr"/>
            <a:r>
              <a:rPr lang="en-GB" b="1" dirty="0"/>
              <a:t>Physical Health</a:t>
            </a:r>
          </a:p>
        </p:txBody>
      </p:sp>
      <p:sp>
        <p:nvSpPr>
          <p:cNvPr id="6" name="Oval 5"/>
          <p:cNvSpPr/>
          <p:nvPr/>
        </p:nvSpPr>
        <p:spPr>
          <a:xfrm>
            <a:off x="5171392" y="2210215"/>
            <a:ext cx="1914070" cy="1094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Substance Use</a:t>
            </a:r>
          </a:p>
        </p:txBody>
      </p:sp>
      <p:sp>
        <p:nvSpPr>
          <p:cNvPr id="7" name="Oval 6"/>
          <p:cNvSpPr/>
          <p:nvPr/>
        </p:nvSpPr>
        <p:spPr>
          <a:xfrm>
            <a:off x="7932735" y="2582429"/>
            <a:ext cx="1914070" cy="109499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b="1" dirty="0"/>
              <a:t>Education</a:t>
            </a:r>
          </a:p>
          <a:p>
            <a:pPr algn="ctr"/>
            <a:r>
              <a:rPr lang="en-GB" sz="1450" b="1" dirty="0"/>
              <a:t>Volunteering</a:t>
            </a:r>
          </a:p>
          <a:p>
            <a:pPr algn="ctr"/>
            <a:r>
              <a:rPr lang="en-GB" sz="1450" b="1" dirty="0"/>
              <a:t>Employment</a:t>
            </a:r>
          </a:p>
        </p:txBody>
      </p:sp>
      <p:sp>
        <p:nvSpPr>
          <p:cNvPr id="2" name="Oval 1"/>
          <p:cNvSpPr/>
          <p:nvPr/>
        </p:nvSpPr>
        <p:spPr>
          <a:xfrm>
            <a:off x="5246453" y="3943205"/>
            <a:ext cx="1763948" cy="106164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Client</a:t>
            </a:r>
          </a:p>
        </p:txBody>
      </p:sp>
      <p:sp>
        <p:nvSpPr>
          <p:cNvPr id="9" name="Oval 8"/>
          <p:cNvSpPr/>
          <p:nvPr/>
        </p:nvSpPr>
        <p:spPr>
          <a:xfrm>
            <a:off x="9870313" y="3926530"/>
            <a:ext cx="1914070" cy="109499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Housing </a:t>
            </a:r>
          </a:p>
        </p:txBody>
      </p:sp>
      <p:sp>
        <p:nvSpPr>
          <p:cNvPr id="10" name="Oval 9"/>
          <p:cNvSpPr/>
          <p:nvPr/>
        </p:nvSpPr>
        <p:spPr>
          <a:xfrm>
            <a:off x="472471" y="3926530"/>
            <a:ext cx="1914070" cy="1094998"/>
          </a:xfrm>
          <a:prstGeom prst="ellipse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 Risks and Outcomes</a:t>
            </a:r>
          </a:p>
        </p:txBody>
      </p:sp>
      <p:sp>
        <p:nvSpPr>
          <p:cNvPr id="8" name="Oval 7"/>
          <p:cNvSpPr/>
          <p:nvPr/>
        </p:nvSpPr>
        <p:spPr>
          <a:xfrm>
            <a:off x="8422592" y="5074680"/>
            <a:ext cx="1914070" cy="109499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Exit Plan </a:t>
            </a:r>
          </a:p>
        </p:txBody>
      </p:sp>
      <p:sp>
        <p:nvSpPr>
          <p:cNvPr id="11" name="Oval 10"/>
          <p:cNvSpPr/>
          <p:nvPr/>
        </p:nvSpPr>
        <p:spPr>
          <a:xfrm>
            <a:off x="1920192" y="5074680"/>
            <a:ext cx="1914070" cy="1094998"/>
          </a:xfrm>
          <a:prstGeom prst="ellipse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Strengths/ Skills</a:t>
            </a:r>
          </a:p>
        </p:txBody>
      </p:sp>
      <p:sp>
        <p:nvSpPr>
          <p:cNvPr id="12" name="Oval 11"/>
          <p:cNvSpPr/>
          <p:nvPr/>
        </p:nvSpPr>
        <p:spPr>
          <a:xfrm>
            <a:off x="4087659" y="5553018"/>
            <a:ext cx="1914070" cy="1094998"/>
          </a:xfrm>
          <a:prstGeom prst="ellipse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Dreams and Goals</a:t>
            </a:r>
          </a:p>
        </p:txBody>
      </p:sp>
      <p:sp>
        <p:nvSpPr>
          <p:cNvPr id="13" name="Oval 12"/>
          <p:cNvSpPr/>
          <p:nvPr/>
        </p:nvSpPr>
        <p:spPr>
          <a:xfrm>
            <a:off x="6255126" y="5553018"/>
            <a:ext cx="1914070" cy="109499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Support Network </a:t>
            </a:r>
          </a:p>
        </p:txBody>
      </p:sp>
    </p:spTree>
    <p:extLst>
      <p:ext uri="{BB962C8B-B14F-4D97-AF65-F5344CB8AC3E}">
        <p14:creationId xmlns:p14="http://schemas.microsoft.com/office/powerpoint/2010/main" val="20802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Other Health Issues</a:t>
            </a:r>
          </a:p>
        </p:txBody>
      </p:sp>
      <p:sp>
        <p:nvSpPr>
          <p:cNvPr id="5" name="Oval 4"/>
          <p:cNvSpPr/>
          <p:nvPr/>
        </p:nvSpPr>
        <p:spPr>
          <a:xfrm>
            <a:off x="1491112" y="2757714"/>
            <a:ext cx="9274628" cy="34326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4" name="Oval 3"/>
          <p:cNvSpPr/>
          <p:nvPr/>
        </p:nvSpPr>
        <p:spPr>
          <a:xfrm>
            <a:off x="2410049" y="2582429"/>
            <a:ext cx="1914070" cy="1094998"/>
          </a:xfrm>
          <a:prstGeom prst="ellipse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Teeth</a:t>
            </a:r>
          </a:p>
        </p:txBody>
      </p:sp>
      <p:sp>
        <p:nvSpPr>
          <p:cNvPr id="6" name="Oval 5"/>
          <p:cNvSpPr/>
          <p:nvPr/>
        </p:nvSpPr>
        <p:spPr>
          <a:xfrm>
            <a:off x="5171392" y="2210215"/>
            <a:ext cx="1914070" cy="1094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Eye Infection</a:t>
            </a:r>
          </a:p>
        </p:txBody>
      </p:sp>
      <p:sp>
        <p:nvSpPr>
          <p:cNvPr id="7" name="Oval 6"/>
          <p:cNvSpPr/>
          <p:nvPr/>
        </p:nvSpPr>
        <p:spPr>
          <a:xfrm>
            <a:off x="7932735" y="2582429"/>
            <a:ext cx="1914070" cy="109499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b="1" dirty="0"/>
              <a:t>Feet Corns, etc.</a:t>
            </a:r>
          </a:p>
        </p:txBody>
      </p:sp>
      <p:sp>
        <p:nvSpPr>
          <p:cNvPr id="2" name="Oval 1"/>
          <p:cNvSpPr/>
          <p:nvPr/>
        </p:nvSpPr>
        <p:spPr>
          <a:xfrm>
            <a:off x="5246453" y="3943205"/>
            <a:ext cx="1763948" cy="106164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Leroy</a:t>
            </a:r>
          </a:p>
        </p:txBody>
      </p:sp>
      <p:sp>
        <p:nvSpPr>
          <p:cNvPr id="9" name="Oval 8"/>
          <p:cNvSpPr/>
          <p:nvPr/>
        </p:nvSpPr>
        <p:spPr>
          <a:xfrm>
            <a:off x="9870313" y="3926530"/>
            <a:ext cx="1914070" cy="109499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Rashes</a:t>
            </a:r>
          </a:p>
        </p:txBody>
      </p:sp>
      <p:sp>
        <p:nvSpPr>
          <p:cNvPr id="10" name="Oval 9"/>
          <p:cNvSpPr/>
          <p:nvPr/>
        </p:nvSpPr>
        <p:spPr>
          <a:xfrm>
            <a:off x="472471" y="3926530"/>
            <a:ext cx="1914070" cy="1094998"/>
          </a:xfrm>
          <a:prstGeom prst="ellipse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700" b="1" dirty="0"/>
              <a:t>Constipation</a:t>
            </a:r>
          </a:p>
        </p:txBody>
      </p:sp>
      <p:sp>
        <p:nvSpPr>
          <p:cNvPr id="8" name="Oval 7"/>
          <p:cNvSpPr/>
          <p:nvPr/>
        </p:nvSpPr>
        <p:spPr>
          <a:xfrm>
            <a:off x="8422592" y="5074680"/>
            <a:ext cx="1914070" cy="109499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Blood Pressure</a:t>
            </a:r>
          </a:p>
        </p:txBody>
      </p:sp>
      <p:sp>
        <p:nvSpPr>
          <p:cNvPr id="11" name="Oval 10"/>
          <p:cNvSpPr/>
          <p:nvPr/>
        </p:nvSpPr>
        <p:spPr>
          <a:xfrm>
            <a:off x="1920192" y="5074680"/>
            <a:ext cx="1914070" cy="1094998"/>
          </a:xfrm>
          <a:prstGeom prst="ellipse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Virus</a:t>
            </a:r>
          </a:p>
        </p:txBody>
      </p:sp>
      <p:sp>
        <p:nvSpPr>
          <p:cNvPr id="12" name="Oval 11"/>
          <p:cNvSpPr/>
          <p:nvPr/>
        </p:nvSpPr>
        <p:spPr>
          <a:xfrm>
            <a:off x="4087659" y="5553018"/>
            <a:ext cx="1914070" cy="1094998"/>
          </a:xfrm>
          <a:prstGeom prst="ellipse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TB</a:t>
            </a:r>
          </a:p>
        </p:txBody>
      </p:sp>
      <p:sp>
        <p:nvSpPr>
          <p:cNvPr id="13" name="Oval 12"/>
          <p:cNvSpPr/>
          <p:nvPr/>
        </p:nvSpPr>
        <p:spPr>
          <a:xfrm>
            <a:off x="6255126" y="5553018"/>
            <a:ext cx="1914070" cy="109499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Eye Sight</a:t>
            </a:r>
          </a:p>
        </p:txBody>
      </p:sp>
    </p:spTree>
    <p:extLst>
      <p:ext uri="{BB962C8B-B14F-4D97-AF65-F5344CB8AC3E}">
        <p14:creationId xmlns:p14="http://schemas.microsoft.com/office/powerpoint/2010/main" val="299253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672497"/>
            <a:ext cx="110456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Its very important the person is leader of their recovery path and take ownership of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Hard and Soft outcomes our rewarded the same way at all times in the process.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This would ensure the person goes the full journey and produce positive outcomes for all involved.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Ensuring every person in services is involved in developing an outcomes-focused recovery path</a:t>
            </a:r>
          </a:p>
        </p:txBody>
      </p:sp>
    </p:spTree>
    <p:extLst>
      <p:ext uri="{BB962C8B-B14F-4D97-AF65-F5344CB8AC3E}">
        <p14:creationId xmlns:p14="http://schemas.microsoft.com/office/powerpoint/2010/main" val="28173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672497"/>
            <a:ext cx="110456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This is a hard thing to do but can be the most rewarding part of this process when done well.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I found agreeing how I kept in touch with my healthcare professionals, when and why was very useful.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Putting aside a few minutes to discuss something outside my treatment also help me to bond with staff.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Engaging with people to encourage continued contact with services </a:t>
            </a:r>
          </a:p>
        </p:txBody>
      </p:sp>
    </p:spTree>
    <p:extLst>
      <p:ext uri="{BB962C8B-B14F-4D97-AF65-F5344CB8AC3E}">
        <p14:creationId xmlns:p14="http://schemas.microsoft.com/office/powerpoint/2010/main" val="222197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672497"/>
            <a:ext cx="110456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Recognise that people can and do recover from even the most severe personal traumas and distress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Aim to support people to make their own recovery – not make them dependent on services provided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Recognise the strengths of clients – assessing these alongside their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Know that clients’ recovery will be faster if their individual ambitions are central to the services provided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Recovery Values</a:t>
            </a:r>
          </a:p>
        </p:txBody>
      </p:sp>
    </p:spTree>
    <p:extLst>
      <p:ext uri="{BB962C8B-B14F-4D97-AF65-F5344CB8AC3E}">
        <p14:creationId xmlns:p14="http://schemas.microsoft.com/office/powerpoint/2010/main" val="20802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A5A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068DAF-B388-4417-9E0B-92E069F23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425" y="643467"/>
            <a:ext cx="7235150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1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260941" y="1091564"/>
            <a:ext cx="11756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I have been Homeless , Lived in a Hostel, Shared housing and now in my own flat. (General Needs)</a:t>
            </a:r>
          </a:p>
          <a:p>
            <a:pPr algn="ctr"/>
            <a:r>
              <a:rPr lang="en-GB" sz="3600" b="1" dirty="0"/>
              <a:t>Service provider’s were St </a:t>
            </a:r>
            <a:r>
              <a:rPr lang="en-GB" sz="3600" b="1" dirty="0" err="1"/>
              <a:t>Mungos</a:t>
            </a:r>
            <a:r>
              <a:rPr lang="en-GB" sz="3600" b="1" dirty="0"/>
              <a:t> and </a:t>
            </a:r>
          </a:p>
          <a:p>
            <a:pPr algn="ctr"/>
            <a:r>
              <a:rPr lang="en-GB" sz="3600" b="1" dirty="0"/>
              <a:t>The Salvation Army Housing Association</a:t>
            </a:r>
          </a:p>
          <a:p>
            <a:pPr algn="ctr"/>
            <a:r>
              <a:rPr lang="en-GB" sz="3600" b="1" dirty="0"/>
              <a:t>Key Worker and Housing Officer</a:t>
            </a:r>
          </a:p>
          <a:p>
            <a:pPr algn="ctr"/>
            <a:r>
              <a:rPr lang="en-GB" sz="3600" b="1" dirty="0"/>
              <a:t>I been a member of both of these Association residents groups </a:t>
            </a:r>
          </a:p>
          <a:p>
            <a:pPr algn="ctr"/>
            <a:r>
              <a:rPr lang="en-GB" sz="3600" b="1" dirty="0"/>
              <a:t> (Outside In and T4R) </a:t>
            </a:r>
          </a:p>
          <a:p>
            <a:pPr algn="ctr"/>
            <a:r>
              <a:rPr lang="en-GB" sz="3600" b="1" dirty="0"/>
              <a:t>Ex Board Member of SAHA and RDA </a:t>
            </a:r>
          </a:p>
        </p:txBody>
      </p:sp>
    </p:spTree>
    <p:extLst>
      <p:ext uri="{BB962C8B-B14F-4D97-AF65-F5344CB8AC3E}">
        <p14:creationId xmlns:p14="http://schemas.microsoft.com/office/powerpoint/2010/main" val="1979707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068064"/>
            <a:ext cx="111182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/>
              <a:t>Severe Depression, Personality Disorder with agoraphobic, paranoid psychotic features with Substance Misuse. </a:t>
            </a:r>
          </a:p>
          <a:p>
            <a:pPr algn="ctr"/>
            <a:r>
              <a:rPr lang="en-GB" sz="3600" b="1" dirty="0"/>
              <a:t>Medication </a:t>
            </a:r>
          </a:p>
          <a:p>
            <a:pPr algn="ctr"/>
            <a:r>
              <a:rPr lang="en-GB" sz="3600" b="1" dirty="0"/>
              <a:t>Olanzapine </a:t>
            </a:r>
          </a:p>
          <a:p>
            <a:pPr algn="ctr"/>
            <a:r>
              <a:rPr lang="en-GB" sz="3600" b="1" dirty="0" err="1"/>
              <a:t>Diazepine</a:t>
            </a:r>
            <a:r>
              <a:rPr lang="en-GB" sz="3600" b="1" dirty="0"/>
              <a:t> </a:t>
            </a:r>
          </a:p>
          <a:p>
            <a:pPr algn="ctr"/>
            <a:r>
              <a:rPr lang="en-GB" sz="3600" b="1" dirty="0" err="1"/>
              <a:t>Epilim</a:t>
            </a:r>
            <a:r>
              <a:rPr lang="en-GB" sz="3600" b="1" dirty="0"/>
              <a:t> 500  </a:t>
            </a:r>
          </a:p>
          <a:p>
            <a:pPr algn="ctr"/>
            <a:r>
              <a:rPr lang="en-GB" sz="3600" b="1" dirty="0"/>
              <a:t>Volunteer for 12-16 Hours a week in a group setting </a:t>
            </a:r>
          </a:p>
        </p:txBody>
      </p:sp>
    </p:spTree>
    <p:extLst>
      <p:ext uri="{BB962C8B-B14F-4D97-AF65-F5344CB8AC3E}">
        <p14:creationId xmlns:p14="http://schemas.microsoft.com/office/powerpoint/2010/main" val="232749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324146"/>
            <a:ext cx="110456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Coexisting severe mental illness and substance misuse: community health and social care services (NG58)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Antisocial personality disorder: prevention and management (CG77)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Borderline personality disorder: recognition and management (CG78)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NICE Guidelines</a:t>
            </a:r>
          </a:p>
        </p:txBody>
      </p:sp>
    </p:spTree>
    <p:extLst>
      <p:ext uri="{BB962C8B-B14F-4D97-AF65-F5344CB8AC3E}">
        <p14:creationId xmlns:p14="http://schemas.microsoft.com/office/powerpoint/2010/main" val="271089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570889"/>
            <a:ext cx="110456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Treatment for a personality disorder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Symptoms of a personality disorder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Therapeutic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Medicine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Recovery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www.nhs.uk/mental-health/conditions/personality-disorder/</a:t>
            </a:r>
          </a:p>
        </p:txBody>
      </p:sp>
    </p:spTree>
    <p:extLst>
      <p:ext uri="{BB962C8B-B14F-4D97-AF65-F5344CB8AC3E}">
        <p14:creationId xmlns:p14="http://schemas.microsoft.com/office/powerpoint/2010/main" val="39150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324146"/>
            <a:ext cx="110456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It is not clear exactly what causes personality disorders, but they are thought to result from a combination of the genes a person inherits and early environmental influences – for example, a distressing childhood experience (such as abuse or neglect).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Support for people living with a personality disorder.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Having a personality disorder can have a big effect on the person's life, as well as their family and friends, but support is available.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Causes</a:t>
            </a:r>
          </a:p>
        </p:txBody>
      </p:sp>
    </p:spTree>
    <p:extLst>
      <p:ext uri="{BB962C8B-B14F-4D97-AF65-F5344CB8AC3E}">
        <p14:creationId xmlns:p14="http://schemas.microsoft.com/office/powerpoint/2010/main" val="248306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324146"/>
            <a:ext cx="110456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Resident/Customer must be part of their Recovery Path Way and Goals settings at all stages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Healthcare professional must always voice their concerns with the person at all stages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Assessment dates/ stages to be set up asap but not written in stone, so if something isn’t work other options can be looked at as early as possible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Always check that the services our working together to provide the best outcome for the Customer  on a regular basic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Verbal feedback is better than no feedback at all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A strong relationship must be put in place based on Trust Honesty and good conversation both ways 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/>
              <a:t>Learning from lived experience: towards recovery </a:t>
            </a:r>
          </a:p>
        </p:txBody>
      </p:sp>
    </p:spTree>
    <p:extLst>
      <p:ext uri="{BB962C8B-B14F-4D97-AF65-F5344CB8AC3E}">
        <p14:creationId xmlns:p14="http://schemas.microsoft.com/office/powerpoint/2010/main" val="59605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841513" y="2324146"/>
            <a:ext cx="110456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Ensuring people facing mental health challenges develop their own definition of recovery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Means to me that I can recover as much as possible that good about me and learn to accept and manage what is weak or bad about 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Accept that this process is  my best chance to transform my life.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Healthcare professionals working by myside to reach my goals and improve the quality of my life.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What does recovery mean to you?</a:t>
            </a:r>
          </a:p>
        </p:txBody>
      </p:sp>
    </p:spTree>
    <p:extLst>
      <p:ext uri="{BB962C8B-B14F-4D97-AF65-F5344CB8AC3E}">
        <p14:creationId xmlns:p14="http://schemas.microsoft.com/office/powerpoint/2010/main" val="20634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F5FEA7C-2F32-472F-8712-76EE3E6E96FD}"/>
              </a:ext>
            </a:extLst>
          </p:cNvPr>
          <p:cNvSpPr/>
          <p:nvPr/>
        </p:nvSpPr>
        <p:spPr>
          <a:xfrm>
            <a:off x="580256" y="1155148"/>
            <a:ext cx="11118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Recovery &amp; Person Centred Planning</a:t>
            </a:r>
          </a:p>
        </p:txBody>
      </p:sp>
      <p:sp>
        <p:nvSpPr>
          <p:cNvPr id="5" name="Oval 4"/>
          <p:cNvSpPr/>
          <p:nvPr/>
        </p:nvSpPr>
        <p:spPr>
          <a:xfrm>
            <a:off x="1491112" y="2757714"/>
            <a:ext cx="9274628" cy="34326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4" name="Oval 3"/>
          <p:cNvSpPr/>
          <p:nvPr/>
        </p:nvSpPr>
        <p:spPr>
          <a:xfrm>
            <a:off x="2410049" y="2582429"/>
            <a:ext cx="1914070" cy="1094998"/>
          </a:xfrm>
          <a:prstGeom prst="ellipse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Mental/</a:t>
            </a:r>
          </a:p>
          <a:p>
            <a:pPr algn="ctr"/>
            <a:r>
              <a:rPr lang="en-GB" b="1" dirty="0"/>
              <a:t>Physical Health</a:t>
            </a:r>
          </a:p>
        </p:txBody>
      </p:sp>
      <p:sp>
        <p:nvSpPr>
          <p:cNvPr id="6" name="Oval 5"/>
          <p:cNvSpPr/>
          <p:nvPr/>
        </p:nvSpPr>
        <p:spPr>
          <a:xfrm>
            <a:off x="5171392" y="2210215"/>
            <a:ext cx="1914070" cy="1094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Substance Use</a:t>
            </a:r>
          </a:p>
        </p:txBody>
      </p:sp>
      <p:sp>
        <p:nvSpPr>
          <p:cNvPr id="7" name="Oval 6"/>
          <p:cNvSpPr/>
          <p:nvPr/>
        </p:nvSpPr>
        <p:spPr>
          <a:xfrm>
            <a:off x="7932735" y="2582429"/>
            <a:ext cx="1914070" cy="109499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b="1" dirty="0"/>
              <a:t>Education</a:t>
            </a:r>
          </a:p>
          <a:p>
            <a:pPr algn="ctr"/>
            <a:r>
              <a:rPr lang="en-GB" sz="1450" b="1" dirty="0"/>
              <a:t>Volunteering</a:t>
            </a:r>
          </a:p>
          <a:p>
            <a:pPr algn="ctr"/>
            <a:r>
              <a:rPr lang="en-GB" sz="1450" b="1" dirty="0"/>
              <a:t>Employment</a:t>
            </a:r>
          </a:p>
        </p:txBody>
      </p:sp>
      <p:sp>
        <p:nvSpPr>
          <p:cNvPr id="2" name="Oval 1"/>
          <p:cNvSpPr/>
          <p:nvPr/>
        </p:nvSpPr>
        <p:spPr>
          <a:xfrm>
            <a:off x="5246453" y="3943205"/>
            <a:ext cx="1763948" cy="106164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Leroy</a:t>
            </a:r>
          </a:p>
        </p:txBody>
      </p:sp>
      <p:sp>
        <p:nvSpPr>
          <p:cNvPr id="9" name="Oval 8"/>
          <p:cNvSpPr/>
          <p:nvPr/>
        </p:nvSpPr>
        <p:spPr>
          <a:xfrm>
            <a:off x="9870313" y="3926530"/>
            <a:ext cx="1914070" cy="109499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Housing </a:t>
            </a:r>
          </a:p>
        </p:txBody>
      </p:sp>
      <p:sp>
        <p:nvSpPr>
          <p:cNvPr id="10" name="Oval 9"/>
          <p:cNvSpPr/>
          <p:nvPr/>
        </p:nvSpPr>
        <p:spPr>
          <a:xfrm>
            <a:off x="472471" y="3926530"/>
            <a:ext cx="1914070" cy="1094998"/>
          </a:xfrm>
          <a:prstGeom prst="ellipse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 Risks and Outcomes</a:t>
            </a:r>
          </a:p>
        </p:txBody>
      </p:sp>
      <p:sp>
        <p:nvSpPr>
          <p:cNvPr id="8" name="Oval 7"/>
          <p:cNvSpPr/>
          <p:nvPr/>
        </p:nvSpPr>
        <p:spPr>
          <a:xfrm>
            <a:off x="8422592" y="5074680"/>
            <a:ext cx="1914070" cy="109499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Exit Plan </a:t>
            </a:r>
          </a:p>
        </p:txBody>
      </p:sp>
      <p:sp>
        <p:nvSpPr>
          <p:cNvPr id="11" name="Oval 10"/>
          <p:cNvSpPr/>
          <p:nvPr/>
        </p:nvSpPr>
        <p:spPr>
          <a:xfrm>
            <a:off x="1920192" y="5074680"/>
            <a:ext cx="1914070" cy="1094998"/>
          </a:xfrm>
          <a:prstGeom prst="ellipse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Strengths/ Skills</a:t>
            </a:r>
          </a:p>
        </p:txBody>
      </p:sp>
      <p:sp>
        <p:nvSpPr>
          <p:cNvPr id="12" name="Oval 11"/>
          <p:cNvSpPr/>
          <p:nvPr/>
        </p:nvSpPr>
        <p:spPr>
          <a:xfrm>
            <a:off x="4087659" y="5553018"/>
            <a:ext cx="1914070" cy="1094998"/>
          </a:xfrm>
          <a:prstGeom prst="ellipse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Dreams and Goals</a:t>
            </a:r>
          </a:p>
        </p:txBody>
      </p:sp>
      <p:sp>
        <p:nvSpPr>
          <p:cNvPr id="13" name="Oval 12"/>
          <p:cNvSpPr/>
          <p:nvPr/>
        </p:nvSpPr>
        <p:spPr>
          <a:xfrm>
            <a:off x="6255126" y="5553018"/>
            <a:ext cx="1914070" cy="109499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Support Network </a:t>
            </a:r>
          </a:p>
        </p:txBody>
      </p:sp>
    </p:spTree>
    <p:extLst>
      <p:ext uri="{BB962C8B-B14F-4D97-AF65-F5344CB8AC3E}">
        <p14:creationId xmlns:p14="http://schemas.microsoft.com/office/powerpoint/2010/main" val="200055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8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610022812094CB3BA3D1EB96D1391" ma:contentTypeVersion="12" ma:contentTypeDescription="Create a new document." ma:contentTypeScope="" ma:versionID="c7f942387714b30aba30bbbcfc7d01ce">
  <xsd:schema xmlns:xsd="http://www.w3.org/2001/XMLSchema" xmlns:xs="http://www.w3.org/2001/XMLSchema" xmlns:p="http://schemas.microsoft.com/office/2006/metadata/properties" xmlns:ns3="723f2be7-04ab-48db-bf99-cf491dffd703" xmlns:ns4="796e094e-9c10-417c-84b9-4d361948adde" targetNamespace="http://schemas.microsoft.com/office/2006/metadata/properties" ma:root="true" ma:fieldsID="c2e506bd62aa0fe0f9a83bc19063ac9d" ns3:_="" ns4:_="">
    <xsd:import namespace="723f2be7-04ab-48db-bf99-cf491dffd703"/>
    <xsd:import namespace="796e094e-9c10-417c-84b9-4d361948ad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f2be7-04ab-48db-bf99-cf491dffd7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6e094e-9c10-417c-84b9-4d361948add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6D11E2-F3AB-4F52-A789-214B043317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3CFD7E-7516-49C6-BCEA-855EEB746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f2be7-04ab-48db-bf99-cf491dffd703"/>
    <ds:schemaRef ds:uri="796e094e-9c10-417c-84b9-4d361948ad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15B590-CF49-4330-BC34-E98E97C6107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737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Leroy Simpson</dc:creator>
  <cp:lastModifiedBy>Leroy Decosta Simpson</cp:lastModifiedBy>
  <cp:revision>75</cp:revision>
  <cp:lastPrinted>2020-01-21T15:16:16Z</cp:lastPrinted>
  <dcterms:created xsi:type="dcterms:W3CDTF">2020-01-08T11:55:01Z</dcterms:created>
  <dcterms:modified xsi:type="dcterms:W3CDTF">2022-03-12T14:43:29Z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0x01010079E610022812094CB3BA3D1EB96D1391</vt:lpwstr>
  </property>
</Properties>
</file>