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9" r:id="rId3"/>
    <p:sldId id="260" r:id="rId4"/>
    <p:sldId id="261" r:id="rId5"/>
    <p:sldId id="262" r:id="rId6"/>
    <p:sldId id="263" r:id="rId7"/>
    <p:sldId id="264" r:id="rId8"/>
    <p:sldId id="257" r:id="rId9"/>
    <p:sldId id="258"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A9E9BC-8327-43E4-9044-CA1746C01620}" v="943" dt="2021-11-21T00:35:08.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7" d="100"/>
          <a:sy n="57" d="100"/>
        </p:scale>
        <p:origin x="52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7.png"/></Relationships>
</file>

<file path=ppt/diagrams/_rels/data3.xml.rels><?xml version="1.0" encoding="UTF-8" standalone="yes"?>
<Relationships xmlns="http://schemas.openxmlformats.org/package/2006/relationships"><Relationship Id="rId3" Type="http://schemas.openxmlformats.org/officeDocument/2006/relationships/hyperlink" Target="https://www.innovahealthtec.com/children-young-people-snct" TargetMode="External"/><Relationship Id="rId2" Type="http://schemas.openxmlformats.org/officeDocument/2006/relationships/hyperlink" Target="https://www.innovahealthtec.com/adult-acute-assessment-snct" TargetMode="External"/><Relationship Id="rId1" Type="http://schemas.openxmlformats.org/officeDocument/2006/relationships/hyperlink" Target="https://www.innovahealthtec.com/adult-in-patient-ward-snct" TargetMode="External"/><Relationship Id="rId5" Type="http://schemas.openxmlformats.org/officeDocument/2006/relationships/hyperlink" Target="https://www.innovahealthtec.com/emergency-department-snct" TargetMode="External"/><Relationship Id="rId4" Type="http://schemas.openxmlformats.org/officeDocument/2006/relationships/hyperlink" Target="https://www.innovahealthtec.com/mhost" TargetMode="External"/></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6.svg"/><Relationship Id="rId1" Type="http://schemas.openxmlformats.org/officeDocument/2006/relationships/image" Target="../media/image9.png"/><Relationship Id="rId6" Type="http://schemas.openxmlformats.org/officeDocument/2006/relationships/image" Target="../media/image20.svg"/><Relationship Id="rId5" Type="http://schemas.openxmlformats.org/officeDocument/2006/relationships/image" Target="../media/image11.png"/><Relationship Id="rId4" Type="http://schemas.openxmlformats.org/officeDocument/2006/relationships/image" Target="../media/image1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7.png"/></Relationships>
</file>

<file path=ppt/diagrams/_rels/drawing3.xml.rels><?xml version="1.0" encoding="UTF-8" standalone="yes"?>
<Relationships xmlns="http://schemas.openxmlformats.org/package/2006/relationships"><Relationship Id="rId3" Type="http://schemas.openxmlformats.org/officeDocument/2006/relationships/hyperlink" Target="https://www.innovahealthtec.com/children-young-people-snct" TargetMode="External"/><Relationship Id="rId2" Type="http://schemas.openxmlformats.org/officeDocument/2006/relationships/hyperlink" Target="https://www.innovahealthtec.com/adult-acute-assessment-snct" TargetMode="External"/><Relationship Id="rId1" Type="http://schemas.openxmlformats.org/officeDocument/2006/relationships/hyperlink" Target="https://www.innovahealthtec.com/adult-in-patient-ward-snct" TargetMode="External"/><Relationship Id="rId5" Type="http://schemas.openxmlformats.org/officeDocument/2006/relationships/hyperlink" Target="https://www.innovahealthtec.com/emergency-department-snct" TargetMode="External"/><Relationship Id="rId4" Type="http://schemas.openxmlformats.org/officeDocument/2006/relationships/hyperlink" Target="https://www.innovahealthtec.com/mhost"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6.svg"/><Relationship Id="rId1" Type="http://schemas.openxmlformats.org/officeDocument/2006/relationships/image" Target="../media/image9.png"/><Relationship Id="rId6" Type="http://schemas.openxmlformats.org/officeDocument/2006/relationships/image" Target="../media/image20.svg"/><Relationship Id="rId5" Type="http://schemas.openxmlformats.org/officeDocument/2006/relationships/image" Target="../media/image11.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BE4C32-C1D4-4271-B361-82FAA55FFF00}"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33C6E1D6-4C43-4921-A3EE-EFE3C80F2B69}">
      <dgm:prSet/>
      <dgm:spPr/>
      <dgm:t>
        <a:bodyPr/>
        <a:lstStyle/>
        <a:p>
          <a:r>
            <a:rPr lang="en-US"/>
            <a:t>Between 2013 and 2017 increase of 10% nurses 30% support staff</a:t>
          </a:r>
        </a:p>
      </dgm:t>
    </dgm:pt>
    <dgm:pt modelId="{20C87D13-1510-415D-8CDC-73DA55AFA2CF}" type="parTrans" cxnId="{E33BAE06-F29A-4600-BD90-A68D1CD64803}">
      <dgm:prSet/>
      <dgm:spPr/>
      <dgm:t>
        <a:bodyPr/>
        <a:lstStyle/>
        <a:p>
          <a:endParaRPr lang="en-US"/>
        </a:p>
      </dgm:t>
    </dgm:pt>
    <dgm:pt modelId="{F3ED90F2-DC4A-4004-A10D-1C85043E5B09}" type="sibTrans" cxnId="{E33BAE06-F29A-4600-BD90-A68D1CD64803}">
      <dgm:prSet/>
      <dgm:spPr/>
      <dgm:t>
        <a:bodyPr/>
        <a:lstStyle/>
        <a:p>
          <a:endParaRPr lang="en-US"/>
        </a:p>
      </dgm:t>
    </dgm:pt>
    <dgm:pt modelId="{3972F12F-B2AE-4C40-BAD0-74F1C4F63487}">
      <dgm:prSet/>
      <dgm:spPr/>
      <dgm:t>
        <a:bodyPr/>
        <a:lstStyle/>
        <a:p>
          <a:r>
            <a:rPr lang="en-US"/>
            <a:t>Increases in hospital staff not reflected in community staff, maternity services or learning disability</a:t>
          </a:r>
        </a:p>
      </dgm:t>
    </dgm:pt>
    <dgm:pt modelId="{7985D6FF-5614-4231-A261-D35BD5DD6DAC}" type="parTrans" cxnId="{8A522FB2-4D5F-46BB-BC04-8743698CC35C}">
      <dgm:prSet/>
      <dgm:spPr/>
      <dgm:t>
        <a:bodyPr/>
        <a:lstStyle/>
        <a:p>
          <a:endParaRPr lang="en-US"/>
        </a:p>
      </dgm:t>
    </dgm:pt>
    <dgm:pt modelId="{9195E8D6-D805-43B7-815C-79C37F29BD31}" type="sibTrans" cxnId="{8A522FB2-4D5F-46BB-BC04-8743698CC35C}">
      <dgm:prSet/>
      <dgm:spPr/>
      <dgm:t>
        <a:bodyPr/>
        <a:lstStyle/>
        <a:p>
          <a:endParaRPr lang="en-US"/>
        </a:p>
      </dgm:t>
    </dgm:pt>
    <dgm:pt modelId="{3EC3FF16-6F1E-45D9-890C-F8C30EA21033}">
      <dgm:prSet/>
      <dgm:spPr/>
      <dgm:t>
        <a:bodyPr/>
        <a:lstStyle/>
        <a:p>
          <a:r>
            <a:rPr lang="en-US"/>
            <a:t>However there is still a worldwide chronic shortage of nurses</a:t>
          </a:r>
        </a:p>
      </dgm:t>
    </dgm:pt>
    <dgm:pt modelId="{5FF20952-DF16-40B9-8D27-81DF308119BB}" type="parTrans" cxnId="{155505FB-4C8E-4B9A-B912-E831F4AEFAD9}">
      <dgm:prSet/>
      <dgm:spPr/>
      <dgm:t>
        <a:bodyPr/>
        <a:lstStyle/>
        <a:p>
          <a:endParaRPr lang="en-US"/>
        </a:p>
      </dgm:t>
    </dgm:pt>
    <dgm:pt modelId="{5EBBF6FD-EB92-4F2B-996F-669089ED0F0B}" type="sibTrans" cxnId="{155505FB-4C8E-4B9A-B912-E831F4AEFAD9}">
      <dgm:prSet/>
      <dgm:spPr/>
      <dgm:t>
        <a:bodyPr/>
        <a:lstStyle/>
        <a:p>
          <a:endParaRPr lang="en-US"/>
        </a:p>
      </dgm:t>
    </dgm:pt>
    <dgm:pt modelId="{EA0D66F5-64AF-4DC5-8C83-25639FE6B275}">
      <dgm:prSet/>
      <dgm:spPr/>
      <dgm:t>
        <a:bodyPr/>
        <a:lstStyle/>
        <a:p>
          <a:r>
            <a:rPr lang="en-US"/>
            <a:t>Nurses and midwives account for nearly 50% of the global health workforce</a:t>
          </a:r>
        </a:p>
      </dgm:t>
    </dgm:pt>
    <dgm:pt modelId="{42A893FB-1FA0-449F-BDC7-484C085D2967}" type="parTrans" cxnId="{144852A5-B227-401A-89AE-C0C771212029}">
      <dgm:prSet/>
      <dgm:spPr/>
      <dgm:t>
        <a:bodyPr/>
        <a:lstStyle/>
        <a:p>
          <a:endParaRPr lang="en-US"/>
        </a:p>
      </dgm:t>
    </dgm:pt>
    <dgm:pt modelId="{4457E02F-5049-430B-A6FA-DC0219B424E7}" type="sibTrans" cxnId="{144852A5-B227-401A-89AE-C0C771212029}">
      <dgm:prSet/>
      <dgm:spPr/>
      <dgm:t>
        <a:bodyPr/>
        <a:lstStyle/>
        <a:p>
          <a:endParaRPr lang="en-US"/>
        </a:p>
      </dgm:t>
    </dgm:pt>
    <dgm:pt modelId="{BF89AA7E-803D-4DD5-9483-D4C759DD936C}">
      <dgm:prSet/>
      <dgm:spPr/>
      <dgm:t>
        <a:bodyPr/>
        <a:lstStyle/>
        <a:p>
          <a:r>
            <a:rPr lang="en-US"/>
            <a:t>They also represent more than 50% of the shortage of health workers globally</a:t>
          </a:r>
        </a:p>
      </dgm:t>
    </dgm:pt>
    <dgm:pt modelId="{7038FD31-1497-42B9-8B06-CB527D99750E}" type="parTrans" cxnId="{BB2F9A80-124D-4AFF-A78B-3663EFA7348F}">
      <dgm:prSet/>
      <dgm:spPr/>
      <dgm:t>
        <a:bodyPr/>
        <a:lstStyle/>
        <a:p>
          <a:endParaRPr lang="en-US"/>
        </a:p>
      </dgm:t>
    </dgm:pt>
    <dgm:pt modelId="{79A14527-B806-40E2-8295-C2D4D4422D42}" type="sibTrans" cxnId="{BB2F9A80-124D-4AFF-A78B-3663EFA7348F}">
      <dgm:prSet/>
      <dgm:spPr/>
      <dgm:t>
        <a:bodyPr/>
        <a:lstStyle/>
        <a:p>
          <a:endParaRPr lang="en-US"/>
        </a:p>
      </dgm:t>
    </dgm:pt>
    <dgm:pt modelId="{B7BF15F7-B413-42C7-AE30-463141D01F1B}">
      <dgm:prSet/>
      <dgm:spPr/>
      <dgm:t>
        <a:bodyPr/>
        <a:lstStyle/>
        <a:p>
          <a:r>
            <a:rPr lang="en-US" b="1"/>
            <a:t>For all countries to reach Sustainable Development Goal 3 on health and well-being, WHO estimates that the world will need an additional 9 million nurses and midwives by the year 2030.</a:t>
          </a:r>
          <a:endParaRPr lang="en-US"/>
        </a:p>
      </dgm:t>
    </dgm:pt>
    <dgm:pt modelId="{50A09BE5-D5AD-4826-92DE-BCD07B225371}" type="parTrans" cxnId="{1BAABC62-0A95-47CB-9DDF-B3E1DCF0ED71}">
      <dgm:prSet/>
      <dgm:spPr/>
      <dgm:t>
        <a:bodyPr/>
        <a:lstStyle/>
        <a:p>
          <a:endParaRPr lang="en-US"/>
        </a:p>
      </dgm:t>
    </dgm:pt>
    <dgm:pt modelId="{5D5E1524-44D4-48D5-A609-A9E799102484}" type="sibTrans" cxnId="{1BAABC62-0A95-47CB-9DDF-B3E1DCF0ED71}">
      <dgm:prSet/>
      <dgm:spPr/>
      <dgm:t>
        <a:bodyPr/>
        <a:lstStyle/>
        <a:p>
          <a:endParaRPr lang="en-US"/>
        </a:p>
      </dgm:t>
    </dgm:pt>
    <dgm:pt modelId="{D70EBA27-C5F5-42CD-9F0C-D81C163B792B}" type="pres">
      <dgm:prSet presAssocID="{5ABE4C32-C1D4-4271-B361-82FAA55FFF00}" presName="diagram" presStyleCnt="0">
        <dgm:presLayoutVars>
          <dgm:dir/>
          <dgm:resizeHandles val="exact"/>
        </dgm:presLayoutVars>
      </dgm:prSet>
      <dgm:spPr/>
      <dgm:t>
        <a:bodyPr/>
        <a:lstStyle/>
        <a:p>
          <a:endParaRPr lang="en-US"/>
        </a:p>
      </dgm:t>
    </dgm:pt>
    <dgm:pt modelId="{3C7619E1-0559-48BE-B2E9-063AEE120C04}" type="pres">
      <dgm:prSet presAssocID="{33C6E1D6-4C43-4921-A3EE-EFE3C80F2B69}" presName="node" presStyleLbl="node1" presStyleIdx="0" presStyleCnt="6">
        <dgm:presLayoutVars>
          <dgm:bulletEnabled val="1"/>
        </dgm:presLayoutVars>
      </dgm:prSet>
      <dgm:spPr/>
      <dgm:t>
        <a:bodyPr/>
        <a:lstStyle/>
        <a:p>
          <a:endParaRPr lang="en-US"/>
        </a:p>
      </dgm:t>
    </dgm:pt>
    <dgm:pt modelId="{03893DAE-3A5C-4635-9892-324A7BD8858C}" type="pres">
      <dgm:prSet presAssocID="{F3ED90F2-DC4A-4004-A10D-1C85043E5B09}" presName="sibTrans" presStyleCnt="0"/>
      <dgm:spPr/>
    </dgm:pt>
    <dgm:pt modelId="{D1A056F4-7945-489A-9592-5FF22BDAFE37}" type="pres">
      <dgm:prSet presAssocID="{3972F12F-B2AE-4C40-BAD0-74F1C4F63487}" presName="node" presStyleLbl="node1" presStyleIdx="1" presStyleCnt="6">
        <dgm:presLayoutVars>
          <dgm:bulletEnabled val="1"/>
        </dgm:presLayoutVars>
      </dgm:prSet>
      <dgm:spPr/>
      <dgm:t>
        <a:bodyPr/>
        <a:lstStyle/>
        <a:p>
          <a:endParaRPr lang="en-US"/>
        </a:p>
      </dgm:t>
    </dgm:pt>
    <dgm:pt modelId="{DB77B7CE-4A5E-41B6-9FD8-FF69A02E0C83}" type="pres">
      <dgm:prSet presAssocID="{9195E8D6-D805-43B7-815C-79C37F29BD31}" presName="sibTrans" presStyleCnt="0"/>
      <dgm:spPr/>
    </dgm:pt>
    <dgm:pt modelId="{D2C00F65-5513-479B-BB35-707D132587E1}" type="pres">
      <dgm:prSet presAssocID="{3EC3FF16-6F1E-45D9-890C-F8C30EA21033}" presName="node" presStyleLbl="node1" presStyleIdx="2" presStyleCnt="6">
        <dgm:presLayoutVars>
          <dgm:bulletEnabled val="1"/>
        </dgm:presLayoutVars>
      </dgm:prSet>
      <dgm:spPr/>
      <dgm:t>
        <a:bodyPr/>
        <a:lstStyle/>
        <a:p>
          <a:endParaRPr lang="en-US"/>
        </a:p>
      </dgm:t>
    </dgm:pt>
    <dgm:pt modelId="{3DA9ACDC-CF95-44E1-B88F-CCDBA3EDA81A}" type="pres">
      <dgm:prSet presAssocID="{5EBBF6FD-EB92-4F2B-996F-669089ED0F0B}" presName="sibTrans" presStyleCnt="0"/>
      <dgm:spPr/>
    </dgm:pt>
    <dgm:pt modelId="{A6770CB1-BAE7-45C7-B688-A5EDC052A23B}" type="pres">
      <dgm:prSet presAssocID="{EA0D66F5-64AF-4DC5-8C83-25639FE6B275}" presName="node" presStyleLbl="node1" presStyleIdx="3" presStyleCnt="6">
        <dgm:presLayoutVars>
          <dgm:bulletEnabled val="1"/>
        </dgm:presLayoutVars>
      </dgm:prSet>
      <dgm:spPr/>
      <dgm:t>
        <a:bodyPr/>
        <a:lstStyle/>
        <a:p>
          <a:endParaRPr lang="en-US"/>
        </a:p>
      </dgm:t>
    </dgm:pt>
    <dgm:pt modelId="{AF0EFE61-F208-4D02-AEC1-140D28773D92}" type="pres">
      <dgm:prSet presAssocID="{4457E02F-5049-430B-A6FA-DC0219B424E7}" presName="sibTrans" presStyleCnt="0"/>
      <dgm:spPr/>
    </dgm:pt>
    <dgm:pt modelId="{BE718B0C-4065-4D47-8D8A-C06D7E3F884F}" type="pres">
      <dgm:prSet presAssocID="{BF89AA7E-803D-4DD5-9483-D4C759DD936C}" presName="node" presStyleLbl="node1" presStyleIdx="4" presStyleCnt="6">
        <dgm:presLayoutVars>
          <dgm:bulletEnabled val="1"/>
        </dgm:presLayoutVars>
      </dgm:prSet>
      <dgm:spPr/>
      <dgm:t>
        <a:bodyPr/>
        <a:lstStyle/>
        <a:p>
          <a:endParaRPr lang="en-US"/>
        </a:p>
      </dgm:t>
    </dgm:pt>
    <dgm:pt modelId="{7F318E05-128D-4544-941B-D2D0D690AC33}" type="pres">
      <dgm:prSet presAssocID="{79A14527-B806-40E2-8295-C2D4D4422D42}" presName="sibTrans" presStyleCnt="0"/>
      <dgm:spPr/>
    </dgm:pt>
    <dgm:pt modelId="{37D56EC0-5054-4EF9-8F20-4AE269DD9E61}" type="pres">
      <dgm:prSet presAssocID="{B7BF15F7-B413-42C7-AE30-463141D01F1B}" presName="node" presStyleLbl="node1" presStyleIdx="5" presStyleCnt="6">
        <dgm:presLayoutVars>
          <dgm:bulletEnabled val="1"/>
        </dgm:presLayoutVars>
      </dgm:prSet>
      <dgm:spPr/>
      <dgm:t>
        <a:bodyPr/>
        <a:lstStyle/>
        <a:p>
          <a:endParaRPr lang="en-US"/>
        </a:p>
      </dgm:t>
    </dgm:pt>
  </dgm:ptLst>
  <dgm:cxnLst>
    <dgm:cxn modelId="{144852A5-B227-401A-89AE-C0C771212029}" srcId="{5ABE4C32-C1D4-4271-B361-82FAA55FFF00}" destId="{EA0D66F5-64AF-4DC5-8C83-25639FE6B275}" srcOrd="3" destOrd="0" parTransId="{42A893FB-1FA0-449F-BDC7-484C085D2967}" sibTransId="{4457E02F-5049-430B-A6FA-DC0219B424E7}"/>
    <dgm:cxn modelId="{B934AB9B-34BC-4D2D-B906-21A3A570C9FC}" type="presOf" srcId="{33C6E1D6-4C43-4921-A3EE-EFE3C80F2B69}" destId="{3C7619E1-0559-48BE-B2E9-063AEE120C04}" srcOrd="0" destOrd="0" presId="urn:microsoft.com/office/officeart/2005/8/layout/default"/>
    <dgm:cxn modelId="{A3B1B00B-9BA0-465C-9A42-398662A89A45}" type="presOf" srcId="{3972F12F-B2AE-4C40-BAD0-74F1C4F63487}" destId="{D1A056F4-7945-489A-9592-5FF22BDAFE37}" srcOrd="0" destOrd="0" presId="urn:microsoft.com/office/officeart/2005/8/layout/default"/>
    <dgm:cxn modelId="{F882AE65-DD55-4F34-919E-BD669E9D0490}" type="presOf" srcId="{B7BF15F7-B413-42C7-AE30-463141D01F1B}" destId="{37D56EC0-5054-4EF9-8F20-4AE269DD9E61}" srcOrd="0" destOrd="0" presId="urn:microsoft.com/office/officeart/2005/8/layout/default"/>
    <dgm:cxn modelId="{0CDBB5EF-AF06-40F2-BC0C-053C53BF44F3}" type="presOf" srcId="{BF89AA7E-803D-4DD5-9483-D4C759DD936C}" destId="{BE718B0C-4065-4D47-8D8A-C06D7E3F884F}" srcOrd="0" destOrd="0" presId="urn:microsoft.com/office/officeart/2005/8/layout/default"/>
    <dgm:cxn modelId="{E33BAE06-F29A-4600-BD90-A68D1CD64803}" srcId="{5ABE4C32-C1D4-4271-B361-82FAA55FFF00}" destId="{33C6E1D6-4C43-4921-A3EE-EFE3C80F2B69}" srcOrd="0" destOrd="0" parTransId="{20C87D13-1510-415D-8CDC-73DA55AFA2CF}" sibTransId="{F3ED90F2-DC4A-4004-A10D-1C85043E5B09}"/>
    <dgm:cxn modelId="{1BAABC62-0A95-47CB-9DDF-B3E1DCF0ED71}" srcId="{5ABE4C32-C1D4-4271-B361-82FAA55FFF00}" destId="{B7BF15F7-B413-42C7-AE30-463141D01F1B}" srcOrd="5" destOrd="0" parTransId="{50A09BE5-D5AD-4826-92DE-BCD07B225371}" sibTransId="{5D5E1524-44D4-48D5-A609-A9E799102484}"/>
    <dgm:cxn modelId="{BB2F9A80-124D-4AFF-A78B-3663EFA7348F}" srcId="{5ABE4C32-C1D4-4271-B361-82FAA55FFF00}" destId="{BF89AA7E-803D-4DD5-9483-D4C759DD936C}" srcOrd="4" destOrd="0" parTransId="{7038FD31-1497-42B9-8B06-CB527D99750E}" sibTransId="{79A14527-B806-40E2-8295-C2D4D4422D42}"/>
    <dgm:cxn modelId="{BB6123D2-E325-4612-939C-0069D6A26F47}" type="presOf" srcId="{5ABE4C32-C1D4-4271-B361-82FAA55FFF00}" destId="{D70EBA27-C5F5-42CD-9F0C-D81C163B792B}" srcOrd="0" destOrd="0" presId="urn:microsoft.com/office/officeart/2005/8/layout/default"/>
    <dgm:cxn modelId="{155505FB-4C8E-4B9A-B912-E831F4AEFAD9}" srcId="{5ABE4C32-C1D4-4271-B361-82FAA55FFF00}" destId="{3EC3FF16-6F1E-45D9-890C-F8C30EA21033}" srcOrd="2" destOrd="0" parTransId="{5FF20952-DF16-40B9-8D27-81DF308119BB}" sibTransId="{5EBBF6FD-EB92-4F2B-996F-669089ED0F0B}"/>
    <dgm:cxn modelId="{3A46EF33-B823-4740-8732-4ACE91B9AE83}" type="presOf" srcId="{EA0D66F5-64AF-4DC5-8C83-25639FE6B275}" destId="{A6770CB1-BAE7-45C7-B688-A5EDC052A23B}" srcOrd="0" destOrd="0" presId="urn:microsoft.com/office/officeart/2005/8/layout/default"/>
    <dgm:cxn modelId="{B85D2CC1-0B86-4B0B-BD59-1377D660E595}" type="presOf" srcId="{3EC3FF16-6F1E-45D9-890C-F8C30EA21033}" destId="{D2C00F65-5513-479B-BB35-707D132587E1}" srcOrd="0" destOrd="0" presId="urn:microsoft.com/office/officeart/2005/8/layout/default"/>
    <dgm:cxn modelId="{8A522FB2-4D5F-46BB-BC04-8743698CC35C}" srcId="{5ABE4C32-C1D4-4271-B361-82FAA55FFF00}" destId="{3972F12F-B2AE-4C40-BAD0-74F1C4F63487}" srcOrd="1" destOrd="0" parTransId="{7985D6FF-5614-4231-A261-D35BD5DD6DAC}" sibTransId="{9195E8D6-D805-43B7-815C-79C37F29BD31}"/>
    <dgm:cxn modelId="{EA35CA05-D85D-426D-A365-EEF6B03F023B}" type="presParOf" srcId="{D70EBA27-C5F5-42CD-9F0C-D81C163B792B}" destId="{3C7619E1-0559-48BE-B2E9-063AEE120C04}" srcOrd="0" destOrd="0" presId="urn:microsoft.com/office/officeart/2005/8/layout/default"/>
    <dgm:cxn modelId="{B64E5345-4181-4540-8E22-CE0CD58AB19C}" type="presParOf" srcId="{D70EBA27-C5F5-42CD-9F0C-D81C163B792B}" destId="{03893DAE-3A5C-4635-9892-324A7BD8858C}" srcOrd="1" destOrd="0" presId="urn:microsoft.com/office/officeart/2005/8/layout/default"/>
    <dgm:cxn modelId="{C13B1251-2B2E-4230-AFA0-1A2B19103718}" type="presParOf" srcId="{D70EBA27-C5F5-42CD-9F0C-D81C163B792B}" destId="{D1A056F4-7945-489A-9592-5FF22BDAFE37}" srcOrd="2" destOrd="0" presId="urn:microsoft.com/office/officeart/2005/8/layout/default"/>
    <dgm:cxn modelId="{9A2D1897-08F2-4CDE-A5B8-5F4BF417DCE3}" type="presParOf" srcId="{D70EBA27-C5F5-42CD-9F0C-D81C163B792B}" destId="{DB77B7CE-4A5E-41B6-9FD8-FF69A02E0C83}" srcOrd="3" destOrd="0" presId="urn:microsoft.com/office/officeart/2005/8/layout/default"/>
    <dgm:cxn modelId="{EE1862D0-FFDB-4192-9491-B00E98811729}" type="presParOf" srcId="{D70EBA27-C5F5-42CD-9F0C-D81C163B792B}" destId="{D2C00F65-5513-479B-BB35-707D132587E1}" srcOrd="4" destOrd="0" presId="urn:microsoft.com/office/officeart/2005/8/layout/default"/>
    <dgm:cxn modelId="{32AC8A03-94AF-4E53-B04E-DAB97153DFF5}" type="presParOf" srcId="{D70EBA27-C5F5-42CD-9F0C-D81C163B792B}" destId="{3DA9ACDC-CF95-44E1-B88F-CCDBA3EDA81A}" srcOrd="5" destOrd="0" presId="urn:microsoft.com/office/officeart/2005/8/layout/default"/>
    <dgm:cxn modelId="{DC7A6DC2-DC29-4DB9-892D-CF1FE36AD173}" type="presParOf" srcId="{D70EBA27-C5F5-42CD-9F0C-D81C163B792B}" destId="{A6770CB1-BAE7-45C7-B688-A5EDC052A23B}" srcOrd="6" destOrd="0" presId="urn:microsoft.com/office/officeart/2005/8/layout/default"/>
    <dgm:cxn modelId="{9306A74B-E258-4687-83EF-2DA214CA9C06}" type="presParOf" srcId="{D70EBA27-C5F5-42CD-9F0C-D81C163B792B}" destId="{AF0EFE61-F208-4D02-AEC1-140D28773D92}" srcOrd="7" destOrd="0" presId="urn:microsoft.com/office/officeart/2005/8/layout/default"/>
    <dgm:cxn modelId="{BA7AF8DA-F02D-4930-9E1D-E39790B57C42}" type="presParOf" srcId="{D70EBA27-C5F5-42CD-9F0C-D81C163B792B}" destId="{BE718B0C-4065-4D47-8D8A-C06D7E3F884F}" srcOrd="8" destOrd="0" presId="urn:microsoft.com/office/officeart/2005/8/layout/default"/>
    <dgm:cxn modelId="{A5A94201-3B13-4E26-8965-9EA1626328EB}" type="presParOf" srcId="{D70EBA27-C5F5-42CD-9F0C-D81C163B792B}" destId="{7F318E05-128D-4544-941B-D2D0D690AC33}" srcOrd="9" destOrd="0" presId="urn:microsoft.com/office/officeart/2005/8/layout/default"/>
    <dgm:cxn modelId="{B15B69A8-7BFF-43B2-B1DA-6D9EAFDD40C1}" type="presParOf" srcId="{D70EBA27-C5F5-42CD-9F0C-D81C163B792B}" destId="{37D56EC0-5054-4EF9-8F20-4AE269DD9E6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F25047-7E60-4B0E-B099-45826A4F75D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2AAD3BF-5895-450D-A67A-A413B45D3159}">
      <dgm:prSet/>
      <dgm:spPr/>
      <dgm:t>
        <a:bodyPr/>
        <a:lstStyle/>
        <a:p>
          <a:pPr>
            <a:defRPr cap="all"/>
          </a:pPr>
          <a:r>
            <a:rPr lang="en-US"/>
            <a:t>Provide organisational level metrics to monitor impact on the quality of patient care and outcomes</a:t>
          </a:r>
        </a:p>
      </dgm:t>
    </dgm:pt>
    <dgm:pt modelId="{C5EF059C-F583-4A14-A76B-ADB068C9867B}" type="parTrans" cxnId="{59F6C1EA-FC9A-48AB-BFAC-C0079F353FC2}">
      <dgm:prSet/>
      <dgm:spPr/>
      <dgm:t>
        <a:bodyPr/>
        <a:lstStyle/>
        <a:p>
          <a:endParaRPr lang="en-US"/>
        </a:p>
      </dgm:t>
    </dgm:pt>
    <dgm:pt modelId="{5194F21E-6E0B-4386-8E16-0F215986804D}" type="sibTrans" cxnId="{59F6C1EA-FC9A-48AB-BFAC-C0079F353FC2}">
      <dgm:prSet/>
      <dgm:spPr/>
      <dgm:t>
        <a:bodyPr/>
        <a:lstStyle/>
        <a:p>
          <a:endParaRPr lang="en-US"/>
        </a:p>
      </dgm:t>
    </dgm:pt>
    <dgm:pt modelId="{0EFFC241-BAE9-4A90-8B65-BC840404BE00}">
      <dgm:prSet/>
      <dgm:spPr/>
      <dgm:t>
        <a:bodyPr/>
        <a:lstStyle/>
        <a:p>
          <a:pPr>
            <a:defRPr cap="all"/>
          </a:pPr>
          <a:r>
            <a:rPr lang="en-US"/>
            <a:t>Give a defined measure of patient acuity and dependency</a:t>
          </a:r>
        </a:p>
      </dgm:t>
    </dgm:pt>
    <dgm:pt modelId="{B71714D2-096A-4D83-85EF-1A7B9CAB48FD}" type="parTrans" cxnId="{17C4C16E-FABF-4C19-BC02-0FEBA56045F7}">
      <dgm:prSet/>
      <dgm:spPr/>
      <dgm:t>
        <a:bodyPr/>
        <a:lstStyle/>
        <a:p>
          <a:endParaRPr lang="en-US"/>
        </a:p>
      </dgm:t>
    </dgm:pt>
    <dgm:pt modelId="{12BD7817-CBD6-4D7F-B4AB-16C3FEA5AA91}" type="sibTrans" cxnId="{17C4C16E-FABF-4C19-BC02-0FEBA56045F7}">
      <dgm:prSet/>
      <dgm:spPr/>
      <dgm:t>
        <a:bodyPr/>
        <a:lstStyle/>
        <a:p>
          <a:endParaRPr lang="en-US"/>
        </a:p>
      </dgm:t>
    </dgm:pt>
    <dgm:pt modelId="{47488673-D6E2-4B37-8A08-E1A7FFCB5A9C}">
      <dgm:prSet/>
      <dgm:spPr/>
      <dgm:t>
        <a:bodyPr/>
        <a:lstStyle/>
        <a:p>
          <a:pPr>
            <a:defRPr cap="all"/>
          </a:pPr>
          <a:r>
            <a:rPr lang="en-US"/>
            <a:t>Are able to support benchmarking activity in organisations when used across trusts</a:t>
          </a:r>
        </a:p>
      </dgm:t>
    </dgm:pt>
    <dgm:pt modelId="{3FB579C0-56F3-4876-A670-B26C36B72690}" type="parTrans" cxnId="{23439FDB-2EB0-42E5-B853-007A8D7F802D}">
      <dgm:prSet/>
      <dgm:spPr/>
      <dgm:t>
        <a:bodyPr/>
        <a:lstStyle/>
        <a:p>
          <a:endParaRPr lang="en-US"/>
        </a:p>
      </dgm:t>
    </dgm:pt>
    <dgm:pt modelId="{8DAEAD10-EA8F-4EE8-9AC9-D4DB76F8D5E1}" type="sibTrans" cxnId="{23439FDB-2EB0-42E5-B853-007A8D7F802D}">
      <dgm:prSet/>
      <dgm:spPr/>
      <dgm:t>
        <a:bodyPr/>
        <a:lstStyle/>
        <a:p>
          <a:endParaRPr lang="en-US"/>
        </a:p>
      </dgm:t>
    </dgm:pt>
    <dgm:pt modelId="{96D20475-71B0-4CC5-A522-75236C8504A6}">
      <dgm:prSet/>
      <dgm:spPr/>
      <dgm:t>
        <a:bodyPr/>
        <a:lstStyle/>
        <a:p>
          <a:pPr>
            <a:defRPr cap="all"/>
          </a:pPr>
          <a:r>
            <a:rPr lang="en-US"/>
            <a:t>Embrace all the principles that should be considered when evaluating decision support tools set out in the relevant NHSI ‘Safe, sustainable and productive staffing’ resources</a:t>
          </a:r>
        </a:p>
      </dgm:t>
    </dgm:pt>
    <dgm:pt modelId="{D368F794-B9A7-435D-AA3E-7C74BBE72FC6}" type="parTrans" cxnId="{2BA70197-DC6B-4A14-9CAB-AEFCC564A27C}">
      <dgm:prSet/>
      <dgm:spPr/>
      <dgm:t>
        <a:bodyPr/>
        <a:lstStyle/>
        <a:p>
          <a:endParaRPr lang="en-US"/>
        </a:p>
      </dgm:t>
    </dgm:pt>
    <dgm:pt modelId="{C2E3BAB5-AF21-4AC7-889A-010DFDD7F62B}" type="sibTrans" cxnId="{2BA70197-DC6B-4A14-9CAB-AEFCC564A27C}">
      <dgm:prSet/>
      <dgm:spPr/>
      <dgm:t>
        <a:bodyPr/>
        <a:lstStyle/>
        <a:p>
          <a:endParaRPr lang="en-US"/>
        </a:p>
      </dgm:t>
    </dgm:pt>
    <dgm:pt modelId="{933F534E-1FC7-4DB5-B12D-2443180555BF}">
      <dgm:prSet/>
      <dgm:spPr/>
      <dgm:t>
        <a:bodyPr/>
        <a:lstStyle/>
        <a:p>
          <a:pPr>
            <a:defRPr cap="all"/>
          </a:pPr>
          <a:r>
            <a:rPr lang="en-US"/>
            <a:t>Include staffing multipliers to support professional judgement</a:t>
          </a:r>
        </a:p>
      </dgm:t>
    </dgm:pt>
    <dgm:pt modelId="{65E19AC3-107B-43C3-BAB0-6DDAF3DB1D81}" type="parTrans" cxnId="{F4F6CD25-717A-4D53-ACB3-28B619AA724E}">
      <dgm:prSet/>
      <dgm:spPr/>
      <dgm:t>
        <a:bodyPr/>
        <a:lstStyle/>
        <a:p>
          <a:endParaRPr lang="en-US"/>
        </a:p>
      </dgm:t>
    </dgm:pt>
    <dgm:pt modelId="{FF9EE8FD-CD41-4177-8BB1-98CF37C462BF}" type="sibTrans" cxnId="{F4F6CD25-717A-4D53-ACB3-28B619AA724E}">
      <dgm:prSet/>
      <dgm:spPr/>
      <dgm:t>
        <a:bodyPr/>
        <a:lstStyle/>
        <a:p>
          <a:endParaRPr lang="en-US"/>
        </a:p>
      </dgm:t>
    </dgm:pt>
    <dgm:pt modelId="{3758E41B-DA41-41A9-AF3F-AAF2E0D23B2A}">
      <dgm:prSet/>
      <dgm:spPr/>
      <dgm:t>
        <a:bodyPr/>
        <a:lstStyle/>
        <a:p>
          <a:pPr>
            <a:defRPr cap="all"/>
          </a:pPr>
          <a:r>
            <a:rPr lang="en-US"/>
            <a:t>Provide accurate data collection methodology.</a:t>
          </a:r>
        </a:p>
      </dgm:t>
    </dgm:pt>
    <dgm:pt modelId="{539C562B-F5E9-442E-AE1D-9C6B733F4E6B}" type="parTrans" cxnId="{B737E963-1A57-449F-A005-C0FEF1210721}">
      <dgm:prSet/>
      <dgm:spPr/>
      <dgm:t>
        <a:bodyPr/>
        <a:lstStyle/>
        <a:p>
          <a:endParaRPr lang="en-US"/>
        </a:p>
      </dgm:t>
    </dgm:pt>
    <dgm:pt modelId="{E1F2CCF7-8CA4-41D3-B65D-54166E5C2F43}" type="sibTrans" cxnId="{B737E963-1A57-449F-A005-C0FEF1210721}">
      <dgm:prSet/>
      <dgm:spPr/>
      <dgm:t>
        <a:bodyPr/>
        <a:lstStyle/>
        <a:p>
          <a:endParaRPr lang="en-US"/>
        </a:p>
      </dgm:t>
    </dgm:pt>
    <dgm:pt modelId="{426EFD5E-F498-4AAE-946D-AB3BFB0C55F1}" type="pres">
      <dgm:prSet presAssocID="{9DF25047-7E60-4B0E-B099-45826A4F75D4}" presName="root" presStyleCnt="0">
        <dgm:presLayoutVars>
          <dgm:dir/>
          <dgm:resizeHandles val="exact"/>
        </dgm:presLayoutVars>
      </dgm:prSet>
      <dgm:spPr/>
      <dgm:t>
        <a:bodyPr/>
        <a:lstStyle/>
        <a:p>
          <a:endParaRPr lang="en-US"/>
        </a:p>
      </dgm:t>
    </dgm:pt>
    <dgm:pt modelId="{91629E37-ADD2-46C7-B6B6-773C8B862C3A}" type="pres">
      <dgm:prSet presAssocID="{12AAD3BF-5895-450D-A67A-A413B45D3159}" presName="compNode" presStyleCnt="0"/>
      <dgm:spPr/>
    </dgm:pt>
    <dgm:pt modelId="{FAD2B1AD-9E9D-47DE-A3AE-445BC312D97E}" type="pres">
      <dgm:prSet presAssocID="{12AAD3BF-5895-450D-A67A-A413B45D3159}" presName="iconBgRect" presStyleLbl="bgShp" presStyleIdx="0" presStyleCnt="6"/>
      <dgm:spPr/>
    </dgm:pt>
    <dgm:pt modelId="{4D5D1831-2294-428A-9B07-586B4B2413D4}" type="pres">
      <dgm:prSet presAssocID="{12AAD3BF-5895-450D-A67A-A413B45D3159}" presName="iconRect" presStyleLbl="node1" presStyleIdx="0" presStyleCnt="6"/>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tethoscope"/>
        </a:ext>
      </dgm:extLst>
    </dgm:pt>
    <dgm:pt modelId="{7EA9CAA1-BA81-4711-BF83-BE146CAB9452}" type="pres">
      <dgm:prSet presAssocID="{12AAD3BF-5895-450D-A67A-A413B45D3159}" presName="spaceRect" presStyleCnt="0"/>
      <dgm:spPr/>
    </dgm:pt>
    <dgm:pt modelId="{445D1C81-026F-4201-9EA9-DBAC4C9CE9B5}" type="pres">
      <dgm:prSet presAssocID="{12AAD3BF-5895-450D-A67A-A413B45D3159}" presName="textRect" presStyleLbl="revTx" presStyleIdx="0" presStyleCnt="6">
        <dgm:presLayoutVars>
          <dgm:chMax val="1"/>
          <dgm:chPref val="1"/>
        </dgm:presLayoutVars>
      </dgm:prSet>
      <dgm:spPr/>
      <dgm:t>
        <a:bodyPr/>
        <a:lstStyle/>
        <a:p>
          <a:endParaRPr lang="en-US"/>
        </a:p>
      </dgm:t>
    </dgm:pt>
    <dgm:pt modelId="{8A083679-B841-41BF-87B9-B52A66A00238}" type="pres">
      <dgm:prSet presAssocID="{5194F21E-6E0B-4386-8E16-0F215986804D}" presName="sibTrans" presStyleCnt="0"/>
      <dgm:spPr/>
    </dgm:pt>
    <dgm:pt modelId="{D24F6217-F5B0-4286-98E3-0D3BC0042500}" type="pres">
      <dgm:prSet presAssocID="{0EFFC241-BAE9-4A90-8B65-BC840404BE00}" presName="compNode" presStyleCnt="0"/>
      <dgm:spPr/>
    </dgm:pt>
    <dgm:pt modelId="{05ABB542-7A1E-419C-976F-2316684C07EC}" type="pres">
      <dgm:prSet presAssocID="{0EFFC241-BAE9-4A90-8B65-BC840404BE00}" presName="iconBgRect" presStyleLbl="bgShp" presStyleIdx="1" presStyleCnt="6"/>
      <dgm:spPr/>
    </dgm:pt>
    <dgm:pt modelId="{3B620895-3FAA-44D7-BE24-743A710A41E5}" type="pres">
      <dgm:prSet presAssocID="{0EFFC241-BAE9-4A90-8B65-BC840404BE00}" presName="iconRect" presStyleLbl="node1" presStyleIdx="1" presStyleCnt="6"/>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Checkmark"/>
        </a:ext>
      </dgm:extLst>
    </dgm:pt>
    <dgm:pt modelId="{8F2EB90E-73B6-4A68-B417-40BC17650CD9}" type="pres">
      <dgm:prSet presAssocID="{0EFFC241-BAE9-4A90-8B65-BC840404BE00}" presName="spaceRect" presStyleCnt="0"/>
      <dgm:spPr/>
    </dgm:pt>
    <dgm:pt modelId="{ED322179-1933-4F7D-9C37-F2B600D4A514}" type="pres">
      <dgm:prSet presAssocID="{0EFFC241-BAE9-4A90-8B65-BC840404BE00}" presName="textRect" presStyleLbl="revTx" presStyleIdx="1" presStyleCnt="6">
        <dgm:presLayoutVars>
          <dgm:chMax val="1"/>
          <dgm:chPref val="1"/>
        </dgm:presLayoutVars>
      </dgm:prSet>
      <dgm:spPr/>
      <dgm:t>
        <a:bodyPr/>
        <a:lstStyle/>
        <a:p>
          <a:endParaRPr lang="en-US"/>
        </a:p>
      </dgm:t>
    </dgm:pt>
    <dgm:pt modelId="{F8793AFA-877A-4B59-941E-1BA15086522B}" type="pres">
      <dgm:prSet presAssocID="{12BD7817-CBD6-4D7F-B4AB-16C3FEA5AA91}" presName="sibTrans" presStyleCnt="0"/>
      <dgm:spPr/>
    </dgm:pt>
    <dgm:pt modelId="{486F6F60-A1C1-4FE7-93D5-EE824CF2EB55}" type="pres">
      <dgm:prSet presAssocID="{47488673-D6E2-4B37-8A08-E1A7FFCB5A9C}" presName="compNode" presStyleCnt="0"/>
      <dgm:spPr/>
    </dgm:pt>
    <dgm:pt modelId="{389D1CBA-8867-41E5-97BD-25C57C59E1BB}" type="pres">
      <dgm:prSet presAssocID="{47488673-D6E2-4B37-8A08-E1A7FFCB5A9C}" presName="iconBgRect" presStyleLbl="bgShp" presStyleIdx="2" presStyleCnt="6"/>
      <dgm:spPr/>
    </dgm:pt>
    <dgm:pt modelId="{52EA1476-0BD7-469A-A1C1-BCB0A37A9A33}" type="pres">
      <dgm:prSet presAssocID="{47488673-D6E2-4B37-8A08-E1A7FFCB5A9C}" presName="iconRect" presStyleLbl="node1" presStyleIdx="2" presStyleCnt="6"/>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Check List"/>
        </a:ext>
      </dgm:extLst>
    </dgm:pt>
    <dgm:pt modelId="{94801411-5330-4ADF-AF5B-8A03E3F82820}" type="pres">
      <dgm:prSet presAssocID="{47488673-D6E2-4B37-8A08-E1A7FFCB5A9C}" presName="spaceRect" presStyleCnt="0"/>
      <dgm:spPr/>
    </dgm:pt>
    <dgm:pt modelId="{D0F7B27A-385C-4429-A6E0-06BB10A67881}" type="pres">
      <dgm:prSet presAssocID="{47488673-D6E2-4B37-8A08-E1A7FFCB5A9C}" presName="textRect" presStyleLbl="revTx" presStyleIdx="2" presStyleCnt="6">
        <dgm:presLayoutVars>
          <dgm:chMax val="1"/>
          <dgm:chPref val="1"/>
        </dgm:presLayoutVars>
      </dgm:prSet>
      <dgm:spPr/>
      <dgm:t>
        <a:bodyPr/>
        <a:lstStyle/>
        <a:p>
          <a:endParaRPr lang="en-US"/>
        </a:p>
      </dgm:t>
    </dgm:pt>
    <dgm:pt modelId="{861AFDF0-6D6E-4A35-B59F-2A520E6A3A71}" type="pres">
      <dgm:prSet presAssocID="{8DAEAD10-EA8F-4EE8-9AC9-D4DB76F8D5E1}" presName="sibTrans" presStyleCnt="0"/>
      <dgm:spPr/>
    </dgm:pt>
    <dgm:pt modelId="{44D383B8-2D1D-4956-9BA4-A4DCFAC1F482}" type="pres">
      <dgm:prSet presAssocID="{96D20475-71B0-4CC5-A522-75236C8504A6}" presName="compNode" presStyleCnt="0"/>
      <dgm:spPr/>
    </dgm:pt>
    <dgm:pt modelId="{A63DB459-DD1A-486D-8610-78E747800FDD}" type="pres">
      <dgm:prSet presAssocID="{96D20475-71B0-4CC5-A522-75236C8504A6}" presName="iconBgRect" presStyleLbl="bgShp" presStyleIdx="3" presStyleCnt="6"/>
      <dgm:spPr/>
    </dgm:pt>
    <dgm:pt modelId="{27DC4123-D69A-4DDA-B8EE-E784331F4C0B}" type="pres">
      <dgm:prSet presAssocID="{96D20475-71B0-4CC5-A522-75236C8504A6}" presName="iconRect" presStyleLbl="node1" presStyleIdx="3" presStyleCnt="6"/>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Group of People"/>
        </a:ext>
      </dgm:extLst>
    </dgm:pt>
    <dgm:pt modelId="{00C81F8D-CB38-4513-8715-7ABFA8DD1C4D}" type="pres">
      <dgm:prSet presAssocID="{96D20475-71B0-4CC5-A522-75236C8504A6}" presName="spaceRect" presStyleCnt="0"/>
      <dgm:spPr/>
    </dgm:pt>
    <dgm:pt modelId="{09DA66DE-A0DA-461A-B5E5-2421315E980F}" type="pres">
      <dgm:prSet presAssocID="{96D20475-71B0-4CC5-A522-75236C8504A6}" presName="textRect" presStyleLbl="revTx" presStyleIdx="3" presStyleCnt="6">
        <dgm:presLayoutVars>
          <dgm:chMax val="1"/>
          <dgm:chPref val="1"/>
        </dgm:presLayoutVars>
      </dgm:prSet>
      <dgm:spPr/>
      <dgm:t>
        <a:bodyPr/>
        <a:lstStyle/>
        <a:p>
          <a:endParaRPr lang="en-US"/>
        </a:p>
      </dgm:t>
    </dgm:pt>
    <dgm:pt modelId="{CC30CCAF-BE5C-4DCE-A70C-C0E09432CA31}" type="pres">
      <dgm:prSet presAssocID="{C2E3BAB5-AF21-4AC7-889A-010DFDD7F62B}" presName="sibTrans" presStyleCnt="0"/>
      <dgm:spPr/>
    </dgm:pt>
    <dgm:pt modelId="{9C0A0632-BDCD-46D1-A4D4-42FDE267B576}" type="pres">
      <dgm:prSet presAssocID="{933F534E-1FC7-4DB5-B12D-2443180555BF}" presName="compNode" presStyleCnt="0"/>
      <dgm:spPr/>
    </dgm:pt>
    <dgm:pt modelId="{EC82F61C-DDB1-4B2E-B45C-B4C7CFEFEA17}" type="pres">
      <dgm:prSet presAssocID="{933F534E-1FC7-4DB5-B12D-2443180555BF}" presName="iconBgRect" presStyleLbl="bgShp" presStyleIdx="4" presStyleCnt="6"/>
      <dgm:spPr/>
    </dgm:pt>
    <dgm:pt modelId="{11E69DF7-4358-49C4-A568-1581BA2034C0}" type="pres">
      <dgm:prSet presAssocID="{933F534E-1FC7-4DB5-B12D-2443180555BF}" presName="iconRect" presStyleLbl="node1" presStyleIdx="4" presStyleCnt="6"/>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Users"/>
        </a:ext>
      </dgm:extLst>
    </dgm:pt>
    <dgm:pt modelId="{B6D8855B-5B5B-4018-9BA1-F0BC29F64136}" type="pres">
      <dgm:prSet presAssocID="{933F534E-1FC7-4DB5-B12D-2443180555BF}" presName="spaceRect" presStyleCnt="0"/>
      <dgm:spPr/>
    </dgm:pt>
    <dgm:pt modelId="{9E67CFA4-7057-48E8-841F-80F6E912F4A6}" type="pres">
      <dgm:prSet presAssocID="{933F534E-1FC7-4DB5-B12D-2443180555BF}" presName="textRect" presStyleLbl="revTx" presStyleIdx="4" presStyleCnt="6">
        <dgm:presLayoutVars>
          <dgm:chMax val="1"/>
          <dgm:chPref val="1"/>
        </dgm:presLayoutVars>
      </dgm:prSet>
      <dgm:spPr/>
      <dgm:t>
        <a:bodyPr/>
        <a:lstStyle/>
        <a:p>
          <a:endParaRPr lang="en-US"/>
        </a:p>
      </dgm:t>
    </dgm:pt>
    <dgm:pt modelId="{E406CC09-1591-484F-82D1-BE454E918DBB}" type="pres">
      <dgm:prSet presAssocID="{FF9EE8FD-CD41-4177-8BB1-98CF37C462BF}" presName="sibTrans" presStyleCnt="0"/>
      <dgm:spPr/>
    </dgm:pt>
    <dgm:pt modelId="{50C38715-BA0A-4070-BEB3-5EB7E0FC02C5}" type="pres">
      <dgm:prSet presAssocID="{3758E41B-DA41-41A9-AF3F-AAF2E0D23B2A}" presName="compNode" presStyleCnt="0"/>
      <dgm:spPr/>
    </dgm:pt>
    <dgm:pt modelId="{0A545268-3E42-467F-8772-7DBF97D96FF0}" type="pres">
      <dgm:prSet presAssocID="{3758E41B-DA41-41A9-AF3F-AAF2E0D23B2A}" presName="iconBgRect" presStyleLbl="bgShp" presStyleIdx="5" presStyleCnt="6"/>
      <dgm:spPr/>
    </dgm:pt>
    <dgm:pt modelId="{385D52AA-7727-4634-9436-500AFA294DBA}" type="pres">
      <dgm:prSet presAssocID="{3758E41B-DA41-41A9-AF3F-AAF2E0D23B2A}" presName="iconRect" presStyleLbl="node1" presStyleIdx="5" presStyleCnt="6"/>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Bullseye"/>
        </a:ext>
      </dgm:extLst>
    </dgm:pt>
    <dgm:pt modelId="{D1743CF2-B934-4D2C-8C7C-A3C0B8B6A241}" type="pres">
      <dgm:prSet presAssocID="{3758E41B-DA41-41A9-AF3F-AAF2E0D23B2A}" presName="spaceRect" presStyleCnt="0"/>
      <dgm:spPr/>
    </dgm:pt>
    <dgm:pt modelId="{96FD521F-BFA9-4413-974A-F32B0D9D5092}" type="pres">
      <dgm:prSet presAssocID="{3758E41B-DA41-41A9-AF3F-AAF2E0D23B2A}" presName="textRect" presStyleLbl="revTx" presStyleIdx="5" presStyleCnt="6">
        <dgm:presLayoutVars>
          <dgm:chMax val="1"/>
          <dgm:chPref val="1"/>
        </dgm:presLayoutVars>
      </dgm:prSet>
      <dgm:spPr/>
      <dgm:t>
        <a:bodyPr/>
        <a:lstStyle/>
        <a:p>
          <a:endParaRPr lang="en-US"/>
        </a:p>
      </dgm:t>
    </dgm:pt>
  </dgm:ptLst>
  <dgm:cxnLst>
    <dgm:cxn modelId="{B737E963-1A57-449F-A005-C0FEF1210721}" srcId="{9DF25047-7E60-4B0E-B099-45826A4F75D4}" destId="{3758E41B-DA41-41A9-AF3F-AAF2E0D23B2A}" srcOrd="5" destOrd="0" parTransId="{539C562B-F5E9-442E-AE1D-9C6B733F4E6B}" sibTransId="{E1F2CCF7-8CA4-41D3-B65D-54166E5C2F43}"/>
    <dgm:cxn modelId="{F85BE29E-D928-4459-9533-D408B5770D6A}" type="presOf" srcId="{12AAD3BF-5895-450D-A67A-A413B45D3159}" destId="{445D1C81-026F-4201-9EA9-DBAC4C9CE9B5}" srcOrd="0" destOrd="0" presId="urn:microsoft.com/office/officeart/2018/5/layout/IconCircleLabelList"/>
    <dgm:cxn modelId="{6C69423B-ED89-46D2-ADEF-8792174D77D6}" type="presOf" srcId="{0EFFC241-BAE9-4A90-8B65-BC840404BE00}" destId="{ED322179-1933-4F7D-9C37-F2B600D4A514}" srcOrd="0" destOrd="0" presId="urn:microsoft.com/office/officeart/2018/5/layout/IconCircleLabelList"/>
    <dgm:cxn modelId="{17C4C16E-FABF-4C19-BC02-0FEBA56045F7}" srcId="{9DF25047-7E60-4B0E-B099-45826A4F75D4}" destId="{0EFFC241-BAE9-4A90-8B65-BC840404BE00}" srcOrd="1" destOrd="0" parTransId="{B71714D2-096A-4D83-85EF-1A7B9CAB48FD}" sibTransId="{12BD7817-CBD6-4D7F-B4AB-16C3FEA5AA91}"/>
    <dgm:cxn modelId="{7944DC10-8954-4362-8401-05AD2DAE7729}" type="presOf" srcId="{933F534E-1FC7-4DB5-B12D-2443180555BF}" destId="{9E67CFA4-7057-48E8-841F-80F6E912F4A6}" srcOrd="0" destOrd="0" presId="urn:microsoft.com/office/officeart/2018/5/layout/IconCircleLabelList"/>
    <dgm:cxn modelId="{BF325CE3-4179-438C-8D5B-E0F174459B16}" type="presOf" srcId="{3758E41B-DA41-41A9-AF3F-AAF2E0D23B2A}" destId="{96FD521F-BFA9-4413-974A-F32B0D9D5092}" srcOrd="0" destOrd="0" presId="urn:microsoft.com/office/officeart/2018/5/layout/IconCircleLabelList"/>
    <dgm:cxn modelId="{2BA70197-DC6B-4A14-9CAB-AEFCC564A27C}" srcId="{9DF25047-7E60-4B0E-B099-45826A4F75D4}" destId="{96D20475-71B0-4CC5-A522-75236C8504A6}" srcOrd="3" destOrd="0" parTransId="{D368F794-B9A7-435D-AA3E-7C74BBE72FC6}" sibTransId="{C2E3BAB5-AF21-4AC7-889A-010DFDD7F62B}"/>
    <dgm:cxn modelId="{80B574B9-BB07-4091-ACE4-BC9D4357A8F8}" type="presOf" srcId="{47488673-D6E2-4B37-8A08-E1A7FFCB5A9C}" destId="{D0F7B27A-385C-4429-A6E0-06BB10A67881}" srcOrd="0" destOrd="0" presId="urn:microsoft.com/office/officeart/2018/5/layout/IconCircleLabelList"/>
    <dgm:cxn modelId="{F4F6CD25-717A-4D53-ACB3-28B619AA724E}" srcId="{9DF25047-7E60-4B0E-B099-45826A4F75D4}" destId="{933F534E-1FC7-4DB5-B12D-2443180555BF}" srcOrd="4" destOrd="0" parTransId="{65E19AC3-107B-43C3-BAB0-6DDAF3DB1D81}" sibTransId="{FF9EE8FD-CD41-4177-8BB1-98CF37C462BF}"/>
    <dgm:cxn modelId="{59F6C1EA-FC9A-48AB-BFAC-C0079F353FC2}" srcId="{9DF25047-7E60-4B0E-B099-45826A4F75D4}" destId="{12AAD3BF-5895-450D-A67A-A413B45D3159}" srcOrd="0" destOrd="0" parTransId="{C5EF059C-F583-4A14-A76B-ADB068C9867B}" sibTransId="{5194F21E-6E0B-4386-8E16-0F215986804D}"/>
    <dgm:cxn modelId="{B48DC0FC-8AB2-4B6F-97F7-DB719171089A}" type="presOf" srcId="{96D20475-71B0-4CC5-A522-75236C8504A6}" destId="{09DA66DE-A0DA-461A-B5E5-2421315E980F}" srcOrd="0" destOrd="0" presId="urn:microsoft.com/office/officeart/2018/5/layout/IconCircleLabelList"/>
    <dgm:cxn modelId="{2B7D6E44-0AD1-4B6A-9555-8242B72729D8}" type="presOf" srcId="{9DF25047-7E60-4B0E-B099-45826A4F75D4}" destId="{426EFD5E-F498-4AAE-946D-AB3BFB0C55F1}" srcOrd="0" destOrd="0" presId="urn:microsoft.com/office/officeart/2018/5/layout/IconCircleLabelList"/>
    <dgm:cxn modelId="{23439FDB-2EB0-42E5-B853-007A8D7F802D}" srcId="{9DF25047-7E60-4B0E-B099-45826A4F75D4}" destId="{47488673-D6E2-4B37-8A08-E1A7FFCB5A9C}" srcOrd="2" destOrd="0" parTransId="{3FB579C0-56F3-4876-A670-B26C36B72690}" sibTransId="{8DAEAD10-EA8F-4EE8-9AC9-D4DB76F8D5E1}"/>
    <dgm:cxn modelId="{C8169593-9E36-46B4-A233-106993AD4AD0}" type="presParOf" srcId="{426EFD5E-F498-4AAE-946D-AB3BFB0C55F1}" destId="{91629E37-ADD2-46C7-B6B6-773C8B862C3A}" srcOrd="0" destOrd="0" presId="urn:microsoft.com/office/officeart/2018/5/layout/IconCircleLabelList"/>
    <dgm:cxn modelId="{44D41464-FC29-4E26-9D99-E3E1FC37485C}" type="presParOf" srcId="{91629E37-ADD2-46C7-B6B6-773C8B862C3A}" destId="{FAD2B1AD-9E9D-47DE-A3AE-445BC312D97E}" srcOrd="0" destOrd="0" presId="urn:microsoft.com/office/officeart/2018/5/layout/IconCircleLabelList"/>
    <dgm:cxn modelId="{9B545748-713B-47EA-A4CE-35C59AE6D421}" type="presParOf" srcId="{91629E37-ADD2-46C7-B6B6-773C8B862C3A}" destId="{4D5D1831-2294-428A-9B07-586B4B2413D4}" srcOrd="1" destOrd="0" presId="urn:microsoft.com/office/officeart/2018/5/layout/IconCircleLabelList"/>
    <dgm:cxn modelId="{EFC12CC6-C879-4FBD-A004-D26E664CD944}" type="presParOf" srcId="{91629E37-ADD2-46C7-B6B6-773C8B862C3A}" destId="{7EA9CAA1-BA81-4711-BF83-BE146CAB9452}" srcOrd="2" destOrd="0" presId="urn:microsoft.com/office/officeart/2018/5/layout/IconCircleLabelList"/>
    <dgm:cxn modelId="{F2D236A2-EB8C-41DE-8A0D-47416B1480CF}" type="presParOf" srcId="{91629E37-ADD2-46C7-B6B6-773C8B862C3A}" destId="{445D1C81-026F-4201-9EA9-DBAC4C9CE9B5}" srcOrd="3" destOrd="0" presId="urn:microsoft.com/office/officeart/2018/5/layout/IconCircleLabelList"/>
    <dgm:cxn modelId="{1C77A860-CC53-41DE-8537-38FF921FA073}" type="presParOf" srcId="{426EFD5E-F498-4AAE-946D-AB3BFB0C55F1}" destId="{8A083679-B841-41BF-87B9-B52A66A00238}" srcOrd="1" destOrd="0" presId="urn:microsoft.com/office/officeart/2018/5/layout/IconCircleLabelList"/>
    <dgm:cxn modelId="{0052D346-C319-4F5D-B78F-8FC24254CFD9}" type="presParOf" srcId="{426EFD5E-F498-4AAE-946D-AB3BFB0C55F1}" destId="{D24F6217-F5B0-4286-98E3-0D3BC0042500}" srcOrd="2" destOrd="0" presId="urn:microsoft.com/office/officeart/2018/5/layout/IconCircleLabelList"/>
    <dgm:cxn modelId="{3708A5CF-3FE3-4D29-BAB2-7CFBD7B63BC3}" type="presParOf" srcId="{D24F6217-F5B0-4286-98E3-0D3BC0042500}" destId="{05ABB542-7A1E-419C-976F-2316684C07EC}" srcOrd="0" destOrd="0" presId="urn:microsoft.com/office/officeart/2018/5/layout/IconCircleLabelList"/>
    <dgm:cxn modelId="{260F462F-7021-4E33-8262-BC4C462D3A57}" type="presParOf" srcId="{D24F6217-F5B0-4286-98E3-0D3BC0042500}" destId="{3B620895-3FAA-44D7-BE24-743A710A41E5}" srcOrd="1" destOrd="0" presId="urn:microsoft.com/office/officeart/2018/5/layout/IconCircleLabelList"/>
    <dgm:cxn modelId="{52B7992F-46DD-4492-9F8B-36E234FDFFB7}" type="presParOf" srcId="{D24F6217-F5B0-4286-98E3-0D3BC0042500}" destId="{8F2EB90E-73B6-4A68-B417-40BC17650CD9}" srcOrd="2" destOrd="0" presId="urn:microsoft.com/office/officeart/2018/5/layout/IconCircleLabelList"/>
    <dgm:cxn modelId="{2617F41D-108C-4384-8EE3-38383DAF2B6C}" type="presParOf" srcId="{D24F6217-F5B0-4286-98E3-0D3BC0042500}" destId="{ED322179-1933-4F7D-9C37-F2B600D4A514}" srcOrd="3" destOrd="0" presId="urn:microsoft.com/office/officeart/2018/5/layout/IconCircleLabelList"/>
    <dgm:cxn modelId="{98720BBC-4940-446B-BD62-1E9B717681DF}" type="presParOf" srcId="{426EFD5E-F498-4AAE-946D-AB3BFB0C55F1}" destId="{F8793AFA-877A-4B59-941E-1BA15086522B}" srcOrd="3" destOrd="0" presId="urn:microsoft.com/office/officeart/2018/5/layout/IconCircleLabelList"/>
    <dgm:cxn modelId="{CE5874E2-8753-4019-B4BE-6D355838A2B3}" type="presParOf" srcId="{426EFD5E-F498-4AAE-946D-AB3BFB0C55F1}" destId="{486F6F60-A1C1-4FE7-93D5-EE824CF2EB55}" srcOrd="4" destOrd="0" presId="urn:microsoft.com/office/officeart/2018/5/layout/IconCircleLabelList"/>
    <dgm:cxn modelId="{F732439F-3680-4586-BE7F-D7C055346F57}" type="presParOf" srcId="{486F6F60-A1C1-4FE7-93D5-EE824CF2EB55}" destId="{389D1CBA-8867-41E5-97BD-25C57C59E1BB}" srcOrd="0" destOrd="0" presId="urn:microsoft.com/office/officeart/2018/5/layout/IconCircleLabelList"/>
    <dgm:cxn modelId="{68230F62-CC41-47DE-B68B-922FB0F4BAFF}" type="presParOf" srcId="{486F6F60-A1C1-4FE7-93D5-EE824CF2EB55}" destId="{52EA1476-0BD7-469A-A1C1-BCB0A37A9A33}" srcOrd="1" destOrd="0" presId="urn:microsoft.com/office/officeart/2018/5/layout/IconCircleLabelList"/>
    <dgm:cxn modelId="{E40B1E5A-09F4-4077-9215-26CA8D397EF4}" type="presParOf" srcId="{486F6F60-A1C1-4FE7-93D5-EE824CF2EB55}" destId="{94801411-5330-4ADF-AF5B-8A03E3F82820}" srcOrd="2" destOrd="0" presId="urn:microsoft.com/office/officeart/2018/5/layout/IconCircleLabelList"/>
    <dgm:cxn modelId="{9D08DDDE-9CB1-47F8-B316-ECD6EE821633}" type="presParOf" srcId="{486F6F60-A1C1-4FE7-93D5-EE824CF2EB55}" destId="{D0F7B27A-385C-4429-A6E0-06BB10A67881}" srcOrd="3" destOrd="0" presId="urn:microsoft.com/office/officeart/2018/5/layout/IconCircleLabelList"/>
    <dgm:cxn modelId="{04081B46-900A-4676-839F-6CCA0431F246}" type="presParOf" srcId="{426EFD5E-F498-4AAE-946D-AB3BFB0C55F1}" destId="{861AFDF0-6D6E-4A35-B59F-2A520E6A3A71}" srcOrd="5" destOrd="0" presId="urn:microsoft.com/office/officeart/2018/5/layout/IconCircleLabelList"/>
    <dgm:cxn modelId="{F9B0C9EE-A309-47CE-AD19-92D360C5D5E8}" type="presParOf" srcId="{426EFD5E-F498-4AAE-946D-AB3BFB0C55F1}" destId="{44D383B8-2D1D-4956-9BA4-A4DCFAC1F482}" srcOrd="6" destOrd="0" presId="urn:microsoft.com/office/officeart/2018/5/layout/IconCircleLabelList"/>
    <dgm:cxn modelId="{955B0D3A-E69B-4B61-A382-68BE3E4A2DB4}" type="presParOf" srcId="{44D383B8-2D1D-4956-9BA4-A4DCFAC1F482}" destId="{A63DB459-DD1A-486D-8610-78E747800FDD}" srcOrd="0" destOrd="0" presId="urn:microsoft.com/office/officeart/2018/5/layout/IconCircleLabelList"/>
    <dgm:cxn modelId="{8C7BAD00-D2E6-43C4-A9C9-ACF2D412F70C}" type="presParOf" srcId="{44D383B8-2D1D-4956-9BA4-A4DCFAC1F482}" destId="{27DC4123-D69A-4DDA-B8EE-E784331F4C0B}" srcOrd="1" destOrd="0" presId="urn:microsoft.com/office/officeart/2018/5/layout/IconCircleLabelList"/>
    <dgm:cxn modelId="{CE6650B5-0834-4105-BAD6-FE9FF49BEEED}" type="presParOf" srcId="{44D383B8-2D1D-4956-9BA4-A4DCFAC1F482}" destId="{00C81F8D-CB38-4513-8715-7ABFA8DD1C4D}" srcOrd="2" destOrd="0" presId="urn:microsoft.com/office/officeart/2018/5/layout/IconCircleLabelList"/>
    <dgm:cxn modelId="{3FCB825C-6499-45B0-8575-4BA9297EA00E}" type="presParOf" srcId="{44D383B8-2D1D-4956-9BA4-A4DCFAC1F482}" destId="{09DA66DE-A0DA-461A-B5E5-2421315E980F}" srcOrd="3" destOrd="0" presId="urn:microsoft.com/office/officeart/2018/5/layout/IconCircleLabelList"/>
    <dgm:cxn modelId="{349E59A5-A5B2-4083-A332-87394C40D119}" type="presParOf" srcId="{426EFD5E-F498-4AAE-946D-AB3BFB0C55F1}" destId="{CC30CCAF-BE5C-4DCE-A70C-C0E09432CA31}" srcOrd="7" destOrd="0" presId="urn:microsoft.com/office/officeart/2018/5/layout/IconCircleLabelList"/>
    <dgm:cxn modelId="{4035767D-43AA-4E54-AC3C-4EF44BDB65F0}" type="presParOf" srcId="{426EFD5E-F498-4AAE-946D-AB3BFB0C55F1}" destId="{9C0A0632-BDCD-46D1-A4D4-42FDE267B576}" srcOrd="8" destOrd="0" presId="urn:microsoft.com/office/officeart/2018/5/layout/IconCircleLabelList"/>
    <dgm:cxn modelId="{EC75AD46-E7FE-4E9D-B019-38578C787D8B}" type="presParOf" srcId="{9C0A0632-BDCD-46D1-A4D4-42FDE267B576}" destId="{EC82F61C-DDB1-4B2E-B45C-B4C7CFEFEA17}" srcOrd="0" destOrd="0" presId="urn:microsoft.com/office/officeart/2018/5/layout/IconCircleLabelList"/>
    <dgm:cxn modelId="{18F931FD-EFF0-4723-BCA7-D472F6156EC7}" type="presParOf" srcId="{9C0A0632-BDCD-46D1-A4D4-42FDE267B576}" destId="{11E69DF7-4358-49C4-A568-1581BA2034C0}" srcOrd="1" destOrd="0" presId="urn:microsoft.com/office/officeart/2018/5/layout/IconCircleLabelList"/>
    <dgm:cxn modelId="{C762D5F8-903F-4BE0-97B3-1172D7EB2B4A}" type="presParOf" srcId="{9C0A0632-BDCD-46D1-A4D4-42FDE267B576}" destId="{B6D8855B-5B5B-4018-9BA1-F0BC29F64136}" srcOrd="2" destOrd="0" presId="urn:microsoft.com/office/officeart/2018/5/layout/IconCircleLabelList"/>
    <dgm:cxn modelId="{09056CB4-6DCF-4F21-A3AC-D770B586039D}" type="presParOf" srcId="{9C0A0632-BDCD-46D1-A4D4-42FDE267B576}" destId="{9E67CFA4-7057-48E8-841F-80F6E912F4A6}" srcOrd="3" destOrd="0" presId="urn:microsoft.com/office/officeart/2018/5/layout/IconCircleLabelList"/>
    <dgm:cxn modelId="{77E2F63D-F14F-43DB-9C3F-0451CDB65C6B}" type="presParOf" srcId="{426EFD5E-F498-4AAE-946D-AB3BFB0C55F1}" destId="{E406CC09-1591-484F-82D1-BE454E918DBB}" srcOrd="9" destOrd="0" presId="urn:microsoft.com/office/officeart/2018/5/layout/IconCircleLabelList"/>
    <dgm:cxn modelId="{555894F8-1A6C-4FB1-9077-1305ADAE4808}" type="presParOf" srcId="{426EFD5E-F498-4AAE-946D-AB3BFB0C55F1}" destId="{50C38715-BA0A-4070-BEB3-5EB7E0FC02C5}" srcOrd="10" destOrd="0" presId="urn:microsoft.com/office/officeart/2018/5/layout/IconCircleLabelList"/>
    <dgm:cxn modelId="{4DFF296A-9F04-43F0-8131-0C6CE2E096E8}" type="presParOf" srcId="{50C38715-BA0A-4070-BEB3-5EB7E0FC02C5}" destId="{0A545268-3E42-467F-8772-7DBF97D96FF0}" srcOrd="0" destOrd="0" presId="urn:microsoft.com/office/officeart/2018/5/layout/IconCircleLabelList"/>
    <dgm:cxn modelId="{CAD8F9B2-6A35-43BA-9A5A-7D68A6446C60}" type="presParOf" srcId="{50C38715-BA0A-4070-BEB3-5EB7E0FC02C5}" destId="{385D52AA-7727-4634-9436-500AFA294DBA}" srcOrd="1" destOrd="0" presId="urn:microsoft.com/office/officeart/2018/5/layout/IconCircleLabelList"/>
    <dgm:cxn modelId="{E24A2DCD-117C-4897-9CFC-BBA5811E64AC}" type="presParOf" srcId="{50C38715-BA0A-4070-BEB3-5EB7E0FC02C5}" destId="{D1743CF2-B934-4D2C-8C7C-A3C0B8B6A241}" srcOrd="2" destOrd="0" presId="urn:microsoft.com/office/officeart/2018/5/layout/IconCircleLabelList"/>
    <dgm:cxn modelId="{28D26EAD-3BFB-4814-AD95-2FDE8F2E9E58}" type="presParOf" srcId="{50C38715-BA0A-4070-BEB3-5EB7E0FC02C5}" destId="{96FD521F-BFA9-4413-974A-F32B0D9D509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BA73FB-28C0-493F-98ED-8F811E33642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0F5E295-6608-43CB-8A00-77F6B53AD33F}">
      <dgm:prSet/>
      <dgm:spPr/>
      <dgm:t>
        <a:bodyPr/>
        <a:lstStyle/>
        <a:p>
          <a:r>
            <a:rPr lang="en-US">
              <a:hlinkClick xmlns:r="http://schemas.openxmlformats.org/officeDocument/2006/relationships" r:id="rId1"/>
            </a:rPr>
            <a:t>Adult Inpatient Wards in Acute Hospitals</a:t>
          </a:r>
          <a:r>
            <a:rPr lang="en-US"/>
            <a:t> (endorsed by NICE)</a:t>
          </a:r>
        </a:p>
      </dgm:t>
    </dgm:pt>
    <dgm:pt modelId="{A39845DC-19E0-4042-8B48-E9070B4945D6}" type="parTrans" cxnId="{36F05E80-57DC-4CCC-8947-AF9D8795A614}">
      <dgm:prSet/>
      <dgm:spPr/>
      <dgm:t>
        <a:bodyPr/>
        <a:lstStyle/>
        <a:p>
          <a:endParaRPr lang="en-US"/>
        </a:p>
      </dgm:t>
    </dgm:pt>
    <dgm:pt modelId="{C5257493-12A7-4A0C-B7DE-767268B9F3D7}" type="sibTrans" cxnId="{36F05E80-57DC-4CCC-8947-AF9D8795A614}">
      <dgm:prSet/>
      <dgm:spPr/>
      <dgm:t>
        <a:bodyPr/>
        <a:lstStyle/>
        <a:p>
          <a:endParaRPr lang="en-US"/>
        </a:p>
      </dgm:t>
    </dgm:pt>
    <dgm:pt modelId="{B73345D2-18C7-49F7-905B-44B8B379B65C}">
      <dgm:prSet/>
      <dgm:spPr/>
      <dgm:t>
        <a:bodyPr/>
        <a:lstStyle/>
        <a:p>
          <a:r>
            <a:rPr lang="en-US">
              <a:hlinkClick xmlns:r="http://schemas.openxmlformats.org/officeDocument/2006/relationships" r:id="rId2"/>
            </a:rPr>
            <a:t>Adult Acute Assessment Units</a:t>
          </a:r>
          <a:endParaRPr lang="en-US"/>
        </a:p>
      </dgm:t>
    </dgm:pt>
    <dgm:pt modelId="{C576FD74-05AE-4E9F-A25E-F62787CAA168}" type="parTrans" cxnId="{5939C906-D179-49DD-A5ED-9BDC06D74986}">
      <dgm:prSet/>
      <dgm:spPr/>
      <dgm:t>
        <a:bodyPr/>
        <a:lstStyle/>
        <a:p>
          <a:endParaRPr lang="en-US"/>
        </a:p>
      </dgm:t>
    </dgm:pt>
    <dgm:pt modelId="{AC113904-31DB-4A53-B5A0-E2B9BCFD4F52}" type="sibTrans" cxnId="{5939C906-D179-49DD-A5ED-9BDC06D74986}">
      <dgm:prSet/>
      <dgm:spPr/>
      <dgm:t>
        <a:bodyPr/>
        <a:lstStyle/>
        <a:p>
          <a:endParaRPr lang="en-US"/>
        </a:p>
      </dgm:t>
    </dgm:pt>
    <dgm:pt modelId="{CF6F7306-6985-406D-B6ED-D9FF54D7D656}">
      <dgm:prSet/>
      <dgm:spPr/>
      <dgm:t>
        <a:bodyPr/>
        <a:lstStyle/>
        <a:p>
          <a:r>
            <a:rPr lang="en-US">
              <a:hlinkClick xmlns:r="http://schemas.openxmlformats.org/officeDocument/2006/relationships" r:id="rId3"/>
            </a:rPr>
            <a:t>Children &amp; Young People’s Inpatient Wards in Acute Hospitals</a:t>
          </a:r>
          <a:endParaRPr lang="en-US"/>
        </a:p>
      </dgm:t>
    </dgm:pt>
    <dgm:pt modelId="{8296439F-9B14-40BA-9D0C-3B75CC71BBFE}" type="parTrans" cxnId="{C4C441D7-8983-4244-AE8C-A7AE9AF4D099}">
      <dgm:prSet/>
      <dgm:spPr/>
      <dgm:t>
        <a:bodyPr/>
        <a:lstStyle/>
        <a:p>
          <a:endParaRPr lang="en-US"/>
        </a:p>
      </dgm:t>
    </dgm:pt>
    <dgm:pt modelId="{4B11F104-DF9C-4562-AEA0-68D2931314B3}" type="sibTrans" cxnId="{C4C441D7-8983-4244-AE8C-A7AE9AF4D099}">
      <dgm:prSet/>
      <dgm:spPr/>
      <dgm:t>
        <a:bodyPr/>
        <a:lstStyle/>
        <a:p>
          <a:endParaRPr lang="en-US"/>
        </a:p>
      </dgm:t>
    </dgm:pt>
    <dgm:pt modelId="{C7EF9CFC-4AD6-4D25-8C43-39287FE9D0B3}">
      <dgm:prSet/>
      <dgm:spPr/>
      <dgm:t>
        <a:bodyPr/>
        <a:lstStyle/>
        <a:p>
          <a:r>
            <a:rPr lang="en-US">
              <a:hlinkClick xmlns:r="http://schemas.openxmlformats.org/officeDocument/2006/relationships" r:id="rId4"/>
            </a:rPr>
            <a:t>Mental Health Optimal Staffing Tool.</a:t>
          </a:r>
          <a:endParaRPr lang="en-US"/>
        </a:p>
      </dgm:t>
    </dgm:pt>
    <dgm:pt modelId="{CE5D3284-D837-42C4-A55E-F683D7AFDCCA}" type="parTrans" cxnId="{0FB5E872-19CD-4A87-9D38-19549B027754}">
      <dgm:prSet/>
      <dgm:spPr/>
      <dgm:t>
        <a:bodyPr/>
        <a:lstStyle/>
        <a:p>
          <a:endParaRPr lang="en-US"/>
        </a:p>
      </dgm:t>
    </dgm:pt>
    <dgm:pt modelId="{13CA39B8-8B5D-4059-A526-ECE727D50D8E}" type="sibTrans" cxnId="{0FB5E872-19CD-4A87-9D38-19549B027754}">
      <dgm:prSet/>
      <dgm:spPr/>
      <dgm:t>
        <a:bodyPr/>
        <a:lstStyle/>
        <a:p>
          <a:endParaRPr lang="en-US"/>
        </a:p>
      </dgm:t>
    </dgm:pt>
    <dgm:pt modelId="{0DC3E98A-F6E3-4C4A-B5DC-96C0E2D82377}">
      <dgm:prSet/>
      <dgm:spPr/>
      <dgm:t>
        <a:bodyPr/>
        <a:lstStyle/>
        <a:p>
          <a:r>
            <a:rPr lang="en-US">
              <a:hlinkClick xmlns:r="http://schemas.openxmlformats.org/officeDocument/2006/relationships" r:id="rId5"/>
            </a:rPr>
            <a:t>Emergency Department Safer Nursing Care Tool </a:t>
          </a:r>
          <a:endParaRPr lang="en-US"/>
        </a:p>
      </dgm:t>
    </dgm:pt>
    <dgm:pt modelId="{90312B42-6CBF-4CF9-83D9-93DBCC906E0B}" type="parTrans" cxnId="{20C9388C-7553-457A-9495-B23B51665895}">
      <dgm:prSet/>
      <dgm:spPr/>
      <dgm:t>
        <a:bodyPr/>
        <a:lstStyle/>
        <a:p>
          <a:endParaRPr lang="en-US"/>
        </a:p>
      </dgm:t>
    </dgm:pt>
    <dgm:pt modelId="{9F36FD5E-AB25-4572-9704-4C211CF5DF75}" type="sibTrans" cxnId="{20C9388C-7553-457A-9495-B23B51665895}">
      <dgm:prSet/>
      <dgm:spPr/>
      <dgm:t>
        <a:bodyPr/>
        <a:lstStyle/>
        <a:p>
          <a:endParaRPr lang="en-US"/>
        </a:p>
      </dgm:t>
    </dgm:pt>
    <dgm:pt modelId="{9E426647-F28F-42EF-9C86-B26DA6B6A92C}" type="pres">
      <dgm:prSet presAssocID="{85BA73FB-28C0-493F-98ED-8F811E336422}" presName="diagram" presStyleCnt="0">
        <dgm:presLayoutVars>
          <dgm:dir/>
          <dgm:resizeHandles val="exact"/>
        </dgm:presLayoutVars>
      </dgm:prSet>
      <dgm:spPr/>
      <dgm:t>
        <a:bodyPr/>
        <a:lstStyle/>
        <a:p>
          <a:endParaRPr lang="en-US"/>
        </a:p>
      </dgm:t>
    </dgm:pt>
    <dgm:pt modelId="{D19341E9-5357-4B8B-BA96-49E489273FC6}" type="pres">
      <dgm:prSet presAssocID="{50F5E295-6608-43CB-8A00-77F6B53AD33F}" presName="node" presStyleLbl="node1" presStyleIdx="0" presStyleCnt="5">
        <dgm:presLayoutVars>
          <dgm:bulletEnabled val="1"/>
        </dgm:presLayoutVars>
      </dgm:prSet>
      <dgm:spPr/>
      <dgm:t>
        <a:bodyPr/>
        <a:lstStyle/>
        <a:p>
          <a:endParaRPr lang="en-US"/>
        </a:p>
      </dgm:t>
    </dgm:pt>
    <dgm:pt modelId="{AB99C93F-CCB8-40EF-9253-B6E25EA0F85B}" type="pres">
      <dgm:prSet presAssocID="{C5257493-12A7-4A0C-B7DE-767268B9F3D7}" presName="sibTrans" presStyleCnt="0"/>
      <dgm:spPr/>
    </dgm:pt>
    <dgm:pt modelId="{7C30103E-6B45-42A4-853C-08EBBD868487}" type="pres">
      <dgm:prSet presAssocID="{B73345D2-18C7-49F7-905B-44B8B379B65C}" presName="node" presStyleLbl="node1" presStyleIdx="1" presStyleCnt="5">
        <dgm:presLayoutVars>
          <dgm:bulletEnabled val="1"/>
        </dgm:presLayoutVars>
      </dgm:prSet>
      <dgm:spPr/>
      <dgm:t>
        <a:bodyPr/>
        <a:lstStyle/>
        <a:p>
          <a:endParaRPr lang="en-US"/>
        </a:p>
      </dgm:t>
    </dgm:pt>
    <dgm:pt modelId="{05DF7409-DCB8-4BA7-897A-407BB3AF4757}" type="pres">
      <dgm:prSet presAssocID="{AC113904-31DB-4A53-B5A0-E2B9BCFD4F52}" presName="sibTrans" presStyleCnt="0"/>
      <dgm:spPr/>
    </dgm:pt>
    <dgm:pt modelId="{E62C1564-8E7B-4A1C-BF7B-6819F77A4666}" type="pres">
      <dgm:prSet presAssocID="{CF6F7306-6985-406D-B6ED-D9FF54D7D656}" presName="node" presStyleLbl="node1" presStyleIdx="2" presStyleCnt="5">
        <dgm:presLayoutVars>
          <dgm:bulletEnabled val="1"/>
        </dgm:presLayoutVars>
      </dgm:prSet>
      <dgm:spPr/>
      <dgm:t>
        <a:bodyPr/>
        <a:lstStyle/>
        <a:p>
          <a:endParaRPr lang="en-US"/>
        </a:p>
      </dgm:t>
    </dgm:pt>
    <dgm:pt modelId="{F3FE360E-3269-4E4E-81ED-FF0F7396F129}" type="pres">
      <dgm:prSet presAssocID="{4B11F104-DF9C-4562-AEA0-68D2931314B3}" presName="sibTrans" presStyleCnt="0"/>
      <dgm:spPr/>
    </dgm:pt>
    <dgm:pt modelId="{10D54539-C946-4508-AC21-94E8C8E049CD}" type="pres">
      <dgm:prSet presAssocID="{C7EF9CFC-4AD6-4D25-8C43-39287FE9D0B3}" presName="node" presStyleLbl="node1" presStyleIdx="3" presStyleCnt="5">
        <dgm:presLayoutVars>
          <dgm:bulletEnabled val="1"/>
        </dgm:presLayoutVars>
      </dgm:prSet>
      <dgm:spPr/>
      <dgm:t>
        <a:bodyPr/>
        <a:lstStyle/>
        <a:p>
          <a:endParaRPr lang="en-US"/>
        </a:p>
      </dgm:t>
    </dgm:pt>
    <dgm:pt modelId="{AFAC32F7-AC2D-410B-8464-3977ED0BB5D3}" type="pres">
      <dgm:prSet presAssocID="{13CA39B8-8B5D-4059-A526-ECE727D50D8E}" presName="sibTrans" presStyleCnt="0"/>
      <dgm:spPr/>
    </dgm:pt>
    <dgm:pt modelId="{E19D4715-6CED-49E0-81F8-5A8E494905A5}" type="pres">
      <dgm:prSet presAssocID="{0DC3E98A-F6E3-4C4A-B5DC-96C0E2D82377}" presName="node" presStyleLbl="node1" presStyleIdx="4" presStyleCnt="5">
        <dgm:presLayoutVars>
          <dgm:bulletEnabled val="1"/>
        </dgm:presLayoutVars>
      </dgm:prSet>
      <dgm:spPr/>
      <dgm:t>
        <a:bodyPr/>
        <a:lstStyle/>
        <a:p>
          <a:endParaRPr lang="en-US"/>
        </a:p>
      </dgm:t>
    </dgm:pt>
  </dgm:ptLst>
  <dgm:cxnLst>
    <dgm:cxn modelId="{90A6BD10-5EC1-4914-9335-710E4609CF1D}" type="presOf" srcId="{0DC3E98A-F6E3-4C4A-B5DC-96C0E2D82377}" destId="{E19D4715-6CED-49E0-81F8-5A8E494905A5}" srcOrd="0" destOrd="0" presId="urn:microsoft.com/office/officeart/2005/8/layout/default"/>
    <dgm:cxn modelId="{E5BA984B-E3B1-48B8-9CC2-57326F7631EC}" type="presOf" srcId="{CF6F7306-6985-406D-B6ED-D9FF54D7D656}" destId="{E62C1564-8E7B-4A1C-BF7B-6819F77A4666}" srcOrd="0" destOrd="0" presId="urn:microsoft.com/office/officeart/2005/8/layout/default"/>
    <dgm:cxn modelId="{CEBE4489-5263-4C75-8022-D8B7F5E2E748}" type="presOf" srcId="{B73345D2-18C7-49F7-905B-44B8B379B65C}" destId="{7C30103E-6B45-42A4-853C-08EBBD868487}" srcOrd="0" destOrd="0" presId="urn:microsoft.com/office/officeart/2005/8/layout/default"/>
    <dgm:cxn modelId="{20C9388C-7553-457A-9495-B23B51665895}" srcId="{85BA73FB-28C0-493F-98ED-8F811E336422}" destId="{0DC3E98A-F6E3-4C4A-B5DC-96C0E2D82377}" srcOrd="4" destOrd="0" parTransId="{90312B42-6CBF-4CF9-83D9-93DBCC906E0B}" sibTransId="{9F36FD5E-AB25-4572-9704-4C211CF5DF75}"/>
    <dgm:cxn modelId="{5939C906-D179-49DD-A5ED-9BDC06D74986}" srcId="{85BA73FB-28C0-493F-98ED-8F811E336422}" destId="{B73345D2-18C7-49F7-905B-44B8B379B65C}" srcOrd="1" destOrd="0" parTransId="{C576FD74-05AE-4E9F-A25E-F62787CAA168}" sibTransId="{AC113904-31DB-4A53-B5A0-E2B9BCFD4F52}"/>
    <dgm:cxn modelId="{3DC9CAF3-C5C7-427D-9EE4-2183F90F607D}" type="presOf" srcId="{50F5E295-6608-43CB-8A00-77F6B53AD33F}" destId="{D19341E9-5357-4B8B-BA96-49E489273FC6}" srcOrd="0" destOrd="0" presId="urn:microsoft.com/office/officeart/2005/8/layout/default"/>
    <dgm:cxn modelId="{C4C441D7-8983-4244-AE8C-A7AE9AF4D099}" srcId="{85BA73FB-28C0-493F-98ED-8F811E336422}" destId="{CF6F7306-6985-406D-B6ED-D9FF54D7D656}" srcOrd="2" destOrd="0" parTransId="{8296439F-9B14-40BA-9D0C-3B75CC71BBFE}" sibTransId="{4B11F104-DF9C-4562-AEA0-68D2931314B3}"/>
    <dgm:cxn modelId="{907EA71B-B965-490A-B01B-AEE5B06DB1BD}" type="presOf" srcId="{85BA73FB-28C0-493F-98ED-8F811E336422}" destId="{9E426647-F28F-42EF-9C86-B26DA6B6A92C}" srcOrd="0" destOrd="0" presId="urn:microsoft.com/office/officeart/2005/8/layout/default"/>
    <dgm:cxn modelId="{0E881CDB-5FDC-4D15-96D0-EDA76CE9004A}" type="presOf" srcId="{C7EF9CFC-4AD6-4D25-8C43-39287FE9D0B3}" destId="{10D54539-C946-4508-AC21-94E8C8E049CD}" srcOrd="0" destOrd="0" presId="urn:microsoft.com/office/officeart/2005/8/layout/default"/>
    <dgm:cxn modelId="{36F05E80-57DC-4CCC-8947-AF9D8795A614}" srcId="{85BA73FB-28C0-493F-98ED-8F811E336422}" destId="{50F5E295-6608-43CB-8A00-77F6B53AD33F}" srcOrd="0" destOrd="0" parTransId="{A39845DC-19E0-4042-8B48-E9070B4945D6}" sibTransId="{C5257493-12A7-4A0C-B7DE-767268B9F3D7}"/>
    <dgm:cxn modelId="{0FB5E872-19CD-4A87-9D38-19549B027754}" srcId="{85BA73FB-28C0-493F-98ED-8F811E336422}" destId="{C7EF9CFC-4AD6-4D25-8C43-39287FE9D0B3}" srcOrd="3" destOrd="0" parTransId="{CE5D3284-D837-42C4-A55E-F683D7AFDCCA}" sibTransId="{13CA39B8-8B5D-4059-A526-ECE727D50D8E}"/>
    <dgm:cxn modelId="{31689489-6093-413D-BFA7-FDA733594B9A}" type="presParOf" srcId="{9E426647-F28F-42EF-9C86-B26DA6B6A92C}" destId="{D19341E9-5357-4B8B-BA96-49E489273FC6}" srcOrd="0" destOrd="0" presId="urn:microsoft.com/office/officeart/2005/8/layout/default"/>
    <dgm:cxn modelId="{F1E7BF97-FDEF-4E6A-81F9-6A4B15789741}" type="presParOf" srcId="{9E426647-F28F-42EF-9C86-B26DA6B6A92C}" destId="{AB99C93F-CCB8-40EF-9253-B6E25EA0F85B}" srcOrd="1" destOrd="0" presId="urn:microsoft.com/office/officeart/2005/8/layout/default"/>
    <dgm:cxn modelId="{860F2B6A-6CE4-4030-BCC3-7743B9F29206}" type="presParOf" srcId="{9E426647-F28F-42EF-9C86-B26DA6B6A92C}" destId="{7C30103E-6B45-42A4-853C-08EBBD868487}" srcOrd="2" destOrd="0" presId="urn:microsoft.com/office/officeart/2005/8/layout/default"/>
    <dgm:cxn modelId="{0C5AA373-6EB8-4E9F-98CE-D1EDF954E12A}" type="presParOf" srcId="{9E426647-F28F-42EF-9C86-B26DA6B6A92C}" destId="{05DF7409-DCB8-4BA7-897A-407BB3AF4757}" srcOrd="3" destOrd="0" presId="urn:microsoft.com/office/officeart/2005/8/layout/default"/>
    <dgm:cxn modelId="{E5344936-3712-4B76-9145-33E72C6D1C8E}" type="presParOf" srcId="{9E426647-F28F-42EF-9C86-B26DA6B6A92C}" destId="{E62C1564-8E7B-4A1C-BF7B-6819F77A4666}" srcOrd="4" destOrd="0" presId="urn:microsoft.com/office/officeart/2005/8/layout/default"/>
    <dgm:cxn modelId="{E6BD53DA-DA3F-4ADC-B5A0-5FA556E71C9C}" type="presParOf" srcId="{9E426647-F28F-42EF-9C86-B26DA6B6A92C}" destId="{F3FE360E-3269-4E4E-81ED-FF0F7396F129}" srcOrd="5" destOrd="0" presId="urn:microsoft.com/office/officeart/2005/8/layout/default"/>
    <dgm:cxn modelId="{B2C0458D-F4C1-46C6-970C-7D73BB70F9A7}" type="presParOf" srcId="{9E426647-F28F-42EF-9C86-B26DA6B6A92C}" destId="{10D54539-C946-4508-AC21-94E8C8E049CD}" srcOrd="6" destOrd="0" presId="urn:microsoft.com/office/officeart/2005/8/layout/default"/>
    <dgm:cxn modelId="{EBF9C37E-0BD3-43A7-A89B-EEDA86B6DB49}" type="presParOf" srcId="{9E426647-F28F-42EF-9C86-B26DA6B6A92C}" destId="{AFAC32F7-AC2D-410B-8464-3977ED0BB5D3}" srcOrd="7" destOrd="0" presId="urn:microsoft.com/office/officeart/2005/8/layout/default"/>
    <dgm:cxn modelId="{7AB8C14F-1825-4E91-906D-D2FA10D16356}" type="presParOf" srcId="{9E426647-F28F-42EF-9C86-B26DA6B6A92C}" destId="{E19D4715-6CED-49E0-81F8-5A8E494905A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66B12C-EBBA-451D-B873-BF11C786890A}"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9378922-AA67-4436-B4D9-323A366665DB}">
      <dgm:prSet/>
      <dgm:spPr/>
      <dgm:t>
        <a:bodyPr/>
        <a:lstStyle/>
        <a:p>
          <a:pPr>
            <a:defRPr cap="all"/>
          </a:pPr>
          <a:r>
            <a:rPr lang="en-US" baseline="0"/>
            <a:t>Which tools you use</a:t>
          </a:r>
          <a:endParaRPr lang="en-US"/>
        </a:p>
      </dgm:t>
    </dgm:pt>
    <dgm:pt modelId="{F079B895-32B8-4252-9D74-3FECB0176607}" type="parTrans" cxnId="{9ABB9D82-D663-4345-A0E1-74BE38E3BC14}">
      <dgm:prSet/>
      <dgm:spPr/>
      <dgm:t>
        <a:bodyPr/>
        <a:lstStyle/>
        <a:p>
          <a:endParaRPr lang="en-US"/>
        </a:p>
      </dgm:t>
    </dgm:pt>
    <dgm:pt modelId="{2C6E4924-F038-4B10-987A-79171811EC59}" type="sibTrans" cxnId="{9ABB9D82-D663-4345-A0E1-74BE38E3BC14}">
      <dgm:prSet/>
      <dgm:spPr/>
      <dgm:t>
        <a:bodyPr/>
        <a:lstStyle/>
        <a:p>
          <a:endParaRPr lang="en-US"/>
        </a:p>
      </dgm:t>
    </dgm:pt>
    <dgm:pt modelId="{C25C1D65-D5A5-436C-8C81-0DCCBE621BFD}">
      <dgm:prSet/>
      <dgm:spPr/>
      <dgm:t>
        <a:bodyPr/>
        <a:lstStyle/>
        <a:p>
          <a:pPr>
            <a:defRPr cap="all"/>
          </a:pPr>
          <a:r>
            <a:rPr lang="en-US" baseline="0"/>
            <a:t>How effective you think they are</a:t>
          </a:r>
          <a:endParaRPr lang="en-US"/>
        </a:p>
      </dgm:t>
    </dgm:pt>
    <dgm:pt modelId="{5450E694-2305-487B-A7C0-58DB3827D359}" type="parTrans" cxnId="{593E02BC-5106-42E7-9B95-37C6CD1004C3}">
      <dgm:prSet/>
      <dgm:spPr/>
      <dgm:t>
        <a:bodyPr/>
        <a:lstStyle/>
        <a:p>
          <a:endParaRPr lang="en-US"/>
        </a:p>
      </dgm:t>
    </dgm:pt>
    <dgm:pt modelId="{64E669C7-AAC1-47BE-A045-7B8A83E0F3EF}" type="sibTrans" cxnId="{593E02BC-5106-42E7-9B95-37C6CD1004C3}">
      <dgm:prSet/>
      <dgm:spPr/>
      <dgm:t>
        <a:bodyPr/>
        <a:lstStyle/>
        <a:p>
          <a:endParaRPr lang="en-US"/>
        </a:p>
      </dgm:t>
    </dgm:pt>
    <dgm:pt modelId="{15E18EDB-A03A-4B98-9206-D55628E0A9CF}">
      <dgm:prSet/>
      <dgm:spPr/>
      <dgm:t>
        <a:bodyPr/>
        <a:lstStyle/>
        <a:p>
          <a:pPr>
            <a:defRPr cap="all"/>
          </a:pPr>
          <a:r>
            <a:rPr lang="en-US" baseline="0"/>
            <a:t>What you think is needed to ensure adequate staffing and safe and effective care</a:t>
          </a:r>
          <a:endParaRPr lang="en-US"/>
        </a:p>
      </dgm:t>
    </dgm:pt>
    <dgm:pt modelId="{E12A8945-3A7D-4892-AD85-7D5990C8C563}" type="parTrans" cxnId="{CF0F9EA4-C8A4-49B5-9090-F3203BFF0CEA}">
      <dgm:prSet/>
      <dgm:spPr/>
      <dgm:t>
        <a:bodyPr/>
        <a:lstStyle/>
        <a:p>
          <a:endParaRPr lang="en-US"/>
        </a:p>
      </dgm:t>
    </dgm:pt>
    <dgm:pt modelId="{EF389EE6-8E50-441F-92CF-5DEC8CB20118}" type="sibTrans" cxnId="{CF0F9EA4-C8A4-49B5-9090-F3203BFF0CEA}">
      <dgm:prSet/>
      <dgm:spPr/>
      <dgm:t>
        <a:bodyPr/>
        <a:lstStyle/>
        <a:p>
          <a:endParaRPr lang="en-US"/>
        </a:p>
      </dgm:t>
    </dgm:pt>
    <dgm:pt modelId="{93D9AB27-ADFC-48DE-AB25-B423DC04D40D}" type="pres">
      <dgm:prSet presAssocID="{B966B12C-EBBA-451D-B873-BF11C786890A}" presName="root" presStyleCnt="0">
        <dgm:presLayoutVars>
          <dgm:dir/>
          <dgm:resizeHandles val="exact"/>
        </dgm:presLayoutVars>
      </dgm:prSet>
      <dgm:spPr/>
      <dgm:t>
        <a:bodyPr/>
        <a:lstStyle/>
        <a:p>
          <a:endParaRPr lang="en-US"/>
        </a:p>
      </dgm:t>
    </dgm:pt>
    <dgm:pt modelId="{99F3357F-EF00-45E0-9D94-2C6DF27DC16F}" type="pres">
      <dgm:prSet presAssocID="{F9378922-AA67-4436-B4D9-323A366665DB}" presName="compNode" presStyleCnt="0"/>
      <dgm:spPr/>
    </dgm:pt>
    <dgm:pt modelId="{3F3F8F11-E0D0-42B1-80CD-C2273B5965B5}" type="pres">
      <dgm:prSet presAssocID="{F9378922-AA67-4436-B4D9-323A366665DB}" presName="iconBgRect" presStyleLbl="bgShp" presStyleIdx="0" presStyleCnt="3"/>
      <dgm:spPr>
        <a:prstGeom prst="round2DiagRect">
          <a:avLst>
            <a:gd name="adj1" fmla="val 29727"/>
            <a:gd name="adj2" fmla="val 0"/>
          </a:avLst>
        </a:prstGeom>
      </dgm:spPr>
    </dgm:pt>
    <dgm:pt modelId="{671847A6-40E8-44D6-BCF8-6AEFD03CAE4A}" type="pres">
      <dgm:prSet presAssocID="{F9378922-AA67-4436-B4D9-323A366665D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Tools"/>
        </a:ext>
      </dgm:extLst>
    </dgm:pt>
    <dgm:pt modelId="{917D01DB-8F3B-4141-945D-AB660E74E185}" type="pres">
      <dgm:prSet presAssocID="{F9378922-AA67-4436-B4D9-323A366665DB}" presName="spaceRect" presStyleCnt="0"/>
      <dgm:spPr/>
    </dgm:pt>
    <dgm:pt modelId="{A2390E63-EFF4-42D9-A901-11E6F37FCD15}" type="pres">
      <dgm:prSet presAssocID="{F9378922-AA67-4436-B4D9-323A366665DB}" presName="textRect" presStyleLbl="revTx" presStyleIdx="0" presStyleCnt="3">
        <dgm:presLayoutVars>
          <dgm:chMax val="1"/>
          <dgm:chPref val="1"/>
        </dgm:presLayoutVars>
      </dgm:prSet>
      <dgm:spPr/>
      <dgm:t>
        <a:bodyPr/>
        <a:lstStyle/>
        <a:p>
          <a:endParaRPr lang="en-US"/>
        </a:p>
      </dgm:t>
    </dgm:pt>
    <dgm:pt modelId="{6BE01083-031E-46FD-8FE0-A62F370D4344}" type="pres">
      <dgm:prSet presAssocID="{2C6E4924-F038-4B10-987A-79171811EC59}" presName="sibTrans" presStyleCnt="0"/>
      <dgm:spPr/>
    </dgm:pt>
    <dgm:pt modelId="{8BF8A2AA-4A5A-4A68-B1F4-329B26E4A9B9}" type="pres">
      <dgm:prSet presAssocID="{C25C1D65-D5A5-436C-8C81-0DCCBE621BFD}" presName="compNode" presStyleCnt="0"/>
      <dgm:spPr/>
    </dgm:pt>
    <dgm:pt modelId="{385897DC-49BF-47FB-8CD5-32C397038AC2}" type="pres">
      <dgm:prSet presAssocID="{C25C1D65-D5A5-436C-8C81-0DCCBE621BFD}" presName="iconBgRect" presStyleLbl="bgShp" presStyleIdx="1" presStyleCnt="3"/>
      <dgm:spPr>
        <a:prstGeom prst="round2DiagRect">
          <a:avLst>
            <a:gd name="adj1" fmla="val 29727"/>
            <a:gd name="adj2" fmla="val 0"/>
          </a:avLst>
        </a:prstGeom>
      </dgm:spPr>
    </dgm:pt>
    <dgm:pt modelId="{8E2D0764-357D-4E08-A7B4-9312FA4DBD2B}" type="pres">
      <dgm:prSet presAssocID="{C25C1D65-D5A5-436C-8C81-0DCCBE621BF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Head with Gears"/>
        </a:ext>
      </dgm:extLst>
    </dgm:pt>
    <dgm:pt modelId="{295D7CA0-C8DC-4A8A-9A15-EA4DCF0B234B}" type="pres">
      <dgm:prSet presAssocID="{C25C1D65-D5A5-436C-8C81-0DCCBE621BFD}" presName="spaceRect" presStyleCnt="0"/>
      <dgm:spPr/>
    </dgm:pt>
    <dgm:pt modelId="{69865B29-93F5-4929-A828-26C7E284615C}" type="pres">
      <dgm:prSet presAssocID="{C25C1D65-D5A5-436C-8C81-0DCCBE621BFD}" presName="textRect" presStyleLbl="revTx" presStyleIdx="1" presStyleCnt="3">
        <dgm:presLayoutVars>
          <dgm:chMax val="1"/>
          <dgm:chPref val="1"/>
        </dgm:presLayoutVars>
      </dgm:prSet>
      <dgm:spPr/>
      <dgm:t>
        <a:bodyPr/>
        <a:lstStyle/>
        <a:p>
          <a:endParaRPr lang="en-US"/>
        </a:p>
      </dgm:t>
    </dgm:pt>
    <dgm:pt modelId="{5947E98F-E0E6-46C5-BE45-1F90F9F6C717}" type="pres">
      <dgm:prSet presAssocID="{64E669C7-AAC1-47BE-A045-7B8A83E0F3EF}" presName="sibTrans" presStyleCnt="0"/>
      <dgm:spPr/>
    </dgm:pt>
    <dgm:pt modelId="{30DA33A2-DCE1-4D18-B3BE-5C83DD1E773E}" type="pres">
      <dgm:prSet presAssocID="{15E18EDB-A03A-4B98-9206-D55628E0A9CF}" presName="compNode" presStyleCnt="0"/>
      <dgm:spPr/>
    </dgm:pt>
    <dgm:pt modelId="{11F0239F-D0D9-400D-8E83-732D66BC9931}" type="pres">
      <dgm:prSet presAssocID="{15E18EDB-A03A-4B98-9206-D55628E0A9CF}" presName="iconBgRect" presStyleLbl="bgShp" presStyleIdx="2" presStyleCnt="3"/>
      <dgm:spPr>
        <a:prstGeom prst="round2DiagRect">
          <a:avLst>
            <a:gd name="adj1" fmla="val 29727"/>
            <a:gd name="adj2" fmla="val 0"/>
          </a:avLst>
        </a:prstGeom>
      </dgm:spPr>
    </dgm:pt>
    <dgm:pt modelId="{8418B586-6D71-4348-B847-E6809FF3E785}" type="pres">
      <dgm:prSet presAssocID="{15E18EDB-A03A-4B98-9206-D55628E0A9C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Group"/>
        </a:ext>
      </dgm:extLst>
    </dgm:pt>
    <dgm:pt modelId="{12CC24F9-D437-4810-B841-57C334E91E1D}" type="pres">
      <dgm:prSet presAssocID="{15E18EDB-A03A-4B98-9206-D55628E0A9CF}" presName="spaceRect" presStyleCnt="0"/>
      <dgm:spPr/>
    </dgm:pt>
    <dgm:pt modelId="{9CE7F935-A80A-4AC5-99F4-307CF9EB9B3D}" type="pres">
      <dgm:prSet presAssocID="{15E18EDB-A03A-4B98-9206-D55628E0A9CF}" presName="textRect" presStyleLbl="revTx" presStyleIdx="2" presStyleCnt="3">
        <dgm:presLayoutVars>
          <dgm:chMax val="1"/>
          <dgm:chPref val="1"/>
        </dgm:presLayoutVars>
      </dgm:prSet>
      <dgm:spPr/>
      <dgm:t>
        <a:bodyPr/>
        <a:lstStyle/>
        <a:p>
          <a:endParaRPr lang="en-US"/>
        </a:p>
      </dgm:t>
    </dgm:pt>
  </dgm:ptLst>
  <dgm:cxnLst>
    <dgm:cxn modelId="{7DCA5DCF-B70D-476E-A274-D818F160CF65}" type="presOf" srcId="{B966B12C-EBBA-451D-B873-BF11C786890A}" destId="{93D9AB27-ADFC-48DE-AB25-B423DC04D40D}" srcOrd="0" destOrd="0" presId="urn:microsoft.com/office/officeart/2018/5/layout/IconLeafLabelList"/>
    <dgm:cxn modelId="{3418F859-04DD-4C7A-B838-44905EA5A3AD}" type="presOf" srcId="{15E18EDB-A03A-4B98-9206-D55628E0A9CF}" destId="{9CE7F935-A80A-4AC5-99F4-307CF9EB9B3D}" srcOrd="0" destOrd="0" presId="urn:microsoft.com/office/officeart/2018/5/layout/IconLeafLabelList"/>
    <dgm:cxn modelId="{588D40EB-4110-4A46-A8BA-8A9EFA39C75B}" type="presOf" srcId="{C25C1D65-D5A5-436C-8C81-0DCCBE621BFD}" destId="{69865B29-93F5-4929-A828-26C7E284615C}" srcOrd="0" destOrd="0" presId="urn:microsoft.com/office/officeart/2018/5/layout/IconLeafLabelList"/>
    <dgm:cxn modelId="{CF0F9EA4-C8A4-49B5-9090-F3203BFF0CEA}" srcId="{B966B12C-EBBA-451D-B873-BF11C786890A}" destId="{15E18EDB-A03A-4B98-9206-D55628E0A9CF}" srcOrd="2" destOrd="0" parTransId="{E12A8945-3A7D-4892-AD85-7D5990C8C563}" sibTransId="{EF389EE6-8E50-441F-92CF-5DEC8CB20118}"/>
    <dgm:cxn modelId="{9ABB9D82-D663-4345-A0E1-74BE38E3BC14}" srcId="{B966B12C-EBBA-451D-B873-BF11C786890A}" destId="{F9378922-AA67-4436-B4D9-323A366665DB}" srcOrd="0" destOrd="0" parTransId="{F079B895-32B8-4252-9D74-3FECB0176607}" sibTransId="{2C6E4924-F038-4B10-987A-79171811EC59}"/>
    <dgm:cxn modelId="{593E02BC-5106-42E7-9B95-37C6CD1004C3}" srcId="{B966B12C-EBBA-451D-B873-BF11C786890A}" destId="{C25C1D65-D5A5-436C-8C81-0DCCBE621BFD}" srcOrd="1" destOrd="0" parTransId="{5450E694-2305-487B-A7C0-58DB3827D359}" sibTransId="{64E669C7-AAC1-47BE-A045-7B8A83E0F3EF}"/>
    <dgm:cxn modelId="{74736D73-F7E7-42DE-AF8E-BB51A4998CBA}" type="presOf" srcId="{F9378922-AA67-4436-B4D9-323A366665DB}" destId="{A2390E63-EFF4-42D9-A901-11E6F37FCD15}" srcOrd="0" destOrd="0" presId="urn:microsoft.com/office/officeart/2018/5/layout/IconLeafLabelList"/>
    <dgm:cxn modelId="{98712D7C-FAAF-4AFC-B4DA-FC89AAA80A61}" type="presParOf" srcId="{93D9AB27-ADFC-48DE-AB25-B423DC04D40D}" destId="{99F3357F-EF00-45E0-9D94-2C6DF27DC16F}" srcOrd="0" destOrd="0" presId="urn:microsoft.com/office/officeart/2018/5/layout/IconLeafLabelList"/>
    <dgm:cxn modelId="{AE6D668B-B93B-4496-B102-D68501F15E65}" type="presParOf" srcId="{99F3357F-EF00-45E0-9D94-2C6DF27DC16F}" destId="{3F3F8F11-E0D0-42B1-80CD-C2273B5965B5}" srcOrd="0" destOrd="0" presId="urn:microsoft.com/office/officeart/2018/5/layout/IconLeafLabelList"/>
    <dgm:cxn modelId="{FEB7BFF0-EC0A-476F-BE2A-58FE81E0EA48}" type="presParOf" srcId="{99F3357F-EF00-45E0-9D94-2C6DF27DC16F}" destId="{671847A6-40E8-44D6-BCF8-6AEFD03CAE4A}" srcOrd="1" destOrd="0" presId="urn:microsoft.com/office/officeart/2018/5/layout/IconLeafLabelList"/>
    <dgm:cxn modelId="{0358AC5C-9FB7-4B95-9D46-3399262D0426}" type="presParOf" srcId="{99F3357F-EF00-45E0-9D94-2C6DF27DC16F}" destId="{917D01DB-8F3B-4141-945D-AB660E74E185}" srcOrd="2" destOrd="0" presId="urn:microsoft.com/office/officeart/2018/5/layout/IconLeafLabelList"/>
    <dgm:cxn modelId="{FCE0ECB7-C1DE-47DE-A11E-9EF7EE4B60B7}" type="presParOf" srcId="{99F3357F-EF00-45E0-9D94-2C6DF27DC16F}" destId="{A2390E63-EFF4-42D9-A901-11E6F37FCD15}" srcOrd="3" destOrd="0" presId="urn:microsoft.com/office/officeart/2018/5/layout/IconLeafLabelList"/>
    <dgm:cxn modelId="{A06229A7-129A-429B-B6C5-3D25306446B8}" type="presParOf" srcId="{93D9AB27-ADFC-48DE-AB25-B423DC04D40D}" destId="{6BE01083-031E-46FD-8FE0-A62F370D4344}" srcOrd="1" destOrd="0" presId="urn:microsoft.com/office/officeart/2018/5/layout/IconLeafLabelList"/>
    <dgm:cxn modelId="{97C2C298-48FA-4CD7-94C1-CCC3A59D3A50}" type="presParOf" srcId="{93D9AB27-ADFC-48DE-AB25-B423DC04D40D}" destId="{8BF8A2AA-4A5A-4A68-B1F4-329B26E4A9B9}" srcOrd="2" destOrd="0" presId="urn:microsoft.com/office/officeart/2018/5/layout/IconLeafLabelList"/>
    <dgm:cxn modelId="{BF44C2D7-51B6-4F3E-86F5-82E845F7A433}" type="presParOf" srcId="{8BF8A2AA-4A5A-4A68-B1F4-329B26E4A9B9}" destId="{385897DC-49BF-47FB-8CD5-32C397038AC2}" srcOrd="0" destOrd="0" presId="urn:microsoft.com/office/officeart/2018/5/layout/IconLeafLabelList"/>
    <dgm:cxn modelId="{D573A345-0EB5-465B-8FA6-B951F0BEBA33}" type="presParOf" srcId="{8BF8A2AA-4A5A-4A68-B1F4-329B26E4A9B9}" destId="{8E2D0764-357D-4E08-A7B4-9312FA4DBD2B}" srcOrd="1" destOrd="0" presId="urn:microsoft.com/office/officeart/2018/5/layout/IconLeafLabelList"/>
    <dgm:cxn modelId="{338792FD-8B0D-4A54-83B9-B8150F51A175}" type="presParOf" srcId="{8BF8A2AA-4A5A-4A68-B1F4-329B26E4A9B9}" destId="{295D7CA0-C8DC-4A8A-9A15-EA4DCF0B234B}" srcOrd="2" destOrd="0" presId="urn:microsoft.com/office/officeart/2018/5/layout/IconLeafLabelList"/>
    <dgm:cxn modelId="{6CF18F64-814B-4CCA-BB63-212FBDBD74DC}" type="presParOf" srcId="{8BF8A2AA-4A5A-4A68-B1F4-329B26E4A9B9}" destId="{69865B29-93F5-4929-A828-26C7E284615C}" srcOrd="3" destOrd="0" presId="urn:microsoft.com/office/officeart/2018/5/layout/IconLeafLabelList"/>
    <dgm:cxn modelId="{50E87CCF-EFDD-4BD0-AEEC-33B7322333DC}" type="presParOf" srcId="{93D9AB27-ADFC-48DE-AB25-B423DC04D40D}" destId="{5947E98F-E0E6-46C5-BE45-1F90F9F6C717}" srcOrd="3" destOrd="0" presId="urn:microsoft.com/office/officeart/2018/5/layout/IconLeafLabelList"/>
    <dgm:cxn modelId="{7BA96E25-0A87-43FB-96A3-0FC6D246587A}" type="presParOf" srcId="{93D9AB27-ADFC-48DE-AB25-B423DC04D40D}" destId="{30DA33A2-DCE1-4D18-B3BE-5C83DD1E773E}" srcOrd="4" destOrd="0" presId="urn:microsoft.com/office/officeart/2018/5/layout/IconLeafLabelList"/>
    <dgm:cxn modelId="{09B98A55-0E8A-459F-BA46-DC369B3E1D25}" type="presParOf" srcId="{30DA33A2-DCE1-4D18-B3BE-5C83DD1E773E}" destId="{11F0239F-D0D9-400D-8E83-732D66BC9931}" srcOrd="0" destOrd="0" presId="urn:microsoft.com/office/officeart/2018/5/layout/IconLeafLabelList"/>
    <dgm:cxn modelId="{824BC713-8726-46BF-9A41-FD3C77827E8C}" type="presParOf" srcId="{30DA33A2-DCE1-4D18-B3BE-5C83DD1E773E}" destId="{8418B586-6D71-4348-B847-E6809FF3E785}" srcOrd="1" destOrd="0" presId="urn:microsoft.com/office/officeart/2018/5/layout/IconLeafLabelList"/>
    <dgm:cxn modelId="{B408FC0B-E9D4-4B64-BBE9-2418C902BE16}" type="presParOf" srcId="{30DA33A2-DCE1-4D18-B3BE-5C83DD1E773E}" destId="{12CC24F9-D437-4810-B841-57C334E91E1D}" srcOrd="2" destOrd="0" presId="urn:microsoft.com/office/officeart/2018/5/layout/IconLeafLabelList"/>
    <dgm:cxn modelId="{80037B43-0D28-4EDB-9F40-8904447003CF}" type="presParOf" srcId="{30DA33A2-DCE1-4D18-B3BE-5C83DD1E773E}" destId="{9CE7F935-A80A-4AC5-99F4-307CF9EB9B3D}"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619E1-0559-48BE-B2E9-063AEE120C04}">
      <dsp:nvSpPr>
        <dsp:cNvPr id="0" name=""/>
        <dsp:cNvSpPr/>
      </dsp:nvSpPr>
      <dsp:spPr>
        <a:xfrm>
          <a:off x="526839" y="649"/>
          <a:ext cx="2816037" cy="16896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a:t>Between 2013 and 2017 increase of 10% nurses 30% support staff</a:t>
          </a:r>
        </a:p>
      </dsp:txBody>
      <dsp:txXfrm>
        <a:off x="526839" y="649"/>
        <a:ext cx="2816037" cy="1689622"/>
      </dsp:txXfrm>
    </dsp:sp>
    <dsp:sp modelId="{D1A056F4-7945-489A-9592-5FF22BDAFE37}">
      <dsp:nvSpPr>
        <dsp:cNvPr id="0" name=""/>
        <dsp:cNvSpPr/>
      </dsp:nvSpPr>
      <dsp:spPr>
        <a:xfrm>
          <a:off x="3624480" y="649"/>
          <a:ext cx="2816037" cy="1689622"/>
        </a:xfrm>
        <a:prstGeom prst="rect">
          <a:avLst/>
        </a:prstGeom>
        <a:solidFill>
          <a:schemeClr val="accent2">
            <a:hueOff val="298614"/>
            <a:satOff val="-50"/>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a:t>Increases in hospital staff not reflected in community staff, maternity services or learning disability</a:t>
          </a:r>
        </a:p>
      </dsp:txBody>
      <dsp:txXfrm>
        <a:off x="3624480" y="649"/>
        <a:ext cx="2816037" cy="1689622"/>
      </dsp:txXfrm>
    </dsp:sp>
    <dsp:sp modelId="{D2C00F65-5513-479B-BB35-707D132587E1}">
      <dsp:nvSpPr>
        <dsp:cNvPr id="0" name=""/>
        <dsp:cNvSpPr/>
      </dsp:nvSpPr>
      <dsp:spPr>
        <a:xfrm>
          <a:off x="6722121" y="649"/>
          <a:ext cx="2816037" cy="1689622"/>
        </a:xfrm>
        <a:prstGeom prst="rect">
          <a:avLst/>
        </a:prstGeom>
        <a:solidFill>
          <a:schemeClr val="accent2">
            <a:hueOff val="597228"/>
            <a:satOff val="-101"/>
            <a:lumOff val="2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a:t>However there is still a worldwide chronic shortage of nurses</a:t>
          </a:r>
        </a:p>
      </dsp:txBody>
      <dsp:txXfrm>
        <a:off x="6722121" y="649"/>
        <a:ext cx="2816037" cy="1689622"/>
      </dsp:txXfrm>
    </dsp:sp>
    <dsp:sp modelId="{A6770CB1-BAE7-45C7-B688-A5EDC052A23B}">
      <dsp:nvSpPr>
        <dsp:cNvPr id="0" name=""/>
        <dsp:cNvSpPr/>
      </dsp:nvSpPr>
      <dsp:spPr>
        <a:xfrm>
          <a:off x="526839" y="1971875"/>
          <a:ext cx="2816037" cy="1689622"/>
        </a:xfrm>
        <a:prstGeom prst="rect">
          <a:avLst/>
        </a:prstGeom>
        <a:solidFill>
          <a:schemeClr val="accent2">
            <a:hueOff val="895842"/>
            <a:satOff val="-151"/>
            <a:lumOff val="4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a:t>Nurses and midwives account for nearly 50% of the global health workforce</a:t>
          </a:r>
        </a:p>
      </dsp:txBody>
      <dsp:txXfrm>
        <a:off x="526839" y="1971875"/>
        <a:ext cx="2816037" cy="1689622"/>
      </dsp:txXfrm>
    </dsp:sp>
    <dsp:sp modelId="{BE718B0C-4065-4D47-8D8A-C06D7E3F884F}">
      <dsp:nvSpPr>
        <dsp:cNvPr id="0" name=""/>
        <dsp:cNvSpPr/>
      </dsp:nvSpPr>
      <dsp:spPr>
        <a:xfrm>
          <a:off x="3624480" y="1971875"/>
          <a:ext cx="2816037" cy="1689622"/>
        </a:xfrm>
        <a:prstGeom prst="rect">
          <a:avLst/>
        </a:prstGeom>
        <a:solidFill>
          <a:schemeClr val="accent2">
            <a:hueOff val="1194456"/>
            <a:satOff val="-202"/>
            <a:lumOff val="56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a:t>They also represent more than 50% of the shortage of health workers globally</a:t>
          </a:r>
        </a:p>
      </dsp:txBody>
      <dsp:txXfrm>
        <a:off x="3624480" y="1971875"/>
        <a:ext cx="2816037" cy="1689622"/>
      </dsp:txXfrm>
    </dsp:sp>
    <dsp:sp modelId="{37D56EC0-5054-4EF9-8F20-4AE269DD9E61}">
      <dsp:nvSpPr>
        <dsp:cNvPr id="0" name=""/>
        <dsp:cNvSpPr/>
      </dsp:nvSpPr>
      <dsp:spPr>
        <a:xfrm>
          <a:off x="6722121" y="1971875"/>
          <a:ext cx="2816037" cy="1689622"/>
        </a:xfrm>
        <a:prstGeom prst="rect">
          <a:avLst/>
        </a:prstGeom>
        <a:solidFill>
          <a:schemeClr val="accent2">
            <a:hueOff val="1493069"/>
            <a:satOff val="-252"/>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a:t>For all countries to reach Sustainable Development Goal 3 on health and well-being, WHO estimates that the world will need an additional 9 million nurses and midwives by the year 2030.</a:t>
          </a:r>
          <a:endParaRPr lang="en-US" sz="1700" kern="1200"/>
        </a:p>
      </dsp:txBody>
      <dsp:txXfrm>
        <a:off x="6722121" y="1971875"/>
        <a:ext cx="2816037" cy="1689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2B1AD-9E9D-47DE-A3AE-445BC312D97E}">
      <dsp:nvSpPr>
        <dsp:cNvPr id="0" name=""/>
        <dsp:cNvSpPr/>
      </dsp:nvSpPr>
      <dsp:spPr>
        <a:xfrm>
          <a:off x="290342" y="659930"/>
          <a:ext cx="892125" cy="8921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5D1831-2294-428A-9B07-586B4B2413D4}">
      <dsp:nvSpPr>
        <dsp:cNvPr id="0" name=""/>
        <dsp:cNvSpPr/>
      </dsp:nvSpPr>
      <dsp:spPr>
        <a:xfrm>
          <a:off x="480467" y="850055"/>
          <a:ext cx="511875" cy="51187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5D1C81-026F-4201-9EA9-DBAC4C9CE9B5}">
      <dsp:nvSpPr>
        <dsp:cNvPr id="0" name=""/>
        <dsp:cNvSpPr/>
      </dsp:nvSpPr>
      <dsp:spPr>
        <a:xfrm>
          <a:off x="5155"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Provide organisational level metrics to monitor impact on the quality of patient care and outcomes</a:t>
          </a:r>
        </a:p>
      </dsp:txBody>
      <dsp:txXfrm>
        <a:off x="5155" y="1829930"/>
        <a:ext cx="1462500" cy="1172285"/>
      </dsp:txXfrm>
    </dsp:sp>
    <dsp:sp modelId="{05ABB542-7A1E-419C-976F-2316684C07EC}">
      <dsp:nvSpPr>
        <dsp:cNvPr id="0" name=""/>
        <dsp:cNvSpPr/>
      </dsp:nvSpPr>
      <dsp:spPr>
        <a:xfrm>
          <a:off x="2008780" y="659930"/>
          <a:ext cx="892125" cy="8921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620895-3FAA-44D7-BE24-743A710A41E5}">
      <dsp:nvSpPr>
        <dsp:cNvPr id="0" name=""/>
        <dsp:cNvSpPr/>
      </dsp:nvSpPr>
      <dsp:spPr>
        <a:xfrm>
          <a:off x="2198905" y="850055"/>
          <a:ext cx="511875" cy="51187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322179-1933-4F7D-9C37-F2B600D4A514}">
      <dsp:nvSpPr>
        <dsp:cNvPr id="0" name=""/>
        <dsp:cNvSpPr/>
      </dsp:nvSpPr>
      <dsp:spPr>
        <a:xfrm>
          <a:off x="1723592"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Give a defined measure of patient acuity and dependency</a:t>
          </a:r>
        </a:p>
      </dsp:txBody>
      <dsp:txXfrm>
        <a:off x="1723592" y="1829930"/>
        <a:ext cx="1462500" cy="1172285"/>
      </dsp:txXfrm>
    </dsp:sp>
    <dsp:sp modelId="{389D1CBA-8867-41E5-97BD-25C57C59E1BB}">
      <dsp:nvSpPr>
        <dsp:cNvPr id="0" name=""/>
        <dsp:cNvSpPr/>
      </dsp:nvSpPr>
      <dsp:spPr>
        <a:xfrm>
          <a:off x="3727217" y="659930"/>
          <a:ext cx="892125" cy="89212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EA1476-0BD7-469A-A1C1-BCB0A37A9A33}">
      <dsp:nvSpPr>
        <dsp:cNvPr id="0" name=""/>
        <dsp:cNvSpPr/>
      </dsp:nvSpPr>
      <dsp:spPr>
        <a:xfrm>
          <a:off x="3917342" y="850055"/>
          <a:ext cx="511875" cy="51187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F7B27A-385C-4429-A6E0-06BB10A67881}">
      <dsp:nvSpPr>
        <dsp:cNvPr id="0" name=""/>
        <dsp:cNvSpPr/>
      </dsp:nvSpPr>
      <dsp:spPr>
        <a:xfrm>
          <a:off x="3442030"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Are able to support benchmarking activity in organisations when used across trusts</a:t>
          </a:r>
        </a:p>
      </dsp:txBody>
      <dsp:txXfrm>
        <a:off x="3442030" y="1829930"/>
        <a:ext cx="1462500" cy="1172285"/>
      </dsp:txXfrm>
    </dsp:sp>
    <dsp:sp modelId="{A63DB459-DD1A-486D-8610-78E747800FDD}">
      <dsp:nvSpPr>
        <dsp:cNvPr id="0" name=""/>
        <dsp:cNvSpPr/>
      </dsp:nvSpPr>
      <dsp:spPr>
        <a:xfrm>
          <a:off x="5445655" y="659930"/>
          <a:ext cx="892125" cy="89212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DC4123-D69A-4DDA-B8EE-E784331F4C0B}">
      <dsp:nvSpPr>
        <dsp:cNvPr id="0" name=""/>
        <dsp:cNvSpPr/>
      </dsp:nvSpPr>
      <dsp:spPr>
        <a:xfrm>
          <a:off x="5635780" y="850055"/>
          <a:ext cx="511875" cy="511875"/>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DA66DE-A0DA-461A-B5E5-2421315E980F}">
      <dsp:nvSpPr>
        <dsp:cNvPr id="0" name=""/>
        <dsp:cNvSpPr/>
      </dsp:nvSpPr>
      <dsp:spPr>
        <a:xfrm>
          <a:off x="5160467"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Embrace all the principles that should be considered when evaluating decision support tools set out in the relevant NHSI ‘Safe, sustainable and productive staffing’ resources</a:t>
          </a:r>
        </a:p>
      </dsp:txBody>
      <dsp:txXfrm>
        <a:off x="5160467" y="1829930"/>
        <a:ext cx="1462500" cy="1172285"/>
      </dsp:txXfrm>
    </dsp:sp>
    <dsp:sp modelId="{EC82F61C-DDB1-4B2E-B45C-B4C7CFEFEA17}">
      <dsp:nvSpPr>
        <dsp:cNvPr id="0" name=""/>
        <dsp:cNvSpPr/>
      </dsp:nvSpPr>
      <dsp:spPr>
        <a:xfrm>
          <a:off x="7164092" y="659930"/>
          <a:ext cx="892125" cy="892125"/>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E69DF7-4358-49C4-A568-1581BA2034C0}">
      <dsp:nvSpPr>
        <dsp:cNvPr id="0" name=""/>
        <dsp:cNvSpPr/>
      </dsp:nvSpPr>
      <dsp:spPr>
        <a:xfrm>
          <a:off x="7354217" y="850055"/>
          <a:ext cx="511875" cy="511875"/>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67CFA4-7057-48E8-841F-80F6E912F4A6}">
      <dsp:nvSpPr>
        <dsp:cNvPr id="0" name=""/>
        <dsp:cNvSpPr/>
      </dsp:nvSpPr>
      <dsp:spPr>
        <a:xfrm>
          <a:off x="6878905"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Include staffing multipliers to support professional judgement</a:t>
          </a:r>
        </a:p>
      </dsp:txBody>
      <dsp:txXfrm>
        <a:off x="6878905" y="1829930"/>
        <a:ext cx="1462500" cy="1172285"/>
      </dsp:txXfrm>
    </dsp:sp>
    <dsp:sp modelId="{0A545268-3E42-467F-8772-7DBF97D96FF0}">
      <dsp:nvSpPr>
        <dsp:cNvPr id="0" name=""/>
        <dsp:cNvSpPr/>
      </dsp:nvSpPr>
      <dsp:spPr>
        <a:xfrm>
          <a:off x="8882530" y="659930"/>
          <a:ext cx="892125" cy="8921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5D52AA-7727-4634-9436-500AFA294DBA}">
      <dsp:nvSpPr>
        <dsp:cNvPr id="0" name=""/>
        <dsp:cNvSpPr/>
      </dsp:nvSpPr>
      <dsp:spPr>
        <a:xfrm>
          <a:off x="9072655" y="850055"/>
          <a:ext cx="511875" cy="511875"/>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FD521F-BFA9-4413-974A-F32B0D9D5092}">
      <dsp:nvSpPr>
        <dsp:cNvPr id="0" name=""/>
        <dsp:cNvSpPr/>
      </dsp:nvSpPr>
      <dsp:spPr>
        <a:xfrm>
          <a:off x="8597342" y="1829930"/>
          <a:ext cx="1462500" cy="1172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en-US" sz="1100" kern="1200"/>
            <a:t>Provide accurate data collection methodology.</a:t>
          </a:r>
        </a:p>
      </dsp:txBody>
      <dsp:txXfrm>
        <a:off x="8597342" y="1829930"/>
        <a:ext cx="1462500" cy="11722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341E9-5357-4B8B-BA96-49E489273FC6}">
      <dsp:nvSpPr>
        <dsp:cNvPr id="0" name=""/>
        <dsp:cNvSpPr/>
      </dsp:nvSpPr>
      <dsp:spPr>
        <a:xfrm>
          <a:off x="526839" y="649"/>
          <a:ext cx="2816037" cy="16896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hlinkClick xmlns:r="http://schemas.openxmlformats.org/officeDocument/2006/relationships" r:id="rId1"/>
            </a:rPr>
            <a:t>Adult Inpatient Wards in Acute Hospitals</a:t>
          </a:r>
          <a:r>
            <a:rPr lang="en-US" sz="2300" kern="1200"/>
            <a:t> (endorsed by NICE)</a:t>
          </a:r>
        </a:p>
      </dsp:txBody>
      <dsp:txXfrm>
        <a:off x="526839" y="649"/>
        <a:ext cx="2816037" cy="1689622"/>
      </dsp:txXfrm>
    </dsp:sp>
    <dsp:sp modelId="{7C30103E-6B45-42A4-853C-08EBBD868487}">
      <dsp:nvSpPr>
        <dsp:cNvPr id="0" name=""/>
        <dsp:cNvSpPr/>
      </dsp:nvSpPr>
      <dsp:spPr>
        <a:xfrm>
          <a:off x="3624480" y="649"/>
          <a:ext cx="2816037" cy="168962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hlinkClick xmlns:r="http://schemas.openxmlformats.org/officeDocument/2006/relationships" r:id="rId2"/>
            </a:rPr>
            <a:t>Adult Acute Assessment Units</a:t>
          </a:r>
          <a:endParaRPr lang="en-US" sz="2300" kern="1200"/>
        </a:p>
      </dsp:txBody>
      <dsp:txXfrm>
        <a:off x="3624480" y="649"/>
        <a:ext cx="2816037" cy="1689622"/>
      </dsp:txXfrm>
    </dsp:sp>
    <dsp:sp modelId="{E62C1564-8E7B-4A1C-BF7B-6819F77A4666}">
      <dsp:nvSpPr>
        <dsp:cNvPr id="0" name=""/>
        <dsp:cNvSpPr/>
      </dsp:nvSpPr>
      <dsp:spPr>
        <a:xfrm>
          <a:off x="6722121" y="649"/>
          <a:ext cx="2816037" cy="16896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hlinkClick xmlns:r="http://schemas.openxmlformats.org/officeDocument/2006/relationships" r:id="rId3"/>
            </a:rPr>
            <a:t>Children &amp; Young People’s Inpatient Wards in Acute Hospitals</a:t>
          </a:r>
          <a:endParaRPr lang="en-US" sz="2300" kern="1200"/>
        </a:p>
      </dsp:txBody>
      <dsp:txXfrm>
        <a:off x="6722121" y="649"/>
        <a:ext cx="2816037" cy="1689622"/>
      </dsp:txXfrm>
    </dsp:sp>
    <dsp:sp modelId="{10D54539-C946-4508-AC21-94E8C8E049CD}">
      <dsp:nvSpPr>
        <dsp:cNvPr id="0" name=""/>
        <dsp:cNvSpPr/>
      </dsp:nvSpPr>
      <dsp:spPr>
        <a:xfrm>
          <a:off x="2075660" y="1971875"/>
          <a:ext cx="2816037" cy="168962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hlinkClick xmlns:r="http://schemas.openxmlformats.org/officeDocument/2006/relationships" r:id="rId4"/>
            </a:rPr>
            <a:t>Mental Health Optimal Staffing Tool.</a:t>
          </a:r>
          <a:endParaRPr lang="en-US" sz="2300" kern="1200"/>
        </a:p>
      </dsp:txBody>
      <dsp:txXfrm>
        <a:off x="2075660" y="1971875"/>
        <a:ext cx="2816037" cy="1689622"/>
      </dsp:txXfrm>
    </dsp:sp>
    <dsp:sp modelId="{E19D4715-6CED-49E0-81F8-5A8E494905A5}">
      <dsp:nvSpPr>
        <dsp:cNvPr id="0" name=""/>
        <dsp:cNvSpPr/>
      </dsp:nvSpPr>
      <dsp:spPr>
        <a:xfrm>
          <a:off x="5173300" y="1971875"/>
          <a:ext cx="2816037" cy="16896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hlinkClick xmlns:r="http://schemas.openxmlformats.org/officeDocument/2006/relationships" r:id="rId5"/>
            </a:rPr>
            <a:t>Emergency Department Safer Nursing Care Tool </a:t>
          </a:r>
          <a:endParaRPr lang="en-US" sz="2300" kern="1200"/>
        </a:p>
      </dsp:txBody>
      <dsp:txXfrm>
        <a:off x="5173300" y="1971875"/>
        <a:ext cx="2816037" cy="16896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F8F11-E0D0-42B1-80CD-C2273B5965B5}">
      <dsp:nvSpPr>
        <dsp:cNvPr id="0" name=""/>
        <dsp:cNvSpPr/>
      </dsp:nvSpPr>
      <dsp:spPr>
        <a:xfrm>
          <a:off x="576374" y="684562"/>
          <a:ext cx="1784250" cy="178425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1847A6-40E8-44D6-BCF8-6AEFD03CAE4A}">
      <dsp:nvSpPr>
        <dsp:cNvPr id="0" name=""/>
        <dsp:cNvSpPr/>
      </dsp:nvSpPr>
      <dsp:spPr>
        <a:xfrm>
          <a:off x="956624" y="1064812"/>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390E63-EFF4-42D9-A901-11E6F37FCD15}">
      <dsp:nvSpPr>
        <dsp:cNvPr id="0" name=""/>
        <dsp:cNvSpPr/>
      </dsp:nvSpPr>
      <dsp:spPr>
        <a:xfrm>
          <a:off x="5999" y="3024562"/>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r>
            <a:rPr lang="en-US" sz="1400" kern="1200" baseline="0"/>
            <a:t>Which tools you use</a:t>
          </a:r>
          <a:endParaRPr lang="en-US" sz="1400" kern="1200"/>
        </a:p>
      </dsp:txBody>
      <dsp:txXfrm>
        <a:off x="5999" y="3024562"/>
        <a:ext cx="2925000" cy="720000"/>
      </dsp:txXfrm>
    </dsp:sp>
    <dsp:sp modelId="{385897DC-49BF-47FB-8CD5-32C397038AC2}">
      <dsp:nvSpPr>
        <dsp:cNvPr id="0" name=""/>
        <dsp:cNvSpPr/>
      </dsp:nvSpPr>
      <dsp:spPr>
        <a:xfrm>
          <a:off x="4013250" y="684562"/>
          <a:ext cx="1784250" cy="178425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2D0764-357D-4E08-A7B4-9312FA4DBD2B}">
      <dsp:nvSpPr>
        <dsp:cNvPr id="0" name=""/>
        <dsp:cNvSpPr/>
      </dsp:nvSpPr>
      <dsp:spPr>
        <a:xfrm>
          <a:off x="4393500" y="1064812"/>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865B29-93F5-4929-A828-26C7E284615C}">
      <dsp:nvSpPr>
        <dsp:cNvPr id="0" name=""/>
        <dsp:cNvSpPr/>
      </dsp:nvSpPr>
      <dsp:spPr>
        <a:xfrm>
          <a:off x="3442875" y="3024562"/>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r>
            <a:rPr lang="en-US" sz="1400" kern="1200" baseline="0"/>
            <a:t>How effective you think they are</a:t>
          </a:r>
          <a:endParaRPr lang="en-US" sz="1400" kern="1200"/>
        </a:p>
      </dsp:txBody>
      <dsp:txXfrm>
        <a:off x="3442875" y="3024562"/>
        <a:ext cx="2925000" cy="720000"/>
      </dsp:txXfrm>
    </dsp:sp>
    <dsp:sp modelId="{11F0239F-D0D9-400D-8E83-732D66BC9931}">
      <dsp:nvSpPr>
        <dsp:cNvPr id="0" name=""/>
        <dsp:cNvSpPr/>
      </dsp:nvSpPr>
      <dsp:spPr>
        <a:xfrm>
          <a:off x="7450125" y="684562"/>
          <a:ext cx="1784250" cy="178425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18B586-6D71-4348-B847-E6809FF3E785}">
      <dsp:nvSpPr>
        <dsp:cNvPr id="0" name=""/>
        <dsp:cNvSpPr/>
      </dsp:nvSpPr>
      <dsp:spPr>
        <a:xfrm>
          <a:off x="7830375" y="1064812"/>
          <a:ext cx="1023750" cy="10237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E7F935-A80A-4AC5-99F4-307CF9EB9B3D}">
      <dsp:nvSpPr>
        <dsp:cNvPr id="0" name=""/>
        <dsp:cNvSpPr/>
      </dsp:nvSpPr>
      <dsp:spPr>
        <a:xfrm>
          <a:off x="6879750" y="3024562"/>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r>
            <a:rPr lang="en-US" sz="1400" kern="1200" baseline="0"/>
            <a:t>What you think is needed to ensure adequate staffing and safe and effective care</a:t>
          </a:r>
          <a:endParaRPr lang="en-US" sz="1400" kern="1200"/>
        </a:p>
      </dsp:txBody>
      <dsp:txXfrm>
        <a:off x="6879750" y="3024562"/>
        <a:ext cx="29250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February 3,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78276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February 3,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0887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February 3,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85312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February 3,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9978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February 3,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40901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February 3,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83541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February 3,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4713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February 3,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036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February 3,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249717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February 3,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6691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February 3,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60124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February 3,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08744135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6" r:id="rId7"/>
    <p:sldLayoutId id="2147483732" r:id="rId8"/>
    <p:sldLayoutId id="2147483733" r:id="rId9"/>
    <p:sldLayoutId id="2147483734" r:id="rId10"/>
    <p:sldLayoutId id="2147483735"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8E81931-EC11-4433-BB7B-ED42BAA244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5BC353-549C-47DC-9732-7E69613728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2192000" cy="6858003"/>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CE5E789-96B4-4293-9B7D-80A953CA5396}"/>
              </a:ext>
            </a:extLst>
          </p:cNvPr>
          <p:cNvPicPr>
            <a:picLocks noChangeAspect="1"/>
          </p:cNvPicPr>
          <p:nvPr/>
        </p:nvPicPr>
        <p:blipFill rotWithShape="1">
          <a:blip r:embed="rId2"/>
          <a:srcRect t="6303" r="-2" b="6157"/>
          <a:stretch/>
        </p:blipFill>
        <p:spPr>
          <a:xfrm>
            <a:off x="20" y="-1"/>
            <a:ext cx="12191980" cy="6858002"/>
          </a:xfrm>
          <a:custGeom>
            <a:avLst/>
            <a:gdLst/>
            <a:ahLst/>
            <a:cxnLst/>
            <a:rect l="l" t="t" r="r" b="b"/>
            <a:pathLst>
              <a:path w="12192000" h="6858002">
                <a:moveTo>
                  <a:pt x="5307101" y="6857999"/>
                </a:moveTo>
                <a:lnTo>
                  <a:pt x="12192000" y="6857999"/>
                </a:lnTo>
                <a:lnTo>
                  <a:pt x="12192000" y="6858002"/>
                </a:lnTo>
                <a:lnTo>
                  <a:pt x="5307088" y="6858002"/>
                </a:lnTo>
                <a:close/>
                <a:moveTo>
                  <a:pt x="0" y="0"/>
                </a:moveTo>
                <a:lnTo>
                  <a:pt x="12192000" y="0"/>
                </a:lnTo>
                <a:lnTo>
                  <a:pt x="12192000" y="6277972"/>
                </a:lnTo>
                <a:lnTo>
                  <a:pt x="12152890" y="6290206"/>
                </a:lnTo>
                <a:cubicBezTo>
                  <a:pt x="12105395" y="6304478"/>
                  <a:pt x="12054092" y="6317152"/>
                  <a:pt x="12009354" y="6315664"/>
                </a:cubicBezTo>
                <a:cubicBezTo>
                  <a:pt x="11994503" y="6311032"/>
                  <a:pt x="11985943" y="6310638"/>
                  <a:pt x="11978968" y="6319390"/>
                </a:cubicBezTo>
                <a:cubicBezTo>
                  <a:pt x="11941764" y="6318961"/>
                  <a:pt x="11901790" y="6339612"/>
                  <a:pt x="11878895" y="6327233"/>
                </a:cubicBezTo>
                <a:cubicBezTo>
                  <a:pt x="11878918" y="6346592"/>
                  <a:pt x="11826486" y="6319151"/>
                  <a:pt x="11814979" y="6337141"/>
                </a:cubicBezTo>
                <a:cubicBezTo>
                  <a:pt x="11820607" y="6367517"/>
                  <a:pt x="11727668" y="6353622"/>
                  <a:pt x="11687508" y="6364470"/>
                </a:cubicBezTo>
                <a:cubicBezTo>
                  <a:pt x="11692944" y="6381370"/>
                  <a:pt x="11638976" y="6383664"/>
                  <a:pt x="11672002" y="6397904"/>
                </a:cubicBezTo>
                <a:cubicBezTo>
                  <a:pt x="11645814" y="6406115"/>
                  <a:pt x="11642999" y="6389784"/>
                  <a:pt x="11629894" y="6384496"/>
                </a:cubicBezTo>
                <a:cubicBezTo>
                  <a:pt x="11597582" y="6386755"/>
                  <a:pt x="11602281" y="6372208"/>
                  <a:pt x="11597728" y="6361596"/>
                </a:cubicBezTo>
                <a:cubicBezTo>
                  <a:pt x="11567716" y="6387703"/>
                  <a:pt x="11505156" y="6361750"/>
                  <a:pt x="11448211" y="6357842"/>
                </a:cubicBezTo>
                <a:cubicBezTo>
                  <a:pt x="11414499" y="6357897"/>
                  <a:pt x="11370196" y="6408532"/>
                  <a:pt x="11336630" y="6383021"/>
                </a:cubicBezTo>
                <a:cubicBezTo>
                  <a:pt x="11316728" y="6389671"/>
                  <a:pt x="11284212" y="6365546"/>
                  <a:pt x="11267820" y="6388199"/>
                </a:cubicBezTo>
                <a:cubicBezTo>
                  <a:pt x="11215412" y="6380118"/>
                  <a:pt x="11199532" y="6391497"/>
                  <a:pt x="11153755" y="6378749"/>
                </a:cubicBezTo>
                <a:cubicBezTo>
                  <a:pt x="11097684" y="6376473"/>
                  <a:pt x="11142086" y="6407848"/>
                  <a:pt x="11063998" y="6397440"/>
                </a:cubicBezTo>
                <a:cubicBezTo>
                  <a:pt x="11028900" y="6406581"/>
                  <a:pt x="10989384" y="6411343"/>
                  <a:pt x="10949261" y="6411271"/>
                </a:cubicBezTo>
                <a:cubicBezTo>
                  <a:pt x="10946808" y="6404413"/>
                  <a:pt x="10928478" y="6413021"/>
                  <a:pt x="10920620" y="6414504"/>
                </a:cubicBezTo>
                <a:cubicBezTo>
                  <a:pt x="10921840" y="6410173"/>
                  <a:pt x="10906289" y="6407257"/>
                  <a:pt x="10899483" y="6410536"/>
                </a:cubicBezTo>
                <a:cubicBezTo>
                  <a:pt x="10774259" y="6419728"/>
                  <a:pt x="10854212" y="6382839"/>
                  <a:pt x="10774590" y="6403309"/>
                </a:cubicBezTo>
                <a:cubicBezTo>
                  <a:pt x="10724638" y="6405843"/>
                  <a:pt x="10739599" y="6355991"/>
                  <a:pt x="10682861" y="6377814"/>
                </a:cubicBezTo>
                <a:cubicBezTo>
                  <a:pt x="10622947" y="6375380"/>
                  <a:pt x="10589912" y="6355504"/>
                  <a:pt x="10530714" y="6366548"/>
                </a:cubicBezTo>
                <a:cubicBezTo>
                  <a:pt x="10474643" y="6364190"/>
                  <a:pt x="10428348" y="6354710"/>
                  <a:pt x="10379097" y="6358630"/>
                </a:cubicBezTo>
                <a:cubicBezTo>
                  <a:pt x="10361622" y="6351880"/>
                  <a:pt x="10344151" y="6348805"/>
                  <a:pt x="10323727" y="6357333"/>
                </a:cubicBezTo>
                <a:cubicBezTo>
                  <a:pt x="10272196" y="6352518"/>
                  <a:pt x="10263446" y="6339056"/>
                  <a:pt x="10227126" y="6348100"/>
                </a:cubicBezTo>
                <a:cubicBezTo>
                  <a:pt x="10196351" y="6318664"/>
                  <a:pt x="10199174" y="6342674"/>
                  <a:pt x="10163542" y="6343141"/>
                </a:cubicBezTo>
                <a:cubicBezTo>
                  <a:pt x="10134376" y="6345476"/>
                  <a:pt x="10177885" y="6359944"/>
                  <a:pt x="10151161" y="6358763"/>
                </a:cubicBezTo>
                <a:cubicBezTo>
                  <a:pt x="10126522" y="6349492"/>
                  <a:pt x="10117113" y="6369683"/>
                  <a:pt x="10092125" y="6358861"/>
                </a:cubicBezTo>
                <a:cubicBezTo>
                  <a:pt x="10107302" y="6344459"/>
                  <a:pt x="10032910" y="6356018"/>
                  <a:pt x="10037958" y="6342614"/>
                </a:cubicBezTo>
                <a:cubicBezTo>
                  <a:pt x="10003046" y="6359008"/>
                  <a:pt x="10003017" y="6334504"/>
                  <a:pt x="9966866" y="6337014"/>
                </a:cubicBezTo>
                <a:cubicBezTo>
                  <a:pt x="9947485" y="6342600"/>
                  <a:pt x="9935606" y="6342702"/>
                  <a:pt x="9924418" y="6333490"/>
                </a:cubicBezTo>
                <a:cubicBezTo>
                  <a:pt x="9834150" y="6361084"/>
                  <a:pt x="9880223" y="6330704"/>
                  <a:pt x="9806001" y="6337361"/>
                </a:cubicBezTo>
                <a:cubicBezTo>
                  <a:pt x="9740686" y="6345638"/>
                  <a:pt x="9670300" y="6348205"/>
                  <a:pt x="9596449" y="6376180"/>
                </a:cubicBezTo>
                <a:cubicBezTo>
                  <a:pt x="9581101" y="6384665"/>
                  <a:pt x="9553986" y="6385744"/>
                  <a:pt x="9535890" y="6378590"/>
                </a:cubicBezTo>
                <a:cubicBezTo>
                  <a:pt x="9532775" y="6377359"/>
                  <a:pt x="9530052" y="6375925"/>
                  <a:pt x="9527805" y="6374334"/>
                </a:cubicBezTo>
                <a:cubicBezTo>
                  <a:pt x="9481894" y="6394749"/>
                  <a:pt x="9464762" y="6381055"/>
                  <a:pt x="9441373" y="6395633"/>
                </a:cubicBezTo>
                <a:cubicBezTo>
                  <a:pt x="9381290" y="6397202"/>
                  <a:pt x="9341618" y="6377583"/>
                  <a:pt x="9320149" y="6390280"/>
                </a:cubicBezTo>
                <a:cubicBezTo>
                  <a:pt x="9291150" y="6386896"/>
                  <a:pt x="9257768" y="6367103"/>
                  <a:pt x="9229488" y="6380382"/>
                </a:cubicBezTo>
                <a:cubicBezTo>
                  <a:pt x="9230007" y="6377216"/>
                  <a:pt x="9227921" y="6376045"/>
                  <a:pt x="9224285" y="6375920"/>
                </a:cubicBezTo>
                <a:lnTo>
                  <a:pt x="9217537" y="6376762"/>
                </a:lnTo>
                <a:lnTo>
                  <a:pt x="9214728" y="6381637"/>
                </a:lnTo>
                <a:cubicBezTo>
                  <a:pt x="9202170" y="6398803"/>
                  <a:pt x="9191484" y="6381138"/>
                  <a:pt x="9161049" y="6384539"/>
                </a:cubicBezTo>
                <a:cubicBezTo>
                  <a:pt x="9146336" y="6385184"/>
                  <a:pt x="9147761" y="6380673"/>
                  <a:pt x="9149697" y="6376552"/>
                </a:cubicBezTo>
                <a:lnTo>
                  <a:pt x="9150803" y="6372240"/>
                </a:lnTo>
                <a:lnTo>
                  <a:pt x="9141448" y="6372359"/>
                </a:lnTo>
                <a:lnTo>
                  <a:pt x="9137486" y="6372055"/>
                </a:lnTo>
                <a:lnTo>
                  <a:pt x="9126952" y="6375163"/>
                </a:lnTo>
                <a:cubicBezTo>
                  <a:pt x="9117353" y="6375502"/>
                  <a:pt x="9107828" y="6372135"/>
                  <a:pt x="9098334" y="6372861"/>
                </a:cubicBezTo>
                <a:cubicBezTo>
                  <a:pt x="9093587" y="6373224"/>
                  <a:pt x="9088847" y="6374610"/>
                  <a:pt x="9084110" y="6377995"/>
                </a:cubicBezTo>
                <a:cubicBezTo>
                  <a:pt x="9105864" y="6390113"/>
                  <a:pt x="9028073" y="6387966"/>
                  <a:pt x="9039515" y="6400351"/>
                </a:cubicBezTo>
                <a:cubicBezTo>
                  <a:pt x="8997651" y="6388705"/>
                  <a:pt x="9009590" y="6412472"/>
                  <a:pt x="8973305" y="6414442"/>
                </a:cubicBezTo>
                <a:cubicBezTo>
                  <a:pt x="8951781" y="6411385"/>
                  <a:pt x="8940212" y="6412734"/>
                  <a:pt x="8933861" y="6423031"/>
                </a:cubicBezTo>
                <a:cubicBezTo>
                  <a:pt x="8832841" y="6407267"/>
                  <a:pt x="8892362" y="6431116"/>
                  <a:pt x="8817130" y="6433703"/>
                </a:cubicBezTo>
                <a:cubicBezTo>
                  <a:pt x="8749745" y="6433633"/>
                  <a:pt x="8680232" y="6439719"/>
                  <a:pt x="8594947" y="6421586"/>
                </a:cubicBezTo>
                <a:cubicBezTo>
                  <a:pt x="8575919" y="6415227"/>
                  <a:pt x="8549096" y="6417484"/>
                  <a:pt x="8535041" y="6426626"/>
                </a:cubicBezTo>
                <a:cubicBezTo>
                  <a:pt x="8532621" y="6428200"/>
                  <a:pt x="8530681" y="6429922"/>
                  <a:pt x="8529279" y="6431739"/>
                </a:cubicBezTo>
                <a:cubicBezTo>
                  <a:pt x="8474783" y="6417534"/>
                  <a:pt x="8464858" y="6432901"/>
                  <a:pt x="8435056" y="6421613"/>
                </a:cubicBezTo>
                <a:cubicBezTo>
                  <a:pt x="8376022" y="6427411"/>
                  <a:pt x="8347129" y="6451271"/>
                  <a:pt x="8320108" y="6441573"/>
                </a:cubicBezTo>
                <a:cubicBezTo>
                  <a:pt x="8293638" y="6448387"/>
                  <a:pt x="8270932" y="6471649"/>
                  <a:pt x="8237020" y="6462216"/>
                </a:cubicBezTo>
                <a:cubicBezTo>
                  <a:pt x="8245222" y="6474245"/>
                  <a:pt x="8197387" y="6460392"/>
                  <a:pt x="8188860" y="6471379"/>
                </a:cubicBezTo>
                <a:cubicBezTo>
                  <a:pt x="8184024" y="6480393"/>
                  <a:pt x="8168383" y="6478291"/>
                  <a:pt x="8155558" y="6480722"/>
                </a:cubicBezTo>
                <a:cubicBezTo>
                  <a:pt x="8144819" y="6489457"/>
                  <a:pt x="8082218" y="6493172"/>
                  <a:pt x="8061412" y="6490111"/>
                </a:cubicBezTo>
                <a:cubicBezTo>
                  <a:pt x="8004043" y="6475925"/>
                  <a:pt x="7947523" y="6510024"/>
                  <a:pt x="7901437" y="6499659"/>
                </a:cubicBezTo>
                <a:cubicBezTo>
                  <a:pt x="7888774" y="6499544"/>
                  <a:pt x="7877960" y="6500846"/>
                  <a:pt x="7868353" y="6503024"/>
                </a:cubicBezTo>
                <a:lnTo>
                  <a:pt x="7843779" y="6511212"/>
                </a:lnTo>
                <a:lnTo>
                  <a:pt x="7841448" y="6517728"/>
                </a:lnTo>
                <a:lnTo>
                  <a:pt x="7823871" y="6520429"/>
                </a:lnTo>
                <a:lnTo>
                  <a:pt x="7820005" y="6522254"/>
                </a:lnTo>
                <a:cubicBezTo>
                  <a:pt x="7812641" y="6525763"/>
                  <a:pt x="7805193" y="6529063"/>
                  <a:pt x="7797020" y="6531612"/>
                </a:cubicBezTo>
                <a:cubicBezTo>
                  <a:pt x="7782159" y="6505259"/>
                  <a:pt x="7725050" y="6548941"/>
                  <a:pt x="7727879" y="6524102"/>
                </a:cubicBezTo>
                <a:cubicBezTo>
                  <a:pt x="7680386" y="6533519"/>
                  <a:pt x="7695538" y="6507405"/>
                  <a:pt x="7659324" y="6537474"/>
                </a:cubicBezTo>
                <a:cubicBezTo>
                  <a:pt x="7566636" y="6535069"/>
                  <a:pt x="7462452" y="6568928"/>
                  <a:pt x="7374068" y="6552862"/>
                </a:cubicBezTo>
                <a:cubicBezTo>
                  <a:pt x="7393454" y="6562410"/>
                  <a:pt x="7373124" y="6578225"/>
                  <a:pt x="7346163" y="6577609"/>
                </a:cubicBezTo>
                <a:cubicBezTo>
                  <a:pt x="7419349" y="6615756"/>
                  <a:pt x="7219942" y="6557562"/>
                  <a:pt x="7235023" y="6591880"/>
                </a:cubicBezTo>
                <a:cubicBezTo>
                  <a:pt x="7203144" y="6564271"/>
                  <a:pt x="7057485" y="6539224"/>
                  <a:pt x="7039074" y="6572474"/>
                </a:cubicBezTo>
                <a:cubicBezTo>
                  <a:pt x="6966094" y="6582775"/>
                  <a:pt x="6893201" y="6571018"/>
                  <a:pt x="6833428" y="6596853"/>
                </a:cubicBezTo>
                <a:cubicBezTo>
                  <a:pt x="6827113" y="6593647"/>
                  <a:pt x="6820080" y="6591377"/>
                  <a:pt x="6812583" y="6589775"/>
                </a:cubicBezTo>
                <a:lnTo>
                  <a:pt x="6790242" y="6586880"/>
                </a:lnTo>
                <a:lnTo>
                  <a:pt x="6787846" y="6588046"/>
                </a:lnTo>
                <a:cubicBezTo>
                  <a:pt x="6776461" y="6590858"/>
                  <a:pt x="6768832" y="6590687"/>
                  <a:pt x="6762881" y="6589201"/>
                </a:cubicBezTo>
                <a:lnTo>
                  <a:pt x="6756732" y="6586412"/>
                </a:lnTo>
                <a:lnTo>
                  <a:pt x="6739390" y="6586250"/>
                </a:lnTo>
                <a:lnTo>
                  <a:pt x="6704653" y="6583365"/>
                </a:lnTo>
                <a:lnTo>
                  <a:pt x="6698694" y="6585233"/>
                </a:lnTo>
                <a:lnTo>
                  <a:pt x="6647142" y="6584630"/>
                </a:lnTo>
                <a:lnTo>
                  <a:pt x="6646688" y="6585765"/>
                </a:lnTo>
                <a:cubicBezTo>
                  <a:pt x="6644494" y="6588296"/>
                  <a:pt x="6640660" y="6590137"/>
                  <a:pt x="6633278" y="6590589"/>
                </a:cubicBezTo>
                <a:cubicBezTo>
                  <a:pt x="6648367" y="6606646"/>
                  <a:pt x="6630160" y="6597288"/>
                  <a:pt x="6607065" y="6597202"/>
                </a:cubicBezTo>
                <a:cubicBezTo>
                  <a:pt x="6625347" y="6622121"/>
                  <a:pt x="6557475" y="6611760"/>
                  <a:pt x="6549804" y="6626596"/>
                </a:cubicBezTo>
                <a:cubicBezTo>
                  <a:pt x="6532425" y="6625972"/>
                  <a:pt x="6514382" y="6625766"/>
                  <a:pt x="6496083" y="6626095"/>
                </a:cubicBezTo>
                <a:lnTo>
                  <a:pt x="6485389" y="6626617"/>
                </a:lnTo>
                <a:lnTo>
                  <a:pt x="6485223" y="6626886"/>
                </a:lnTo>
                <a:cubicBezTo>
                  <a:pt x="6483001" y="6627550"/>
                  <a:pt x="6479520" y="6627927"/>
                  <a:pt x="6474035" y="6627950"/>
                </a:cubicBezTo>
                <a:lnTo>
                  <a:pt x="6465888" y="6627571"/>
                </a:lnTo>
                <a:lnTo>
                  <a:pt x="6445139" y="6628585"/>
                </a:lnTo>
                <a:lnTo>
                  <a:pt x="6438312" y="6630646"/>
                </a:lnTo>
                <a:cubicBezTo>
                  <a:pt x="6417397" y="6642787"/>
                  <a:pt x="6447851" y="6675286"/>
                  <a:pt x="6392168" y="6665569"/>
                </a:cubicBezTo>
                <a:cubicBezTo>
                  <a:pt x="6343510" y="6677589"/>
                  <a:pt x="6330169" y="6701494"/>
                  <a:pt x="6272304" y="6700835"/>
                </a:cubicBezTo>
                <a:cubicBezTo>
                  <a:pt x="6226827" y="6712160"/>
                  <a:pt x="6194756" y="6728533"/>
                  <a:pt x="6150447" y="6732895"/>
                </a:cubicBezTo>
                <a:cubicBezTo>
                  <a:pt x="6140653" y="6742032"/>
                  <a:pt x="6128186" y="6747742"/>
                  <a:pt x="6104787" y="6743117"/>
                </a:cubicBezTo>
                <a:cubicBezTo>
                  <a:pt x="6064916" y="6755994"/>
                  <a:pt x="6067350" y="6769968"/>
                  <a:pt x="6030197" y="6767449"/>
                </a:cubicBezTo>
                <a:cubicBezTo>
                  <a:pt x="6025714" y="6799897"/>
                  <a:pt x="6010615" y="6777056"/>
                  <a:pt x="5980285" y="6782421"/>
                </a:cubicBezTo>
                <a:cubicBezTo>
                  <a:pt x="5954036" y="6784991"/>
                  <a:pt x="5980131" y="6764424"/>
                  <a:pt x="5958496" y="6769874"/>
                </a:cubicBezTo>
                <a:cubicBezTo>
                  <a:pt x="5944505" y="6782527"/>
                  <a:pt x="5921893" y="6765237"/>
                  <a:pt x="5908732" y="6779393"/>
                </a:cubicBezTo>
                <a:cubicBezTo>
                  <a:pt x="5931989" y="6790347"/>
                  <a:pt x="5860959" y="6791681"/>
                  <a:pt x="5874963" y="6803355"/>
                </a:cubicBezTo>
                <a:cubicBezTo>
                  <a:pt x="5833647" y="6793755"/>
                  <a:pt x="5851456" y="6816602"/>
                  <a:pt x="5819199" y="6820147"/>
                </a:cubicBezTo>
                <a:cubicBezTo>
                  <a:pt x="5798819" y="6818094"/>
                  <a:pt x="5788750" y="6819934"/>
                  <a:pt x="5786035" y="6830341"/>
                </a:cubicBezTo>
                <a:cubicBezTo>
                  <a:pt x="5689973" y="6819312"/>
                  <a:pt x="5750863" y="6840131"/>
                  <a:pt x="5683543" y="6846008"/>
                </a:cubicBezTo>
                <a:cubicBezTo>
                  <a:pt x="5622546" y="6848924"/>
                  <a:pt x="5561433" y="6857988"/>
                  <a:pt x="5478912" y="6843932"/>
                </a:cubicBezTo>
                <a:cubicBezTo>
                  <a:pt x="5459815" y="6838522"/>
                  <a:pt x="5436209" y="6841929"/>
                  <a:pt x="5426182" y="6851543"/>
                </a:cubicBezTo>
                <a:cubicBezTo>
                  <a:pt x="5424458" y="6853198"/>
                  <a:pt x="5423209" y="6854977"/>
                  <a:pt x="5422476" y="6856827"/>
                </a:cubicBezTo>
                <a:cubicBezTo>
                  <a:pt x="5368974" y="6845270"/>
                  <a:pt x="5364519" y="6860824"/>
                  <a:pt x="5334223" y="6851042"/>
                </a:cubicBezTo>
                <a:lnTo>
                  <a:pt x="5307101" y="6857999"/>
                </a:lnTo>
                <a:lnTo>
                  <a:pt x="0" y="6857999"/>
                </a:lnTo>
                <a:lnTo>
                  <a:pt x="0" y="2143233"/>
                </a:lnTo>
                <a:lnTo>
                  <a:pt x="23798" y="2139906"/>
                </a:lnTo>
                <a:cubicBezTo>
                  <a:pt x="74043" y="2136293"/>
                  <a:pt x="38977" y="2165571"/>
                  <a:pt x="87258" y="2143366"/>
                </a:cubicBezTo>
                <a:cubicBezTo>
                  <a:pt x="122965" y="2137787"/>
                  <a:pt x="117457" y="2188700"/>
                  <a:pt x="156013" y="2163361"/>
                </a:cubicBezTo>
                <a:cubicBezTo>
                  <a:pt x="199419" y="2162157"/>
                  <a:pt x="225310" y="2180084"/>
                  <a:pt x="266777" y="2165405"/>
                </a:cubicBezTo>
                <a:cubicBezTo>
                  <a:pt x="307408" y="2164360"/>
                  <a:pt x="341751" y="2171054"/>
                  <a:pt x="376805" y="2164126"/>
                </a:cubicBezTo>
                <a:cubicBezTo>
                  <a:pt x="390105" y="2169833"/>
                  <a:pt x="403012" y="2171855"/>
                  <a:pt x="416820" y="2162058"/>
                </a:cubicBezTo>
                <a:cubicBezTo>
                  <a:pt x="454441" y="2163754"/>
                  <a:pt x="462164" y="2176725"/>
                  <a:pt x="487366" y="2165444"/>
                </a:cubicBezTo>
                <a:cubicBezTo>
                  <a:pt x="512638" y="2193098"/>
                  <a:pt x="508069" y="2169186"/>
                  <a:pt x="533680" y="2166550"/>
                </a:cubicBezTo>
                <a:cubicBezTo>
                  <a:pt x="554439" y="2162433"/>
                  <a:pt x="521576" y="2150568"/>
                  <a:pt x="540946" y="2150128"/>
                </a:cubicBezTo>
                <a:cubicBezTo>
                  <a:pt x="559671" y="2157928"/>
                  <a:pt x="564313" y="2137102"/>
                  <a:pt x="583453" y="2146439"/>
                </a:cubicBezTo>
                <a:cubicBezTo>
                  <a:pt x="574045" y="2161807"/>
                  <a:pt x="626400" y="2145688"/>
                  <a:pt x="624180" y="2159439"/>
                </a:cubicBezTo>
                <a:cubicBezTo>
                  <a:pt x="647591" y="2140873"/>
                  <a:pt x="650201" y="2165450"/>
                  <a:pt x="675971" y="2160733"/>
                </a:cubicBezTo>
                <a:cubicBezTo>
                  <a:pt x="689339" y="2153950"/>
                  <a:pt x="697882" y="2153126"/>
                  <a:pt x="706914" y="2161686"/>
                </a:cubicBezTo>
                <a:cubicBezTo>
                  <a:pt x="769009" y="2128516"/>
                  <a:pt x="739035" y="2161792"/>
                  <a:pt x="791788" y="2150599"/>
                </a:cubicBezTo>
                <a:cubicBezTo>
                  <a:pt x="837950" y="2138324"/>
                  <a:pt x="852628" y="2155297"/>
                  <a:pt x="902857" y="2122745"/>
                </a:cubicBezTo>
                <a:cubicBezTo>
                  <a:pt x="913016" y="2113301"/>
                  <a:pt x="967730" y="2097173"/>
                  <a:pt x="981959" y="2092815"/>
                </a:cubicBezTo>
                <a:cubicBezTo>
                  <a:pt x="996188" y="2088456"/>
                  <a:pt x="986445" y="2095133"/>
                  <a:pt x="988232" y="2096592"/>
                </a:cubicBezTo>
                <a:cubicBezTo>
                  <a:pt x="1019139" y="2073321"/>
                  <a:pt x="1032924" y="2086016"/>
                  <a:pt x="1048229" y="2069972"/>
                </a:cubicBezTo>
                <a:cubicBezTo>
                  <a:pt x="1091335" y="2064742"/>
                  <a:pt x="1121978" y="2082008"/>
                  <a:pt x="1136098" y="2067967"/>
                </a:cubicBezTo>
                <a:cubicBezTo>
                  <a:pt x="1157340" y="2069596"/>
                  <a:pt x="1183471" y="2087419"/>
                  <a:pt x="1202436" y="2072380"/>
                </a:cubicBezTo>
                <a:cubicBezTo>
                  <a:pt x="1202276" y="2085209"/>
                  <a:pt x="1228778" y="2063479"/>
                  <a:pt x="1239614" y="2072295"/>
                </a:cubicBezTo>
                <a:cubicBezTo>
                  <a:pt x="1247024" y="2079920"/>
                  <a:pt x="1256792" y="2075104"/>
                  <a:pt x="1266687" y="2075072"/>
                </a:cubicBezTo>
                <a:cubicBezTo>
                  <a:pt x="1278018" y="2081364"/>
                  <a:pt x="1322622" y="2073526"/>
                  <a:pt x="1335495" y="2066868"/>
                </a:cubicBezTo>
                <a:cubicBezTo>
                  <a:pt x="1368381" y="2043096"/>
                  <a:pt x="1422617" y="2065011"/>
                  <a:pt x="1449503" y="2046887"/>
                </a:cubicBezTo>
                <a:cubicBezTo>
                  <a:pt x="1458132" y="2044484"/>
                  <a:pt x="1466138" y="2043753"/>
                  <a:pt x="1473714" y="2044066"/>
                </a:cubicBezTo>
                <a:lnTo>
                  <a:pt x="1494279" y="2047336"/>
                </a:lnTo>
                <a:lnTo>
                  <a:pt x="1498838" y="2053057"/>
                </a:lnTo>
                <a:lnTo>
                  <a:pt x="1512113" y="2052421"/>
                </a:lnTo>
                <a:lnTo>
                  <a:pt x="1515595" y="2053441"/>
                </a:lnTo>
                <a:cubicBezTo>
                  <a:pt x="1522236" y="2055416"/>
                  <a:pt x="1528840" y="2057179"/>
                  <a:pt x="1535601" y="2058100"/>
                </a:cubicBezTo>
                <a:cubicBezTo>
                  <a:pt x="1533819" y="2030557"/>
                  <a:pt x="1592812" y="2061403"/>
                  <a:pt x="1579590" y="2038490"/>
                </a:cubicBezTo>
                <a:cubicBezTo>
                  <a:pt x="1616426" y="2038767"/>
                  <a:pt x="1594177" y="2016885"/>
                  <a:pt x="1632661" y="2038680"/>
                </a:cubicBezTo>
                <a:cubicBezTo>
                  <a:pt x="1695112" y="2019618"/>
                  <a:pt x="1728303" y="2044586"/>
                  <a:pt x="1781597" y="2013421"/>
                </a:cubicBezTo>
                <a:cubicBezTo>
                  <a:pt x="1834196" y="2009160"/>
                  <a:pt x="1902538" y="2002271"/>
                  <a:pt x="1942299" y="1995238"/>
                </a:cubicBezTo>
                <a:cubicBezTo>
                  <a:pt x="1987356" y="1969382"/>
                  <a:pt x="2046051" y="1931285"/>
                  <a:pt x="2073776" y="1959306"/>
                </a:cubicBezTo>
                <a:cubicBezTo>
                  <a:pt x="2128486" y="1955797"/>
                  <a:pt x="2173117" y="1931503"/>
                  <a:pt x="2225830" y="1945035"/>
                </a:cubicBezTo>
                <a:cubicBezTo>
                  <a:pt x="2228705" y="1940868"/>
                  <a:pt x="2232493" y="1937453"/>
                  <a:pt x="2236906" y="1934583"/>
                </a:cubicBezTo>
                <a:lnTo>
                  <a:pt x="2250907" y="1927805"/>
                </a:lnTo>
                <a:lnTo>
                  <a:pt x="2253081" y="1928470"/>
                </a:lnTo>
                <a:cubicBezTo>
                  <a:pt x="2262162" y="1929060"/>
                  <a:pt x="2267315" y="1927517"/>
                  <a:pt x="2270720" y="1925037"/>
                </a:cubicBezTo>
                <a:lnTo>
                  <a:pt x="2273667" y="1921293"/>
                </a:lnTo>
                <a:lnTo>
                  <a:pt x="2285482" y="1917998"/>
                </a:lnTo>
                <a:lnTo>
                  <a:pt x="2307986" y="1908982"/>
                </a:lnTo>
                <a:lnTo>
                  <a:pt x="2312921" y="1909665"/>
                </a:lnTo>
                <a:lnTo>
                  <a:pt x="2347989" y="1899756"/>
                </a:lnTo>
                <a:lnTo>
                  <a:pt x="2348816" y="1900744"/>
                </a:lnTo>
                <a:cubicBezTo>
                  <a:pt x="2351467" y="1902733"/>
                  <a:pt x="2354933" y="1903776"/>
                  <a:pt x="2360199" y="1902864"/>
                </a:cubicBezTo>
                <a:cubicBezTo>
                  <a:pt x="2357148" y="1920740"/>
                  <a:pt x="2365381" y="1908616"/>
                  <a:pt x="2381173" y="1904351"/>
                </a:cubicBezTo>
                <a:cubicBezTo>
                  <a:pt x="2379960" y="1931162"/>
                  <a:pt x="2421782" y="1909095"/>
                  <a:pt x="2433782" y="1921696"/>
                </a:cubicBezTo>
                <a:cubicBezTo>
                  <a:pt x="2445411" y="1917959"/>
                  <a:pt x="2457686" y="1914495"/>
                  <a:pt x="2470381" y="1911489"/>
                </a:cubicBezTo>
                <a:lnTo>
                  <a:pt x="2477951" y="1910044"/>
                </a:lnTo>
                <a:lnTo>
                  <a:pt x="2478187" y="1910267"/>
                </a:lnTo>
                <a:cubicBezTo>
                  <a:pt x="2480012" y="1910490"/>
                  <a:pt x="2482569" y="1910217"/>
                  <a:pt x="2486339" y="1909244"/>
                </a:cubicBezTo>
                <a:lnTo>
                  <a:pt x="2491753" y="1907410"/>
                </a:lnTo>
                <a:lnTo>
                  <a:pt x="2506438" y="1904607"/>
                </a:lnTo>
                <a:lnTo>
                  <a:pt x="2512055" y="1905314"/>
                </a:lnTo>
                <a:cubicBezTo>
                  <a:pt x="2531909" y="1912973"/>
                  <a:pt x="2525790" y="1949139"/>
                  <a:pt x="2559550" y="1929886"/>
                </a:cubicBezTo>
                <a:cubicBezTo>
                  <a:pt x="2598368" y="1932405"/>
                  <a:pt x="2618373" y="1952531"/>
                  <a:pt x="2657743" y="1941427"/>
                </a:cubicBezTo>
                <a:cubicBezTo>
                  <a:pt x="2694066" y="1943866"/>
                  <a:pt x="2723489" y="1953496"/>
                  <a:pt x="2755845" y="1949581"/>
                </a:cubicBezTo>
                <a:cubicBezTo>
                  <a:pt x="2766710" y="1956423"/>
                  <a:pt x="2777851" y="1959550"/>
                  <a:pt x="2791790" y="1950948"/>
                </a:cubicBezTo>
                <a:cubicBezTo>
                  <a:pt x="2824975" y="1955867"/>
                  <a:pt x="2829653" y="1969486"/>
                  <a:pt x="2853980" y="1960379"/>
                </a:cubicBezTo>
                <a:cubicBezTo>
                  <a:pt x="2867339" y="1982719"/>
                  <a:pt x="2870664" y="1974650"/>
                  <a:pt x="2881292" y="1969035"/>
                </a:cubicBezTo>
                <a:lnTo>
                  <a:pt x="2882690" y="1968669"/>
                </a:lnTo>
                <a:lnTo>
                  <a:pt x="2884480" y="1971856"/>
                </a:lnTo>
                <a:lnTo>
                  <a:pt x="2889504" y="1973560"/>
                </a:lnTo>
                <a:lnTo>
                  <a:pt x="2904507" y="1973450"/>
                </a:lnTo>
                <a:lnTo>
                  <a:pt x="2910361" y="1972623"/>
                </a:lnTo>
                <a:cubicBezTo>
                  <a:pt x="2914314" y="1972346"/>
                  <a:pt x="2916841" y="1972538"/>
                  <a:pt x="2918476" y="1973085"/>
                </a:cubicBezTo>
                <a:cubicBezTo>
                  <a:pt x="2918519" y="1973172"/>
                  <a:pt x="2918565" y="1973259"/>
                  <a:pt x="2918608" y="1973346"/>
                </a:cubicBezTo>
                <a:lnTo>
                  <a:pt x="2926342" y="1973289"/>
                </a:lnTo>
                <a:cubicBezTo>
                  <a:pt x="2939546" y="1972624"/>
                  <a:pt x="2952540" y="1971432"/>
                  <a:pt x="2965031" y="1969856"/>
                </a:cubicBezTo>
                <a:cubicBezTo>
                  <a:pt x="2971305" y="1984385"/>
                  <a:pt x="3019698" y="1970246"/>
                  <a:pt x="3007773" y="1996347"/>
                </a:cubicBezTo>
                <a:cubicBezTo>
                  <a:pt x="3024413" y="1995002"/>
                  <a:pt x="3037063" y="1984582"/>
                  <a:pt x="3026997" y="2001580"/>
                </a:cubicBezTo>
                <a:cubicBezTo>
                  <a:pt x="3032338" y="2001634"/>
                  <a:pt x="3035193" y="2003280"/>
                  <a:pt x="3036901" y="2005710"/>
                </a:cubicBezTo>
                <a:lnTo>
                  <a:pt x="3037285" y="2006829"/>
                </a:lnTo>
                <a:lnTo>
                  <a:pt x="3074407" y="2003411"/>
                </a:lnTo>
                <a:lnTo>
                  <a:pt x="3078795" y="2004969"/>
                </a:lnTo>
                <a:lnTo>
                  <a:pt x="3103685" y="2000166"/>
                </a:lnTo>
                <a:lnTo>
                  <a:pt x="3116175" y="1999058"/>
                </a:lnTo>
                <a:lnTo>
                  <a:pt x="3120468" y="1995915"/>
                </a:lnTo>
                <a:cubicBezTo>
                  <a:pt x="3124679" y="1994091"/>
                  <a:pt x="3130170" y="1993504"/>
                  <a:pt x="3138514" y="1995716"/>
                </a:cubicBezTo>
                <a:lnTo>
                  <a:pt x="3140299" y="1996760"/>
                </a:lnTo>
                <a:lnTo>
                  <a:pt x="3156256" y="1992625"/>
                </a:lnTo>
                <a:cubicBezTo>
                  <a:pt x="3161579" y="1990603"/>
                  <a:pt x="3166532" y="1987932"/>
                  <a:pt x="3170922" y="1984357"/>
                </a:cubicBezTo>
                <a:cubicBezTo>
                  <a:pt x="3215296" y="2007127"/>
                  <a:pt x="3279153" y="1979394"/>
                  <a:pt x="3332263" y="1985792"/>
                </a:cubicBezTo>
                <a:cubicBezTo>
                  <a:pt x="3365071" y="1970632"/>
                  <a:pt x="3439000" y="1997025"/>
                  <a:pt x="3460591" y="1967471"/>
                </a:cubicBezTo>
                <a:cubicBezTo>
                  <a:pt x="3451444" y="2002870"/>
                  <a:pt x="3556491" y="1969109"/>
                  <a:pt x="3595015" y="1975790"/>
                </a:cubicBezTo>
                <a:cubicBezTo>
                  <a:pt x="3658347" y="1975113"/>
                  <a:pt x="3722805" y="1993634"/>
                  <a:pt x="3769101" y="1999150"/>
                </a:cubicBezTo>
                <a:cubicBezTo>
                  <a:pt x="3796708" y="2027471"/>
                  <a:pt x="3784478" y="2001987"/>
                  <a:pt x="3819178" y="2008885"/>
                </a:cubicBezTo>
                <a:cubicBezTo>
                  <a:pt x="3815893" y="1984013"/>
                  <a:pt x="3859241" y="2024909"/>
                  <a:pt x="3868628" y="1997548"/>
                </a:cubicBezTo>
                <a:cubicBezTo>
                  <a:pt x="3874646" y="1999671"/>
                  <a:pt x="3880179" y="2002589"/>
                  <a:pt x="3885662" y="2005723"/>
                </a:cubicBezTo>
                <a:lnTo>
                  <a:pt x="3888539" y="2007351"/>
                </a:lnTo>
                <a:lnTo>
                  <a:pt x="3901342" y="2009114"/>
                </a:lnTo>
                <a:lnTo>
                  <a:pt x="3903349" y="2015552"/>
                </a:lnTo>
                <a:lnTo>
                  <a:pt x="3921468" y="2022461"/>
                </a:lnTo>
                <a:cubicBezTo>
                  <a:pt x="3928503" y="2024132"/>
                  <a:pt x="3936363" y="2024854"/>
                  <a:pt x="3945480" y="2024047"/>
                </a:cubicBezTo>
                <a:cubicBezTo>
                  <a:pt x="3978176" y="2011092"/>
                  <a:pt x="4020619" y="2042364"/>
                  <a:pt x="4061250" y="2024945"/>
                </a:cubicBezTo>
                <a:cubicBezTo>
                  <a:pt x="4076090" y="2020726"/>
                  <a:pt x="4121392" y="2021057"/>
                  <a:pt x="4129570" y="2029272"/>
                </a:cubicBezTo>
                <a:cubicBezTo>
                  <a:pt x="4138935" y="2031020"/>
                  <a:pt x="4150099" y="2028050"/>
                  <a:pt x="4154036" y="2036868"/>
                </a:cubicBezTo>
                <a:cubicBezTo>
                  <a:pt x="4160735" y="2047472"/>
                  <a:pt x="4194512" y="2030907"/>
                  <a:pt x="4189204" y="2043474"/>
                </a:cubicBezTo>
                <a:cubicBezTo>
                  <a:pt x="4213171" y="2032123"/>
                  <a:pt x="4230703" y="2054320"/>
                  <a:pt x="4250119" y="2059743"/>
                </a:cubicBezTo>
                <a:cubicBezTo>
                  <a:pt x="4259612" y="2054119"/>
                  <a:pt x="4269863" y="2056925"/>
                  <a:pt x="4283096" y="2061464"/>
                </a:cubicBezTo>
                <a:lnTo>
                  <a:pt x="4301210" y="2067352"/>
                </a:lnTo>
                <a:lnTo>
                  <a:pt x="4308819" y="2066758"/>
                </a:lnTo>
                <a:cubicBezTo>
                  <a:pt x="4318024" y="2066868"/>
                  <a:pt x="4326429" y="2067593"/>
                  <a:pt x="4333907" y="2068098"/>
                </a:cubicBezTo>
                <a:lnTo>
                  <a:pt x="4348284" y="2068116"/>
                </a:lnTo>
                <a:lnTo>
                  <a:pt x="4354009" y="2067847"/>
                </a:lnTo>
                <a:lnTo>
                  <a:pt x="4366647" y="2061827"/>
                </a:lnTo>
                <a:lnTo>
                  <a:pt x="4383151" y="2064242"/>
                </a:lnTo>
                <a:lnTo>
                  <a:pt x="4401354" y="2058245"/>
                </a:lnTo>
                <a:cubicBezTo>
                  <a:pt x="4402457" y="2059998"/>
                  <a:pt x="4403942" y="2061629"/>
                  <a:pt x="4405765" y="2063081"/>
                </a:cubicBezTo>
                <a:lnTo>
                  <a:pt x="4420601" y="2068011"/>
                </a:lnTo>
                <a:lnTo>
                  <a:pt x="4433312" y="2062239"/>
                </a:lnTo>
                <a:cubicBezTo>
                  <a:pt x="4433913" y="2071826"/>
                  <a:pt x="4448053" y="2061159"/>
                  <a:pt x="4459938" y="2058655"/>
                </a:cubicBezTo>
                <a:lnTo>
                  <a:pt x="4467257" y="2059536"/>
                </a:lnTo>
                <a:lnTo>
                  <a:pt x="4492833" y="2051951"/>
                </a:lnTo>
                <a:cubicBezTo>
                  <a:pt x="4506830" y="2048890"/>
                  <a:pt x="4520326" y="2046915"/>
                  <a:pt x="4533444" y="2045543"/>
                </a:cubicBezTo>
                <a:lnTo>
                  <a:pt x="4579902" y="2042473"/>
                </a:lnTo>
                <a:lnTo>
                  <a:pt x="4593061" y="2036537"/>
                </a:lnTo>
                <a:cubicBezTo>
                  <a:pt x="4623093" y="2030020"/>
                  <a:pt x="4659310" y="2036776"/>
                  <a:pt x="4678455" y="2022033"/>
                </a:cubicBezTo>
                <a:cubicBezTo>
                  <a:pt x="4686902" y="2019123"/>
                  <a:pt x="4694854" y="2017915"/>
                  <a:pt x="4702453" y="2017770"/>
                </a:cubicBezTo>
                <a:lnTo>
                  <a:pt x="4723263" y="2019792"/>
                </a:lnTo>
                <a:lnTo>
                  <a:pt x="4728248" y="2025217"/>
                </a:lnTo>
                <a:lnTo>
                  <a:pt x="4741475" y="2023784"/>
                </a:lnTo>
                <a:lnTo>
                  <a:pt x="4745033" y="2024591"/>
                </a:lnTo>
                <a:cubicBezTo>
                  <a:pt x="4751823" y="2026159"/>
                  <a:pt x="4758560" y="2027516"/>
                  <a:pt x="4765390" y="2028029"/>
                </a:cubicBezTo>
                <a:cubicBezTo>
                  <a:pt x="4761540" y="2000715"/>
                  <a:pt x="4822843" y="2027885"/>
                  <a:pt x="4807902" y="2005868"/>
                </a:cubicBezTo>
                <a:cubicBezTo>
                  <a:pt x="4844760" y="2003930"/>
                  <a:pt x="4820870" y="1983482"/>
                  <a:pt x="4860989" y="2002871"/>
                </a:cubicBezTo>
                <a:cubicBezTo>
                  <a:pt x="4922008" y="1980146"/>
                  <a:pt x="5009783" y="1987933"/>
                  <a:pt x="5060738" y="1953707"/>
                </a:cubicBezTo>
                <a:cubicBezTo>
                  <a:pt x="5113014" y="1946308"/>
                  <a:pt x="5135414" y="1967863"/>
                  <a:pt x="5174646" y="1958475"/>
                </a:cubicBezTo>
                <a:cubicBezTo>
                  <a:pt x="5181576" y="1926245"/>
                  <a:pt x="5266302" y="1871146"/>
                  <a:pt x="5296127" y="1897377"/>
                </a:cubicBezTo>
                <a:cubicBezTo>
                  <a:pt x="5350570" y="1890601"/>
                  <a:pt x="5393378" y="1863736"/>
                  <a:pt x="5447102" y="1874045"/>
                </a:cubicBezTo>
                <a:cubicBezTo>
                  <a:pt x="5449663" y="1869724"/>
                  <a:pt x="5453194" y="1866097"/>
                  <a:pt x="5457394" y="1862976"/>
                </a:cubicBezTo>
                <a:lnTo>
                  <a:pt x="5470885" y="1855386"/>
                </a:lnTo>
                <a:lnTo>
                  <a:pt x="5473108" y="1855919"/>
                </a:lnTo>
                <a:cubicBezTo>
                  <a:pt x="5482234" y="1855961"/>
                  <a:pt x="5487271" y="1854115"/>
                  <a:pt x="5490487" y="1851442"/>
                </a:cubicBezTo>
                <a:lnTo>
                  <a:pt x="5493156" y="1847537"/>
                </a:lnTo>
                <a:lnTo>
                  <a:pt x="5504724" y="1843550"/>
                </a:lnTo>
                <a:lnTo>
                  <a:pt x="5526552" y="1833223"/>
                </a:lnTo>
                <a:lnTo>
                  <a:pt x="5531534" y="1833606"/>
                </a:lnTo>
                <a:lnTo>
                  <a:pt x="5565857" y="1821637"/>
                </a:lnTo>
                <a:lnTo>
                  <a:pt x="5566758" y="1822571"/>
                </a:lnTo>
                <a:cubicBezTo>
                  <a:pt x="5569560" y="1824391"/>
                  <a:pt x="5573104" y="1825220"/>
                  <a:pt x="5578300" y="1823998"/>
                </a:cubicBezTo>
                <a:cubicBezTo>
                  <a:pt x="5576590" y="1841977"/>
                  <a:pt x="5583913" y="1829412"/>
                  <a:pt x="5599385" y="1824219"/>
                </a:cubicBezTo>
                <a:cubicBezTo>
                  <a:pt x="5600181" y="1850985"/>
                  <a:pt x="5640346" y="1826505"/>
                  <a:pt x="5653291" y="1838330"/>
                </a:cubicBezTo>
                <a:cubicBezTo>
                  <a:pt x="5664639" y="1833911"/>
                  <a:pt x="5676656" y="1829727"/>
                  <a:pt x="5689123" y="1825972"/>
                </a:cubicBezTo>
                <a:lnTo>
                  <a:pt x="5696583" y="1824080"/>
                </a:lnTo>
                <a:lnTo>
                  <a:pt x="5696836" y="1824287"/>
                </a:lnTo>
                <a:cubicBezTo>
                  <a:pt x="5698678" y="1824400"/>
                  <a:pt x="5701213" y="1823974"/>
                  <a:pt x="5704910" y="1822779"/>
                </a:cubicBezTo>
                <a:lnTo>
                  <a:pt x="5710186" y="1820629"/>
                </a:lnTo>
                <a:lnTo>
                  <a:pt x="5724662" y="1816957"/>
                </a:lnTo>
                <a:lnTo>
                  <a:pt x="5730330" y="1817323"/>
                </a:lnTo>
                <a:lnTo>
                  <a:pt x="5733569" y="1819818"/>
                </a:lnTo>
                <a:lnTo>
                  <a:pt x="5734751" y="1819150"/>
                </a:lnTo>
                <a:cubicBezTo>
                  <a:pt x="5742385" y="1811473"/>
                  <a:pt x="5741789" y="1803283"/>
                  <a:pt x="5765286" y="1820584"/>
                </a:cubicBezTo>
                <a:cubicBezTo>
                  <a:pt x="5784532" y="1806446"/>
                  <a:pt x="5795499" y="1817814"/>
                  <a:pt x="5829951" y="1814425"/>
                </a:cubicBezTo>
                <a:cubicBezTo>
                  <a:pt x="5839381" y="1803221"/>
                  <a:pt x="5851644" y="1803437"/>
                  <a:pt x="5865400" y="1807121"/>
                </a:cubicBezTo>
                <a:cubicBezTo>
                  <a:pt x="5894873" y="1795832"/>
                  <a:pt x="5927910" y="1797657"/>
                  <a:pt x="5964230" y="1791246"/>
                </a:cubicBezTo>
                <a:cubicBezTo>
                  <a:pt x="5997095" y="1771694"/>
                  <a:pt x="6025977" y="1785382"/>
                  <a:pt x="6064751" y="1778450"/>
                </a:cubicBezTo>
                <a:cubicBezTo>
                  <a:pt x="6088334" y="1752766"/>
                  <a:pt x="6099508" y="1787374"/>
                  <a:pt x="6122352" y="1789671"/>
                </a:cubicBezTo>
                <a:lnTo>
                  <a:pt x="6128122" y="1788981"/>
                </a:lnTo>
                <a:lnTo>
                  <a:pt x="6141014" y="1782915"/>
                </a:lnTo>
                <a:lnTo>
                  <a:pt x="6145388" y="1779947"/>
                </a:lnTo>
                <a:cubicBezTo>
                  <a:pt x="6148578" y="1778158"/>
                  <a:pt x="6150926" y="1777299"/>
                  <a:pt x="6152799" y="1777068"/>
                </a:cubicBezTo>
                <a:lnTo>
                  <a:pt x="6153131" y="1777217"/>
                </a:lnTo>
                <a:lnTo>
                  <a:pt x="6159777" y="1774090"/>
                </a:lnTo>
                <a:cubicBezTo>
                  <a:pt x="6170646" y="1768312"/>
                  <a:pt x="6180893" y="1762216"/>
                  <a:pt x="6190386" y="1756022"/>
                </a:cubicBezTo>
                <a:cubicBezTo>
                  <a:pt x="6207960" y="1764717"/>
                  <a:pt x="6238019" y="1734533"/>
                  <a:pt x="6249518" y="1759399"/>
                </a:cubicBezTo>
                <a:cubicBezTo>
                  <a:pt x="6262790" y="1751731"/>
                  <a:pt x="6265029" y="1738657"/>
                  <a:pt x="6270527" y="1755769"/>
                </a:cubicBezTo>
                <a:cubicBezTo>
                  <a:pt x="6275192" y="1753681"/>
                  <a:pt x="6279041" y="1753811"/>
                  <a:pt x="6282550" y="1755003"/>
                </a:cubicBezTo>
                <a:lnTo>
                  <a:pt x="6283816" y="1755712"/>
                </a:lnTo>
                <a:lnTo>
                  <a:pt x="6313084" y="1738281"/>
                </a:lnTo>
                <a:lnTo>
                  <a:pt x="6318182" y="1737732"/>
                </a:lnTo>
                <a:lnTo>
                  <a:pt x="6335709" y="1724111"/>
                </a:lnTo>
                <a:lnTo>
                  <a:pt x="6345588" y="1718279"/>
                </a:lnTo>
                <a:lnTo>
                  <a:pt x="6346673" y="1714145"/>
                </a:lnTo>
                <a:cubicBezTo>
                  <a:pt x="6348796" y="1711062"/>
                  <a:pt x="6353055" y="1708421"/>
                  <a:pt x="6362126" y="1706799"/>
                </a:cubicBezTo>
                <a:lnTo>
                  <a:pt x="6364545" y="1706892"/>
                </a:lnTo>
                <a:cubicBezTo>
                  <a:pt x="6367637" y="1703281"/>
                  <a:pt x="6424942" y="1698254"/>
                  <a:pt x="6464076" y="1679171"/>
                </a:cubicBezTo>
                <a:cubicBezTo>
                  <a:pt x="6504464" y="1655724"/>
                  <a:pt x="6547114" y="1618110"/>
                  <a:pt x="6599352" y="1592397"/>
                </a:cubicBezTo>
                <a:cubicBezTo>
                  <a:pt x="6621028" y="1623320"/>
                  <a:pt x="6702628" y="1477903"/>
                  <a:pt x="6694106" y="1530854"/>
                </a:cubicBezTo>
                <a:cubicBezTo>
                  <a:pt x="6709146" y="1521510"/>
                  <a:pt x="6782557" y="1496994"/>
                  <a:pt x="6779808" y="1510598"/>
                </a:cubicBezTo>
                <a:cubicBezTo>
                  <a:pt x="6816671" y="1469344"/>
                  <a:pt x="6859225" y="1490432"/>
                  <a:pt x="6910674" y="1458095"/>
                </a:cubicBezTo>
                <a:cubicBezTo>
                  <a:pt x="6958236" y="1468911"/>
                  <a:pt x="6926351" y="1454150"/>
                  <a:pt x="6962144" y="1445637"/>
                </a:cubicBezTo>
                <a:cubicBezTo>
                  <a:pt x="6938512" y="1427780"/>
                  <a:pt x="7010208" y="1442012"/>
                  <a:pt x="6995460" y="1417188"/>
                </a:cubicBezTo>
                <a:lnTo>
                  <a:pt x="7017033" y="1416698"/>
                </a:lnTo>
                <a:lnTo>
                  <a:pt x="7020886" y="1416805"/>
                </a:lnTo>
                <a:lnTo>
                  <a:pt x="7033438" y="1413061"/>
                </a:lnTo>
                <a:lnTo>
                  <a:pt x="7040555" y="1417220"/>
                </a:lnTo>
                <a:lnTo>
                  <a:pt x="7062011" y="1415322"/>
                </a:lnTo>
                <a:cubicBezTo>
                  <a:pt x="7069494" y="1413805"/>
                  <a:pt x="7076899" y="1411231"/>
                  <a:pt x="7084117" y="1406974"/>
                </a:cubicBezTo>
                <a:cubicBezTo>
                  <a:pt x="7101577" y="1383961"/>
                  <a:pt x="7164447" y="1391139"/>
                  <a:pt x="7185047" y="1361519"/>
                </a:cubicBezTo>
                <a:cubicBezTo>
                  <a:pt x="7194363" y="1352352"/>
                  <a:pt x="7233839" y="1334552"/>
                  <a:pt x="7247783" y="1337622"/>
                </a:cubicBezTo>
                <a:cubicBezTo>
                  <a:pt x="7257348" y="1335236"/>
                  <a:pt x="7264529" y="1328498"/>
                  <a:pt x="7275307" y="1333722"/>
                </a:cubicBezTo>
                <a:cubicBezTo>
                  <a:pt x="7289966" y="1339225"/>
                  <a:pt x="7305349" y="1312996"/>
                  <a:pt x="7311261" y="1324795"/>
                </a:cubicBezTo>
                <a:cubicBezTo>
                  <a:pt x="7322509" y="1306494"/>
                  <a:pt x="7356236" y="1316612"/>
                  <a:pt x="7377571" y="1313050"/>
                </a:cubicBezTo>
                <a:cubicBezTo>
                  <a:pt x="7384603" y="1296817"/>
                  <a:pt x="7422434" y="1305349"/>
                  <a:pt x="7461694" y="1290297"/>
                </a:cubicBezTo>
                <a:cubicBezTo>
                  <a:pt x="7468925" y="1271946"/>
                  <a:pt x="7488273" y="1280301"/>
                  <a:pt x="7507193" y="1251613"/>
                </a:cubicBezTo>
                <a:cubicBezTo>
                  <a:pt x="7509613" y="1252526"/>
                  <a:pt x="7512260" y="1253190"/>
                  <a:pt x="7515052" y="1253584"/>
                </a:cubicBezTo>
                <a:cubicBezTo>
                  <a:pt x="7531272" y="1255869"/>
                  <a:pt x="7548775" y="1248744"/>
                  <a:pt x="7554146" y="1237669"/>
                </a:cubicBezTo>
                <a:cubicBezTo>
                  <a:pt x="7587383" y="1195873"/>
                  <a:pt x="7632956" y="1177588"/>
                  <a:pt x="7671846" y="1155347"/>
                </a:cubicBezTo>
                <a:cubicBezTo>
                  <a:pt x="7717626" y="1132532"/>
                  <a:pt x="7704339" y="1170169"/>
                  <a:pt x="7748774" y="1124980"/>
                </a:cubicBezTo>
                <a:cubicBezTo>
                  <a:pt x="7761564" y="1130678"/>
                  <a:pt x="7769446" y="1127888"/>
                  <a:pt x="7779182" y="1118490"/>
                </a:cubicBezTo>
                <a:cubicBezTo>
                  <a:pt x="7801901" y="1108032"/>
                  <a:pt x="7816047" y="1129940"/>
                  <a:pt x="7829932" y="1107346"/>
                </a:cubicBezTo>
                <a:cubicBezTo>
                  <a:pt x="7834286" y="1120482"/>
                  <a:pt x="7877354" y="1093242"/>
                  <a:pt x="7875510" y="1109570"/>
                </a:cubicBezTo>
                <a:cubicBezTo>
                  <a:pt x="7898453" y="1113571"/>
                  <a:pt x="7893102" y="1093377"/>
                  <a:pt x="7914918" y="1096070"/>
                </a:cubicBezTo>
                <a:cubicBezTo>
                  <a:pt x="7933463" y="1091055"/>
                  <a:pt x="7896037" y="1088002"/>
                  <a:pt x="7914188" y="1079287"/>
                </a:cubicBezTo>
                <a:cubicBezTo>
                  <a:pt x="7937737" y="1070775"/>
                  <a:pt x="7922008" y="1049943"/>
                  <a:pt x="7959552" y="1069277"/>
                </a:cubicBezTo>
                <a:cubicBezTo>
                  <a:pt x="7978616" y="1052937"/>
                  <a:pt x="7992226" y="1062990"/>
                  <a:pt x="8029450" y="1055589"/>
                </a:cubicBezTo>
                <a:lnTo>
                  <a:pt x="8038422" y="1049493"/>
                </a:lnTo>
                <a:lnTo>
                  <a:pt x="8053585" y="1058943"/>
                </a:lnTo>
                <a:cubicBezTo>
                  <a:pt x="8061619" y="1062358"/>
                  <a:pt x="8070634" y="1063636"/>
                  <a:pt x="8081474" y="1059840"/>
                </a:cubicBezTo>
                <a:cubicBezTo>
                  <a:pt x="8141491" y="1015057"/>
                  <a:pt x="8090266" y="1080479"/>
                  <a:pt x="8197391" y="1038853"/>
                </a:cubicBezTo>
                <a:cubicBezTo>
                  <a:pt x="8201677" y="1033108"/>
                  <a:pt x="8217224" y="1033020"/>
                  <a:pt x="8218531" y="1038736"/>
                </a:cubicBezTo>
                <a:cubicBezTo>
                  <a:pt x="8224749" y="1034989"/>
                  <a:pt x="8236410" y="1019803"/>
                  <a:pt x="8242405" y="1027800"/>
                </a:cubicBezTo>
                <a:cubicBezTo>
                  <a:pt x="8260401" y="1023020"/>
                  <a:pt x="8277595" y="1016764"/>
                  <a:pt x="8293586" y="1009216"/>
                </a:cubicBezTo>
                <a:lnTo>
                  <a:pt x="8325267" y="990249"/>
                </a:lnTo>
                <a:lnTo>
                  <a:pt x="8335565" y="995156"/>
                </a:lnTo>
                <a:cubicBezTo>
                  <a:pt x="8342208" y="997234"/>
                  <a:pt x="8349366" y="997680"/>
                  <a:pt x="8357350" y="994276"/>
                </a:cubicBezTo>
                <a:cubicBezTo>
                  <a:pt x="8398773" y="957879"/>
                  <a:pt x="8366593" y="1009035"/>
                  <a:pt x="8445003" y="972367"/>
                </a:cubicBezTo>
                <a:cubicBezTo>
                  <a:pt x="8447663" y="967887"/>
                  <a:pt x="8459739" y="966961"/>
                  <a:pt x="8461421" y="971111"/>
                </a:cubicBezTo>
                <a:cubicBezTo>
                  <a:pt x="8465819" y="968000"/>
                  <a:pt x="8473109" y="956137"/>
                  <a:pt x="8478704" y="961712"/>
                </a:cubicBezTo>
                <a:cubicBezTo>
                  <a:pt x="8505565" y="952663"/>
                  <a:pt x="8529238" y="939426"/>
                  <a:pt x="8547429" y="923277"/>
                </a:cubicBezTo>
                <a:cubicBezTo>
                  <a:pt x="8576531" y="919061"/>
                  <a:pt x="8579138" y="912461"/>
                  <a:pt x="8579319" y="905576"/>
                </a:cubicBezTo>
                <a:cubicBezTo>
                  <a:pt x="8579529" y="904096"/>
                  <a:pt x="8579740" y="902618"/>
                  <a:pt x="8579950" y="901139"/>
                </a:cubicBezTo>
                <a:lnTo>
                  <a:pt x="8589038" y="903946"/>
                </a:lnTo>
                <a:cubicBezTo>
                  <a:pt x="8598255" y="904433"/>
                  <a:pt x="8605836" y="900079"/>
                  <a:pt x="8612581" y="893445"/>
                </a:cubicBezTo>
                <a:lnTo>
                  <a:pt x="8620213" y="884417"/>
                </a:lnTo>
                <a:lnTo>
                  <a:pt x="8636849" y="879570"/>
                </a:lnTo>
                <a:cubicBezTo>
                  <a:pt x="8647569" y="875664"/>
                  <a:pt x="8658506" y="871048"/>
                  <a:pt x="8678353" y="868709"/>
                </a:cubicBezTo>
                <a:cubicBezTo>
                  <a:pt x="8676250" y="844726"/>
                  <a:pt x="8711895" y="858913"/>
                  <a:pt x="8721366" y="848445"/>
                </a:cubicBezTo>
                <a:cubicBezTo>
                  <a:pt x="8730651" y="852242"/>
                  <a:pt x="8737642" y="851631"/>
                  <a:pt x="8743257" y="848457"/>
                </a:cubicBezTo>
                <a:lnTo>
                  <a:pt x="8755719" y="834419"/>
                </a:lnTo>
                <a:lnTo>
                  <a:pt x="8776970" y="830126"/>
                </a:lnTo>
                <a:cubicBezTo>
                  <a:pt x="8786153" y="826014"/>
                  <a:pt x="8792888" y="819621"/>
                  <a:pt x="8795998" y="809645"/>
                </a:cubicBezTo>
                <a:cubicBezTo>
                  <a:pt x="8805952" y="821837"/>
                  <a:pt x="8809794" y="841181"/>
                  <a:pt x="8837498" y="830583"/>
                </a:cubicBezTo>
                <a:cubicBezTo>
                  <a:pt x="8851172" y="827584"/>
                  <a:pt x="8868029" y="799681"/>
                  <a:pt x="8878040" y="791651"/>
                </a:cubicBezTo>
                <a:lnTo>
                  <a:pt x="8897564" y="782401"/>
                </a:lnTo>
                <a:lnTo>
                  <a:pt x="8905560" y="786219"/>
                </a:lnTo>
                <a:lnTo>
                  <a:pt x="8917778" y="783256"/>
                </a:lnTo>
                <a:lnTo>
                  <a:pt x="8914746" y="775031"/>
                </a:lnTo>
                <a:lnTo>
                  <a:pt x="8947030" y="764252"/>
                </a:lnTo>
                <a:cubicBezTo>
                  <a:pt x="8970788" y="755523"/>
                  <a:pt x="8988067" y="745115"/>
                  <a:pt x="8977138" y="726774"/>
                </a:cubicBezTo>
                <a:cubicBezTo>
                  <a:pt x="8977490" y="701480"/>
                  <a:pt x="9039667" y="723232"/>
                  <a:pt x="9028928" y="698996"/>
                </a:cubicBezTo>
                <a:cubicBezTo>
                  <a:pt x="9056296" y="708989"/>
                  <a:pt x="9080686" y="673518"/>
                  <a:pt x="9114263" y="665106"/>
                </a:cubicBezTo>
                <a:cubicBezTo>
                  <a:pt x="9115667" y="652470"/>
                  <a:pt x="9123557" y="650905"/>
                  <a:pt x="9139429" y="653134"/>
                </a:cubicBezTo>
                <a:cubicBezTo>
                  <a:pt x="9248531" y="629411"/>
                  <a:pt x="9343720" y="468354"/>
                  <a:pt x="9380600" y="515628"/>
                </a:cubicBezTo>
                <a:cubicBezTo>
                  <a:pt x="9406272" y="509931"/>
                  <a:pt x="9503943" y="538669"/>
                  <a:pt x="9561831" y="513591"/>
                </a:cubicBezTo>
                <a:cubicBezTo>
                  <a:pt x="9577802" y="480860"/>
                  <a:pt x="9713285" y="478736"/>
                  <a:pt x="9742561" y="469315"/>
                </a:cubicBezTo>
                <a:cubicBezTo>
                  <a:pt x="9742569" y="450758"/>
                  <a:pt x="9797169" y="453829"/>
                  <a:pt x="9784394" y="429345"/>
                </a:cubicBezTo>
                <a:cubicBezTo>
                  <a:pt x="9787055" y="417172"/>
                  <a:pt x="9801869" y="413844"/>
                  <a:pt x="9811914" y="421889"/>
                </a:cubicBezTo>
                <a:cubicBezTo>
                  <a:pt x="9828901" y="415568"/>
                  <a:pt x="9835642" y="400341"/>
                  <a:pt x="9858388" y="412158"/>
                </a:cubicBezTo>
                <a:cubicBezTo>
                  <a:pt x="9881945" y="404057"/>
                  <a:pt x="9894276" y="360744"/>
                  <a:pt x="9921770" y="380896"/>
                </a:cubicBezTo>
                <a:cubicBezTo>
                  <a:pt x="9930032" y="337884"/>
                  <a:pt x="10038117" y="312408"/>
                  <a:pt x="10084861" y="294587"/>
                </a:cubicBezTo>
                <a:cubicBezTo>
                  <a:pt x="10141631" y="278266"/>
                  <a:pt x="10188248" y="249698"/>
                  <a:pt x="10271351" y="227987"/>
                </a:cubicBezTo>
                <a:cubicBezTo>
                  <a:pt x="10362764" y="229558"/>
                  <a:pt x="10358378" y="196042"/>
                  <a:pt x="10424673" y="178078"/>
                </a:cubicBezTo>
                <a:cubicBezTo>
                  <a:pt x="10452909" y="162753"/>
                  <a:pt x="10514634" y="185033"/>
                  <a:pt x="10534657" y="156701"/>
                </a:cubicBezTo>
                <a:cubicBezTo>
                  <a:pt x="10595265" y="170910"/>
                  <a:pt x="10637600" y="149657"/>
                  <a:pt x="10726300" y="150292"/>
                </a:cubicBezTo>
                <a:cubicBezTo>
                  <a:pt x="10775756" y="148210"/>
                  <a:pt x="10805324" y="153235"/>
                  <a:pt x="10861177" y="138253"/>
                </a:cubicBezTo>
                <a:cubicBezTo>
                  <a:pt x="10888992" y="99450"/>
                  <a:pt x="10971843" y="126363"/>
                  <a:pt x="10995894" y="78271"/>
                </a:cubicBezTo>
                <a:cubicBezTo>
                  <a:pt x="11009945" y="87061"/>
                  <a:pt x="11016683" y="79738"/>
                  <a:pt x="11031776" y="74275"/>
                </a:cubicBezTo>
                <a:cubicBezTo>
                  <a:pt x="11049588" y="91553"/>
                  <a:pt x="11064655" y="65479"/>
                  <a:pt x="11082485" y="73705"/>
                </a:cubicBezTo>
                <a:cubicBezTo>
                  <a:pt x="11124351" y="51595"/>
                  <a:pt x="11194283" y="44212"/>
                  <a:pt x="11230739" y="34792"/>
                </a:cubicBezTo>
                <a:cubicBezTo>
                  <a:pt x="11248967" y="30081"/>
                  <a:pt x="11257520" y="13218"/>
                  <a:pt x="11268645" y="482"/>
                </a:cubicBezTo>
                <a:lnTo>
                  <a:pt x="11269336" y="3"/>
                </a:lnTo>
                <a:lnTo>
                  <a:pt x="0" y="3"/>
                </a:lnTo>
                <a:close/>
              </a:path>
            </a:pathLst>
          </a:custGeom>
        </p:spPr>
      </p:pic>
      <p:sp>
        <p:nvSpPr>
          <p:cNvPr id="2" name="Title 1"/>
          <p:cNvSpPr>
            <a:spLocks noGrp="1"/>
          </p:cNvSpPr>
          <p:nvPr>
            <p:ph type="ctrTitle"/>
          </p:nvPr>
        </p:nvSpPr>
        <p:spPr>
          <a:xfrm>
            <a:off x="545318" y="381663"/>
            <a:ext cx="7223106" cy="826935"/>
          </a:xfrm>
        </p:spPr>
        <p:txBody>
          <a:bodyPr>
            <a:normAutofit/>
          </a:bodyPr>
          <a:lstStyle/>
          <a:p>
            <a:pPr algn="l">
              <a:lnSpc>
                <a:spcPct val="100000"/>
              </a:lnSpc>
            </a:pPr>
            <a:r>
              <a:rPr lang="en-US" sz="2400">
                <a:cs typeface="Calibri Light"/>
              </a:rPr>
              <a:t>Safer staffing methods and tools</a:t>
            </a:r>
            <a:endParaRPr lang="en-US" sz="2400"/>
          </a:p>
        </p:txBody>
      </p:sp>
      <p:sp>
        <p:nvSpPr>
          <p:cNvPr id="3" name="Subtitle 2"/>
          <p:cNvSpPr>
            <a:spLocks noGrp="1"/>
          </p:cNvSpPr>
          <p:nvPr>
            <p:ph type="subTitle" idx="1"/>
          </p:nvPr>
        </p:nvSpPr>
        <p:spPr>
          <a:xfrm>
            <a:off x="545318" y="1256307"/>
            <a:ext cx="5553331" cy="572493"/>
          </a:xfrm>
        </p:spPr>
        <p:txBody>
          <a:bodyPr vert="horz" lIns="91440" tIns="45720" rIns="91440" bIns="45720" rtlCol="0">
            <a:normAutofit/>
          </a:bodyPr>
          <a:lstStyle/>
          <a:p>
            <a:pPr algn="l"/>
            <a:r>
              <a:rPr lang="en-US" sz="1800">
                <a:cs typeface="Calibri"/>
              </a:rPr>
              <a:t>Ali Richards</a:t>
            </a:r>
            <a:endParaRPr lang="en-US" sz="180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F584D22-CD28-4363-A679-ACA953A2A6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0E491B-5098-4794-9326-BC6DB47556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72CBF35-2446-4842-A0D5-1A686BA74BE1}"/>
              </a:ext>
            </a:extLst>
          </p:cNvPr>
          <p:cNvSpPr>
            <a:spLocks noGrp="1"/>
          </p:cNvSpPr>
          <p:nvPr>
            <p:ph type="title"/>
          </p:nvPr>
        </p:nvSpPr>
        <p:spPr>
          <a:xfrm>
            <a:off x="1050878" y="609601"/>
            <a:ext cx="10017455" cy="1216024"/>
          </a:xfrm>
        </p:spPr>
        <p:txBody>
          <a:bodyPr>
            <a:normAutofit/>
          </a:bodyPr>
          <a:lstStyle/>
          <a:p>
            <a:r>
              <a:rPr lang="en-US">
                <a:ea typeface="Batang"/>
              </a:rPr>
              <a:t>Main tools available</a:t>
            </a:r>
            <a:endParaRPr lang="en-US"/>
          </a:p>
        </p:txBody>
      </p:sp>
      <p:graphicFrame>
        <p:nvGraphicFramePr>
          <p:cNvPr id="12" name="Content Placeholder 2">
            <a:extLst>
              <a:ext uri="{FF2B5EF4-FFF2-40B4-BE49-F238E27FC236}">
                <a16:creationId xmlns:a16="http://schemas.microsoft.com/office/drawing/2014/main" id="{CA7F79BE-975F-4246-9DDD-D9D0768D4EB5}"/>
              </a:ext>
            </a:extLst>
          </p:cNvPr>
          <p:cNvGraphicFramePr>
            <a:graphicFrameLocks noGrp="1"/>
          </p:cNvGraphicFramePr>
          <p:nvPr>
            <p:ph idx="1"/>
            <p:extLst>
              <p:ext uri="{D42A27DB-BD31-4B8C-83A1-F6EECF244321}">
                <p14:modId xmlns:p14="http://schemas.microsoft.com/office/powerpoint/2010/main" val="1811093924"/>
              </p:ext>
            </p:extLst>
          </p:nvPr>
        </p:nvGraphicFramePr>
        <p:xfrm>
          <a:off x="1050925" y="2586251"/>
          <a:ext cx="10064998" cy="366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162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A9243-8B67-4FE0-945D-B97D7FA413F1}"/>
              </a:ext>
            </a:extLst>
          </p:cNvPr>
          <p:cNvSpPr>
            <a:spLocks noGrp="1"/>
          </p:cNvSpPr>
          <p:nvPr>
            <p:ph type="title"/>
          </p:nvPr>
        </p:nvSpPr>
        <p:spPr/>
        <p:txBody>
          <a:bodyPr/>
          <a:lstStyle/>
          <a:p>
            <a:r>
              <a:rPr lang="en-US" dirty="0">
                <a:ea typeface="Batang"/>
              </a:rPr>
              <a:t>The Safer nursing Care tool</a:t>
            </a:r>
            <a:endParaRPr lang="en-US" dirty="0"/>
          </a:p>
        </p:txBody>
      </p:sp>
      <p:sp>
        <p:nvSpPr>
          <p:cNvPr id="3" name="Content Placeholder 2">
            <a:extLst>
              <a:ext uri="{FF2B5EF4-FFF2-40B4-BE49-F238E27FC236}">
                <a16:creationId xmlns:a16="http://schemas.microsoft.com/office/drawing/2014/main" id="{6FEB3E5B-F254-4E11-8696-1E7C38977DE9}"/>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Safer Nursing Care Tool is: </a:t>
            </a:r>
            <a:endParaRPr lang="en-US" dirty="0">
              <a:cs typeface="+mn-lt"/>
            </a:endParaRPr>
          </a:p>
          <a:p>
            <a:r>
              <a:rPr lang="en-US" dirty="0">
                <a:ea typeface="+mn-lt"/>
                <a:cs typeface="+mn-lt"/>
              </a:rPr>
              <a:t> A NICE endorsed, evidence based, tool which enables nursing staff to assess the acuity and dependency of patients which is aligned to a staffing multiplier to provide a recommended establishment based on the actual needs of the patients </a:t>
            </a:r>
            <a:endParaRPr lang="en-US">
              <a:cs typeface="+mn-lt"/>
            </a:endParaRPr>
          </a:p>
          <a:p>
            <a:r>
              <a:rPr lang="en-US" dirty="0">
                <a:ea typeface="+mn-lt"/>
                <a:cs typeface="+mn-lt"/>
              </a:rPr>
              <a:t>Appropriate for use in any adult inpatient ward in acute hospitals within England (although further work is underway to adapt the tool for use in other clinical setting and other countries, see section on ongoing development of the tool) </a:t>
            </a:r>
            <a:endParaRPr lang="en-US">
              <a:cs typeface="+mn-lt"/>
            </a:endParaRPr>
          </a:p>
          <a:p>
            <a:r>
              <a:rPr lang="en-US" dirty="0">
                <a:ea typeface="+mn-lt"/>
                <a:cs typeface="+mn-lt"/>
              </a:rPr>
              <a:t>Used in conjunction with Nurse Sensitive Indicators (NSIs), patient and staff outcomes that can be linked to nurse staffing such as patient falls and pressure ulcer incidence  </a:t>
            </a:r>
            <a:endParaRPr lang="en-US" dirty="0">
              <a:cs typeface="+mn-lt"/>
            </a:endParaRPr>
          </a:p>
          <a:p>
            <a:r>
              <a:rPr lang="en-US" dirty="0">
                <a:ea typeface="+mn-lt"/>
                <a:cs typeface="+mn-lt"/>
              </a:rPr>
              <a:t>Able to support benchmarking activity in </a:t>
            </a:r>
            <a:r>
              <a:rPr lang="en-US" dirty="0" err="1">
                <a:ea typeface="+mn-lt"/>
                <a:cs typeface="+mn-lt"/>
              </a:rPr>
              <a:t>organisations</a:t>
            </a:r>
            <a:r>
              <a:rPr lang="en-US" dirty="0">
                <a:ea typeface="+mn-lt"/>
                <a:cs typeface="+mn-lt"/>
              </a:rPr>
              <a:t> when used across trusts. This will guide consistent decision making in setting safe and sustainable nurse establishments in line with agreed standards across similar care settings in England care settings in England.</a:t>
            </a:r>
            <a:endParaRPr lang="en-US"/>
          </a:p>
        </p:txBody>
      </p:sp>
    </p:spTree>
    <p:extLst>
      <p:ext uri="{BB962C8B-B14F-4D97-AF65-F5344CB8AC3E}">
        <p14:creationId xmlns:p14="http://schemas.microsoft.com/office/powerpoint/2010/main" val="145119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4697CDA-BDB7-4883-B48B-1D4EDB2F0E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545928-1E63-4B1F-BDE9-1F36BE2A104C}"/>
              </a:ext>
            </a:extLst>
          </p:cNvPr>
          <p:cNvSpPr>
            <a:spLocks noGrp="1"/>
          </p:cNvSpPr>
          <p:nvPr>
            <p:ph type="title"/>
          </p:nvPr>
        </p:nvSpPr>
        <p:spPr>
          <a:xfrm>
            <a:off x="1050878" y="609601"/>
            <a:ext cx="10017455" cy="1216024"/>
          </a:xfrm>
        </p:spPr>
        <p:txBody>
          <a:bodyPr>
            <a:normAutofit/>
          </a:bodyPr>
          <a:lstStyle/>
          <a:p>
            <a:r>
              <a:rPr lang="en-US" dirty="0">
                <a:ea typeface="Batang"/>
              </a:rPr>
              <a:t>2020 study of the Safer Nursing Tool </a:t>
            </a:r>
            <a:endParaRPr lang="en-US" dirty="0"/>
          </a:p>
        </p:txBody>
      </p:sp>
      <p:sp>
        <p:nvSpPr>
          <p:cNvPr id="3" name="Content Placeholder 2">
            <a:extLst>
              <a:ext uri="{FF2B5EF4-FFF2-40B4-BE49-F238E27FC236}">
                <a16:creationId xmlns:a16="http://schemas.microsoft.com/office/drawing/2014/main" id="{4EB20DAB-CD37-4E0B-965C-95245CF51250}"/>
              </a:ext>
            </a:extLst>
          </p:cNvPr>
          <p:cNvSpPr>
            <a:spLocks noGrp="1"/>
          </p:cNvSpPr>
          <p:nvPr>
            <p:ph idx="1"/>
          </p:nvPr>
        </p:nvSpPr>
        <p:spPr>
          <a:xfrm>
            <a:off x="1050879" y="2147357"/>
            <a:ext cx="9621448" cy="4107019"/>
          </a:xfrm>
        </p:spPr>
        <p:txBody>
          <a:bodyPr vert="horz" lIns="91440" tIns="45720" rIns="91440" bIns="45720" rtlCol="0">
            <a:normAutofit/>
          </a:bodyPr>
          <a:lstStyle/>
          <a:p>
            <a:pPr>
              <a:lnSpc>
                <a:spcPct val="90000"/>
              </a:lnSpc>
            </a:pPr>
            <a:endParaRPr lang="en-US" sz="1100"/>
          </a:p>
          <a:p>
            <a:pPr>
              <a:lnSpc>
                <a:spcPct val="90000"/>
              </a:lnSpc>
            </a:pPr>
            <a:endParaRPr lang="en-US" sz="1100"/>
          </a:p>
          <a:p>
            <a:pPr>
              <a:lnSpc>
                <a:spcPct val="90000"/>
              </a:lnSpc>
            </a:pPr>
            <a:r>
              <a:rPr lang="en-US" sz="1100">
                <a:ea typeface="Batang"/>
              </a:rPr>
              <a:t>There are some variations between departments in the tool but superficially it appears reliable</a:t>
            </a:r>
            <a:endParaRPr lang="en-US" sz="1100"/>
          </a:p>
          <a:p>
            <a:pPr>
              <a:lnSpc>
                <a:spcPct val="90000"/>
              </a:lnSpc>
            </a:pPr>
            <a:r>
              <a:rPr lang="en-US" sz="1100">
                <a:ea typeface="Batang"/>
              </a:rPr>
              <a:t>Unit layout can affect staffing using this tool e.g. single rooms, turnover of patients</a:t>
            </a:r>
            <a:endParaRPr lang="en-US" sz="1100"/>
          </a:p>
          <a:p>
            <a:pPr>
              <a:lnSpc>
                <a:spcPct val="90000"/>
              </a:lnSpc>
            </a:pPr>
            <a:r>
              <a:rPr lang="en-US" sz="1100">
                <a:ea typeface="Batang"/>
              </a:rPr>
              <a:t>Speciality can also affect the tool e.g. nurses on surgical untis perceived staffing levels differently from those on medical </a:t>
            </a:r>
          </a:p>
          <a:p>
            <a:pPr>
              <a:lnSpc>
                <a:spcPct val="90000"/>
              </a:lnSpc>
            </a:pPr>
            <a:r>
              <a:rPr lang="en-US" sz="1100">
                <a:ea typeface="Batang"/>
              </a:rPr>
              <a:t>Professional judgement is still required </a:t>
            </a:r>
            <a:endParaRPr lang="en-US" sz="1100"/>
          </a:p>
          <a:p>
            <a:pPr>
              <a:lnSpc>
                <a:spcPct val="90000"/>
              </a:lnSpc>
            </a:pPr>
            <a:r>
              <a:rPr lang="en-US" sz="1100">
                <a:ea typeface="Batang"/>
              </a:rPr>
              <a:t>Simple substitutions are not suitable e.g. using assistants is dependent on having RNs to supervise</a:t>
            </a:r>
          </a:p>
          <a:p>
            <a:pPr>
              <a:lnSpc>
                <a:spcPct val="90000"/>
              </a:lnSpc>
            </a:pPr>
            <a:r>
              <a:rPr lang="en-US" sz="1100">
                <a:ea typeface="Batang"/>
              </a:rPr>
              <a:t>The tool should be and could tailored for these variations. </a:t>
            </a:r>
          </a:p>
          <a:p>
            <a:pPr>
              <a:lnSpc>
                <a:spcPct val="90000"/>
              </a:lnSpc>
            </a:pPr>
            <a:endParaRPr lang="en-US" sz="1100"/>
          </a:p>
          <a:p>
            <a:pPr>
              <a:lnSpc>
                <a:spcPct val="90000"/>
              </a:lnSpc>
            </a:pPr>
            <a:endParaRPr lang="en-US" sz="1100"/>
          </a:p>
          <a:p>
            <a:pPr>
              <a:lnSpc>
                <a:spcPct val="90000"/>
              </a:lnSpc>
            </a:pPr>
            <a:endParaRPr lang="en-US" sz="1100">
              <a:cs typeface="+mn-lt"/>
            </a:endParaRPr>
          </a:p>
          <a:p>
            <a:pPr>
              <a:lnSpc>
                <a:spcPct val="90000"/>
              </a:lnSpc>
            </a:pPr>
            <a:endParaRPr lang="en-US" sz="1100">
              <a:cs typeface="+mn-lt"/>
            </a:endParaRPr>
          </a:p>
          <a:p>
            <a:pPr>
              <a:lnSpc>
                <a:spcPct val="90000"/>
              </a:lnSpc>
            </a:pPr>
            <a:r>
              <a:rPr lang="en-US" sz="1100">
                <a:ea typeface="+mn-lt"/>
                <a:cs typeface="+mn-lt"/>
              </a:rPr>
              <a:t>Griffiths P, Saville C, Ball J, et al. Performance of the Safer Nursing Care Tool to measure nurse staffing requirements in acute hospitals: a </a:t>
            </a:r>
            <a:r>
              <a:rPr lang="en-US" sz="1100" err="1">
                <a:ea typeface="+mn-lt"/>
                <a:cs typeface="+mn-lt"/>
              </a:rPr>
              <a:t>multicentre</a:t>
            </a:r>
            <a:r>
              <a:rPr lang="en-US" sz="1100">
                <a:ea typeface="+mn-lt"/>
                <a:cs typeface="+mn-lt"/>
              </a:rPr>
              <a:t> observational study. BMJ Open 2020;10:e035828. doi:10.1136/ bmjopen-2019-035828</a:t>
            </a:r>
            <a:endParaRPr lang="en-US" sz="1100"/>
          </a:p>
          <a:p>
            <a:pPr>
              <a:lnSpc>
                <a:spcPct val="90000"/>
              </a:lnSpc>
            </a:pPr>
            <a:r>
              <a:rPr lang="en-US" sz="1300">
                <a:ea typeface="+mn-lt"/>
                <a:cs typeface="+mn-lt"/>
              </a:rPr>
              <a:t>28</a:t>
            </a:r>
            <a:endParaRPr lang="en-US" sz="1300"/>
          </a:p>
        </p:txBody>
      </p:sp>
      <p:sp>
        <p:nvSpPr>
          <p:cNvPr id="17" name="Freeform: Shape 16">
            <a:extLst>
              <a:ext uri="{FF2B5EF4-FFF2-40B4-BE49-F238E27FC236}">
                <a16:creationId xmlns:a16="http://schemas.microsoft.com/office/drawing/2014/main" id="{80FB4D7A-9B72-446C-9A0D-C0A2986BC0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61483" y="-2"/>
            <a:ext cx="1329192"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1364418" h="6858000">
                <a:moveTo>
                  <a:pt x="37636" y="0"/>
                </a:moveTo>
                <a:lnTo>
                  <a:pt x="1364418" y="0"/>
                </a:lnTo>
                <a:lnTo>
                  <a:pt x="1364418" y="6858000"/>
                </a:lnTo>
                <a:lnTo>
                  <a:pt x="101112" y="6857735"/>
                </a:lnTo>
                <a:cubicBezTo>
                  <a:pt x="115369" y="6839114"/>
                  <a:pt x="142394" y="6806441"/>
                  <a:pt x="137705" y="6776847"/>
                </a:cubicBezTo>
                <a:cubicBezTo>
                  <a:pt x="148424" y="6767643"/>
                  <a:pt x="156380" y="6753187"/>
                  <a:pt x="149205" y="6737706"/>
                </a:cubicBezTo>
                <a:cubicBezTo>
                  <a:pt x="155245" y="6708183"/>
                  <a:pt x="170958" y="6713000"/>
                  <a:pt x="173944" y="6691589"/>
                </a:cubicBezTo>
                <a:cubicBezTo>
                  <a:pt x="174057" y="6689618"/>
                  <a:pt x="165855" y="6661941"/>
                  <a:pt x="165968" y="6659970"/>
                </a:cubicBezTo>
                <a:cubicBezTo>
                  <a:pt x="166538" y="6656036"/>
                  <a:pt x="165560" y="6637698"/>
                  <a:pt x="166592" y="6636211"/>
                </a:cubicBezTo>
                <a:lnTo>
                  <a:pt x="184036" y="6594177"/>
                </a:lnTo>
                <a:cubicBezTo>
                  <a:pt x="192044" y="6580421"/>
                  <a:pt x="188570" y="6573022"/>
                  <a:pt x="198076" y="6557575"/>
                </a:cubicBezTo>
                <a:cubicBezTo>
                  <a:pt x="200255" y="6540981"/>
                  <a:pt x="232864" y="6478671"/>
                  <a:pt x="251033" y="6492130"/>
                </a:cubicBezTo>
                <a:cubicBezTo>
                  <a:pt x="252316" y="6486906"/>
                  <a:pt x="263405" y="6432771"/>
                  <a:pt x="266720" y="6431610"/>
                </a:cubicBezTo>
                <a:lnTo>
                  <a:pt x="310425" y="6379786"/>
                </a:lnTo>
                <a:cubicBezTo>
                  <a:pt x="310468" y="6347539"/>
                  <a:pt x="314739" y="6343120"/>
                  <a:pt x="293648" y="6334727"/>
                </a:cubicBezTo>
                <a:cubicBezTo>
                  <a:pt x="293165" y="6323607"/>
                  <a:pt x="271546" y="6324415"/>
                  <a:pt x="271063" y="6313295"/>
                </a:cubicBezTo>
                <a:cubicBezTo>
                  <a:pt x="270633" y="6307513"/>
                  <a:pt x="278657" y="6285828"/>
                  <a:pt x="278227" y="6280046"/>
                </a:cubicBezTo>
                <a:cubicBezTo>
                  <a:pt x="276993" y="6275532"/>
                  <a:pt x="276658" y="6280700"/>
                  <a:pt x="281226" y="6272987"/>
                </a:cubicBezTo>
                <a:lnTo>
                  <a:pt x="288000" y="6252834"/>
                </a:ln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981648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16BA-F00C-4975-AC97-ED1AFF1A3CF6}"/>
              </a:ext>
            </a:extLst>
          </p:cNvPr>
          <p:cNvSpPr>
            <a:spLocks noGrp="1"/>
          </p:cNvSpPr>
          <p:nvPr>
            <p:ph type="title"/>
          </p:nvPr>
        </p:nvSpPr>
        <p:spPr/>
        <p:txBody>
          <a:bodyPr/>
          <a:lstStyle/>
          <a:p>
            <a:r>
              <a:rPr lang="en-US" dirty="0">
                <a:ea typeface="Batang"/>
              </a:rPr>
              <a:t>How to staff within these shifting </a:t>
            </a:r>
            <a:r>
              <a:rPr lang="en-US">
                <a:ea typeface="Batang"/>
              </a:rPr>
              <a:t>parameters</a:t>
            </a:r>
            <a:endParaRPr lang="en-US"/>
          </a:p>
        </p:txBody>
      </p:sp>
      <p:sp>
        <p:nvSpPr>
          <p:cNvPr id="3" name="Content Placeholder 2">
            <a:extLst>
              <a:ext uri="{FF2B5EF4-FFF2-40B4-BE49-F238E27FC236}">
                <a16:creationId xmlns:a16="http://schemas.microsoft.com/office/drawing/2014/main" id="{D5619845-2FAD-4C95-8C61-898F72F13D35}"/>
              </a:ext>
            </a:extLst>
          </p:cNvPr>
          <p:cNvSpPr>
            <a:spLocks noGrp="1"/>
          </p:cNvSpPr>
          <p:nvPr>
            <p:ph idx="1"/>
          </p:nvPr>
        </p:nvSpPr>
        <p:spPr/>
        <p:txBody>
          <a:bodyPr vert="horz" lIns="91440" tIns="45720" rIns="91440" bIns="45720" rtlCol="0" anchor="t">
            <a:normAutofit fontScale="47500" lnSpcReduction="20000"/>
          </a:bodyPr>
          <a:lstStyle/>
          <a:p>
            <a:endParaRPr lang="en-US" sz="2900" dirty="0">
              <a:ea typeface="+mn-lt"/>
              <a:cs typeface="+mn-lt"/>
            </a:endParaRPr>
          </a:p>
          <a:p>
            <a:endParaRPr lang="en-US" sz="2900" dirty="0">
              <a:ea typeface="+mn-lt"/>
              <a:cs typeface="+mn-lt"/>
            </a:endParaRPr>
          </a:p>
          <a:p>
            <a:r>
              <a:rPr lang="en-US" sz="3800">
                <a:ea typeface="+mn-lt"/>
                <a:cs typeface="+mn-lt"/>
              </a:rPr>
              <a:t>Staffing plans with higher baseline rosters led to higher costs but improved outcomes. </a:t>
            </a:r>
            <a:endParaRPr lang="en-US" sz="3800"/>
          </a:p>
          <a:p>
            <a:r>
              <a:rPr lang="en-US" sz="3800">
                <a:ea typeface="+mn-lt"/>
                <a:cs typeface="+mn-lt"/>
              </a:rPr>
              <a:t>Cost savings from lower baseline staff mainly arose because shifts were left understaffed and much of the staff cost saving was offset by costs from longer patient stays. </a:t>
            </a:r>
            <a:endParaRPr lang="en-US" sz="3800"/>
          </a:p>
          <a:p>
            <a:r>
              <a:rPr lang="en-US" sz="3800">
                <a:ea typeface="+mn-lt"/>
                <a:cs typeface="+mn-lt"/>
              </a:rPr>
              <a:t>With limited temporary staff available, changing from low baseline flexible plan to the standard plan cost £13,117 per life saved and changing from the standard plan to the higher baseline ‘resilient’ plan cost £8,653 per life saved.</a:t>
            </a:r>
            <a:endParaRPr lang="en-US" sz="3800"/>
          </a:p>
          <a:p>
            <a:r>
              <a:rPr lang="en-US" sz="3800" b="1">
                <a:ea typeface="+mn-lt"/>
                <a:cs typeface="+mn-lt"/>
              </a:rPr>
              <a:t>S</a:t>
            </a:r>
            <a:r>
              <a:rPr lang="en-US" sz="3800">
                <a:ea typeface="+mn-lt"/>
                <a:cs typeface="+mn-lt"/>
              </a:rPr>
              <a:t>hift-by-shift measurement of patient demand can guide flexible staff deployment, but the baseline number of staff rostered must be sufficient</a:t>
            </a:r>
            <a:endParaRPr lang="en-US" sz="3800"/>
          </a:p>
          <a:p>
            <a:endParaRPr lang="en-US" sz="3400" dirty="0"/>
          </a:p>
          <a:p>
            <a:r>
              <a:rPr lang="en-US" sz="3400">
                <a:ea typeface="+mn-lt"/>
                <a:cs typeface="+mn-lt"/>
              </a:rPr>
              <a:t>Griffiths, P., Saville, C., Ball, J.E., Jones, J. and Monks, T. (2021) ‘Beyond ratios - flexible and resilient nurse staffing options to deliver cost-effective hospital care and address staff shortages: A simulation and economic modelling study’, </a:t>
            </a:r>
            <a:r>
              <a:rPr lang="en-US" sz="3400" i="1">
                <a:ea typeface="+mn-lt"/>
                <a:cs typeface="+mn-lt"/>
              </a:rPr>
              <a:t>International journal of nursing studies</a:t>
            </a:r>
            <a:r>
              <a:rPr lang="en-US" sz="3400">
                <a:ea typeface="+mn-lt"/>
                <a:cs typeface="+mn-lt"/>
              </a:rPr>
              <a:t>, 117, p. 103901–. doi:10.1016/j.ijnurstu.2021.103901.</a:t>
            </a:r>
            <a:endParaRPr lang="en-US" sz="3400"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491388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C56C2-A213-4DA1-81A6-F970F2CFC1EF}"/>
              </a:ext>
            </a:extLst>
          </p:cNvPr>
          <p:cNvSpPr>
            <a:spLocks noGrp="1"/>
          </p:cNvSpPr>
          <p:nvPr>
            <p:ph type="title"/>
          </p:nvPr>
        </p:nvSpPr>
        <p:spPr/>
        <p:txBody>
          <a:bodyPr/>
          <a:lstStyle/>
          <a:p>
            <a:r>
              <a:rPr lang="en-US">
                <a:ea typeface="Batang"/>
              </a:rPr>
              <a:t>Conclusion</a:t>
            </a:r>
            <a:endParaRPr lang="en-US"/>
          </a:p>
        </p:txBody>
      </p:sp>
      <p:sp>
        <p:nvSpPr>
          <p:cNvPr id="3" name="Content Placeholder 2">
            <a:extLst>
              <a:ext uri="{FF2B5EF4-FFF2-40B4-BE49-F238E27FC236}">
                <a16:creationId xmlns:a16="http://schemas.microsoft.com/office/drawing/2014/main" id="{79330A50-B30D-4934-B0E9-67F3402B075D}"/>
              </a:ext>
            </a:extLst>
          </p:cNvPr>
          <p:cNvSpPr>
            <a:spLocks noGrp="1"/>
          </p:cNvSpPr>
          <p:nvPr>
            <p:ph idx="1"/>
          </p:nvPr>
        </p:nvSpPr>
        <p:spPr/>
        <p:txBody>
          <a:bodyPr vert="horz" lIns="91440" tIns="45720" rIns="91440" bIns="45720" rtlCol="0" anchor="t">
            <a:normAutofit/>
          </a:bodyPr>
          <a:lstStyle/>
          <a:p>
            <a:r>
              <a:rPr lang="en-US" sz="5400">
                <a:ea typeface="+mn-lt"/>
                <a:cs typeface="+mn-lt"/>
              </a:rPr>
              <a:t>Higher baseline rosters are more resilient in the face of variation and appear cost-effective. </a:t>
            </a:r>
            <a:endParaRPr lang="en-US" sz="4000"/>
          </a:p>
        </p:txBody>
      </p:sp>
    </p:spTree>
    <p:extLst>
      <p:ext uri="{BB962C8B-B14F-4D97-AF65-F5344CB8AC3E}">
        <p14:creationId xmlns:p14="http://schemas.microsoft.com/office/powerpoint/2010/main" val="584244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7CEDE2E-C8CD-424B-A0AB-9CDDD3A4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AEC738E-E912-420C-B0E2-17A69DF322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5620" y="0"/>
            <a:ext cx="11816380" cy="6858000"/>
          </a:xfrm>
          <a:custGeom>
            <a:avLst/>
            <a:gdLst>
              <a:gd name="connsiteX0" fmla="*/ 8367 w 11816380"/>
              <a:gd name="connsiteY0" fmla="*/ 6848079 h 6858000"/>
              <a:gd name="connsiteX1" fmla="*/ 946 w 11816380"/>
              <a:gd name="connsiteY1" fmla="*/ 6858000 h 6858000"/>
              <a:gd name="connsiteX2" fmla="*/ 0 w 11816380"/>
              <a:gd name="connsiteY2" fmla="*/ 6858000 h 6858000"/>
              <a:gd name="connsiteX3" fmla="*/ 8008701 w 11816380"/>
              <a:gd name="connsiteY3" fmla="*/ 0 h 6858000"/>
              <a:gd name="connsiteX4" fmla="*/ 11816380 w 11816380"/>
              <a:gd name="connsiteY4" fmla="*/ 0 h 6858000"/>
              <a:gd name="connsiteX5" fmla="*/ 11816380 w 11816380"/>
              <a:gd name="connsiteY5" fmla="*/ 6858000 h 6858000"/>
              <a:gd name="connsiteX6" fmla="*/ 12879 w 11816380"/>
              <a:gd name="connsiteY6" fmla="*/ 6858000 h 6858000"/>
              <a:gd name="connsiteX7" fmla="*/ 185257 w 11816380"/>
              <a:gd name="connsiteY7" fmla="*/ 6681490 h 6858000"/>
              <a:gd name="connsiteX8" fmla="*/ 349627 w 11816380"/>
              <a:gd name="connsiteY8" fmla="*/ 6491141 h 6858000"/>
              <a:gd name="connsiteX9" fmla="*/ 435850 w 11816380"/>
              <a:gd name="connsiteY9" fmla="*/ 6356175 h 6858000"/>
              <a:gd name="connsiteX10" fmla="*/ 513949 w 11816380"/>
              <a:gd name="connsiteY10" fmla="*/ 6236376 h 6858000"/>
              <a:gd name="connsiteX11" fmla="*/ 644725 w 11816380"/>
              <a:gd name="connsiteY11" fmla="*/ 6047133 h 6858000"/>
              <a:gd name="connsiteX12" fmla="*/ 755864 w 11816380"/>
              <a:gd name="connsiteY12" fmla="*/ 5875377 h 6858000"/>
              <a:gd name="connsiteX13" fmla="*/ 805295 w 11816380"/>
              <a:gd name="connsiteY13" fmla="*/ 5828953 h 6858000"/>
              <a:gd name="connsiteX14" fmla="*/ 854705 w 11816380"/>
              <a:gd name="connsiteY14" fmla="*/ 5795741 h 6858000"/>
              <a:gd name="connsiteX15" fmla="*/ 864711 w 11816380"/>
              <a:gd name="connsiteY15" fmla="*/ 5789123 h 6858000"/>
              <a:gd name="connsiteX16" fmla="*/ 915038 w 11816380"/>
              <a:gd name="connsiteY16" fmla="*/ 5676299 h 6858000"/>
              <a:gd name="connsiteX17" fmla="*/ 891159 w 11816380"/>
              <a:gd name="connsiteY17" fmla="*/ 5752283 h 6858000"/>
              <a:gd name="connsiteX18" fmla="*/ 891423 w 11816380"/>
              <a:gd name="connsiteY18" fmla="*/ 5752392 h 6858000"/>
              <a:gd name="connsiteX19" fmla="*/ 933153 w 11816380"/>
              <a:gd name="connsiteY19" fmla="*/ 5622359 h 6858000"/>
              <a:gd name="connsiteX20" fmla="*/ 988982 w 11816380"/>
              <a:gd name="connsiteY20" fmla="*/ 5555854 h 6858000"/>
              <a:gd name="connsiteX21" fmla="*/ 1027589 w 11816380"/>
              <a:gd name="connsiteY21" fmla="*/ 5528213 h 6858000"/>
              <a:gd name="connsiteX22" fmla="*/ 1049768 w 11816380"/>
              <a:gd name="connsiteY22" fmla="*/ 5510295 h 6858000"/>
              <a:gd name="connsiteX23" fmla="*/ 1086224 w 11816380"/>
              <a:gd name="connsiteY23" fmla="*/ 5455516 h 6858000"/>
              <a:gd name="connsiteX24" fmla="*/ 1219479 w 11816380"/>
              <a:gd name="connsiteY24" fmla="*/ 5343472 h 6858000"/>
              <a:gd name="connsiteX25" fmla="*/ 1313068 w 11816380"/>
              <a:gd name="connsiteY25" fmla="*/ 5275221 h 6858000"/>
              <a:gd name="connsiteX26" fmla="*/ 1370857 w 11816380"/>
              <a:gd name="connsiteY26" fmla="*/ 5250801 h 6858000"/>
              <a:gd name="connsiteX27" fmla="*/ 1383927 w 11816380"/>
              <a:gd name="connsiteY27" fmla="*/ 5241501 h 6858000"/>
              <a:gd name="connsiteX28" fmla="*/ 1389964 w 11816380"/>
              <a:gd name="connsiteY28" fmla="*/ 5235966 h 6858000"/>
              <a:gd name="connsiteX29" fmla="*/ 1436180 w 11816380"/>
              <a:gd name="connsiteY29" fmla="*/ 5191057 h 6858000"/>
              <a:gd name="connsiteX30" fmla="*/ 1462293 w 11816380"/>
              <a:gd name="connsiteY30" fmla="*/ 5172481 h 6858000"/>
              <a:gd name="connsiteX31" fmla="*/ 1471185 w 11816380"/>
              <a:gd name="connsiteY31" fmla="*/ 5172057 h 6858000"/>
              <a:gd name="connsiteX32" fmla="*/ 1484305 w 11816380"/>
              <a:gd name="connsiteY32" fmla="*/ 5160542 h 6858000"/>
              <a:gd name="connsiteX33" fmla="*/ 1554881 w 11816380"/>
              <a:gd name="connsiteY33" fmla="*/ 5084696 h 6858000"/>
              <a:gd name="connsiteX34" fmla="*/ 1636417 w 11816380"/>
              <a:gd name="connsiteY34" fmla="*/ 5001825 h 6858000"/>
              <a:gd name="connsiteX35" fmla="*/ 1660648 w 11816380"/>
              <a:gd name="connsiteY35" fmla="*/ 4950880 h 6858000"/>
              <a:gd name="connsiteX36" fmla="*/ 1706248 w 11816380"/>
              <a:gd name="connsiteY36" fmla="*/ 4843347 h 6858000"/>
              <a:gd name="connsiteX37" fmla="*/ 1710144 w 11816380"/>
              <a:gd name="connsiteY37" fmla="*/ 4829405 h 6858000"/>
              <a:gd name="connsiteX38" fmla="*/ 1719000 w 11816380"/>
              <a:gd name="connsiteY38" fmla="*/ 4829676 h 6858000"/>
              <a:gd name="connsiteX39" fmla="*/ 1733138 w 11816380"/>
              <a:gd name="connsiteY39" fmla="*/ 4813339 h 6858000"/>
              <a:gd name="connsiteX40" fmla="*/ 1778821 w 11816380"/>
              <a:gd name="connsiteY40" fmla="*/ 4805218 h 6858000"/>
              <a:gd name="connsiteX41" fmla="*/ 1800963 w 11816380"/>
              <a:gd name="connsiteY41" fmla="*/ 4763797 h 6858000"/>
              <a:gd name="connsiteX42" fmla="*/ 1810119 w 11816380"/>
              <a:gd name="connsiteY42" fmla="*/ 4737383 h 6858000"/>
              <a:gd name="connsiteX43" fmla="*/ 1827836 w 11816380"/>
              <a:gd name="connsiteY43" fmla="*/ 4724888 h 6858000"/>
              <a:gd name="connsiteX44" fmla="*/ 1833582 w 11816380"/>
              <a:gd name="connsiteY44" fmla="*/ 4707016 h 6858000"/>
              <a:gd name="connsiteX45" fmla="*/ 1918415 w 11816380"/>
              <a:gd name="connsiteY45" fmla="*/ 4635645 h 6858000"/>
              <a:gd name="connsiteX46" fmla="*/ 1931685 w 11816380"/>
              <a:gd name="connsiteY46" fmla="*/ 4624502 h 6858000"/>
              <a:gd name="connsiteX47" fmla="*/ 1935030 w 11816380"/>
              <a:gd name="connsiteY47" fmla="*/ 4613163 h 6858000"/>
              <a:gd name="connsiteX48" fmla="*/ 1952342 w 11816380"/>
              <a:gd name="connsiteY48" fmla="*/ 4594063 h 6858000"/>
              <a:gd name="connsiteX49" fmla="*/ 1961790 w 11816380"/>
              <a:gd name="connsiteY49" fmla="*/ 4592968 h 6858000"/>
              <a:gd name="connsiteX50" fmla="*/ 1960579 w 11816380"/>
              <a:gd name="connsiteY50" fmla="*/ 4588653 h 6858000"/>
              <a:gd name="connsiteX51" fmla="*/ 2030023 w 11816380"/>
              <a:gd name="connsiteY51" fmla="*/ 4496718 h 6858000"/>
              <a:gd name="connsiteX52" fmla="*/ 2042051 w 11816380"/>
              <a:gd name="connsiteY52" fmla="*/ 4481148 h 6858000"/>
              <a:gd name="connsiteX53" fmla="*/ 2136989 w 11816380"/>
              <a:gd name="connsiteY53" fmla="*/ 4432859 h 6858000"/>
              <a:gd name="connsiteX54" fmla="*/ 2162370 w 11816380"/>
              <a:gd name="connsiteY54" fmla="*/ 4411168 h 6858000"/>
              <a:gd name="connsiteX55" fmla="*/ 2169275 w 11816380"/>
              <a:gd name="connsiteY55" fmla="*/ 4403806 h 6858000"/>
              <a:gd name="connsiteX56" fmla="*/ 2181740 w 11816380"/>
              <a:gd name="connsiteY56" fmla="*/ 4389325 h 6858000"/>
              <a:gd name="connsiteX57" fmla="*/ 2222578 w 11816380"/>
              <a:gd name="connsiteY57" fmla="*/ 4276352 h 6858000"/>
              <a:gd name="connsiteX58" fmla="*/ 2356968 w 11816380"/>
              <a:gd name="connsiteY58" fmla="*/ 4104655 h 6858000"/>
              <a:gd name="connsiteX59" fmla="*/ 2741875 w 11816380"/>
              <a:gd name="connsiteY59" fmla="*/ 3505835 h 6858000"/>
              <a:gd name="connsiteX60" fmla="*/ 2827910 w 11816380"/>
              <a:gd name="connsiteY60" fmla="*/ 3396765 h 6858000"/>
              <a:gd name="connsiteX61" fmla="*/ 2924580 w 11816380"/>
              <a:gd name="connsiteY61" fmla="*/ 3353018 h 6858000"/>
              <a:gd name="connsiteX62" fmla="*/ 3068218 w 11816380"/>
              <a:gd name="connsiteY62" fmla="*/ 3200632 h 6858000"/>
              <a:gd name="connsiteX63" fmla="*/ 3180481 w 11816380"/>
              <a:gd name="connsiteY63" fmla="*/ 3072491 h 6858000"/>
              <a:gd name="connsiteX64" fmla="*/ 3266384 w 11816380"/>
              <a:gd name="connsiteY64" fmla="*/ 3000345 h 6858000"/>
              <a:gd name="connsiteX65" fmla="*/ 3370119 w 11816380"/>
              <a:gd name="connsiteY65" fmla="*/ 2923806 h 6858000"/>
              <a:gd name="connsiteX66" fmla="*/ 3399194 w 11816380"/>
              <a:gd name="connsiteY66" fmla="*/ 2897238 h 6858000"/>
              <a:gd name="connsiteX67" fmla="*/ 3474985 w 11816380"/>
              <a:gd name="connsiteY67" fmla="*/ 2821875 h 6858000"/>
              <a:gd name="connsiteX68" fmla="*/ 3949309 w 11816380"/>
              <a:gd name="connsiteY68" fmla="*/ 2610411 h 6858000"/>
              <a:gd name="connsiteX69" fmla="*/ 4156139 w 11816380"/>
              <a:gd name="connsiteY69" fmla="*/ 2413665 h 6858000"/>
              <a:gd name="connsiteX70" fmla="*/ 4214917 w 11816380"/>
              <a:gd name="connsiteY70" fmla="*/ 2391331 h 6858000"/>
              <a:gd name="connsiteX71" fmla="*/ 4288005 w 11816380"/>
              <a:gd name="connsiteY71" fmla="*/ 2354999 h 6858000"/>
              <a:gd name="connsiteX72" fmla="*/ 4358061 w 11816380"/>
              <a:gd name="connsiteY72" fmla="*/ 2319819 h 6858000"/>
              <a:gd name="connsiteX73" fmla="*/ 4405052 w 11816380"/>
              <a:gd name="connsiteY73" fmla="*/ 2274688 h 6858000"/>
              <a:gd name="connsiteX74" fmla="*/ 4471333 w 11816380"/>
              <a:gd name="connsiteY74" fmla="*/ 2236968 h 6858000"/>
              <a:gd name="connsiteX75" fmla="*/ 4841095 w 11816380"/>
              <a:gd name="connsiteY75" fmla="*/ 1968135 h 6858000"/>
              <a:gd name="connsiteX76" fmla="*/ 5008479 w 11816380"/>
              <a:gd name="connsiteY76" fmla="*/ 1888679 h 6858000"/>
              <a:gd name="connsiteX77" fmla="*/ 5180683 w 11816380"/>
              <a:gd name="connsiteY77" fmla="*/ 1753061 h 6858000"/>
              <a:gd name="connsiteX78" fmla="*/ 5665116 w 11816380"/>
              <a:gd name="connsiteY78" fmla="*/ 1552454 h 6858000"/>
              <a:gd name="connsiteX79" fmla="*/ 6116480 w 11816380"/>
              <a:gd name="connsiteY79" fmla="*/ 1319724 h 6858000"/>
              <a:gd name="connsiteX80" fmla="*/ 6252872 w 11816380"/>
              <a:gd name="connsiteY80" fmla="*/ 1225617 h 6858000"/>
              <a:gd name="connsiteX81" fmla="*/ 6346295 w 11816380"/>
              <a:gd name="connsiteY81" fmla="*/ 1201230 h 6858000"/>
              <a:gd name="connsiteX82" fmla="*/ 6393706 w 11816380"/>
              <a:gd name="connsiteY82" fmla="*/ 1174911 h 6858000"/>
              <a:gd name="connsiteX83" fmla="*/ 6582798 w 11816380"/>
              <a:gd name="connsiteY83" fmla="*/ 1126130 h 6858000"/>
              <a:gd name="connsiteX84" fmla="*/ 6646379 w 11816380"/>
              <a:gd name="connsiteY84" fmla="*/ 1058806 h 6858000"/>
              <a:gd name="connsiteX85" fmla="*/ 6707073 w 11816380"/>
              <a:gd name="connsiteY85" fmla="*/ 972122 h 6858000"/>
              <a:gd name="connsiteX86" fmla="*/ 6998235 w 11816380"/>
              <a:gd name="connsiteY86" fmla="*/ 863403 h 6858000"/>
              <a:gd name="connsiteX87" fmla="*/ 7094498 w 11816380"/>
              <a:gd name="connsiteY87" fmla="*/ 808270 h 6858000"/>
              <a:gd name="connsiteX88" fmla="*/ 7151544 w 11816380"/>
              <a:gd name="connsiteY88" fmla="*/ 781198 h 6858000"/>
              <a:gd name="connsiteX89" fmla="*/ 7158731 w 11816380"/>
              <a:gd name="connsiteY89" fmla="*/ 781044 h 6858000"/>
              <a:gd name="connsiteX90" fmla="*/ 7274420 w 11816380"/>
              <a:gd name="connsiteY90" fmla="*/ 661941 h 6858000"/>
              <a:gd name="connsiteX91" fmla="*/ 7298271 w 11816380"/>
              <a:gd name="connsiteY91" fmla="*/ 649697 h 6858000"/>
              <a:gd name="connsiteX92" fmla="*/ 7401066 w 11816380"/>
              <a:gd name="connsiteY92" fmla="*/ 511127 h 6858000"/>
              <a:gd name="connsiteX93" fmla="*/ 7476746 w 11816380"/>
              <a:gd name="connsiteY93" fmla="*/ 449992 h 6858000"/>
              <a:gd name="connsiteX94" fmla="*/ 7593104 w 11816380"/>
              <a:gd name="connsiteY94" fmla="*/ 389139 h 6858000"/>
              <a:gd name="connsiteX95" fmla="*/ 7996473 w 11816380"/>
              <a:gd name="connsiteY95" fmla="*/ 124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1816380" h="6858000">
                <a:moveTo>
                  <a:pt x="8367" y="6848079"/>
                </a:moveTo>
                <a:lnTo>
                  <a:pt x="946" y="6858000"/>
                </a:lnTo>
                <a:lnTo>
                  <a:pt x="0" y="6858000"/>
                </a:lnTo>
                <a:close/>
                <a:moveTo>
                  <a:pt x="8008701" y="0"/>
                </a:moveTo>
                <a:lnTo>
                  <a:pt x="11816380" y="0"/>
                </a:lnTo>
                <a:lnTo>
                  <a:pt x="11816380" y="6858000"/>
                </a:lnTo>
                <a:lnTo>
                  <a:pt x="12879" y="6858000"/>
                </a:lnTo>
                <a:lnTo>
                  <a:pt x="185257" y="6681490"/>
                </a:lnTo>
                <a:lnTo>
                  <a:pt x="349627" y="6491141"/>
                </a:lnTo>
                <a:lnTo>
                  <a:pt x="435850" y="6356175"/>
                </a:lnTo>
                <a:lnTo>
                  <a:pt x="513949" y="6236376"/>
                </a:lnTo>
                <a:cubicBezTo>
                  <a:pt x="549141" y="6113665"/>
                  <a:pt x="589071" y="6135413"/>
                  <a:pt x="644725" y="6047133"/>
                </a:cubicBezTo>
                <a:cubicBezTo>
                  <a:pt x="712062" y="5950197"/>
                  <a:pt x="703016" y="6017252"/>
                  <a:pt x="755864" y="5875377"/>
                </a:cubicBezTo>
                <a:cubicBezTo>
                  <a:pt x="781231" y="5873328"/>
                  <a:pt x="793445" y="5858999"/>
                  <a:pt x="805295" y="5828953"/>
                </a:cubicBezTo>
                <a:cubicBezTo>
                  <a:pt x="822240" y="5805796"/>
                  <a:pt x="839845" y="5801743"/>
                  <a:pt x="854705" y="5795741"/>
                </a:cubicBezTo>
                <a:lnTo>
                  <a:pt x="864711" y="5789123"/>
                </a:lnTo>
                <a:lnTo>
                  <a:pt x="915038" y="5676299"/>
                </a:lnTo>
                <a:lnTo>
                  <a:pt x="891159" y="5752283"/>
                </a:lnTo>
                <a:cubicBezTo>
                  <a:pt x="891247" y="5752319"/>
                  <a:pt x="891334" y="5752355"/>
                  <a:pt x="891423" y="5752392"/>
                </a:cubicBezTo>
                <a:lnTo>
                  <a:pt x="933153" y="5622359"/>
                </a:lnTo>
                <a:cubicBezTo>
                  <a:pt x="957432" y="5594851"/>
                  <a:pt x="979837" y="5564309"/>
                  <a:pt x="988982" y="5555854"/>
                </a:cubicBezTo>
                <a:cubicBezTo>
                  <a:pt x="1014562" y="5557498"/>
                  <a:pt x="1014592" y="5540846"/>
                  <a:pt x="1027589" y="5528213"/>
                </a:cubicBezTo>
                <a:cubicBezTo>
                  <a:pt x="1040025" y="5531526"/>
                  <a:pt x="1052240" y="5522509"/>
                  <a:pt x="1049768" y="5510295"/>
                </a:cubicBezTo>
                <a:cubicBezTo>
                  <a:pt x="1028205" y="5493040"/>
                  <a:pt x="1093698" y="5472501"/>
                  <a:pt x="1086224" y="5455516"/>
                </a:cubicBezTo>
                <a:cubicBezTo>
                  <a:pt x="1109218" y="5435092"/>
                  <a:pt x="1218059" y="5379864"/>
                  <a:pt x="1219479" y="5343472"/>
                </a:cubicBezTo>
                <a:cubicBezTo>
                  <a:pt x="1262343" y="5297185"/>
                  <a:pt x="1291871" y="5290784"/>
                  <a:pt x="1313068" y="5275221"/>
                </a:cubicBezTo>
                <a:cubicBezTo>
                  <a:pt x="1338201" y="5263736"/>
                  <a:pt x="1316257" y="5288451"/>
                  <a:pt x="1370857" y="5250801"/>
                </a:cubicBezTo>
                <a:lnTo>
                  <a:pt x="1383927" y="5241501"/>
                </a:lnTo>
                <a:lnTo>
                  <a:pt x="1389964" y="5235966"/>
                </a:lnTo>
                <a:cubicBezTo>
                  <a:pt x="1405217" y="5221853"/>
                  <a:pt x="1420713" y="5207094"/>
                  <a:pt x="1436180" y="5191057"/>
                </a:cubicBezTo>
                <a:cubicBezTo>
                  <a:pt x="1447510" y="5179996"/>
                  <a:pt x="1455651" y="5174758"/>
                  <a:pt x="1462293" y="5172481"/>
                </a:cubicBezTo>
                <a:lnTo>
                  <a:pt x="1471185" y="5172057"/>
                </a:lnTo>
                <a:lnTo>
                  <a:pt x="1484305" y="5160542"/>
                </a:lnTo>
                <a:cubicBezTo>
                  <a:pt x="1521747" y="5126137"/>
                  <a:pt x="1556786" y="5090762"/>
                  <a:pt x="1554881" y="5084696"/>
                </a:cubicBezTo>
                <a:cubicBezTo>
                  <a:pt x="1582217" y="5063462"/>
                  <a:pt x="1607343" y="5003712"/>
                  <a:pt x="1636417" y="5001825"/>
                </a:cubicBezTo>
                <a:cubicBezTo>
                  <a:pt x="1616819" y="4983976"/>
                  <a:pt x="1670522" y="4974167"/>
                  <a:pt x="1660648" y="4950880"/>
                </a:cubicBezTo>
                <a:cubicBezTo>
                  <a:pt x="1672286" y="4924466"/>
                  <a:pt x="1699662" y="4862319"/>
                  <a:pt x="1706248" y="4843347"/>
                </a:cubicBezTo>
                <a:lnTo>
                  <a:pt x="1710144" y="4829405"/>
                </a:lnTo>
                <a:lnTo>
                  <a:pt x="1719000" y="4829676"/>
                </a:lnTo>
                <a:lnTo>
                  <a:pt x="1733138" y="4813339"/>
                </a:lnTo>
                <a:cubicBezTo>
                  <a:pt x="1743107" y="4809262"/>
                  <a:pt x="1767517" y="4813476"/>
                  <a:pt x="1778821" y="4805218"/>
                </a:cubicBezTo>
                <a:cubicBezTo>
                  <a:pt x="1799902" y="4784351"/>
                  <a:pt x="1786939" y="4756652"/>
                  <a:pt x="1800963" y="4763797"/>
                </a:cubicBezTo>
                <a:cubicBezTo>
                  <a:pt x="1799788" y="4753414"/>
                  <a:pt x="1803373" y="4744848"/>
                  <a:pt x="1810119" y="4737383"/>
                </a:cubicBezTo>
                <a:lnTo>
                  <a:pt x="1827836" y="4724888"/>
                </a:lnTo>
                <a:lnTo>
                  <a:pt x="1833582" y="4707016"/>
                </a:lnTo>
                <a:cubicBezTo>
                  <a:pt x="1848678" y="4692142"/>
                  <a:pt x="1902064" y="4649397"/>
                  <a:pt x="1918415" y="4635645"/>
                </a:cubicBezTo>
                <a:lnTo>
                  <a:pt x="1931685" y="4624502"/>
                </a:lnTo>
                <a:lnTo>
                  <a:pt x="1935030" y="4613163"/>
                </a:lnTo>
                <a:cubicBezTo>
                  <a:pt x="1938529" y="4604374"/>
                  <a:pt x="1943710" y="4597333"/>
                  <a:pt x="1952342" y="4594063"/>
                </a:cubicBezTo>
                <a:lnTo>
                  <a:pt x="1961790" y="4592968"/>
                </a:lnTo>
                <a:lnTo>
                  <a:pt x="1960579" y="4588653"/>
                </a:lnTo>
                <a:cubicBezTo>
                  <a:pt x="1971951" y="4572611"/>
                  <a:pt x="2016445" y="4514635"/>
                  <a:pt x="2030023" y="4496718"/>
                </a:cubicBezTo>
                <a:cubicBezTo>
                  <a:pt x="2037392" y="4499564"/>
                  <a:pt x="2039280" y="4485769"/>
                  <a:pt x="2042051" y="4481148"/>
                </a:cubicBezTo>
                <a:cubicBezTo>
                  <a:pt x="2059877" y="4470506"/>
                  <a:pt x="2114169" y="4446888"/>
                  <a:pt x="2136989" y="4432859"/>
                </a:cubicBezTo>
                <a:lnTo>
                  <a:pt x="2162370" y="4411168"/>
                </a:lnTo>
                <a:lnTo>
                  <a:pt x="2169275" y="4403806"/>
                </a:lnTo>
                <a:lnTo>
                  <a:pt x="2181740" y="4389325"/>
                </a:lnTo>
                <a:lnTo>
                  <a:pt x="2222578" y="4276352"/>
                </a:lnTo>
                <a:cubicBezTo>
                  <a:pt x="2234385" y="4218357"/>
                  <a:pt x="2266630" y="4150320"/>
                  <a:pt x="2356968" y="4104655"/>
                </a:cubicBezTo>
                <a:cubicBezTo>
                  <a:pt x="2558762" y="3959115"/>
                  <a:pt x="2648835" y="3578349"/>
                  <a:pt x="2741875" y="3505835"/>
                </a:cubicBezTo>
                <a:cubicBezTo>
                  <a:pt x="2766846" y="3430647"/>
                  <a:pt x="2753505" y="3521850"/>
                  <a:pt x="2827910" y="3396765"/>
                </a:cubicBezTo>
                <a:cubicBezTo>
                  <a:pt x="2839568" y="3397751"/>
                  <a:pt x="2911438" y="3354325"/>
                  <a:pt x="2924580" y="3353018"/>
                </a:cubicBezTo>
                <a:cubicBezTo>
                  <a:pt x="2998120" y="3313808"/>
                  <a:pt x="3048476" y="3247004"/>
                  <a:pt x="3068218" y="3200632"/>
                </a:cubicBezTo>
                <a:cubicBezTo>
                  <a:pt x="3101903" y="3153666"/>
                  <a:pt x="3139850" y="3111386"/>
                  <a:pt x="3180481" y="3072491"/>
                </a:cubicBezTo>
                <a:lnTo>
                  <a:pt x="3266384" y="3000345"/>
                </a:lnTo>
                <a:lnTo>
                  <a:pt x="3370119" y="2923806"/>
                </a:lnTo>
                <a:lnTo>
                  <a:pt x="3399194" y="2897238"/>
                </a:lnTo>
                <a:cubicBezTo>
                  <a:pt x="3440810" y="2862165"/>
                  <a:pt x="3435851" y="2856396"/>
                  <a:pt x="3474985" y="2821875"/>
                </a:cubicBezTo>
                <a:cubicBezTo>
                  <a:pt x="3570799" y="2755925"/>
                  <a:pt x="3837237" y="2678248"/>
                  <a:pt x="3949309" y="2610411"/>
                </a:cubicBezTo>
                <a:cubicBezTo>
                  <a:pt x="4042919" y="2538961"/>
                  <a:pt x="4112740" y="2516271"/>
                  <a:pt x="4156139" y="2413665"/>
                </a:cubicBezTo>
                <a:lnTo>
                  <a:pt x="4214917" y="2391331"/>
                </a:lnTo>
                <a:lnTo>
                  <a:pt x="4288005" y="2354999"/>
                </a:lnTo>
                <a:lnTo>
                  <a:pt x="4358061" y="2319819"/>
                </a:lnTo>
                <a:lnTo>
                  <a:pt x="4405052" y="2274688"/>
                </a:lnTo>
                <a:lnTo>
                  <a:pt x="4471333" y="2236968"/>
                </a:lnTo>
                <a:cubicBezTo>
                  <a:pt x="4542128" y="2157460"/>
                  <a:pt x="4751570" y="2026184"/>
                  <a:pt x="4841095" y="1968135"/>
                </a:cubicBezTo>
                <a:cubicBezTo>
                  <a:pt x="4930620" y="1910087"/>
                  <a:pt x="4924603" y="1946910"/>
                  <a:pt x="5008479" y="1888679"/>
                </a:cubicBezTo>
                <a:cubicBezTo>
                  <a:pt x="5037447" y="1831206"/>
                  <a:pt x="5108650" y="1768433"/>
                  <a:pt x="5180683" y="1753061"/>
                </a:cubicBezTo>
                <a:cubicBezTo>
                  <a:pt x="5306522" y="1654524"/>
                  <a:pt x="5563838" y="1570601"/>
                  <a:pt x="5665116" y="1552454"/>
                </a:cubicBezTo>
                <a:cubicBezTo>
                  <a:pt x="5806563" y="1481525"/>
                  <a:pt x="6022714" y="1376484"/>
                  <a:pt x="6116480" y="1319724"/>
                </a:cubicBezTo>
                <a:cubicBezTo>
                  <a:pt x="6210243" y="1262964"/>
                  <a:pt x="6170277" y="1255962"/>
                  <a:pt x="6252872" y="1225617"/>
                </a:cubicBezTo>
                <a:cubicBezTo>
                  <a:pt x="6344027" y="1204162"/>
                  <a:pt x="6255140" y="1222685"/>
                  <a:pt x="6346295" y="1201230"/>
                </a:cubicBezTo>
                <a:cubicBezTo>
                  <a:pt x="6359073" y="1188623"/>
                  <a:pt x="6384988" y="1179503"/>
                  <a:pt x="6393706" y="1174911"/>
                </a:cubicBezTo>
                <a:lnTo>
                  <a:pt x="6582798" y="1126130"/>
                </a:lnTo>
                <a:lnTo>
                  <a:pt x="6646379" y="1058806"/>
                </a:lnTo>
                <a:cubicBezTo>
                  <a:pt x="6690380" y="1016954"/>
                  <a:pt x="6670357" y="1012595"/>
                  <a:pt x="6707073" y="972122"/>
                </a:cubicBezTo>
                <a:cubicBezTo>
                  <a:pt x="6805050" y="966099"/>
                  <a:pt x="6905605" y="801792"/>
                  <a:pt x="6998235" y="863403"/>
                </a:cubicBezTo>
                <a:cubicBezTo>
                  <a:pt x="7051064" y="810193"/>
                  <a:pt x="7042448" y="760955"/>
                  <a:pt x="7094498" y="808270"/>
                </a:cubicBezTo>
                <a:cubicBezTo>
                  <a:pt x="7113972" y="791641"/>
                  <a:pt x="7132786" y="784262"/>
                  <a:pt x="7151544" y="781198"/>
                </a:cubicBezTo>
                <a:lnTo>
                  <a:pt x="7158731" y="781044"/>
                </a:lnTo>
                <a:lnTo>
                  <a:pt x="7274420" y="661941"/>
                </a:lnTo>
                <a:lnTo>
                  <a:pt x="7298271" y="649697"/>
                </a:lnTo>
                <a:lnTo>
                  <a:pt x="7401066" y="511127"/>
                </a:lnTo>
                <a:lnTo>
                  <a:pt x="7476746" y="449992"/>
                </a:lnTo>
                <a:lnTo>
                  <a:pt x="7593104" y="389139"/>
                </a:lnTo>
                <a:cubicBezTo>
                  <a:pt x="7766913" y="299698"/>
                  <a:pt x="7873028" y="146034"/>
                  <a:pt x="7996473" y="1245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8875E3E-9B19-48D9-A325-5E154ACFD0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294694">
            <a:off x="-251317" y="-312869"/>
            <a:ext cx="7766407" cy="5322018"/>
          </a:xfrm>
          <a:custGeom>
            <a:avLst/>
            <a:gdLst>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283803 w 7766407"/>
              <a:gd name="connsiteY154" fmla="*/ 2134804 h 5322018"/>
              <a:gd name="connsiteX155" fmla="*/ 420115 w 7766407"/>
              <a:gd name="connsiteY155" fmla="*/ 755866 h 5322018"/>
              <a:gd name="connsiteX156" fmla="*/ 420116 w 7766407"/>
              <a:gd name="connsiteY156" fmla="*/ 755866 h 5322018"/>
              <a:gd name="connsiteX157" fmla="*/ 443847 w 7766407"/>
              <a:gd name="connsiteY157" fmla="*/ 346023 h 5322018"/>
              <a:gd name="connsiteX158" fmla="*/ 445556 w 7766407"/>
              <a:gd name="connsiteY158" fmla="*/ 318255 h 5322018"/>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283803 w 7766407"/>
              <a:gd name="connsiteY154" fmla="*/ 2134804 h 5322018"/>
              <a:gd name="connsiteX155" fmla="*/ 420115 w 7766407"/>
              <a:gd name="connsiteY155" fmla="*/ 755866 h 5322018"/>
              <a:gd name="connsiteX156" fmla="*/ 443847 w 7766407"/>
              <a:gd name="connsiteY156" fmla="*/ 346023 h 5322018"/>
              <a:gd name="connsiteX157" fmla="*/ 445556 w 7766407"/>
              <a:gd name="connsiteY157" fmla="*/ 318255 h 5322018"/>
              <a:gd name="connsiteX158" fmla="*/ 473895 w 7766407"/>
              <a:gd name="connsiteY158" fmla="*/ 0 h 5322018"/>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283803 w 7766407"/>
              <a:gd name="connsiteY154" fmla="*/ 2134804 h 5322018"/>
              <a:gd name="connsiteX155" fmla="*/ 443847 w 7766407"/>
              <a:gd name="connsiteY155" fmla="*/ 346023 h 5322018"/>
              <a:gd name="connsiteX156" fmla="*/ 445556 w 7766407"/>
              <a:gd name="connsiteY156" fmla="*/ 318255 h 5322018"/>
              <a:gd name="connsiteX157" fmla="*/ 473895 w 7766407"/>
              <a:gd name="connsiteY157" fmla="*/ 0 h 5322018"/>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283803 w 7766407"/>
              <a:gd name="connsiteY154" fmla="*/ 2134804 h 5322018"/>
              <a:gd name="connsiteX155" fmla="*/ 443847 w 7766407"/>
              <a:gd name="connsiteY155" fmla="*/ 346023 h 5322018"/>
              <a:gd name="connsiteX156" fmla="*/ 473895 w 7766407"/>
              <a:gd name="connsiteY156" fmla="*/ 0 h 5322018"/>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443847 w 7766407"/>
              <a:gd name="connsiteY154" fmla="*/ 346023 h 5322018"/>
              <a:gd name="connsiteX155" fmla="*/ 473895 w 7766407"/>
              <a:gd name="connsiteY155" fmla="*/ 0 h 5322018"/>
              <a:gd name="connsiteX0" fmla="*/ 473895 w 7766407"/>
              <a:gd name="connsiteY0" fmla="*/ 0 h 5322018"/>
              <a:gd name="connsiteX1" fmla="*/ 7766407 w 7766407"/>
              <a:gd name="connsiteY1" fmla="*/ 649356 h 5322018"/>
              <a:gd name="connsiteX2" fmla="*/ 7754419 w 7766407"/>
              <a:gd name="connsiteY2" fmla="*/ 656832 h 5322018"/>
              <a:gd name="connsiteX3" fmla="*/ 7674875 w 7766407"/>
              <a:gd name="connsiteY3" fmla="*/ 705925 h 5322018"/>
              <a:gd name="connsiteX4" fmla="*/ 7594593 w 7766407"/>
              <a:gd name="connsiteY4" fmla="*/ 715147 h 5322018"/>
              <a:gd name="connsiteX5" fmla="*/ 7522045 w 7766407"/>
              <a:gd name="connsiteY5" fmla="*/ 799587 h 5322018"/>
              <a:gd name="connsiteX6" fmla="*/ 7399327 w 7766407"/>
              <a:gd name="connsiteY6" fmla="*/ 845960 h 5322018"/>
              <a:gd name="connsiteX7" fmla="*/ 7322627 w 7766407"/>
              <a:gd name="connsiteY7" fmla="*/ 887773 h 5322018"/>
              <a:gd name="connsiteX8" fmla="*/ 7151262 w 7766407"/>
              <a:gd name="connsiteY8" fmla="*/ 984886 h 5322018"/>
              <a:gd name="connsiteX9" fmla="*/ 6756023 w 7766407"/>
              <a:gd name="connsiteY9" fmla="*/ 1188542 h 5322018"/>
              <a:gd name="connsiteX10" fmla="*/ 6712672 w 7766407"/>
              <a:gd name="connsiteY10" fmla="*/ 1246467 h 5322018"/>
              <a:gd name="connsiteX11" fmla="*/ 6687440 w 7766407"/>
              <a:gd name="connsiteY11" fmla="*/ 1260662 h 5322018"/>
              <a:gd name="connsiteX12" fmla="*/ 6641885 w 7766407"/>
              <a:gd name="connsiteY12" fmla="*/ 1309000 h 5322018"/>
              <a:gd name="connsiteX13" fmla="*/ 6489577 w 7766407"/>
              <a:gd name="connsiteY13" fmla="*/ 1398613 h 5322018"/>
              <a:gd name="connsiteX14" fmla="*/ 6384287 w 7766407"/>
              <a:gd name="connsiteY14" fmla="*/ 1451239 h 5322018"/>
              <a:gd name="connsiteX15" fmla="*/ 6220937 w 7766407"/>
              <a:gd name="connsiteY15" fmla="*/ 1540763 h 5322018"/>
              <a:gd name="connsiteX16" fmla="*/ 6109958 w 7766407"/>
              <a:gd name="connsiteY16" fmla="*/ 1601219 h 5322018"/>
              <a:gd name="connsiteX17" fmla="*/ 6014458 w 7766407"/>
              <a:gd name="connsiteY17" fmla="*/ 1670184 h 5322018"/>
              <a:gd name="connsiteX18" fmla="*/ 5839315 w 7766407"/>
              <a:gd name="connsiteY18" fmla="*/ 1841855 h 5322018"/>
              <a:gd name="connsiteX19" fmla="*/ 5810333 w 7766407"/>
              <a:gd name="connsiteY19" fmla="*/ 1879264 h 5322018"/>
              <a:gd name="connsiteX20" fmla="*/ 5796856 w 7766407"/>
              <a:gd name="connsiteY20" fmla="*/ 1903903 h 5322018"/>
              <a:gd name="connsiteX21" fmla="*/ 5776991 w 7766407"/>
              <a:gd name="connsiteY21" fmla="*/ 1913445 h 5322018"/>
              <a:gd name="connsiteX22" fmla="*/ 5768324 w 7766407"/>
              <a:gd name="connsiteY22" fmla="*/ 1930187 h 5322018"/>
              <a:gd name="connsiteX23" fmla="*/ 5746715 w 7766407"/>
              <a:gd name="connsiteY23" fmla="*/ 1935728 h 5322018"/>
              <a:gd name="connsiteX24" fmla="*/ 5730244 w 7766407"/>
              <a:gd name="connsiteY24" fmla="*/ 1946380 h 5322018"/>
              <a:gd name="connsiteX25" fmla="*/ 5551772 w 7766407"/>
              <a:gd name="connsiteY25" fmla="*/ 2005270 h 5322018"/>
              <a:gd name="connsiteX26" fmla="*/ 5246617 w 7766407"/>
              <a:gd name="connsiteY26" fmla="*/ 2162655 h 5322018"/>
              <a:gd name="connsiteX27" fmla="*/ 5108893 w 7766407"/>
              <a:gd name="connsiteY27" fmla="*/ 2264498 h 5322018"/>
              <a:gd name="connsiteX28" fmla="*/ 4972149 w 7766407"/>
              <a:gd name="connsiteY28" fmla="*/ 2387894 h 5322018"/>
              <a:gd name="connsiteX29" fmla="*/ 4933888 w 7766407"/>
              <a:gd name="connsiteY29" fmla="*/ 2412305 h 5322018"/>
              <a:gd name="connsiteX30" fmla="*/ 4886680 w 7766407"/>
              <a:gd name="connsiteY30" fmla="*/ 2435959 h 5322018"/>
              <a:gd name="connsiteX31" fmla="*/ 4858349 w 7766407"/>
              <a:gd name="connsiteY31" fmla="*/ 2449951 h 5322018"/>
              <a:gd name="connsiteX32" fmla="*/ 4790282 w 7766407"/>
              <a:gd name="connsiteY32" fmla="*/ 2498841 h 5322018"/>
              <a:gd name="connsiteX33" fmla="*/ 4695421 w 7766407"/>
              <a:gd name="connsiteY33" fmla="*/ 2608329 h 5322018"/>
              <a:gd name="connsiteX34" fmla="*/ 4660953 w 7766407"/>
              <a:gd name="connsiteY34" fmla="*/ 2633640 h 5322018"/>
              <a:gd name="connsiteX35" fmla="*/ 4617793 w 7766407"/>
              <a:gd name="connsiteY35" fmla="*/ 2682689 h 5322018"/>
              <a:gd name="connsiteX36" fmla="*/ 4540653 w 7766407"/>
              <a:gd name="connsiteY36" fmla="*/ 2726039 h 5322018"/>
              <a:gd name="connsiteX37" fmla="*/ 4478244 w 7766407"/>
              <a:gd name="connsiteY37" fmla="*/ 2754222 h 5322018"/>
              <a:gd name="connsiteX38" fmla="*/ 4445069 w 7766407"/>
              <a:gd name="connsiteY38" fmla="*/ 2771978 h 5322018"/>
              <a:gd name="connsiteX39" fmla="*/ 4418912 w 7766407"/>
              <a:gd name="connsiteY39" fmla="*/ 2782732 h 5322018"/>
              <a:gd name="connsiteX40" fmla="*/ 4363178 w 7766407"/>
              <a:gd name="connsiteY40" fmla="*/ 2821763 h 5322018"/>
              <a:gd name="connsiteX41" fmla="*/ 4275326 w 7766407"/>
              <a:gd name="connsiteY41" fmla="*/ 2891335 h 5322018"/>
              <a:gd name="connsiteX42" fmla="*/ 4255667 w 7766407"/>
              <a:gd name="connsiteY42" fmla="*/ 2905018 h 5322018"/>
              <a:gd name="connsiteX43" fmla="*/ 4234983 w 7766407"/>
              <a:gd name="connsiteY43" fmla="*/ 2912298 h 5322018"/>
              <a:gd name="connsiteX44" fmla="*/ 4226882 w 7766407"/>
              <a:gd name="connsiteY44" fmla="*/ 2910079 h 5322018"/>
              <a:gd name="connsiteX45" fmla="*/ 4215462 w 7766407"/>
              <a:gd name="connsiteY45" fmla="*/ 2916885 h 5322018"/>
              <a:gd name="connsiteX46" fmla="*/ 4211632 w 7766407"/>
              <a:gd name="connsiteY46" fmla="*/ 2917760 h 5322018"/>
              <a:gd name="connsiteX47" fmla="*/ 4190465 w 7766407"/>
              <a:gd name="connsiteY47" fmla="*/ 2923708 h 5322018"/>
              <a:gd name="connsiteX48" fmla="*/ 4164947 w 7766407"/>
              <a:gd name="connsiteY48" fmla="*/ 2959675 h 5322018"/>
              <a:gd name="connsiteX49" fmla="*/ 4117371 w 7766407"/>
              <a:gd name="connsiteY49" fmla="*/ 2984784 h 5322018"/>
              <a:gd name="connsiteX50" fmla="*/ 3904979 w 7766407"/>
              <a:gd name="connsiteY50" fmla="*/ 3091607 h 5322018"/>
              <a:gd name="connsiteX51" fmla="*/ 3778911 w 7766407"/>
              <a:gd name="connsiteY51" fmla="*/ 3255548 h 5322018"/>
              <a:gd name="connsiteX52" fmla="*/ 3728606 w 7766407"/>
              <a:gd name="connsiteY52" fmla="*/ 3295465 h 5322018"/>
              <a:gd name="connsiteX53" fmla="*/ 3718668 w 7766407"/>
              <a:gd name="connsiteY53" fmla="*/ 3304992 h 5322018"/>
              <a:gd name="connsiteX54" fmla="*/ 3717842 w 7766407"/>
              <a:gd name="connsiteY54" fmla="*/ 3305447 h 5322018"/>
              <a:gd name="connsiteX55" fmla="*/ 3718578 w 7766407"/>
              <a:gd name="connsiteY55" fmla="*/ 3308616 h 5322018"/>
              <a:gd name="connsiteX56" fmla="*/ 3712398 w 7766407"/>
              <a:gd name="connsiteY56" fmla="*/ 3318359 h 5322018"/>
              <a:gd name="connsiteX57" fmla="*/ 3702979 w 7766407"/>
              <a:gd name="connsiteY57" fmla="*/ 3338545 h 5322018"/>
              <a:gd name="connsiteX58" fmla="*/ 3698626 w 7766407"/>
              <a:gd name="connsiteY58" fmla="*/ 3341390 h 5322018"/>
              <a:gd name="connsiteX59" fmla="*/ 3680384 w 7766407"/>
              <a:gd name="connsiteY59" fmla="*/ 3370390 h 5322018"/>
              <a:gd name="connsiteX60" fmla="*/ 3678906 w 7766407"/>
              <a:gd name="connsiteY60" fmla="*/ 3370346 h 5322018"/>
              <a:gd name="connsiteX61" fmla="*/ 3668393 w 7766407"/>
              <a:gd name="connsiteY61" fmla="*/ 3376590 h 5322018"/>
              <a:gd name="connsiteX62" fmla="*/ 3661364 w 7766407"/>
              <a:gd name="connsiteY62" fmla="*/ 3371467 h 5322018"/>
              <a:gd name="connsiteX63" fmla="*/ 3658334 w 7766407"/>
              <a:gd name="connsiteY63" fmla="*/ 3373274 h 5322018"/>
              <a:gd name="connsiteX64" fmla="*/ 3657792 w 7766407"/>
              <a:gd name="connsiteY64" fmla="*/ 3373950 h 5322018"/>
              <a:gd name="connsiteX65" fmla="*/ 3651105 w 7766407"/>
              <a:gd name="connsiteY65" fmla="*/ 3389533 h 5322018"/>
              <a:gd name="connsiteX66" fmla="*/ 3648132 w 7766407"/>
              <a:gd name="connsiteY66" fmla="*/ 3388884 h 5322018"/>
              <a:gd name="connsiteX67" fmla="*/ 3643801 w 7766407"/>
              <a:gd name="connsiteY67" fmla="*/ 3396002 h 5322018"/>
              <a:gd name="connsiteX68" fmla="*/ 3639159 w 7766407"/>
              <a:gd name="connsiteY68" fmla="*/ 3398369 h 5322018"/>
              <a:gd name="connsiteX69" fmla="*/ 3617811 w 7766407"/>
              <a:gd name="connsiteY69" fmla="*/ 3425254 h 5322018"/>
              <a:gd name="connsiteX70" fmla="*/ 3616346 w 7766407"/>
              <a:gd name="connsiteY70" fmla="*/ 3425054 h 5322018"/>
              <a:gd name="connsiteX71" fmla="*/ 3605202 w 7766407"/>
              <a:gd name="connsiteY71" fmla="*/ 3430140 h 5322018"/>
              <a:gd name="connsiteX72" fmla="*/ 3586582 w 7766407"/>
              <a:gd name="connsiteY72" fmla="*/ 3441167 h 5322018"/>
              <a:gd name="connsiteX73" fmla="*/ 3580103 w 7766407"/>
              <a:gd name="connsiteY73" fmla="*/ 3439005 h 5322018"/>
              <a:gd name="connsiteX74" fmla="*/ 3576872 w 7766407"/>
              <a:gd name="connsiteY74" fmla="*/ 3444094 h 5322018"/>
              <a:gd name="connsiteX75" fmla="*/ 3572338 w 7766407"/>
              <a:gd name="connsiteY75" fmla="*/ 3449943 h 5322018"/>
              <a:gd name="connsiteX76" fmla="*/ 3571965 w 7766407"/>
              <a:gd name="connsiteY76" fmla="*/ 3449964 h 5322018"/>
              <a:gd name="connsiteX77" fmla="*/ 3566623 w 7766407"/>
              <a:gd name="connsiteY77" fmla="*/ 3455947 h 5322018"/>
              <a:gd name="connsiteX78" fmla="*/ 3564070 w 7766407"/>
              <a:gd name="connsiteY78" fmla="*/ 3460601 h 5322018"/>
              <a:gd name="connsiteX79" fmla="*/ 3526726 w 7766407"/>
              <a:gd name="connsiteY79" fmla="*/ 3463163 h 5322018"/>
              <a:gd name="connsiteX80" fmla="*/ 3525139 w 7766407"/>
              <a:gd name="connsiteY80" fmla="*/ 3464518 h 5322018"/>
              <a:gd name="connsiteX81" fmla="*/ 3506741 w 7766407"/>
              <a:gd name="connsiteY81" fmla="*/ 3487501 h 5322018"/>
              <a:gd name="connsiteX82" fmla="*/ 3501585 w 7766407"/>
              <a:gd name="connsiteY82" fmla="*/ 3492832 h 5322018"/>
              <a:gd name="connsiteX83" fmla="*/ 3501212 w 7766407"/>
              <a:gd name="connsiteY83" fmla="*/ 3492813 h 5322018"/>
              <a:gd name="connsiteX84" fmla="*/ 3495239 w 7766407"/>
              <a:gd name="connsiteY84" fmla="*/ 3498192 h 5322018"/>
              <a:gd name="connsiteX85" fmla="*/ 3492183 w 7766407"/>
              <a:gd name="connsiteY85" fmla="*/ 3502548 h 5322018"/>
              <a:gd name="connsiteX86" fmla="*/ 3476697 w 7766407"/>
              <a:gd name="connsiteY86" fmla="*/ 3501956 h 5322018"/>
              <a:gd name="connsiteX87" fmla="*/ 3469187 w 7766407"/>
              <a:gd name="connsiteY87" fmla="*/ 3506574 h 5322018"/>
              <a:gd name="connsiteX88" fmla="*/ 3408103 w 7766407"/>
              <a:gd name="connsiteY88" fmla="*/ 3549813 h 5322018"/>
              <a:gd name="connsiteX89" fmla="*/ 3326209 w 7766407"/>
              <a:gd name="connsiteY89" fmla="*/ 3609630 h 5322018"/>
              <a:gd name="connsiteX90" fmla="*/ 3297595 w 7766407"/>
              <a:gd name="connsiteY90" fmla="*/ 3632513 h 5322018"/>
              <a:gd name="connsiteX91" fmla="*/ 3242015 w 7766407"/>
              <a:gd name="connsiteY91" fmla="*/ 3667904 h 5322018"/>
              <a:gd name="connsiteX92" fmla="*/ 3213720 w 7766407"/>
              <a:gd name="connsiteY92" fmla="*/ 3680766 h 5322018"/>
              <a:gd name="connsiteX93" fmla="*/ 3212968 w 7766407"/>
              <a:gd name="connsiteY93" fmla="*/ 3681905 h 5322018"/>
              <a:gd name="connsiteX94" fmla="*/ 3208857 w 7766407"/>
              <a:gd name="connsiteY94" fmla="*/ 3681194 h 5322018"/>
              <a:gd name="connsiteX95" fmla="*/ 3203557 w 7766407"/>
              <a:gd name="connsiteY95" fmla="*/ 3683492 h 5322018"/>
              <a:gd name="connsiteX96" fmla="*/ 3192199 w 7766407"/>
              <a:gd name="connsiteY96" fmla="*/ 3693448 h 5322018"/>
              <a:gd name="connsiteX97" fmla="*/ 3188443 w 7766407"/>
              <a:gd name="connsiteY97" fmla="*/ 3697797 h 5322018"/>
              <a:gd name="connsiteX98" fmla="*/ 3181853 w 7766407"/>
              <a:gd name="connsiteY98" fmla="*/ 3702869 h 5322018"/>
              <a:gd name="connsiteX99" fmla="*/ 3181526 w 7766407"/>
              <a:gd name="connsiteY99" fmla="*/ 3702803 h 5322018"/>
              <a:gd name="connsiteX100" fmla="*/ 3175672 w 7766407"/>
              <a:gd name="connsiteY100" fmla="*/ 3707933 h 5322018"/>
              <a:gd name="connsiteX101" fmla="*/ 3149098 w 7766407"/>
              <a:gd name="connsiteY101" fmla="*/ 3735473 h 5322018"/>
              <a:gd name="connsiteX102" fmla="*/ 3093676 w 7766407"/>
              <a:gd name="connsiteY102" fmla="*/ 3747916 h 5322018"/>
              <a:gd name="connsiteX103" fmla="*/ 3074500 w 7766407"/>
              <a:gd name="connsiteY103" fmla="*/ 3757479 h 5322018"/>
              <a:gd name="connsiteX104" fmla="*/ 3063387 w 7766407"/>
              <a:gd name="connsiteY104" fmla="*/ 3761557 h 5322018"/>
              <a:gd name="connsiteX105" fmla="*/ 3062129 w 7766407"/>
              <a:gd name="connsiteY105" fmla="*/ 3761145 h 5322018"/>
              <a:gd name="connsiteX106" fmla="*/ 3036739 w 7766407"/>
              <a:gd name="connsiteY106" fmla="*/ 3787643 h 5322018"/>
              <a:gd name="connsiteX107" fmla="*/ 3032052 w 7766407"/>
              <a:gd name="connsiteY107" fmla="*/ 3789608 h 5322018"/>
              <a:gd name="connsiteX108" fmla="*/ 3017184 w 7766407"/>
              <a:gd name="connsiteY108" fmla="*/ 3808868 h 5322018"/>
              <a:gd name="connsiteX109" fmla="*/ 3008605 w 7766407"/>
              <a:gd name="connsiteY109" fmla="*/ 3817755 h 5322018"/>
              <a:gd name="connsiteX110" fmla="*/ 3008033 w 7766407"/>
              <a:gd name="connsiteY110" fmla="*/ 3822453 h 5322018"/>
              <a:gd name="connsiteX111" fmla="*/ 2994428 w 7766407"/>
              <a:gd name="connsiteY111" fmla="*/ 3834466 h 5322018"/>
              <a:gd name="connsiteX112" fmla="*/ 2992169 w 7766407"/>
              <a:gd name="connsiteY112" fmla="*/ 3835021 h 5322018"/>
              <a:gd name="connsiteX113" fmla="*/ 2983549 w 7766407"/>
              <a:gd name="connsiteY113" fmla="*/ 3847993 h 5322018"/>
              <a:gd name="connsiteX114" fmla="*/ 2853933 w 7766407"/>
              <a:gd name="connsiteY114" fmla="*/ 3953133 h 5322018"/>
              <a:gd name="connsiteX115" fmla="*/ 2700319 w 7766407"/>
              <a:gd name="connsiteY115" fmla="*/ 4113764 h 5322018"/>
              <a:gd name="connsiteX116" fmla="*/ 2510176 w 7766407"/>
              <a:gd name="connsiteY116" fmla="*/ 4248057 h 5322018"/>
              <a:gd name="connsiteX117" fmla="*/ 2435589 w 7766407"/>
              <a:gd name="connsiteY117" fmla="*/ 4314608 h 5322018"/>
              <a:gd name="connsiteX118" fmla="*/ 2415553 w 7766407"/>
              <a:gd name="connsiteY118" fmla="*/ 4320982 h 5322018"/>
              <a:gd name="connsiteX119" fmla="*/ 2411954 w 7766407"/>
              <a:gd name="connsiteY119" fmla="*/ 4321914 h 5322018"/>
              <a:gd name="connsiteX120" fmla="*/ 2354125 w 7766407"/>
              <a:gd name="connsiteY120" fmla="*/ 4349531 h 5322018"/>
              <a:gd name="connsiteX121" fmla="*/ 2283738 w 7766407"/>
              <a:gd name="connsiteY121" fmla="*/ 4401913 h 5322018"/>
              <a:gd name="connsiteX122" fmla="*/ 2274639 w 7766407"/>
              <a:gd name="connsiteY122" fmla="*/ 4413265 h 5322018"/>
              <a:gd name="connsiteX123" fmla="*/ 2200361 w 7766407"/>
              <a:gd name="connsiteY123" fmla="*/ 4461969 h 5322018"/>
              <a:gd name="connsiteX124" fmla="*/ 2151385 w 7766407"/>
              <a:gd name="connsiteY124" fmla="*/ 4498639 h 5322018"/>
              <a:gd name="connsiteX125" fmla="*/ 2142612 w 7766407"/>
              <a:gd name="connsiteY125" fmla="*/ 4509639 h 5322018"/>
              <a:gd name="connsiteX126" fmla="*/ 2126867 w 7766407"/>
              <a:gd name="connsiteY126" fmla="*/ 4512135 h 5322018"/>
              <a:gd name="connsiteX127" fmla="*/ 2120592 w 7766407"/>
              <a:gd name="connsiteY127" fmla="*/ 4509890 h 5322018"/>
              <a:gd name="connsiteX128" fmla="*/ 2082302 w 7766407"/>
              <a:gd name="connsiteY128" fmla="*/ 4540317 h 5322018"/>
              <a:gd name="connsiteX129" fmla="*/ 2077252 w 7766407"/>
              <a:gd name="connsiteY129" fmla="*/ 4543206 h 5322018"/>
              <a:gd name="connsiteX130" fmla="*/ 2040915 w 7766407"/>
              <a:gd name="connsiteY130" fmla="*/ 4560268 h 5322018"/>
              <a:gd name="connsiteX131" fmla="*/ 1984507 w 7766407"/>
              <a:gd name="connsiteY131" fmla="*/ 4581220 h 5322018"/>
              <a:gd name="connsiteX132" fmla="*/ 1921726 w 7766407"/>
              <a:gd name="connsiteY132" fmla="*/ 4594994 h 5322018"/>
              <a:gd name="connsiteX133" fmla="*/ 1886796 w 7766407"/>
              <a:gd name="connsiteY133" fmla="*/ 4605417 h 5322018"/>
              <a:gd name="connsiteX134" fmla="*/ 1861080 w 7766407"/>
              <a:gd name="connsiteY134" fmla="*/ 4610008 h 5322018"/>
              <a:gd name="connsiteX135" fmla="*/ 1829217 w 7766407"/>
              <a:gd name="connsiteY135" fmla="*/ 4618611 h 5322018"/>
              <a:gd name="connsiteX136" fmla="*/ 1809298 w 7766407"/>
              <a:gd name="connsiteY136" fmla="*/ 4630561 h 5322018"/>
              <a:gd name="connsiteX137" fmla="*/ 1734333 w 7766407"/>
              <a:gd name="connsiteY137" fmla="*/ 4646342 h 5322018"/>
              <a:gd name="connsiteX138" fmla="*/ 1356409 w 7766407"/>
              <a:gd name="connsiteY138" fmla="*/ 4866278 h 5322018"/>
              <a:gd name="connsiteX139" fmla="*/ 1048676 w 7766407"/>
              <a:gd name="connsiteY139" fmla="*/ 4988133 h 5322018"/>
              <a:gd name="connsiteX140" fmla="*/ 862512 w 7766407"/>
              <a:gd name="connsiteY140" fmla="*/ 5095694 h 5322018"/>
              <a:gd name="connsiteX141" fmla="*/ 861635 w 7766407"/>
              <a:gd name="connsiteY141" fmla="*/ 5094880 h 5322018"/>
              <a:gd name="connsiteX142" fmla="*/ 850724 w 7766407"/>
              <a:gd name="connsiteY142" fmla="*/ 5095804 h 5322018"/>
              <a:gd name="connsiteX143" fmla="*/ 830865 w 7766407"/>
              <a:gd name="connsiteY143" fmla="*/ 5100063 h 5322018"/>
              <a:gd name="connsiteX144" fmla="*/ 779694 w 7766407"/>
              <a:gd name="connsiteY144" fmla="*/ 5096364 h 5322018"/>
              <a:gd name="connsiteX145" fmla="*/ 746322 w 7766407"/>
              <a:gd name="connsiteY145" fmla="*/ 5117315 h 5322018"/>
              <a:gd name="connsiteX146" fmla="*/ 739355 w 7766407"/>
              <a:gd name="connsiteY146" fmla="*/ 5120945 h 5322018"/>
              <a:gd name="connsiteX147" fmla="*/ 739112 w 7766407"/>
              <a:gd name="connsiteY147" fmla="*/ 5120776 h 5322018"/>
              <a:gd name="connsiteX148" fmla="*/ 731553 w 7766407"/>
              <a:gd name="connsiteY148" fmla="*/ 5124122 h 5322018"/>
              <a:gd name="connsiteX149" fmla="*/ 713129 w 7766407"/>
              <a:gd name="connsiteY149" fmla="*/ 5134606 h 5322018"/>
              <a:gd name="connsiteX150" fmla="*/ 707783 w 7766407"/>
              <a:gd name="connsiteY150" fmla="*/ 5135422 h 5322018"/>
              <a:gd name="connsiteX151" fmla="*/ 674773 w 7766407"/>
              <a:gd name="connsiteY151" fmla="*/ 5139365 h 5322018"/>
              <a:gd name="connsiteX152" fmla="*/ 580910 w 7766407"/>
              <a:gd name="connsiteY152" fmla="*/ 5175217 h 5322018"/>
              <a:gd name="connsiteX153" fmla="*/ 0 w 7766407"/>
              <a:gd name="connsiteY153" fmla="*/ 5322018 h 5322018"/>
              <a:gd name="connsiteX154" fmla="*/ 473895 w 7766407"/>
              <a:gd name="connsiteY154" fmla="*/ 0 h 5322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7766407" h="5322018">
                <a:moveTo>
                  <a:pt x="473895" y="0"/>
                </a:moveTo>
                <a:lnTo>
                  <a:pt x="7766407" y="649356"/>
                </a:lnTo>
                <a:lnTo>
                  <a:pt x="7754419" y="656832"/>
                </a:lnTo>
                <a:cubicBezTo>
                  <a:pt x="7726474" y="677470"/>
                  <a:pt x="7696788" y="705576"/>
                  <a:pt x="7674875" y="705925"/>
                </a:cubicBezTo>
                <a:cubicBezTo>
                  <a:pt x="7659838" y="692337"/>
                  <a:pt x="7619354" y="711670"/>
                  <a:pt x="7594593" y="715147"/>
                </a:cubicBezTo>
                <a:cubicBezTo>
                  <a:pt x="7553036" y="756392"/>
                  <a:pt x="7553949" y="790366"/>
                  <a:pt x="7522045" y="799587"/>
                </a:cubicBezTo>
                <a:cubicBezTo>
                  <a:pt x="7499833" y="804948"/>
                  <a:pt x="7434970" y="857646"/>
                  <a:pt x="7399327" y="845960"/>
                </a:cubicBezTo>
                <a:cubicBezTo>
                  <a:pt x="7373461" y="881898"/>
                  <a:pt x="7346529" y="865787"/>
                  <a:pt x="7322627" y="887773"/>
                </a:cubicBezTo>
                <a:cubicBezTo>
                  <a:pt x="7261844" y="921968"/>
                  <a:pt x="7241893" y="963214"/>
                  <a:pt x="7151262" y="984886"/>
                </a:cubicBezTo>
                <a:cubicBezTo>
                  <a:pt x="7056829" y="1041135"/>
                  <a:pt x="6851604" y="1071499"/>
                  <a:pt x="6756023" y="1188542"/>
                </a:cubicBezTo>
                <a:cubicBezTo>
                  <a:pt x="6730515" y="1182883"/>
                  <a:pt x="6727803" y="1236044"/>
                  <a:pt x="6712672" y="1246467"/>
                </a:cubicBezTo>
                <a:cubicBezTo>
                  <a:pt x="6700674" y="1241234"/>
                  <a:pt x="6686914" y="1248210"/>
                  <a:pt x="6687440" y="1260662"/>
                </a:cubicBezTo>
                <a:cubicBezTo>
                  <a:pt x="6706387" y="1281105"/>
                  <a:pt x="6637089" y="1291049"/>
                  <a:pt x="6641885" y="1309000"/>
                </a:cubicBezTo>
                <a:cubicBezTo>
                  <a:pt x="6615428" y="1325541"/>
                  <a:pt x="6496868" y="1362901"/>
                  <a:pt x="6489577" y="1398613"/>
                </a:cubicBezTo>
                <a:cubicBezTo>
                  <a:pt x="6438934" y="1437557"/>
                  <a:pt x="6408150" y="1439216"/>
                  <a:pt x="6384287" y="1451239"/>
                </a:cubicBezTo>
                <a:cubicBezTo>
                  <a:pt x="6353231" y="1459670"/>
                  <a:pt x="6322480" y="1490139"/>
                  <a:pt x="6220937" y="1540763"/>
                </a:cubicBezTo>
                <a:cubicBezTo>
                  <a:pt x="6204693" y="1542635"/>
                  <a:pt x="6108072" y="1588639"/>
                  <a:pt x="6109958" y="1601219"/>
                </a:cubicBezTo>
                <a:cubicBezTo>
                  <a:pt x="6078993" y="1617872"/>
                  <a:pt x="6044057" y="1672908"/>
                  <a:pt x="6014458" y="1670184"/>
                </a:cubicBezTo>
                <a:cubicBezTo>
                  <a:pt x="5969352" y="1710290"/>
                  <a:pt x="5873335" y="1807008"/>
                  <a:pt x="5839315" y="1841855"/>
                </a:cubicBezTo>
                <a:cubicBezTo>
                  <a:pt x="5814714" y="1859136"/>
                  <a:pt x="5823315" y="1888532"/>
                  <a:pt x="5810333" y="1879264"/>
                </a:cubicBezTo>
                <a:cubicBezTo>
                  <a:pt x="5809847" y="1889703"/>
                  <a:pt x="5804854" y="1897596"/>
                  <a:pt x="5796856" y="1903903"/>
                </a:cubicBezTo>
                <a:lnTo>
                  <a:pt x="5776991" y="1913445"/>
                </a:lnTo>
                <a:lnTo>
                  <a:pt x="5768324" y="1930187"/>
                </a:lnTo>
                <a:cubicBezTo>
                  <a:pt x="5763604" y="1934681"/>
                  <a:pt x="5756862" y="1937046"/>
                  <a:pt x="5746715" y="1935728"/>
                </a:cubicBezTo>
                <a:cubicBezTo>
                  <a:pt x="5742675" y="1938108"/>
                  <a:pt x="5736889" y="1941888"/>
                  <a:pt x="5730244" y="1946380"/>
                </a:cubicBezTo>
                <a:lnTo>
                  <a:pt x="5551772" y="2005270"/>
                </a:lnTo>
                <a:cubicBezTo>
                  <a:pt x="5468669" y="2047436"/>
                  <a:pt x="5320429" y="2119450"/>
                  <a:pt x="5246617" y="2162655"/>
                </a:cubicBezTo>
                <a:lnTo>
                  <a:pt x="5108893" y="2264498"/>
                </a:lnTo>
                <a:lnTo>
                  <a:pt x="4972149" y="2387894"/>
                </a:lnTo>
                <a:cubicBezTo>
                  <a:pt x="4958199" y="2397068"/>
                  <a:pt x="4944146" y="2406292"/>
                  <a:pt x="4933888" y="2412305"/>
                </a:cubicBezTo>
                <a:cubicBezTo>
                  <a:pt x="4926031" y="2437683"/>
                  <a:pt x="4906397" y="2420081"/>
                  <a:pt x="4886680" y="2435959"/>
                </a:cubicBezTo>
                <a:cubicBezTo>
                  <a:pt x="4879505" y="2447520"/>
                  <a:pt x="4872446" y="2452218"/>
                  <a:pt x="4858349" y="2449951"/>
                </a:cubicBezTo>
                <a:cubicBezTo>
                  <a:pt x="4826189" y="2504934"/>
                  <a:pt x="4829559" y="2465158"/>
                  <a:pt x="4790282" y="2498841"/>
                </a:cubicBezTo>
                <a:cubicBezTo>
                  <a:pt x="4757654" y="2530220"/>
                  <a:pt x="4717406" y="2559468"/>
                  <a:pt x="4695421" y="2608329"/>
                </a:cubicBezTo>
                <a:cubicBezTo>
                  <a:pt x="4692985" y="2620404"/>
                  <a:pt x="4673890" y="2621247"/>
                  <a:pt x="4660953" y="2633640"/>
                </a:cubicBezTo>
                <a:cubicBezTo>
                  <a:pt x="4648016" y="2646033"/>
                  <a:pt x="4637843" y="2667289"/>
                  <a:pt x="4617793" y="2682689"/>
                </a:cubicBezTo>
                <a:cubicBezTo>
                  <a:pt x="4582940" y="2707208"/>
                  <a:pt x="4543392" y="2708552"/>
                  <a:pt x="4540653" y="2726039"/>
                </a:cubicBezTo>
                <a:cubicBezTo>
                  <a:pt x="4520518" y="2734895"/>
                  <a:pt x="4484610" y="2733666"/>
                  <a:pt x="4478244" y="2754222"/>
                </a:cubicBezTo>
                <a:cubicBezTo>
                  <a:pt x="4469356" y="2744308"/>
                  <a:pt x="4460963" y="2773581"/>
                  <a:pt x="4445069" y="2771978"/>
                </a:cubicBezTo>
                <a:cubicBezTo>
                  <a:pt x="4433079" y="2769658"/>
                  <a:pt x="4427736" y="2777998"/>
                  <a:pt x="4418912" y="2782732"/>
                </a:cubicBezTo>
                <a:cubicBezTo>
                  <a:pt x="4404355" y="2783300"/>
                  <a:pt x="4370000" y="2810533"/>
                  <a:pt x="4363178" y="2821763"/>
                </a:cubicBezTo>
                <a:cubicBezTo>
                  <a:pt x="4350513" y="2855639"/>
                  <a:pt x="4286603" y="2864646"/>
                  <a:pt x="4275326" y="2891335"/>
                </a:cubicBezTo>
                <a:cubicBezTo>
                  <a:pt x="4269304" y="2897284"/>
                  <a:pt x="4262661" y="2901653"/>
                  <a:pt x="4255667" y="2905018"/>
                </a:cubicBezTo>
                <a:lnTo>
                  <a:pt x="4234983" y="2912298"/>
                </a:lnTo>
                <a:lnTo>
                  <a:pt x="4226882" y="2910079"/>
                </a:lnTo>
                <a:lnTo>
                  <a:pt x="4215462" y="2916885"/>
                </a:lnTo>
                <a:lnTo>
                  <a:pt x="4211632" y="2917760"/>
                </a:lnTo>
                <a:lnTo>
                  <a:pt x="4190465" y="2923708"/>
                </a:lnTo>
                <a:cubicBezTo>
                  <a:pt x="4211448" y="2943977"/>
                  <a:pt x="4137000" y="2948398"/>
                  <a:pt x="4164947" y="2959675"/>
                </a:cubicBezTo>
                <a:cubicBezTo>
                  <a:pt x="4131823" y="2976992"/>
                  <a:pt x="4167115" y="2983181"/>
                  <a:pt x="4117371" y="2984784"/>
                </a:cubicBezTo>
                <a:cubicBezTo>
                  <a:pt x="4074961" y="3029115"/>
                  <a:pt x="3930684" y="3042351"/>
                  <a:pt x="3904979" y="3091607"/>
                </a:cubicBezTo>
                <a:cubicBezTo>
                  <a:pt x="3848569" y="3136734"/>
                  <a:pt x="3808307" y="3221571"/>
                  <a:pt x="3778911" y="3255548"/>
                </a:cubicBezTo>
                <a:lnTo>
                  <a:pt x="3728606" y="3295465"/>
                </a:lnTo>
                <a:lnTo>
                  <a:pt x="3718668" y="3304992"/>
                </a:lnTo>
                <a:lnTo>
                  <a:pt x="3717842" y="3305447"/>
                </a:lnTo>
                <a:lnTo>
                  <a:pt x="3718578" y="3308616"/>
                </a:lnTo>
                <a:lnTo>
                  <a:pt x="3712398" y="3318359"/>
                </a:lnTo>
                <a:lnTo>
                  <a:pt x="3702979" y="3338545"/>
                </a:lnTo>
                <a:lnTo>
                  <a:pt x="3698626" y="3341390"/>
                </a:lnTo>
                <a:lnTo>
                  <a:pt x="3680384" y="3370390"/>
                </a:lnTo>
                <a:lnTo>
                  <a:pt x="3678906" y="3370346"/>
                </a:lnTo>
                <a:cubicBezTo>
                  <a:pt x="3675169" y="3370915"/>
                  <a:pt x="3671627" y="3372581"/>
                  <a:pt x="3668393" y="3376590"/>
                </a:cubicBezTo>
                <a:cubicBezTo>
                  <a:pt x="3665128" y="3373435"/>
                  <a:pt x="3662941" y="3371857"/>
                  <a:pt x="3661364" y="3371467"/>
                </a:cubicBezTo>
                <a:lnTo>
                  <a:pt x="3658334" y="3373274"/>
                </a:lnTo>
                <a:lnTo>
                  <a:pt x="3657792" y="3373950"/>
                </a:lnTo>
                <a:lnTo>
                  <a:pt x="3651105" y="3389533"/>
                </a:lnTo>
                <a:lnTo>
                  <a:pt x="3648132" y="3388884"/>
                </a:lnTo>
                <a:lnTo>
                  <a:pt x="3643801" y="3396002"/>
                </a:lnTo>
                <a:lnTo>
                  <a:pt x="3639159" y="3398369"/>
                </a:lnTo>
                <a:lnTo>
                  <a:pt x="3617811" y="3425254"/>
                </a:lnTo>
                <a:lnTo>
                  <a:pt x="3616346" y="3425054"/>
                </a:lnTo>
                <a:cubicBezTo>
                  <a:pt x="3612568" y="3425220"/>
                  <a:pt x="3608861" y="3426500"/>
                  <a:pt x="3605202" y="3430140"/>
                </a:cubicBezTo>
                <a:cubicBezTo>
                  <a:pt x="3593624" y="3416203"/>
                  <a:pt x="3596350" y="3429196"/>
                  <a:pt x="3586582" y="3441167"/>
                </a:cubicBezTo>
                <a:lnTo>
                  <a:pt x="3580103" y="3439005"/>
                </a:lnTo>
                <a:lnTo>
                  <a:pt x="3576872" y="3444094"/>
                </a:lnTo>
                <a:lnTo>
                  <a:pt x="3572338" y="3449943"/>
                </a:lnTo>
                <a:lnTo>
                  <a:pt x="3571965" y="3449964"/>
                </a:lnTo>
                <a:cubicBezTo>
                  <a:pt x="3570381" y="3451036"/>
                  <a:pt x="3568666" y="3452883"/>
                  <a:pt x="3566623" y="3455947"/>
                </a:cubicBezTo>
                <a:lnTo>
                  <a:pt x="3564070" y="3460601"/>
                </a:lnTo>
                <a:lnTo>
                  <a:pt x="3526726" y="3463163"/>
                </a:lnTo>
                <a:lnTo>
                  <a:pt x="3525139" y="3464518"/>
                </a:lnTo>
                <a:lnTo>
                  <a:pt x="3506741" y="3487501"/>
                </a:lnTo>
                <a:lnTo>
                  <a:pt x="3501585" y="3492832"/>
                </a:lnTo>
                <a:lnTo>
                  <a:pt x="3501212" y="3492813"/>
                </a:lnTo>
                <a:cubicBezTo>
                  <a:pt x="3499519" y="3493712"/>
                  <a:pt x="3497607" y="3495365"/>
                  <a:pt x="3495239" y="3498192"/>
                </a:cubicBezTo>
                <a:lnTo>
                  <a:pt x="3492183" y="3502548"/>
                </a:lnTo>
                <a:lnTo>
                  <a:pt x="3476697" y="3501956"/>
                </a:lnTo>
                <a:lnTo>
                  <a:pt x="3469187" y="3506574"/>
                </a:lnTo>
                <a:cubicBezTo>
                  <a:pt x="3445645" y="3518609"/>
                  <a:pt x="3423473" y="3525406"/>
                  <a:pt x="3408103" y="3549813"/>
                </a:cubicBezTo>
                <a:cubicBezTo>
                  <a:pt x="3378281" y="3572305"/>
                  <a:pt x="3347536" y="3585981"/>
                  <a:pt x="3326209" y="3609630"/>
                </a:cubicBezTo>
                <a:cubicBezTo>
                  <a:pt x="3312029" y="3612732"/>
                  <a:pt x="3300832" y="3618217"/>
                  <a:pt x="3297595" y="3632513"/>
                </a:cubicBezTo>
                <a:cubicBezTo>
                  <a:pt x="3268034" y="3651465"/>
                  <a:pt x="3252747" y="3646464"/>
                  <a:pt x="3242015" y="3667904"/>
                </a:cubicBezTo>
                <a:cubicBezTo>
                  <a:pt x="3212592" y="3663443"/>
                  <a:pt x="3216999" y="3670428"/>
                  <a:pt x="3213720" y="3680766"/>
                </a:cubicBezTo>
                <a:lnTo>
                  <a:pt x="3212968" y="3681905"/>
                </a:lnTo>
                <a:lnTo>
                  <a:pt x="3208857" y="3681194"/>
                </a:lnTo>
                <a:lnTo>
                  <a:pt x="3203557" y="3683492"/>
                </a:lnTo>
                <a:lnTo>
                  <a:pt x="3192199" y="3693448"/>
                </a:lnTo>
                <a:lnTo>
                  <a:pt x="3188443" y="3697797"/>
                </a:lnTo>
                <a:cubicBezTo>
                  <a:pt x="3185664" y="3700566"/>
                  <a:pt x="3183571" y="3702117"/>
                  <a:pt x="3181853" y="3702869"/>
                </a:cubicBezTo>
                <a:lnTo>
                  <a:pt x="3181526" y="3702803"/>
                </a:lnTo>
                <a:lnTo>
                  <a:pt x="3175672" y="3707933"/>
                </a:lnTo>
                <a:cubicBezTo>
                  <a:pt x="3166167" y="3717032"/>
                  <a:pt x="3157275" y="3726303"/>
                  <a:pt x="3149098" y="3735473"/>
                </a:cubicBezTo>
                <a:cubicBezTo>
                  <a:pt x="3131805" y="3730982"/>
                  <a:pt x="3107037" y="3771274"/>
                  <a:pt x="3093676" y="3747916"/>
                </a:cubicBezTo>
                <a:cubicBezTo>
                  <a:pt x="3082134" y="3759681"/>
                  <a:pt x="3081445" y="3774208"/>
                  <a:pt x="3074500" y="3757479"/>
                </a:cubicBezTo>
                <a:cubicBezTo>
                  <a:pt x="3070379" y="3760967"/>
                  <a:pt x="3066780" y="3761874"/>
                  <a:pt x="3063387" y="3761557"/>
                </a:cubicBezTo>
                <a:lnTo>
                  <a:pt x="3062129" y="3761145"/>
                </a:lnTo>
                <a:lnTo>
                  <a:pt x="3036739" y="3787643"/>
                </a:lnTo>
                <a:lnTo>
                  <a:pt x="3032052" y="3789608"/>
                </a:lnTo>
                <a:lnTo>
                  <a:pt x="3017184" y="3808868"/>
                </a:lnTo>
                <a:lnTo>
                  <a:pt x="3008605" y="3817755"/>
                </a:lnTo>
                <a:cubicBezTo>
                  <a:pt x="3008414" y="3819321"/>
                  <a:pt x="3008224" y="3820887"/>
                  <a:pt x="3008033" y="3822453"/>
                </a:cubicBezTo>
                <a:cubicBezTo>
                  <a:pt x="3006391" y="3826310"/>
                  <a:pt x="3002705" y="3830278"/>
                  <a:pt x="2994428" y="3834466"/>
                </a:cubicBezTo>
                <a:lnTo>
                  <a:pt x="2992169" y="3835021"/>
                </a:lnTo>
                <a:lnTo>
                  <a:pt x="2983549" y="3847993"/>
                </a:lnTo>
                <a:cubicBezTo>
                  <a:pt x="2960510" y="3867678"/>
                  <a:pt x="2901138" y="3908837"/>
                  <a:pt x="2853933" y="3953133"/>
                </a:cubicBezTo>
                <a:cubicBezTo>
                  <a:pt x="2808033" y="3994677"/>
                  <a:pt x="2713619" y="4093809"/>
                  <a:pt x="2700319" y="4113764"/>
                </a:cubicBezTo>
                <a:cubicBezTo>
                  <a:pt x="2643027" y="4162918"/>
                  <a:pt x="2554297" y="4214583"/>
                  <a:pt x="2510176" y="4248057"/>
                </a:cubicBezTo>
                <a:cubicBezTo>
                  <a:pt x="2480008" y="4274910"/>
                  <a:pt x="2451360" y="4302454"/>
                  <a:pt x="2435589" y="4314608"/>
                </a:cubicBezTo>
                <a:cubicBezTo>
                  <a:pt x="2429170" y="4317312"/>
                  <a:pt x="2422437" y="4319228"/>
                  <a:pt x="2415553" y="4320982"/>
                </a:cubicBezTo>
                <a:lnTo>
                  <a:pt x="2411954" y="4321914"/>
                </a:lnTo>
                <a:lnTo>
                  <a:pt x="2354125" y="4349531"/>
                </a:lnTo>
                <a:cubicBezTo>
                  <a:pt x="2343772" y="4371461"/>
                  <a:pt x="2307824" y="4382236"/>
                  <a:pt x="2283738" y="4401913"/>
                </a:cubicBezTo>
                <a:lnTo>
                  <a:pt x="2274639" y="4413265"/>
                </a:lnTo>
                <a:lnTo>
                  <a:pt x="2200361" y="4461969"/>
                </a:lnTo>
                <a:lnTo>
                  <a:pt x="2151385" y="4498639"/>
                </a:lnTo>
                <a:lnTo>
                  <a:pt x="2142612" y="4509639"/>
                </a:lnTo>
                <a:lnTo>
                  <a:pt x="2126867" y="4512135"/>
                </a:lnTo>
                <a:cubicBezTo>
                  <a:pt x="2124531" y="4511693"/>
                  <a:pt x="2122418" y="4510934"/>
                  <a:pt x="2120592" y="4509890"/>
                </a:cubicBezTo>
                <a:lnTo>
                  <a:pt x="2082302" y="4540317"/>
                </a:lnTo>
                <a:lnTo>
                  <a:pt x="2077252" y="4543206"/>
                </a:lnTo>
                <a:lnTo>
                  <a:pt x="2040915" y="4560268"/>
                </a:lnTo>
                <a:lnTo>
                  <a:pt x="1984507" y="4581220"/>
                </a:lnTo>
                <a:cubicBezTo>
                  <a:pt x="1964384" y="4585398"/>
                  <a:pt x="1938044" y="4573840"/>
                  <a:pt x="1921726" y="4594994"/>
                </a:cubicBezTo>
                <a:cubicBezTo>
                  <a:pt x="1920592" y="4581396"/>
                  <a:pt x="1897862" y="4611715"/>
                  <a:pt x="1886796" y="4605417"/>
                </a:cubicBezTo>
                <a:cubicBezTo>
                  <a:pt x="1879070" y="4599422"/>
                  <a:pt x="1870376" y="4607222"/>
                  <a:pt x="1861080" y="4610008"/>
                </a:cubicBezTo>
                <a:cubicBezTo>
                  <a:pt x="1855441" y="4608259"/>
                  <a:pt x="1842338" y="4612554"/>
                  <a:pt x="1829217" y="4618611"/>
                </a:cubicBezTo>
                <a:lnTo>
                  <a:pt x="1809298" y="4630561"/>
                </a:lnTo>
                <a:lnTo>
                  <a:pt x="1734333" y="4646342"/>
                </a:lnTo>
                <a:cubicBezTo>
                  <a:pt x="1653444" y="4693579"/>
                  <a:pt x="1470685" y="4809313"/>
                  <a:pt x="1356409" y="4866278"/>
                </a:cubicBezTo>
                <a:cubicBezTo>
                  <a:pt x="1242133" y="4923243"/>
                  <a:pt x="1130993" y="4949897"/>
                  <a:pt x="1048676" y="4988133"/>
                </a:cubicBezTo>
                <a:lnTo>
                  <a:pt x="862512" y="5095694"/>
                </a:lnTo>
                <a:lnTo>
                  <a:pt x="861635" y="5094880"/>
                </a:lnTo>
                <a:cubicBezTo>
                  <a:pt x="858943" y="5093517"/>
                  <a:pt x="855583" y="5093379"/>
                  <a:pt x="850724" y="5095804"/>
                </a:cubicBezTo>
                <a:cubicBezTo>
                  <a:pt x="851804" y="5076077"/>
                  <a:pt x="845283" y="5091169"/>
                  <a:pt x="830865" y="5100063"/>
                </a:cubicBezTo>
                <a:cubicBezTo>
                  <a:pt x="829326" y="5071407"/>
                  <a:pt x="792234" y="5106340"/>
                  <a:pt x="779694" y="5096364"/>
                </a:cubicBezTo>
                <a:cubicBezTo>
                  <a:pt x="769141" y="5103544"/>
                  <a:pt x="757951" y="5110614"/>
                  <a:pt x="746322" y="5117315"/>
                </a:cubicBezTo>
                <a:lnTo>
                  <a:pt x="739355" y="5120945"/>
                </a:lnTo>
                <a:cubicBezTo>
                  <a:pt x="739274" y="5120887"/>
                  <a:pt x="739192" y="5120831"/>
                  <a:pt x="739112" y="5120776"/>
                </a:cubicBezTo>
                <a:cubicBezTo>
                  <a:pt x="737374" y="5121048"/>
                  <a:pt x="734997" y="5122048"/>
                  <a:pt x="731553" y="5124122"/>
                </a:cubicBezTo>
                <a:lnTo>
                  <a:pt x="713129" y="5134606"/>
                </a:lnTo>
                <a:lnTo>
                  <a:pt x="707783" y="5135422"/>
                </a:lnTo>
                <a:lnTo>
                  <a:pt x="674773" y="5139365"/>
                </a:lnTo>
                <a:cubicBezTo>
                  <a:pt x="654149" y="5146330"/>
                  <a:pt x="611984" y="5162878"/>
                  <a:pt x="580910" y="5175217"/>
                </a:cubicBezTo>
                <a:lnTo>
                  <a:pt x="0" y="5322018"/>
                </a:lnTo>
                <a:lnTo>
                  <a:pt x="473895"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638D399-5155-450C-B576-6B5FE022BB29}"/>
              </a:ext>
            </a:extLst>
          </p:cNvPr>
          <p:cNvSpPr>
            <a:spLocks noGrp="1"/>
          </p:cNvSpPr>
          <p:nvPr>
            <p:ph type="title"/>
          </p:nvPr>
        </p:nvSpPr>
        <p:spPr>
          <a:xfrm>
            <a:off x="812800" y="603623"/>
            <a:ext cx="5436925" cy="1786965"/>
          </a:xfrm>
        </p:spPr>
        <p:txBody>
          <a:bodyPr anchor="t">
            <a:normAutofit/>
          </a:bodyPr>
          <a:lstStyle/>
          <a:p>
            <a:r>
              <a:rPr lang="en-US">
                <a:ea typeface="Batang"/>
              </a:rPr>
              <a:t>What is needed to retain nurses? </a:t>
            </a:r>
            <a:endParaRPr lang="en-US"/>
          </a:p>
        </p:txBody>
      </p:sp>
      <p:sp>
        <p:nvSpPr>
          <p:cNvPr id="3" name="Content Placeholder 2">
            <a:extLst>
              <a:ext uri="{FF2B5EF4-FFF2-40B4-BE49-F238E27FC236}">
                <a16:creationId xmlns:a16="http://schemas.microsoft.com/office/drawing/2014/main" id="{A865618E-C020-404A-B895-0298E81FA215}"/>
              </a:ext>
            </a:extLst>
          </p:cNvPr>
          <p:cNvSpPr>
            <a:spLocks noGrp="1"/>
          </p:cNvSpPr>
          <p:nvPr>
            <p:ph idx="1"/>
          </p:nvPr>
        </p:nvSpPr>
        <p:spPr>
          <a:xfrm>
            <a:off x="4667416" y="2496709"/>
            <a:ext cx="6297433" cy="3757667"/>
          </a:xfrm>
        </p:spPr>
        <p:txBody>
          <a:bodyPr vert="horz" lIns="91440" tIns="45720" rIns="91440" bIns="45720" rtlCol="0" anchor="ctr">
            <a:normAutofit/>
          </a:bodyPr>
          <a:lstStyle/>
          <a:p>
            <a:r>
              <a:rPr lang="en-US">
                <a:ea typeface="Batang"/>
              </a:rPr>
              <a:t>More pay but.......</a:t>
            </a:r>
            <a:endParaRPr lang="en-US"/>
          </a:p>
          <a:p>
            <a:r>
              <a:rPr lang="en-US">
                <a:ea typeface="Batang"/>
              </a:rPr>
              <a:t>More autonomy</a:t>
            </a:r>
          </a:p>
          <a:p>
            <a:r>
              <a:rPr lang="en-US">
                <a:ea typeface="Batang"/>
              </a:rPr>
              <a:t>Better work environments – including positive interactions with leaders and organisational support</a:t>
            </a:r>
          </a:p>
          <a:p>
            <a:r>
              <a:rPr lang="en-US">
                <a:ea typeface="Batang"/>
              </a:rPr>
              <a:t>More training</a:t>
            </a:r>
          </a:p>
          <a:p>
            <a:r>
              <a:rPr lang="en-US">
                <a:ea typeface="Batang"/>
              </a:rPr>
              <a:t>Improved job satsifaction</a:t>
            </a:r>
          </a:p>
          <a:p>
            <a:r>
              <a:rPr lang="en-US">
                <a:ea typeface="Batang"/>
              </a:rPr>
              <a:t>Better staffing</a:t>
            </a:r>
            <a:endParaRPr lang="en-US" dirty="0">
              <a:ea typeface="Batang"/>
            </a:endParaRPr>
          </a:p>
        </p:txBody>
      </p:sp>
    </p:spTree>
    <p:extLst>
      <p:ext uri="{BB962C8B-B14F-4D97-AF65-F5344CB8AC3E}">
        <p14:creationId xmlns:p14="http://schemas.microsoft.com/office/powerpoint/2010/main" val="141447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72DE8-E58B-4D56-BA61-C69C601DC7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183ACFC-B25E-402F-BBD8-E42034CDD4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76818"/>
          </a:xfrm>
          <a:custGeom>
            <a:avLst/>
            <a:gdLst>
              <a:gd name="connsiteX0" fmla="*/ 0 w 12192000"/>
              <a:gd name="connsiteY0" fmla="*/ 0 h 2237474"/>
              <a:gd name="connsiteX1" fmla="*/ 12192000 w 12192000"/>
              <a:gd name="connsiteY1" fmla="*/ 0 h 2237474"/>
              <a:gd name="connsiteX2" fmla="*/ 12192000 w 12192000"/>
              <a:gd name="connsiteY2" fmla="*/ 751299 h 2237474"/>
              <a:gd name="connsiteX3" fmla="*/ 12176759 w 12192000"/>
              <a:gd name="connsiteY3" fmla="*/ 759190 h 2237474"/>
              <a:gd name="connsiteX4" fmla="*/ 12154948 w 12192000"/>
              <a:gd name="connsiteY4" fmla="*/ 762731 h 2237474"/>
              <a:gd name="connsiteX5" fmla="*/ 12047364 w 12192000"/>
              <a:gd name="connsiteY5" fmla="*/ 749662 h 2237474"/>
              <a:gd name="connsiteX6" fmla="*/ 11890686 w 12192000"/>
              <a:gd name="connsiteY6" fmla="*/ 732766 h 2237474"/>
              <a:gd name="connsiteX7" fmla="*/ 11782413 w 12192000"/>
              <a:gd name="connsiteY7" fmla="*/ 769868 h 2237474"/>
              <a:gd name="connsiteX8" fmla="*/ 11649954 w 12192000"/>
              <a:gd name="connsiteY8" fmla="*/ 749628 h 2237474"/>
              <a:gd name="connsiteX9" fmla="*/ 11560424 w 12192000"/>
              <a:gd name="connsiteY9" fmla="*/ 748017 h 2237474"/>
              <a:gd name="connsiteX10" fmla="*/ 11358455 w 12192000"/>
              <a:gd name="connsiteY10" fmla="*/ 747593 h 2237474"/>
              <a:gd name="connsiteX11" fmla="*/ 11165209 w 12192000"/>
              <a:gd name="connsiteY11" fmla="*/ 748852 h 2237474"/>
              <a:gd name="connsiteX12" fmla="*/ 11058755 w 12192000"/>
              <a:gd name="connsiteY12" fmla="*/ 749617 h 2237474"/>
              <a:gd name="connsiteX13" fmla="*/ 10884013 w 12192000"/>
              <a:gd name="connsiteY13" fmla="*/ 760728 h 2237474"/>
              <a:gd name="connsiteX14" fmla="*/ 10834688 w 12192000"/>
              <a:gd name="connsiteY14" fmla="*/ 757726 h 2237474"/>
              <a:gd name="connsiteX15" fmla="*/ 10805004 w 12192000"/>
              <a:gd name="connsiteY15" fmla="*/ 757573 h 2237474"/>
              <a:gd name="connsiteX16" fmla="*/ 10739478 w 12192000"/>
              <a:gd name="connsiteY16" fmla="*/ 776841 h 2237474"/>
              <a:gd name="connsiteX17" fmla="*/ 10458762 w 12192000"/>
              <a:gd name="connsiteY17" fmla="*/ 755400 h 2237474"/>
              <a:gd name="connsiteX18" fmla="*/ 10246919 w 12192000"/>
              <a:gd name="connsiteY18" fmla="*/ 769960 h 2237474"/>
              <a:gd name="connsiteX19" fmla="*/ 10167995 w 12192000"/>
              <a:gd name="connsiteY19" fmla="*/ 760843 h 2237474"/>
              <a:gd name="connsiteX20" fmla="*/ 9997044 w 12192000"/>
              <a:gd name="connsiteY20" fmla="*/ 780129 h 2237474"/>
              <a:gd name="connsiteX21" fmla="*/ 9943887 w 12192000"/>
              <a:gd name="connsiteY21" fmla="*/ 804141 h 2237474"/>
              <a:gd name="connsiteX22" fmla="*/ 9918248 w 12192000"/>
              <a:gd name="connsiteY22" fmla="*/ 816628 h 2237474"/>
              <a:gd name="connsiteX23" fmla="*/ 9836148 w 12192000"/>
              <a:gd name="connsiteY23" fmla="*/ 858312 h 2237474"/>
              <a:gd name="connsiteX24" fmla="*/ 9823800 w 12192000"/>
              <a:gd name="connsiteY24" fmla="*/ 866604 h 2237474"/>
              <a:gd name="connsiteX25" fmla="*/ 9794684 w 12192000"/>
              <a:gd name="connsiteY25" fmla="*/ 864509 h 2237474"/>
              <a:gd name="connsiteX26" fmla="*/ 9778288 w 12192000"/>
              <a:gd name="connsiteY26" fmla="*/ 854362 h 2237474"/>
              <a:gd name="connsiteX27" fmla="*/ 9773886 w 12192000"/>
              <a:gd name="connsiteY27" fmla="*/ 857543 h 2237474"/>
              <a:gd name="connsiteX28" fmla="*/ 9761459 w 12192000"/>
              <a:gd name="connsiteY28" fmla="*/ 862394 h 2237474"/>
              <a:gd name="connsiteX29" fmla="*/ 9705768 w 12192000"/>
              <a:gd name="connsiteY29" fmla="*/ 894610 h 2237474"/>
              <a:gd name="connsiteX30" fmla="*/ 9683005 w 12192000"/>
              <a:gd name="connsiteY30" fmla="*/ 894128 h 2237474"/>
              <a:gd name="connsiteX31" fmla="*/ 9594438 w 12192000"/>
              <a:gd name="connsiteY31" fmla="*/ 919051 h 2237474"/>
              <a:gd name="connsiteX32" fmla="*/ 9577033 w 12192000"/>
              <a:gd name="connsiteY32" fmla="*/ 922857 h 2237474"/>
              <a:gd name="connsiteX33" fmla="*/ 9544189 w 12192000"/>
              <a:gd name="connsiteY33" fmla="*/ 938966 h 2237474"/>
              <a:gd name="connsiteX34" fmla="*/ 9534048 w 12192000"/>
              <a:gd name="connsiteY34" fmla="*/ 940158 h 2237474"/>
              <a:gd name="connsiteX35" fmla="*/ 9500499 w 12192000"/>
              <a:gd name="connsiteY35" fmla="*/ 954680 h 2237474"/>
              <a:gd name="connsiteX36" fmla="*/ 9428195 w 12192000"/>
              <a:gd name="connsiteY36" fmla="*/ 986225 h 2237474"/>
              <a:gd name="connsiteX37" fmla="*/ 9410017 w 12192000"/>
              <a:gd name="connsiteY37" fmla="*/ 993931 h 2237474"/>
              <a:gd name="connsiteX38" fmla="*/ 9392919 w 12192000"/>
              <a:gd name="connsiteY38" fmla="*/ 994656 h 2237474"/>
              <a:gd name="connsiteX39" fmla="*/ 9301293 w 12192000"/>
              <a:gd name="connsiteY39" fmla="*/ 1011593 h 2237474"/>
              <a:gd name="connsiteX40" fmla="*/ 9278619 w 12192000"/>
              <a:gd name="connsiteY40" fmla="*/ 1011878 h 2237474"/>
              <a:gd name="connsiteX41" fmla="*/ 9268019 w 12192000"/>
              <a:gd name="connsiteY41" fmla="*/ 1007442 h 2237474"/>
              <a:gd name="connsiteX42" fmla="*/ 9234662 w 12192000"/>
              <a:gd name="connsiteY42" fmla="*/ 1023056 h 2237474"/>
              <a:gd name="connsiteX43" fmla="*/ 9181033 w 12192000"/>
              <a:gd name="connsiteY43" fmla="*/ 1037921 h 2237474"/>
              <a:gd name="connsiteX44" fmla="*/ 9155969 w 12192000"/>
              <a:gd name="connsiteY44" fmla="*/ 1046804 h 2237474"/>
              <a:gd name="connsiteX45" fmla="*/ 9133985 w 12192000"/>
              <a:gd name="connsiteY45" fmla="*/ 1046450 h 2237474"/>
              <a:gd name="connsiteX46" fmla="*/ 9012987 w 12192000"/>
              <a:gd name="connsiteY46" fmla="*/ 1061986 h 2237474"/>
              <a:gd name="connsiteX47" fmla="*/ 8968445 w 12192000"/>
              <a:gd name="connsiteY47" fmla="*/ 1052169 h 2237474"/>
              <a:gd name="connsiteX48" fmla="*/ 8958984 w 12192000"/>
              <a:gd name="connsiteY48" fmla="*/ 1057212 h 2237474"/>
              <a:gd name="connsiteX49" fmla="*/ 8886001 w 12192000"/>
              <a:gd name="connsiteY49" fmla="*/ 1067468 h 2237474"/>
              <a:gd name="connsiteX50" fmla="*/ 8838610 w 12192000"/>
              <a:gd name="connsiteY50" fmla="*/ 1075091 h 2237474"/>
              <a:gd name="connsiteX51" fmla="*/ 8750383 w 12192000"/>
              <a:gd name="connsiteY51" fmla="*/ 1097387 h 2237474"/>
              <a:gd name="connsiteX52" fmla="*/ 8697365 w 12192000"/>
              <a:gd name="connsiteY52" fmla="*/ 1105869 h 2237474"/>
              <a:gd name="connsiteX53" fmla="*/ 8665605 w 12192000"/>
              <a:gd name="connsiteY53" fmla="*/ 1110791 h 2237474"/>
              <a:gd name="connsiteX54" fmla="*/ 8584946 w 12192000"/>
              <a:gd name="connsiteY54" fmla="*/ 1135226 h 2237474"/>
              <a:gd name="connsiteX55" fmla="*/ 8460755 w 12192000"/>
              <a:gd name="connsiteY55" fmla="*/ 1203427 h 2237474"/>
              <a:gd name="connsiteX56" fmla="*/ 8419755 w 12192000"/>
              <a:gd name="connsiteY56" fmla="*/ 1216260 h 2237474"/>
              <a:gd name="connsiteX57" fmla="*/ 8411626 w 12192000"/>
              <a:gd name="connsiteY57" fmla="*/ 1214397 h 2237474"/>
              <a:gd name="connsiteX58" fmla="*/ 8363469 w 12192000"/>
              <a:gd name="connsiteY58" fmla="*/ 1246658 h 2237474"/>
              <a:gd name="connsiteX59" fmla="*/ 8275497 w 12192000"/>
              <a:gd name="connsiteY59" fmla="*/ 1264396 h 2237474"/>
              <a:gd name="connsiteX60" fmla="*/ 8206287 w 12192000"/>
              <a:gd name="connsiteY60" fmla="*/ 1273060 h 2237474"/>
              <a:gd name="connsiteX61" fmla="*/ 8168705 w 12192000"/>
              <a:gd name="connsiteY61" fmla="*/ 1279956 h 2237474"/>
              <a:gd name="connsiteX62" fmla="*/ 8139997 w 12192000"/>
              <a:gd name="connsiteY62" fmla="*/ 1282713 h 2237474"/>
              <a:gd name="connsiteX63" fmla="*/ 8074238 w 12192000"/>
              <a:gd name="connsiteY63" fmla="*/ 1301895 h 2237474"/>
              <a:gd name="connsiteX64" fmla="*/ 7968292 w 12192000"/>
              <a:gd name="connsiteY64" fmla="*/ 1338779 h 2237474"/>
              <a:gd name="connsiteX65" fmla="*/ 7945122 w 12192000"/>
              <a:gd name="connsiteY65" fmla="*/ 1345477 h 2237474"/>
              <a:gd name="connsiteX66" fmla="*/ 7922771 w 12192000"/>
              <a:gd name="connsiteY66" fmla="*/ 1346645 h 2237474"/>
              <a:gd name="connsiteX67" fmla="*/ 7915461 w 12192000"/>
              <a:gd name="connsiteY67" fmla="*/ 1342919 h 2237474"/>
              <a:gd name="connsiteX68" fmla="*/ 7902328 w 12192000"/>
              <a:gd name="connsiteY68" fmla="*/ 1345865 h 2237474"/>
              <a:gd name="connsiteX69" fmla="*/ 7898322 w 12192000"/>
              <a:gd name="connsiteY69" fmla="*/ 1345689 h 2237474"/>
              <a:gd name="connsiteX70" fmla="*/ 7875879 w 12192000"/>
              <a:gd name="connsiteY70" fmla="*/ 1345646 h 2237474"/>
              <a:gd name="connsiteX71" fmla="*/ 7840612 w 12192000"/>
              <a:gd name="connsiteY71" fmla="*/ 1369373 h 2237474"/>
              <a:gd name="connsiteX72" fmla="*/ 7786819 w 12192000"/>
              <a:gd name="connsiteY72" fmla="*/ 1378970 h 2237474"/>
              <a:gd name="connsiteX73" fmla="*/ 7548172 w 12192000"/>
              <a:gd name="connsiteY73" fmla="*/ 1417460 h 2237474"/>
              <a:gd name="connsiteX74" fmla="*/ 7483437 w 12192000"/>
              <a:gd name="connsiteY74" fmla="*/ 1478152 h 2237474"/>
              <a:gd name="connsiteX75" fmla="*/ 7377870 w 12192000"/>
              <a:gd name="connsiteY75" fmla="*/ 1523319 h 2237474"/>
              <a:gd name="connsiteX76" fmla="*/ 7230737 w 12192000"/>
              <a:gd name="connsiteY76" fmla="*/ 1562633 h 2237474"/>
              <a:gd name="connsiteX77" fmla="*/ 7224458 w 12192000"/>
              <a:gd name="connsiteY77" fmla="*/ 1573008 h 2237474"/>
              <a:gd name="connsiteX78" fmla="*/ 7213486 w 12192000"/>
              <a:gd name="connsiteY78" fmla="*/ 1580987 h 2237474"/>
              <a:gd name="connsiteX79" fmla="*/ 7210972 w 12192000"/>
              <a:gd name="connsiteY79" fmla="*/ 1580856 h 2237474"/>
              <a:gd name="connsiteX80" fmla="*/ 7183121 w 12192000"/>
              <a:gd name="connsiteY80" fmla="*/ 1595162 h 2237474"/>
              <a:gd name="connsiteX81" fmla="*/ 7164601 w 12192000"/>
              <a:gd name="connsiteY81" fmla="*/ 1606490 h 2237474"/>
              <a:gd name="connsiteX82" fmla="*/ 7159286 w 12192000"/>
              <a:gd name="connsiteY82" fmla="*/ 1606850 h 2237474"/>
              <a:gd name="connsiteX83" fmla="*/ 7114651 w 12192000"/>
              <a:gd name="connsiteY83" fmla="*/ 1620959 h 2237474"/>
              <a:gd name="connsiteX84" fmla="*/ 7092727 w 12192000"/>
              <a:gd name="connsiteY84" fmla="*/ 1623628 h 2237474"/>
              <a:gd name="connsiteX85" fmla="*/ 7031309 w 12192000"/>
              <a:gd name="connsiteY85" fmla="*/ 1619451 h 2237474"/>
              <a:gd name="connsiteX86" fmla="*/ 6999084 w 12192000"/>
              <a:gd name="connsiteY86" fmla="*/ 1634317 h 2237474"/>
              <a:gd name="connsiteX87" fmla="*/ 6992107 w 12192000"/>
              <a:gd name="connsiteY87" fmla="*/ 1636860 h 2237474"/>
              <a:gd name="connsiteX88" fmla="*/ 6991765 w 12192000"/>
              <a:gd name="connsiteY88" fmla="*/ 1636725 h 2237474"/>
              <a:gd name="connsiteX89" fmla="*/ 6983996 w 12192000"/>
              <a:gd name="connsiteY89" fmla="*/ 1639040 h 2237474"/>
              <a:gd name="connsiteX90" fmla="*/ 6979383 w 12192000"/>
              <a:gd name="connsiteY90" fmla="*/ 1641496 h 2237474"/>
              <a:gd name="connsiteX91" fmla="*/ 6900177 w 12192000"/>
              <a:gd name="connsiteY91" fmla="*/ 1636016 h 2237474"/>
              <a:gd name="connsiteX92" fmla="*/ 6795372 w 12192000"/>
              <a:gd name="connsiteY92" fmla="*/ 1644845 h 2237474"/>
              <a:gd name="connsiteX93" fmla="*/ 6692251 w 12192000"/>
              <a:gd name="connsiteY93" fmla="*/ 1656357 h 2237474"/>
              <a:gd name="connsiteX94" fmla="*/ 6655235 w 12192000"/>
              <a:gd name="connsiteY94" fmla="*/ 1661869 h 2237474"/>
              <a:gd name="connsiteX95" fmla="*/ 6587857 w 12192000"/>
              <a:gd name="connsiteY95" fmla="*/ 1665769 h 2237474"/>
              <a:gd name="connsiteX96" fmla="*/ 6554894 w 12192000"/>
              <a:gd name="connsiteY96" fmla="*/ 1664428 h 2237474"/>
              <a:gd name="connsiteX97" fmla="*/ 6551579 w 12192000"/>
              <a:gd name="connsiteY97" fmla="*/ 1662213 h 2237474"/>
              <a:gd name="connsiteX98" fmla="*/ 6545693 w 12192000"/>
              <a:gd name="connsiteY98" fmla="*/ 1661776 h 2237474"/>
              <a:gd name="connsiteX99" fmla="*/ 6530561 w 12192000"/>
              <a:gd name="connsiteY99" fmla="*/ 1664619 h 2237474"/>
              <a:gd name="connsiteX100" fmla="*/ 6525028 w 12192000"/>
              <a:gd name="connsiteY100" fmla="*/ 1666354 h 2237474"/>
              <a:gd name="connsiteX101" fmla="*/ 6516595 w 12192000"/>
              <a:gd name="connsiteY101" fmla="*/ 1667475 h 2237474"/>
              <a:gd name="connsiteX102" fmla="*/ 6516340 w 12192000"/>
              <a:gd name="connsiteY102" fmla="*/ 1667291 h 2237474"/>
              <a:gd name="connsiteX103" fmla="*/ 6508541 w 12192000"/>
              <a:gd name="connsiteY103" fmla="*/ 1668757 h 2237474"/>
              <a:gd name="connsiteX104" fmla="*/ 6471012 w 12192000"/>
              <a:gd name="connsiteY104" fmla="*/ 1678604 h 2237474"/>
              <a:gd name="connsiteX105" fmla="*/ 6415265 w 12192000"/>
              <a:gd name="connsiteY105" fmla="*/ 1665317 h 2237474"/>
              <a:gd name="connsiteX106" fmla="*/ 6393343 w 12192000"/>
              <a:gd name="connsiteY106" fmla="*/ 1664672 h 2237474"/>
              <a:gd name="connsiteX107" fmla="*/ 6380457 w 12192000"/>
              <a:gd name="connsiteY107" fmla="*/ 1662376 h 2237474"/>
              <a:gd name="connsiteX108" fmla="*/ 6280959 w 12192000"/>
              <a:gd name="connsiteY108" fmla="*/ 1689329 h 2237474"/>
              <a:gd name="connsiteX109" fmla="*/ 6266765 w 12192000"/>
              <a:gd name="connsiteY109" fmla="*/ 1695560 h 2237474"/>
              <a:gd name="connsiteX110" fmla="*/ 6255823 w 12192000"/>
              <a:gd name="connsiteY110" fmla="*/ 1704850 h 2237474"/>
              <a:gd name="connsiteX111" fmla="*/ 6098321 w 12192000"/>
              <a:gd name="connsiteY111" fmla="*/ 1721646 h 2237474"/>
              <a:gd name="connsiteX112" fmla="*/ 5880652 w 12192000"/>
              <a:gd name="connsiteY112" fmla="*/ 1779643 h 2237474"/>
              <a:gd name="connsiteX113" fmla="*/ 5785959 w 12192000"/>
              <a:gd name="connsiteY113" fmla="*/ 1775307 h 2237474"/>
              <a:gd name="connsiteX114" fmla="*/ 5643534 w 12192000"/>
              <a:gd name="connsiteY114" fmla="*/ 1802919 h 2237474"/>
              <a:gd name="connsiteX115" fmla="*/ 5518799 w 12192000"/>
              <a:gd name="connsiteY115" fmla="*/ 1818312 h 2237474"/>
              <a:gd name="connsiteX116" fmla="*/ 5505014 w 12192000"/>
              <a:gd name="connsiteY116" fmla="*/ 1819259 h 2237474"/>
              <a:gd name="connsiteX117" fmla="*/ 5499949 w 12192000"/>
              <a:gd name="connsiteY117" fmla="*/ 1814490 h 2237474"/>
              <a:gd name="connsiteX118" fmla="*/ 5453307 w 12192000"/>
              <a:gd name="connsiteY118" fmla="*/ 1815450 h 2237474"/>
              <a:gd name="connsiteX119" fmla="*/ 5364192 w 12192000"/>
              <a:gd name="connsiteY119" fmla="*/ 1826074 h 2237474"/>
              <a:gd name="connsiteX120" fmla="*/ 5350380 w 12192000"/>
              <a:gd name="connsiteY120" fmla="*/ 1830891 h 2237474"/>
              <a:gd name="connsiteX121" fmla="*/ 5259633 w 12192000"/>
              <a:gd name="connsiteY121" fmla="*/ 1837160 h 2237474"/>
              <a:gd name="connsiteX122" fmla="*/ 5197513 w 12192000"/>
              <a:gd name="connsiteY122" fmla="*/ 1844718 h 2237474"/>
              <a:gd name="connsiteX123" fmla="*/ 5184170 w 12192000"/>
              <a:gd name="connsiteY123" fmla="*/ 1849402 h 2237474"/>
              <a:gd name="connsiteX124" fmla="*/ 5168852 w 12192000"/>
              <a:gd name="connsiteY124" fmla="*/ 1844846 h 2237474"/>
              <a:gd name="connsiteX125" fmla="*/ 5164370 w 12192000"/>
              <a:gd name="connsiteY125" fmla="*/ 1840597 h 2237474"/>
              <a:gd name="connsiteX126" fmla="*/ 5114927 w 12192000"/>
              <a:gd name="connsiteY126" fmla="*/ 1847827 h 2237474"/>
              <a:gd name="connsiteX127" fmla="*/ 5108970 w 12192000"/>
              <a:gd name="connsiteY127" fmla="*/ 1847935 h 2237474"/>
              <a:gd name="connsiteX128" fmla="*/ 5067961 w 12192000"/>
              <a:gd name="connsiteY128" fmla="*/ 1845917 h 2237474"/>
              <a:gd name="connsiteX129" fmla="*/ 5007075 w 12192000"/>
              <a:gd name="connsiteY129" fmla="*/ 1838626 h 2237474"/>
              <a:gd name="connsiteX130" fmla="*/ 4944087 w 12192000"/>
              <a:gd name="connsiteY130" fmla="*/ 1823332 h 2237474"/>
              <a:gd name="connsiteX131" fmla="*/ 4907662 w 12192000"/>
              <a:gd name="connsiteY131" fmla="*/ 1816900 h 2237474"/>
              <a:gd name="connsiteX132" fmla="*/ 4882386 w 12192000"/>
              <a:gd name="connsiteY132" fmla="*/ 1809844 h 2237474"/>
              <a:gd name="connsiteX133" fmla="*/ 4811440 w 12192000"/>
              <a:gd name="connsiteY133" fmla="*/ 1804655 h 2237474"/>
              <a:gd name="connsiteX134" fmla="*/ 4691075 w 12192000"/>
              <a:gd name="connsiteY134" fmla="*/ 1801389 h 2237474"/>
              <a:gd name="connsiteX135" fmla="*/ 4647449 w 12192000"/>
              <a:gd name="connsiteY135" fmla="*/ 1793181 h 2237474"/>
              <a:gd name="connsiteX136" fmla="*/ 4645504 w 12192000"/>
              <a:gd name="connsiteY136" fmla="*/ 1787606 h 2237474"/>
              <a:gd name="connsiteX137" fmla="*/ 4632229 w 12192000"/>
              <a:gd name="connsiteY137" fmla="*/ 1785815 h 2237474"/>
              <a:gd name="connsiteX138" fmla="*/ 4629273 w 12192000"/>
              <a:gd name="connsiteY138" fmla="*/ 1784355 h 2237474"/>
              <a:gd name="connsiteX139" fmla="*/ 4611738 w 12192000"/>
              <a:gd name="connsiteY139" fmla="*/ 1776964 h 2237474"/>
              <a:gd name="connsiteX140" fmla="*/ 4560070 w 12192000"/>
              <a:gd name="connsiteY140" fmla="*/ 1785640 h 2237474"/>
              <a:gd name="connsiteX141" fmla="*/ 4536503 w 12192000"/>
              <a:gd name="connsiteY141" fmla="*/ 1785334 h 2237474"/>
              <a:gd name="connsiteX142" fmla="*/ 4513724 w 12192000"/>
              <a:gd name="connsiteY142" fmla="*/ 1791996 h 2237474"/>
              <a:gd name="connsiteX143" fmla="*/ 4501513 w 12192000"/>
              <a:gd name="connsiteY143" fmla="*/ 1799835 h 2237474"/>
              <a:gd name="connsiteX144" fmla="*/ 4459076 w 12192000"/>
              <a:gd name="connsiteY144" fmla="*/ 1813003 h 2237474"/>
              <a:gd name="connsiteX145" fmla="*/ 4459810 w 12192000"/>
              <a:gd name="connsiteY145" fmla="*/ 1797886 h 2237474"/>
              <a:gd name="connsiteX146" fmla="*/ 4379064 w 12192000"/>
              <a:gd name="connsiteY146" fmla="*/ 1817177 h 2237474"/>
              <a:gd name="connsiteX147" fmla="*/ 4319209 w 12192000"/>
              <a:gd name="connsiteY147" fmla="*/ 1834833 h 2237474"/>
              <a:gd name="connsiteX148" fmla="*/ 4306907 w 12192000"/>
              <a:gd name="connsiteY148" fmla="*/ 1841641 h 2237474"/>
              <a:gd name="connsiteX149" fmla="*/ 4290981 w 12192000"/>
              <a:gd name="connsiteY149" fmla="*/ 1839677 h 2237474"/>
              <a:gd name="connsiteX150" fmla="*/ 4285792 w 12192000"/>
              <a:gd name="connsiteY150" fmla="*/ 1836231 h 2237474"/>
              <a:gd name="connsiteX151" fmla="*/ 4238372 w 12192000"/>
              <a:gd name="connsiteY151" fmla="*/ 1851480 h 2237474"/>
              <a:gd name="connsiteX152" fmla="*/ 4232517 w 12192000"/>
              <a:gd name="connsiteY152" fmla="*/ 1852567 h 2237474"/>
              <a:gd name="connsiteX153" fmla="*/ 4191732 w 12192000"/>
              <a:gd name="connsiteY153" fmla="*/ 1857328 h 2237474"/>
              <a:gd name="connsiteX154" fmla="*/ 4065532 w 12192000"/>
              <a:gd name="connsiteY154" fmla="*/ 1855477 h 2237474"/>
              <a:gd name="connsiteX155" fmla="*/ 4028460 w 12192000"/>
              <a:gd name="connsiteY155" fmla="*/ 1855137 h 2237474"/>
              <a:gd name="connsiteX156" fmla="*/ 4002267 w 12192000"/>
              <a:gd name="connsiteY156" fmla="*/ 1852352 h 2237474"/>
              <a:gd name="connsiteX157" fmla="*/ 3931396 w 12192000"/>
              <a:gd name="connsiteY157" fmla="*/ 1858915 h 2237474"/>
              <a:gd name="connsiteX158" fmla="*/ 3812162 w 12192000"/>
              <a:gd name="connsiteY158" fmla="*/ 1875501 h 2237474"/>
              <a:gd name="connsiteX159" fmla="*/ 3767672 w 12192000"/>
              <a:gd name="connsiteY159" fmla="*/ 1874600 h 2237474"/>
              <a:gd name="connsiteX160" fmla="*/ 3764741 w 12192000"/>
              <a:gd name="connsiteY160" fmla="*/ 1869433 h 2237474"/>
              <a:gd name="connsiteX161" fmla="*/ 3751332 w 12192000"/>
              <a:gd name="connsiteY161" fmla="*/ 1869854 h 2237474"/>
              <a:gd name="connsiteX162" fmla="*/ 3748155 w 12192000"/>
              <a:gd name="connsiteY162" fmla="*/ 1868903 h 2237474"/>
              <a:gd name="connsiteX163" fmla="*/ 3729530 w 12192000"/>
              <a:gd name="connsiteY163" fmla="*/ 1864513 h 2237474"/>
              <a:gd name="connsiteX164" fmla="*/ 3680177 w 12192000"/>
              <a:gd name="connsiteY164" fmla="*/ 1881552 h 2237474"/>
              <a:gd name="connsiteX165" fmla="*/ 3567259 w 12192000"/>
              <a:gd name="connsiteY165" fmla="*/ 1893482 h 2237474"/>
              <a:gd name="connsiteX166" fmla="*/ 3405770 w 12192000"/>
              <a:gd name="connsiteY166" fmla="*/ 1904591 h 2237474"/>
              <a:gd name="connsiteX167" fmla="*/ 3280097 w 12192000"/>
              <a:gd name="connsiteY167" fmla="*/ 1919610 h 2237474"/>
              <a:gd name="connsiteX168" fmla="*/ 3123424 w 12192000"/>
              <a:gd name="connsiteY168" fmla="*/ 1952930 h 2237474"/>
              <a:gd name="connsiteX169" fmla="*/ 3009910 w 12192000"/>
              <a:gd name="connsiteY169" fmla="*/ 1957866 h 2237474"/>
              <a:gd name="connsiteX170" fmla="*/ 2995934 w 12192000"/>
              <a:gd name="connsiteY170" fmla="*/ 1967085 h 2237474"/>
              <a:gd name="connsiteX171" fmla="*/ 2980071 w 12192000"/>
              <a:gd name="connsiteY171" fmla="*/ 1972988 h 2237474"/>
              <a:gd name="connsiteX172" fmla="*/ 2978094 w 12192000"/>
              <a:gd name="connsiteY172" fmla="*/ 1972369 h 2237474"/>
              <a:gd name="connsiteX173" fmla="*/ 2942858 w 12192000"/>
              <a:gd name="connsiteY173" fmla="*/ 1981367 h 2237474"/>
              <a:gd name="connsiteX174" fmla="*/ 2875436 w 12192000"/>
              <a:gd name="connsiteY174" fmla="*/ 1996977 h 2237474"/>
              <a:gd name="connsiteX175" fmla="*/ 2874892 w 12192000"/>
              <a:gd name="connsiteY175" fmla="*/ 1996085 h 2237474"/>
              <a:gd name="connsiteX176" fmla="*/ 2864145 w 12192000"/>
              <a:gd name="connsiteY176" fmla="*/ 1994061 h 2237474"/>
              <a:gd name="connsiteX177" fmla="*/ 2843662 w 12192000"/>
              <a:gd name="connsiteY177" fmla="*/ 1992498 h 2237474"/>
              <a:gd name="connsiteX178" fmla="*/ 2796128 w 12192000"/>
              <a:gd name="connsiteY178" fmla="*/ 1976403 h 2237474"/>
              <a:gd name="connsiteX179" fmla="*/ 2756784 w 12192000"/>
              <a:gd name="connsiteY179" fmla="*/ 1985116 h 2237474"/>
              <a:gd name="connsiteX180" fmla="*/ 2748833 w 12192000"/>
              <a:gd name="connsiteY180" fmla="*/ 1986323 h 2237474"/>
              <a:gd name="connsiteX181" fmla="*/ 2748661 w 12192000"/>
              <a:gd name="connsiteY181" fmla="*/ 1986122 h 2237474"/>
              <a:gd name="connsiteX182" fmla="*/ 2740251 w 12192000"/>
              <a:gd name="connsiteY182" fmla="*/ 1986946 h 2237474"/>
              <a:gd name="connsiteX183" fmla="*/ 2718916 w 12192000"/>
              <a:gd name="connsiteY183" fmla="*/ 1990867 h 2237474"/>
              <a:gd name="connsiteX184" fmla="*/ 2713522 w 12192000"/>
              <a:gd name="connsiteY184" fmla="*/ 1990173 h 2237474"/>
              <a:gd name="connsiteX185" fmla="*/ 2680597 w 12192000"/>
              <a:gd name="connsiteY185" fmla="*/ 1984996 h 2237474"/>
              <a:gd name="connsiteX186" fmla="*/ 2578178 w 12192000"/>
              <a:gd name="connsiteY186" fmla="*/ 1990531 h 2237474"/>
              <a:gd name="connsiteX187" fmla="*/ 2476147 w 12192000"/>
              <a:gd name="connsiteY187" fmla="*/ 1998305 h 2237474"/>
              <a:gd name="connsiteX188" fmla="*/ 2373568 w 12192000"/>
              <a:gd name="connsiteY188" fmla="*/ 2003219 h 2237474"/>
              <a:gd name="connsiteX189" fmla="*/ 2321399 w 12192000"/>
              <a:gd name="connsiteY189" fmla="*/ 1989467 h 2237474"/>
              <a:gd name="connsiteX190" fmla="*/ 2315525 w 12192000"/>
              <a:gd name="connsiteY190" fmla="*/ 1989708 h 2237474"/>
              <a:gd name="connsiteX191" fmla="*/ 2300792 w 12192000"/>
              <a:gd name="connsiteY191" fmla="*/ 1994290 h 2237474"/>
              <a:gd name="connsiteX192" fmla="*/ 2295469 w 12192000"/>
              <a:gd name="connsiteY192" fmla="*/ 1996659 h 2237474"/>
              <a:gd name="connsiteX193" fmla="*/ 2287219 w 12192000"/>
              <a:gd name="connsiteY193" fmla="*/ 1998750 h 2237474"/>
              <a:gd name="connsiteX194" fmla="*/ 2286948 w 12192000"/>
              <a:gd name="connsiteY194" fmla="*/ 1998596 h 2237474"/>
              <a:gd name="connsiteX195" fmla="*/ 2243069 w 12192000"/>
              <a:gd name="connsiteY195" fmla="*/ 2015111 h 2237474"/>
              <a:gd name="connsiteX196" fmla="*/ 2186609 w 12192000"/>
              <a:gd name="connsiteY196" fmla="*/ 2008263 h 2237474"/>
              <a:gd name="connsiteX197" fmla="*/ 2164831 w 12192000"/>
              <a:gd name="connsiteY197" fmla="*/ 2010143 h 2237474"/>
              <a:gd name="connsiteX198" fmla="*/ 2152836 w 12192000"/>
              <a:gd name="connsiteY198" fmla="*/ 2010048 h 2237474"/>
              <a:gd name="connsiteX199" fmla="*/ 2117102 w 12192000"/>
              <a:gd name="connsiteY199" fmla="*/ 2023004 h 2237474"/>
              <a:gd name="connsiteX200" fmla="*/ 2111935 w 12192000"/>
              <a:gd name="connsiteY200" fmla="*/ 2023163 h 2237474"/>
              <a:gd name="connsiteX201" fmla="*/ 2089991 w 12192000"/>
              <a:gd name="connsiteY201" fmla="*/ 2034193 h 2237474"/>
              <a:gd name="connsiteX202" fmla="*/ 2058061 w 12192000"/>
              <a:gd name="connsiteY202" fmla="*/ 2047942 h 2237474"/>
              <a:gd name="connsiteX203" fmla="*/ 2055737 w 12192000"/>
              <a:gd name="connsiteY203" fmla="*/ 2047704 h 2237474"/>
              <a:gd name="connsiteX204" fmla="*/ 2042244 w 12192000"/>
              <a:gd name="connsiteY204" fmla="*/ 2055560 h 2237474"/>
              <a:gd name="connsiteX205" fmla="*/ 1976224 w 12192000"/>
              <a:gd name="connsiteY205" fmla="*/ 2074257 h 2237474"/>
              <a:gd name="connsiteX206" fmla="*/ 1877728 w 12192000"/>
              <a:gd name="connsiteY206" fmla="*/ 2101004 h 2237474"/>
              <a:gd name="connsiteX207" fmla="*/ 1759056 w 12192000"/>
              <a:gd name="connsiteY207" fmla="*/ 2125608 h 2237474"/>
              <a:gd name="connsiteX208" fmla="*/ 1637948 w 12192000"/>
              <a:gd name="connsiteY208" fmla="*/ 2172597 h 2237474"/>
              <a:gd name="connsiteX209" fmla="*/ 1434549 w 12192000"/>
              <a:gd name="connsiteY209" fmla="*/ 2234522 h 2237474"/>
              <a:gd name="connsiteX210" fmla="*/ 1398481 w 12192000"/>
              <a:gd name="connsiteY210" fmla="*/ 2237074 h 2237474"/>
              <a:gd name="connsiteX211" fmla="*/ 1398407 w 12192000"/>
              <a:gd name="connsiteY211" fmla="*/ 2237095 h 2237474"/>
              <a:gd name="connsiteX212" fmla="*/ 1370962 w 12192000"/>
              <a:gd name="connsiteY212" fmla="*/ 2237474 h 2237474"/>
              <a:gd name="connsiteX213" fmla="*/ 1356367 w 12192000"/>
              <a:gd name="connsiteY213" fmla="*/ 2235089 h 2237474"/>
              <a:gd name="connsiteX214" fmla="*/ 1324828 w 12192000"/>
              <a:gd name="connsiteY214" fmla="*/ 2231968 h 2237474"/>
              <a:gd name="connsiteX215" fmla="*/ 1297744 w 12192000"/>
              <a:gd name="connsiteY215" fmla="*/ 2235849 h 2237474"/>
              <a:gd name="connsiteX216" fmla="*/ 1286236 w 12192000"/>
              <a:gd name="connsiteY216" fmla="*/ 2233135 h 2237474"/>
              <a:gd name="connsiteX217" fmla="*/ 1283504 w 12192000"/>
              <a:gd name="connsiteY217" fmla="*/ 2233797 h 2237474"/>
              <a:gd name="connsiteX218" fmla="*/ 1279765 w 12192000"/>
              <a:gd name="connsiteY218" fmla="*/ 2229639 h 2237474"/>
              <a:gd name="connsiteX219" fmla="*/ 1195347 w 12192000"/>
              <a:gd name="connsiteY219" fmla="*/ 2212354 h 2237474"/>
              <a:gd name="connsiteX220" fmla="*/ 970251 w 12192000"/>
              <a:gd name="connsiteY220" fmla="*/ 2221029 h 2237474"/>
              <a:gd name="connsiteX221" fmla="*/ 812914 w 12192000"/>
              <a:gd name="connsiteY221" fmla="*/ 2202752 h 2237474"/>
              <a:gd name="connsiteX222" fmla="*/ 800195 w 12192000"/>
              <a:gd name="connsiteY222" fmla="*/ 2209407 h 2237474"/>
              <a:gd name="connsiteX223" fmla="*/ 784978 w 12192000"/>
              <a:gd name="connsiteY223" fmla="*/ 2212360 h 2237474"/>
              <a:gd name="connsiteX224" fmla="*/ 681987 w 12192000"/>
              <a:gd name="connsiteY224" fmla="*/ 2216757 h 2237474"/>
              <a:gd name="connsiteX225" fmla="*/ 669923 w 12192000"/>
              <a:gd name="connsiteY225" fmla="*/ 2211682 h 2237474"/>
              <a:gd name="connsiteX226" fmla="*/ 648680 w 12192000"/>
              <a:gd name="connsiteY226" fmla="*/ 2206229 h 2237474"/>
              <a:gd name="connsiteX227" fmla="*/ 597225 w 12192000"/>
              <a:gd name="connsiteY227" fmla="*/ 2180999 h 2237474"/>
              <a:gd name="connsiteX228" fmla="*/ 558449 w 12192000"/>
              <a:gd name="connsiteY228" fmla="*/ 2182346 h 2237474"/>
              <a:gd name="connsiteX229" fmla="*/ 550517 w 12192000"/>
              <a:gd name="connsiteY229" fmla="*/ 2182060 h 2237474"/>
              <a:gd name="connsiteX230" fmla="*/ 550309 w 12192000"/>
              <a:gd name="connsiteY230" fmla="*/ 2181825 h 2237474"/>
              <a:gd name="connsiteX231" fmla="*/ 541836 w 12192000"/>
              <a:gd name="connsiteY231" fmla="*/ 2181063 h 2237474"/>
              <a:gd name="connsiteX232" fmla="*/ 536057 w 12192000"/>
              <a:gd name="connsiteY232" fmla="*/ 2181537 h 2237474"/>
              <a:gd name="connsiteX233" fmla="*/ 520671 w 12192000"/>
              <a:gd name="connsiteY233" fmla="*/ 2180980 h 2237474"/>
              <a:gd name="connsiteX234" fmla="*/ 515024 w 12192000"/>
              <a:gd name="connsiteY234" fmla="*/ 2179258 h 2237474"/>
              <a:gd name="connsiteX235" fmla="*/ 512278 w 12192000"/>
              <a:gd name="connsiteY235" fmla="*/ 2176369 h 2237474"/>
              <a:gd name="connsiteX236" fmla="*/ 480419 w 12192000"/>
              <a:gd name="connsiteY236" fmla="*/ 2167807 h 2237474"/>
              <a:gd name="connsiteX237" fmla="*/ 413835 w 12192000"/>
              <a:gd name="connsiteY237" fmla="*/ 2156783 h 2237474"/>
              <a:gd name="connsiteX238" fmla="*/ 376513 w 12192000"/>
              <a:gd name="connsiteY238" fmla="*/ 2154014 h 2237474"/>
              <a:gd name="connsiteX239" fmla="*/ 273386 w 12192000"/>
              <a:gd name="connsiteY239" fmla="*/ 2142551 h 2237474"/>
              <a:gd name="connsiteX240" fmla="*/ 169207 w 12192000"/>
              <a:gd name="connsiteY240" fmla="*/ 2128100 h 2237474"/>
              <a:gd name="connsiteX241" fmla="*/ 93149 w 12192000"/>
              <a:gd name="connsiteY241" fmla="*/ 2105324 h 2237474"/>
              <a:gd name="connsiteX242" fmla="*/ 88109 w 12192000"/>
              <a:gd name="connsiteY242" fmla="*/ 2106704 h 2237474"/>
              <a:gd name="connsiteX243" fmla="*/ 80022 w 12192000"/>
              <a:gd name="connsiteY243" fmla="*/ 2107254 h 2237474"/>
              <a:gd name="connsiteX244" fmla="*/ 79717 w 12192000"/>
              <a:gd name="connsiteY244" fmla="*/ 2107046 h 2237474"/>
              <a:gd name="connsiteX245" fmla="*/ 72352 w 12192000"/>
              <a:gd name="connsiteY245" fmla="*/ 2107991 h 2237474"/>
              <a:gd name="connsiteX246" fmla="*/ 37645 w 12192000"/>
              <a:gd name="connsiteY246" fmla="*/ 2115401 h 2237474"/>
              <a:gd name="connsiteX247" fmla="*/ 4572 w 12192000"/>
              <a:gd name="connsiteY247" fmla="*/ 2111091 h 2237474"/>
              <a:gd name="connsiteX248" fmla="*/ 0 w 12192000"/>
              <a:gd name="connsiteY248" fmla="*/ 2110468 h 2237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12192000" h="2237474">
                <a:moveTo>
                  <a:pt x="0" y="0"/>
                </a:moveTo>
                <a:lnTo>
                  <a:pt x="12192000" y="0"/>
                </a:lnTo>
                <a:lnTo>
                  <a:pt x="12192000" y="751299"/>
                </a:lnTo>
                <a:lnTo>
                  <a:pt x="12176759" y="759190"/>
                </a:lnTo>
                <a:cubicBezTo>
                  <a:pt x="12165968" y="763819"/>
                  <a:pt x="12157853" y="765770"/>
                  <a:pt x="12154948" y="762731"/>
                </a:cubicBezTo>
                <a:cubicBezTo>
                  <a:pt x="12116503" y="759396"/>
                  <a:pt x="12073342" y="763579"/>
                  <a:pt x="12047364" y="749662"/>
                </a:cubicBezTo>
                <a:cubicBezTo>
                  <a:pt x="12041261" y="730599"/>
                  <a:pt x="11914319" y="741909"/>
                  <a:pt x="11890686" y="732766"/>
                </a:cubicBezTo>
                <a:cubicBezTo>
                  <a:pt x="11832408" y="747890"/>
                  <a:pt x="11815359" y="777569"/>
                  <a:pt x="11782413" y="769868"/>
                </a:cubicBezTo>
                <a:cubicBezTo>
                  <a:pt x="11760031" y="763594"/>
                  <a:pt x="11675205" y="777151"/>
                  <a:pt x="11649954" y="749628"/>
                </a:cubicBezTo>
                <a:cubicBezTo>
                  <a:pt x="11608286" y="767874"/>
                  <a:pt x="11593031" y="740811"/>
                  <a:pt x="11560424" y="748017"/>
                </a:cubicBezTo>
                <a:cubicBezTo>
                  <a:pt x="11488916" y="747650"/>
                  <a:pt x="11449669" y="773362"/>
                  <a:pt x="11358455" y="747593"/>
                </a:cubicBezTo>
                <a:cubicBezTo>
                  <a:pt x="11316233" y="754756"/>
                  <a:pt x="11256313" y="713012"/>
                  <a:pt x="11165209" y="748852"/>
                </a:cubicBezTo>
                <a:cubicBezTo>
                  <a:pt x="11113345" y="753539"/>
                  <a:pt x="11140250" y="736122"/>
                  <a:pt x="11058755" y="749617"/>
                </a:cubicBezTo>
                <a:cubicBezTo>
                  <a:pt x="11036836" y="722990"/>
                  <a:pt x="10909903" y="759211"/>
                  <a:pt x="10884013" y="760728"/>
                </a:cubicBezTo>
                <a:cubicBezTo>
                  <a:pt x="10864519" y="743356"/>
                  <a:pt x="10853492" y="756172"/>
                  <a:pt x="10834688" y="757726"/>
                </a:cubicBezTo>
                <a:cubicBezTo>
                  <a:pt x="10826871" y="747343"/>
                  <a:pt x="10811086" y="746602"/>
                  <a:pt x="10805004" y="757573"/>
                </a:cubicBezTo>
                <a:cubicBezTo>
                  <a:pt x="10810951" y="784448"/>
                  <a:pt x="10744688" y="759043"/>
                  <a:pt x="10739478" y="776841"/>
                </a:cubicBezTo>
                <a:cubicBezTo>
                  <a:pt x="10678284" y="779408"/>
                  <a:pt x="10540854" y="756546"/>
                  <a:pt x="10458762" y="755400"/>
                </a:cubicBezTo>
                <a:cubicBezTo>
                  <a:pt x="10426976" y="747433"/>
                  <a:pt x="10362961" y="776166"/>
                  <a:pt x="10246919" y="769960"/>
                </a:cubicBezTo>
                <a:cubicBezTo>
                  <a:pt x="10231631" y="763610"/>
                  <a:pt x="10172943" y="749095"/>
                  <a:pt x="10167995" y="760843"/>
                </a:cubicBezTo>
                <a:cubicBezTo>
                  <a:pt x="10131971" y="759999"/>
                  <a:pt x="10021683" y="796978"/>
                  <a:pt x="9997044" y="780129"/>
                </a:cubicBezTo>
                <a:cubicBezTo>
                  <a:pt x="10001018" y="806225"/>
                  <a:pt x="9951331" y="779975"/>
                  <a:pt x="9943887" y="804141"/>
                </a:cubicBezTo>
                <a:lnTo>
                  <a:pt x="9918248" y="816628"/>
                </a:lnTo>
                <a:lnTo>
                  <a:pt x="9836148" y="858312"/>
                </a:lnTo>
                <a:lnTo>
                  <a:pt x="9823800" y="866604"/>
                </a:lnTo>
                <a:lnTo>
                  <a:pt x="9794684" y="864509"/>
                </a:lnTo>
                <a:lnTo>
                  <a:pt x="9778288" y="854362"/>
                </a:lnTo>
                <a:lnTo>
                  <a:pt x="9773886" y="857543"/>
                </a:lnTo>
                <a:cubicBezTo>
                  <a:pt x="9769008" y="863842"/>
                  <a:pt x="9766501" y="867741"/>
                  <a:pt x="9761459" y="862394"/>
                </a:cubicBezTo>
                <a:lnTo>
                  <a:pt x="9705768" y="894610"/>
                </a:lnTo>
                <a:cubicBezTo>
                  <a:pt x="9699860" y="897215"/>
                  <a:pt x="9692576" y="897590"/>
                  <a:pt x="9683005" y="894128"/>
                </a:cubicBezTo>
                <a:cubicBezTo>
                  <a:pt x="9664449" y="898200"/>
                  <a:pt x="9612100" y="914263"/>
                  <a:pt x="9594438" y="919051"/>
                </a:cubicBezTo>
                <a:lnTo>
                  <a:pt x="9577033" y="922857"/>
                </a:lnTo>
                <a:cubicBezTo>
                  <a:pt x="9568659" y="926175"/>
                  <a:pt x="9551353" y="936082"/>
                  <a:pt x="9544189" y="938966"/>
                </a:cubicBezTo>
                <a:cubicBezTo>
                  <a:pt x="9538380" y="940584"/>
                  <a:pt x="9541329" y="937538"/>
                  <a:pt x="9534048" y="940158"/>
                </a:cubicBezTo>
                <a:cubicBezTo>
                  <a:pt x="9533709" y="946069"/>
                  <a:pt x="9530854" y="951684"/>
                  <a:pt x="9500499" y="954680"/>
                </a:cubicBezTo>
                <a:cubicBezTo>
                  <a:pt x="9481230" y="968165"/>
                  <a:pt x="9456325" y="979029"/>
                  <a:pt x="9428195" y="986225"/>
                </a:cubicBezTo>
                <a:cubicBezTo>
                  <a:pt x="9422499" y="981315"/>
                  <a:pt x="9414660" y="991352"/>
                  <a:pt x="9410017" y="993931"/>
                </a:cubicBezTo>
                <a:cubicBezTo>
                  <a:pt x="9408360" y="990327"/>
                  <a:pt x="9395782" y="990863"/>
                  <a:pt x="9392919" y="994656"/>
                </a:cubicBezTo>
                <a:cubicBezTo>
                  <a:pt x="9310581" y="1024474"/>
                  <a:pt x="9345163" y="981210"/>
                  <a:pt x="9301293" y="1011593"/>
                </a:cubicBezTo>
                <a:cubicBezTo>
                  <a:pt x="9292916" y="1014346"/>
                  <a:pt x="9285483" y="1013807"/>
                  <a:pt x="9278619" y="1011878"/>
                </a:cubicBezTo>
                <a:lnTo>
                  <a:pt x="9268019" y="1007442"/>
                </a:lnTo>
                <a:lnTo>
                  <a:pt x="9234662" y="1023056"/>
                </a:lnTo>
                <a:cubicBezTo>
                  <a:pt x="9217868" y="1029197"/>
                  <a:pt x="9199852" y="1034202"/>
                  <a:pt x="9181033" y="1037921"/>
                </a:cubicBezTo>
                <a:cubicBezTo>
                  <a:pt x="9174974" y="1030923"/>
                  <a:pt x="9162516" y="1043719"/>
                  <a:pt x="9155969" y="1046804"/>
                </a:cubicBezTo>
                <a:cubicBezTo>
                  <a:pt x="9154734" y="1041866"/>
                  <a:pt x="9138567" y="1041606"/>
                  <a:pt x="9133985" y="1046450"/>
                </a:cubicBezTo>
                <a:cubicBezTo>
                  <a:pt x="9021681" y="1079910"/>
                  <a:pt x="9076377" y="1024799"/>
                  <a:pt x="9012987" y="1061986"/>
                </a:cubicBezTo>
                <a:lnTo>
                  <a:pt x="8968445" y="1052169"/>
                </a:lnTo>
                <a:lnTo>
                  <a:pt x="8958984" y="1057212"/>
                </a:lnTo>
                <a:cubicBezTo>
                  <a:pt x="8920115" y="1062770"/>
                  <a:pt x="8906181" y="1053838"/>
                  <a:pt x="8886001" y="1067468"/>
                </a:cubicBezTo>
                <a:cubicBezTo>
                  <a:pt x="8847384" y="1050046"/>
                  <a:pt x="8863283" y="1068286"/>
                  <a:pt x="8838610" y="1075091"/>
                </a:cubicBezTo>
                <a:cubicBezTo>
                  <a:pt x="8816007" y="1080079"/>
                  <a:pt x="8773923" y="1092257"/>
                  <a:pt x="8750383" y="1097387"/>
                </a:cubicBezTo>
                <a:cubicBezTo>
                  <a:pt x="8735450" y="1116502"/>
                  <a:pt x="8721220" y="1097372"/>
                  <a:pt x="8697365" y="1105869"/>
                </a:cubicBezTo>
                <a:cubicBezTo>
                  <a:pt x="8687037" y="1113735"/>
                  <a:pt x="8678781" y="1115961"/>
                  <a:pt x="8665605" y="1110791"/>
                </a:cubicBezTo>
                <a:cubicBezTo>
                  <a:pt x="8618410" y="1148662"/>
                  <a:pt x="8633049" y="1116609"/>
                  <a:pt x="8584946" y="1135226"/>
                </a:cubicBezTo>
                <a:cubicBezTo>
                  <a:pt x="8544020" y="1153499"/>
                  <a:pt x="8496232" y="1168229"/>
                  <a:pt x="8460755" y="1203427"/>
                </a:cubicBezTo>
                <a:cubicBezTo>
                  <a:pt x="8454928" y="1212828"/>
                  <a:pt x="8436573" y="1218574"/>
                  <a:pt x="8419755" y="1216260"/>
                </a:cubicBezTo>
                <a:cubicBezTo>
                  <a:pt x="8416861" y="1215863"/>
                  <a:pt x="8414124" y="1215234"/>
                  <a:pt x="8411626" y="1214397"/>
                </a:cubicBezTo>
                <a:cubicBezTo>
                  <a:pt x="8391326" y="1238641"/>
                  <a:pt x="8371389" y="1231045"/>
                  <a:pt x="8363469" y="1246658"/>
                </a:cubicBezTo>
                <a:cubicBezTo>
                  <a:pt x="8322316" y="1258746"/>
                  <a:pt x="8283162" y="1250600"/>
                  <a:pt x="8275497" y="1264396"/>
                </a:cubicBezTo>
                <a:cubicBezTo>
                  <a:pt x="8253233" y="1266996"/>
                  <a:pt x="8218383" y="1257577"/>
                  <a:pt x="8206287" y="1273060"/>
                </a:cubicBezTo>
                <a:cubicBezTo>
                  <a:pt x="8200396" y="1262794"/>
                  <a:pt x="8183827" y="1285000"/>
                  <a:pt x="8168705" y="1279956"/>
                </a:cubicBezTo>
                <a:cubicBezTo>
                  <a:pt x="8157611" y="1275235"/>
                  <a:pt x="8149996" y="1280870"/>
                  <a:pt x="8139997" y="1282713"/>
                </a:cubicBezTo>
                <a:cubicBezTo>
                  <a:pt x="8125566" y="1279776"/>
                  <a:pt x="8084128" y="1294221"/>
                  <a:pt x="8074238" y="1301895"/>
                </a:cubicBezTo>
                <a:cubicBezTo>
                  <a:pt x="8052170" y="1326903"/>
                  <a:pt x="7986951" y="1319381"/>
                  <a:pt x="7968292" y="1338779"/>
                </a:cubicBezTo>
                <a:cubicBezTo>
                  <a:pt x="7960694" y="1342282"/>
                  <a:pt x="7952937" y="1344333"/>
                  <a:pt x="7945122" y="1345477"/>
                </a:cubicBezTo>
                <a:lnTo>
                  <a:pt x="7922771" y="1346645"/>
                </a:lnTo>
                <a:lnTo>
                  <a:pt x="7915461" y="1342919"/>
                </a:lnTo>
                <a:lnTo>
                  <a:pt x="7902328" y="1345865"/>
                </a:lnTo>
                <a:lnTo>
                  <a:pt x="7898322" y="1345689"/>
                </a:lnTo>
                <a:lnTo>
                  <a:pt x="7875879" y="1345646"/>
                </a:lnTo>
                <a:cubicBezTo>
                  <a:pt x="7890672" y="1367295"/>
                  <a:pt x="7816428" y="1353520"/>
                  <a:pt x="7840612" y="1369373"/>
                </a:cubicBezTo>
                <a:cubicBezTo>
                  <a:pt x="7803208" y="1375918"/>
                  <a:pt x="7836041" y="1389289"/>
                  <a:pt x="7786819" y="1378970"/>
                </a:cubicBezTo>
                <a:cubicBezTo>
                  <a:pt x="7732613" y="1405648"/>
                  <a:pt x="7587405" y="1382806"/>
                  <a:pt x="7548172" y="1417460"/>
                </a:cubicBezTo>
                <a:cubicBezTo>
                  <a:pt x="7551327" y="1405830"/>
                  <a:pt x="7499280" y="1470447"/>
                  <a:pt x="7483437" y="1478152"/>
                </a:cubicBezTo>
                <a:cubicBezTo>
                  <a:pt x="7446517" y="1491067"/>
                  <a:pt x="7432754" y="1502351"/>
                  <a:pt x="7377870" y="1523319"/>
                </a:cubicBezTo>
                <a:cubicBezTo>
                  <a:pt x="7324166" y="1536168"/>
                  <a:pt x="7290459" y="1563749"/>
                  <a:pt x="7230737" y="1562633"/>
                </a:cubicBezTo>
                <a:cubicBezTo>
                  <a:pt x="7229794" y="1566487"/>
                  <a:pt x="7227568" y="1569908"/>
                  <a:pt x="7224458" y="1573008"/>
                </a:cubicBezTo>
                <a:lnTo>
                  <a:pt x="7213486" y="1580987"/>
                </a:lnTo>
                <a:lnTo>
                  <a:pt x="7210972" y="1580856"/>
                </a:lnTo>
                <a:lnTo>
                  <a:pt x="7183121" y="1595162"/>
                </a:lnTo>
                <a:lnTo>
                  <a:pt x="7164601" y="1606490"/>
                </a:lnTo>
                <a:lnTo>
                  <a:pt x="7159286" y="1606850"/>
                </a:lnTo>
                <a:cubicBezTo>
                  <a:pt x="7150961" y="1609262"/>
                  <a:pt x="7125743" y="1618162"/>
                  <a:pt x="7114651" y="1620959"/>
                </a:cubicBezTo>
                <a:cubicBezTo>
                  <a:pt x="7109310" y="1606138"/>
                  <a:pt x="7106695" y="1617324"/>
                  <a:pt x="7092727" y="1623628"/>
                </a:cubicBezTo>
                <a:cubicBezTo>
                  <a:pt x="7081313" y="1602012"/>
                  <a:pt x="7049394" y="1627301"/>
                  <a:pt x="7031309" y="1619451"/>
                </a:cubicBezTo>
                <a:cubicBezTo>
                  <a:pt x="7021305" y="1624569"/>
                  <a:pt x="7010515" y="1629587"/>
                  <a:pt x="6999084" y="1634317"/>
                </a:cubicBezTo>
                <a:lnTo>
                  <a:pt x="6992107" y="1636860"/>
                </a:lnTo>
                <a:lnTo>
                  <a:pt x="6991765" y="1636725"/>
                </a:lnTo>
                <a:cubicBezTo>
                  <a:pt x="6989813" y="1636884"/>
                  <a:pt x="6987353" y="1637572"/>
                  <a:pt x="6983996" y="1639040"/>
                </a:cubicBezTo>
                <a:lnTo>
                  <a:pt x="6979383" y="1641496"/>
                </a:lnTo>
                <a:lnTo>
                  <a:pt x="6900177" y="1636016"/>
                </a:lnTo>
                <a:cubicBezTo>
                  <a:pt x="6859708" y="1641136"/>
                  <a:pt x="6829973" y="1628753"/>
                  <a:pt x="6795372" y="1644845"/>
                </a:cubicBezTo>
                <a:cubicBezTo>
                  <a:pt x="6757466" y="1649571"/>
                  <a:pt x="6723150" y="1647290"/>
                  <a:pt x="6692251" y="1656357"/>
                </a:cubicBezTo>
                <a:cubicBezTo>
                  <a:pt x="6678032" y="1652894"/>
                  <a:pt x="6665282" y="1652445"/>
                  <a:pt x="6655235" y="1661869"/>
                </a:cubicBezTo>
                <a:cubicBezTo>
                  <a:pt x="6619334" y="1664040"/>
                  <a:pt x="6608179" y="1654034"/>
                  <a:pt x="6587857" y="1665769"/>
                </a:cubicBezTo>
                <a:lnTo>
                  <a:pt x="6554894" y="1664428"/>
                </a:lnTo>
                <a:lnTo>
                  <a:pt x="6551579" y="1662213"/>
                </a:lnTo>
                <a:lnTo>
                  <a:pt x="6545693" y="1661776"/>
                </a:lnTo>
                <a:lnTo>
                  <a:pt x="6530561" y="1664619"/>
                </a:lnTo>
                <a:lnTo>
                  <a:pt x="6525028" y="1666354"/>
                </a:lnTo>
                <a:cubicBezTo>
                  <a:pt x="6521154" y="1667301"/>
                  <a:pt x="6518510" y="1667613"/>
                  <a:pt x="6516595" y="1667475"/>
                </a:cubicBezTo>
                <a:lnTo>
                  <a:pt x="6516340" y="1667291"/>
                </a:lnTo>
                <a:lnTo>
                  <a:pt x="6508541" y="1668757"/>
                </a:lnTo>
                <a:cubicBezTo>
                  <a:pt x="6495493" y="1671715"/>
                  <a:pt x="6482908" y="1675051"/>
                  <a:pt x="6471012" y="1678604"/>
                </a:cubicBezTo>
                <a:cubicBezTo>
                  <a:pt x="6457809" y="1668164"/>
                  <a:pt x="6415506" y="1688334"/>
                  <a:pt x="6415265" y="1665317"/>
                </a:cubicBezTo>
                <a:cubicBezTo>
                  <a:pt x="6399063" y="1669446"/>
                  <a:pt x="6391173" y="1680085"/>
                  <a:pt x="6393343" y="1664672"/>
                </a:cubicBezTo>
                <a:lnTo>
                  <a:pt x="6380457" y="1662376"/>
                </a:lnTo>
                <a:lnTo>
                  <a:pt x="6280959" y="1689329"/>
                </a:lnTo>
                <a:lnTo>
                  <a:pt x="6266765" y="1695560"/>
                </a:lnTo>
                <a:cubicBezTo>
                  <a:pt x="6262331" y="1698152"/>
                  <a:pt x="6258580" y="1701192"/>
                  <a:pt x="6255823" y="1704850"/>
                </a:cubicBezTo>
                <a:cubicBezTo>
                  <a:pt x="6200184" y="1694834"/>
                  <a:pt x="6155082" y="1716996"/>
                  <a:pt x="6098321" y="1721646"/>
                </a:cubicBezTo>
                <a:cubicBezTo>
                  <a:pt x="6036511" y="1734126"/>
                  <a:pt x="5902526" y="1770074"/>
                  <a:pt x="5880652" y="1779643"/>
                </a:cubicBezTo>
                <a:cubicBezTo>
                  <a:pt x="5862008" y="1784877"/>
                  <a:pt x="5777344" y="1786304"/>
                  <a:pt x="5785959" y="1775307"/>
                </a:cubicBezTo>
                <a:cubicBezTo>
                  <a:pt x="5732223" y="1803618"/>
                  <a:pt x="5707481" y="1784706"/>
                  <a:pt x="5643534" y="1802919"/>
                </a:cubicBezTo>
                <a:lnTo>
                  <a:pt x="5518799" y="1818312"/>
                </a:lnTo>
                <a:lnTo>
                  <a:pt x="5505014" y="1819259"/>
                </a:lnTo>
                <a:lnTo>
                  <a:pt x="5499949" y="1814490"/>
                </a:lnTo>
                <a:lnTo>
                  <a:pt x="5453307" y="1815450"/>
                </a:lnTo>
                <a:cubicBezTo>
                  <a:pt x="5433075" y="1827706"/>
                  <a:pt x="5395563" y="1821122"/>
                  <a:pt x="5364192" y="1826074"/>
                </a:cubicBezTo>
                <a:lnTo>
                  <a:pt x="5350380" y="1830891"/>
                </a:lnTo>
                <a:lnTo>
                  <a:pt x="5259633" y="1837160"/>
                </a:lnTo>
                <a:lnTo>
                  <a:pt x="5197513" y="1844718"/>
                </a:lnTo>
                <a:lnTo>
                  <a:pt x="5184170" y="1849402"/>
                </a:lnTo>
                <a:lnTo>
                  <a:pt x="5168852" y="1844846"/>
                </a:lnTo>
                <a:cubicBezTo>
                  <a:pt x="5166986" y="1843561"/>
                  <a:pt x="5165478" y="1842127"/>
                  <a:pt x="5164370" y="1840597"/>
                </a:cubicBezTo>
                <a:lnTo>
                  <a:pt x="5114927" y="1847827"/>
                </a:lnTo>
                <a:lnTo>
                  <a:pt x="5108970" y="1847935"/>
                </a:lnTo>
                <a:lnTo>
                  <a:pt x="5067961" y="1845917"/>
                </a:lnTo>
                <a:lnTo>
                  <a:pt x="5007075" y="1838626"/>
                </a:lnTo>
                <a:cubicBezTo>
                  <a:pt x="4987003" y="1833546"/>
                  <a:pt x="4969259" y="1814096"/>
                  <a:pt x="4944087" y="1823332"/>
                </a:cubicBezTo>
                <a:cubicBezTo>
                  <a:pt x="4949882" y="1812650"/>
                  <a:pt x="4914396" y="1826154"/>
                  <a:pt x="4907662" y="1816900"/>
                </a:cubicBezTo>
                <a:cubicBezTo>
                  <a:pt x="4903760" y="1809237"/>
                  <a:pt x="4892087" y="1811549"/>
                  <a:pt x="4882386" y="1809844"/>
                </a:cubicBezTo>
                <a:cubicBezTo>
                  <a:pt x="4874062" y="1802609"/>
                  <a:pt x="4826962" y="1801349"/>
                  <a:pt x="4811440" y="1804655"/>
                </a:cubicBezTo>
                <a:cubicBezTo>
                  <a:pt x="4768806" y="1818748"/>
                  <a:pt x="4725356" y="1790961"/>
                  <a:pt x="4691075" y="1801389"/>
                </a:cubicBezTo>
                <a:cubicBezTo>
                  <a:pt x="4663743" y="1799478"/>
                  <a:pt x="4655044" y="1795479"/>
                  <a:pt x="4647449" y="1793181"/>
                </a:cubicBezTo>
                <a:lnTo>
                  <a:pt x="4645504" y="1787606"/>
                </a:lnTo>
                <a:lnTo>
                  <a:pt x="4632229" y="1785815"/>
                </a:lnTo>
                <a:lnTo>
                  <a:pt x="4629273" y="1784355"/>
                </a:lnTo>
                <a:cubicBezTo>
                  <a:pt x="4623639" y="1781544"/>
                  <a:pt x="4617950" y="1778917"/>
                  <a:pt x="4611738" y="1776964"/>
                </a:cubicBezTo>
                <a:cubicBezTo>
                  <a:pt x="4601379" y="1800272"/>
                  <a:pt x="4557197" y="1764196"/>
                  <a:pt x="4560070" y="1785640"/>
                </a:cubicBezTo>
                <a:lnTo>
                  <a:pt x="4536503" y="1785334"/>
                </a:lnTo>
                <a:lnTo>
                  <a:pt x="4513724" y="1791996"/>
                </a:lnTo>
                <a:lnTo>
                  <a:pt x="4501513" y="1799835"/>
                </a:lnTo>
                <a:lnTo>
                  <a:pt x="4459076" y="1813003"/>
                </a:lnTo>
                <a:lnTo>
                  <a:pt x="4459810" y="1797886"/>
                </a:lnTo>
                <a:lnTo>
                  <a:pt x="4379064" y="1817177"/>
                </a:lnTo>
                <a:lnTo>
                  <a:pt x="4319209" y="1834833"/>
                </a:lnTo>
                <a:lnTo>
                  <a:pt x="4306907" y="1841641"/>
                </a:lnTo>
                <a:lnTo>
                  <a:pt x="4290981" y="1839677"/>
                </a:lnTo>
                <a:cubicBezTo>
                  <a:pt x="4288909" y="1838717"/>
                  <a:pt x="4287163" y="1837555"/>
                  <a:pt x="4285792" y="1836231"/>
                </a:cubicBezTo>
                <a:lnTo>
                  <a:pt x="4238372" y="1851480"/>
                </a:lnTo>
                <a:lnTo>
                  <a:pt x="4232517" y="1852567"/>
                </a:lnTo>
                <a:lnTo>
                  <a:pt x="4191732" y="1857328"/>
                </a:lnTo>
                <a:lnTo>
                  <a:pt x="4065532" y="1855477"/>
                </a:lnTo>
                <a:cubicBezTo>
                  <a:pt x="4069305" y="1844009"/>
                  <a:pt x="4036780" y="1863138"/>
                  <a:pt x="4028460" y="1855137"/>
                </a:cubicBezTo>
                <a:cubicBezTo>
                  <a:pt x="4023224" y="1848238"/>
                  <a:pt x="4012138" y="1852433"/>
                  <a:pt x="4002267" y="1852352"/>
                </a:cubicBezTo>
                <a:cubicBezTo>
                  <a:pt x="3992749" y="1846600"/>
                  <a:pt x="3946095" y="1853107"/>
                  <a:pt x="3931396" y="1858915"/>
                </a:cubicBezTo>
                <a:cubicBezTo>
                  <a:pt x="3891932" y="1879798"/>
                  <a:pt x="3844059" y="1859600"/>
                  <a:pt x="3812162" y="1875501"/>
                </a:cubicBezTo>
                <a:cubicBezTo>
                  <a:pt x="3784875" y="1878116"/>
                  <a:pt x="3775574" y="1875612"/>
                  <a:pt x="3767672" y="1874600"/>
                </a:cubicBezTo>
                <a:lnTo>
                  <a:pt x="3764741" y="1869433"/>
                </a:lnTo>
                <a:lnTo>
                  <a:pt x="3751332" y="1869854"/>
                </a:lnTo>
                <a:lnTo>
                  <a:pt x="3748155" y="1868903"/>
                </a:lnTo>
                <a:cubicBezTo>
                  <a:pt x="3742091" y="1867062"/>
                  <a:pt x="3736007" y="1865414"/>
                  <a:pt x="3729530" y="1864513"/>
                </a:cubicBezTo>
                <a:cubicBezTo>
                  <a:pt x="3723549" y="1889158"/>
                  <a:pt x="3673453" y="1860919"/>
                  <a:pt x="3680177" y="1881552"/>
                </a:cubicBezTo>
                <a:cubicBezTo>
                  <a:pt x="3643549" y="1880892"/>
                  <a:pt x="3599470" y="1913398"/>
                  <a:pt x="3567259" y="1893482"/>
                </a:cubicBezTo>
                <a:cubicBezTo>
                  <a:pt x="3512865" y="1897927"/>
                  <a:pt x="3463644" y="1898121"/>
                  <a:pt x="3405770" y="1904591"/>
                </a:cubicBezTo>
                <a:cubicBezTo>
                  <a:pt x="3361027" y="1917619"/>
                  <a:pt x="3312439" y="1902759"/>
                  <a:pt x="3280097" y="1919610"/>
                </a:cubicBezTo>
                <a:cubicBezTo>
                  <a:pt x="3228353" y="1917339"/>
                  <a:pt x="3163854" y="1927961"/>
                  <a:pt x="3123424" y="1952930"/>
                </a:cubicBezTo>
                <a:cubicBezTo>
                  <a:pt x="3067921" y="1955455"/>
                  <a:pt x="3058626" y="1970554"/>
                  <a:pt x="3009910" y="1957866"/>
                </a:cubicBezTo>
                <a:cubicBezTo>
                  <a:pt x="3005875" y="1961558"/>
                  <a:pt x="3001138" y="1964570"/>
                  <a:pt x="2995934" y="1967085"/>
                </a:cubicBezTo>
                <a:lnTo>
                  <a:pt x="2980071" y="1972988"/>
                </a:lnTo>
                <a:lnTo>
                  <a:pt x="2978094" y="1972369"/>
                </a:lnTo>
                <a:lnTo>
                  <a:pt x="2942858" y="1981367"/>
                </a:lnTo>
                <a:lnTo>
                  <a:pt x="2875436" y="1996977"/>
                </a:lnTo>
                <a:lnTo>
                  <a:pt x="2874892" y="1996085"/>
                </a:lnTo>
                <a:cubicBezTo>
                  <a:pt x="2872808" y="1994277"/>
                  <a:pt x="2869648" y="1993306"/>
                  <a:pt x="2864145" y="1994061"/>
                </a:cubicBezTo>
                <a:cubicBezTo>
                  <a:pt x="2872218" y="1978115"/>
                  <a:pt x="2860603" y="1988862"/>
                  <a:pt x="2843662" y="1992498"/>
                </a:cubicBezTo>
                <a:cubicBezTo>
                  <a:pt x="2852423" y="1968542"/>
                  <a:pt x="2804535" y="1987804"/>
                  <a:pt x="2796128" y="1976403"/>
                </a:cubicBezTo>
                <a:cubicBezTo>
                  <a:pt x="2783487" y="1979614"/>
                  <a:pt x="2770278" y="1982573"/>
                  <a:pt x="2756784" y="1985116"/>
                </a:cubicBezTo>
                <a:lnTo>
                  <a:pt x="2748833" y="1986323"/>
                </a:lnTo>
                <a:cubicBezTo>
                  <a:pt x="2748775" y="1986256"/>
                  <a:pt x="2748719" y="1986188"/>
                  <a:pt x="2748661" y="1986122"/>
                </a:cubicBezTo>
                <a:cubicBezTo>
                  <a:pt x="2746906" y="1985902"/>
                  <a:pt x="2744280" y="1986117"/>
                  <a:pt x="2740251" y="1986946"/>
                </a:cubicBezTo>
                <a:lnTo>
                  <a:pt x="2718916" y="1990867"/>
                </a:lnTo>
                <a:lnTo>
                  <a:pt x="2713522" y="1990173"/>
                </a:lnTo>
                <a:lnTo>
                  <a:pt x="2680597" y="1984996"/>
                </a:lnTo>
                <a:cubicBezTo>
                  <a:pt x="2658416" y="1985461"/>
                  <a:pt x="2612251" y="1988312"/>
                  <a:pt x="2578178" y="1990531"/>
                </a:cubicBezTo>
                <a:cubicBezTo>
                  <a:pt x="2545413" y="1998704"/>
                  <a:pt x="2513846" y="1994934"/>
                  <a:pt x="2476147" y="1998305"/>
                </a:cubicBezTo>
                <a:cubicBezTo>
                  <a:pt x="2437134" y="2013637"/>
                  <a:pt x="2413847" y="1999542"/>
                  <a:pt x="2373568" y="2003219"/>
                </a:cubicBezTo>
                <a:cubicBezTo>
                  <a:pt x="2341422" y="2024631"/>
                  <a:pt x="2342856" y="1992997"/>
                  <a:pt x="2321399" y="1989467"/>
                </a:cubicBezTo>
                <a:lnTo>
                  <a:pt x="2315525" y="1989708"/>
                </a:lnTo>
                <a:lnTo>
                  <a:pt x="2300792" y="1994290"/>
                </a:lnTo>
                <a:lnTo>
                  <a:pt x="2295469" y="1996659"/>
                </a:lnTo>
                <a:cubicBezTo>
                  <a:pt x="2291722" y="1998049"/>
                  <a:pt x="2289127" y="1998665"/>
                  <a:pt x="2287219" y="1998750"/>
                </a:cubicBezTo>
                <a:lnTo>
                  <a:pt x="2286948" y="1998596"/>
                </a:lnTo>
                <a:lnTo>
                  <a:pt x="2243069" y="2015111"/>
                </a:lnTo>
                <a:cubicBezTo>
                  <a:pt x="2229030" y="2006206"/>
                  <a:pt x="2188966" y="2031217"/>
                  <a:pt x="2186609" y="2008263"/>
                </a:cubicBezTo>
                <a:cubicBezTo>
                  <a:pt x="2170936" y="2014251"/>
                  <a:pt x="2164097" y="2025782"/>
                  <a:pt x="2164831" y="2010143"/>
                </a:cubicBezTo>
                <a:cubicBezTo>
                  <a:pt x="2159536" y="2011705"/>
                  <a:pt x="2155830" y="2011340"/>
                  <a:pt x="2152836" y="2010048"/>
                </a:cubicBezTo>
                <a:lnTo>
                  <a:pt x="2117102" y="2023004"/>
                </a:lnTo>
                <a:lnTo>
                  <a:pt x="2111935" y="2023163"/>
                </a:lnTo>
                <a:lnTo>
                  <a:pt x="2089991" y="2034193"/>
                </a:lnTo>
                <a:lnTo>
                  <a:pt x="2058061" y="2047942"/>
                </a:lnTo>
                <a:lnTo>
                  <a:pt x="2055737" y="2047704"/>
                </a:lnTo>
                <a:lnTo>
                  <a:pt x="2042244" y="2055560"/>
                </a:lnTo>
                <a:cubicBezTo>
                  <a:pt x="2038090" y="2058656"/>
                  <a:pt x="1978623" y="2070285"/>
                  <a:pt x="1976224" y="2074257"/>
                </a:cubicBezTo>
                <a:cubicBezTo>
                  <a:pt x="1920172" y="2070662"/>
                  <a:pt x="1933546" y="2089824"/>
                  <a:pt x="1877728" y="2101004"/>
                </a:cubicBezTo>
                <a:cubicBezTo>
                  <a:pt x="1839146" y="2101989"/>
                  <a:pt x="1818769" y="2108983"/>
                  <a:pt x="1759056" y="2125608"/>
                </a:cubicBezTo>
                <a:cubicBezTo>
                  <a:pt x="1719091" y="2137539"/>
                  <a:pt x="1691494" y="2161097"/>
                  <a:pt x="1637948" y="2172597"/>
                </a:cubicBezTo>
                <a:cubicBezTo>
                  <a:pt x="1587306" y="2207053"/>
                  <a:pt x="1496241" y="2208973"/>
                  <a:pt x="1434549" y="2234522"/>
                </a:cubicBezTo>
                <a:cubicBezTo>
                  <a:pt x="1402655" y="2224964"/>
                  <a:pt x="1409212" y="2231152"/>
                  <a:pt x="1398481" y="2237074"/>
                </a:cubicBezTo>
                <a:cubicBezTo>
                  <a:pt x="1398456" y="2237082"/>
                  <a:pt x="1398432" y="2237089"/>
                  <a:pt x="1398407" y="2237095"/>
                </a:cubicBezTo>
                <a:lnTo>
                  <a:pt x="1370962" y="2237474"/>
                </a:lnTo>
                <a:lnTo>
                  <a:pt x="1356367" y="2235089"/>
                </a:lnTo>
                <a:cubicBezTo>
                  <a:pt x="1346056" y="2233320"/>
                  <a:pt x="1335986" y="2231930"/>
                  <a:pt x="1324828" y="2231968"/>
                </a:cubicBezTo>
                <a:lnTo>
                  <a:pt x="1297744" y="2235849"/>
                </a:lnTo>
                <a:lnTo>
                  <a:pt x="1286236" y="2233135"/>
                </a:lnTo>
                <a:lnTo>
                  <a:pt x="1283504" y="2233797"/>
                </a:lnTo>
                <a:lnTo>
                  <a:pt x="1279765" y="2229639"/>
                </a:lnTo>
                <a:cubicBezTo>
                  <a:pt x="1260110" y="2221111"/>
                  <a:pt x="1209850" y="2211602"/>
                  <a:pt x="1195347" y="2212354"/>
                </a:cubicBezTo>
                <a:cubicBezTo>
                  <a:pt x="1171903" y="2216875"/>
                  <a:pt x="1033292" y="2222456"/>
                  <a:pt x="970251" y="2221029"/>
                </a:cubicBezTo>
                <a:cubicBezTo>
                  <a:pt x="913858" y="2213074"/>
                  <a:pt x="864984" y="2224767"/>
                  <a:pt x="812914" y="2202752"/>
                </a:cubicBezTo>
                <a:cubicBezTo>
                  <a:pt x="809419" y="2205714"/>
                  <a:pt x="805091" y="2207855"/>
                  <a:pt x="800195" y="2209407"/>
                </a:cubicBezTo>
                <a:lnTo>
                  <a:pt x="784978" y="2212360"/>
                </a:lnTo>
                <a:lnTo>
                  <a:pt x="681987" y="2216757"/>
                </a:lnTo>
                <a:lnTo>
                  <a:pt x="669923" y="2211682"/>
                </a:lnTo>
                <a:cubicBezTo>
                  <a:pt x="675432" y="2197125"/>
                  <a:pt x="665394" y="2205767"/>
                  <a:pt x="648680" y="2206229"/>
                </a:cubicBezTo>
                <a:cubicBezTo>
                  <a:pt x="653511" y="2183723"/>
                  <a:pt x="607806" y="2194090"/>
                  <a:pt x="597225" y="2180999"/>
                </a:cubicBezTo>
                <a:cubicBezTo>
                  <a:pt x="584838" y="2181847"/>
                  <a:pt x="571827" y="2182333"/>
                  <a:pt x="558449" y="2182346"/>
                </a:cubicBezTo>
                <a:lnTo>
                  <a:pt x="550517" y="2182060"/>
                </a:lnTo>
                <a:lnTo>
                  <a:pt x="550309" y="2181825"/>
                </a:lnTo>
                <a:cubicBezTo>
                  <a:pt x="548471" y="2181269"/>
                  <a:pt x="545824" y="2180990"/>
                  <a:pt x="541836" y="2181063"/>
                </a:cubicBezTo>
                <a:lnTo>
                  <a:pt x="536057" y="2181537"/>
                </a:lnTo>
                <a:lnTo>
                  <a:pt x="520671" y="2180980"/>
                </a:lnTo>
                <a:lnTo>
                  <a:pt x="515024" y="2179258"/>
                </a:lnTo>
                <a:lnTo>
                  <a:pt x="512278" y="2176369"/>
                </a:lnTo>
                <a:lnTo>
                  <a:pt x="480419" y="2167807"/>
                </a:lnTo>
                <a:cubicBezTo>
                  <a:pt x="458012" y="2174781"/>
                  <a:pt x="449332" y="2162566"/>
                  <a:pt x="413835" y="2156783"/>
                </a:cubicBezTo>
                <a:cubicBezTo>
                  <a:pt x="401959" y="2163765"/>
                  <a:pt x="389622" y="2160522"/>
                  <a:pt x="376513" y="2154014"/>
                </a:cubicBezTo>
                <a:cubicBezTo>
                  <a:pt x="344376" y="2156059"/>
                  <a:pt x="311403" y="2146283"/>
                  <a:pt x="273386" y="2142551"/>
                </a:cubicBezTo>
                <a:cubicBezTo>
                  <a:pt x="236093" y="2150634"/>
                  <a:pt x="209811" y="2132011"/>
                  <a:pt x="169207" y="2128100"/>
                </a:cubicBezTo>
                <a:lnTo>
                  <a:pt x="93149" y="2105324"/>
                </a:lnTo>
                <a:lnTo>
                  <a:pt x="88109" y="2106704"/>
                </a:lnTo>
                <a:cubicBezTo>
                  <a:pt x="84511" y="2107398"/>
                  <a:pt x="81960" y="2107528"/>
                  <a:pt x="80022" y="2107254"/>
                </a:cubicBezTo>
                <a:lnTo>
                  <a:pt x="79717" y="2107046"/>
                </a:lnTo>
                <a:lnTo>
                  <a:pt x="72352" y="2107991"/>
                </a:lnTo>
                <a:cubicBezTo>
                  <a:pt x="60160" y="2110089"/>
                  <a:pt x="48530" y="2112610"/>
                  <a:pt x="37645" y="2115401"/>
                </a:cubicBezTo>
                <a:cubicBezTo>
                  <a:pt x="29688" y="2109582"/>
                  <a:pt x="16534" y="2111084"/>
                  <a:pt x="4572" y="2111091"/>
                </a:cubicBezTo>
                <a:lnTo>
                  <a:pt x="0" y="2110468"/>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7BC744B-3C92-410C-BB0A-3DF543F7A98A}"/>
              </a:ext>
            </a:extLst>
          </p:cNvPr>
          <p:cNvSpPr>
            <a:spLocks noGrp="1"/>
          </p:cNvSpPr>
          <p:nvPr>
            <p:ph type="title"/>
          </p:nvPr>
        </p:nvSpPr>
        <p:spPr>
          <a:xfrm>
            <a:off x="1050879" y="609601"/>
            <a:ext cx="9810604" cy="1216024"/>
          </a:xfrm>
        </p:spPr>
        <p:txBody>
          <a:bodyPr>
            <a:normAutofit/>
          </a:bodyPr>
          <a:lstStyle/>
          <a:p>
            <a:r>
              <a:rPr lang="en-US">
                <a:ea typeface="Batang"/>
              </a:rPr>
              <a:t>IN small groups please discuss </a:t>
            </a:r>
            <a:endParaRPr lang="en-US"/>
          </a:p>
        </p:txBody>
      </p:sp>
      <p:sp>
        <p:nvSpPr>
          <p:cNvPr id="13" name="Freeform: Shape 12">
            <a:extLst>
              <a:ext uri="{FF2B5EF4-FFF2-40B4-BE49-F238E27FC236}">
                <a16:creationId xmlns:a16="http://schemas.microsoft.com/office/drawing/2014/main" id="{3501A971-CEBD-4E4B-8529-3BB4F4100C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60460" y="6189260"/>
            <a:ext cx="7831541" cy="668740"/>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50B3AFE-16E4-4060-8374-8C64550B9E1E}"/>
              </a:ext>
            </a:extLst>
          </p:cNvPr>
          <p:cNvGraphicFramePr>
            <a:graphicFrameLocks noGrp="1"/>
          </p:cNvGraphicFramePr>
          <p:nvPr>
            <p:ph idx="1"/>
            <p:extLst>
              <p:ext uri="{D42A27DB-BD31-4B8C-83A1-F6EECF244321}">
                <p14:modId xmlns:p14="http://schemas.microsoft.com/office/powerpoint/2010/main" val="868408968"/>
              </p:ext>
            </p:extLst>
          </p:nvPr>
        </p:nvGraphicFramePr>
        <p:xfrm>
          <a:off x="1050925" y="1825625"/>
          <a:ext cx="9810750" cy="442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1622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819EC06-95FA-4182-A069-1FA626C7A0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8EB1A4A-D79A-42CF-8F0E-83C097672B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F21A36C-5B3E-44C3-BDB3-A4953A1C8A14}"/>
              </a:ext>
            </a:extLst>
          </p:cNvPr>
          <p:cNvSpPr>
            <a:spLocks noGrp="1"/>
          </p:cNvSpPr>
          <p:nvPr>
            <p:ph type="title"/>
          </p:nvPr>
        </p:nvSpPr>
        <p:spPr>
          <a:xfrm>
            <a:off x="1050878" y="609601"/>
            <a:ext cx="10017455" cy="1216024"/>
          </a:xfrm>
        </p:spPr>
        <p:txBody>
          <a:bodyPr>
            <a:normAutofit/>
          </a:bodyPr>
          <a:lstStyle/>
          <a:p>
            <a:r>
              <a:rPr lang="en-US" dirty="0">
                <a:ea typeface="Batang"/>
              </a:rPr>
              <a:t>Why is it important?</a:t>
            </a:r>
            <a:endParaRPr lang="en-US" dirty="0"/>
          </a:p>
        </p:txBody>
      </p:sp>
      <p:sp>
        <p:nvSpPr>
          <p:cNvPr id="3" name="Content Placeholder 2">
            <a:extLst>
              <a:ext uri="{FF2B5EF4-FFF2-40B4-BE49-F238E27FC236}">
                <a16:creationId xmlns:a16="http://schemas.microsoft.com/office/drawing/2014/main" id="{8FADF4E4-FD3D-4BF7-AFE8-9B84DF73FDFC}"/>
              </a:ext>
            </a:extLst>
          </p:cNvPr>
          <p:cNvSpPr>
            <a:spLocks noGrp="1"/>
          </p:cNvSpPr>
          <p:nvPr>
            <p:ph idx="1"/>
          </p:nvPr>
        </p:nvSpPr>
        <p:spPr>
          <a:xfrm>
            <a:off x="1050878" y="2435226"/>
            <a:ext cx="9880979" cy="3819151"/>
          </a:xfrm>
        </p:spPr>
        <p:txBody>
          <a:bodyPr vert="horz" lIns="91440" tIns="45720" rIns="91440" bIns="45720" rtlCol="0" anchor="ctr">
            <a:normAutofit/>
          </a:bodyPr>
          <a:lstStyle/>
          <a:p>
            <a:r>
              <a:rPr lang="en-US" sz="1900">
                <a:ea typeface="Batang"/>
              </a:rPr>
              <a:t>Francis report 2013 – shortage of nursing staff is the reason so much goes wrong in hospital</a:t>
            </a:r>
            <a:endParaRPr lang="en-US" sz="1900"/>
          </a:p>
          <a:p>
            <a:r>
              <a:rPr lang="en-US" sz="1900">
                <a:ea typeface="Batang"/>
              </a:rPr>
              <a:t>Keogh 2013 – Trusts should use an evidence -based approach to staffing</a:t>
            </a:r>
            <a:endParaRPr lang="en-US" sz="1900"/>
          </a:p>
          <a:p>
            <a:endParaRPr lang="en-US" sz="1900">
              <a:ea typeface="Batang"/>
            </a:endParaRPr>
          </a:p>
          <a:p>
            <a:r>
              <a:rPr lang="en-US" sz="1900">
                <a:ea typeface="Batang"/>
              </a:rPr>
              <a:t>Policy meant that each Trust had to publish data on nurse staffing levels on each shift in each clinical area 2013</a:t>
            </a:r>
          </a:p>
          <a:p>
            <a:r>
              <a:rPr lang="en-US" sz="1900">
                <a:ea typeface="Batang"/>
              </a:rPr>
              <a:t>The CQC had the role to monitor and take action</a:t>
            </a:r>
          </a:p>
          <a:p>
            <a:r>
              <a:rPr lang="en-US" sz="1900">
                <a:ea typeface="+mn-lt"/>
                <a:cs typeface="+mn-lt"/>
              </a:rPr>
              <a:t>Aitken 2015 showed that an increase of one patient in a nurse’s workload increased the likelihood of an inpatient dying within 30 days of admission by 7%.</a:t>
            </a:r>
            <a:endParaRPr lang="en-US" sz="1900">
              <a:ea typeface="Batang"/>
            </a:endParaRPr>
          </a:p>
          <a:p>
            <a:r>
              <a:rPr lang="en-US" sz="1900">
                <a:ea typeface="Batang"/>
              </a:rPr>
              <a:t>National Institute for Health Research 2015 looked at how policy had translated into practice</a:t>
            </a:r>
          </a:p>
          <a:p>
            <a:endParaRPr lang="en-US" sz="1900">
              <a:ea typeface="Batang"/>
            </a:endParaRPr>
          </a:p>
        </p:txBody>
      </p:sp>
    </p:spTree>
    <p:extLst>
      <p:ext uri="{BB962C8B-B14F-4D97-AF65-F5344CB8AC3E}">
        <p14:creationId xmlns:p14="http://schemas.microsoft.com/office/powerpoint/2010/main" val="4226784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584D22-CD28-4363-A679-ACA953A2A6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B0E491B-5098-4794-9326-BC6DB47556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A812935-D1A5-4260-88DB-6076AB073F34}"/>
              </a:ext>
            </a:extLst>
          </p:cNvPr>
          <p:cNvSpPr>
            <a:spLocks noGrp="1"/>
          </p:cNvSpPr>
          <p:nvPr>
            <p:ph type="title"/>
          </p:nvPr>
        </p:nvSpPr>
        <p:spPr>
          <a:xfrm>
            <a:off x="1050879" y="609601"/>
            <a:ext cx="9810604" cy="1216024"/>
          </a:xfrm>
        </p:spPr>
        <p:txBody>
          <a:bodyPr>
            <a:normAutofit/>
          </a:bodyPr>
          <a:lstStyle/>
          <a:p>
            <a:r>
              <a:rPr lang="en-US" dirty="0" err="1">
                <a:ea typeface="Batang"/>
              </a:rPr>
              <a:t>NUmber</a:t>
            </a:r>
            <a:r>
              <a:rPr lang="en-US" dirty="0">
                <a:ea typeface="Batang"/>
              </a:rPr>
              <a:t> of nurses </a:t>
            </a:r>
            <a:endParaRPr lang="en-US" dirty="0"/>
          </a:p>
        </p:txBody>
      </p:sp>
      <p:graphicFrame>
        <p:nvGraphicFramePr>
          <p:cNvPr id="5" name="Content Placeholder 2">
            <a:extLst>
              <a:ext uri="{FF2B5EF4-FFF2-40B4-BE49-F238E27FC236}">
                <a16:creationId xmlns:a16="http://schemas.microsoft.com/office/drawing/2014/main" id="{2E99BE0E-537C-4113-8FD6-BCFBE9978789}"/>
              </a:ext>
            </a:extLst>
          </p:cNvPr>
          <p:cNvGraphicFramePr>
            <a:graphicFrameLocks noGrp="1"/>
          </p:cNvGraphicFramePr>
          <p:nvPr>
            <p:ph idx="1"/>
            <p:extLst>
              <p:ext uri="{D42A27DB-BD31-4B8C-83A1-F6EECF244321}">
                <p14:modId xmlns:p14="http://schemas.microsoft.com/office/powerpoint/2010/main" val="697085327"/>
              </p:ext>
            </p:extLst>
          </p:nvPr>
        </p:nvGraphicFramePr>
        <p:xfrm>
          <a:off x="1050925" y="2586251"/>
          <a:ext cx="10064998" cy="366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271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A0D747-F38B-4A99-9985-62CE8C2476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1BF32B-6CA3-4695-8A0C-1AC789B58D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5277870" cy="6858000"/>
          </a:xfrm>
          <a:custGeom>
            <a:avLst/>
            <a:gdLst>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0 w 5434004"/>
              <a:gd name="connsiteY4" fmla="*/ 6857998 h 6858000"/>
              <a:gd name="connsiteX5" fmla="*/ 1049407 w 5434004"/>
              <a:gd name="connsiteY5" fmla="*/ 6857998 h 6858000"/>
              <a:gd name="connsiteX6" fmla="*/ 1033092 w 5434004"/>
              <a:gd name="connsiteY6" fmla="*/ 6843615 h 6858000"/>
              <a:gd name="connsiteX7" fmla="*/ 1004585 w 5434004"/>
              <a:gd name="connsiteY7" fmla="*/ 6800899 h 6858000"/>
              <a:gd name="connsiteX8" fmla="*/ 984086 w 5434004"/>
              <a:gd name="connsiteY8" fmla="*/ 6765441 h 6858000"/>
              <a:gd name="connsiteX9" fmla="*/ 955964 w 5434004"/>
              <a:gd name="connsiteY9" fmla="*/ 6739541 h 6858000"/>
              <a:gd name="connsiteX10" fmla="*/ 945820 w 5434004"/>
              <a:gd name="connsiteY10" fmla="*/ 6673829 h 6858000"/>
              <a:gd name="connsiteX11" fmla="*/ 921540 w 5434004"/>
              <a:gd name="connsiteY11" fmla="*/ 6620155 h 6858000"/>
              <a:gd name="connsiteX12" fmla="*/ 876436 w 5434004"/>
              <a:gd name="connsiteY12" fmla="*/ 6610437 h 6858000"/>
              <a:gd name="connsiteX13" fmla="*/ 876973 w 5434004"/>
              <a:gd name="connsiteY13" fmla="*/ 6596307 h 6858000"/>
              <a:gd name="connsiteX14" fmla="*/ 893782 w 5434004"/>
              <a:gd name="connsiteY14" fmla="*/ 6536039 h 6858000"/>
              <a:gd name="connsiteX15" fmla="*/ 830281 w 5434004"/>
              <a:gd name="connsiteY15" fmla="*/ 6239239 h 6858000"/>
              <a:gd name="connsiteX16" fmla="*/ 816373 w 5434004"/>
              <a:gd name="connsiteY16" fmla="*/ 6116986 h 6858000"/>
              <a:gd name="connsiteX17" fmla="*/ 788606 w 5434004"/>
              <a:gd name="connsiteY17" fmla="*/ 5895434 h 6858000"/>
              <a:gd name="connsiteX18" fmla="*/ 762315 w 5434004"/>
              <a:gd name="connsiteY18" fmla="*/ 5848019 h 6858000"/>
              <a:gd name="connsiteX19" fmla="*/ 714842 w 5434004"/>
              <a:gd name="connsiteY19" fmla="*/ 5722306 h 6858000"/>
              <a:gd name="connsiteX20" fmla="*/ 679500 w 5434004"/>
              <a:gd name="connsiteY20" fmla="*/ 5528085 h 6858000"/>
              <a:gd name="connsiteX21" fmla="*/ 660956 w 5434004"/>
              <a:gd name="connsiteY21" fmla="*/ 5506768 h 6858000"/>
              <a:gd name="connsiteX22" fmla="*/ 642957 w 5434004"/>
              <a:gd name="connsiteY22" fmla="*/ 5473318 h 6858000"/>
              <a:gd name="connsiteX23" fmla="*/ 602099 w 5434004"/>
              <a:gd name="connsiteY23" fmla="*/ 5418521 h 6858000"/>
              <a:gd name="connsiteX24" fmla="*/ 563009 w 5434004"/>
              <a:gd name="connsiteY24" fmla="*/ 5337536 h 6858000"/>
              <a:gd name="connsiteX25" fmla="*/ 584675 w 5434004"/>
              <a:gd name="connsiteY25" fmla="*/ 5255190 h 6858000"/>
              <a:gd name="connsiteX26" fmla="*/ 564878 w 5434004"/>
              <a:gd name="connsiteY26" fmla="*/ 5208171 h 6858000"/>
              <a:gd name="connsiteX27" fmla="*/ 540145 w 5434004"/>
              <a:gd name="connsiteY27" fmla="*/ 4993731 h 6858000"/>
              <a:gd name="connsiteX28" fmla="*/ 512099 w 5434004"/>
              <a:gd name="connsiteY28" fmla="*/ 4896399 h 6858000"/>
              <a:gd name="connsiteX29" fmla="*/ 482378 w 5434004"/>
              <a:gd name="connsiteY29" fmla="*/ 4838613 h 6858000"/>
              <a:gd name="connsiteX30" fmla="*/ 468676 w 5434004"/>
              <a:gd name="connsiteY30" fmla="*/ 4796522 h 6858000"/>
              <a:gd name="connsiteX31" fmla="*/ 430881 w 5434004"/>
              <a:gd name="connsiteY31" fmla="*/ 4672370 h 6858000"/>
              <a:gd name="connsiteX32" fmla="*/ 415292 w 5434004"/>
              <a:gd name="connsiteY32" fmla="*/ 4634253 h 6858000"/>
              <a:gd name="connsiteX33" fmla="*/ 348919 w 5434004"/>
              <a:gd name="connsiteY33" fmla="*/ 4549232 h 6858000"/>
              <a:gd name="connsiteX34" fmla="*/ 292438 w 5434004"/>
              <a:gd name="connsiteY34" fmla="*/ 4479912 h 6858000"/>
              <a:gd name="connsiteX35" fmla="*/ 283567 w 5434004"/>
              <a:gd name="connsiteY35" fmla="*/ 4376609 h 6858000"/>
              <a:gd name="connsiteX36" fmla="*/ 247018 w 5434004"/>
              <a:gd name="connsiteY36" fmla="*/ 4280257 h 6858000"/>
              <a:gd name="connsiteX37" fmla="*/ 243154 w 5434004"/>
              <a:gd name="connsiteY37" fmla="*/ 4208492 h 6858000"/>
              <a:gd name="connsiteX38" fmla="*/ 267243 w 5434004"/>
              <a:gd name="connsiteY38" fmla="*/ 4120636 h 6858000"/>
              <a:gd name="connsiteX39" fmla="*/ 274676 w 5434004"/>
              <a:gd name="connsiteY39" fmla="*/ 4116556 h 6858000"/>
              <a:gd name="connsiteX40" fmla="*/ 274016 w 5434004"/>
              <a:gd name="connsiteY40" fmla="*/ 4109625 h 6858000"/>
              <a:gd name="connsiteX41" fmla="*/ 266711 w 5434004"/>
              <a:gd name="connsiteY41" fmla="*/ 4105624 h 6858000"/>
              <a:gd name="connsiteX42" fmla="*/ 267360 w 5434004"/>
              <a:gd name="connsiteY42" fmla="*/ 4051441 h 6858000"/>
              <a:gd name="connsiteX43" fmla="*/ 280863 w 5434004"/>
              <a:gd name="connsiteY43" fmla="*/ 3988494 h 6858000"/>
              <a:gd name="connsiteX44" fmla="*/ 254473 w 5434004"/>
              <a:gd name="connsiteY44" fmla="*/ 3926485 h 6858000"/>
              <a:gd name="connsiteX45" fmla="*/ 238942 w 5434004"/>
              <a:gd name="connsiteY45" fmla="*/ 3857057 h 6858000"/>
              <a:gd name="connsiteX46" fmla="*/ 229388 w 5434004"/>
              <a:gd name="connsiteY46" fmla="*/ 3815650 h 6858000"/>
              <a:gd name="connsiteX47" fmla="*/ 224025 w 5434004"/>
              <a:gd name="connsiteY47" fmla="*/ 3696745 h 6858000"/>
              <a:gd name="connsiteX48" fmla="*/ 242028 w 5434004"/>
              <a:gd name="connsiteY48" fmla="*/ 3477814 h 6858000"/>
              <a:gd name="connsiteX49" fmla="*/ 239663 w 5434004"/>
              <a:gd name="connsiteY49" fmla="*/ 3375354 h 6858000"/>
              <a:gd name="connsiteX50" fmla="*/ 242939 w 5434004"/>
              <a:gd name="connsiteY50" fmla="*/ 3235494 h 6858000"/>
              <a:gd name="connsiteX51" fmla="*/ 235466 w 5434004"/>
              <a:gd name="connsiteY51" fmla="*/ 3111896 h 6858000"/>
              <a:gd name="connsiteX52" fmla="*/ 225859 w 5434004"/>
              <a:gd name="connsiteY52" fmla="*/ 3061665 h 6858000"/>
              <a:gd name="connsiteX53" fmla="*/ 214543 w 5434004"/>
              <a:gd name="connsiteY53" fmla="*/ 3026187 h 6858000"/>
              <a:gd name="connsiteX54" fmla="*/ 209002 w 5434004"/>
              <a:gd name="connsiteY54" fmla="*/ 2930097 h 6858000"/>
              <a:gd name="connsiteX55" fmla="*/ 209539 w 5434004"/>
              <a:gd name="connsiteY55" fmla="*/ 2768399 h 6858000"/>
              <a:gd name="connsiteX56" fmla="*/ 207490 w 5434004"/>
              <a:gd name="connsiteY56" fmla="*/ 2734615 h 6858000"/>
              <a:gd name="connsiteX57" fmla="*/ 197130 w 5434004"/>
              <a:gd name="connsiteY57" fmla="*/ 2708116 h 6858000"/>
              <a:gd name="connsiteX58" fmla="*/ 187231 w 5434004"/>
              <a:gd name="connsiteY58" fmla="*/ 2704185 h 6858000"/>
              <a:gd name="connsiteX59" fmla="*/ 184723 w 5434004"/>
              <a:gd name="connsiteY59" fmla="*/ 2686011 h 6858000"/>
              <a:gd name="connsiteX60" fmla="*/ 169929 w 5434004"/>
              <a:gd name="connsiteY60" fmla="*/ 2656504 h 6858000"/>
              <a:gd name="connsiteX61" fmla="*/ 188242 w 5434004"/>
              <a:gd name="connsiteY61" fmla="*/ 2589493 h 6858000"/>
              <a:gd name="connsiteX62" fmla="*/ 189125 w 5434004"/>
              <a:gd name="connsiteY62" fmla="*/ 2457617 h 6858000"/>
              <a:gd name="connsiteX63" fmla="*/ 195205 w 5434004"/>
              <a:gd name="connsiteY63" fmla="*/ 2210817 h 6858000"/>
              <a:gd name="connsiteX64" fmla="*/ 175797 w 5434004"/>
              <a:gd name="connsiteY64" fmla="*/ 1901521 h 6858000"/>
              <a:gd name="connsiteX65" fmla="*/ 156134 w 5434004"/>
              <a:gd name="connsiteY65" fmla="*/ 1700722 h 6858000"/>
              <a:gd name="connsiteX66" fmla="*/ 174157 w 5434004"/>
              <a:gd name="connsiteY66" fmla="*/ 1661610 h 6858000"/>
              <a:gd name="connsiteX67" fmla="*/ 180802 w 5434004"/>
              <a:gd name="connsiteY67" fmla="*/ 1640073 h 6858000"/>
              <a:gd name="connsiteX68" fmla="*/ 179221 w 5434004"/>
              <a:gd name="connsiteY68" fmla="*/ 1637398 h 6858000"/>
              <a:gd name="connsiteX69" fmla="*/ 179826 w 5434004"/>
              <a:gd name="connsiteY69" fmla="*/ 1612248 h 6858000"/>
              <a:gd name="connsiteX70" fmla="*/ 198048 w 5434004"/>
              <a:gd name="connsiteY70" fmla="*/ 1498097 h 6858000"/>
              <a:gd name="connsiteX71" fmla="*/ 196329 w 5434004"/>
              <a:gd name="connsiteY71" fmla="*/ 1497364 h 6858000"/>
              <a:gd name="connsiteX72" fmla="*/ 193204 w 5434004"/>
              <a:gd name="connsiteY72" fmla="*/ 1490042 h 6858000"/>
              <a:gd name="connsiteX73" fmla="*/ 211154 w 5434004"/>
              <a:gd name="connsiteY73" fmla="*/ 1451416 h 6858000"/>
              <a:gd name="connsiteX74" fmla="*/ 247750 w 5434004"/>
              <a:gd name="connsiteY74" fmla="*/ 1281781 h 6858000"/>
              <a:gd name="connsiteX75" fmla="*/ 323114 w 5434004"/>
              <a:gd name="connsiteY75" fmla="*/ 1074754 h 6858000"/>
              <a:gd name="connsiteX76" fmla="*/ 357209 w 5434004"/>
              <a:gd name="connsiteY76" fmla="*/ 1019094 h 6858000"/>
              <a:gd name="connsiteX77" fmla="*/ 393176 w 5434004"/>
              <a:gd name="connsiteY77" fmla="*/ 938921 h 6858000"/>
              <a:gd name="connsiteX78" fmla="*/ 451503 w 5434004"/>
              <a:gd name="connsiteY78" fmla="*/ 815814 h 6858000"/>
              <a:gd name="connsiteX79" fmla="*/ 567587 w 5434004"/>
              <a:gd name="connsiteY79" fmla="*/ 584070 h 6858000"/>
              <a:gd name="connsiteX80" fmla="*/ 592609 w 5434004"/>
              <a:gd name="connsiteY80" fmla="*/ 461805 h 6858000"/>
              <a:gd name="connsiteX81" fmla="*/ 624563 w 5434004"/>
              <a:gd name="connsiteY81" fmla="*/ 360945 h 6858000"/>
              <a:gd name="connsiteX82" fmla="*/ 627056 w 5434004"/>
              <a:gd name="connsiteY82" fmla="*/ 226335 h 6858000"/>
              <a:gd name="connsiteX83" fmla="*/ 655851 w 5434004"/>
              <a:gd name="connsiteY83" fmla="*/ 51690 h 6858000"/>
              <a:gd name="connsiteX84" fmla="*/ 653984 w 5434004"/>
              <a:gd name="connsiteY84" fmla="*/ 22133 h 6858000"/>
              <a:gd name="connsiteX85" fmla="*/ 643279 w 5434004"/>
              <a:gd name="connsiteY85" fmla="*/ 1037 h 6858000"/>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1049407 w 5434004"/>
              <a:gd name="connsiteY4" fmla="*/ 6857998 h 6858000"/>
              <a:gd name="connsiteX5" fmla="*/ 1033092 w 5434004"/>
              <a:gd name="connsiteY5" fmla="*/ 6843615 h 6858000"/>
              <a:gd name="connsiteX6" fmla="*/ 1004585 w 5434004"/>
              <a:gd name="connsiteY6" fmla="*/ 6800899 h 6858000"/>
              <a:gd name="connsiteX7" fmla="*/ 984086 w 5434004"/>
              <a:gd name="connsiteY7" fmla="*/ 6765441 h 6858000"/>
              <a:gd name="connsiteX8" fmla="*/ 955964 w 5434004"/>
              <a:gd name="connsiteY8" fmla="*/ 6739541 h 6858000"/>
              <a:gd name="connsiteX9" fmla="*/ 945820 w 5434004"/>
              <a:gd name="connsiteY9" fmla="*/ 6673829 h 6858000"/>
              <a:gd name="connsiteX10" fmla="*/ 921540 w 5434004"/>
              <a:gd name="connsiteY10" fmla="*/ 6620155 h 6858000"/>
              <a:gd name="connsiteX11" fmla="*/ 876436 w 5434004"/>
              <a:gd name="connsiteY11" fmla="*/ 6610437 h 6858000"/>
              <a:gd name="connsiteX12" fmla="*/ 876973 w 5434004"/>
              <a:gd name="connsiteY12" fmla="*/ 6596307 h 6858000"/>
              <a:gd name="connsiteX13" fmla="*/ 893782 w 5434004"/>
              <a:gd name="connsiteY13" fmla="*/ 6536039 h 6858000"/>
              <a:gd name="connsiteX14" fmla="*/ 830281 w 5434004"/>
              <a:gd name="connsiteY14" fmla="*/ 6239239 h 6858000"/>
              <a:gd name="connsiteX15" fmla="*/ 816373 w 5434004"/>
              <a:gd name="connsiteY15" fmla="*/ 6116986 h 6858000"/>
              <a:gd name="connsiteX16" fmla="*/ 788606 w 5434004"/>
              <a:gd name="connsiteY16" fmla="*/ 5895434 h 6858000"/>
              <a:gd name="connsiteX17" fmla="*/ 762315 w 5434004"/>
              <a:gd name="connsiteY17" fmla="*/ 5848019 h 6858000"/>
              <a:gd name="connsiteX18" fmla="*/ 714842 w 5434004"/>
              <a:gd name="connsiteY18" fmla="*/ 5722306 h 6858000"/>
              <a:gd name="connsiteX19" fmla="*/ 679500 w 5434004"/>
              <a:gd name="connsiteY19" fmla="*/ 5528085 h 6858000"/>
              <a:gd name="connsiteX20" fmla="*/ 660956 w 5434004"/>
              <a:gd name="connsiteY20" fmla="*/ 5506768 h 6858000"/>
              <a:gd name="connsiteX21" fmla="*/ 642957 w 5434004"/>
              <a:gd name="connsiteY21" fmla="*/ 5473318 h 6858000"/>
              <a:gd name="connsiteX22" fmla="*/ 602099 w 5434004"/>
              <a:gd name="connsiteY22" fmla="*/ 5418521 h 6858000"/>
              <a:gd name="connsiteX23" fmla="*/ 563009 w 5434004"/>
              <a:gd name="connsiteY23" fmla="*/ 5337536 h 6858000"/>
              <a:gd name="connsiteX24" fmla="*/ 584675 w 5434004"/>
              <a:gd name="connsiteY24" fmla="*/ 5255190 h 6858000"/>
              <a:gd name="connsiteX25" fmla="*/ 564878 w 5434004"/>
              <a:gd name="connsiteY25" fmla="*/ 5208171 h 6858000"/>
              <a:gd name="connsiteX26" fmla="*/ 540145 w 5434004"/>
              <a:gd name="connsiteY26" fmla="*/ 4993731 h 6858000"/>
              <a:gd name="connsiteX27" fmla="*/ 512099 w 5434004"/>
              <a:gd name="connsiteY27" fmla="*/ 4896399 h 6858000"/>
              <a:gd name="connsiteX28" fmla="*/ 482378 w 5434004"/>
              <a:gd name="connsiteY28" fmla="*/ 4838613 h 6858000"/>
              <a:gd name="connsiteX29" fmla="*/ 468676 w 5434004"/>
              <a:gd name="connsiteY29" fmla="*/ 4796522 h 6858000"/>
              <a:gd name="connsiteX30" fmla="*/ 430881 w 5434004"/>
              <a:gd name="connsiteY30" fmla="*/ 4672370 h 6858000"/>
              <a:gd name="connsiteX31" fmla="*/ 415292 w 5434004"/>
              <a:gd name="connsiteY31" fmla="*/ 4634253 h 6858000"/>
              <a:gd name="connsiteX32" fmla="*/ 348919 w 5434004"/>
              <a:gd name="connsiteY32" fmla="*/ 4549232 h 6858000"/>
              <a:gd name="connsiteX33" fmla="*/ 292438 w 5434004"/>
              <a:gd name="connsiteY33" fmla="*/ 4479912 h 6858000"/>
              <a:gd name="connsiteX34" fmla="*/ 283567 w 5434004"/>
              <a:gd name="connsiteY34" fmla="*/ 4376609 h 6858000"/>
              <a:gd name="connsiteX35" fmla="*/ 247018 w 5434004"/>
              <a:gd name="connsiteY35" fmla="*/ 4280257 h 6858000"/>
              <a:gd name="connsiteX36" fmla="*/ 243154 w 5434004"/>
              <a:gd name="connsiteY36" fmla="*/ 4208492 h 6858000"/>
              <a:gd name="connsiteX37" fmla="*/ 267243 w 5434004"/>
              <a:gd name="connsiteY37" fmla="*/ 4120636 h 6858000"/>
              <a:gd name="connsiteX38" fmla="*/ 274676 w 5434004"/>
              <a:gd name="connsiteY38" fmla="*/ 4116556 h 6858000"/>
              <a:gd name="connsiteX39" fmla="*/ 274016 w 5434004"/>
              <a:gd name="connsiteY39" fmla="*/ 4109625 h 6858000"/>
              <a:gd name="connsiteX40" fmla="*/ 266711 w 5434004"/>
              <a:gd name="connsiteY40" fmla="*/ 4105624 h 6858000"/>
              <a:gd name="connsiteX41" fmla="*/ 267360 w 5434004"/>
              <a:gd name="connsiteY41" fmla="*/ 4051441 h 6858000"/>
              <a:gd name="connsiteX42" fmla="*/ 280863 w 5434004"/>
              <a:gd name="connsiteY42" fmla="*/ 3988494 h 6858000"/>
              <a:gd name="connsiteX43" fmla="*/ 254473 w 5434004"/>
              <a:gd name="connsiteY43" fmla="*/ 3926485 h 6858000"/>
              <a:gd name="connsiteX44" fmla="*/ 238942 w 5434004"/>
              <a:gd name="connsiteY44" fmla="*/ 3857057 h 6858000"/>
              <a:gd name="connsiteX45" fmla="*/ 229388 w 5434004"/>
              <a:gd name="connsiteY45" fmla="*/ 3815650 h 6858000"/>
              <a:gd name="connsiteX46" fmla="*/ 224025 w 5434004"/>
              <a:gd name="connsiteY46" fmla="*/ 3696745 h 6858000"/>
              <a:gd name="connsiteX47" fmla="*/ 242028 w 5434004"/>
              <a:gd name="connsiteY47" fmla="*/ 3477814 h 6858000"/>
              <a:gd name="connsiteX48" fmla="*/ 239663 w 5434004"/>
              <a:gd name="connsiteY48" fmla="*/ 3375354 h 6858000"/>
              <a:gd name="connsiteX49" fmla="*/ 242939 w 5434004"/>
              <a:gd name="connsiteY49" fmla="*/ 3235494 h 6858000"/>
              <a:gd name="connsiteX50" fmla="*/ 235466 w 5434004"/>
              <a:gd name="connsiteY50" fmla="*/ 3111896 h 6858000"/>
              <a:gd name="connsiteX51" fmla="*/ 225859 w 5434004"/>
              <a:gd name="connsiteY51" fmla="*/ 3061665 h 6858000"/>
              <a:gd name="connsiteX52" fmla="*/ 214543 w 5434004"/>
              <a:gd name="connsiteY52" fmla="*/ 3026187 h 6858000"/>
              <a:gd name="connsiteX53" fmla="*/ 209002 w 5434004"/>
              <a:gd name="connsiteY53" fmla="*/ 2930097 h 6858000"/>
              <a:gd name="connsiteX54" fmla="*/ 209539 w 5434004"/>
              <a:gd name="connsiteY54" fmla="*/ 2768399 h 6858000"/>
              <a:gd name="connsiteX55" fmla="*/ 207490 w 5434004"/>
              <a:gd name="connsiteY55" fmla="*/ 2734615 h 6858000"/>
              <a:gd name="connsiteX56" fmla="*/ 197130 w 5434004"/>
              <a:gd name="connsiteY56" fmla="*/ 2708116 h 6858000"/>
              <a:gd name="connsiteX57" fmla="*/ 187231 w 5434004"/>
              <a:gd name="connsiteY57" fmla="*/ 2704185 h 6858000"/>
              <a:gd name="connsiteX58" fmla="*/ 184723 w 5434004"/>
              <a:gd name="connsiteY58" fmla="*/ 2686011 h 6858000"/>
              <a:gd name="connsiteX59" fmla="*/ 169929 w 5434004"/>
              <a:gd name="connsiteY59" fmla="*/ 2656504 h 6858000"/>
              <a:gd name="connsiteX60" fmla="*/ 188242 w 5434004"/>
              <a:gd name="connsiteY60" fmla="*/ 2589493 h 6858000"/>
              <a:gd name="connsiteX61" fmla="*/ 189125 w 5434004"/>
              <a:gd name="connsiteY61" fmla="*/ 2457617 h 6858000"/>
              <a:gd name="connsiteX62" fmla="*/ 195205 w 5434004"/>
              <a:gd name="connsiteY62" fmla="*/ 2210817 h 6858000"/>
              <a:gd name="connsiteX63" fmla="*/ 175797 w 5434004"/>
              <a:gd name="connsiteY63" fmla="*/ 1901521 h 6858000"/>
              <a:gd name="connsiteX64" fmla="*/ 156134 w 5434004"/>
              <a:gd name="connsiteY64" fmla="*/ 1700722 h 6858000"/>
              <a:gd name="connsiteX65" fmla="*/ 174157 w 5434004"/>
              <a:gd name="connsiteY65" fmla="*/ 1661610 h 6858000"/>
              <a:gd name="connsiteX66" fmla="*/ 180802 w 5434004"/>
              <a:gd name="connsiteY66" fmla="*/ 1640073 h 6858000"/>
              <a:gd name="connsiteX67" fmla="*/ 179221 w 5434004"/>
              <a:gd name="connsiteY67" fmla="*/ 1637398 h 6858000"/>
              <a:gd name="connsiteX68" fmla="*/ 179826 w 5434004"/>
              <a:gd name="connsiteY68" fmla="*/ 1612248 h 6858000"/>
              <a:gd name="connsiteX69" fmla="*/ 198048 w 5434004"/>
              <a:gd name="connsiteY69" fmla="*/ 1498097 h 6858000"/>
              <a:gd name="connsiteX70" fmla="*/ 196329 w 5434004"/>
              <a:gd name="connsiteY70" fmla="*/ 1497364 h 6858000"/>
              <a:gd name="connsiteX71" fmla="*/ 193204 w 5434004"/>
              <a:gd name="connsiteY71" fmla="*/ 1490042 h 6858000"/>
              <a:gd name="connsiteX72" fmla="*/ 211154 w 5434004"/>
              <a:gd name="connsiteY72" fmla="*/ 1451416 h 6858000"/>
              <a:gd name="connsiteX73" fmla="*/ 247750 w 5434004"/>
              <a:gd name="connsiteY73" fmla="*/ 1281781 h 6858000"/>
              <a:gd name="connsiteX74" fmla="*/ 323114 w 5434004"/>
              <a:gd name="connsiteY74" fmla="*/ 1074754 h 6858000"/>
              <a:gd name="connsiteX75" fmla="*/ 357209 w 5434004"/>
              <a:gd name="connsiteY75" fmla="*/ 1019094 h 6858000"/>
              <a:gd name="connsiteX76" fmla="*/ 393176 w 5434004"/>
              <a:gd name="connsiteY76" fmla="*/ 938921 h 6858000"/>
              <a:gd name="connsiteX77" fmla="*/ 451503 w 5434004"/>
              <a:gd name="connsiteY77" fmla="*/ 815814 h 6858000"/>
              <a:gd name="connsiteX78" fmla="*/ 567587 w 5434004"/>
              <a:gd name="connsiteY78" fmla="*/ 584070 h 6858000"/>
              <a:gd name="connsiteX79" fmla="*/ 592609 w 5434004"/>
              <a:gd name="connsiteY79" fmla="*/ 461805 h 6858000"/>
              <a:gd name="connsiteX80" fmla="*/ 624563 w 5434004"/>
              <a:gd name="connsiteY80" fmla="*/ 360945 h 6858000"/>
              <a:gd name="connsiteX81" fmla="*/ 627056 w 5434004"/>
              <a:gd name="connsiteY81" fmla="*/ 226335 h 6858000"/>
              <a:gd name="connsiteX82" fmla="*/ 655851 w 5434004"/>
              <a:gd name="connsiteY82" fmla="*/ 51690 h 6858000"/>
              <a:gd name="connsiteX83" fmla="*/ 653984 w 5434004"/>
              <a:gd name="connsiteY83" fmla="*/ 22133 h 6858000"/>
              <a:gd name="connsiteX84" fmla="*/ 643279 w 5434004"/>
              <a:gd name="connsiteY84" fmla="*/ 1037 h 6858000"/>
              <a:gd name="connsiteX85" fmla="*/ 643741 w 5434004"/>
              <a:gd name="connsiteY85" fmla="*/ 0 h 6858000"/>
              <a:gd name="connsiteX0" fmla="*/ 487607 w 5277870"/>
              <a:gd name="connsiteY0" fmla="*/ 0 h 6858000"/>
              <a:gd name="connsiteX1" fmla="*/ 5277870 w 5277870"/>
              <a:gd name="connsiteY1" fmla="*/ 0 h 6858000"/>
              <a:gd name="connsiteX2" fmla="*/ 5277870 w 5277870"/>
              <a:gd name="connsiteY2" fmla="*/ 6858000 h 6858000"/>
              <a:gd name="connsiteX3" fmla="*/ 893273 w 5277870"/>
              <a:gd name="connsiteY3" fmla="*/ 6857998 h 6858000"/>
              <a:gd name="connsiteX4" fmla="*/ 876958 w 5277870"/>
              <a:gd name="connsiteY4" fmla="*/ 6843615 h 6858000"/>
              <a:gd name="connsiteX5" fmla="*/ 848451 w 5277870"/>
              <a:gd name="connsiteY5" fmla="*/ 6800899 h 6858000"/>
              <a:gd name="connsiteX6" fmla="*/ 827952 w 5277870"/>
              <a:gd name="connsiteY6" fmla="*/ 6765441 h 6858000"/>
              <a:gd name="connsiteX7" fmla="*/ 799830 w 5277870"/>
              <a:gd name="connsiteY7" fmla="*/ 6739541 h 6858000"/>
              <a:gd name="connsiteX8" fmla="*/ 789686 w 5277870"/>
              <a:gd name="connsiteY8" fmla="*/ 6673829 h 6858000"/>
              <a:gd name="connsiteX9" fmla="*/ 765406 w 5277870"/>
              <a:gd name="connsiteY9" fmla="*/ 6620155 h 6858000"/>
              <a:gd name="connsiteX10" fmla="*/ 720302 w 5277870"/>
              <a:gd name="connsiteY10" fmla="*/ 6610437 h 6858000"/>
              <a:gd name="connsiteX11" fmla="*/ 720839 w 5277870"/>
              <a:gd name="connsiteY11" fmla="*/ 6596307 h 6858000"/>
              <a:gd name="connsiteX12" fmla="*/ 737648 w 5277870"/>
              <a:gd name="connsiteY12" fmla="*/ 6536039 h 6858000"/>
              <a:gd name="connsiteX13" fmla="*/ 674147 w 5277870"/>
              <a:gd name="connsiteY13" fmla="*/ 6239239 h 6858000"/>
              <a:gd name="connsiteX14" fmla="*/ 660239 w 5277870"/>
              <a:gd name="connsiteY14" fmla="*/ 6116986 h 6858000"/>
              <a:gd name="connsiteX15" fmla="*/ 632472 w 5277870"/>
              <a:gd name="connsiteY15" fmla="*/ 5895434 h 6858000"/>
              <a:gd name="connsiteX16" fmla="*/ 606181 w 5277870"/>
              <a:gd name="connsiteY16" fmla="*/ 5848019 h 6858000"/>
              <a:gd name="connsiteX17" fmla="*/ 558708 w 5277870"/>
              <a:gd name="connsiteY17" fmla="*/ 5722306 h 6858000"/>
              <a:gd name="connsiteX18" fmla="*/ 523366 w 5277870"/>
              <a:gd name="connsiteY18" fmla="*/ 5528085 h 6858000"/>
              <a:gd name="connsiteX19" fmla="*/ 504822 w 5277870"/>
              <a:gd name="connsiteY19" fmla="*/ 5506768 h 6858000"/>
              <a:gd name="connsiteX20" fmla="*/ 486823 w 5277870"/>
              <a:gd name="connsiteY20" fmla="*/ 5473318 h 6858000"/>
              <a:gd name="connsiteX21" fmla="*/ 445965 w 5277870"/>
              <a:gd name="connsiteY21" fmla="*/ 5418521 h 6858000"/>
              <a:gd name="connsiteX22" fmla="*/ 406875 w 5277870"/>
              <a:gd name="connsiteY22" fmla="*/ 5337536 h 6858000"/>
              <a:gd name="connsiteX23" fmla="*/ 428541 w 5277870"/>
              <a:gd name="connsiteY23" fmla="*/ 5255190 h 6858000"/>
              <a:gd name="connsiteX24" fmla="*/ 408744 w 5277870"/>
              <a:gd name="connsiteY24" fmla="*/ 5208171 h 6858000"/>
              <a:gd name="connsiteX25" fmla="*/ 384011 w 5277870"/>
              <a:gd name="connsiteY25" fmla="*/ 4993731 h 6858000"/>
              <a:gd name="connsiteX26" fmla="*/ 355965 w 5277870"/>
              <a:gd name="connsiteY26" fmla="*/ 4896399 h 6858000"/>
              <a:gd name="connsiteX27" fmla="*/ 326244 w 5277870"/>
              <a:gd name="connsiteY27" fmla="*/ 4838613 h 6858000"/>
              <a:gd name="connsiteX28" fmla="*/ 312542 w 5277870"/>
              <a:gd name="connsiteY28" fmla="*/ 4796522 h 6858000"/>
              <a:gd name="connsiteX29" fmla="*/ 274747 w 5277870"/>
              <a:gd name="connsiteY29" fmla="*/ 4672370 h 6858000"/>
              <a:gd name="connsiteX30" fmla="*/ 259158 w 5277870"/>
              <a:gd name="connsiteY30" fmla="*/ 4634253 h 6858000"/>
              <a:gd name="connsiteX31" fmla="*/ 192785 w 5277870"/>
              <a:gd name="connsiteY31" fmla="*/ 4549232 h 6858000"/>
              <a:gd name="connsiteX32" fmla="*/ 136304 w 5277870"/>
              <a:gd name="connsiteY32" fmla="*/ 4479912 h 6858000"/>
              <a:gd name="connsiteX33" fmla="*/ 127433 w 5277870"/>
              <a:gd name="connsiteY33" fmla="*/ 4376609 h 6858000"/>
              <a:gd name="connsiteX34" fmla="*/ 90884 w 5277870"/>
              <a:gd name="connsiteY34" fmla="*/ 4280257 h 6858000"/>
              <a:gd name="connsiteX35" fmla="*/ 87020 w 5277870"/>
              <a:gd name="connsiteY35" fmla="*/ 4208492 h 6858000"/>
              <a:gd name="connsiteX36" fmla="*/ 111109 w 5277870"/>
              <a:gd name="connsiteY36" fmla="*/ 4120636 h 6858000"/>
              <a:gd name="connsiteX37" fmla="*/ 118542 w 5277870"/>
              <a:gd name="connsiteY37" fmla="*/ 4116556 h 6858000"/>
              <a:gd name="connsiteX38" fmla="*/ 117882 w 5277870"/>
              <a:gd name="connsiteY38" fmla="*/ 4109625 h 6858000"/>
              <a:gd name="connsiteX39" fmla="*/ 110577 w 5277870"/>
              <a:gd name="connsiteY39" fmla="*/ 4105624 h 6858000"/>
              <a:gd name="connsiteX40" fmla="*/ 111226 w 5277870"/>
              <a:gd name="connsiteY40" fmla="*/ 4051441 h 6858000"/>
              <a:gd name="connsiteX41" fmla="*/ 124729 w 5277870"/>
              <a:gd name="connsiteY41" fmla="*/ 3988494 h 6858000"/>
              <a:gd name="connsiteX42" fmla="*/ 98339 w 5277870"/>
              <a:gd name="connsiteY42" fmla="*/ 3926485 h 6858000"/>
              <a:gd name="connsiteX43" fmla="*/ 82808 w 5277870"/>
              <a:gd name="connsiteY43" fmla="*/ 3857057 h 6858000"/>
              <a:gd name="connsiteX44" fmla="*/ 73254 w 5277870"/>
              <a:gd name="connsiteY44" fmla="*/ 3815650 h 6858000"/>
              <a:gd name="connsiteX45" fmla="*/ 67891 w 5277870"/>
              <a:gd name="connsiteY45" fmla="*/ 3696745 h 6858000"/>
              <a:gd name="connsiteX46" fmla="*/ 85894 w 5277870"/>
              <a:gd name="connsiteY46" fmla="*/ 3477814 h 6858000"/>
              <a:gd name="connsiteX47" fmla="*/ 83529 w 5277870"/>
              <a:gd name="connsiteY47" fmla="*/ 3375354 h 6858000"/>
              <a:gd name="connsiteX48" fmla="*/ 86805 w 5277870"/>
              <a:gd name="connsiteY48" fmla="*/ 3235494 h 6858000"/>
              <a:gd name="connsiteX49" fmla="*/ 79332 w 5277870"/>
              <a:gd name="connsiteY49" fmla="*/ 3111896 h 6858000"/>
              <a:gd name="connsiteX50" fmla="*/ 69725 w 5277870"/>
              <a:gd name="connsiteY50" fmla="*/ 3061665 h 6858000"/>
              <a:gd name="connsiteX51" fmla="*/ 58409 w 5277870"/>
              <a:gd name="connsiteY51" fmla="*/ 3026187 h 6858000"/>
              <a:gd name="connsiteX52" fmla="*/ 52868 w 5277870"/>
              <a:gd name="connsiteY52" fmla="*/ 2930097 h 6858000"/>
              <a:gd name="connsiteX53" fmla="*/ 53405 w 5277870"/>
              <a:gd name="connsiteY53" fmla="*/ 2768399 h 6858000"/>
              <a:gd name="connsiteX54" fmla="*/ 51356 w 5277870"/>
              <a:gd name="connsiteY54" fmla="*/ 2734615 h 6858000"/>
              <a:gd name="connsiteX55" fmla="*/ 40996 w 5277870"/>
              <a:gd name="connsiteY55" fmla="*/ 2708116 h 6858000"/>
              <a:gd name="connsiteX56" fmla="*/ 31097 w 5277870"/>
              <a:gd name="connsiteY56" fmla="*/ 2704185 h 6858000"/>
              <a:gd name="connsiteX57" fmla="*/ 28589 w 5277870"/>
              <a:gd name="connsiteY57" fmla="*/ 2686011 h 6858000"/>
              <a:gd name="connsiteX58" fmla="*/ 13795 w 5277870"/>
              <a:gd name="connsiteY58" fmla="*/ 2656504 h 6858000"/>
              <a:gd name="connsiteX59" fmla="*/ 32108 w 5277870"/>
              <a:gd name="connsiteY59" fmla="*/ 2589493 h 6858000"/>
              <a:gd name="connsiteX60" fmla="*/ 32991 w 5277870"/>
              <a:gd name="connsiteY60" fmla="*/ 2457617 h 6858000"/>
              <a:gd name="connsiteX61" fmla="*/ 39071 w 5277870"/>
              <a:gd name="connsiteY61" fmla="*/ 2210817 h 6858000"/>
              <a:gd name="connsiteX62" fmla="*/ 19663 w 5277870"/>
              <a:gd name="connsiteY62" fmla="*/ 1901521 h 6858000"/>
              <a:gd name="connsiteX63" fmla="*/ 0 w 5277870"/>
              <a:gd name="connsiteY63" fmla="*/ 1700722 h 6858000"/>
              <a:gd name="connsiteX64" fmla="*/ 18023 w 5277870"/>
              <a:gd name="connsiteY64" fmla="*/ 1661610 h 6858000"/>
              <a:gd name="connsiteX65" fmla="*/ 24668 w 5277870"/>
              <a:gd name="connsiteY65" fmla="*/ 1640073 h 6858000"/>
              <a:gd name="connsiteX66" fmla="*/ 23087 w 5277870"/>
              <a:gd name="connsiteY66" fmla="*/ 1637398 h 6858000"/>
              <a:gd name="connsiteX67" fmla="*/ 23692 w 5277870"/>
              <a:gd name="connsiteY67" fmla="*/ 1612248 h 6858000"/>
              <a:gd name="connsiteX68" fmla="*/ 41914 w 5277870"/>
              <a:gd name="connsiteY68" fmla="*/ 1498097 h 6858000"/>
              <a:gd name="connsiteX69" fmla="*/ 40195 w 5277870"/>
              <a:gd name="connsiteY69" fmla="*/ 1497364 h 6858000"/>
              <a:gd name="connsiteX70" fmla="*/ 37070 w 5277870"/>
              <a:gd name="connsiteY70" fmla="*/ 1490042 h 6858000"/>
              <a:gd name="connsiteX71" fmla="*/ 55020 w 5277870"/>
              <a:gd name="connsiteY71" fmla="*/ 1451416 h 6858000"/>
              <a:gd name="connsiteX72" fmla="*/ 91616 w 5277870"/>
              <a:gd name="connsiteY72" fmla="*/ 1281781 h 6858000"/>
              <a:gd name="connsiteX73" fmla="*/ 166980 w 5277870"/>
              <a:gd name="connsiteY73" fmla="*/ 1074754 h 6858000"/>
              <a:gd name="connsiteX74" fmla="*/ 201075 w 5277870"/>
              <a:gd name="connsiteY74" fmla="*/ 1019094 h 6858000"/>
              <a:gd name="connsiteX75" fmla="*/ 237042 w 5277870"/>
              <a:gd name="connsiteY75" fmla="*/ 938921 h 6858000"/>
              <a:gd name="connsiteX76" fmla="*/ 295369 w 5277870"/>
              <a:gd name="connsiteY76" fmla="*/ 815814 h 6858000"/>
              <a:gd name="connsiteX77" fmla="*/ 411453 w 5277870"/>
              <a:gd name="connsiteY77" fmla="*/ 584070 h 6858000"/>
              <a:gd name="connsiteX78" fmla="*/ 436475 w 5277870"/>
              <a:gd name="connsiteY78" fmla="*/ 461805 h 6858000"/>
              <a:gd name="connsiteX79" fmla="*/ 468429 w 5277870"/>
              <a:gd name="connsiteY79" fmla="*/ 360945 h 6858000"/>
              <a:gd name="connsiteX80" fmla="*/ 470922 w 5277870"/>
              <a:gd name="connsiteY80" fmla="*/ 226335 h 6858000"/>
              <a:gd name="connsiteX81" fmla="*/ 499717 w 5277870"/>
              <a:gd name="connsiteY81" fmla="*/ 51690 h 6858000"/>
              <a:gd name="connsiteX82" fmla="*/ 497850 w 5277870"/>
              <a:gd name="connsiteY82" fmla="*/ 22133 h 6858000"/>
              <a:gd name="connsiteX83" fmla="*/ 487145 w 5277870"/>
              <a:gd name="connsiteY83" fmla="*/ 1037 h 6858000"/>
              <a:gd name="connsiteX84" fmla="*/ 487607 w 5277870"/>
              <a:gd name="connsiteY8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277870" h="6858000">
                <a:moveTo>
                  <a:pt x="487607" y="0"/>
                </a:moveTo>
                <a:lnTo>
                  <a:pt x="5277870" y="0"/>
                </a:lnTo>
                <a:lnTo>
                  <a:pt x="5277870" y="6858000"/>
                </a:lnTo>
                <a:lnTo>
                  <a:pt x="893273" y="6857998"/>
                </a:lnTo>
                <a:lnTo>
                  <a:pt x="876958" y="6843615"/>
                </a:lnTo>
                <a:lnTo>
                  <a:pt x="848451" y="6800899"/>
                </a:lnTo>
                <a:lnTo>
                  <a:pt x="827952" y="6765441"/>
                </a:lnTo>
                <a:cubicBezTo>
                  <a:pt x="827507" y="6750832"/>
                  <a:pt x="798355" y="6753978"/>
                  <a:pt x="799830" y="6739541"/>
                </a:cubicBezTo>
                <a:cubicBezTo>
                  <a:pt x="786503" y="6723280"/>
                  <a:pt x="803673" y="6682742"/>
                  <a:pt x="789686" y="6673829"/>
                </a:cubicBezTo>
                <a:cubicBezTo>
                  <a:pt x="776006" y="6657903"/>
                  <a:pt x="778015" y="6625745"/>
                  <a:pt x="765406" y="6620155"/>
                </a:cubicBezTo>
                <a:lnTo>
                  <a:pt x="720302" y="6610437"/>
                </a:lnTo>
                <a:lnTo>
                  <a:pt x="720839" y="6596307"/>
                </a:lnTo>
                <a:lnTo>
                  <a:pt x="737648" y="6536039"/>
                </a:lnTo>
                <a:cubicBezTo>
                  <a:pt x="731713" y="6378236"/>
                  <a:pt x="664893" y="6350780"/>
                  <a:pt x="674147" y="6239239"/>
                </a:cubicBezTo>
                <a:cubicBezTo>
                  <a:pt x="668193" y="6196030"/>
                  <a:pt x="677776" y="6168747"/>
                  <a:pt x="660239" y="6116986"/>
                </a:cubicBezTo>
                <a:cubicBezTo>
                  <a:pt x="693882" y="6035788"/>
                  <a:pt x="626477" y="5971885"/>
                  <a:pt x="632472" y="5895434"/>
                </a:cubicBezTo>
                <a:cubicBezTo>
                  <a:pt x="571936" y="5884249"/>
                  <a:pt x="624704" y="5880776"/>
                  <a:pt x="606181" y="5848019"/>
                </a:cubicBezTo>
                <a:cubicBezTo>
                  <a:pt x="593885" y="5819164"/>
                  <a:pt x="572509" y="5775628"/>
                  <a:pt x="558708" y="5722306"/>
                </a:cubicBezTo>
                <a:cubicBezTo>
                  <a:pt x="551746" y="5685812"/>
                  <a:pt x="532346" y="5564008"/>
                  <a:pt x="523366" y="5528085"/>
                </a:cubicBezTo>
                <a:cubicBezTo>
                  <a:pt x="518594" y="5519172"/>
                  <a:pt x="523045" y="5505250"/>
                  <a:pt x="504822" y="5506768"/>
                </a:cubicBezTo>
                <a:cubicBezTo>
                  <a:pt x="482648" y="5506487"/>
                  <a:pt x="511311" y="5459433"/>
                  <a:pt x="486823" y="5473318"/>
                </a:cubicBezTo>
                <a:cubicBezTo>
                  <a:pt x="506358" y="5440194"/>
                  <a:pt x="459463" y="5435836"/>
                  <a:pt x="445965" y="5418521"/>
                </a:cubicBezTo>
                <a:cubicBezTo>
                  <a:pt x="465954" y="5390815"/>
                  <a:pt x="417921" y="5381811"/>
                  <a:pt x="406875" y="5337536"/>
                </a:cubicBezTo>
                <a:cubicBezTo>
                  <a:pt x="430123" y="5306619"/>
                  <a:pt x="399081" y="5307846"/>
                  <a:pt x="428541" y="5255190"/>
                </a:cubicBezTo>
                <a:cubicBezTo>
                  <a:pt x="428852" y="5233629"/>
                  <a:pt x="407502" y="5247189"/>
                  <a:pt x="408744" y="5208171"/>
                </a:cubicBezTo>
                <a:cubicBezTo>
                  <a:pt x="406613" y="5154483"/>
                  <a:pt x="390295" y="5051554"/>
                  <a:pt x="384011" y="4993731"/>
                </a:cubicBezTo>
                <a:cubicBezTo>
                  <a:pt x="373186" y="4967089"/>
                  <a:pt x="370884" y="4912140"/>
                  <a:pt x="355965" y="4896399"/>
                </a:cubicBezTo>
                <a:cubicBezTo>
                  <a:pt x="355837" y="4852829"/>
                  <a:pt x="351078" y="4813709"/>
                  <a:pt x="326244" y="4838613"/>
                </a:cubicBezTo>
                <a:cubicBezTo>
                  <a:pt x="299018" y="4831439"/>
                  <a:pt x="336627" y="4804968"/>
                  <a:pt x="312542" y="4796522"/>
                </a:cubicBezTo>
                <a:lnTo>
                  <a:pt x="274747" y="4672370"/>
                </a:lnTo>
                <a:cubicBezTo>
                  <a:pt x="286762" y="4649487"/>
                  <a:pt x="276585" y="4640072"/>
                  <a:pt x="259158" y="4634253"/>
                </a:cubicBezTo>
                <a:cubicBezTo>
                  <a:pt x="255297" y="4595381"/>
                  <a:pt x="210632" y="4586807"/>
                  <a:pt x="192785" y="4549232"/>
                </a:cubicBezTo>
                <a:cubicBezTo>
                  <a:pt x="175514" y="4501329"/>
                  <a:pt x="155204" y="4520147"/>
                  <a:pt x="136304" y="4479912"/>
                </a:cubicBezTo>
                <a:lnTo>
                  <a:pt x="127433" y="4376609"/>
                </a:lnTo>
                <a:cubicBezTo>
                  <a:pt x="119863" y="4343333"/>
                  <a:pt x="97619" y="4308276"/>
                  <a:pt x="90884" y="4280257"/>
                </a:cubicBezTo>
                <a:cubicBezTo>
                  <a:pt x="94219" y="4220025"/>
                  <a:pt x="104684" y="4233011"/>
                  <a:pt x="87020" y="4208492"/>
                </a:cubicBezTo>
                <a:cubicBezTo>
                  <a:pt x="95065" y="4180444"/>
                  <a:pt x="129022" y="4152083"/>
                  <a:pt x="111109" y="4120636"/>
                </a:cubicBezTo>
                <a:cubicBezTo>
                  <a:pt x="115978" y="4121934"/>
                  <a:pt x="117998" y="4120145"/>
                  <a:pt x="118542" y="4116556"/>
                </a:cubicBezTo>
                <a:cubicBezTo>
                  <a:pt x="118321" y="4114246"/>
                  <a:pt x="118101" y="4111935"/>
                  <a:pt x="117882" y="4109625"/>
                </a:cubicBezTo>
                <a:lnTo>
                  <a:pt x="110577" y="4105624"/>
                </a:lnTo>
                <a:cubicBezTo>
                  <a:pt x="85114" y="4088878"/>
                  <a:pt x="113587" y="4082596"/>
                  <a:pt x="111226" y="4051441"/>
                </a:cubicBezTo>
                <a:cubicBezTo>
                  <a:pt x="111638" y="4036628"/>
                  <a:pt x="118512" y="3985548"/>
                  <a:pt x="124729" y="3988494"/>
                </a:cubicBezTo>
                <a:lnTo>
                  <a:pt x="98339" y="3926485"/>
                </a:lnTo>
                <a:cubicBezTo>
                  <a:pt x="120456" y="3887663"/>
                  <a:pt x="82381" y="3893685"/>
                  <a:pt x="82808" y="3857057"/>
                </a:cubicBezTo>
                <a:cubicBezTo>
                  <a:pt x="89625" y="3836374"/>
                  <a:pt x="88641" y="3824518"/>
                  <a:pt x="73254" y="3815650"/>
                </a:cubicBezTo>
                <a:cubicBezTo>
                  <a:pt x="107452" y="3718923"/>
                  <a:pt x="64680" y="3772318"/>
                  <a:pt x="67891" y="3696745"/>
                </a:cubicBezTo>
                <a:cubicBezTo>
                  <a:pt x="73347" y="3630391"/>
                  <a:pt x="83288" y="3531379"/>
                  <a:pt x="85894" y="3477814"/>
                </a:cubicBezTo>
                <a:cubicBezTo>
                  <a:pt x="88500" y="3424249"/>
                  <a:pt x="86217" y="3377198"/>
                  <a:pt x="83529" y="3375354"/>
                </a:cubicBezTo>
                <a:cubicBezTo>
                  <a:pt x="83101" y="3339059"/>
                  <a:pt x="90016" y="3285266"/>
                  <a:pt x="86805" y="3235494"/>
                </a:cubicBezTo>
                <a:cubicBezTo>
                  <a:pt x="78762" y="3207446"/>
                  <a:pt x="61419" y="3143345"/>
                  <a:pt x="79332" y="3111896"/>
                </a:cubicBezTo>
                <a:cubicBezTo>
                  <a:pt x="59856" y="3117096"/>
                  <a:pt x="85974" y="3072872"/>
                  <a:pt x="69725" y="3061665"/>
                </a:cubicBezTo>
                <a:cubicBezTo>
                  <a:pt x="56184" y="3054621"/>
                  <a:pt x="60953" y="3039562"/>
                  <a:pt x="58409" y="3026187"/>
                </a:cubicBezTo>
                <a:cubicBezTo>
                  <a:pt x="45869" y="3013333"/>
                  <a:pt x="46112" y="2950064"/>
                  <a:pt x="52868" y="2930097"/>
                </a:cubicBezTo>
                <a:cubicBezTo>
                  <a:pt x="80421" y="2876459"/>
                  <a:pt x="32874" y="2811741"/>
                  <a:pt x="53405" y="2768399"/>
                </a:cubicBezTo>
                <a:cubicBezTo>
                  <a:pt x="54801" y="2755814"/>
                  <a:pt x="53816" y="2744722"/>
                  <a:pt x="51356" y="2734615"/>
                </a:cubicBezTo>
                <a:lnTo>
                  <a:pt x="40996" y="2708116"/>
                </a:lnTo>
                <a:lnTo>
                  <a:pt x="31097" y="2704185"/>
                </a:lnTo>
                <a:lnTo>
                  <a:pt x="28589" y="2686011"/>
                </a:lnTo>
                <a:lnTo>
                  <a:pt x="13795" y="2656504"/>
                </a:lnTo>
                <a:cubicBezTo>
                  <a:pt x="56166" y="2648211"/>
                  <a:pt x="-6214" y="2580540"/>
                  <a:pt x="32108" y="2589493"/>
                </a:cubicBezTo>
                <a:cubicBezTo>
                  <a:pt x="22039" y="2539863"/>
                  <a:pt x="41060" y="2531259"/>
                  <a:pt x="32991" y="2457617"/>
                </a:cubicBezTo>
                <a:cubicBezTo>
                  <a:pt x="45635" y="2365891"/>
                  <a:pt x="40786" y="2284833"/>
                  <a:pt x="39071" y="2210817"/>
                </a:cubicBezTo>
                <a:cubicBezTo>
                  <a:pt x="39941" y="2106412"/>
                  <a:pt x="22396" y="1993081"/>
                  <a:pt x="19663" y="1901521"/>
                </a:cubicBezTo>
                <a:cubicBezTo>
                  <a:pt x="10670" y="1826286"/>
                  <a:pt x="4249" y="1796783"/>
                  <a:pt x="0" y="1700722"/>
                </a:cubicBezTo>
                <a:cubicBezTo>
                  <a:pt x="5587" y="1695223"/>
                  <a:pt x="14814" y="1668682"/>
                  <a:pt x="18023" y="1661610"/>
                </a:cubicBezTo>
                <a:lnTo>
                  <a:pt x="24668" y="1640073"/>
                </a:lnTo>
                <a:lnTo>
                  <a:pt x="23087" y="1637398"/>
                </a:lnTo>
                <a:cubicBezTo>
                  <a:pt x="19812" y="1625364"/>
                  <a:pt x="20811" y="1617807"/>
                  <a:pt x="23692" y="1612248"/>
                </a:cubicBezTo>
                <a:lnTo>
                  <a:pt x="41914" y="1498097"/>
                </a:lnTo>
                <a:lnTo>
                  <a:pt x="40195" y="1497364"/>
                </a:lnTo>
                <a:lnTo>
                  <a:pt x="37070" y="1490042"/>
                </a:lnTo>
                <a:lnTo>
                  <a:pt x="55020" y="1451416"/>
                </a:lnTo>
                <a:cubicBezTo>
                  <a:pt x="73102" y="1417430"/>
                  <a:pt x="80421" y="1313985"/>
                  <a:pt x="91616" y="1281781"/>
                </a:cubicBezTo>
                <a:cubicBezTo>
                  <a:pt x="137974" y="1171345"/>
                  <a:pt x="146547" y="1130634"/>
                  <a:pt x="166980" y="1074754"/>
                </a:cubicBezTo>
                <a:cubicBezTo>
                  <a:pt x="181651" y="1040817"/>
                  <a:pt x="190408" y="1034723"/>
                  <a:pt x="201075" y="1019094"/>
                </a:cubicBezTo>
                <a:cubicBezTo>
                  <a:pt x="207201" y="1005265"/>
                  <a:pt x="260932" y="958184"/>
                  <a:pt x="237042" y="938921"/>
                </a:cubicBezTo>
                <a:cubicBezTo>
                  <a:pt x="287348" y="869297"/>
                  <a:pt x="265291" y="876942"/>
                  <a:pt x="295369" y="815814"/>
                </a:cubicBezTo>
                <a:cubicBezTo>
                  <a:pt x="329951" y="751141"/>
                  <a:pt x="383834" y="609442"/>
                  <a:pt x="411453" y="584070"/>
                </a:cubicBezTo>
                <a:cubicBezTo>
                  <a:pt x="438653" y="530431"/>
                  <a:pt x="423178" y="516020"/>
                  <a:pt x="436475" y="461805"/>
                </a:cubicBezTo>
                <a:cubicBezTo>
                  <a:pt x="454281" y="438996"/>
                  <a:pt x="448264" y="386523"/>
                  <a:pt x="468429" y="360945"/>
                </a:cubicBezTo>
                <a:cubicBezTo>
                  <a:pt x="474686" y="267247"/>
                  <a:pt x="468220" y="285413"/>
                  <a:pt x="470922" y="226335"/>
                </a:cubicBezTo>
                <a:cubicBezTo>
                  <a:pt x="481883" y="180653"/>
                  <a:pt x="495229" y="85724"/>
                  <a:pt x="499717" y="51690"/>
                </a:cubicBezTo>
                <a:cubicBezTo>
                  <a:pt x="482601" y="39734"/>
                  <a:pt x="492651" y="34426"/>
                  <a:pt x="497850" y="22133"/>
                </a:cubicBezTo>
                <a:cubicBezTo>
                  <a:pt x="482148" y="14444"/>
                  <a:pt x="483752" y="7720"/>
                  <a:pt x="487145" y="1037"/>
                </a:cubicBezTo>
                <a:lnTo>
                  <a:pt x="48760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C616BB8-3C56-46DF-B0B7-C2F8D2427FF4}"/>
              </a:ext>
            </a:extLst>
          </p:cNvPr>
          <p:cNvSpPr>
            <a:spLocks noGrp="1"/>
          </p:cNvSpPr>
          <p:nvPr>
            <p:ph type="title"/>
          </p:nvPr>
        </p:nvSpPr>
        <p:spPr>
          <a:xfrm>
            <a:off x="709684" y="1562100"/>
            <a:ext cx="3795642" cy="3733800"/>
          </a:xfrm>
        </p:spPr>
        <p:txBody>
          <a:bodyPr>
            <a:normAutofit/>
          </a:bodyPr>
          <a:lstStyle/>
          <a:p>
            <a:pPr algn="ctr"/>
            <a:r>
              <a:rPr lang="en-US" dirty="0">
                <a:ea typeface="Batang"/>
              </a:rPr>
              <a:t>Nurses value</a:t>
            </a:r>
            <a:endParaRPr lang="en-US"/>
          </a:p>
        </p:txBody>
      </p:sp>
      <p:sp>
        <p:nvSpPr>
          <p:cNvPr id="3" name="Content Placeholder 2">
            <a:extLst>
              <a:ext uri="{FF2B5EF4-FFF2-40B4-BE49-F238E27FC236}">
                <a16:creationId xmlns:a16="http://schemas.microsoft.com/office/drawing/2014/main" id="{0AC0B547-F54E-4B42-AA75-5AD84B0286E9}"/>
              </a:ext>
            </a:extLst>
          </p:cNvPr>
          <p:cNvSpPr>
            <a:spLocks noGrp="1"/>
          </p:cNvSpPr>
          <p:nvPr>
            <p:ph idx="1"/>
          </p:nvPr>
        </p:nvSpPr>
        <p:spPr>
          <a:xfrm>
            <a:off x="6149995" y="733425"/>
            <a:ext cx="4889480" cy="5391150"/>
          </a:xfrm>
        </p:spPr>
        <p:txBody>
          <a:bodyPr vert="horz" lIns="91440" tIns="45720" rIns="91440" bIns="45720" rtlCol="0" anchor="ctr">
            <a:normAutofit/>
          </a:bodyPr>
          <a:lstStyle/>
          <a:p>
            <a:r>
              <a:rPr lang="en-US" b="1" dirty="0">
                <a:ea typeface="+mn-lt"/>
                <a:cs typeface="+mn-lt"/>
              </a:rPr>
              <a:t>Investing in nurses and midwives is good value for money. The report of the UN High Level Commission on Health Employment and Economic Growth concluded that investments in education and job creation in the health and social sectors result in a triple return of improved health outcomes, global health security, and inclusive economic growth.</a:t>
            </a:r>
            <a:endParaRPr lang="en-US" dirty="0"/>
          </a:p>
          <a:p>
            <a:endParaRPr lang="en-US" dirty="0"/>
          </a:p>
        </p:txBody>
      </p:sp>
    </p:spTree>
    <p:extLst>
      <p:ext uri="{BB962C8B-B14F-4D97-AF65-F5344CB8AC3E}">
        <p14:creationId xmlns:p14="http://schemas.microsoft.com/office/powerpoint/2010/main" val="305592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515456E-B1B1-48C1-8164-7E567F5D4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A8CF0DC-D23A-4CA2-8463-27F8992834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B8A381C4-0C0D-491F-90D8-63CF760B45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5698">
            <a:off x="-195643" y="67946"/>
            <a:ext cx="6408310" cy="6912725"/>
          </a:xfrm>
          <a:custGeom>
            <a:avLst/>
            <a:gdLst>
              <a:gd name="connsiteX0" fmla="*/ 0 w 6408310"/>
              <a:gd name="connsiteY0" fmla="*/ 108934 h 6912725"/>
              <a:gd name="connsiteX1" fmla="*/ 1911522 w 6408310"/>
              <a:gd name="connsiteY1" fmla="*/ 0 h 6912725"/>
              <a:gd name="connsiteX2" fmla="*/ 1916026 w 6408310"/>
              <a:gd name="connsiteY2" fmla="*/ 4704 h 6912725"/>
              <a:gd name="connsiteX3" fmla="*/ 1911112 w 6408310"/>
              <a:gd name="connsiteY3" fmla="*/ 17418 h 6912725"/>
              <a:gd name="connsiteX4" fmla="*/ 1972871 w 6408310"/>
              <a:gd name="connsiteY4" fmla="*/ 72530 h 6912725"/>
              <a:gd name="connsiteX5" fmla="*/ 2069180 w 6408310"/>
              <a:gd name="connsiteY5" fmla="*/ 173199 h 6912725"/>
              <a:gd name="connsiteX6" fmla="*/ 2131569 w 6408310"/>
              <a:gd name="connsiteY6" fmla="*/ 227805 h 6912725"/>
              <a:gd name="connsiteX7" fmla="*/ 2162747 w 6408310"/>
              <a:gd name="connsiteY7" fmla="*/ 239714 h 6912725"/>
              <a:gd name="connsiteX8" fmla="*/ 2220499 w 6408310"/>
              <a:gd name="connsiteY8" fmla="*/ 289903 h 6912725"/>
              <a:gd name="connsiteX9" fmla="*/ 2381978 w 6408310"/>
              <a:gd name="connsiteY9" fmla="*/ 391093 h 6912725"/>
              <a:gd name="connsiteX10" fmla="*/ 2445910 w 6408310"/>
              <a:gd name="connsiteY10" fmla="*/ 463815 h 6912725"/>
              <a:gd name="connsiteX11" fmla="*/ 2531236 w 6408310"/>
              <a:gd name="connsiteY11" fmla="*/ 600817 h 6912725"/>
              <a:gd name="connsiteX12" fmla="*/ 2617149 w 6408310"/>
              <a:gd name="connsiteY12" fmla="*/ 703748 h 6912725"/>
              <a:gd name="connsiteX13" fmla="*/ 2650333 w 6408310"/>
              <a:gd name="connsiteY13" fmla="*/ 720900 h 6912725"/>
              <a:gd name="connsiteX14" fmla="*/ 2705541 w 6408310"/>
              <a:gd name="connsiteY14" fmla="*/ 750090 h 6912725"/>
              <a:gd name="connsiteX15" fmla="*/ 2757210 w 6408310"/>
              <a:gd name="connsiteY15" fmla="*/ 789489 h 6912725"/>
              <a:gd name="connsiteX16" fmla="*/ 2791660 w 6408310"/>
              <a:gd name="connsiteY16" fmla="*/ 816041 h 6912725"/>
              <a:gd name="connsiteX17" fmla="*/ 2840975 w 6408310"/>
              <a:gd name="connsiteY17" fmla="*/ 842225 h 6912725"/>
              <a:gd name="connsiteX18" fmla="*/ 2917970 w 6408310"/>
              <a:gd name="connsiteY18" fmla="*/ 879392 h 6912725"/>
              <a:gd name="connsiteX19" fmla="*/ 2957236 w 6408310"/>
              <a:gd name="connsiteY19" fmla="*/ 906835 h 6912725"/>
              <a:gd name="connsiteX20" fmla="*/ 3117215 w 6408310"/>
              <a:gd name="connsiteY20" fmla="*/ 1073714 h 6912725"/>
              <a:gd name="connsiteX21" fmla="*/ 3250958 w 6408310"/>
              <a:gd name="connsiteY21" fmla="*/ 1130397 h 6912725"/>
              <a:gd name="connsiteX22" fmla="*/ 3496717 w 6408310"/>
              <a:gd name="connsiteY22" fmla="*/ 1260412 h 6912725"/>
              <a:gd name="connsiteX23" fmla="*/ 3494992 w 6408310"/>
              <a:gd name="connsiteY23" fmla="*/ 1268283 h 6912725"/>
              <a:gd name="connsiteX24" fmla="*/ 3508993 w 6408310"/>
              <a:gd name="connsiteY24" fmla="*/ 1287737 h 6912725"/>
              <a:gd name="connsiteX25" fmla="*/ 3512115 w 6408310"/>
              <a:gd name="connsiteY25" fmla="*/ 1288544 h 6912725"/>
              <a:gd name="connsiteX26" fmla="*/ 3548697 w 6408310"/>
              <a:gd name="connsiteY26" fmla="*/ 1363739 h 6912725"/>
              <a:gd name="connsiteX27" fmla="*/ 3656567 w 6408310"/>
              <a:gd name="connsiteY27" fmla="*/ 1479533 h 6912725"/>
              <a:gd name="connsiteX28" fmla="*/ 3661987 w 6408310"/>
              <a:gd name="connsiteY28" fmla="*/ 1491779 h 6912725"/>
              <a:gd name="connsiteX29" fmla="*/ 3667389 w 6408310"/>
              <a:gd name="connsiteY29" fmla="*/ 1495409 h 6912725"/>
              <a:gd name="connsiteX30" fmla="*/ 3800461 w 6408310"/>
              <a:gd name="connsiteY30" fmla="*/ 1696689 h 6912725"/>
              <a:gd name="connsiteX31" fmla="*/ 3933737 w 6408310"/>
              <a:gd name="connsiteY31" fmla="*/ 1853325 h 6912725"/>
              <a:gd name="connsiteX32" fmla="*/ 3946446 w 6408310"/>
              <a:gd name="connsiteY32" fmla="*/ 1903446 h 6912725"/>
              <a:gd name="connsiteX33" fmla="*/ 3960581 w 6408310"/>
              <a:gd name="connsiteY33" fmla="*/ 1913244 h 6912725"/>
              <a:gd name="connsiteX34" fmla="*/ 4015111 w 6408310"/>
              <a:gd name="connsiteY34" fmla="*/ 1956512 h 6912725"/>
              <a:gd name="connsiteX35" fmla="*/ 4070740 w 6408310"/>
              <a:gd name="connsiteY35" fmla="*/ 1999693 h 6912725"/>
              <a:gd name="connsiteX36" fmla="*/ 4091495 w 6408310"/>
              <a:gd name="connsiteY36" fmla="*/ 2064313 h 6912725"/>
              <a:gd name="connsiteX37" fmla="*/ 4118353 w 6408310"/>
              <a:gd name="connsiteY37" fmla="*/ 2073901 h 6912725"/>
              <a:gd name="connsiteX38" fmla="*/ 4123293 w 6408310"/>
              <a:gd name="connsiteY38" fmla="*/ 2075261 h 6912725"/>
              <a:gd name="connsiteX39" fmla="*/ 4166582 w 6408310"/>
              <a:gd name="connsiteY39" fmla="*/ 2120685 h 6912725"/>
              <a:gd name="connsiteX40" fmla="*/ 4213721 w 6408310"/>
              <a:gd name="connsiteY40" fmla="*/ 2168493 h 6912725"/>
              <a:gd name="connsiteX41" fmla="*/ 4250795 w 6408310"/>
              <a:gd name="connsiteY41" fmla="*/ 2261746 h 6912725"/>
              <a:gd name="connsiteX42" fmla="*/ 4295408 w 6408310"/>
              <a:gd name="connsiteY42" fmla="*/ 2340515 h 6912725"/>
              <a:gd name="connsiteX43" fmla="*/ 4318976 w 6408310"/>
              <a:gd name="connsiteY43" fmla="*/ 2371504 h 6912725"/>
              <a:gd name="connsiteX44" fmla="*/ 4323314 w 6408310"/>
              <a:gd name="connsiteY44" fmla="*/ 2378166 h 6912725"/>
              <a:gd name="connsiteX45" fmla="*/ 4323235 w 6408310"/>
              <a:gd name="connsiteY45" fmla="*/ 2378475 h 6912725"/>
              <a:gd name="connsiteX46" fmla="*/ 4327479 w 6408310"/>
              <a:gd name="connsiteY46" fmla="*/ 2385858 h 6912725"/>
              <a:gd name="connsiteX47" fmla="*/ 4331226 w 6408310"/>
              <a:gd name="connsiteY47" fmla="*/ 2390318 h 6912725"/>
              <a:gd name="connsiteX48" fmla="*/ 4339643 w 6408310"/>
              <a:gd name="connsiteY48" fmla="*/ 2403246 h 6912725"/>
              <a:gd name="connsiteX49" fmla="*/ 4341435 w 6408310"/>
              <a:gd name="connsiteY49" fmla="*/ 2408870 h 6912725"/>
              <a:gd name="connsiteX50" fmla="*/ 4340548 w 6408310"/>
              <a:gd name="connsiteY50" fmla="*/ 2412798 h 6912725"/>
              <a:gd name="connsiteX51" fmla="*/ 4351634 w 6408310"/>
              <a:gd name="connsiteY51" fmla="*/ 2443869 h 6912725"/>
              <a:gd name="connsiteX52" fmla="*/ 4380688 w 6408310"/>
              <a:gd name="connsiteY52" fmla="*/ 2504819 h 6912725"/>
              <a:gd name="connsiteX53" fmla="*/ 4399892 w 6408310"/>
              <a:gd name="connsiteY53" fmla="*/ 2537002 h 6912725"/>
              <a:gd name="connsiteX54" fmla="*/ 4449690 w 6408310"/>
              <a:gd name="connsiteY54" fmla="*/ 2628144 h 6912725"/>
              <a:gd name="connsiteX55" fmla="*/ 4512427 w 6408310"/>
              <a:gd name="connsiteY55" fmla="*/ 2840755 h 6912725"/>
              <a:gd name="connsiteX56" fmla="*/ 4591091 w 6408310"/>
              <a:gd name="connsiteY56" fmla="*/ 3036586 h 6912725"/>
              <a:gd name="connsiteX57" fmla="*/ 4757297 w 6408310"/>
              <a:gd name="connsiteY57" fmla="*/ 3388741 h 6912725"/>
              <a:gd name="connsiteX58" fmla="*/ 4755264 w 6408310"/>
              <a:gd name="connsiteY58" fmla="*/ 3461211 h 6912725"/>
              <a:gd name="connsiteX59" fmla="*/ 4776842 w 6408310"/>
              <a:gd name="connsiteY59" fmla="*/ 3503606 h 6912725"/>
              <a:gd name="connsiteX60" fmla="*/ 4815953 w 6408310"/>
              <a:gd name="connsiteY60" fmla="*/ 3543897 h 6912725"/>
              <a:gd name="connsiteX61" fmla="*/ 4826382 w 6408310"/>
              <a:gd name="connsiteY61" fmla="*/ 3589602 h 6912725"/>
              <a:gd name="connsiteX62" fmla="*/ 4900664 w 6408310"/>
              <a:gd name="connsiteY62" fmla="*/ 3697326 h 6912725"/>
              <a:gd name="connsiteX63" fmla="*/ 4944717 w 6408310"/>
              <a:gd name="connsiteY63" fmla="*/ 3795461 h 6912725"/>
              <a:gd name="connsiteX64" fmla="*/ 4981260 w 6408310"/>
              <a:gd name="connsiteY64" fmla="*/ 3887734 h 6912725"/>
              <a:gd name="connsiteX65" fmla="*/ 5000423 w 6408310"/>
              <a:gd name="connsiteY65" fmla="*/ 3933089 h 6912725"/>
              <a:gd name="connsiteX66" fmla="*/ 5033013 w 6408310"/>
              <a:gd name="connsiteY66" fmla="*/ 3937041 h 6912725"/>
              <a:gd name="connsiteX67" fmla="*/ 5081597 w 6408310"/>
              <a:gd name="connsiteY67" fmla="*/ 4013154 h 6912725"/>
              <a:gd name="connsiteX68" fmla="*/ 5088052 w 6408310"/>
              <a:gd name="connsiteY68" fmla="*/ 4027525 h 6912725"/>
              <a:gd name="connsiteX69" fmla="*/ 5189054 w 6408310"/>
              <a:gd name="connsiteY69" fmla="*/ 4098668 h 6912725"/>
              <a:gd name="connsiteX70" fmla="*/ 5228545 w 6408310"/>
              <a:gd name="connsiteY70" fmla="*/ 4146658 h 6912725"/>
              <a:gd name="connsiteX71" fmla="*/ 5268336 w 6408310"/>
              <a:gd name="connsiteY71" fmla="*/ 4194504 h 6912725"/>
              <a:gd name="connsiteX72" fmla="*/ 5317950 w 6408310"/>
              <a:gd name="connsiteY72" fmla="*/ 4267325 h 6912725"/>
              <a:gd name="connsiteX73" fmla="*/ 5598270 w 6408310"/>
              <a:gd name="connsiteY73" fmla="*/ 4563876 h 6912725"/>
              <a:gd name="connsiteX74" fmla="*/ 5833068 w 6408310"/>
              <a:gd name="connsiteY74" fmla="*/ 5016605 h 6912725"/>
              <a:gd name="connsiteX75" fmla="*/ 6045916 w 6408310"/>
              <a:gd name="connsiteY75" fmla="*/ 5405287 h 6912725"/>
              <a:gd name="connsiteX76" fmla="*/ 6117737 w 6408310"/>
              <a:gd name="connsiteY76" fmla="*/ 5538137 h 6912725"/>
              <a:gd name="connsiteX77" fmla="*/ 6144230 w 6408310"/>
              <a:gd name="connsiteY77" fmla="*/ 5635151 h 6912725"/>
              <a:gd name="connsiteX78" fmla="*/ 6176742 w 6408310"/>
              <a:gd name="connsiteY78" fmla="*/ 5809044 h 6912725"/>
              <a:gd name="connsiteX79" fmla="*/ 6245199 w 6408310"/>
              <a:gd name="connsiteY79" fmla="*/ 6038018 h 6912725"/>
              <a:gd name="connsiteX80" fmla="*/ 6303931 w 6408310"/>
              <a:gd name="connsiteY80" fmla="*/ 6175618 h 6912725"/>
              <a:gd name="connsiteX81" fmla="*/ 6336313 w 6408310"/>
              <a:gd name="connsiteY81" fmla="*/ 6345837 h 6912725"/>
              <a:gd name="connsiteX82" fmla="*/ 6401195 w 6408310"/>
              <a:gd name="connsiteY82" fmla="*/ 6542084 h 6912725"/>
              <a:gd name="connsiteX83" fmla="*/ 6408310 w 6408310"/>
              <a:gd name="connsiteY83" fmla="*/ 6612865 h 6912725"/>
              <a:gd name="connsiteX84" fmla="*/ 1146484 w 6408310"/>
              <a:gd name="connsiteY84" fmla="*/ 6912725 h 6912725"/>
              <a:gd name="connsiteX85" fmla="*/ 1108438 w 6408310"/>
              <a:gd name="connsiteY85" fmla="*/ 6825083 h 6912725"/>
              <a:gd name="connsiteX86" fmla="*/ 997867 w 6408310"/>
              <a:gd name="connsiteY86" fmla="*/ 6378703 h 6912725"/>
              <a:gd name="connsiteX87" fmla="*/ 858750 w 6408310"/>
              <a:gd name="connsiteY87" fmla="*/ 5923784 h 6912725"/>
              <a:gd name="connsiteX88" fmla="*/ 860408 w 6408310"/>
              <a:gd name="connsiteY88" fmla="*/ 5860728 h 6912725"/>
              <a:gd name="connsiteX89" fmla="*/ 853644 w 6408310"/>
              <a:gd name="connsiteY89" fmla="*/ 5771381 h 6912725"/>
              <a:gd name="connsiteX90" fmla="*/ 852164 w 6408310"/>
              <a:gd name="connsiteY90" fmla="*/ 5615193 h 6912725"/>
              <a:gd name="connsiteX91" fmla="*/ 831986 w 6408310"/>
              <a:gd name="connsiteY91" fmla="*/ 5402745 h 6912725"/>
              <a:gd name="connsiteX92" fmla="*/ 759590 w 6408310"/>
              <a:gd name="connsiteY92" fmla="*/ 5239800 h 6912725"/>
              <a:gd name="connsiteX93" fmla="*/ 767251 w 6408310"/>
              <a:gd name="connsiteY93" fmla="*/ 5227414 h 6912725"/>
              <a:gd name="connsiteX94" fmla="*/ 745427 w 6408310"/>
              <a:gd name="connsiteY94" fmla="*/ 5118958 h 6912725"/>
              <a:gd name="connsiteX95" fmla="*/ 635950 w 6408310"/>
              <a:gd name="connsiteY95" fmla="*/ 4788294 h 6912725"/>
              <a:gd name="connsiteX96" fmla="*/ 558787 w 6408310"/>
              <a:gd name="connsiteY96" fmla="*/ 4518070 h 6912725"/>
              <a:gd name="connsiteX97" fmla="*/ 555530 w 6408310"/>
              <a:gd name="connsiteY97" fmla="*/ 4444433 h 6912725"/>
              <a:gd name="connsiteX98" fmla="*/ 549378 w 6408310"/>
              <a:gd name="connsiteY98" fmla="*/ 4320965 h 6912725"/>
              <a:gd name="connsiteX99" fmla="*/ 572361 w 6408310"/>
              <a:gd name="connsiteY99" fmla="*/ 4232369 h 6912725"/>
              <a:gd name="connsiteX100" fmla="*/ 556288 w 6408310"/>
              <a:gd name="connsiteY100" fmla="*/ 4127673 h 6912725"/>
              <a:gd name="connsiteX101" fmla="*/ 506660 w 6408310"/>
              <a:gd name="connsiteY101" fmla="*/ 3821119 h 6912725"/>
              <a:gd name="connsiteX102" fmla="*/ 494791 w 6408310"/>
              <a:gd name="connsiteY102" fmla="*/ 3723556 h 6912725"/>
              <a:gd name="connsiteX103" fmla="*/ 490230 w 6408310"/>
              <a:gd name="connsiteY103" fmla="*/ 3508893 h 6912725"/>
              <a:gd name="connsiteX104" fmla="*/ 484223 w 6408310"/>
              <a:gd name="connsiteY104" fmla="*/ 3233179 h 6912725"/>
              <a:gd name="connsiteX105" fmla="*/ 460329 w 6408310"/>
              <a:gd name="connsiteY105" fmla="*/ 3041244 h 6912725"/>
              <a:gd name="connsiteX106" fmla="*/ 407197 w 6408310"/>
              <a:gd name="connsiteY106" fmla="*/ 2812292 h 6912725"/>
              <a:gd name="connsiteX107" fmla="*/ 386122 w 6408310"/>
              <a:gd name="connsiteY107" fmla="*/ 2757841 h 6912725"/>
              <a:gd name="connsiteX108" fmla="*/ 363684 w 6408310"/>
              <a:gd name="connsiteY108" fmla="*/ 2714608 h 6912725"/>
              <a:gd name="connsiteX109" fmla="*/ 330746 w 6408310"/>
              <a:gd name="connsiteY109" fmla="*/ 2625146 h 6912725"/>
              <a:gd name="connsiteX110" fmla="*/ 299927 w 6408310"/>
              <a:gd name="connsiteY110" fmla="*/ 2566177 h 6912725"/>
              <a:gd name="connsiteX111" fmla="*/ 288272 w 6408310"/>
              <a:gd name="connsiteY111" fmla="*/ 2439923 h 6912725"/>
              <a:gd name="connsiteX112" fmla="*/ 233611 w 6408310"/>
              <a:gd name="connsiteY112" fmla="*/ 2326248 h 6912725"/>
              <a:gd name="connsiteX113" fmla="*/ 115057 w 6408310"/>
              <a:gd name="connsiteY113" fmla="*/ 2127916 h 6912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6408310" h="6912725">
                <a:moveTo>
                  <a:pt x="0" y="108934"/>
                </a:moveTo>
                <a:lnTo>
                  <a:pt x="1911522" y="0"/>
                </a:lnTo>
                <a:lnTo>
                  <a:pt x="1916026" y="4704"/>
                </a:lnTo>
                <a:cubicBezTo>
                  <a:pt x="1916562" y="7914"/>
                  <a:pt x="1915147" y="12061"/>
                  <a:pt x="1911112" y="17418"/>
                </a:cubicBezTo>
                <a:cubicBezTo>
                  <a:pt x="1943271" y="27853"/>
                  <a:pt x="1947645" y="36373"/>
                  <a:pt x="1972871" y="72530"/>
                </a:cubicBezTo>
                <a:cubicBezTo>
                  <a:pt x="1980767" y="117667"/>
                  <a:pt x="2061296" y="115435"/>
                  <a:pt x="2069180" y="173199"/>
                </a:cubicBezTo>
                <a:cubicBezTo>
                  <a:pt x="2075196" y="191586"/>
                  <a:pt x="2112853" y="231006"/>
                  <a:pt x="2131569" y="227805"/>
                </a:cubicBezTo>
                <a:cubicBezTo>
                  <a:pt x="2141808" y="233828"/>
                  <a:pt x="2146631" y="247405"/>
                  <a:pt x="2162747" y="239714"/>
                </a:cubicBezTo>
                <a:cubicBezTo>
                  <a:pt x="2183739" y="232191"/>
                  <a:pt x="2206491" y="310465"/>
                  <a:pt x="2220499" y="289903"/>
                </a:cubicBezTo>
                <a:cubicBezTo>
                  <a:pt x="2257038" y="315132"/>
                  <a:pt x="2344409" y="362107"/>
                  <a:pt x="2381978" y="391093"/>
                </a:cubicBezTo>
                <a:cubicBezTo>
                  <a:pt x="2419547" y="420079"/>
                  <a:pt x="2445794" y="442621"/>
                  <a:pt x="2445910" y="463815"/>
                </a:cubicBezTo>
                <a:cubicBezTo>
                  <a:pt x="2462109" y="546053"/>
                  <a:pt x="2496860" y="553382"/>
                  <a:pt x="2531236" y="600817"/>
                </a:cubicBezTo>
                <a:cubicBezTo>
                  <a:pt x="2573647" y="650501"/>
                  <a:pt x="2589314" y="613369"/>
                  <a:pt x="2617149" y="703748"/>
                </a:cubicBezTo>
                <a:cubicBezTo>
                  <a:pt x="2635983" y="695546"/>
                  <a:pt x="2643943" y="702017"/>
                  <a:pt x="2650333" y="720900"/>
                </a:cubicBezTo>
                <a:cubicBezTo>
                  <a:pt x="2671881" y="743975"/>
                  <a:pt x="2701744" y="706344"/>
                  <a:pt x="2705541" y="750090"/>
                </a:cubicBezTo>
                <a:cubicBezTo>
                  <a:pt x="2730861" y="760850"/>
                  <a:pt x="2742856" y="778498"/>
                  <a:pt x="2757210" y="789489"/>
                </a:cubicBezTo>
                <a:cubicBezTo>
                  <a:pt x="2776836" y="801882"/>
                  <a:pt x="2774652" y="796949"/>
                  <a:pt x="2791660" y="816041"/>
                </a:cubicBezTo>
                <a:cubicBezTo>
                  <a:pt x="2815343" y="835699"/>
                  <a:pt x="2784183" y="871086"/>
                  <a:pt x="2840975" y="842225"/>
                </a:cubicBezTo>
                <a:cubicBezTo>
                  <a:pt x="2854681" y="875427"/>
                  <a:pt x="2877032" y="859395"/>
                  <a:pt x="2917970" y="879392"/>
                </a:cubicBezTo>
                <a:cubicBezTo>
                  <a:pt x="2921487" y="903353"/>
                  <a:pt x="2937122" y="907916"/>
                  <a:pt x="2957236" y="906835"/>
                </a:cubicBezTo>
                <a:lnTo>
                  <a:pt x="3117215" y="1073714"/>
                </a:lnTo>
                <a:cubicBezTo>
                  <a:pt x="3153906" y="1089285"/>
                  <a:pt x="3232612" y="1124062"/>
                  <a:pt x="3250958" y="1130397"/>
                </a:cubicBezTo>
                <a:cubicBezTo>
                  <a:pt x="3409574" y="1172733"/>
                  <a:pt x="3456045" y="1237431"/>
                  <a:pt x="3496717" y="1260412"/>
                </a:cubicBezTo>
                <a:lnTo>
                  <a:pt x="3494992" y="1268283"/>
                </a:lnTo>
                <a:cubicBezTo>
                  <a:pt x="3495362" y="1274688"/>
                  <a:pt x="3498760" y="1281160"/>
                  <a:pt x="3508993" y="1287737"/>
                </a:cubicBezTo>
                <a:lnTo>
                  <a:pt x="3512115" y="1288544"/>
                </a:lnTo>
                <a:lnTo>
                  <a:pt x="3548697" y="1363739"/>
                </a:lnTo>
                <a:cubicBezTo>
                  <a:pt x="3572773" y="1395571"/>
                  <a:pt x="3623148" y="1421050"/>
                  <a:pt x="3656567" y="1479533"/>
                </a:cubicBezTo>
                <a:lnTo>
                  <a:pt x="3661987" y="1491779"/>
                </a:lnTo>
                <a:lnTo>
                  <a:pt x="3667389" y="1495409"/>
                </a:lnTo>
                <a:lnTo>
                  <a:pt x="3800461" y="1696689"/>
                </a:lnTo>
                <a:cubicBezTo>
                  <a:pt x="3835546" y="1747791"/>
                  <a:pt x="3913146" y="1811386"/>
                  <a:pt x="3933737" y="1853325"/>
                </a:cubicBezTo>
                <a:lnTo>
                  <a:pt x="3946446" y="1903446"/>
                </a:lnTo>
                <a:lnTo>
                  <a:pt x="3960581" y="1913244"/>
                </a:lnTo>
                <a:cubicBezTo>
                  <a:pt x="3979608" y="1926434"/>
                  <a:pt x="3998210" y="1940240"/>
                  <a:pt x="4015111" y="1956512"/>
                </a:cubicBezTo>
                <a:cubicBezTo>
                  <a:pt x="4083226" y="1956238"/>
                  <a:pt x="4031943" y="1969929"/>
                  <a:pt x="4070740" y="1999693"/>
                </a:cubicBezTo>
                <a:cubicBezTo>
                  <a:pt x="4027554" y="2022282"/>
                  <a:pt x="4128681" y="2025600"/>
                  <a:pt x="4091495" y="2064313"/>
                </a:cubicBezTo>
                <a:cubicBezTo>
                  <a:pt x="4099733" y="2068504"/>
                  <a:pt x="4108887" y="2071343"/>
                  <a:pt x="4118353" y="2073901"/>
                </a:cubicBezTo>
                <a:lnTo>
                  <a:pt x="4123293" y="2075261"/>
                </a:lnTo>
                <a:lnTo>
                  <a:pt x="4166582" y="2120685"/>
                </a:lnTo>
                <a:lnTo>
                  <a:pt x="4213721" y="2168493"/>
                </a:lnTo>
                <a:lnTo>
                  <a:pt x="4250795" y="2261746"/>
                </a:lnTo>
                <a:lnTo>
                  <a:pt x="4295408" y="2340515"/>
                </a:lnTo>
                <a:cubicBezTo>
                  <a:pt x="4303294" y="2350172"/>
                  <a:pt x="4311232" y="2360551"/>
                  <a:pt x="4318976" y="2371504"/>
                </a:cubicBezTo>
                <a:lnTo>
                  <a:pt x="4323314" y="2378166"/>
                </a:lnTo>
                <a:cubicBezTo>
                  <a:pt x="4323288" y="2378269"/>
                  <a:pt x="4323261" y="2378372"/>
                  <a:pt x="4323235" y="2378475"/>
                </a:cubicBezTo>
                <a:cubicBezTo>
                  <a:pt x="4323820" y="2380303"/>
                  <a:pt x="4325112" y="2382633"/>
                  <a:pt x="4327479" y="2385858"/>
                </a:cubicBezTo>
                <a:lnTo>
                  <a:pt x="4331226" y="2390318"/>
                </a:lnTo>
                <a:lnTo>
                  <a:pt x="4339643" y="2403246"/>
                </a:lnTo>
                <a:lnTo>
                  <a:pt x="4341435" y="2408870"/>
                </a:lnTo>
                <a:lnTo>
                  <a:pt x="4340548" y="2412798"/>
                </a:lnTo>
                <a:lnTo>
                  <a:pt x="4351634" y="2443869"/>
                </a:lnTo>
                <a:cubicBezTo>
                  <a:pt x="4370557" y="2458176"/>
                  <a:pt x="4365119" y="2472379"/>
                  <a:pt x="4380688" y="2504819"/>
                </a:cubicBezTo>
                <a:cubicBezTo>
                  <a:pt x="4393528" y="2510493"/>
                  <a:pt x="4397884" y="2522485"/>
                  <a:pt x="4399892" y="2537002"/>
                </a:cubicBezTo>
                <a:cubicBezTo>
                  <a:pt x="4420218" y="2562143"/>
                  <a:pt x="4430910" y="2594831"/>
                  <a:pt x="4449690" y="2628144"/>
                </a:cubicBezTo>
                <a:cubicBezTo>
                  <a:pt x="4468446" y="2678770"/>
                  <a:pt x="4488860" y="2772681"/>
                  <a:pt x="4512427" y="2840755"/>
                </a:cubicBezTo>
                <a:lnTo>
                  <a:pt x="4591091" y="3036586"/>
                </a:lnTo>
                <a:cubicBezTo>
                  <a:pt x="4639934" y="3158078"/>
                  <a:pt x="4730818" y="3310586"/>
                  <a:pt x="4757297" y="3388741"/>
                </a:cubicBezTo>
                <a:cubicBezTo>
                  <a:pt x="4756620" y="3412898"/>
                  <a:pt x="4755942" y="3437054"/>
                  <a:pt x="4755264" y="3461211"/>
                </a:cubicBezTo>
                <a:cubicBezTo>
                  <a:pt x="4763881" y="3469559"/>
                  <a:pt x="4774382" y="3498341"/>
                  <a:pt x="4776842" y="3503606"/>
                </a:cubicBezTo>
                <a:cubicBezTo>
                  <a:pt x="4776789" y="3503947"/>
                  <a:pt x="4816006" y="3543555"/>
                  <a:pt x="4815953" y="3543897"/>
                </a:cubicBezTo>
                <a:lnTo>
                  <a:pt x="4826382" y="3589602"/>
                </a:lnTo>
                <a:cubicBezTo>
                  <a:pt x="4854724" y="3618181"/>
                  <a:pt x="4872282" y="3672884"/>
                  <a:pt x="4900664" y="3697326"/>
                </a:cubicBezTo>
                <a:cubicBezTo>
                  <a:pt x="4872593" y="3751610"/>
                  <a:pt x="4889332" y="3712092"/>
                  <a:pt x="4944717" y="3795461"/>
                </a:cubicBezTo>
                <a:cubicBezTo>
                  <a:pt x="4981269" y="3830092"/>
                  <a:pt x="4951776" y="3836266"/>
                  <a:pt x="4981260" y="3887734"/>
                </a:cubicBezTo>
                <a:cubicBezTo>
                  <a:pt x="4992187" y="3900180"/>
                  <a:pt x="5000945" y="3922491"/>
                  <a:pt x="5000423" y="3933089"/>
                </a:cubicBezTo>
                <a:lnTo>
                  <a:pt x="5033013" y="3937041"/>
                </a:lnTo>
                <a:lnTo>
                  <a:pt x="5081597" y="4013154"/>
                </a:lnTo>
                <a:lnTo>
                  <a:pt x="5088052" y="4027525"/>
                </a:lnTo>
                <a:lnTo>
                  <a:pt x="5189054" y="4098668"/>
                </a:lnTo>
                <a:lnTo>
                  <a:pt x="5228545" y="4146658"/>
                </a:lnTo>
                <a:lnTo>
                  <a:pt x="5268336" y="4194504"/>
                </a:lnTo>
                <a:cubicBezTo>
                  <a:pt x="5282676" y="4201217"/>
                  <a:pt x="5302948" y="4267012"/>
                  <a:pt x="5317950" y="4267325"/>
                </a:cubicBezTo>
                <a:cubicBezTo>
                  <a:pt x="5371561" y="4431932"/>
                  <a:pt x="5512417" y="4438996"/>
                  <a:pt x="5598270" y="4563876"/>
                </a:cubicBezTo>
                <a:cubicBezTo>
                  <a:pt x="5684123" y="4688756"/>
                  <a:pt x="5658748" y="4766617"/>
                  <a:pt x="5833068" y="5016605"/>
                </a:cubicBezTo>
                <a:cubicBezTo>
                  <a:pt x="5917959" y="5167124"/>
                  <a:pt x="6007541" y="5258633"/>
                  <a:pt x="6045916" y="5405287"/>
                </a:cubicBezTo>
                <a:cubicBezTo>
                  <a:pt x="6053001" y="5431110"/>
                  <a:pt x="6137180" y="5517469"/>
                  <a:pt x="6117737" y="5538137"/>
                </a:cubicBezTo>
                <a:cubicBezTo>
                  <a:pt x="6096856" y="5567956"/>
                  <a:pt x="6185855" y="5633330"/>
                  <a:pt x="6144230" y="5635151"/>
                </a:cubicBezTo>
                <a:cubicBezTo>
                  <a:pt x="6206267" y="5682015"/>
                  <a:pt x="6167034" y="5753331"/>
                  <a:pt x="6176742" y="5809044"/>
                </a:cubicBezTo>
                <a:cubicBezTo>
                  <a:pt x="6181644" y="5871497"/>
                  <a:pt x="6197878" y="5926431"/>
                  <a:pt x="6245199" y="6038018"/>
                </a:cubicBezTo>
                <a:cubicBezTo>
                  <a:pt x="6276717" y="6104340"/>
                  <a:pt x="6288745" y="6124315"/>
                  <a:pt x="6303931" y="6175618"/>
                </a:cubicBezTo>
                <a:cubicBezTo>
                  <a:pt x="6319117" y="6226921"/>
                  <a:pt x="6298592" y="6320971"/>
                  <a:pt x="6336313" y="6345837"/>
                </a:cubicBezTo>
                <a:cubicBezTo>
                  <a:pt x="6368454" y="6400251"/>
                  <a:pt x="6388884" y="6464262"/>
                  <a:pt x="6401195" y="6542084"/>
                </a:cubicBezTo>
                <a:lnTo>
                  <a:pt x="6408310" y="6612865"/>
                </a:lnTo>
                <a:lnTo>
                  <a:pt x="1146484" y="6912725"/>
                </a:lnTo>
                <a:lnTo>
                  <a:pt x="1108438" y="6825083"/>
                </a:lnTo>
                <a:cubicBezTo>
                  <a:pt x="1057133" y="6684904"/>
                  <a:pt x="1090669" y="6637010"/>
                  <a:pt x="997867" y="6378703"/>
                </a:cubicBezTo>
                <a:cubicBezTo>
                  <a:pt x="956253" y="6228487"/>
                  <a:pt x="874761" y="6010797"/>
                  <a:pt x="858750" y="5923784"/>
                </a:cubicBezTo>
                <a:cubicBezTo>
                  <a:pt x="856924" y="5899993"/>
                  <a:pt x="844018" y="5873122"/>
                  <a:pt x="860408" y="5860728"/>
                </a:cubicBezTo>
                <a:cubicBezTo>
                  <a:pt x="878957" y="5840950"/>
                  <a:pt x="823834" y="5761906"/>
                  <a:pt x="853644" y="5771381"/>
                </a:cubicBezTo>
                <a:cubicBezTo>
                  <a:pt x="815383" y="5715186"/>
                  <a:pt x="852133" y="5665047"/>
                  <a:pt x="852164" y="5615193"/>
                </a:cubicBezTo>
                <a:cubicBezTo>
                  <a:pt x="817076" y="5571334"/>
                  <a:pt x="851740" y="5509975"/>
                  <a:pt x="831986" y="5402745"/>
                </a:cubicBezTo>
                <a:cubicBezTo>
                  <a:pt x="792037" y="5354630"/>
                  <a:pt x="819063" y="5330513"/>
                  <a:pt x="759590" y="5239800"/>
                </a:cubicBezTo>
                <a:cubicBezTo>
                  <a:pt x="762665" y="5236543"/>
                  <a:pt x="765245" y="5232371"/>
                  <a:pt x="767251" y="5227414"/>
                </a:cubicBezTo>
                <a:cubicBezTo>
                  <a:pt x="778914" y="5198604"/>
                  <a:pt x="769142" y="5150045"/>
                  <a:pt x="745427" y="5118958"/>
                </a:cubicBezTo>
                <a:cubicBezTo>
                  <a:pt x="660991" y="4975263"/>
                  <a:pt x="672599" y="4907855"/>
                  <a:pt x="635950" y="4788294"/>
                </a:cubicBezTo>
                <a:cubicBezTo>
                  <a:pt x="600650" y="4653678"/>
                  <a:pt x="646752" y="4690694"/>
                  <a:pt x="558787" y="4518070"/>
                </a:cubicBezTo>
                <a:cubicBezTo>
                  <a:pt x="577057" y="4502442"/>
                  <a:pt x="573633" y="4481342"/>
                  <a:pt x="555530" y="4444433"/>
                </a:cubicBezTo>
                <a:cubicBezTo>
                  <a:pt x="540027" y="4379200"/>
                  <a:pt x="596616" y="4390343"/>
                  <a:pt x="549378" y="4320965"/>
                </a:cubicBezTo>
                <a:cubicBezTo>
                  <a:pt x="581692" y="4336040"/>
                  <a:pt x="535024" y="4198883"/>
                  <a:pt x="572361" y="4232369"/>
                </a:cubicBezTo>
                <a:cubicBezTo>
                  <a:pt x="590648" y="4193014"/>
                  <a:pt x="541489" y="4167113"/>
                  <a:pt x="556288" y="4127673"/>
                </a:cubicBezTo>
                <a:lnTo>
                  <a:pt x="506660" y="3821119"/>
                </a:lnTo>
                <a:cubicBezTo>
                  <a:pt x="481478" y="3781010"/>
                  <a:pt x="483894" y="3751446"/>
                  <a:pt x="494791" y="3723556"/>
                </a:cubicBezTo>
                <a:cubicBezTo>
                  <a:pt x="472516" y="3634460"/>
                  <a:pt x="499836" y="3607209"/>
                  <a:pt x="490230" y="3508893"/>
                </a:cubicBezTo>
                <a:cubicBezTo>
                  <a:pt x="525541" y="3397546"/>
                  <a:pt x="482951" y="3307116"/>
                  <a:pt x="484223" y="3233179"/>
                </a:cubicBezTo>
                <a:cubicBezTo>
                  <a:pt x="465844" y="3133672"/>
                  <a:pt x="460855" y="3219289"/>
                  <a:pt x="460329" y="3041244"/>
                </a:cubicBezTo>
                <a:lnTo>
                  <a:pt x="407197" y="2812292"/>
                </a:lnTo>
                <a:cubicBezTo>
                  <a:pt x="391019" y="2768219"/>
                  <a:pt x="344571" y="2745090"/>
                  <a:pt x="386122" y="2757841"/>
                </a:cubicBezTo>
                <a:cubicBezTo>
                  <a:pt x="381879" y="2743275"/>
                  <a:pt x="360306" y="2721346"/>
                  <a:pt x="363684" y="2714608"/>
                </a:cubicBezTo>
                <a:lnTo>
                  <a:pt x="330746" y="2625146"/>
                </a:lnTo>
                <a:lnTo>
                  <a:pt x="299927" y="2566177"/>
                </a:lnTo>
                <a:cubicBezTo>
                  <a:pt x="300505" y="2524092"/>
                  <a:pt x="287694" y="2482008"/>
                  <a:pt x="288272" y="2439923"/>
                </a:cubicBezTo>
                <a:cubicBezTo>
                  <a:pt x="243273" y="2349673"/>
                  <a:pt x="278610" y="2382839"/>
                  <a:pt x="233611" y="2326248"/>
                </a:cubicBezTo>
                <a:lnTo>
                  <a:pt x="115057" y="212791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E620346-026C-4BDD-AF97-3FD1DB28D3DC}"/>
              </a:ext>
            </a:extLst>
          </p:cNvPr>
          <p:cNvSpPr>
            <a:spLocks noGrp="1"/>
          </p:cNvSpPr>
          <p:nvPr>
            <p:ph type="title"/>
          </p:nvPr>
        </p:nvSpPr>
        <p:spPr>
          <a:xfrm>
            <a:off x="1137684" y="3641651"/>
            <a:ext cx="4324653" cy="2612726"/>
          </a:xfrm>
        </p:spPr>
        <p:txBody>
          <a:bodyPr anchor="b">
            <a:normAutofit/>
          </a:bodyPr>
          <a:lstStyle/>
          <a:p>
            <a:r>
              <a:rPr lang="en-US" dirty="0">
                <a:ea typeface="Batang"/>
              </a:rPr>
              <a:t>Current picture of nurses in NHS</a:t>
            </a:r>
            <a:endParaRPr lang="en-US" dirty="0"/>
          </a:p>
        </p:txBody>
      </p:sp>
      <p:sp>
        <p:nvSpPr>
          <p:cNvPr id="3" name="Content Placeholder 2">
            <a:extLst>
              <a:ext uri="{FF2B5EF4-FFF2-40B4-BE49-F238E27FC236}">
                <a16:creationId xmlns:a16="http://schemas.microsoft.com/office/drawing/2014/main" id="{A0FEAE35-6D66-4B52-9C03-3F4668582CFA}"/>
              </a:ext>
            </a:extLst>
          </p:cNvPr>
          <p:cNvSpPr>
            <a:spLocks noGrp="1"/>
          </p:cNvSpPr>
          <p:nvPr>
            <p:ph idx="1"/>
          </p:nvPr>
        </p:nvSpPr>
        <p:spPr>
          <a:xfrm>
            <a:off x="6096000" y="609600"/>
            <a:ext cx="4835857" cy="5791200"/>
          </a:xfrm>
        </p:spPr>
        <p:txBody>
          <a:bodyPr vert="horz" lIns="91440" tIns="45720" rIns="91440" bIns="45720" rtlCol="0" anchor="t">
            <a:normAutofit/>
          </a:bodyPr>
          <a:lstStyle/>
          <a:p>
            <a:endParaRPr lang="en-US" dirty="0">
              <a:ea typeface="Batang"/>
            </a:endParaRPr>
          </a:p>
          <a:p>
            <a:r>
              <a:rPr lang="en-US" dirty="0">
                <a:ea typeface="Batang"/>
              </a:rPr>
              <a:t>Before the pandemic there was a shortage of around 50,000 nurses in the UK</a:t>
            </a:r>
            <a:endParaRPr lang="en-US">
              <a:ea typeface="Batang"/>
            </a:endParaRPr>
          </a:p>
          <a:p>
            <a:r>
              <a:rPr lang="en-US" dirty="0">
                <a:ea typeface="+mn-lt"/>
                <a:cs typeface="+mn-lt"/>
              </a:rPr>
              <a:t>Across all staff groups, the NHS had 83,591 FTE vacancies in June 2020. </a:t>
            </a:r>
          </a:p>
          <a:p>
            <a:r>
              <a:rPr lang="en-US" dirty="0">
                <a:ea typeface="+mn-lt"/>
                <a:cs typeface="+mn-lt"/>
              </a:rPr>
              <a:t>Nursing vacancies account for 45% of this number</a:t>
            </a:r>
          </a:p>
          <a:p>
            <a:r>
              <a:rPr lang="en-US" dirty="0">
                <a:ea typeface="+mn-lt"/>
                <a:cs typeface="+mn-lt"/>
              </a:rPr>
              <a:t>A quarter of all nursing vacancies are in mental health.</a:t>
            </a:r>
          </a:p>
          <a:p>
            <a:r>
              <a:rPr lang="en-US" dirty="0">
                <a:ea typeface="+mn-lt"/>
                <a:cs typeface="+mn-lt"/>
              </a:rPr>
              <a:t>Government commitment to 50,000 more nurses</a:t>
            </a:r>
          </a:p>
          <a:p>
            <a:r>
              <a:rPr lang="en-US" dirty="0">
                <a:ea typeface="+mn-lt"/>
                <a:cs typeface="+mn-lt"/>
              </a:rPr>
              <a:t>1 in 5 vacant posts on some wards</a:t>
            </a:r>
          </a:p>
          <a:p>
            <a:endParaRPr lang="en-US" dirty="0"/>
          </a:p>
        </p:txBody>
      </p:sp>
    </p:spTree>
    <p:extLst>
      <p:ext uri="{BB962C8B-B14F-4D97-AF65-F5344CB8AC3E}">
        <p14:creationId xmlns:p14="http://schemas.microsoft.com/office/powerpoint/2010/main" val="2566958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819EC06-95FA-4182-A069-1FA626C7A0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8EB1A4A-D79A-42CF-8F0E-83C097672B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2BF7E92-8267-4446-9FCC-1C61CAD9BD36}"/>
              </a:ext>
            </a:extLst>
          </p:cNvPr>
          <p:cNvSpPr>
            <a:spLocks noGrp="1"/>
          </p:cNvSpPr>
          <p:nvPr>
            <p:ph type="title"/>
          </p:nvPr>
        </p:nvSpPr>
        <p:spPr>
          <a:xfrm>
            <a:off x="1050878" y="609601"/>
            <a:ext cx="10017455" cy="1216024"/>
          </a:xfrm>
        </p:spPr>
        <p:txBody>
          <a:bodyPr>
            <a:normAutofit/>
          </a:bodyPr>
          <a:lstStyle/>
          <a:p>
            <a:r>
              <a:rPr lang="en-US" dirty="0">
                <a:ea typeface="Batang"/>
              </a:rPr>
              <a:t>Health Foundation- Building the Nursing Workforce in england2020</a:t>
            </a:r>
            <a:endParaRPr lang="en-US" dirty="0" err="1"/>
          </a:p>
        </p:txBody>
      </p:sp>
      <p:sp>
        <p:nvSpPr>
          <p:cNvPr id="3" name="Content Placeholder 2">
            <a:extLst>
              <a:ext uri="{FF2B5EF4-FFF2-40B4-BE49-F238E27FC236}">
                <a16:creationId xmlns:a16="http://schemas.microsoft.com/office/drawing/2014/main" id="{6F92284C-360C-4516-8E6A-646FDA1D849B}"/>
              </a:ext>
            </a:extLst>
          </p:cNvPr>
          <p:cNvSpPr>
            <a:spLocks noGrp="1"/>
          </p:cNvSpPr>
          <p:nvPr>
            <p:ph idx="1"/>
          </p:nvPr>
        </p:nvSpPr>
        <p:spPr>
          <a:xfrm>
            <a:off x="1050878" y="2435226"/>
            <a:ext cx="9880979" cy="3819151"/>
          </a:xfrm>
        </p:spPr>
        <p:txBody>
          <a:bodyPr vert="horz" lIns="91440" tIns="45720" rIns="91440" bIns="45720" rtlCol="0" anchor="ctr">
            <a:normAutofit/>
          </a:bodyPr>
          <a:lstStyle/>
          <a:p>
            <a:r>
              <a:rPr lang="en-US" dirty="0">
                <a:ea typeface="Batang"/>
              </a:rPr>
              <a:t>We need a marked improvement in retention particularly of older nurses (community workforce tends to have an older nurse profile)</a:t>
            </a:r>
          </a:p>
          <a:p>
            <a:r>
              <a:rPr lang="en-US" dirty="0">
                <a:ea typeface="Batang"/>
              </a:rPr>
              <a:t>Calls for better data on the nursing workforce overall – nationally and locally, including in non-NHS settings</a:t>
            </a:r>
            <a:endParaRPr lang="en-US" dirty="0"/>
          </a:p>
          <a:p>
            <a:r>
              <a:rPr lang="en-US" dirty="0">
                <a:ea typeface="Batang"/>
              </a:rPr>
              <a:t>Better data on student attrition and capacity building in Universities – a wider look at entry points into nursing</a:t>
            </a:r>
            <a:endParaRPr lang="en-US" dirty="0"/>
          </a:p>
          <a:p>
            <a:r>
              <a:rPr lang="en-US" dirty="0">
                <a:ea typeface="Batang"/>
              </a:rPr>
              <a:t>Better data on newly qualified nurses and their retention rates</a:t>
            </a:r>
            <a:endParaRPr lang="en-US" dirty="0"/>
          </a:p>
          <a:p>
            <a:r>
              <a:rPr lang="en-US" dirty="0">
                <a:ea typeface="Batang"/>
              </a:rPr>
              <a:t>Better pay</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452345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7E20F8-C04B-41DA-89B0-EDBB1EBBC4FD}"/>
              </a:ext>
            </a:extLst>
          </p:cNvPr>
          <p:cNvSpPr>
            <a:spLocks noGrp="1"/>
          </p:cNvSpPr>
          <p:nvPr>
            <p:ph type="title"/>
          </p:nvPr>
        </p:nvSpPr>
        <p:spPr>
          <a:xfrm>
            <a:off x="1050879" y="609601"/>
            <a:ext cx="9621448" cy="1216024"/>
          </a:xfrm>
        </p:spPr>
        <p:txBody>
          <a:bodyPr>
            <a:normAutofit/>
          </a:bodyPr>
          <a:lstStyle/>
          <a:p>
            <a:pPr>
              <a:lnSpc>
                <a:spcPct val="100000"/>
              </a:lnSpc>
            </a:pPr>
            <a:r>
              <a:rPr lang="en-US" sz="2400">
                <a:ea typeface="+mj-lt"/>
                <a:cs typeface="+mj-lt"/>
              </a:rPr>
              <a:t>survey of 42,000 members published by the Royal College of Nursing (RCN) in August 2020</a:t>
            </a:r>
            <a:endParaRPr lang="en-US" sz="2400"/>
          </a:p>
        </p:txBody>
      </p:sp>
      <p:sp>
        <p:nvSpPr>
          <p:cNvPr id="3" name="Content Placeholder 2">
            <a:extLst>
              <a:ext uri="{FF2B5EF4-FFF2-40B4-BE49-F238E27FC236}">
                <a16:creationId xmlns:a16="http://schemas.microsoft.com/office/drawing/2014/main" id="{1EA943F4-FA0B-4604-814E-71651AF4E329}"/>
              </a:ext>
            </a:extLst>
          </p:cNvPr>
          <p:cNvSpPr>
            <a:spLocks noGrp="1"/>
          </p:cNvSpPr>
          <p:nvPr>
            <p:ph idx="1"/>
          </p:nvPr>
        </p:nvSpPr>
        <p:spPr>
          <a:xfrm>
            <a:off x="1050879" y="2147357"/>
            <a:ext cx="9621448" cy="4107019"/>
          </a:xfrm>
        </p:spPr>
        <p:txBody>
          <a:bodyPr vert="horz" lIns="91440" tIns="45720" rIns="91440" bIns="45720" rtlCol="0">
            <a:normAutofit/>
          </a:bodyPr>
          <a:lstStyle/>
          <a:p>
            <a:r>
              <a:rPr lang="en-US" dirty="0">
                <a:ea typeface="+mn-lt"/>
                <a:cs typeface="+mn-lt"/>
              </a:rPr>
              <a:t> It reported that: </a:t>
            </a:r>
            <a:endParaRPr lang="en-US">
              <a:cs typeface="+mn-lt"/>
            </a:endParaRPr>
          </a:p>
          <a:p>
            <a:r>
              <a:rPr lang="en-US" dirty="0">
                <a:ea typeface="+mn-lt"/>
                <a:cs typeface="+mn-lt"/>
              </a:rPr>
              <a:t>38% of respondents indicated that staffing levels worsened during the pandemic </a:t>
            </a:r>
            <a:endParaRPr lang="en-US">
              <a:cs typeface="+mn-lt"/>
            </a:endParaRPr>
          </a:p>
          <a:p>
            <a:r>
              <a:rPr lang="en-US" dirty="0">
                <a:ea typeface="+mn-lt"/>
                <a:cs typeface="+mn-lt"/>
              </a:rPr>
              <a:t>62% said the needs of people they cared for had become more complex </a:t>
            </a:r>
            <a:endParaRPr lang="en-US">
              <a:cs typeface="+mn-lt"/>
            </a:endParaRPr>
          </a:p>
          <a:p>
            <a:r>
              <a:rPr lang="en-US" dirty="0">
                <a:ea typeface="+mn-lt"/>
                <a:cs typeface="+mn-lt"/>
              </a:rPr>
              <a:t>76% reported an increase in their own stress levels </a:t>
            </a:r>
            <a:endParaRPr lang="en-US">
              <a:cs typeface="+mn-lt"/>
            </a:endParaRPr>
          </a:p>
          <a:p>
            <a:r>
              <a:rPr lang="en-US" dirty="0">
                <a:ea typeface="+mn-lt"/>
                <a:cs typeface="+mn-lt"/>
              </a:rPr>
              <a:t>33% said they worked longer hours </a:t>
            </a:r>
            <a:endParaRPr lang="en-US">
              <a:cs typeface="+mn-lt"/>
            </a:endParaRPr>
          </a:p>
          <a:p>
            <a:r>
              <a:rPr lang="en-US" dirty="0">
                <a:ea typeface="+mn-lt"/>
                <a:cs typeface="+mn-lt"/>
              </a:rPr>
              <a:t>34% said they worked at a higher level of responsibility </a:t>
            </a:r>
            <a:endParaRPr lang="en-US" dirty="0">
              <a:cs typeface="+mn-lt"/>
            </a:endParaRPr>
          </a:p>
          <a:p>
            <a:r>
              <a:rPr lang="en-US" dirty="0">
                <a:ea typeface="+mn-lt"/>
                <a:cs typeface="+mn-lt"/>
              </a:rPr>
              <a:t>91% said they were concerned about the wellbeing of those in the nursing profession generally.</a:t>
            </a:r>
            <a:endParaRPr lang="en-US"/>
          </a:p>
        </p:txBody>
      </p:sp>
      <p:sp>
        <p:nvSpPr>
          <p:cNvPr id="10" name="Freeform: Shape 9">
            <a:extLst>
              <a:ext uri="{FF2B5EF4-FFF2-40B4-BE49-F238E27FC236}">
                <a16:creationId xmlns:a16="http://schemas.microsoft.com/office/drawing/2014/main" id="{80FB4D7A-9B72-446C-9A0D-C0A2986BC0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61483" y="-2"/>
            <a:ext cx="1329192"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1364418" h="6858000">
                <a:moveTo>
                  <a:pt x="37636" y="0"/>
                </a:moveTo>
                <a:lnTo>
                  <a:pt x="1364418" y="0"/>
                </a:lnTo>
                <a:lnTo>
                  <a:pt x="1364418" y="6858000"/>
                </a:lnTo>
                <a:lnTo>
                  <a:pt x="101112" y="6857735"/>
                </a:lnTo>
                <a:cubicBezTo>
                  <a:pt x="115369" y="6839114"/>
                  <a:pt x="142394" y="6806441"/>
                  <a:pt x="137705" y="6776847"/>
                </a:cubicBezTo>
                <a:cubicBezTo>
                  <a:pt x="148424" y="6767643"/>
                  <a:pt x="156380" y="6753187"/>
                  <a:pt x="149205" y="6737706"/>
                </a:cubicBezTo>
                <a:cubicBezTo>
                  <a:pt x="155245" y="6708183"/>
                  <a:pt x="170958" y="6713000"/>
                  <a:pt x="173944" y="6691589"/>
                </a:cubicBezTo>
                <a:cubicBezTo>
                  <a:pt x="174057" y="6689618"/>
                  <a:pt x="165855" y="6661941"/>
                  <a:pt x="165968" y="6659970"/>
                </a:cubicBezTo>
                <a:cubicBezTo>
                  <a:pt x="166538" y="6656036"/>
                  <a:pt x="165560" y="6637698"/>
                  <a:pt x="166592" y="6636211"/>
                </a:cubicBezTo>
                <a:lnTo>
                  <a:pt x="184036" y="6594177"/>
                </a:lnTo>
                <a:cubicBezTo>
                  <a:pt x="192044" y="6580421"/>
                  <a:pt x="188570" y="6573022"/>
                  <a:pt x="198076" y="6557575"/>
                </a:cubicBezTo>
                <a:cubicBezTo>
                  <a:pt x="200255" y="6540981"/>
                  <a:pt x="232864" y="6478671"/>
                  <a:pt x="251033" y="6492130"/>
                </a:cubicBezTo>
                <a:cubicBezTo>
                  <a:pt x="252316" y="6486906"/>
                  <a:pt x="263405" y="6432771"/>
                  <a:pt x="266720" y="6431610"/>
                </a:cubicBezTo>
                <a:lnTo>
                  <a:pt x="310425" y="6379786"/>
                </a:lnTo>
                <a:cubicBezTo>
                  <a:pt x="310468" y="6347539"/>
                  <a:pt x="314739" y="6343120"/>
                  <a:pt x="293648" y="6334727"/>
                </a:cubicBezTo>
                <a:cubicBezTo>
                  <a:pt x="293165" y="6323607"/>
                  <a:pt x="271546" y="6324415"/>
                  <a:pt x="271063" y="6313295"/>
                </a:cubicBezTo>
                <a:cubicBezTo>
                  <a:pt x="270633" y="6307513"/>
                  <a:pt x="278657" y="6285828"/>
                  <a:pt x="278227" y="6280046"/>
                </a:cubicBezTo>
                <a:cubicBezTo>
                  <a:pt x="276993" y="6275532"/>
                  <a:pt x="276658" y="6280700"/>
                  <a:pt x="281226" y="6272987"/>
                </a:cubicBezTo>
                <a:lnTo>
                  <a:pt x="288000" y="6252834"/>
                </a:ln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3098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C685BF-E9A7-4525-ABF3-CCC2EAC37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2687005"/>
          </a:xfrm>
          <a:custGeom>
            <a:avLst/>
            <a:gdLst>
              <a:gd name="connsiteX0" fmla="*/ 12192000 w 12192000"/>
              <a:gd name="connsiteY0" fmla="*/ 0 h 2785707"/>
              <a:gd name="connsiteX1" fmla="*/ 0 w 12192000"/>
              <a:gd name="connsiteY1" fmla="*/ 0 h 2785707"/>
              <a:gd name="connsiteX2" fmla="*/ 0 w 12192000"/>
              <a:gd name="connsiteY2" fmla="*/ 591237 h 2785707"/>
              <a:gd name="connsiteX3" fmla="*/ 7462 w 12192000"/>
              <a:gd name="connsiteY3" fmla="*/ 596097 h 2785707"/>
              <a:gd name="connsiteX4" fmla="*/ 65949 w 12192000"/>
              <a:gd name="connsiteY4" fmla="*/ 623063 h 2785707"/>
              <a:gd name="connsiteX5" fmla="*/ 174040 w 12192000"/>
              <a:gd name="connsiteY5" fmla="*/ 614935 h 2785707"/>
              <a:gd name="connsiteX6" fmla="*/ 331354 w 12192000"/>
              <a:gd name="connsiteY6" fmla="*/ 605310 h 2785707"/>
              <a:gd name="connsiteX7" fmla="*/ 437701 w 12192000"/>
              <a:gd name="connsiteY7" fmla="*/ 649169 h 2785707"/>
              <a:gd name="connsiteX8" fmla="*/ 570985 w 12192000"/>
              <a:gd name="connsiteY8" fmla="*/ 634864 h 2785707"/>
              <a:gd name="connsiteX9" fmla="*/ 660488 w 12192000"/>
              <a:gd name="connsiteY9" fmla="*/ 637694 h 2785707"/>
              <a:gd name="connsiteX10" fmla="*/ 862240 w 12192000"/>
              <a:gd name="connsiteY10" fmla="*/ 647402 h 2785707"/>
              <a:gd name="connsiteX11" fmla="*/ 1055198 w 12192000"/>
              <a:gd name="connsiteY11" fmla="*/ 658414 h 2785707"/>
              <a:gd name="connsiteX12" fmla="*/ 1161490 w 12192000"/>
              <a:gd name="connsiteY12" fmla="*/ 664553 h 2785707"/>
              <a:gd name="connsiteX13" fmla="*/ 1335488 w 12192000"/>
              <a:gd name="connsiteY13" fmla="*/ 684838 h 2785707"/>
              <a:gd name="connsiteX14" fmla="*/ 1384901 w 12192000"/>
              <a:gd name="connsiteY14" fmla="*/ 684207 h 2785707"/>
              <a:gd name="connsiteX15" fmla="*/ 1414557 w 12192000"/>
              <a:gd name="connsiteY15" fmla="*/ 685540 h 2785707"/>
              <a:gd name="connsiteX16" fmla="*/ 1479073 w 12192000"/>
              <a:gd name="connsiteY16" fmla="*/ 708783 h 2785707"/>
              <a:gd name="connsiteX17" fmla="*/ 1760498 w 12192000"/>
              <a:gd name="connsiteY17" fmla="*/ 700683 h 2785707"/>
              <a:gd name="connsiteX18" fmla="*/ 1971386 w 12192000"/>
              <a:gd name="connsiteY18" fmla="*/ 726403 h 2785707"/>
              <a:gd name="connsiteX19" fmla="*/ 2050659 w 12192000"/>
              <a:gd name="connsiteY19" fmla="*/ 720928 h 2785707"/>
              <a:gd name="connsiteX20" fmla="*/ 2220475 w 12192000"/>
              <a:gd name="connsiteY20" fmla="*/ 749487 h 2785707"/>
              <a:gd name="connsiteX21" fmla="*/ 2272406 w 12192000"/>
              <a:gd name="connsiteY21" fmla="*/ 777021 h 2785707"/>
              <a:gd name="connsiteX22" fmla="*/ 2297410 w 12192000"/>
              <a:gd name="connsiteY22" fmla="*/ 791240 h 2785707"/>
              <a:gd name="connsiteX23" fmla="*/ 2377393 w 12192000"/>
              <a:gd name="connsiteY23" fmla="*/ 838529 h 2785707"/>
              <a:gd name="connsiteX24" fmla="*/ 2389325 w 12192000"/>
              <a:gd name="connsiteY24" fmla="*/ 847736 h 2785707"/>
              <a:gd name="connsiteX25" fmla="*/ 2418508 w 12192000"/>
              <a:gd name="connsiteY25" fmla="*/ 847030 h 2785707"/>
              <a:gd name="connsiteX26" fmla="*/ 2435377 w 12192000"/>
              <a:gd name="connsiteY26" fmla="*/ 837345 h 2785707"/>
              <a:gd name="connsiteX27" fmla="*/ 2439620 w 12192000"/>
              <a:gd name="connsiteY27" fmla="*/ 840860 h 2785707"/>
              <a:gd name="connsiteX28" fmla="*/ 2451797 w 12192000"/>
              <a:gd name="connsiteY28" fmla="*/ 846508 h 2785707"/>
              <a:gd name="connsiteX29" fmla="*/ 2505861 w 12192000"/>
              <a:gd name="connsiteY29" fmla="*/ 882666 h 2785707"/>
              <a:gd name="connsiteX30" fmla="*/ 2528621 w 12192000"/>
              <a:gd name="connsiteY30" fmla="*/ 883310 h 2785707"/>
              <a:gd name="connsiteX31" fmla="*/ 2615876 w 12192000"/>
              <a:gd name="connsiteY31" fmla="*/ 913568 h 2785707"/>
              <a:gd name="connsiteX32" fmla="*/ 2633076 w 12192000"/>
              <a:gd name="connsiteY32" fmla="*/ 918384 h 2785707"/>
              <a:gd name="connsiteX33" fmla="*/ 2665101 w 12192000"/>
              <a:gd name="connsiteY33" fmla="*/ 936714 h 2785707"/>
              <a:gd name="connsiteX34" fmla="*/ 2675173 w 12192000"/>
              <a:gd name="connsiteY34" fmla="*/ 938458 h 2785707"/>
              <a:gd name="connsiteX35" fmla="*/ 2707978 w 12192000"/>
              <a:gd name="connsiteY35" fmla="*/ 955182 h 2785707"/>
              <a:gd name="connsiteX36" fmla="*/ 2778669 w 12192000"/>
              <a:gd name="connsiteY36" fmla="*/ 991480 h 2785707"/>
              <a:gd name="connsiteX37" fmla="*/ 2796452 w 12192000"/>
              <a:gd name="connsiteY37" fmla="*/ 1000372 h 2785707"/>
              <a:gd name="connsiteX38" fmla="*/ 2813495 w 12192000"/>
              <a:gd name="connsiteY38" fmla="*/ 1001982 h 2785707"/>
              <a:gd name="connsiteX39" fmla="*/ 2904193 w 12192000"/>
              <a:gd name="connsiteY39" fmla="*/ 1024123 h 2785707"/>
              <a:gd name="connsiteX40" fmla="*/ 2926826 w 12192000"/>
              <a:gd name="connsiteY40" fmla="*/ 1025558 h 2785707"/>
              <a:gd name="connsiteX41" fmla="*/ 2937629 w 12192000"/>
              <a:gd name="connsiteY41" fmla="*/ 1021496 h 2785707"/>
              <a:gd name="connsiteX42" fmla="*/ 2970190 w 12192000"/>
              <a:gd name="connsiteY42" fmla="*/ 1039341 h 2785707"/>
              <a:gd name="connsiteX43" fmla="*/ 3023036 w 12192000"/>
              <a:gd name="connsiteY43" fmla="*/ 1057429 h 2785707"/>
              <a:gd name="connsiteX44" fmla="*/ 3047640 w 12192000"/>
              <a:gd name="connsiteY44" fmla="*/ 1067886 h 2785707"/>
              <a:gd name="connsiteX45" fmla="*/ 3069615 w 12192000"/>
              <a:gd name="connsiteY45" fmla="*/ 1068623 h 2785707"/>
              <a:gd name="connsiteX46" fmla="*/ 3189718 w 12192000"/>
              <a:gd name="connsiteY46" fmla="*/ 1090790 h 2785707"/>
              <a:gd name="connsiteX47" fmla="*/ 3234683 w 12192000"/>
              <a:gd name="connsiteY47" fmla="*/ 1082861 h 2785707"/>
              <a:gd name="connsiteX48" fmla="*/ 3243889 w 12192000"/>
              <a:gd name="connsiteY48" fmla="*/ 1088560 h 2785707"/>
              <a:gd name="connsiteX49" fmla="*/ 3316289 w 12192000"/>
              <a:gd name="connsiteY49" fmla="*/ 1102846 h 2785707"/>
              <a:gd name="connsiteX50" fmla="*/ 3363255 w 12192000"/>
              <a:gd name="connsiteY50" fmla="*/ 1113121 h 2785707"/>
              <a:gd name="connsiteX51" fmla="*/ 3450298 w 12192000"/>
              <a:gd name="connsiteY51" fmla="*/ 1140641 h 2785707"/>
              <a:gd name="connsiteX52" fmla="*/ 3502843 w 12192000"/>
              <a:gd name="connsiteY52" fmla="*/ 1152088 h 2785707"/>
              <a:gd name="connsiteX53" fmla="*/ 3534327 w 12192000"/>
              <a:gd name="connsiteY53" fmla="*/ 1158780 h 2785707"/>
              <a:gd name="connsiteX54" fmla="*/ 3613707 w 12192000"/>
              <a:gd name="connsiteY54" fmla="*/ 1188135 h 2785707"/>
              <a:gd name="connsiteX55" fmla="*/ 3734447 w 12192000"/>
              <a:gd name="connsiteY55" fmla="*/ 1264997 h 2785707"/>
              <a:gd name="connsiteX56" fmla="*/ 3774777 w 12192000"/>
              <a:gd name="connsiteY56" fmla="*/ 1280345 h 2785707"/>
              <a:gd name="connsiteX57" fmla="*/ 3782987 w 12192000"/>
              <a:gd name="connsiteY57" fmla="*/ 1278825 h 2785707"/>
              <a:gd name="connsiteX58" fmla="*/ 3829525 w 12192000"/>
              <a:gd name="connsiteY58" fmla="*/ 1314650 h 2785707"/>
              <a:gd name="connsiteX59" fmla="*/ 3916534 w 12192000"/>
              <a:gd name="connsiteY59" fmla="*/ 1337438 h 2785707"/>
              <a:gd name="connsiteX60" fmla="*/ 3985243 w 12192000"/>
              <a:gd name="connsiteY60" fmla="*/ 1349887 h 2785707"/>
              <a:gd name="connsiteX61" fmla="*/ 4022446 w 12192000"/>
              <a:gd name="connsiteY61" fmla="*/ 1358915 h 2785707"/>
              <a:gd name="connsiteX62" fmla="*/ 4050987 w 12192000"/>
              <a:gd name="connsiteY62" fmla="*/ 1363213 h 2785707"/>
              <a:gd name="connsiteX63" fmla="*/ 4115739 w 12192000"/>
              <a:gd name="connsiteY63" fmla="*/ 1386380 h 2785707"/>
              <a:gd name="connsiteX64" fmla="*/ 4219773 w 12192000"/>
              <a:gd name="connsiteY64" fmla="*/ 1429896 h 2785707"/>
              <a:gd name="connsiteX65" fmla="*/ 4242592 w 12192000"/>
              <a:gd name="connsiteY65" fmla="*/ 1437995 h 2785707"/>
              <a:gd name="connsiteX66" fmla="*/ 4264860 w 12192000"/>
              <a:gd name="connsiteY66" fmla="*/ 1440328 h 2785707"/>
              <a:gd name="connsiteX67" fmla="*/ 4272342 w 12192000"/>
              <a:gd name="connsiteY67" fmla="*/ 1436836 h 2785707"/>
              <a:gd name="connsiteX68" fmla="*/ 4285317 w 12192000"/>
              <a:gd name="connsiteY68" fmla="*/ 1440547 h 2785707"/>
              <a:gd name="connsiteX69" fmla="*/ 4289326 w 12192000"/>
              <a:gd name="connsiteY69" fmla="*/ 1440567 h 2785707"/>
              <a:gd name="connsiteX70" fmla="*/ 4311745 w 12192000"/>
              <a:gd name="connsiteY70" fmla="*/ 1441649 h 2785707"/>
              <a:gd name="connsiteX71" fmla="*/ 4345821 w 12192000"/>
              <a:gd name="connsiteY71" fmla="*/ 1467990 h 2785707"/>
              <a:gd name="connsiteX72" fmla="*/ 4399086 w 12192000"/>
              <a:gd name="connsiteY72" fmla="*/ 1480631 h 2785707"/>
              <a:gd name="connsiteX73" fmla="*/ 4635587 w 12192000"/>
              <a:gd name="connsiteY73" fmla="*/ 1532477 h 2785707"/>
              <a:gd name="connsiteX74" fmla="*/ 4697305 w 12192000"/>
              <a:gd name="connsiteY74" fmla="*/ 1598576 h 2785707"/>
              <a:gd name="connsiteX75" fmla="*/ 4800559 w 12192000"/>
              <a:gd name="connsiteY75" fmla="*/ 1650651 h 2785707"/>
              <a:gd name="connsiteX76" fmla="*/ 4945615 w 12192000"/>
              <a:gd name="connsiteY76" fmla="*/ 1698753 h 2785707"/>
              <a:gd name="connsiteX77" fmla="*/ 4951384 w 12192000"/>
              <a:gd name="connsiteY77" fmla="*/ 1709811 h 2785707"/>
              <a:gd name="connsiteX78" fmla="*/ 4961956 w 12192000"/>
              <a:gd name="connsiteY78" fmla="*/ 1718626 h 2785707"/>
              <a:gd name="connsiteX79" fmla="*/ 4964473 w 12192000"/>
              <a:gd name="connsiteY79" fmla="*/ 1718615 h 2785707"/>
              <a:gd name="connsiteX80" fmla="*/ 4991598 w 12192000"/>
              <a:gd name="connsiteY80" fmla="*/ 1734829 h 2785707"/>
              <a:gd name="connsiteX81" fmla="*/ 5009548 w 12192000"/>
              <a:gd name="connsiteY81" fmla="*/ 1747489 h 2785707"/>
              <a:gd name="connsiteX82" fmla="*/ 5014839 w 12192000"/>
              <a:gd name="connsiteY82" fmla="*/ 1748130 h 2785707"/>
              <a:gd name="connsiteX83" fmla="*/ 5058738 w 12192000"/>
              <a:gd name="connsiteY83" fmla="*/ 1764982 h 2785707"/>
              <a:gd name="connsiteX84" fmla="*/ 5080507 w 12192000"/>
              <a:gd name="connsiteY84" fmla="*/ 1768847 h 2785707"/>
              <a:gd name="connsiteX85" fmla="*/ 5142055 w 12192000"/>
              <a:gd name="connsiteY85" fmla="*/ 1767607 h 2785707"/>
              <a:gd name="connsiteX86" fmla="*/ 5173522 w 12192000"/>
              <a:gd name="connsiteY86" fmla="*/ 1784620 h 2785707"/>
              <a:gd name="connsiteX87" fmla="*/ 5180367 w 12192000"/>
              <a:gd name="connsiteY87" fmla="*/ 1787604 h 2785707"/>
              <a:gd name="connsiteX88" fmla="*/ 5180716 w 12192000"/>
              <a:gd name="connsiteY88" fmla="*/ 1787481 h 2785707"/>
              <a:gd name="connsiteX89" fmla="*/ 5188363 w 12192000"/>
              <a:gd name="connsiteY89" fmla="*/ 1790269 h 2785707"/>
              <a:gd name="connsiteX90" fmla="*/ 5192852 w 12192000"/>
              <a:gd name="connsiteY90" fmla="*/ 1793043 h 2785707"/>
              <a:gd name="connsiteX91" fmla="*/ 5272230 w 12192000"/>
              <a:gd name="connsiteY91" fmla="*/ 1791348 h 2785707"/>
              <a:gd name="connsiteX92" fmla="*/ 5376484 w 12192000"/>
              <a:gd name="connsiteY92" fmla="*/ 1805756 h 2785707"/>
              <a:gd name="connsiteX93" fmla="*/ 5478926 w 12192000"/>
              <a:gd name="connsiteY93" fmla="*/ 1822858 h 2785707"/>
              <a:gd name="connsiteX94" fmla="*/ 5515632 w 12192000"/>
              <a:gd name="connsiteY94" fmla="*/ 1830425 h 2785707"/>
              <a:gd name="connsiteX95" fmla="*/ 5582742 w 12192000"/>
              <a:gd name="connsiteY95" fmla="*/ 1837848 h 2785707"/>
              <a:gd name="connsiteX96" fmla="*/ 5615731 w 12192000"/>
              <a:gd name="connsiteY96" fmla="*/ 1838115 h 2785707"/>
              <a:gd name="connsiteX97" fmla="*/ 5619149 w 12192000"/>
              <a:gd name="connsiteY97" fmla="*/ 1835988 h 2785707"/>
              <a:gd name="connsiteX98" fmla="*/ 5625050 w 12192000"/>
              <a:gd name="connsiteY98" fmla="*/ 1835832 h 2785707"/>
              <a:gd name="connsiteX99" fmla="*/ 5640026 w 12192000"/>
              <a:gd name="connsiteY99" fmla="*/ 1839536 h 2785707"/>
              <a:gd name="connsiteX100" fmla="*/ 5645469 w 12192000"/>
              <a:gd name="connsiteY100" fmla="*/ 1841610 h 2785707"/>
              <a:gd name="connsiteX101" fmla="*/ 5653837 w 12192000"/>
              <a:gd name="connsiteY101" fmla="*/ 1843194 h 2785707"/>
              <a:gd name="connsiteX102" fmla="*/ 5654101 w 12192000"/>
              <a:gd name="connsiteY102" fmla="*/ 1843017 h 2785707"/>
              <a:gd name="connsiteX103" fmla="*/ 5661820 w 12192000"/>
              <a:gd name="connsiteY103" fmla="*/ 1844927 h 2785707"/>
              <a:gd name="connsiteX104" fmla="*/ 5698828 w 12192000"/>
              <a:gd name="connsiteY104" fmla="*/ 1857009 h 2785707"/>
              <a:gd name="connsiteX105" fmla="*/ 5755153 w 12192000"/>
              <a:gd name="connsiteY105" fmla="*/ 1846051 h 2785707"/>
              <a:gd name="connsiteX106" fmla="*/ 5777080 w 12192000"/>
              <a:gd name="connsiteY106" fmla="*/ 1846484 h 2785707"/>
              <a:gd name="connsiteX107" fmla="*/ 5790062 w 12192000"/>
              <a:gd name="connsiteY107" fmla="*/ 1844754 h 2785707"/>
              <a:gd name="connsiteX108" fmla="*/ 5888138 w 12192000"/>
              <a:gd name="connsiteY108" fmla="*/ 1877663 h 2785707"/>
              <a:gd name="connsiteX109" fmla="*/ 5902013 w 12192000"/>
              <a:gd name="connsiteY109" fmla="*/ 1884827 h 2785707"/>
              <a:gd name="connsiteX110" fmla="*/ 5912492 w 12192000"/>
              <a:gd name="connsiteY110" fmla="*/ 1894998 h 2785707"/>
              <a:gd name="connsiteX111" fmla="*/ 6068995 w 12192000"/>
              <a:gd name="connsiteY111" fmla="*/ 1920302 h 2785707"/>
              <a:gd name="connsiteX112" fmla="*/ 6283598 w 12192000"/>
              <a:gd name="connsiteY112" fmla="*/ 1991295 h 2785707"/>
              <a:gd name="connsiteX113" fmla="*/ 6378390 w 12192000"/>
              <a:gd name="connsiteY113" fmla="*/ 1991561 h 2785707"/>
              <a:gd name="connsiteX114" fmla="*/ 6519309 w 12192000"/>
              <a:gd name="connsiteY114" fmla="*/ 2027309 h 2785707"/>
              <a:gd name="connsiteX115" fmla="*/ 6643152 w 12192000"/>
              <a:gd name="connsiteY115" fmla="*/ 2049516 h 2785707"/>
              <a:gd name="connsiteX116" fmla="*/ 6656875 w 12192000"/>
              <a:gd name="connsiteY116" fmla="*/ 2051188 h 2785707"/>
              <a:gd name="connsiteX117" fmla="*/ 6662165 w 12192000"/>
              <a:gd name="connsiteY117" fmla="*/ 2046505 h 2785707"/>
              <a:gd name="connsiteX118" fmla="*/ 6708706 w 12192000"/>
              <a:gd name="connsiteY118" fmla="*/ 2049842 h 2785707"/>
              <a:gd name="connsiteX119" fmla="*/ 6797201 w 12192000"/>
              <a:gd name="connsiteY119" fmla="*/ 2065320 h 2785707"/>
              <a:gd name="connsiteX120" fmla="*/ 6810764 w 12192000"/>
              <a:gd name="connsiteY120" fmla="*/ 2071002 h 2785707"/>
              <a:gd name="connsiteX121" fmla="*/ 6901101 w 12192000"/>
              <a:gd name="connsiteY121" fmla="*/ 2082052 h 2785707"/>
              <a:gd name="connsiteX122" fmla="*/ 6962781 w 12192000"/>
              <a:gd name="connsiteY122" fmla="*/ 2092999 h 2785707"/>
              <a:gd name="connsiteX123" fmla="*/ 6975881 w 12192000"/>
              <a:gd name="connsiteY123" fmla="*/ 2098520 h 2785707"/>
              <a:gd name="connsiteX124" fmla="*/ 6991402 w 12192000"/>
              <a:gd name="connsiteY124" fmla="*/ 2094572 h 2785707"/>
              <a:gd name="connsiteX125" fmla="*/ 6996085 w 12192000"/>
              <a:gd name="connsiteY125" fmla="*/ 2090397 h 2785707"/>
              <a:gd name="connsiteX126" fmla="*/ 7045119 w 12192000"/>
              <a:gd name="connsiteY126" fmla="*/ 2100367 h 2785707"/>
              <a:gd name="connsiteX127" fmla="*/ 7051064 w 12192000"/>
              <a:gd name="connsiteY127" fmla="*/ 2100779 h 2785707"/>
              <a:gd name="connsiteX128" fmla="*/ 7092123 w 12192000"/>
              <a:gd name="connsiteY128" fmla="*/ 2100750 h 2785707"/>
              <a:gd name="connsiteX129" fmla="*/ 7153291 w 12192000"/>
              <a:gd name="connsiteY129" fmla="*/ 2096258 h 2785707"/>
              <a:gd name="connsiteX130" fmla="*/ 7216946 w 12192000"/>
              <a:gd name="connsiteY130" fmla="*/ 2083586 h 2785707"/>
              <a:gd name="connsiteX131" fmla="*/ 7253640 w 12192000"/>
              <a:gd name="connsiteY131" fmla="*/ 2078754 h 2785707"/>
              <a:gd name="connsiteX132" fmla="*/ 7279228 w 12192000"/>
              <a:gd name="connsiteY132" fmla="*/ 2072719 h 2785707"/>
              <a:gd name="connsiteX133" fmla="*/ 7350342 w 12192000"/>
              <a:gd name="connsiteY133" fmla="*/ 2070909 h 2785707"/>
              <a:gd name="connsiteX134" fmla="*/ 7470724 w 12192000"/>
              <a:gd name="connsiteY134" fmla="*/ 2073574 h 2785707"/>
              <a:gd name="connsiteX135" fmla="*/ 7514696 w 12192000"/>
              <a:gd name="connsiteY135" fmla="*/ 2067266 h 2785707"/>
              <a:gd name="connsiteX136" fmla="*/ 7516909 w 12192000"/>
              <a:gd name="connsiteY136" fmla="*/ 2061590 h 2785707"/>
              <a:gd name="connsiteX137" fmla="*/ 7530255 w 12192000"/>
              <a:gd name="connsiteY137" fmla="*/ 2060403 h 2785707"/>
              <a:gd name="connsiteX138" fmla="*/ 7533279 w 12192000"/>
              <a:gd name="connsiteY138" fmla="*/ 2059039 h 2785707"/>
              <a:gd name="connsiteX139" fmla="*/ 7551151 w 12192000"/>
              <a:gd name="connsiteY139" fmla="*/ 2052267 h 2785707"/>
              <a:gd name="connsiteX140" fmla="*/ 7602338 w 12192000"/>
              <a:gd name="connsiteY140" fmla="*/ 2063846 h 2785707"/>
              <a:gd name="connsiteX141" fmla="*/ 7625892 w 12192000"/>
              <a:gd name="connsiteY141" fmla="*/ 2064714 h 2785707"/>
              <a:gd name="connsiteX142" fmla="*/ 7648322 w 12192000"/>
              <a:gd name="connsiteY142" fmla="*/ 2072757 h 2785707"/>
              <a:gd name="connsiteX143" fmla="*/ 7660138 w 12192000"/>
              <a:gd name="connsiteY143" fmla="*/ 2081487 h 2785707"/>
              <a:gd name="connsiteX144" fmla="*/ 7701887 w 12192000"/>
              <a:gd name="connsiteY144" fmla="*/ 2097255 h 2785707"/>
              <a:gd name="connsiteX145" fmla="*/ 7701887 w 12192000"/>
              <a:gd name="connsiteY145" fmla="*/ 2081564 h 2785707"/>
              <a:gd name="connsiteX146" fmla="*/ 7781603 w 12192000"/>
              <a:gd name="connsiteY146" fmla="*/ 2105597 h 2785707"/>
              <a:gd name="connsiteX147" fmla="*/ 7840532 w 12192000"/>
              <a:gd name="connsiteY147" fmla="*/ 2126887 h 2785707"/>
              <a:gd name="connsiteX148" fmla="*/ 7852490 w 12192000"/>
              <a:gd name="connsiteY148" fmla="*/ 2134555 h 2785707"/>
              <a:gd name="connsiteX149" fmla="*/ 7868492 w 12192000"/>
              <a:gd name="connsiteY149" fmla="*/ 2133321 h 2785707"/>
              <a:gd name="connsiteX150" fmla="*/ 7873842 w 12192000"/>
              <a:gd name="connsiteY150" fmla="*/ 2130014 h 2785707"/>
              <a:gd name="connsiteX151" fmla="*/ 7920468 w 12192000"/>
              <a:gd name="connsiteY151" fmla="*/ 2148187 h 2785707"/>
              <a:gd name="connsiteX152" fmla="*/ 7926263 w 12192000"/>
              <a:gd name="connsiteY152" fmla="*/ 2149606 h 2785707"/>
              <a:gd name="connsiteX153" fmla="*/ 7966770 w 12192000"/>
              <a:gd name="connsiteY153" fmla="*/ 2156585 h 2785707"/>
              <a:gd name="connsiteX154" fmla="*/ 8092911 w 12192000"/>
              <a:gd name="connsiteY154" fmla="*/ 2161008 h 2785707"/>
              <a:gd name="connsiteX155" fmla="*/ 8129956 w 12192000"/>
              <a:gd name="connsiteY155" fmla="*/ 2162518 h 2785707"/>
              <a:gd name="connsiteX156" fmla="*/ 8156253 w 12192000"/>
              <a:gd name="connsiteY156" fmla="*/ 2160951 h 2785707"/>
              <a:gd name="connsiteX157" fmla="*/ 8226723 w 12192000"/>
              <a:gd name="connsiteY157" fmla="*/ 2171307 h 2785707"/>
              <a:gd name="connsiteX158" fmla="*/ 8345013 w 12192000"/>
              <a:gd name="connsiteY158" fmla="*/ 2194472 h 2785707"/>
              <a:gd name="connsiteX159" fmla="*/ 8389494 w 12192000"/>
              <a:gd name="connsiteY159" fmla="*/ 2195774 h 2785707"/>
              <a:gd name="connsiteX160" fmla="*/ 8392672 w 12192000"/>
              <a:gd name="connsiteY160" fmla="*/ 2190570 h 2785707"/>
              <a:gd name="connsiteX161" fmla="*/ 8406045 w 12192000"/>
              <a:gd name="connsiteY161" fmla="*/ 2191681 h 2785707"/>
              <a:gd name="connsiteX162" fmla="*/ 8409264 w 12192000"/>
              <a:gd name="connsiteY162" fmla="*/ 2190855 h 2785707"/>
              <a:gd name="connsiteX163" fmla="*/ 8428080 w 12192000"/>
              <a:gd name="connsiteY163" fmla="*/ 2187244 h 2785707"/>
              <a:gd name="connsiteX164" fmla="*/ 8476550 w 12192000"/>
              <a:gd name="connsiteY164" fmla="*/ 2207369 h 2785707"/>
              <a:gd name="connsiteX165" fmla="*/ 8588757 w 12192000"/>
              <a:gd name="connsiteY165" fmla="*/ 2225395 h 2785707"/>
              <a:gd name="connsiteX166" fmla="*/ 8749518 w 12192000"/>
              <a:gd name="connsiteY166" fmla="*/ 2245011 h 2785707"/>
              <a:gd name="connsiteX167" fmla="*/ 8874315 w 12192000"/>
              <a:gd name="connsiteY167" fmla="*/ 2266877 h 2785707"/>
              <a:gd name="connsiteX168" fmla="*/ 9029190 w 12192000"/>
              <a:gd name="connsiteY168" fmla="*/ 2309251 h 2785707"/>
              <a:gd name="connsiteX169" fmla="*/ 9142331 w 12192000"/>
              <a:gd name="connsiteY169" fmla="*/ 2320064 h 2785707"/>
              <a:gd name="connsiteX170" fmla="*/ 9155844 w 12192000"/>
              <a:gd name="connsiteY170" fmla="*/ 2330314 h 2785707"/>
              <a:gd name="connsiteX171" fmla="*/ 9171403 w 12192000"/>
              <a:gd name="connsiteY171" fmla="*/ 2337223 h 2785707"/>
              <a:gd name="connsiteX172" fmla="*/ 9173407 w 12192000"/>
              <a:gd name="connsiteY172" fmla="*/ 2336681 h 2785707"/>
              <a:gd name="connsiteX173" fmla="*/ 9208166 w 12192000"/>
              <a:gd name="connsiteY173" fmla="*/ 2347769 h 2785707"/>
              <a:gd name="connsiteX174" fmla="*/ 9274752 w 12192000"/>
              <a:gd name="connsiteY174" fmla="*/ 2367321 h 2785707"/>
              <a:gd name="connsiteX175" fmla="*/ 9275339 w 12192000"/>
              <a:gd name="connsiteY175" fmla="*/ 2366424 h 2785707"/>
              <a:gd name="connsiteX176" fmla="*/ 9286171 w 12192000"/>
              <a:gd name="connsiteY176" fmla="*/ 2364868 h 2785707"/>
              <a:gd name="connsiteX177" fmla="*/ 9306706 w 12192000"/>
              <a:gd name="connsiteY177" fmla="*/ 2364279 h 2785707"/>
              <a:gd name="connsiteX178" fmla="*/ 9354964 w 12192000"/>
              <a:gd name="connsiteY178" fmla="*/ 2350000 h 2785707"/>
              <a:gd name="connsiteX179" fmla="*/ 9393840 w 12192000"/>
              <a:gd name="connsiteY179" fmla="*/ 2360999 h 2785707"/>
              <a:gd name="connsiteX180" fmla="*/ 9401723 w 12192000"/>
              <a:gd name="connsiteY180" fmla="*/ 2362648 h 2785707"/>
              <a:gd name="connsiteX181" fmla="*/ 9401904 w 12192000"/>
              <a:gd name="connsiteY181" fmla="*/ 2362449 h 2785707"/>
              <a:gd name="connsiteX182" fmla="*/ 9410265 w 12192000"/>
              <a:gd name="connsiteY182" fmla="*/ 2363724 h 2785707"/>
              <a:gd name="connsiteX183" fmla="*/ 9431384 w 12192000"/>
              <a:gd name="connsiteY183" fmla="*/ 2368857 h 2785707"/>
              <a:gd name="connsiteX184" fmla="*/ 9436806 w 12192000"/>
              <a:gd name="connsiteY184" fmla="*/ 2368409 h 2785707"/>
              <a:gd name="connsiteX185" fmla="*/ 9469943 w 12192000"/>
              <a:gd name="connsiteY185" fmla="*/ 2364702 h 2785707"/>
              <a:gd name="connsiteX186" fmla="*/ 9571973 w 12192000"/>
              <a:gd name="connsiteY186" fmla="*/ 2375579 h 2785707"/>
              <a:gd name="connsiteX187" fmla="*/ 9673508 w 12192000"/>
              <a:gd name="connsiteY187" fmla="*/ 2388756 h 2785707"/>
              <a:gd name="connsiteX188" fmla="*/ 9775728 w 12192000"/>
              <a:gd name="connsiteY188" fmla="*/ 2398997 h 2785707"/>
              <a:gd name="connsiteX189" fmla="*/ 9828502 w 12192000"/>
              <a:gd name="connsiteY189" fmla="*/ 2387377 h 2785707"/>
              <a:gd name="connsiteX190" fmla="*/ 9834358 w 12192000"/>
              <a:gd name="connsiteY190" fmla="*/ 2387922 h 2785707"/>
              <a:gd name="connsiteX191" fmla="*/ 9848851 w 12192000"/>
              <a:gd name="connsiteY191" fmla="*/ 2393407 h 2785707"/>
              <a:gd name="connsiteX192" fmla="*/ 9854053 w 12192000"/>
              <a:gd name="connsiteY192" fmla="*/ 2396127 h 2785707"/>
              <a:gd name="connsiteX193" fmla="*/ 9862192 w 12192000"/>
              <a:gd name="connsiteY193" fmla="*/ 2398707 h 2785707"/>
              <a:gd name="connsiteX194" fmla="*/ 9862471 w 12192000"/>
              <a:gd name="connsiteY194" fmla="*/ 2398561 h 2785707"/>
              <a:gd name="connsiteX195" fmla="*/ 9905498 w 12192000"/>
              <a:gd name="connsiteY195" fmla="*/ 2417867 h 2785707"/>
              <a:gd name="connsiteX196" fmla="*/ 9962223 w 12192000"/>
              <a:gd name="connsiteY196" fmla="*/ 2413612 h 2785707"/>
              <a:gd name="connsiteX197" fmla="*/ 9983885 w 12192000"/>
              <a:gd name="connsiteY197" fmla="*/ 2416653 h 2785707"/>
              <a:gd name="connsiteX198" fmla="*/ 9995871 w 12192000"/>
              <a:gd name="connsiteY198" fmla="*/ 2417158 h 2785707"/>
              <a:gd name="connsiteX199" fmla="*/ 10030934 w 12192000"/>
              <a:gd name="connsiteY199" fmla="*/ 2432369 h 2785707"/>
              <a:gd name="connsiteX200" fmla="*/ 10036087 w 12192000"/>
              <a:gd name="connsiteY200" fmla="*/ 2432793 h 2785707"/>
              <a:gd name="connsiteX201" fmla="*/ 10057471 w 12192000"/>
              <a:gd name="connsiteY201" fmla="*/ 2445317 h 2785707"/>
              <a:gd name="connsiteX202" fmla="*/ 10088697 w 12192000"/>
              <a:gd name="connsiteY202" fmla="*/ 2461159 h 2785707"/>
              <a:gd name="connsiteX203" fmla="*/ 10091030 w 12192000"/>
              <a:gd name="connsiteY203" fmla="*/ 2461029 h 2785707"/>
              <a:gd name="connsiteX204" fmla="*/ 10104127 w 12192000"/>
              <a:gd name="connsiteY204" fmla="*/ 2469841 h 2785707"/>
              <a:gd name="connsiteX205" fmla="*/ 10169163 w 12192000"/>
              <a:gd name="connsiteY205" fmla="*/ 2492519 h 2785707"/>
              <a:gd name="connsiteX206" fmla="*/ 10266247 w 12192000"/>
              <a:gd name="connsiteY206" fmla="*/ 2525164 h 2785707"/>
              <a:gd name="connsiteX207" fmla="*/ 10383588 w 12192000"/>
              <a:gd name="connsiteY207" fmla="*/ 2556604 h 2785707"/>
              <a:gd name="connsiteX208" fmla="*/ 10502276 w 12192000"/>
              <a:gd name="connsiteY208" fmla="*/ 2611346 h 2785707"/>
              <a:gd name="connsiteX209" fmla="*/ 10702436 w 12192000"/>
              <a:gd name="connsiteY209" fmla="*/ 2685688 h 2785707"/>
              <a:gd name="connsiteX210" fmla="*/ 10738338 w 12192000"/>
              <a:gd name="connsiteY210" fmla="*/ 2690143 h 2785707"/>
              <a:gd name="connsiteX211" fmla="*/ 10738410 w 12192000"/>
              <a:gd name="connsiteY211" fmla="*/ 2690169 h 2785707"/>
              <a:gd name="connsiteX212" fmla="*/ 10828361 w 12192000"/>
              <a:gd name="connsiteY212" fmla="*/ 2695982 h 2785707"/>
              <a:gd name="connsiteX213" fmla="*/ 10850642 w 12192000"/>
              <a:gd name="connsiteY213" fmla="*/ 2691703 h 2785707"/>
              <a:gd name="connsiteX214" fmla="*/ 10944231 w 12192000"/>
              <a:gd name="connsiteY214" fmla="*/ 2690377 h 2785707"/>
              <a:gd name="connsiteX215" fmla="*/ 10961147 w 12192000"/>
              <a:gd name="connsiteY215" fmla="*/ 2687666 h 2785707"/>
              <a:gd name="connsiteX216" fmla="*/ 10980692 w 12192000"/>
              <a:gd name="connsiteY216" fmla="*/ 2691799 h 2785707"/>
              <a:gd name="connsiteX217" fmla="*/ 11058630 w 12192000"/>
              <a:gd name="connsiteY217" fmla="*/ 2709148 h 2785707"/>
              <a:gd name="connsiteX218" fmla="*/ 11094767 w 12192000"/>
              <a:gd name="connsiteY218" fmla="*/ 2717083 h 2785707"/>
              <a:gd name="connsiteX219" fmla="*/ 11096358 w 12192000"/>
              <a:gd name="connsiteY219" fmla="*/ 2720774 h 2785707"/>
              <a:gd name="connsiteX220" fmla="*/ 11104973 w 12192000"/>
              <a:gd name="connsiteY220" fmla="*/ 2716245 h 2785707"/>
              <a:gd name="connsiteX221" fmla="*/ 11131099 w 12192000"/>
              <a:gd name="connsiteY221" fmla="*/ 2719881 h 2785707"/>
              <a:gd name="connsiteX222" fmla="*/ 11140776 w 12192000"/>
              <a:gd name="connsiteY222" fmla="*/ 2725926 h 2785707"/>
              <a:gd name="connsiteX223" fmla="*/ 11158686 w 12192000"/>
              <a:gd name="connsiteY223" fmla="*/ 2726270 h 2785707"/>
              <a:gd name="connsiteX224" fmla="*/ 11273267 w 12192000"/>
              <a:gd name="connsiteY224" fmla="*/ 2728567 h 2785707"/>
              <a:gd name="connsiteX225" fmla="*/ 11288916 w 12192000"/>
              <a:gd name="connsiteY225" fmla="*/ 2737828 h 2785707"/>
              <a:gd name="connsiteX226" fmla="*/ 11311388 w 12192000"/>
              <a:gd name="connsiteY226" fmla="*/ 2736624 h 2785707"/>
              <a:gd name="connsiteX227" fmla="*/ 11335078 w 12192000"/>
              <a:gd name="connsiteY227" fmla="*/ 2749941 h 2785707"/>
              <a:gd name="connsiteX228" fmla="*/ 11348344 w 12192000"/>
              <a:gd name="connsiteY228" fmla="*/ 2752346 h 2785707"/>
              <a:gd name="connsiteX229" fmla="*/ 11353373 w 12192000"/>
              <a:gd name="connsiteY229" fmla="*/ 2754678 h 2785707"/>
              <a:gd name="connsiteX230" fmla="*/ 11367159 w 12192000"/>
              <a:gd name="connsiteY230" fmla="*/ 2741107 h 2785707"/>
              <a:gd name="connsiteX231" fmla="*/ 11389712 w 12192000"/>
              <a:gd name="connsiteY231" fmla="*/ 2740372 h 2785707"/>
              <a:gd name="connsiteX232" fmla="*/ 11395219 w 12192000"/>
              <a:gd name="connsiteY232" fmla="*/ 2733120 h 2785707"/>
              <a:gd name="connsiteX233" fmla="*/ 11409180 w 12192000"/>
              <a:gd name="connsiteY233" fmla="*/ 2739023 h 2785707"/>
              <a:gd name="connsiteX234" fmla="*/ 11431837 w 12192000"/>
              <a:gd name="connsiteY234" fmla="*/ 2746056 h 2785707"/>
              <a:gd name="connsiteX235" fmla="*/ 11444471 w 12192000"/>
              <a:gd name="connsiteY235" fmla="*/ 2749621 h 2785707"/>
              <a:gd name="connsiteX236" fmla="*/ 11451208 w 12192000"/>
              <a:gd name="connsiteY236" fmla="*/ 2744859 h 2785707"/>
              <a:gd name="connsiteX237" fmla="*/ 11473061 w 12192000"/>
              <a:gd name="connsiteY237" fmla="*/ 2757601 h 2785707"/>
              <a:gd name="connsiteX238" fmla="*/ 11526925 w 12192000"/>
              <a:gd name="connsiteY238" fmla="*/ 2772124 h 2785707"/>
              <a:gd name="connsiteX239" fmla="*/ 11584409 w 12192000"/>
              <a:gd name="connsiteY239" fmla="*/ 2785707 h 2785707"/>
              <a:gd name="connsiteX240" fmla="*/ 11705161 w 12192000"/>
              <a:gd name="connsiteY240" fmla="*/ 2774143 h 2785707"/>
              <a:gd name="connsiteX241" fmla="*/ 11831541 w 12192000"/>
              <a:gd name="connsiteY241" fmla="*/ 2745647 h 2785707"/>
              <a:gd name="connsiteX242" fmla="*/ 12017942 w 12192000"/>
              <a:gd name="connsiteY242" fmla="*/ 2704117 h 2785707"/>
              <a:gd name="connsiteX243" fmla="*/ 12134490 w 12192000"/>
              <a:gd name="connsiteY243" fmla="*/ 2673464 h 2785707"/>
              <a:gd name="connsiteX244" fmla="*/ 12159651 w 12192000"/>
              <a:gd name="connsiteY244" fmla="*/ 2679085 h 2785707"/>
              <a:gd name="connsiteX245" fmla="*/ 12192000 w 12192000"/>
              <a:gd name="connsiteY245" fmla="*/ 2674480 h 2785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Lst>
            <a:rect l="l" t="t" r="r" b="b"/>
            <a:pathLst>
              <a:path w="12192000" h="2785707">
                <a:moveTo>
                  <a:pt x="12192000" y="0"/>
                </a:moveTo>
                <a:lnTo>
                  <a:pt x="0" y="0"/>
                </a:lnTo>
                <a:lnTo>
                  <a:pt x="0" y="591237"/>
                </a:lnTo>
                <a:lnTo>
                  <a:pt x="7462" y="596097"/>
                </a:lnTo>
                <a:cubicBezTo>
                  <a:pt x="33908" y="613349"/>
                  <a:pt x="59850" y="629066"/>
                  <a:pt x="65949" y="623063"/>
                </a:cubicBezTo>
                <a:cubicBezTo>
                  <a:pt x="104511" y="621541"/>
                  <a:pt x="147418" y="628042"/>
                  <a:pt x="174040" y="614935"/>
                </a:cubicBezTo>
                <a:cubicBezTo>
                  <a:pt x="181060" y="595502"/>
                  <a:pt x="307304" y="613591"/>
                  <a:pt x="331354" y="605310"/>
                </a:cubicBezTo>
                <a:cubicBezTo>
                  <a:pt x="388829" y="623899"/>
                  <a:pt x="404420" y="655488"/>
                  <a:pt x="437701" y="649169"/>
                </a:cubicBezTo>
                <a:cubicBezTo>
                  <a:pt x="460360" y="643797"/>
                  <a:pt x="544430" y="662096"/>
                  <a:pt x="570985" y="634864"/>
                </a:cubicBezTo>
                <a:cubicBezTo>
                  <a:pt x="611720" y="655852"/>
                  <a:pt x="628268" y="628594"/>
                  <a:pt x="660488" y="637694"/>
                </a:cubicBezTo>
                <a:cubicBezTo>
                  <a:pt x="731929" y="640906"/>
                  <a:pt x="769884" y="669504"/>
                  <a:pt x="862240" y="647402"/>
                </a:cubicBezTo>
                <a:cubicBezTo>
                  <a:pt x="904065" y="656940"/>
                  <a:pt x="965938" y="616724"/>
                  <a:pt x="1055198" y="658414"/>
                </a:cubicBezTo>
                <a:cubicBezTo>
                  <a:pt x="1106774" y="665872"/>
                  <a:pt x="1080744" y="646485"/>
                  <a:pt x="1161490" y="664553"/>
                </a:cubicBezTo>
                <a:cubicBezTo>
                  <a:pt x="1184673" y="638081"/>
                  <a:pt x="1309702" y="681966"/>
                  <a:pt x="1335488" y="684838"/>
                </a:cubicBezTo>
                <a:cubicBezTo>
                  <a:pt x="1355801" y="667828"/>
                  <a:pt x="1366194" y="681653"/>
                  <a:pt x="1384901" y="684207"/>
                </a:cubicBezTo>
                <a:cubicBezTo>
                  <a:pt x="1393212" y="673848"/>
                  <a:pt x="1409014" y="673874"/>
                  <a:pt x="1414557" y="685540"/>
                </a:cubicBezTo>
                <a:cubicBezTo>
                  <a:pt x="1407315" y="713070"/>
                  <a:pt x="1474731" y="690092"/>
                  <a:pt x="1479073" y="708783"/>
                </a:cubicBezTo>
                <a:cubicBezTo>
                  <a:pt x="1540070" y="714517"/>
                  <a:pt x="1678447" y="697746"/>
                  <a:pt x="1760498" y="700683"/>
                </a:cubicBezTo>
                <a:cubicBezTo>
                  <a:pt x="1792632" y="694031"/>
                  <a:pt x="1855180" y="727000"/>
                  <a:pt x="1971386" y="726403"/>
                </a:cubicBezTo>
                <a:cubicBezTo>
                  <a:pt x="1986964" y="720596"/>
                  <a:pt x="2046286" y="708514"/>
                  <a:pt x="2050659" y="720928"/>
                </a:cubicBezTo>
                <a:cubicBezTo>
                  <a:pt x="2086682" y="721863"/>
                  <a:pt x="2195049" y="765696"/>
                  <a:pt x="2220475" y="749487"/>
                </a:cubicBezTo>
                <a:cubicBezTo>
                  <a:pt x="2215241" y="776310"/>
                  <a:pt x="2266142" y="751623"/>
                  <a:pt x="2272406" y="777021"/>
                </a:cubicBezTo>
                <a:lnTo>
                  <a:pt x="2297410" y="791240"/>
                </a:lnTo>
                <a:cubicBezTo>
                  <a:pt x="2314908" y="801492"/>
                  <a:pt x="2362075" y="829113"/>
                  <a:pt x="2377393" y="838529"/>
                </a:cubicBezTo>
                <a:lnTo>
                  <a:pt x="2389325" y="847736"/>
                </a:lnTo>
                <a:lnTo>
                  <a:pt x="2418508" y="847030"/>
                </a:lnTo>
                <a:lnTo>
                  <a:pt x="2435377" y="837345"/>
                </a:lnTo>
                <a:lnTo>
                  <a:pt x="2439620" y="840860"/>
                </a:lnTo>
                <a:cubicBezTo>
                  <a:pt x="2444187" y="847628"/>
                  <a:pt x="2446502" y="851791"/>
                  <a:pt x="2451797" y="846508"/>
                </a:cubicBezTo>
                <a:lnTo>
                  <a:pt x="2505861" y="882666"/>
                </a:lnTo>
                <a:cubicBezTo>
                  <a:pt x="2511636" y="885661"/>
                  <a:pt x="2518894" y="886415"/>
                  <a:pt x="2528621" y="883310"/>
                </a:cubicBezTo>
                <a:cubicBezTo>
                  <a:pt x="2546958" y="888460"/>
                  <a:pt x="2598467" y="907723"/>
                  <a:pt x="2615876" y="913568"/>
                </a:cubicBezTo>
                <a:lnTo>
                  <a:pt x="2633076" y="918384"/>
                </a:lnTo>
                <a:cubicBezTo>
                  <a:pt x="2641280" y="922241"/>
                  <a:pt x="2658085" y="933369"/>
                  <a:pt x="2665101" y="936714"/>
                </a:cubicBezTo>
                <a:cubicBezTo>
                  <a:pt x="2670825" y="938682"/>
                  <a:pt x="2668027" y="935380"/>
                  <a:pt x="2675173" y="938458"/>
                </a:cubicBezTo>
                <a:cubicBezTo>
                  <a:pt x="2675225" y="944597"/>
                  <a:pt x="2677804" y="950555"/>
                  <a:pt x="2707978" y="955182"/>
                </a:cubicBezTo>
                <a:cubicBezTo>
                  <a:pt x="2726571" y="970114"/>
                  <a:pt x="2750921" y="982615"/>
                  <a:pt x="2778669" y="991480"/>
                </a:cubicBezTo>
                <a:cubicBezTo>
                  <a:pt x="2784596" y="986681"/>
                  <a:pt x="2791940" y="997468"/>
                  <a:pt x="2796452" y="1000372"/>
                </a:cubicBezTo>
                <a:cubicBezTo>
                  <a:pt x="2798282" y="996724"/>
                  <a:pt x="2810819" y="997911"/>
                  <a:pt x="2813495" y="1001982"/>
                </a:cubicBezTo>
                <a:cubicBezTo>
                  <a:pt x="2894291" y="1036995"/>
                  <a:pt x="2861846" y="990458"/>
                  <a:pt x="2904193" y="1024123"/>
                </a:cubicBezTo>
                <a:cubicBezTo>
                  <a:pt x="2912426" y="1027395"/>
                  <a:pt x="2919877" y="1027211"/>
                  <a:pt x="2926826" y="1025558"/>
                </a:cubicBezTo>
                <a:lnTo>
                  <a:pt x="2937629" y="1021496"/>
                </a:lnTo>
                <a:lnTo>
                  <a:pt x="2970190" y="1039341"/>
                </a:lnTo>
                <a:cubicBezTo>
                  <a:pt x="2986667" y="1046544"/>
                  <a:pt x="3004419" y="1052632"/>
                  <a:pt x="3023036" y="1057429"/>
                </a:cubicBezTo>
                <a:cubicBezTo>
                  <a:pt x="3029427" y="1050485"/>
                  <a:pt x="3041250" y="1064362"/>
                  <a:pt x="3047640" y="1067886"/>
                </a:cubicBezTo>
                <a:cubicBezTo>
                  <a:pt x="3049113" y="1062834"/>
                  <a:pt x="3065273" y="1063377"/>
                  <a:pt x="3069615" y="1068623"/>
                </a:cubicBezTo>
                <a:cubicBezTo>
                  <a:pt x="3180167" y="1108914"/>
                  <a:pt x="3128204" y="1049097"/>
                  <a:pt x="3189718" y="1090790"/>
                </a:cubicBezTo>
                <a:lnTo>
                  <a:pt x="3234683" y="1082861"/>
                </a:lnTo>
                <a:lnTo>
                  <a:pt x="3243889" y="1088560"/>
                </a:lnTo>
                <a:cubicBezTo>
                  <a:pt x="3282443" y="1096267"/>
                  <a:pt x="3296793" y="1087718"/>
                  <a:pt x="3316289" y="1102846"/>
                </a:cubicBezTo>
                <a:cubicBezTo>
                  <a:pt x="3355705" y="1086745"/>
                  <a:pt x="3338941" y="1104834"/>
                  <a:pt x="3363255" y="1113121"/>
                </a:cubicBezTo>
                <a:cubicBezTo>
                  <a:pt x="3385590" y="1119421"/>
                  <a:pt x="3427034" y="1134146"/>
                  <a:pt x="3450298" y="1140641"/>
                </a:cubicBezTo>
                <a:cubicBezTo>
                  <a:pt x="3464287" y="1161185"/>
                  <a:pt x="3479428" y="1142090"/>
                  <a:pt x="3502843" y="1152088"/>
                </a:cubicBezTo>
                <a:cubicBezTo>
                  <a:pt x="3512778" y="1160751"/>
                  <a:pt x="3520916" y="1163472"/>
                  <a:pt x="3534327" y="1158780"/>
                </a:cubicBezTo>
                <a:cubicBezTo>
                  <a:pt x="3579631" y="1200367"/>
                  <a:pt x="3566563" y="1166440"/>
                  <a:pt x="3613707" y="1188135"/>
                </a:cubicBezTo>
                <a:cubicBezTo>
                  <a:pt x="3653700" y="1209113"/>
                  <a:pt x="3700718" y="1226767"/>
                  <a:pt x="3734447" y="1264997"/>
                </a:cubicBezTo>
                <a:cubicBezTo>
                  <a:pt x="3739812" y="1275024"/>
                  <a:pt x="3757867" y="1281897"/>
                  <a:pt x="3774777" y="1280345"/>
                </a:cubicBezTo>
                <a:cubicBezTo>
                  <a:pt x="3777687" y="1280079"/>
                  <a:pt x="3780452" y="1279566"/>
                  <a:pt x="3782987" y="1278825"/>
                </a:cubicBezTo>
                <a:cubicBezTo>
                  <a:pt x="3802089" y="1304950"/>
                  <a:pt x="3822370" y="1298085"/>
                  <a:pt x="3829525" y="1314650"/>
                </a:cubicBezTo>
                <a:cubicBezTo>
                  <a:pt x="3870043" y="1329235"/>
                  <a:pt x="3909546" y="1322767"/>
                  <a:pt x="3916534" y="1337438"/>
                </a:cubicBezTo>
                <a:cubicBezTo>
                  <a:pt x="3938646" y="1341249"/>
                  <a:pt x="3973911" y="1333246"/>
                  <a:pt x="3985243" y="1349887"/>
                </a:cubicBezTo>
                <a:cubicBezTo>
                  <a:pt x="3991624" y="1339551"/>
                  <a:pt x="4007098" y="1363379"/>
                  <a:pt x="4022446" y="1358915"/>
                </a:cubicBezTo>
                <a:cubicBezTo>
                  <a:pt x="4033756" y="1354584"/>
                  <a:pt x="4041089" y="1360802"/>
                  <a:pt x="4050987" y="1363213"/>
                </a:cubicBezTo>
                <a:cubicBezTo>
                  <a:pt x="4065543" y="1360896"/>
                  <a:pt x="4106233" y="1377936"/>
                  <a:pt x="4115739" y="1386380"/>
                </a:cubicBezTo>
                <a:cubicBezTo>
                  <a:pt x="4136569" y="1413385"/>
                  <a:pt x="4202076" y="1408872"/>
                  <a:pt x="4219773" y="1429896"/>
                </a:cubicBezTo>
                <a:cubicBezTo>
                  <a:pt x="4227193" y="1433905"/>
                  <a:pt x="4234841" y="1436419"/>
                  <a:pt x="4242592" y="1437995"/>
                </a:cubicBezTo>
                <a:lnTo>
                  <a:pt x="4264860" y="1440328"/>
                </a:lnTo>
                <a:lnTo>
                  <a:pt x="4272342" y="1436836"/>
                </a:lnTo>
                <a:lnTo>
                  <a:pt x="4285317" y="1440547"/>
                </a:lnTo>
                <a:lnTo>
                  <a:pt x="4289326" y="1440567"/>
                </a:lnTo>
                <a:lnTo>
                  <a:pt x="4311745" y="1441649"/>
                </a:lnTo>
                <a:cubicBezTo>
                  <a:pt x="4295920" y="1463324"/>
                  <a:pt x="4370745" y="1452790"/>
                  <a:pt x="4345821" y="1467990"/>
                </a:cubicBezTo>
                <a:cubicBezTo>
                  <a:pt x="4382864" y="1476647"/>
                  <a:pt x="4349421" y="1488843"/>
                  <a:pt x="4399086" y="1480631"/>
                </a:cubicBezTo>
                <a:cubicBezTo>
                  <a:pt x="4451935" y="1510979"/>
                  <a:pt x="4598080" y="1494621"/>
                  <a:pt x="4635587" y="1532477"/>
                </a:cubicBezTo>
                <a:cubicBezTo>
                  <a:pt x="4632999" y="1520275"/>
                  <a:pt x="4681854" y="1589802"/>
                  <a:pt x="4697305" y="1598576"/>
                </a:cubicBezTo>
                <a:cubicBezTo>
                  <a:pt x="4733556" y="1613805"/>
                  <a:pt x="4746756" y="1626181"/>
                  <a:pt x="4800559" y="1650651"/>
                </a:cubicBezTo>
                <a:cubicBezTo>
                  <a:pt x="4853578" y="1666654"/>
                  <a:pt x="4885909" y="1696908"/>
                  <a:pt x="4945615" y="1698753"/>
                </a:cubicBezTo>
                <a:cubicBezTo>
                  <a:pt x="4946370" y="1702791"/>
                  <a:pt x="4948427" y="1706445"/>
                  <a:pt x="4951384" y="1709811"/>
                </a:cubicBezTo>
                <a:lnTo>
                  <a:pt x="4961956" y="1718626"/>
                </a:lnTo>
                <a:lnTo>
                  <a:pt x="4964473" y="1718615"/>
                </a:lnTo>
                <a:lnTo>
                  <a:pt x="4991598" y="1734829"/>
                </a:lnTo>
                <a:lnTo>
                  <a:pt x="5009548" y="1747489"/>
                </a:lnTo>
                <a:lnTo>
                  <a:pt x="5014839" y="1748130"/>
                </a:lnTo>
                <a:cubicBezTo>
                  <a:pt x="5023037" y="1751045"/>
                  <a:pt x="5047794" y="1761529"/>
                  <a:pt x="5058738" y="1764982"/>
                </a:cubicBezTo>
                <a:cubicBezTo>
                  <a:pt x="5064791" y="1749903"/>
                  <a:pt x="5066861" y="1761618"/>
                  <a:pt x="5080507" y="1768847"/>
                </a:cubicBezTo>
                <a:cubicBezTo>
                  <a:pt x="5092955" y="1747037"/>
                  <a:pt x="5123611" y="1774828"/>
                  <a:pt x="5142055" y="1767607"/>
                </a:cubicBezTo>
                <a:cubicBezTo>
                  <a:pt x="5151799" y="1773410"/>
                  <a:pt x="5162333" y="1779148"/>
                  <a:pt x="5173522" y="1784620"/>
                </a:cubicBezTo>
                <a:lnTo>
                  <a:pt x="5180367" y="1787604"/>
                </a:lnTo>
                <a:lnTo>
                  <a:pt x="5180716" y="1787481"/>
                </a:lnTo>
                <a:cubicBezTo>
                  <a:pt x="5182658" y="1787744"/>
                  <a:pt x="5185081" y="1788580"/>
                  <a:pt x="5188363" y="1790269"/>
                </a:cubicBezTo>
                <a:lnTo>
                  <a:pt x="5192852" y="1793043"/>
                </a:lnTo>
                <a:lnTo>
                  <a:pt x="5272230" y="1791348"/>
                </a:lnTo>
                <a:cubicBezTo>
                  <a:pt x="5312404" y="1798683"/>
                  <a:pt x="5342704" y="1787354"/>
                  <a:pt x="5376484" y="1805756"/>
                </a:cubicBezTo>
                <a:cubicBezTo>
                  <a:pt x="5414117" y="1812554"/>
                  <a:pt x="5448503" y="1811916"/>
                  <a:pt x="5478926" y="1822858"/>
                </a:cubicBezTo>
                <a:cubicBezTo>
                  <a:pt x="5493297" y="1819986"/>
                  <a:pt x="5506053" y="1820161"/>
                  <a:pt x="5515632" y="1830425"/>
                </a:cubicBezTo>
                <a:cubicBezTo>
                  <a:pt x="5551385" y="1834476"/>
                  <a:pt x="5563012" y="1824675"/>
                  <a:pt x="5582742" y="1837848"/>
                </a:cubicBezTo>
                <a:lnTo>
                  <a:pt x="5615731" y="1838115"/>
                </a:lnTo>
                <a:lnTo>
                  <a:pt x="5619149" y="1835988"/>
                </a:lnTo>
                <a:lnTo>
                  <a:pt x="5625050" y="1835832"/>
                </a:lnTo>
                <a:lnTo>
                  <a:pt x="5640026" y="1839536"/>
                </a:lnTo>
                <a:lnTo>
                  <a:pt x="5645469" y="1841610"/>
                </a:lnTo>
                <a:cubicBezTo>
                  <a:pt x="5649292" y="1842786"/>
                  <a:pt x="5651918" y="1843241"/>
                  <a:pt x="5653837" y="1843194"/>
                </a:cubicBezTo>
                <a:lnTo>
                  <a:pt x="5654101" y="1843017"/>
                </a:lnTo>
                <a:lnTo>
                  <a:pt x="5661820" y="1844927"/>
                </a:lnTo>
                <a:cubicBezTo>
                  <a:pt x="5674709" y="1848645"/>
                  <a:pt x="5687118" y="1852732"/>
                  <a:pt x="5698828" y="1857009"/>
                </a:cubicBezTo>
                <a:cubicBezTo>
                  <a:pt x="5712521" y="1846861"/>
                  <a:pt x="5753797" y="1869873"/>
                  <a:pt x="5755153" y="1846051"/>
                </a:cubicBezTo>
                <a:cubicBezTo>
                  <a:pt x="5771136" y="1851140"/>
                  <a:pt x="5778501" y="1862553"/>
                  <a:pt x="5777080" y="1846484"/>
                </a:cubicBezTo>
                <a:lnTo>
                  <a:pt x="5790062" y="1844754"/>
                </a:lnTo>
                <a:lnTo>
                  <a:pt x="5888138" y="1877663"/>
                </a:lnTo>
                <a:lnTo>
                  <a:pt x="5902013" y="1884827"/>
                </a:lnTo>
                <a:cubicBezTo>
                  <a:pt x="5906316" y="1887734"/>
                  <a:pt x="5909915" y="1891071"/>
                  <a:pt x="5912492" y="1894998"/>
                </a:cubicBezTo>
                <a:cubicBezTo>
                  <a:pt x="5968551" y="1887421"/>
                  <a:pt x="6012526" y="1912636"/>
                  <a:pt x="6068995" y="1920302"/>
                </a:cubicBezTo>
                <a:cubicBezTo>
                  <a:pt x="6130128" y="1936331"/>
                  <a:pt x="6262213" y="1980287"/>
                  <a:pt x="6283598" y="1991295"/>
                </a:cubicBezTo>
                <a:cubicBezTo>
                  <a:pt x="6301966" y="1997651"/>
                  <a:pt x="6386462" y="2003382"/>
                  <a:pt x="6378390" y="1991561"/>
                </a:cubicBezTo>
                <a:cubicBezTo>
                  <a:pt x="6430691" y="2023578"/>
                  <a:pt x="6456320" y="2005237"/>
                  <a:pt x="6519309" y="2027309"/>
                </a:cubicBezTo>
                <a:lnTo>
                  <a:pt x="6643152" y="2049516"/>
                </a:lnTo>
                <a:lnTo>
                  <a:pt x="6656875" y="2051188"/>
                </a:lnTo>
                <a:lnTo>
                  <a:pt x="6662165" y="2046505"/>
                </a:lnTo>
                <a:lnTo>
                  <a:pt x="6708706" y="2049842"/>
                </a:lnTo>
                <a:cubicBezTo>
                  <a:pt x="6728320" y="2063550"/>
                  <a:pt x="6766107" y="2058616"/>
                  <a:pt x="6797201" y="2065320"/>
                </a:cubicBezTo>
                <a:lnTo>
                  <a:pt x="6810764" y="2071002"/>
                </a:lnTo>
                <a:lnTo>
                  <a:pt x="6901101" y="2082052"/>
                </a:lnTo>
                <a:lnTo>
                  <a:pt x="6962781" y="2092999"/>
                </a:lnTo>
                <a:lnTo>
                  <a:pt x="6975881" y="2098520"/>
                </a:lnTo>
                <a:lnTo>
                  <a:pt x="6991402" y="2094572"/>
                </a:lnTo>
                <a:cubicBezTo>
                  <a:pt x="6993328" y="2093335"/>
                  <a:pt x="6994904" y="2091926"/>
                  <a:pt x="6996085" y="2090397"/>
                </a:cubicBezTo>
                <a:lnTo>
                  <a:pt x="7045119" y="2100367"/>
                </a:lnTo>
                <a:lnTo>
                  <a:pt x="7051064" y="2100779"/>
                </a:lnTo>
                <a:lnTo>
                  <a:pt x="7092123" y="2100750"/>
                </a:lnTo>
                <a:lnTo>
                  <a:pt x="7153291" y="2096258"/>
                </a:lnTo>
                <a:cubicBezTo>
                  <a:pt x="7173585" y="2092006"/>
                  <a:pt x="7192251" y="2072757"/>
                  <a:pt x="7216946" y="2083586"/>
                </a:cubicBezTo>
                <a:cubicBezTo>
                  <a:pt x="7211675" y="2072232"/>
                  <a:pt x="7246465" y="2087999"/>
                  <a:pt x="7253640" y="2078754"/>
                </a:cubicBezTo>
                <a:cubicBezTo>
                  <a:pt x="7257908" y="2071016"/>
                  <a:pt x="7269456" y="2073996"/>
                  <a:pt x="7279228" y="2072719"/>
                </a:cubicBezTo>
                <a:cubicBezTo>
                  <a:pt x="7287893" y="2065644"/>
                  <a:pt x="7334999" y="2066706"/>
                  <a:pt x="7350342" y="2070909"/>
                </a:cubicBezTo>
                <a:cubicBezTo>
                  <a:pt x="7392243" y="2087644"/>
                  <a:pt x="7436988" y="2061053"/>
                  <a:pt x="7470724" y="2073574"/>
                </a:cubicBezTo>
                <a:cubicBezTo>
                  <a:pt x="7498116" y="2072967"/>
                  <a:pt x="7506999" y="2069264"/>
                  <a:pt x="7514696" y="2067266"/>
                </a:cubicBezTo>
                <a:lnTo>
                  <a:pt x="7516909" y="2061590"/>
                </a:lnTo>
                <a:lnTo>
                  <a:pt x="7530255" y="2060403"/>
                </a:lnTo>
                <a:lnTo>
                  <a:pt x="7533279" y="2059039"/>
                </a:lnTo>
                <a:cubicBezTo>
                  <a:pt x="7539042" y="2056412"/>
                  <a:pt x="7544852" y="2053978"/>
                  <a:pt x="7551151" y="2052267"/>
                </a:cubicBezTo>
                <a:cubicBezTo>
                  <a:pt x="7560368" y="2076923"/>
                  <a:pt x="7606247" y="2041786"/>
                  <a:pt x="7602338" y="2063846"/>
                </a:cubicBezTo>
                <a:lnTo>
                  <a:pt x="7625892" y="2064714"/>
                </a:lnTo>
                <a:lnTo>
                  <a:pt x="7648322" y="2072757"/>
                </a:lnTo>
                <a:lnTo>
                  <a:pt x="7660138" y="2081487"/>
                </a:lnTo>
                <a:lnTo>
                  <a:pt x="7701887" y="2097255"/>
                </a:lnTo>
                <a:lnTo>
                  <a:pt x="7701887" y="2081564"/>
                </a:lnTo>
                <a:lnTo>
                  <a:pt x="7781603" y="2105597"/>
                </a:lnTo>
                <a:lnTo>
                  <a:pt x="7840532" y="2126887"/>
                </a:lnTo>
                <a:lnTo>
                  <a:pt x="7852490" y="2134555"/>
                </a:lnTo>
                <a:lnTo>
                  <a:pt x="7868492" y="2133321"/>
                </a:lnTo>
                <a:cubicBezTo>
                  <a:pt x="7870608" y="2132431"/>
                  <a:pt x="7872409" y="2131316"/>
                  <a:pt x="7873842" y="2130014"/>
                </a:cubicBezTo>
                <a:lnTo>
                  <a:pt x="7920468" y="2148187"/>
                </a:lnTo>
                <a:lnTo>
                  <a:pt x="7926263" y="2149606"/>
                </a:lnTo>
                <a:lnTo>
                  <a:pt x="7966770" y="2156585"/>
                </a:lnTo>
                <a:lnTo>
                  <a:pt x="8092911" y="2161008"/>
                </a:lnTo>
                <a:cubicBezTo>
                  <a:pt x="8089698" y="2148943"/>
                  <a:pt x="8121258" y="2170386"/>
                  <a:pt x="8129956" y="2162518"/>
                </a:cubicBezTo>
                <a:cubicBezTo>
                  <a:pt x="8135520" y="2155638"/>
                  <a:pt x="8146390" y="2160539"/>
                  <a:pt x="8156253" y="2160951"/>
                </a:cubicBezTo>
                <a:cubicBezTo>
                  <a:pt x="8166039" y="2155473"/>
                  <a:pt x="8212323" y="2164555"/>
                  <a:pt x="8226723" y="2171307"/>
                </a:cubicBezTo>
                <a:cubicBezTo>
                  <a:pt x="8265129" y="2194914"/>
                  <a:pt x="8313924" y="2176403"/>
                  <a:pt x="8345013" y="2194472"/>
                </a:cubicBezTo>
                <a:cubicBezTo>
                  <a:pt x="8372141" y="2198551"/>
                  <a:pt x="8381553" y="2196425"/>
                  <a:pt x="8389494" y="2195774"/>
                </a:cubicBezTo>
                <a:lnTo>
                  <a:pt x="8392672" y="2190570"/>
                </a:lnTo>
                <a:lnTo>
                  <a:pt x="8406045" y="2191681"/>
                </a:lnTo>
                <a:lnTo>
                  <a:pt x="8409264" y="2190855"/>
                </a:lnTo>
                <a:cubicBezTo>
                  <a:pt x="8415411" y="2189254"/>
                  <a:pt x="8421567" y="2187852"/>
                  <a:pt x="8428080" y="2187244"/>
                </a:cubicBezTo>
                <a:cubicBezTo>
                  <a:pt x="8432860" y="2213065"/>
                  <a:pt x="8484266" y="2186341"/>
                  <a:pt x="8476550" y="2207369"/>
                </a:cubicBezTo>
                <a:cubicBezTo>
                  <a:pt x="8513167" y="2208526"/>
                  <a:pt x="8555619" y="2244400"/>
                  <a:pt x="8588757" y="2225395"/>
                </a:cubicBezTo>
                <a:cubicBezTo>
                  <a:pt x="8642872" y="2232730"/>
                  <a:pt x="8692026" y="2235404"/>
                  <a:pt x="8749518" y="2245011"/>
                </a:cubicBezTo>
                <a:cubicBezTo>
                  <a:pt x="8793577" y="2260750"/>
                  <a:pt x="8842828" y="2247803"/>
                  <a:pt x="8874315" y="2266877"/>
                </a:cubicBezTo>
                <a:cubicBezTo>
                  <a:pt x="8926109" y="2267125"/>
                  <a:pt x="8990017" y="2281364"/>
                  <a:pt x="9029190" y="2309251"/>
                </a:cubicBezTo>
                <a:cubicBezTo>
                  <a:pt x="9084505" y="2314654"/>
                  <a:pt x="9093058" y="2330757"/>
                  <a:pt x="9142331" y="2320064"/>
                </a:cubicBezTo>
                <a:cubicBezTo>
                  <a:pt x="9146183" y="2324091"/>
                  <a:pt x="9150768" y="2327448"/>
                  <a:pt x="9155844" y="2330314"/>
                </a:cubicBezTo>
                <a:lnTo>
                  <a:pt x="9171403" y="2337223"/>
                </a:lnTo>
                <a:lnTo>
                  <a:pt x="9173407" y="2336681"/>
                </a:lnTo>
                <a:lnTo>
                  <a:pt x="9208166" y="2347769"/>
                </a:lnTo>
                <a:lnTo>
                  <a:pt x="9274752" y="2367321"/>
                </a:lnTo>
                <a:lnTo>
                  <a:pt x="9275339" y="2366424"/>
                </a:lnTo>
                <a:cubicBezTo>
                  <a:pt x="9277508" y="2364656"/>
                  <a:pt x="9280711" y="2363810"/>
                  <a:pt x="9286171" y="2364868"/>
                </a:cubicBezTo>
                <a:cubicBezTo>
                  <a:pt x="9278880" y="2347951"/>
                  <a:pt x="9289961" y="2359662"/>
                  <a:pt x="9306706" y="2364279"/>
                </a:cubicBezTo>
                <a:cubicBezTo>
                  <a:pt x="9299116" y="2339032"/>
                  <a:pt x="9346014" y="2361383"/>
                  <a:pt x="9354964" y="2350000"/>
                </a:cubicBezTo>
                <a:cubicBezTo>
                  <a:pt x="9367435" y="2353960"/>
                  <a:pt x="9380485" y="2357688"/>
                  <a:pt x="9393840" y="2360999"/>
                </a:cubicBezTo>
                <a:lnTo>
                  <a:pt x="9401723" y="2362648"/>
                </a:lnTo>
                <a:cubicBezTo>
                  <a:pt x="9401784" y="2362582"/>
                  <a:pt x="9401843" y="2362515"/>
                  <a:pt x="9401904" y="2362449"/>
                </a:cubicBezTo>
                <a:cubicBezTo>
                  <a:pt x="9403668" y="2362309"/>
                  <a:pt x="9406280" y="2362664"/>
                  <a:pt x="9410265" y="2363724"/>
                </a:cubicBezTo>
                <a:lnTo>
                  <a:pt x="9431384" y="2368857"/>
                </a:lnTo>
                <a:lnTo>
                  <a:pt x="9436806" y="2368409"/>
                </a:lnTo>
                <a:lnTo>
                  <a:pt x="9469943" y="2364702"/>
                </a:lnTo>
                <a:cubicBezTo>
                  <a:pt x="9492075" y="2366299"/>
                  <a:pt x="9538048" y="2371570"/>
                  <a:pt x="9571973" y="2375579"/>
                </a:cubicBezTo>
                <a:cubicBezTo>
                  <a:pt x="9604304" y="2385689"/>
                  <a:pt x="9636016" y="2383371"/>
                  <a:pt x="9673508" y="2388756"/>
                </a:cubicBezTo>
                <a:cubicBezTo>
                  <a:pt x="9711732" y="2406591"/>
                  <a:pt x="9735674" y="2393166"/>
                  <a:pt x="9775728" y="2398997"/>
                </a:cubicBezTo>
                <a:cubicBezTo>
                  <a:pt x="9806799" y="2422784"/>
                  <a:pt x="9806899" y="2389955"/>
                  <a:pt x="9828502" y="2387377"/>
                </a:cubicBezTo>
                <a:lnTo>
                  <a:pt x="9834358" y="2387922"/>
                </a:lnTo>
                <a:lnTo>
                  <a:pt x="9848851" y="2393407"/>
                </a:lnTo>
                <a:lnTo>
                  <a:pt x="9854053" y="2396127"/>
                </a:lnTo>
                <a:cubicBezTo>
                  <a:pt x="9857729" y="2397755"/>
                  <a:pt x="9860291" y="2398523"/>
                  <a:pt x="9862192" y="2398707"/>
                </a:cubicBezTo>
                <a:lnTo>
                  <a:pt x="9862471" y="2398561"/>
                </a:lnTo>
                <a:lnTo>
                  <a:pt x="9905498" y="2417867"/>
                </a:lnTo>
                <a:cubicBezTo>
                  <a:pt x="9919952" y="2409351"/>
                  <a:pt x="9958757" y="2437263"/>
                  <a:pt x="9962223" y="2413612"/>
                </a:cubicBezTo>
                <a:cubicBezTo>
                  <a:pt x="9977588" y="2420601"/>
                  <a:pt x="9983860" y="2432885"/>
                  <a:pt x="9983885" y="2416653"/>
                </a:cubicBezTo>
                <a:cubicBezTo>
                  <a:pt x="9989098" y="2418537"/>
                  <a:pt x="9992817" y="2418345"/>
                  <a:pt x="9995871" y="2417158"/>
                </a:cubicBezTo>
                <a:lnTo>
                  <a:pt x="10030934" y="2432369"/>
                </a:lnTo>
                <a:lnTo>
                  <a:pt x="10036087" y="2432793"/>
                </a:lnTo>
                <a:lnTo>
                  <a:pt x="10057471" y="2445317"/>
                </a:lnTo>
                <a:lnTo>
                  <a:pt x="10088697" y="2461159"/>
                </a:lnTo>
                <a:lnTo>
                  <a:pt x="10091030" y="2461029"/>
                </a:lnTo>
                <a:lnTo>
                  <a:pt x="10104127" y="2469841"/>
                </a:lnTo>
                <a:cubicBezTo>
                  <a:pt x="10108126" y="2473257"/>
                  <a:pt x="10166959" y="2488286"/>
                  <a:pt x="10169163" y="2492519"/>
                </a:cubicBezTo>
                <a:cubicBezTo>
                  <a:pt x="10225323" y="2491613"/>
                  <a:pt x="10211037" y="2510783"/>
                  <a:pt x="10266247" y="2525164"/>
                </a:cubicBezTo>
                <a:cubicBezTo>
                  <a:pt x="10304736" y="2528123"/>
                  <a:pt x="10324750" y="2536388"/>
                  <a:pt x="10383588" y="2556604"/>
                </a:cubicBezTo>
                <a:cubicBezTo>
                  <a:pt x="10422927" y="2570967"/>
                  <a:pt x="10449351" y="2596747"/>
                  <a:pt x="10502276" y="2611346"/>
                </a:cubicBezTo>
                <a:cubicBezTo>
                  <a:pt x="10551189" y="2649570"/>
                  <a:pt x="10642054" y="2656133"/>
                  <a:pt x="10702436" y="2685688"/>
                </a:cubicBezTo>
                <a:cubicBezTo>
                  <a:pt x="10734755" y="2677393"/>
                  <a:pt x="10727906" y="2683472"/>
                  <a:pt x="10738338" y="2690143"/>
                </a:cubicBezTo>
                <a:lnTo>
                  <a:pt x="10738410" y="2690169"/>
                </a:lnTo>
                <a:lnTo>
                  <a:pt x="10828361" y="2695982"/>
                </a:lnTo>
                <a:cubicBezTo>
                  <a:pt x="10834653" y="2692647"/>
                  <a:pt x="10841817" y="2690605"/>
                  <a:pt x="10850642" y="2691703"/>
                </a:cubicBezTo>
                <a:cubicBezTo>
                  <a:pt x="10900458" y="2713605"/>
                  <a:pt x="10856850" y="2676798"/>
                  <a:pt x="10944231" y="2690377"/>
                </a:cubicBezTo>
                <a:cubicBezTo>
                  <a:pt x="10947888" y="2693638"/>
                  <a:pt x="10960334" y="2691646"/>
                  <a:pt x="10961147" y="2687666"/>
                </a:cubicBezTo>
                <a:cubicBezTo>
                  <a:pt x="10966277" y="2689341"/>
                  <a:pt x="10976214" y="2697915"/>
                  <a:pt x="10980692" y="2691799"/>
                </a:cubicBezTo>
                <a:cubicBezTo>
                  <a:pt x="11009873" y="2693413"/>
                  <a:pt x="11036717" y="2699386"/>
                  <a:pt x="11058630" y="2709148"/>
                </a:cubicBezTo>
                <a:cubicBezTo>
                  <a:pt x="11089046" y="2706063"/>
                  <a:pt x="11093105" y="2711169"/>
                  <a:pt x="11094767" y="2717083"/>
                </a:cubicBezTo>
                <a:lnTo>
                  <a:pt x="11096358" y="2720774"/>
                </a:lnTo>
                <a:lnTo>
                  <a:pt x="11104973" y="2716245"/>
                </a:lnTo>
                <a:cubicBezTo>
                  <a:pt x="11114214" y="2713690"/>
                  <a:pt x="11122836" y="2715703"/>
                  <a:pt x="11131099" y="2719881"/>
                </a:cubicBezTo>
                <a:lnTo>
                  <a:pt x="11140776" y="2725926"/>
                </a:lnTo>
                <a:lnTo>
                  <a:pt x="11158686" y="2726270"/>
                </a:lnTo>
                <a:cubicBezTo>
                  <a:pt x="11180768" y="2726709"/>
                  <a:pt x="11251563" y="2726640"/>
                  <a:pt x="11273267" y="2728567"/>
                </a:cubicBezTo>
                <a:lnTo>
                  <a:pt x="11288916" y="2737828"/>
                </a:lnTo>
                <a:lnTo>
                  <a:pt x="11311388" y="2736624"/>
                </a:lnTo>
                <a:cubicBezTo>
                  <a:pt x="11321582" y="2738058"/>
                  <a:pt x="11329783" y="2742030"/>
                  <a:pt x="11335078" y="2749941"/>
                </a:cubicBezTo>
                <a:cubicBezTo>
                  <a:pt x="11338817" y="2743516"/>
                  <a:pt x="11342149" y="2746955"/>
                  <a:pt x="11348344" y="2752346"/>
                </a:cubicBezTo>
                <a:lnTo>
                  <a:pt x="11353373" y="2754678"/>
                </a:lnTo>
                <a:lnTo>
                  <a:pt x="11367159" y="2741107"/>
                </a:lnTo>
                <a:lnTo>
                  <a:pt x="11389712" y="2740372"/>
                </a:lnTo>
                <a:lnTo>
                  <a:pt x="11395219" y="2733120"/>
                </a:lnTo>
                <a:lnTo>
                  <a:pt x="11409180" y="2739023"/>
                </a:lnTo>
                <a:cubicBezTo>
                  <a:pt x="11414137" y="2740775"/>
                  <a:pt x="11422149" y="2743232"/>
                  <a:pt x="11431837" y="2746056"/>
                </a:cubicBezTo>
                <a:lnTo>
                  <a:pt x="11444471" y="2749621"/>
                </a:lnTo>
                <a:lnTo>
                  <a:pt x="11451208" y="2744859"/>
                </a:lnTo>
                <a:lnTo>
                  <a:pt x="11473061" y="2757601"/>
                </a:lnTo>
                <a:lnTo>
                  <a:pt x="11526925" y="2772124"/>
                </a:lnTo>
                <a:cubicBezTo>
                  <a:pt x="11539650" y="2795076"/>
                  <a:pt x="11582438" y="2758503"/>
                  <a:pt x="11584409" y="2785707"/>
                </a:cubicBezTo>
                <a:cubicBezTo>
                  <a:pt x="11604765" y="2763696"/>
                  <a:pt x="11670052" y="2782257"/>
                  <a:pt x="11705161" y="2774143"/>
                </a:cubicBezTo>
                <a:cubicBezTo>
                  <a:pt x="11712651" y="2785033"/>
                  <a:pt x="11817987" y="2755153"/>
                  <a:pt x="11831541" y="2745647"/>
                </a:cubicBezTo>
                <a:cubicBezTo>
                  <a:pt x="11943852" y="2715987"/>
                  <a:pt x="11988586" y="2718581"/>
                  <a:pt x="12017942" y="2704117"/>
                </a:cubicBezTo>
                <a:cubicBezTo>
                  <a:pt x="12044424" y="2697243"/>
                  <a:pt x="12068778" y="2677784"/>
                  <a:pt x="12134490" y="2673464"/>
                </a:cubicBezTo>
                <a:cubicBezTo>
                  <a:pt x="12140262" y="2677664"/>
                  <a:pt x="12149020" y="2679275"/>
                  <a:pt x="12159651" y="2679085"/>
                </a:cubicBezTo>
                <a:lnTo>
                  <a:pt x="12192000" y="267448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72B3F89-0301-40DA-A68C-A85130C7C599}"/>
              </a:ext>
            </a:extLst>
          </p:cNvPr>
          <p:cNvSpPr>
            <a:spLocks noGrp="1"/>
          </p:cNvSpPr>
          <p:nvPr>
            <p:ph type="title"/>
          </p:nvPr>
        </p:nvSpPr>
        <p:spPr>
          <a:xfrm>
            <a:off x="1050879" y="609601"/>
            <a:ext cx="9810604" cy="1216024"/>
          </a:xfrm>
        </p:spPr>
        <p:txBody>
          <a:bodyPr>
            <a:normAutofit/>
          </a:bodyPr>
          <a:lstStyle/>
          <a:p>
            <a:r>
              <a:rPr lang="en-US" dirty="0">
                <a:ea typeface="Batang"/>
              </a:rPr>
              <a:t>Safe staffing fellows</a:t>
            </a:r>
            <a:endParaRPr lang="en-US" dirty="0"/>
          </a:p>
        </p:txBody>
      </p:sp>
      <p:sp>
        <p:nvSpPr>
          <p:cNvPr id="12" name="Freeform: Shape 11">
            <a:extLst>
              <a:ext uri="{FF2B5EF4-FFF2-40B4-BE49-F238E27FC236}">
                <a16:creationId xmlns:a16="http://schemas.microsoft.com/office/drawing/2014/main" id="{C87A8A8A-B020-4F46-8329-D75799D71B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4144" y="6080078"/>
            <a:ext cx="9517857" cy="777922"/>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55DCB3-DED9-4137-BE9F-EF36E0D8D4AD}"/>
              </a:ext>
            </a:extLst>
          </p:cNvPr>
          <p:cNvSpPr>
            <a:spLocks noGrp="1"/>
          </p:cNvSpPr>
          <p:nvPr>
            <p:ph idx="1"/>
          </p:nvPr>
        </p:nvSpPr>
        <p:spPr>
          <a:xfrm>
            <a:off x="1050878" y="2687005"/>
            <a:ext cx="9880979" cy="3567373"/>
          </a:xfrm>
        </p:spPr>
        <p:txBody>
          <a:bodyPr vert="horz" lIns="91440" tIns="45720" rIns="91440" bIns="45720" rtlCol="0" anchor="ctr">
            <a:normAutofit/>
          </a:bodyPr>
          <a:lstStyle/>
          <a:p>
            <a:r>
              <a:rPr lang="en-US" dirty="0">
                <a:ea typeface="Batang"/>
              </a:rPr>
              <a:t>MSC or Diploma – modular and part time</a:t>
            </a:r>
          </a:p>
          <a:p>
            <a:r>
              <a:rPr lang="en-US" dirty="0">
                <a:ea typeface="Batang"/>
              </a:rPr>
              <a:t>Aims</a:t>
            </a:r>
          </a:p>
          <a:p>
            <a:r>
              <a:rPr lang="en-US" dirty="0">
                <a:ea typeface="+mn-lt"/>
                <a:cs typeface="+mn-lt"/>
              </a:rPr>
              <a:t>promote broader insights into and develop comprehensive knowledge about existing and new clinical staffing models across all healthcare settings</a:t>
            </a:r>
            <a:endParaRPr lang="en-US" dirty="0"/>
          </a:p>
          <a:p>
            <a:r>
              <a:rPr lang="en-US" dirty="0">
                <a:ea typeface="+mn-lt"/>
                <a:cs typeface="+mn-lt"/>
              </a:rPr>
              <a:t>enhance self-reflective awareness about your teaching and learning development in practice</a:t>
            </a:r>
            <a:endParaRPr lang="en-US" dirty="0"/>
          </a:p>
          <a:p>
            <a:r>
              <a:rPr lang="en-US" dirty="0">
                <a:ea typeface="+mn-lt"/>
                <a:cs typeface="+mn-lt"/>
              </a:rPr>
              <a:t>create a geographically representative group of fellows, with specialist knowledge and skills to plan and implement evidence-based staffing reviews using toolkits, allowing evidence-based tools to be sustainable.</a:t>
            </a:r>
            <a:endParaRPr lang="en-US" dirty="0"/>
          </a:p>
          <a:p>
            <a:endParaRPr lang="en-US" dirty="0"/>
          </a:p>
        </p:txBody>
      </p:sp>
    </p:spTree>
    <p:extLst>
      <p:ext uri="{BB962C8B-B14F-4D97-AF65-F5344CB8AC3E}">
        <p14:creationId xmlns:p14="http://schemas.microsoft.com/office/powerpoint/2010/main" val="5139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F584D22-CD28-4363-A679-ACA953A2A6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B0E491B-5098-4794-9326-BC6DB47556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79B6C4B-5C61-4EDC-BEDE-4421D05AB9E4}"/>
              </a:ext>
            </a:extLst>
          </p:cNvPr>
          <p:cNvSpPr>
            <a:spLocks noGrp="1"/>
          </p:cNvSpPr>
          <p:nvPr>
            <p:ph type="title"/>
          </p:nvPr>
        </p:nvSpPr>
        <p:spPr>
          <a:xfrm>
            <a:off x="1050879" y="609601"/>
            <a:ext cx="9810604" cy="1216024"/>
          </a:xfrm>
        </p:spPr>
        <p:txBody>
          <a:bodyPr>
            <a:normAutofit/>
          </a:bodyPr>
          <a:lstStyle/>
          <a:p>
            <a:r>
              <a:rPr lang="en-US" dirty="0" err="1">
                <a:ea typeface="Batang"/>
              </a:rPr>
              <a:t>SAfe</a:t>
            </a:r>
            <a:r>
              <a:rPr lang="en-US" dirty="0">
                <a:ea typeface="Batang"/>
              </a:rPr>
              <a:t> staffing tools</a:t>
            </a:r>
            <a:endParaRPr lang="en-US" dirty="0"/>
          </a:p>
        </p:txBody>
      </p:sp>
      <p:graphicFrame>
        <p:nvGraphicFramePr>
          <p:cNvPr id="5" name="Content Placeholder 2">
            <a:extLst>
              <a:ext uri="{FF2B5EF4-FFF2-40B4-BE49-F238E27FC236}">
                <a16:creationId xmlns:a16="http://schemas.microsoft.com/office/drawing/2014/main" id="{977F9962-4046-4000-A559-0FCEDBAFECF1}"/>
              </a:ext>
            </a:extLst>
          </p:cNvPr>
          <p:cNvGraphicFramePr>
            <a:graphicFrameLocks noGrp="1"/>
          </p:cNvGraphicFramePr>
          <p:nvPr>
            <p:ph idx="1"/>
            <p:extLst>
              <p:ext uri="{D42A27DB-BD31-4B8C-83A1-F6EECF244321}">
                <p14:modId xmlns:p14="http://schemas.microsoft.com/office/powerpoint/2010/main" val="2940130509"/>
              </p:ext>
            </p:extLst>
          </p:nvPr>
        </p:nvGraphicFramePr>
        <p:xfrm>
          <a:off x="1050925" y="2586251"/>
          <a:ext cx="10064998" cy="366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3899715"/>
      </p:ext>
    </p:extLst>
  </p:cSld>
  <p:clrMapOvr>
    <a:masterClrMapping/>
  </p:clrMapOvr>
</p:sld>
</file>

<file path=ppt/theme/theme1.xml><?xml version="1.0" encoding="utf-8"?>
<a:theme xmlns:a="http://schemas.openxmlformats.org/drawingml/2006/main" name="ArchiveVTI">
  <a:themeElements>
    <a:clrScheme name="AnalogousFromLightSeedRightStep">
      <a:dk1>
        <a:srgbClr val="000000"/>
      </a:dk1>
      <a:lt1>
        <a:srgbClr val="FFFFFF"/>
      </a:lt1>
      <a:dk2>
        <a:srgbClr val="2F2441"/>
      </a:dk2>
      <a:lt2>
        <a:srgbClr val="E8E8E2"/>
      </a:lt2>
      <a:accent1>
        <a:srgbClr val="7178EC"/>
      </a:accent1>
      <a:accent2>
        <a:srgbClr val="8751E8"/>
      </a:accent2>
      <a:accent3>
        <a:srgbClr val="D071EC"/>
      </a:accent3>
      <a:accent4>
        <a:srgbClr val="E851CA"/>
      </a:accent4>
      <a:accent5>
        <a:srgbClr val="EC71A1"/>
      </a:accent5>
      <a:accent6>
        <a:srgbClr val="E85551"/>
      </a:accent6>
      <a:hlink>
        <a:srgbClr val="888552"/>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1300</Words>
  <Application>Microsoft Office PowerPoint</Application>
  <PresentationFormat>Widescreen</PresentationFormat>
  <Paragraphs>107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Batang</vt:lpstr>
      <vt:lpstr>Bembo</vt:lpstr>
      <vt:lpstr>Calibri</vt:lpstr>
      <vt:lpstr>Calibri Light</vt:lpstr>
      <vt:lpstr>ArchiveVTI</vt:lpstr>
      <vt:lpstr>Safer staffing methods and tools</vt:lpstr>
      <vt:lpstr>Why is it important?</vt:lpstr>
      <vt:lpstr>NUmber of nurses </vt:lpstr>
      <vt:lpstr>Nurses value</vt:lpstr>
      <vt:lpstr>Current picture of nurses in NHS</vt:lpstr>
      <vt:lpstr>Health Foundation- Building the Nursing Workforce in england2020</vt:lpstr>
      <vt:lpstr>survey of 42,000 members published by the Royal College of Nursing (RCN) in August 2020</vt:lpstr>
      <vt:lpstr>Safe staffing fellows</vt:lpstr>
      <vt:lpstr>SAfe staffing tools</vt:lpstr>
      <vt:lpstr>Main tools available</vt:lpstr>
      <vt:lpstr>The Safer nursing Care tool</vt:lpstr>
      <vt:lpstr>2020 study of the Safer Nursing Tool </vt:lpstr>
      <vt:lpstr>How to staff within these shifting parameters</vt:lpstr>
      <vt:lpstr>Conclusion</vt:lpstr>
      <vt:lpstr>What is needed to retain nurses? </vt:lpstr>
      <vt:lpstr>IN small groups please discuss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 Ali</dc:creator>
  <cp:lastModifiedBy>Richards, Ali</cp:lastModifiedBy>
  <cp:revision>303</cp:revision>
  <dcterms:created xsi:type="dcterms:W3CDTF">2021-11-20T22:34:01Z</dcterms:created>
  <dcterms:modified xsi:type="dcterms:W3CDTF">2022-02-03T15:47:42Z</dcterms:modified>
</cp:coreProperties>
</file>