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64"/>
  </p:notesMasterIdLst>
  <p:handoutMasterIdLst>
    <p:handoutMasterId r:id="rId65"/>
  </p:handoutMasterIdLst>
  <p:sldIdLst>
    <p:sldId id="256" r:id="rId2"/>
    <p:sldId id="694" r:id="rId3"/>
    <p:sldId id="904" r:id="rId4"/>
    <p:sldId id="735" r:id="rId5"/>
    <p:sldId id="736" r:id="rId6"/>
    <p:sldId id="737" r:id="rId7"/>
    <p:sldId id="738" r:id="rId8"/>
    <p:sldId id="362" r:id="rId9"/>
    <p:sldId id="690" r:id="rId10"/>
    <p:sldId id="703" r:id="rId11"/>
    <p:sldId id="975" r:id="rId12"/>
    <p:sldId id="670" r:id="rId13"/>
    <p:sldId id="675" r:id="rId14"/>
    <p:sldId id="718" r:id="rId15"/>
    <p:sldId id="976" r:id="rId16"/>
    <p:sldId id="908" r:id="rId17"/>
    <p:sldId id="715" r:id="rId18"/>
    <p:sldId id="767" r:id="rId19"/>
    <p:sldId id="768" r:id="rId20"/>
    <p:sldId id="910" r:id="rId21"/>
    <p:sldId id="696" r:id="rId22"/>
    <p:sldId id="978" r:id="rId23"/>
    <p:sldId id="265" r:id="rId24"/>
    <p:sldId id="979" r:id="rId25"/>
    <p:sldId id="706" r:id="rId26"/>
    <p:sldId id="708" r:id="rId27"/>
    <p:sldId id="709" r:id="rId28"/>
    <p:sldId id="981" r:id="rId29"/>
    <p:sldId id="259" r:id="rId30"/>
    <p:sldId id="260" r:id="rId31"/>
    <p:sldId id="266" r:id="rId32"/>
    <p:sldId id="306" r:id="rId33"/>
    <p:sldId id="906" r:id="rId34"/>
    <p:sldId id="907" r:id="rId35"/>
    <p:sldId id="717" r:id="rId36"/>
    <p:sldId id="695" r:id="rId37"/>
    <p:sldId id="734" r:id="rId38"/>
    <p:sldId id="262" r:id="rId39"/>
    <p:sldId id="264" r:id="rId40"/>
    <p:sldId id="719" r:id="rId41"/>
    <p:sldId id="263" r:id="rId42"/>
    <p:sldId id="733" r:id="rId43"/>
    <p:sldId id="744" r:id="rId44"/>
    <p:sldId id="746" r:id="rId45"/>
    <p:sldId id="747" r:id="rId46"/>
    <p:sldId id="970" r:id="rId47"/>
    <p:sldId id="969" r:id="rId48"/>
    <p:sldId id="571" r:id="rId49"/>
    <p:sldId id="962" r:id="rId50"/>
    <p:sldId id="964" r:id="rId51"/>
    <p:sldId id="966" r:id="rId52"/>
    <p:sldId id="293" r:id="rId53"/>
    <p:sldId id="968" r:id="rId54"/>
    <p:sldId id="272" r:id="rId55"/>
    <p:sldId id="294" r:id="rId56"/>
    <p:sldId id="316" r:id="rId57"/>
    <p:sldId id="317" r:id="rId58"/>
    <p:sldId id="312" r:id="rId59"/>
    <p:sldId id="972" r:id="rId60"/>
    <p:sldId id="745" r:id="rId61"/>
    <p:sldId id="304" r:id="rId62"/>
    <p:sldId id="74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C57"/>
    <a:srgbClr val="CE4029"/>
    <a:srgbClr val="DC24B5"/>
    <a:srgbClr val="FF9300"/>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p:restoredTop sz="69087"/>
  </p:normalViewPr>
  <p:slideViewPr>
    <p:cSldViewPr snapToGrid="0" snapToObjects="1">
      <p:cViewPr varScale="1">
        <p:scale>
          <a:sx n="108" d="100"/>
          <a:sy n="108" d="100"/>
        </p:scale>
        <p:origin x="1672" y="20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Factors</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1F13-FD42-99C7-04EF3268BD1C}"/>
              </c:ext>
            </c:extLst>
          </c:dPt>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4-1F13-FD42-99C7-04EF3268BD1C}"/>
              </c:ext>
            </c:extLst>
          </c:dPt>
          <c:dPt>
            <c:idx val="2"/>
            <c:invertIfNegative val="0"/>
            <c:bubble3D val="0"/>
            <c:spPr>
              <a:solidFill>
                <a:srgbClr val="FFC000"/>
              </a:solidFill>
              <a:ln>
                <a:noFill/>
              </a:ln>
              <a:effectLst/>
            </c:spPr>
            <c:extLst>
              <c:ext xmlns:c16="http://schemas.microsoft.com/office/drawing/2014/chart" uri="{C3380CC4-5D6E-409C-BE32-E72D297353CC}">
                <c16:uniqueId val="{00000005-1F13-FD42-99C7-04EF3268BD1C}"/>
              </c:ext>
            </c:extLst>
          </c:dPt>
          <c:dPt>
            <c:idx val="3"/>
            <c:invertIfNegative val="0"/>
            <c:bubble3D val="0"/>
            <c:spPr>
              <a:solidFill>
                <a:srgbClr val="FFC000"/>
              </a:solidFill>
              <a:ln>
                <a:noFill/>
              </a:ln>
              <a:effectLst/>
            </c:spPr>
            <c:extLst>
              <c:ext xmlns:c16="http://schemas.microsoft.com/office/drawing/2014/chart" uri="{C3380CC4-5D6E-409C-BE32-E72D297353CC}">
                <c16:uniqueId val="{00000006-1F13-FD42-99C7-04EF3268BD1C}"/>
              </c:ext>
            </c:extLst>
          </c:dPt>
          <c:dPt>
            <c:idx val="4"/>
            <c:invertIfNegative val="0"/>
            <c:bubble3D val="0"/>
            <c:spPr>
              <a:solidFill>
                <a:srgbClr val="FF0000"/>
              </a:solidFill>
              <a:ln>
                <a:noFill/>
              </a:ln>
              <a:effectLst/>
            </c:spPr>
            <c:extLst>
              <c:ext xmlns:c16="http://schemas.microsoft.com/office/drawing/2014/chart" uri="{C3380CC4-5D6E-409C-BE32-E72D297353CC}">
                <c16:uniqueId val="{00000007-1F13-FD42-99C7-04EF3268BD1C}"/>
              </c:ext>
            </c:extLst>
          </c:dPt>
          <c:cat>
            <c:strRef>
              <c:f>Sheet1!$A$2:$A$6</c:f>
              <c:strCache>
                <c:ptCount val="5"/>
                <c:pt idx="0">
                  <c:v>Sexual</c:v>
                </c:pt>
                <c:pt idx="1">
                  <c:v>Non sexual</c:v>
                </c:pt>
                <c:pt idx="2">
                  <c:v>Developmental</c:v>
                </c:pt>
                <c:pt idx="3">
                  <c:v>Environment / Family</c:v>
                </c:pt>
                <c:pt idx="4">
                  <c:v>Self Regulation</c:v>
                </c:pt>
              </c:strCache>
            </c:strRef>
          </c:cat>
          <c:val>
            <c:numRef>
              <c:f>Sheet1!$B$2:$B$6</c:f>
              <c:numCache>
                <c:formatCode>General</c:formatCode>
                <c:ptCount val="5"/>
                <c:pt idx="0">
                  <c:v>16</c:v>
                </c:pt>
                <c:pt idx="1">
                  <c:v>4</c:v>
                </c:pt>
                <c:pt idx="2">
                  <c:v>8</c:v>
                </c:pt>
                <c:pt idx="3">
                  <c:v>10</c:v>
                </c:pt>
                <c:pt idx="4">
                  <c:v>14</c:v>
                </c:pt>
              </c:numCache>
            </c:numRef>
          </c:val>
          <c:extLst>
            <c:ext xmlns:c16="http://schemas.microsoft.com/office/drawing/2014/chart" uri="{C3380CC4-5D6E-409C-BE32-E72D297353CC}">
              <c16:uniqueId val="{00000000-1F13-FD42-99C7-04EF3268BD1C}"/>
            </c:ext>
          </c:extLst>
        </c:ser>
        <c:dLbls>
          <c:showLegendKey val="0"/>
          <c:showVal val="0"/>
          <c:showCatName val="0"/>
          <c:showSerName val="0"/>
          <c:showPercent val="0"/>
          <c:showBubbleSize val="0"/>
        </c:dLbls>
        <c:gapWidth val="219"/>
        <c:overlap val="-27"/>
        <c:axId val="1364072223"/>
        <c:axId val="1427828543"/>
      </c:barChart>
      <c:catAx>
        <c:axId val="136407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27828543"/>
        <c:crosses val="autoZero"/>
        <c:auto val="1"/>
        <c:lblAlgn val="ctr"/>
        <c:lblOffset val="100"/>
        <c:noMultiLvlLbl val="0"/>
      </c:catAx>
      <c:valAx>
        <c:axId val="14278285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4072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baseline="0">
                <a:solidFill>
                  <a:schemeClr val="tx1"/>
                </a:solidFill>
                <a:latin typeface="+mn-lt"/>
                <a:ea typeface="+mn-ea"/>
                <a:cs typeface="+mn-cs"/>
              </a:defRPr>
            </a:pPr>
            <a:r>
              <a:rPr lang="en-US"/>
              <a:t>"HSB is only a small part of the child or young person“ We do not label the child or young person, we label the </a:t>
            </a:r>
            <a:r>
              <a:rPr lang="en-US" err="1"/>
              <a:t>behaviour</a:t>
            </a:r>
            <a:r>
              <a:rPr lang="en-US"/>
              <a:t>.</a:t>
            </a:r>
          </a:p>
        </c:rich>
      </c:tx>
      <c:layout>
        <c:manualLayout>
          <c:xMode val="edge"/>
          <c:yMode val="edge"/>
          <c:x val="7.0697138467447698E-2"/>
          <c:y val="2.7993983350688999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tx1"/>
              </a:solidFill>
              <a:latin typeface="+mn-lt"/>
              <a:ea typeface="+mn-ea"/>
              <a:cs typeface="+mn-cs"/>
            </a:defRPr>
          </a:pPr>
          <a:endParaRPr lang="en-US"/>
        </a:p>
      </c:txPr>
    </c:title>
    <c:autoTitleDeleted val="0"/>
    <c:view3D>
      <c:rotX val="30"/>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3"/>
              </a:solidFill>
              <a:ln>
                <a:noFill/>
              </a:ln>
              <a:effectLst>
                <a:innerShdw blurRad="63500" dist="50800" dir="10800000">
                  <a:prstClr val="black">
                    <a:alpha val="50000"/>
                  </a:prstClr>
                </a:innerShdw>
              </a:effectLst>
              <a:scene3d>
                <a:camera prst="orthographicFront"/>
                <a:lightRig rig="threePt" dir="t"/>
              </a:scene3d>
              <a:sp3d prstMaterial="plastic">
                <a:bevelT prst="relaxedInset"/>
                <a:bevelB prst="relaxedInset"/>
              </a:sp3d>
            </c:spPr>
            <c:extLst>
              <c:ext xmlns:c16="http://schemas.microsoft.com/office/drawing/2014/chart" uri="{C3380CC4-5D6E-409C-BE32-E72D297353CC}">
                <c16:uniqueId val="{00000001-1E9A-6C43-9B8D-0F224BB8BF71}"/>
              </c:ext>
            </c:extLst>
          </c:dPt>
          <c:dPt>
            <c:idx val="1"/>
            <c:bubble3D val="0"/>
            <c:spPr>
              <a:solidFill>
                <a:schemeClr val="dk1">
                  <a:tint val="55000"/>
                </a:schemeClr>
              </a:solidFill>
              <a:ln>
                <a:noFill/>
              </a:ln>
              <a:effectLst/>
              <a:sp3d/>
            </c:spPr>
            <c:extLst>
              <c:ext xmlns:c16="http://schemas.microsoft.com/office/drawing/2014/chart" uri="{C3380CC4-5D6E-409C-BE32-E72D297353CC}">
                <c16:uniqueId val="{00000003-10DE-E04F-A37F-F9CDEEFFA90A}"/>
              </c:ext>
            </c:extLst>
          </c:dPt>
          <c:dPt>
            <c:idx val="2"/>
            <c:bubble3D val="0"/>
            <c:spPr>
              <a:solidFill>
                <a:schemeClr val="dk1">
                  <a:tint val="78000"/>
                </a:schemeClr>
              </a:solidFill>
              <a:ln>
                <a:noFill/>
              </a:ln>
              <a:effectLst/>
              <a:sp3d/>
            </c:spPr>
            <c:extLst>
              <c:ext xmlns:c16="http://schemas.microsoft.com/office/drawing/2014/chart" uri="{C3380CC4-5D6E-409C-BE32-E72D297353CC}">
                <c16:uniqueId val="{00000005-10DE-E04F-A37F-F9CDEEFFA90A}"/>
              </c:ext>
            </c:extLst>
          </c:dPt>
          <c:dPt>
            <c:idx val="3"/>
            <c:bubble3D val="0"/>
            <c:spPr>
              <a:solidFill>
                <a:schemeClr val="dk1">
                  <a:tint val="92000"/>
                </a:schemeClr>
              </a:solidFill>
              <a:ln>
                <a:noFill/>
              </a:ln>
              <a:effectLst/>
              <a:sp3d/>
            </c:spPr>
            <c:extLst>
              <c:ext xmlns:c16="http://schemas.microsoft.com/office/drawing/2014/chart" uri="{C3380CC4-5D6E-409C-BE32-E72D297353CC}">
                <c16:uniqueId val="{00000007-10DE-E04F-A37F-F9CDEEFFA90A}"/>
              </c:ext>
            </c:extLst>
          </c:dPt>
          <c:cat>
            <c:strRef>
              <c:f>Sheet1!$A$2:$A$5</c:f>
              <c:strCache>
                <c:ptCount val="2"/>
                <c:pt idx="0">
                  <c:v>1st Qtr</c:v>
                </c:pt>
                <c:pt idx="1">
                  <c:v>2nd Qtr</c:v>
                </c:pt>
              </c:strCache>
            </c:strRef>
          </c:cat>
          <c:val>
            <c:numRef>
              <c:f>Sheet1!$B$2:$B$5</c:f>
              <c:numCache>
                <c:formatCode>General</c:formatCode>
                <c:ptCount val="4"/>
                <c:pt idx="0">
                  <c:v>9</c:v>
                </c:pt>
                <c:pt idx="1">
                  <c:v>1</c:v>
                </c:pt>
              </c:numCache>
            </c:numRef>
          </c:val>
          <c:extLst>
            <c:ext xmlns:c16="http://schemas.microsoft.com/office/drawing/2014/chart" uri="{C3380CC4-5D6E-409C-BE32-E72D297353CC}">
              <c16:uniqueId val="{00000002-1E9A-6C43-9B8D-0F224BB8BF71}"/>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6" Type="http://schemas.openxmlformats.org/officeDocument/2006/relationships/image" Target="../media/image27.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2A372-8269-4C9D-BABB-59B17E2F37DD}"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FBC54271-27DE-43CA-A545-C7606A82AAC0}">
      <dgm:prSet/>
      <dgm:spPr/>
      <dgm:t>
        <a:bodyPr/>
        <a:lstStyle/>
        <a:p>
          <a:r>
            <a:rPr lang="en-GB"/>
            <a:t>Child development is a fluid process and we have reason to believe behaviours will  be responsive to intervention during childhood and adolescence</a:t>
          </a:r>
          <a:endParaRPr lang="en-US"/>
        </a:p>
      </dgm:t>
    </dgm:pt>
    <dgm:pt modelId="{7C76D2F5-60D5-4B44-9A90-DF8E0370941D}" type="parTrans" cxnId="{4DF75B8E-1C1D-466D-8BF7-5BA0C8E96D35}">
      <dgm:prSet/>
      <dgm:spPr/>
      <dgm:t>
        <a:bodyPr/>
        <a:lstStyle/>
        <a:p>
          <a:endParaRPr lang="en-US"/>
        </a:p>
      </dgm:t>
    </dgm:pt>
    <dgm:pt modelId="{76D4648C-27CA-4EEC-82D5-FACB08A46A5B}" type="sibTrans" cxnId="{4DF75B8E-1C1D-466D-8BF7-5BA0C8E96D35}">
      <dgm:prSet/>
      <dgm:spPr/>
      <dgm:t>
        <a:bodyPr/>
        <a:lstStyle/>
        <a:p>
          <a:endParaRPr lang="en-US"/>
        </a:p>
      </dgm:t>
    </dgm:pt>
    <dgm:pt modelId="{C5A4C32E-31E5-4DAB-994E-67AE9E476BAA}">
      <dgm:prSet/>
      <dgm:spPr/>
      <dgm:t>
        <a:bodyPr/>
        <a:lstStyle/>
        <a:p>
          <a:r>
            <a:rPr lang="en-GB"/>
            <a:t>“It is easier to build strong children than to repair broken men” Fredrick Douglas 1818-1895</a:t>
          </a:r>
          <a:endParaRPr lang="en-US"/>
        </a:p>
      </dgm:t>
    </dgm:pt>
    <dgm:pt modelId="{E28E28E4-9EE6-40E4-8DBA-6DF55737076C}" type="parTrans" cxnId="{B61223E1-F45B-4C50-8CB7-CDB0E088F54F}">
      <dgm:prSet/>
      <dgm:spPr/>
      <dgm:t>
        <a:bodyPr/>
        <a:lstStyle/>
        <a:p>
          <a:endParaRPr lang="en-US"/>
        </a:p>
      </dgm:t>
    </dgm:pt>
    <dgm:pt modelId="{9696D603-A2FA-4ABE-A3C2-F0B5BBD3818F}" type="sibTrans" cxnId="{B61223E1-F45B-4C50-8CB7-CDB0E088F54F}">
      <dgm:prSet/>
      <dgm:spPr/>
      <dgm:t>
        <a:bodyPr/>
        <a:lstStyle/>
        <a:p>
          <a:endParaRPr lang="en-US"/>
        </a:p>
      </dgm:t>
    </dgm:pt>
    <dgm:pt modelId="{1E134517-09D2-EE44-99FB-6397418A0D36}" type="pres">
      <dgm:prSet presAssocID="{97C2A372-8269-4C9D-BABB-59B17E2F37DD}" presName="hierChild1" presStyleCnt="0">
        <dgm:presLayoutVars>
          <dgm:chPref val="1"/>
          <dgm:dir/>
          <dgm:animOne val="branch"/>
          <dgm:animLvl val="lvl"/>
          <dgm:resizeHandles/>
        </dgm:presLayoutVars>
      </dgm:prSet>
      <dgm:spPr/>
    </dgm:pt>
    <dgm:pt modelId="{688312CC-9E30-834E-8E04-A4855E9D945B}" type="pres">
      <dgm:prSet presAssocID="{FBC54271-27DE-43CA-A545-C7606A82AAC0}" presName="hierRoot1" presStyleCnt="0"/>
      <dgm:spPr/>
    </dgm:pt>
    <dgm:pt modelId="{A11D9061-7B42-9348-A8BA-37BAD7E785FD}" type="pres">
      <dgm:prSet presAssocID="{FBC54271-27DE-43CA-A545-C7606A82AAC0}" presName="composite" presStyleCnt="0"/>
      <dgm:spPr/>
    </dgm:pt>
    <dgm:pt modelId="{1FC3DFDC-149D-A24C-8919-A77A3067A68D}" type="pres">
      <dgm:prSet presAssocID="{FBC54271-27DE-43CA-A545-C7606A82AAC0}" presName="background" presStyleLbl="node0" presStyleIdx="0" presStyleCnt="2"/>
      <dgm:spPr/>
    </dgm:pt>
    <dgm:pt modelId="{A8EC066D-4364-2D44-A6EB-E500A7BB8F91}" type="pres">
      <dgm:prSet presAssocID="{FBC54271-27DE-43CA-A545-C7606A82AAC0}" presName="text" presStyleLbl="fgAcc0" presStyleIdx="0" presStyleCnt="2">
        <dgm:presLayoutVars>
          <dgm:chPref val="3"/>
        </dgm:presLayoutVars>
      </dgm:prSet>
      <dgm:spPr/>
    </dgm:pt>
    <dgm:pt modelId="{871F2D43-8029-F741-8B7A-9DF6DB186951}" type="pres">
      <dgm:prSet presAssocID="{FBC54271-27DE-43CA-A545-C7606A82AAC0}" presName="hierChild2" presStyleCnt="0"/>
      <dgm:spPr/>
    </dgm:pt>
    <dgm:pt modelId="{2F8E809F-78AB-3D4E-82E1-775641BCCED9}" type="pres">
      <dgm:prSet presAssocID="{C5A4C32E-31E5-4DAB-994E-67AE9E476BAA}" presName="hierRoot1" presStyleCnt="0"/>
      <dgm:spPr/>
    </dgm:pt>
    <dgm:pt modelId="{0F030C81-C174-A14A-8C74-82257C8399C3}" type="pres">
      <dgm:prSet presAssocID="{C5A4C32E-31E5-4DAB-994E-67AE9E476BAA}" presName="composite" presStyleCnt="0"/>
      <dgm:spPr/>
    </dgm:pt>
    <dgm:pt modelId="{0AAB8F1B-9F1D-9C4C-B5B2-3EB0B7EACC33}" type="pres">
      <dgm:prSet presAssocID="{C5A4C32E-31E5-4DAB-994E-67AE9E476BAA}" presName="background" presStyleLbl="node0" presStyleIdx="1" presStyleCnt="2"/>
      <dgm:spPr/>
    </dgm:pt>
    <dgm:pt modelId="{60269AE8-12B0-C949-B77C-229386FA1C23}" type="pres">
      <dgm:prSet presAssocID="{C5A4C32E-31E5-4DAB-994E-67AE9E476BAA}" presName="text" presStyleLbl="fgAcc0" presStyleIdx="1" presStyleCnt="2">
        <dgm:presLayoutVars>
          <dgm:chPref val="3"/>
        </dgm:presLayoutVars>
      </dgm:prSet>
      <dgm:spPr/>
    </dgm:pt>
    <dgm:pt modelId="{FF091091-F9DE-0F41-8BEA-39906B69EBE0}" type="pres">
      <dgm:prSet presAssocID="{C5A4C32E-31E5-4DAB-994E-67AE9E476BAA}" presName="hierChild2" presStyleCnt="0"/>
      <dgm:spPr/>
    </dgm:pt>
  </dgm:ptLst>
  <dgm:cxnLst>
    <dgm:cxn modelId="{A49C776D-EB93-8A45-8345-7CE205C6F42D}" type="presOf" srcId="{97C2A372-8269-4C9D-BABB-59B17E2F37DD}" destId="{1E134517-09D2-EE44-99FB-6397418A0D36}" srcOrd="0" destOrd="0" presId="urn:microsoft.com/office/officeart/2005/8/layout/hierarchy1"/>
    <dgm:cxn modelId="{4DF75B8E-1C1D-466D-8BF7-5BA0C8E96D35}" srcId="{97C2A372-8269-4C9D-BABB-59B17E2F37DD}" destId="{FBC54271-27DE-43CA-A545-C7606A82AAC0}" srcOrd="0" destOrd="0" parTransId="{7C76D2F5-60D5-4B44-9A90-DF8E0370941D}" sibTransId="{76D4648C-27CA-4EEC-82D5-FACB08A46A5B}"/>
    <dgm:cxn modelId="{4BB303DB-2B70-4642-826C-C6BE696A1CD7}" type="presOf" srcId="{FBC54271-27DE-43CA-A545-C7606A82AAC0}" destId="{A8EC066D-4364-2D44-A6EB-E500A7BB8F91}" srcOrd="0" destOrd="0" presId="urn:microsoft.com/office/officeart/2005/8/layout/hierarchy1"/>
    <dgm:cxn modelId="{B61223E1-F45B-4C50-8CB7-CDB0E088F54F}" srcId="{97C2A372-8269-4C9D-BABB-59B17E2F37DD}" destId="{C5A4C32E-31E5-4DAB-994E-67AE9E476BAA}" srcOrd="1" destOrd="0" parTransId="{E28E28E4-9EE6-40E4-8DBA-6DF55737076C}" sibTransId="{9696D603-A2FA-4ABE-A3C2-F0B5BBD3818F}"/>
    <dgm:cxn modelId="{113469F8-1431-8442-A118-7017B1EB7B4C}" type="presOf" srcId="{C5A4C32E-31E5-4DAB-994E-67AE9E476BAA}" destId="{60269AE8-12B0-C949-B77C-229386FA1C23}" srcOrd="0" destOrd="0" presId="urn:microsoft.com/office/officeart/2005/8/layout/hierarchy1"/>
    <dgm:cxn modelId="{52BE05FB-C366-CD4E-98B6-0BD8245E5AB7}" type="presParOf" srcId="{1E134517-09D2-EE44-99FB-6397418A0D36}" destId="{688312CC-9E30-834E-8E04-A4855E9D945B}" srcOrd="0" destOrd="0" presId="urn:microsoft.com/office/officeart/2005/8/layout/hierarchy1"/>
    <dgm:cxn modelId="{6B4F0CEB-C0EA-7A4F-96F4-E3D7EA7360C9}" type="presParOf" srcId="{688312CC-9E30-834E-8E04-A4855E9D945B}" destId="{A11D9061-7B42-9348-A8BA-37BAD7E785FD}" srcOrd="0" destOrd="0" presId="urn:microsoft.com/office/officeart/2005/8/layout/hierarchy1"/>
    <dgm:cxn modelId="{A2113CAD-84FC-7D4A-9DDC-6354694ED6CA}" type="presParOf" srcId="{A11D9061-7B42-9348-A8BA-37BAD7E785FD}" destId="{1FC3DFDC-149D-A24C-8919-A77A3067A68D}" srcOrd="0" destOrd="0" presId="urn:microsoft.com/office/officeart/2005/8/layout/hierarchy1"/>
    <dgm:cxn modelId="{D56A4174-3D80-9247-BE49-A3FB647F3DC7}" type="presParOf" srcId="{A11D9061-7B42-9348-A8BA-37BAD7E785FD}" destId="{A8EC066D-4364-2D44-A6EB-E500A7BB8F91}" srcOrd="1" destOrd="0" presId="urn:microsoft.com/office/officeart/2005/8/layout/hierarchy1"/>
    <dgm:cxn modelId="{953AADF1-A3CB-0748-B3AD-4D79AE845630}" type="presParOf" srcId="{688312CC-9E30-834E-8E04-A4855E9D945B}" destId="{871F2D43-8029-F741-8B7A-9DF6DB186951}" srcOrd="1" destOrd="0" presId="urn:microsoft.com/office/officeart/2005/8/layout/hierarchy1"/>
    <dgm:cxn modelId="{B8A950D6-6E9E-DC43-B897-B34680641888}" type="presParOf" srcId="{1E134517-09D2-EE44-99FB-6397418A0D36}" destId="{2F8E809F-78AB-3D4E-82E1-775641BCCED9}" srcOrd="1" destOrd="0" presId="urn:microsoft.com/office/officeart/2005/8/layout/hierarchy1"/>
    <dgm:cxn modelId="{36E15A9B-319B-AA46-BE79-C5D24F9814F3}" type="presParOf" srcId="{2F8E809F-78AB-3D4E-82E1-775641BCCED9}" destId="{0F030C81-C174-A14A-8C74-82257C8399C3}" srcOrd="0" destOrd="0" presId="urn:microsoft.com/office/officeart/2005/8/layout/hierarchy1"/>
    <dgm:cxn modelId="{5098586A-1682-FB4D-9E6B-DEE74FA03D33}" type="presParOf" srcId="{0F030C81-C174-A14A-8C74-82257C8399C3}" destId="{0AAB8F1B-9F1D-9C4C-B5B2-3EB0B7EACC33}" srcOrd="0" destOrd="0" presId="urn:microsoft.com/office/officeart/2005/8/layout/hierarchy1"/>
    <dgm:cxn modelId="{582524A4-2F90-8D49-A585-297F25462134}" type="presParOf" srcId="{0F030C81-C174-A14A-8C74-82257C8399C3}" destId="{60269AE8-12B0-C949-B77C-229386FA1C23}" srcOrd="1" destOrd="0" presId="urn:microsoft.com/office/officeart/2005/8/layout/hierarchy1"/>
    <dgm:cxn modelId="{4B766A4C-CFFE-AA42-A1F1-5DF82804684F}" type="presParOf" srcId="{2F8E809F-78AB-3D4E-82E1-775641BCCED9}" destId="{FF091091-F9DE-0F41-8BEA-39906B69EB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FCA4C8-DDBC-43DD-B799-F2F125EE2868}"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7DAB13E-8F69-4117-AAE5-AF22124C7C9C}">
      <dgm:prSet/>
      <dgm:spPr/>
      <dgm:t>
        <a:bodyPr/>
        <a:lstStyle/>
        <a:p>
          <a:r>
            <a:rPr lang="en-US"/>
            <a:t>Review of AIM2 , practitioner , trainer and agency feedback</a:t>
          </a:r>
        </a:p>
      </dgm:t>
    </dgm:pt>
    <dgm:pt modelId="{DCB4128B-0000-4BBC-8A01-D3F31B5CF142}" type="parTrans" cxnId="{E4AB7545-4C47-4C7F-A811-1C1D14C5F20A}">
      <dgm:prSet/>
      <dgm:spPr/>
      <dgm:t>
        <a:bodyPr/>
        <a:lstStyle/>
        <a:p>
          <a:endParaRPr lang="en-US"/>
        </a:p>
      </dgm:t>
    </dgm:pt>
    <dgm:pt modelId="{B907F1F2-A895-454E-AE79-8384E03750AB}" type="sibTrans" cxnId="{E4AB7545-4C47-4C7F-A811-1C1D14C5F20A}">
      <dgm:prSet/>
      <dgm:spPr/>
      <dgm:t>
        <a:bodyPr/>
        <a:lstStyle/>
        <a:p>
          <a:endParaRPr lang="en-US"/>
        </a:p>
      </dgm:t>
    </dgm:pt>
    <dgm:pt modelId="{8591CD10-B21E-4150-9A62-E693986631AA}">
      <dgm:prSet/>
      <dgm:spPr/>
      <dgm:t>
        <a:bodyPr/>
        <a:lstStyle/>
        <a:p>
          <a:r>
            <a:rPr lang="en-US"/>
            <a:t>The changing nature of HSB including technology</a:t>
          </a:r>
        </a:p>
      </dgm:t>
    </dgm:pt>
    <dgm:pt modelId="{8EF6E7BA-207F-4D64-B264-7FACB20D7649}" type="parTrans" cxnId="{12FF22BF-D067-4910-A2D1-12F7120CDF24}">
      <dgm:prSet/>
      <dgm:spPr/>
      <dgm:t>
        <a:bodyPr/>
        <a:lstStyle/>
        <a:p>
          <a:endParaRPr lang="en-US"/>
        </a:p>
      </dgm:t>
    </dgm:pt>
    <dgm:pt modelId="{50383E08-15FF-4D9A-B6C7-548720951411}" type="sibTrans" cxnId="{12FF22BF-D067-4910-A2D1-12F7120CDF24}">
      <dgm:prSet/>
      <dgm:spPr/>
      <dgm:t>
        <a:bodyPr/>
        <a:lstStyle/>
        <a:p>
          <a:endParaRPr lang="en-US"/>
        </a:p>
      </dgm:t>
    </dgm:pt>
    <dgm:pt modelId="{0169B327-C1F5-4ACF-8079-1C0BED9014E2}">
      <dgm:prSet/>
      <dgm:spPr/>
      <dgm:t>
        <a:bodyPr/>
        <a:lstStyle/>
        <a:p>
          <a:r>
            <a:rPr lang="en-US"/>
            <a:t>Having a ‘developmentally informed’ model of assessment</a:t>
          </a:r>
        </a:p>
      </dgm:t>
    </dgm:pt>
    <dgm:pt modelId="{7E994E6B-046E-42B0-A067-C9B73A4829B0}" type="parTrans" cxnId="{E075F636-377A-4139-A345-045A3FF38DBB}">
      <dgm:prSet/>
      <dgm:spPr/>
      <dgm:t>
        <a:bodyPr/>
        <a:lstStyle/>
        <a:p>
          <a:endParaRPr lang="en-US"/>
        </a:p>
      </dgm:t>
    </dgm:pt>
    <dgm:pt modelId="{11DD26E0-D9E3-4C46-835D-1B1CBB1311A4}" type="sibTrans" cxnId="{E075F636-377A-4139-A345-045A3FF38DBB}">
      <dgm:prSet/>
      <dgm:spPr/>
      <dgm:t>
        <a:bodyPr/>
        <a:lstStyle/>
        <a:p>
          <a:endParaRPr lang="en-US"/>
        </a:p>
      </dgm:t>
    </dgm:pt>
    <dgm:pt modelId="{C1CD2787-B9C8-4E18-8887-7FB316ABD455}">
      <dgm:prSet/>
      <dgm:spPr/>
      <dgm:t>
        <a:bodyPr/>
        <a:lstStyle/>
        <a:p>
          <a:r>
            <a:rPr lang="en-US"/>
            <a:t>The static labelling of young person Low, Medium or High </a:t>
          </a:r>
        </a:p>
      </dgm:t>
    </dgm:pt>
    <dgm:pt modelId="{F184D3E7-93AD-46A9-ACC1-B539AD18D063}" type="parTrans" cxnId="{77444D29-46B2-4664-8004-AA6435EB8AA3}">
      <dgm:prSet/>
      <dgm:spPr/>
      <dgm:t>
        <a:bodyPr/>
        <a:lstStyle/>
        <a:p>
          <a:endParaRPr lang="en-US"/>
        </a:p>
      </dgm:t>
    </dgm:pt>
    <dgm:pt modelId="{D0E5425D-90EC-4D3B-9796-D3F2248EC67B}" type="sibTrans" cxnId="{77444D29-46B2-4664-8004-AA6435EB8AA3}">
      <dgm:prSet/>
      <dgm:spPr/>
      <dgm:t>
        <a:bodyPr/>
        <a:lstStyle/>
        <a:p>
          <a:endParaRPr lang="en-US"/>
        </a:p>
      </dgm:t>
    </dgm:pt>
    <dgm:pt modelId="{CAF307FE-3AAA-C044-892B-E3D2E4F0E3E3}" type="pres">
      <dgm:prSet presAssocID="{AFFCA4C8-DDBC-43DD-B799-F2F125EE2868}" presName="vert0" presStyleCnt="0">
        <dgm:presLayoutVars>
          <dgm:dir/>
          <dgm:animOne val="branch"/>
          <dgm:animLvl val="lvl"/>
        </dgm:presLayoutVars>
      </dgm:prSet>
      <dgm:spPr/>
    </dgm:pt>
    <dgm:pt modelId="{A9C8702A-332B-B747-9C2B-5574F8E37438}" type="pres">
      <dgm:prSet presAssocID="{D7DAB13E-8F69-4117-AAE5-AF22124C7C9C}" presName="thickLine" presStyleLbl="alignNode1" presStyleIdx="0" presStyleCnt="4"/>
      <dgm:spPr/>
    </dgm:pt>
    <dgm:pt modelId="{5930D567-F56D-AF4A-B74E-24F24C74DF57}" type="pres">
      <dgm:prSet presAssocID="{D7DAB13E-8F69-4117-AAE5-AF22124C7C9C}" presName="horz1" presStyleCnt="0"/>
      <dgm:spPr/>
    </dgm:pt>
    <dgm:pt modelId="{C46ED9B6-D1FB-3146-96C2-F4D5ABDB0E27}" type="pres">
      <dgm:prSet presAssocID="{D7DAB13E-8F69-4117-AAE5-AF22124C7C9C}" presName="tx1" presStyleLbl="revTx" presStyleIdx="0" presStyleCnt="4"/>
      <dgm:spPr/>
    </dgm:pt>
    <dgm:pt modelId="{D1E47136-D023-7E42-8CB6-1AB343C092D4}" type="pres">
      <dgm:prSet presAssocID="{D7DAB13E-8F69-4117-AAE5-AF22124C7C9C}" presName="vert1" presStyleCnt="0"/>
      <dgm:spPr/>
    </dgm:pt>
    <dgm:pt modelId="{C3FA889B-AA41-5242-BBD8-F66A4D0F8223}" type="pres">
      <dgm:prSet presAssocID="{8591CD10-B21E-4150-9A62-E693986631AA}" presName="thickLine" presStyleLbl="alignNode1" presStyleIdx="1" presStyleCnt="4"/>
      <dgm:spPr/>
    </dgm:pt>
    <dgm:pt modelId="{8E790EFB-3FF6-3E46-9A96-A9EC94F50F36}" type="pres">
      <dgm:prSet presAssocID="{8591CD10-B21E-4150-9A62-E693986631AA}" presName="horz1" presStyleCnt="0"/>
      <dgm:spPr/>
    </dgm:pt>
    <dgm:pt modelId="{9DFE8422-C508-8F4D-868A-2E884B0F8A8A}" type="pres">
      <dgm:prSet presAssocID="{8591CD10-B21E-4150-9A62-E693986631AA}" presName="tx1" presStyleLbl="revTx" presStyleIdx="1" presStyleCnt="4"/>
      <dgm:spPr/>
    </dgm:pt>
    <dgm:pt modelId="{721A4920-D7AE-564A-9F8B-FBC9AFE53367}" type="pres">
      <dgm:prSet presAssocID="{8591CD10-B21E-4150-9A62-E693986631AA}" presName="vert1" presStyleCnt="0"/>
      <dgm:spPr/>
    </dgm:pt>
    <dgm:pt modelId="{B81CFED9-BA5E-4645-AD1E-CF5B0DB752A0}" type="pres">
      <dgm:prSet presAssocID="{0169B327-C1F5-4ACF-8079-1C0BED9014E2}" presName="thickLine" presStyleLbl="alignNode1" presStyleIdx="2" presStyleCnt="4"/>
      <dgm:spPr/>
    </dgm:pt>
    <dgm:pt modelId="{2E110424-6D92-CB42-AF4B-5215E9774F7A}" type="pres">
      <dgm:prSet presAssocID="{0169B327-C1F5-4ACF-8079-1C0BED9014E2}" presName="horz1" presStyleCnt="0"/>
      <dgm:spPr/>
    </dgm:pt>
    <dgm:pt modelId="{60833D86-D045-C849-8B35-4C2513D2A152}" type="pres">
      <dgm:prSet presAssocID="{0169B327-C1F5-4ACF-8079-1C0BED9014E2}" presName="tx1" presStyleLbl="revTx" presStyleIdx="2" presStyleCnt="4"/>
      <dgm:spPr/>
    </dgm:pt>
    <dgm:pt modelId="{8BBEF24E-D050-FF4B-8203-F559EC962F15}" type="pres">
      <dgm:prSet presAssocID="{0169B327-C1F5-4ACF-8079-1C0BED9014E2}" presName="vert1" presStyleCnt="0"/>
      <dgm:spPr/>
    </dgm:pt>
    <dgm:pt modelId="{A0A284CE-3D3C-2A4D-95B5-8E1D6DDB36C7}" type="pres">
      <dgm:prSet presAssocID="{C1CD2787-B9C8-4E18-8887-7FB316ABD455}" presName="thickLine" presStyleLbl="alignNode1" presStyleIdx="3" presStyleCnt="4"/>
      <dgm:spPr/>
    </dgm:pt>
    <dgm:pt modelId="{528AAA84-C228-8540-92B8-2064156E31E5}" type="pres">
      <dgm:prSet presAssocID="{C1CD2787-B9C8-4E18-8887-7FB316ABD455}" presName="horz1" presStyleCnt="0"/>
      <dgm:spPr/>
    </dgm:pt>
    <dgm:pt modelId="{D17287E5-D179-7E4E-BEB7-53C50ABA959B}" type="pres">
      <dgm:prSet presAssocID="{C1CD2787-B9C8-4E18-8887-7FB316ABD455}" presName="tx1" presStyleLbl="revTx" presStyleIdx="3" presStyleCnt="4"/>
      <dgm:spPr/>
    </dgm:pt>
    <dgm:pt modelId="{CEC0E225-530E-3645-AF65-C97F7011FC02}" type="pres">
      <dgm:prSet presAssocID="{C1CD2787-B9C8-4E18-8887-7FB316ABD455}" presName="vert1" presStyleCnt="0"/>
      <dgm:spPr/>
    </dgm:pt>
  </dgm:ptLst>
  <dgm:cxnLst>
    <dgm:cxn modelId="{FFD7FD0F-7758-574B-BCAC-44D82C7BB40E}" type="presOf" srcId="{C1CD2787-B9C8-4E18-8887-7FB316ABD455}" destId="{D17287E5-D179-7E4E-BEB7-53C50ABA959B}" srcOrd="0" destOrd="0" presId="urn:microsoft.com/office/officeart/2008/layout/LinedList"/>
    <dgm:cxn modelId="{0A63BC10-4A68-F840-ACD4-CF506199C595}" type="presOf" srcId="{8591CD10-B21E-4150-9A62-E693986631AA}" destId="{9DFE8422-C508-8F4D-868A-2E884B0F8A8A}" srcOrd="0" destOrd="0" presId="urn:microsoft.com/office/officeart/2008/layout/LinedList"/>
    <dgm:cxn modelId="{77444D29-46B2-4664-8004-AA6435EB8AA3}" srcId="{AFFCA4C8-DDBC-43DD-B799-F2F125EE2868}" destId="{C1CD2787-B9C8-4E18-8887-7FB316ABD455}" srcOrd="3" destOrd="0" parTransId="{F184D3E7-93AD-46A9-ACC1-B539AD18D063}" sibTransId="{D0E5425D-90EC-4D3B-9796-D3F2248EC67B}"/>
    <dgm:cxn modelId="{D6EDAB29-5BAE-AE4E-B22D-3C2F2F6BED58}" type="presOf" srcId="{0169B327-C1F5-4ACF-8079-1C0BED9014E2}" destId="{60833D86-D045-C849-8B35-4C2513D2A152}" srcOrd="0" destOrd="0" presId="urn:microsoft.com/office/officeart/2008/layout/LinedList"/>
    <dgm:cxn modelId="{E075F636-377A-4139-A345-045A3FF38DBB}" srcId="{AFFCA4C8-DDBC-43DD-B799-F2F125EE2868}" destId="{0169B327-C1F5-4ACF-8079-1C0BED9014E2}" srcOrd="2" destOrd="0" parTransId="{7E994E6B-046E-42B0-A067-C9B73A4829B0}" sibTransId="{11DD26E0-D9E3-4C46-835D-1B1CBB1311A4}"/>
    <dgm:cxn modelId="{E4AB7545-4C47-4C7F-A811-1C1D14C5F20A}" srcId="{AFFCA4C8-DDBC-43DD-B799-F2F125EE2868}" destId="{D7DAB13E-8F69-4117-AAE5-AF22124C7C9C}" srcOrd="0" destOrd="0" parTransId="{DCB4128B-0000-4BBC-8A01-D3F31B5CF142}" sibTransId="{B907F1F2-A895-454E-AE79-8384E03750AB}"/>
    <dgm:cxn modelId="{B51F759A-2B62-E845-A93B-08919F3F87EA}" type="presOf" srcId="{D7DAB13E-8F69-4117-AAE5-AF22124C7C9C}" destId="{C46ED9B6-D1FB-3146-96C2-F4D5ABDB0E27}" srcOrd="0" destOrd="0" presId="urn:microsoft.com/office/officeart/2008/layout/LinedList"/>
    <dgm:cxn modelId="{12FF22BF-D067-4910-A2D1-12F7120CDF24}" srcId="{AFFCA4C8-DDBC-43DD-B799-F2F125EE2868}" destId="{8591CD10-B21E-4150-9A62-E693986631AA}" srcOrd="1" destOrd="0" parTransId="{8EF6E7BA-207F-4D64-B264-7FACB20D7649}" sibTransId="{50383E08-15FF-4D9A-B6C7-548720951411}"/>
    <dgm:cxn modelId="{5E9B17C1-D887-4441-A843-17C56F14439F}" type="presOf" srcId="{AFFCA4C8-DDBC-43DD-B799-F2F125EE2868}" destId="{CAF307FE-3AAA-C044-892B-E3D2E4F0E3E3}" srcOrd="0" destOrd="0" presId="urn:microsoft.com/office/officeart/2008/layout/LinedList"/>
    <dgm:cxn modelId="{EAFEBE6B-218B-6C49-80EA-77A25D9C768C}" type="presParOf" srcId="{CAF307FE-3AAA-C044-892B-E3D2E4F0E3E3}" destId="{A9C8702A-332B-B747-9C2B-5574F8E37438}" srcOrd="0" destOrd="0" presId="urn:microsoft.com/office/officeart/2008/layout/LinedList"/>
    <dgm:cxn modelId="{2C06D13B-A114-2746-904B-92E1E9204266}" type="presParOf" srcId="{CAF307FE-3AAA-C044-892B-E3D2E4F0E3E3}" destId="{5930D567-F56D-AF4A-B74E-24F24C74DF57}" srcOrd="1" destOrd="0" presId="urn:microsoft.com/office/officeart/2008/layout/LinedList"/>
    <dgm:cxn modelId="{9ED9783D-1724-564D-8986-471527CEC073}" type="presParOf" srcId="{5930D567-F56D-AF4A-B74E-24F24C74DF57}" destId="{C46ED9B6-D1FB-3146-96C2-F4D5ABDB0E27}" srcOrd="0" destOrd="0" presId="urn:microsoft.com/office/officeart/2008/layout/LinedList"/>
    <dgm:cxn modelId="{B13AF131-B3F8-E647-A570-8F43E29570F5}" type="presParOf" srcId="{5930D567-F56D-AF4A-B74E-24F24C74DF57}" destId="{D1E47136-D023-7E42-8CB6-1AB343C092D4}" srcOrd="1" destOrd="0" presId="urn:microsoft.com/office/officeart/2008/layout/LinedList"/>
    <dgm:cxn modelId="{CC1A71FB-5237-C246-B5CE-A23D510DCA1A}" type="presParOf" srcId="{CAF307FE-3AAA-C044-892B-E3D2E4F0E3E3}" destId="{C3FA889B-AA41-5242-BBD8-F66A4D0F8223}" srcOrd="2" destOrd="0" presId="urn:microsoft.com/office/officeart/2008/layout/LinedList"/>
    <dgm:cxn modelId="{B6027F2C-011B-644E-B3CB-CD60C53CD0DD}" type="presParOf" srcId="{CAF307FE-3AAA-C044-892B-E3D2E4F0E3E3}" destId="{8E790EFB-3FF6-3E46-9A96-A9EC94F50F36}" srcOrd="3" destOrd="0" presId="urn:microsoft.com/office/officeart/2008/layout/LinedList"/>
    <dgm:cxn modelId="{5B9585BE-DC0C-074E-8027-151889631BC1}" type="presParOf" srcId="{8E790EFB-3FF6-3E46-9A96-A9EC94F50F36}" destId="{9DFE8422-C508-8F4D-868A-2E884B0F8A8A}" srcOrd="0" destOrd="0" presId="urn:microsoft.com/office/officeart/2008/layout/LinedList"/>
    <dgm:cxn modelId="{E9ECBD58-DD5E-9D4E-8F68-FFC514C2EB4C}" type="presParOf" srcId="{8E790EFB-3FF6-3E46-9A96-A9EC94F50F36}" destId="{721A4920-D7AE-564A-9F8B-FBC9AFE53367}" srcOrd="1" destOrd="0" presId="urn:microsoft.com/office/officeart/2008/layout/LinedList"/>
    <dgm:cxn modelId="{4FEF751A-CB09-A946-A3CB-64DB475806DD}" type="presParOf" srcId="{CAF307FE-3AAA-C044-892B-E3D2E4F0E3E3}" destId="{B81CFED9-BA5E-4645-AD1E-CF5B0DB752A0}" srcOrd="4" destOrd="0" presId="urn:microsoft.com/office/officeart/2008/layout/LinedList"/>
    <dgm:cxn modelId="{09BD98C4-D80D-664D-AFEB-7873B2B07EDF}" type="presParOf" srcId="{CAF307FE-3AAA-C044-892B-E3D2E4F0E3E3}" destId="{2E110424-6D92-CB42-AF4B-5215E9774F7A}" srcOrd="5" destOrd="0" presId="urn:microsoft.com/office/officeart/2008/layout/LinedList"/>
    <dgm:cxn modelId="{0257799E-C3AC-6D4A-AFC5-F8F6B1992C09}" type="presParOf" srcId="{2E110424-6D92-CB42-AF4B-5215E9774F7A}" destId="{60833D86-D045-C849-8B35-4C2513D2A152}" srcOrd="0" destOrd="0" presId="urn:microsoft.com/office/officeart/2008/layout/LinedList"/>
    <dgm:cxn modelId="{6BC429E2-2AF1-3643-8282-E25DEF403E1E}" type="presParOf" srcId="{2E110424-6D92-CB42-AF4B-5215E9774F7A}" destId="{8BBEF24E-D050-FF4B-8203-F559EC962F15}" srcOrd="1" destOrd="0" presId="urn:microsoft.com/office/officeart/2008/layout/LinedList"/>
    <dgm:cxn modelId="{16078B8F-CE0B-2448-9D52-4AEC29626A8B}" type="presParOf" srcId="{CAF307FE-3AAA-C044-892B-E3D2E4F0E3E3}" destId="{A0A284CE-3D3C-2A4D-95B5-8E1D6DDB36C7}" srcOrd="6" destOrd="0" presId="urn:microsoft.com/office/officeart/2008/layout/LinedList"/>
    <dgm:cxn modelId="{A7F876FA-30C6-264C-ADE6-AFD8C577DC31}" type="presParOf" srcId="{CAF307FE-3AAA-C044-892B-E3D2E4F0E3E3}" destId="{528AAA84-C228-8540-92B8-2064156E31E5}" srcOrd="7" destOrd="0" presId="urn:microsoft.com/office/officeart/2008/layout/LinedList"/>
    <dgm:cxn modelId="{C27091E3-091C-B446-BCA8-120056F091B7}" type="presParOf" srcId="{528AAA84-C228-8540-92B8-2064156E31E5}" destId="{D17287E5-D179-7E4E-BEB7-53C50ABA959B}" srcOrd="0" destOrd="0" presId="urn:microsoft.com/office/officeart/2008/layout/LinedList"/>
    <dgm:cxn modelId="{F9527129-BCF6-9644-A24F-AC018DC546EB}" type="presParOf" srcId="{528AAA84-C228-8540-92B8-2064156E31E5}" destId="{CEC0E225-530E-3645-AF65-C97F7011FC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C50A0D-98E3-4F1F-949E-1F15A5617A92}"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719CED94-602A-4860-A5B9-2DACE6B0CB71}">
      <dgm:prSet/>
      <dgm:spPr/>
      <dgm:t>
        <a:bodyPr/>
        <a:lstStyle/>
        <a:p>
          <a:r>
            <a:rPr lang="en-US"/>
            <a:t>Seek to understand the HSB within the wider functioning /experiences of the  young person</a:t>
          </a:r>
        </a:p>
      </dgm:t>
    </dgm:pt>
    <dgm:pt modelId="{38DBFFE7-6A29-4AD1-A3ED-1DE29530A765}" type="parTrans" cxnId="{61392EFE-EB96-4435-8294-441C430A75CC}">
      <dgm:prSet/>
      <dgm:spPr/>
      <dgm:t>
        <a:bodyPr/>
        <a:lstStyle/>
        <a:p>
          <a:endParaRPr lang="en-US"/>
        </a:p>
      </dgm:t>
    </dgm:pt>
    <dgm:pt modelId="{F70DEC48-CA70-48F4-AC3F-84ED0A0BE0C6}" type="sibTrans" cxnId="{61392EFE-EB96-4435-8294-441C430A75CC}">
      <dgm:prSet/>
      <dgm:spPr/>
      <dgm:t>
        <a:bodyPr/>
        <a:lstStyle/>
        <a:p>
          <a:endParaRPr lang="en-US"/>
        </a:p>
      </dgm:t>
    </dgm:pt>
    <dgm:pt modelId="{D3772357-1772-4A06-A482-25D1BF1D7EC9}">
      <dgm:prSet/>
      <dgm:spPr/>
      <dgm:t>
        <a:bodyPr/>
        <a:lstStyle/>
        <a:p>
          <a:r>
            <a:rPr lang="en-US"/>
            <a:t>Analyse the profile of the young person considering all their life domains </a:t>
          </a:r>
        </a:p>
      </dgm:t>
    </dgm:pt>
    <dgm:pt modelId="{A47B7419-D155-4DA4-934D-3F627A11826A}" type="parTrans" cxnId="{F0EBEE9A-8AA3-46E1-9936-4E6F788A5496}">
      <dgm:prSet/>
      <dgm:spPr/>
      <dgm:t>
        <a:bodyPr/>
        <a:lstStyle/>
        <a:p>
          <a:endParaRPr lang="en-US"/>
        </a:p>
      </dgm:t>
    </dgm:pt>
    <dgm:pt modelId="{236CC31F-4F5B-4C4D-8F17-84925AA3352D}" type="sibTrans" cxnId="{F0EBEE9A-8AA3-46E1-9936-4E6F788A5496}">
      <dgm:prSet/>
      <dgm:spPr/>
      <dgm:t>
        <a:bodyPr/>
        <a:lstStyle/>
        <a:p>
          <a:endParaRPr lang="en-US"/>
        </a:p>
      </dgm:t>
    </dgm:pt>
    <dgm:pt modelId="{E622079A-DDA9-41E5-AB86-175CD4C8A0D4}">
      <dgm:prSet/>
      <dgm:spPr/>
      <dgm:t>
        <a:bodyPr/>
        <a:lstStyle/>
        <a:p>
          <a:r>
            <a:rPr lang="en-US" dirty="0"/>
            <a:t>Gaining a profile of the young person to identify the specific areas for safety planning and interventions</a:t>
          </a:r>
        </a:p>
      </dgm:t>
    </dgm:pt>
    <dgm:pt modelId="{D08C4999-8802-4222-9A78-7BED44FD886F}" type="parTrans" cxnId="{E256624D-C688-44F2-83A6-2A81847BD94C}">
      <dgm:prSet/>
      <dgm:spPr/>
      <dgm:t>
        <a:bodyPr/>
        <a:lstStyle/>
        <a:p>
          <a:endParaRPr lang="en-US"/>
        </a:p>
      </dgm:t>
    </dgm:pt>
    <dgm:pt modelId="{B8B74620-6056-4C5A-A64E-06FD757BB515}" type="sibTrans" cxnId="{E256624D-C688-44F2-83A6-2A81847BD94C}">
      <dgm:prSet/>
      <dgm:spPr/>
      <dgm:t>
        <a:bodyPr/>
        <a:lstStyle/>
        <a:p>
          <a:endParaRPr lang="en-US"/>
        </a:p>
      </dgm:t>
    </dgm:pt>
    <dgm:pt modelId="{88E0CBCF-F394-4024-87C9-5A581BFCD949}">
      <dgm:prSet/>
      <dgm:spPr/>
      <dgm:t>
        <a:bodyPr/>
        <a:lstStyle/>
        <a:p>
          <a:r>
            <a:rPr lang="en-US" dirty="0"/>
            <a:t>Review the AIM3 profile after intervention to assess progress and continue to target specific areas through bespoke , individualized interventions</a:t>
          </a:r>
        </a:p>
      </dgm:t>
    </dgm:pt>
    <dgm:pt modelId="{FFC75097-3126-4F5D-A27D-6959ED0093BA}" type="parTrans" cxnId="{B19C3FD4-4A1D-4664-84AC-F77DFCF8D1FA}">
      <dgm:prSet/>
      <dgm:spPr/>
      <dgm:t>
        <a:bodyPr/>
        <a:lstStyle/>
        <a:p>
          <a:endParaRPr lang="en-US"/>
        </a:p>
      </dgm:t>
    </dgm:pt>
    <dgm:pt modelId="{D1CFF2EC-B579-452A-BD28-513BAC224E6F}" type="sibTrans" cxnId="{B19C3FD4-4A1D-4664-84AC-F77DFCF8D1FA}">
      <dgm:prSet/>
      <dgm:spPr/>
      <dgm:t>
        <a:bodyPr/>
        <a:lstStyle/>
        <a:p>
          <a:endParaRPr lang="en-US"/>
        </a:p>
      </dgm:t>
    </dgm:pt>
    <dgm:pt modelId="{9FA99595-A910-4D00-BB4B-B6CDB903D940}">
      <dgm:prSet/>
      <dgm:spPr/>
      <dgm:t>
        <a:bodyPr/>
        <a:lstStyle/>
        <a:p>
          <a:r>
            <a:rPr lang="en-US" dirty="0"/>
            <a:t>Gender neutral and able to be used with race / culture allowing for unique considerations within items</a:t>
          </a:r>
        </a:p>
      </dgm:t>
    </dgm:pt>
    <dgm:pt modelId="{3CD803F7-1AA4-4D7F-A18E-AE1105B53166}" type="parTrans" cxnId="{2C2DE3F5-9787-4FE5-B1BA-19464C526094}">
      <dgm:prSet/>
      <dgm:spPr/>
      <dgm:t>
        <a:bodyPr/>
        <a:lstStyle/>
        <a:p>
          <a:endParaRPr lang="en-US"/>
        </a:p>
      </dgm:t>
    </dgm:pt>
    <dgm:pt modelId="{7469EDDD-ECA9-4B56-8C45-FBE5565A3DCC}" type="sibTrans" cxnId="{2C2DE3F5-9787-4FE5-B1BA-19464C526094}">
      <dgm:prSet/>
      <dgm:spPr/>
      <dgm:t>
        <a:bodyPr/>
        <a:lstStyle/>
        <a:p>
          <a:endParaRPr lang="en-US"/>
        </a:p>
      </dgm:t>
    </dgm:pt>
    <dgm:pt modelId="{FB640BA0-FD3F-8544-8383-3AB7137E5BCF}" type="pres">
      <dgm:prSet presAssocID="{59C50A0D-98E3-4F1F-949E-1F15A5617A92}" presName="vert0" presStyleCnt="0">
        <dgm:presLayoutVars>
          <dgm:dir/>
          <dgm:animOne val="branch"/>
          <dgm:animLvl val="lvl"/>
        </dgm:presLayoutVars>
      </dgm:prSet>
      <dgm:spPr/>
    </dgm:pt>
    <dgm:pt modelId="{4CB9876B-6556-EB45-B100-37F67BA85B91}" type="pres">
      <dgm:prSet presAssocID="{719CED94-602A-4860-A5B9-2DACE6B0CB71}" presName="thickLine" presStyleLbl="alignNode1" presStyleIdx="0" presStyleCnt="5"/>
      <dgm:spPr/>
    </dgm:pt>
    <dgm:pt modelId="{B522E419-B195-0144-804F-B524B0DC5274}" type="pres">
      <dgm:prSet presAssocID="{719CED94-602A-4860-A5B9-2DACE6B0CB71}" presName="horz1" presStyleCnt="0"/>
      <dgm:spPr/>
    </dgm:pt>
    <dgm:pt modelId="{4B45E70C-65D2-EE49-9D61-31788733CF98}" type="pres">
      <dgm:prSet presAssocID="{719CED94-602A-4860-A5B9-2DACE6B0CB71}" presName="tx1" presStyleLbl="revTx" presStyleIdx="0" presStyleCnt="5"/>
      <dgm:spPr/>
    </dgm:pt>
    <dgm:pt modelId="{962199DB-791B-4D4A-B579-B9EDD10CA04F}" type="pres">
      <dgm:prSet presAssocID="{719CED94-602A-4860-A5B9-2DACE6B0CB71}" presName="vert1" presStyleCnt="0"/>
      <dgm:spPr/>
    </dgm:pt>
    <dgm:pt modelId="{FA8F3C72-F1C0-8E48-9654-C712EA8EBC5D}" type="pres">
      <dgm:prSet presAssocID="{D3772357-1772-4A06-A482-25D1BF1D7EC9}" presName="thickLine" presStyleLbl="alignNode1" presStyleIdx="1" presStyleCnt="5"/>
      <dgm:spPr/>
    </dgm:pt>
    <dgm:pt modelId="{5867B719-BD3F-D94B-9F75-3F1B96769D13}" type="pres">
      <dgm:prSet presAssocID="{D3772357-1772-4A06-A482-25D1BF1D7EC9}" presName="horz1" presStyleCnt="0"/>
      <dgm:spPr/>
    </dgm:pt>
    <dgm:pt modelId="{11489C4B-28B4-564E-8B52-DE82AB9F580C}" type="pres">
      <dgm:prSet presAssocID="{D3772357-1772-4A06-A482-25D1BF1D7EC9}" presName="tx1" presStyleLbl="revTx" presStyleIdx="1" presStyleCnt="5"/>
      <dgm:spPr/>
    </dgm:pt>
    <dgm:pt modelId="{266E3FC7-F10E-4744-8CF0-478DC45618A8}" type="pres">
      <dgm:prSet presAssocID="{D3772357-1772-4A06-A482-25D1BF1D7EC9}" presName="vert1" presStyleCnt="0"/>
      <dgm:spPr/>
    </dgm:pt>
    <dgm:pt modelId="{5AAE8024-A0A5-DE44-8E03-04ADE92289A0}" type="pres">
      <dgm:prSet presAssocID="{E622079A-DDA9-41E5-AB86-175CD4C8A0D4}" presName="thickLine" presStyleLbl="alignNode1" presStyleIdx="2" presStyleCnt="5"/>
      <dgm:spPr/>
    </dgm:pt>
    <dgm:pt modelId="{81F3E3BC-6E30-9342-85B7-51F0125EF830}" type="pres">
      <dgm:prSet presAssocID="{E622079A-DDA9-41E5-AB86-175CD4C8A0D4}" presName="horz1" presStyleCnt="0"/>
      <dgm:spPr/>
    </dgm:pt>
    <dgm:pt modelId="{B539B2D5-1B37-8C41-B8EF-10B03C9773D6}" type="pres">
      <dgm:prSet presAssocID="{E622079A-DDA9-41E5-AB86-175CD4C8A0D4}" presName="tx1" presStyleLbl="revTx" presStyleIdx="2" presStyleCnt="5"/>
      <dgm:spPr/>
    </dgm:pt>
    <dgm:pt modelId="{749F2D6E-C018-7648-B3D8-2C87BDABC955}" type="pres">
      <dgm:prSet presAssocID="{E622079A-DDA9-41E5-AB86-175CD4C8A0D4}" presName="vert1" presStyleCnt="0"/>
      <dgm:spPr/>
    </dgm:pt>
    <dgm:pt modelId="{130BAC99-8D7F-5641-8BDF-12ABAECE2E39}" type="pres">
      <dgm:prSet presAssocID="{88E0CBCF-F394-4024-87C9-5A581BFCD949}" presName="thickLine" presStyleLbl="alignNode1" presStyleIdx="3" presStyleCnt="5"/>
      <dgm:spPr/>
    </dgm:pt>
    <dgm:pt modelId="{82D82270-1FF9-1547-9768-7157FBF3FB88}" type="pres">
      <dgm:prSet presAssocID="{88E0CBCF-F394-4024-87C9-5A581BFCD949}" presName="horz1" presStyleCnt="0"/>
      <dgm:spPr/>
    </dgm:pt>
    <dgm:pt modelId="{A23C86BF-57B5-8946-AA10-7D6C9BA08600}" type="pres">
      <dgm:prSet presAssocID="{88E0CBCF-F394-4024-87C9-5A581BFCD949}" presName="tx1" presStyleLbl="revTx" presStyleIdx="3" presStyleCnt="5"/>
      <dgm:spPr/>
    </dgm:pt>
    <dgm:pt modelId="{31871E5F-073E-704F-A245-B838157FD042}" type="pres">
      <dgm:prSet presAssocID="{88E0CBCF-F394-4024-87C9-5A581BFCD949}" presName="vert1" presStyleCnt="0"/>
      <dgm:spPr/>
    </dgm:pt>
    <dgm:pt modelId="{7BB32B29-7ACE-2241-92E3-BE6AB03D9FC9}" type="pres">
      <dgm:prSet presAssocID="{9FA99595-A910-4D00-BB4B-B6CDB903D940}" presName="thickLine" presStyleLbl="alignNode1" presStyleIdx="4" presStyleCnt="5"/>
      <dgm:spPr/>
    </dgm:pt>
    <dgm:pt modelId="{356CF80D-D4DB-7044-B159-8C994F77B98F}" type="pres">
      <dgm:prSet presAssocID="{9FA99595-A910-4D00-BB4B-B6CDB903D940}" presName="horz1" presStyleCnt="0"/>
      <dgm:spPr/>
    </dgm:pt>
    <dgm:pt modelId="{75679A1B-89A9-CB42-874F-BEE501F923D2}" type="pres">
      <dgm:prSet presAssocID="{9FA99595-A910-4D00-BB4B-B6CDB903D940}" presName="tx1" presStyleLbl="revTx" presStyleIdx="4" presStyleCnt="5"/>
      <dgm:spPr/>
    </dgm:pt>
    <dgm:pt modelId="{C08C313F-AA31-8C42-8129-833B8C031BCF}" type="pres">
      <dgm:prSet presAssocID="{9FA99595-A910-4D00-BB4B-B6CDB903D940}" presName="vert1" presStyleCnt="0"/>
      <dgm:spPr/>
    </dgm:pt>
  </dgm:ptLst>
  <dgm:cxnLst>
    <dgm:cxn modelId="{E256624D-C688-44F2-83A6-2A81847BD94C}" srcId="{59C50A0D-98E3-4F1F-949E-1F15A5617A92}" destId="{E622079A-DDA9-41E5-AB86-175CD4C8A0D4}" srcOrd="2" destOrd="0" parTransId="{D08C4999-8802-4222-9A78-7BED44FD886F}" sibTransId="{B8B74620-6056-4C5A-A64E-06FD757BB515}"/>
    <dgm:cxn modelId="{FB08C291-69F9-2442-A1A5-8781126F0947}" type="presOf" srcId="{E622079A-DDA9-41E5-AB86-175CD4C8A0D4}" destId="{B539B2D5-1B37-8C41-B8EF-10B03C9773D6}" srcOrd="0" destOrd="0" presId="urn:microsoft.com/office/officeart/2008/layout/LinedList"/>
    <dgm:cxn modelId="{D7FDC692-7695-FD4C-8A32-55AE6B083526}" type="presOf" srcId="{719CED94-602A-4860-A5B9-2DACE6B0CB71}" destId="{4B45E70C-65D2-EE49-9D61-31788733CF98}" srcOrd="0" destOrd="0" presId="urn:microsoft.com/office/officeart/2008/layout/LinedList"/>
    <dgm:cxn modelId="{F0EBEE9A-8AA3-46E1-9936-4E6F788A5496}" srcId="{59C50A0D-98E3-4F1F-949E-1F15A5617A92}" destId="{D3772357-1772-4A06-A482-25D1BF1D7EC9}" srcOrd="1" destOrd="0" parTransId="{A47B7419-D155-4DA4-934D-3F627A11826A}" sibTransId="{236CC31F-4F5B-4C4D-8F17-84925AA3352D}"/>
    <dgm:cxn modelId="{AA770CB9-E3E4-EE41-9ED2-C2D47DD5D81E}" type="presOf" srcId="{D3772357-1772-4A06-A482-25D1BF1D7EC9}" destId="{11489C4B-28B4-564E-8B52-DE82AB9F580C}" srcOrd="0" destOrd="0" presId="urn:microsoft.com/office/officeart/2008/layout/LinedList"/>
    <dgm:cxn modelId="{56E2E0BC-0D1C-264D-9DA3-0622C32C6EDA}" type="presOf" srcId="{9FA99595-A910-4D00-BB4B-B6CDB903D940}" destId="{75679A1B-89A9-CB42-874F-BEE501F923D2}" srcOrd="0" destOrd="0" presId="urn:microsoft.com/office/officeart/2008/layout/LinedList"/>
    <dgm:cxn modelId="{FAC432CB-D14A-294F-B3FA-866F1112EDCA}" type="presOf" srcId="{59C50A0D-98E3-4F1F-949E-1F15A5617A92}" destId="{FB640BA0-FD3F-8544-8383-3AB7137E5BCF}" srcOrd="0" destOrd="0" presId="urn:microsoft.com/office/officeart/2008/layout/LinedList"/>
    <dgm:cxn modelId="{B19C3FD4-4A1D-4664-84AC-F77DFCF8D1FA}" srcId="{59C50A0D-98E3-4F1F-949E-1F15A5617A92}" destId="{88E0CBCF-F394-4024-87C9-5A581BFCD949}" srcOrd="3" destOrd="0" parTransId="{FFC75097-3126-4F5D-A27D-6959ED0093BA}" sibTransId="{D1CFF2EC-B579-452A-BD28-513BAC224E6F}"/>
    <dgm:cxn modelId="{2C2DE3F5-9787-4FE5-B1BA-19464C526094}" srcId="{59C50A0D-98E3-4F1F-949E-1F15A5617A92}" destId="{9FA99595-A910-4D00-BB4B-B6CDB903D940}" srcOrd="4" destOrd="0" parTransId="{3CD803F7-1AA4-4D7F-A18E-AE1105B53166}" sibTransId="{7469EDDD-ECA9-4B56-8C45-FBE5565A3DCC}"/>
    <dgm:cxn modelId="{69DFBDFC-F4E1-4B47-92AE-6699B2C6499E}" type="presOf" srcId="{88E0CBCF-F394-4024-87C9-5A581BFCD949}" destId="{A23C86BF-57B5-8946-AA10-7D6C9BA08600}" srcOrd="0" destOrd="0" presId="urn:microsoft.com/office/officeart/2008/layout/LinedList"/>
    <dgm:cxn modelId="{61392EFE-EB96-4435-8294-441C430A75CC}" srcId="{59C50A0D-98E3-4F1F-949E-1F15A5617A92}" destId="{719CED94-602A-4860-A5B9-2DACE6B0CB71}" srcOrd="0" destOrd="0" parTransId="{38DBFFE7-6A29-4AD1-A3ED-1DE29530A765}" sibTransId="{F70DEC48-CA70-48F4-AC3F-84ED0A0BE0C6}"/>
    <dgm:cxn modelId="{05D25B11-6BBD-FC4D-9C40-A9CB70B5F897}" type="presParOf" srcId="{FB640BA0-FD3F-8544-8383-3AB7137E5BCF}" destId="{4CB9876B-6556-EB45-B100-37F67BA85B91}" srcOrd="0" destOrd="0" presId="urn:microsoft.com/office/officeart/2008/layout/LinedList"/>
    <dgm:cxn modelId="{1247C2E7-87AC-A041-BD21-7C5B22C2BC41}" type="presParOf" srcId="{FB640BA0-FD3F-8544-8383-3AB7137E5BCF}" destId="{B522E419-B195-0144-804F-B524B0DC5274}" srcOrd="1" destOrd="0" presId="urn:microsoft.com/office/officeart/2008/layout/LinedList"/>
    <dgm:cxn modelId="{424FEE29-9FB1-7144-A050-A7EC2203809B}" type="presParOf" srcId="{B522E419-B195-0144-804F-B524B0DC5274}" destId="{4B45E70C-65D2-EE49-9D61-31788733CF98}" srcOrd="0" destOrd="0" presId="urn:microsoft.com/office/officeart/2008/layout/LinedList"/>
    <dgm:cxn modelId="{769DD2DE-40D1-1240-90D2-B202DDD46610}" type="presParOf" srcId="{B522E419-B195-0144-804F-B524B0DC5274}" destId="{962199DB-791B-4D4A-B579-B9EDD10CA04F}" srcOrd="1" destOrd="0" presId="urn:microsoft.com/office/officeart/2008/layout/LinedList"/>
    <dgm:cxn modelId="{415C1339-2974-834D-AA40-9078DF68800D}" type="presParOf" srcId="{FB640BA0-FD3F-8544-8383-3AB7137E5BCF}" destId="{FA8F3C72-F1C0-8E48-9654-C712EA8EBC5D}" srcOrd="2" destOrd="0" presId="urn:microsoft.com/office/officeart/2008/layout/LinedList"/>
    <dgm:cxn modelId="{C9C9D39B-1EA1-E243-A9EE-EDCBFD805C42}" type="presParOf" srcId="{FB640BA0-FD3F-8544-8383-3AB7137E5BCF}" destId="{5867B719-BD3F-D94B-9F75-3F1B96769D13}" srcOrd="3" destOrd="0" presId="urn:microsoft.com/office/officeart/2008/layout/LinedList"/>
    <dgm:cxn modelId="{F7C80BB6-8E31-7542-80E7-4BB5169F9448}" type="presParOf" srcId="{5867B719-BD3F-D94B-9F75-3F1B96769D13}" destId="{11489C4B-28B4-564E-8B52-DE82AB9F580C}" srcOrd="0" destOrd="0" presId="urn:microsoft.com/office/officeart/2008/layout/LinedList"/>
    <dgm:cxn modelId="{0C47A84D-3095-C544-842F-EFAF2EA2A9B8}" type="presParOf" srcId="{5867B719-BD3F-D94B-9F75-3F1B96769D13}" destId="{266E3FC7-F10E-4744-8CF0-478DC45618A8}" srcOrd="1" destOrd="0" presId="urn:microsoft.com/office/officeart/2008/layout/LinedList"/>
    <dgm:cxn modelId="{AAC40237-9CBF-5345-96C8-06B096C85BAE}" type="presParOf" srcId="{FB640BA0-FD3F-8544-8383-3AB7137E5BCF}" destId="{5AAE8024-A0A5-DE44-8E03-04ADE92289A0}" srcOrd="4" destOrd="0" presId="urn:microsoft.com/office/officeart/2008/layout/LinedList"/>
    <dgm:cxn modelId="{71EE7D84-5F18-6B45-A931-CDDE9FB28C45}" type="presParOf" srcId="{FB640BA0-FD3F-8544-8383-3AB7137E5BCF}" destId="{81F3E3BC-6E30-9342-85B7-51F0125EF830}" srcOrd="5" destOrd="0" presId="urn:microsoft.com/office/officeart/2008/layout/LinedList"/>
    <dgm:cxn modelId="{6C89785B-6481-F24C-B62B-B4D7E6A39CBE}" type="presParOf" srcId="{81F3E3BC-6E30-9342-85B7-51F0125EF830}" destId="{B539B2D5-1B37-8C41-B8EF-10B03C9773D6}" srcOrd="0" destOrd="0" presId="urn:microsoft.com/office/officeart/2008/layout/LinedList"/>
    <dgm:cxn modelId="{B4B0AC3C-7BA4-AE4A-ABF4-AD20AFFA96BD}" type="presParOf" srcId="{81F3E3BC-6E30-9342-85B7-51F0125EF830}" destId="{749F2D6E-C018-7648-B3D8-2C87BDABC955}" srcOrd="1" destOrd="0" presId="urn:microsoft.com/office/officeart/2008/layout/LinedList"/>
    <dgm:cxn modelId="{77C24351-A4DA-B14E-B0D7-F1C17052B9A6}" type="presParOf" srcId="{FB640BA0-FD3F-8544-8383-3AB7137E5BCF}" destId="{130BAC99-8D7F-5641-8BDF-12ABAECE2E39}" srcOrd="6" destOrd="0" presId="urn:microsoft.com/office/officeart/2008/layout/LinedList"/>
    <dgm:cxn modelId="{3AE0D64B-C792-ED42-9925-009508836240}" type="presParOf" srcId="{FB640BA0-FD3F-8544-8383-3AB7137E5BCF}" destId="{82D82270-1FF9-1547-9768-7157FBF3FB88}" srcOrd="7" destOrd="0" presId="urn:microsoft.com/office/officeart/2008/layout/LinedList"/>
    <dgm:cxn modelId="{45731E2F-D44E-E04D-A1E7-64801A70332F}" type="presParOf" srcId="{82D82270-1FF9-1547-9768-7157FBF3FB88}" destId="{A23C86BF-57B5-8946-AA10-7D6C9BA08600}" srcOrd="0" destOrd="0" presId="urn:microsoft.com/office/officeart/2008/layout/LinedList"/>
    <dgm:cxn modelId="{2024B7FE-0ED5-F248-954C-9FD95B014111}" type="presParOf" srcId="{82D82270-1FF9-1547-9768-7157FBF3FB88}" destId="{31871E5F-073E-704F-A245-B838157FD042}" srcOrd="1" destOrd="0" presId="urn:microsoft.com/office/officeart/2008/layout/LinedList"/>
    <dgm:cxn modelId="{8A1D6189-07A8-CE40-A3F6-673CAD9DF367}" type="presParOf" srcId="{FB640BA0-FD3F-8544-8383-3AB7137E5BCF}" destId="{7BB32B29-7ACE-2241-92E3-BE6AB03D9FC9}" srcOrd="8" destOrd="0" presId="urn:microsoft.com/office/officeart/2008/layout/LinedList"/>
    <dgm:cxn modelId="{93D3E36C-80D0-8540-B2D1-327BC3211B7F}" type="presParOf" srcId="{FB640BA0-FD3F-8544-8383-3AB7137E5BCF}" destId="{356CF80D-D4DB-7044-B159-8C994F77B98F}" srcOrd="9" destOrd="0" presId="urn:microsoft.com/office/officeart/2008/layout/LinedList"/>
    <dgm:cxn modelId="{121443AB-D270-F14C-B526-48857535841E}" type="presParOf" srcId="{356CF80D-D4DB-7044-B159-8C994F77B98F}" destId="{75679A1B-89A9-CB42-874F-BEE501F923D2}" srcOrd="0" destOrd="0" presId="urn:microsoft.com/office/officeart/2008/layout/LinedList"/>
    <dgm:cxn modelId="{B294E321-7742-114A-9588-554CA6BB2257}" type="presParOf" srcId="{356CF80D-D4DB-7044-B159-8C994F77B98F}" destId="{C08C313F-AA31-8C42-8129-833B8C031BC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E7D71DD-9928-A646-8CF7-DB4DAC9A7EE9}" type="doc">
      <dgm:prSet loTypeId="urn:microsoft.com/office/officeart/2005/8/layout/funnel1" loCatId="" qsTypeId="urn:microsoft.com/office/officeart/2005/8/quickstyle/3d3" qsCatId="3D" csTypeId="urn:microsoft.com/office/officeart/2005/8/colors/colorful5" csCatId="colorful" phldr="1"/>
      <dgm:spPr/>
      <dgm:t>
        <a:bodyPr/>
        <a:lstStyle/>
        <a:p>
          <a:endParaRPr lang="en-US"/>
        </a:p>
      </dgm:t>
    </dgm:pt>
    <dgm:pt modelId="{4FDF5046-99C9-4E4C-B114-5294A649BBDC}">
      <dgm:prSet phldrT="[Text]"/>
      <dgm:spPr/>
      <dgm:t>
        <a:bodyPr/>
        <a:lstStyle/>
        <a:p>
          <a:r>
            <a:rPr lang="en-US" dirty="0"/>
            <a:t>Sexual / non sexual / self regulation</a:t>
          </a:r>
        </a:p>
      </dgm:t>
    </dgm:pt>
    <dgm:pt modelId="{37E41E68-B166-6D4E-88FA-29F6F5BB1D9C}" type="parTrans" cxnId="{9ED9DC78-E92E-C340-8B1A-98F0665400D7}">
      <dgm:prSet/>
      <dgm:spPr/>
      <dgm:t>
        <a:bodyPr/>
        <a:lstStyle/>
        <a:p>
          <a:endParaRPr lang="en-US"/>
        </a:p>
      </dgm:t>
    </dgm:pt>
    <dgm:pt modelId="{876FA6C6-1620-3544-844F-D193C2224AC7}" type="sibTrans" cxnId="{9ED9DC78-E92E-C340-8B1A-98F0665400D7}">
      <dgm:prSet/>
      <dgm:spPr/>
      <dgm:t>
        <a:bodyPr/>
        <a:lstStyle/>
        <a:p>
          <a:endParaRPr lang="en-US"/>
        </a:p>
      </dgm:t>
    </dgm:pt>
    <dgm:pt modelId="{43CFC830-1C3D-6246-9E6B-96AF2A5F6451}">
      <dgm:prSet phldrT="[Text]"/>
      <dgm:spPr/>
      <dgm:t>
        <a:bodyPr/>
        <a:lstStyle/>
        <a:p>
          <a:r>
            <a:rPr lang="en-US" dirty="0"/>
            <a:t>Developmental / Environment / Family</a:t>
          </a:r>
        </a:p>
      </dgm:t>
    </dgm:pt>
    <dgm:pt modelId="{016E79B7-C34E-D741-ADD5-E38DED06126E}" type="parTrans" cxnId="{887C613A-47B9-8242-BC9C-A4D666BEF038}">
      <dgm:prSet/>
      <dgm:spPr/>
      <dgm:t>
        <a:bodyPr/>
        <a:lstStyle/>
        <a:p>
          <a:endParaRPr lang="en-US"/>
        </a:p>
      </dgm:t>
    </dgm:pt>
    <dgm:pt modelId="{BE5A7814-D647-C14E-B2DA-3B2553293843}" type="sibTrans" cxnId="{887C613A-47B9-8242-BC9C-A4D666BEF038}">
      <dgm:prSet/>
      <dgm:spPr/>
      <dgm:t>
        <a:bodyPr/>
        <a:lstStyle/>
        <a:p>
          <a:endParaRPr lang="en-US"/>
        </a:p>
      </dgm:t>
    </dgm:pt>
    <dgm:pt modelId="{4678A613-01DF-AF44-9E9D-E08DE179422C}">
      <dgm:prSet phldrT="[Text]"/>
      <dgm:spPr/>
      <dgm:t>
        <a:bodyPr/>
        <a:lstStyle/>
        <a:p>
          <a:r>
            <a:rPr lang="en-US" dirty="0"/>
            <a:t>External Factors</a:t>
          </a:r>
        </a:p>
      </dgm:t>
    </dgm:pt>
    <dgm:pt modelId="{BD182510-71C2-5D44-A4E2-A74F4A820452}" type="parTrans" cxnId="{0A830C2E-C139-6F46-8142-7FA6D15448FC}">
      <dgm:prSet/>
      <dgm:spPr/>
      <dgm:t>
        <a:bodyPr/>
        <a:lstStyle/>
        <a:p>
          <a:endParaRPr lang="en-US"/>
        </a:p>
      </dgm:t>
    </dgm:pt>
    <dgm:pt modelId="{50A43650-D071-0E42-86B2-2175D0FB3157}" type="sibTrans" cxnId="{0A830C2E-C139-6F46-8142-7FA6D15448FC}">
      <dgm:prSet/>
      <dgm:spPr/>
      <dgm:t>
        <a:bodyPr/>
        <a:lstStyle/>
        <a:p>
          <a:endParaRPr lang="en-US"/>
        </a:p>
      </dgm:t>
    </dgm:pt>
    <dgm:pt modelId="{FED02E47-2BE3-8149-A1A0-E9A087051513}">
      <dgm:prSet phldrT="[Text]"/>
      <dgm:spPr/>
      <dgm:t>
        <a:bodyPr/>
        <a:lstStyle/>
        <a:p>
          <a:r>
            <a:rPr lang="en-US" dirty="0"/>
            <a:t>Who does young person pose a risk to, when is this more likely and what can assist in reducing this likelihood</a:t>
          </a:r>
        </a:p>
      </dgm:t>
    </dgm:pt>
    <dgm:pt modelId="{30947D63-B522-4C4C-AF98-239EAD0985DF}" type="parTrans" cxnId="{4CCB6B4C-79BA-B344-880A-F4F0FF4D63C4}">
      <dgm:prSet/>
      <dgm:spPr/>
      <dgm:t>
        <a:bodyPr/>
        <a:lstStyle/>
        <a:p>
          <a:endParaRPr lang="en-US"/>
        </a:p>
      </dgm:t>
    </dgm:pt>
    <dgm:pt modelId="{84E95C11-6B64-B648-8BFC-A02AADF54DDD}" type="sibTrans" cxnId="{4CCB6B4C-79BA-B344-880A-F4F0FF4D63C4}">
      <dgm:prSet/>
      <dgm:spPr/>
      <dgm:t>
        <a:bodyPr/>
        <a:lstStyle/>
        <a:p>
          <a:endParaRPr lang="en-US"/>
        </a:p>
      </dgm:t>
    </dgm:pt>
    <dgm:pt modelId="{D5548801-1FC2-7247-8E69-79B9BA501E45}" type="pres">
      <dgm:prSet presAssocID="{DE7D71DD-9928-A646-8CF7-DB4DAC9A7EE9}" presName="Name0" presStyleCnt="0">
        <dgm:presLayoutVars>
          <dgm:chMax val="4"/>
          <dgm:resizeHandles val="exact"/>
        </dgm:presLayoutVars>
      </dgm:prSet>
      <dgm:spPr/>
    </dgm:pt>
    <dgm:pt modelId="{A9A5CDBD-584B-6843-85CE-19D378524051}" type="pres">
      <dgm:prSet presAssocID="{DE7D71DD-9928-A646-8CF7-DB4DAC9A7EE9}" presName="ellipse" presStyleLbl="trBgShp" presStyleIdx="0" presStyleCnt="1" custLinFactNeighborX="155" custLinFactNeighborY="-8892"/>
      <dgm:spPr/>
    </dgm:pt>
    <dgm:pt modelId="{9CBD6DD6-B4AA-BC40-9009-BCA85918C0CF}" type="pres">
      <dgm:prSet presAssocID="{DE7D71DD-9928-A646-8CF7-DB4DAC9A7EE9}" presName="arrow1" presStyleLbl="fgShp" presStyleIdx="0" presStyleCnt="1"/>
      <dgm:spPr/>
    </dgm:pt>
    <dgm:pt modelId="{745C6349-6541-7A43-93E4-38CD3B8A612A}" type="pres">
      <dgm:prSet presAssocID="{DE7D71DD-9928-A646-8CF7-DB4DAC9A7EE9}" presName="rectangle" presStyleLbl="revTx" presStyleIdx="0" presStyleCnt="1">
        <dgm:presLayoutVars>
          <dgm:bulletEnabled val="1"/>
        </dgm:presLayoutVars>
      </dgm:prSet>
      <dgm:spPr/>
    </dgm:pt>
    <dgm:pt modelId="{9DC36D76-21BB-A046-939A-66554A863AF7}" type="pres">
      <dgm:prSet presAssocID="{43CFC830-1C3D-6246-9E6B-96AF2A5F6451}" presName="item1" presStyleLbl="node1" presStyleIdx="0" presStyleCnt="3">
        <dgm:presLayoutVars>
          <dgm:bulletEnabled val="1"/>
        </dgm:presLayoutVars>
      </dgm:prSet>
      <dgm:spPr/>
    </dgm:pt>
    <dgm:pt modelId="{57F53551-8C64-8846-83AD-B8914ADE5518}" type="pres">
      <dgm:prSet presAssocID="{4678A613-01DF-AF44-9E9D-E08DE179422C}" presName="item2" presStyleLbl="node1" presStyleIdx="1" presStyleCnt="3">
        <dgm:presLayoutVars>
          <dgm:bulletEnabled val="1"/>
        </dgm:presLayoutVars>
      </dgm:prSet>
      <dgm:spPr/>
    </dgm:pt>
    <dgm:pt modelId="{144D79C4-877A-4740-A791-6DAD645F5875}" type="pres">
      <dgm:prSet presAssocID="{FED02E47-2BE3-8149-A1A0-E9A087051513}" presName="item3" presStyleLbl="node1" presStyleIdx="2" presStyleCnt="3">
        <dgm:presLayoutVars>
          <dgm:bulletEnabled val="1"/>
        </dgm:presLayoutVars>
      </dgm:prSet>
      <dgm:spPr/>
    </dgm:pt>
    <dgm:pt modelId="{051DEB82-9EFD-C248-A8D0-7C51A011DCDA}" type="pres">
      <dgm:prSet presAssocID="{DE7D71DD-9928-A646-8CF7-DB4DAC9A7EE9}" presName="funnel" presStyleLbl="trAlignAcc1" presStyleIdx="0" presStyleCnt="1"/>
      <dgm:spPr/>
    </dgm:pt>
  </dgm:ptLst>
  <dgm:cxnLst>
    <dgm:cxn modelId="{C754F216-9DD7-2F46-B739-98FA5F610394}" type="presOf" srcId="{4FDF5046-99C9-4E4C-B114-5294A649BBDC}" destId="{144D79C4-877A-4740-A791-6DAD645F5875}" srcOrd="0" destOrd="0" presId="urn:microsoft.com/office/officeart/2005/8/layout/funnel1"/>
    <dgm:cxn modelId="{B4213F1A-9E76-8948-9CC1-83FBD25EAD05}" type="presOf" srcId="{4678A613-01DF-AF44-9E9D-E08DE179422C}" destId="{9DC36D76-21BB-A046-939A-66554A863AF7}" srcOrd="0" destOrd="0" presId="urn:microsoft.com/office/officeart/2005/8/layout/funnel1"/>
    <dgm:cxn modelId="{0A830C2E-C139-6F46-8142-7FA6D15448FC}" srcId="{DE7D71DD-9928-A646-8CF7-DB4DAC9A7EE9}" destId="{4678A613-01DF-AF44-9E9D-E08DE179422C}" srcOrd="2" destOrd="0" parTransId="{BD182510-71C2-5D44-A4E2-A74F4A820452}" sibTransId="{50A43650-D071-0E42-86B2-2175D0FB3157}"/>
    <dgm:cxn modelId="{887C613A-47B9-8242-BC9C-A4D666BEF038}" srcId="{DE7D71DD-9928-A646-8CF7-DB4DAC9A7EE9}" destId="{43CFC830-1C3D-6246-9E6B-96AF2A5F6451}" srcOrd="1" destOrd="0" parTransId="{016E79B7-C34E-D741-ADD5-E38DED06126E}" sibTransId="{BE5A7814-D647-C14E-B2DA-3B2553293843}"/>
    <dgm:cxn modelId="{4CCB6B4C-79BA-B344-880A-F4F0FF4D63C4}" srcId="{DE7D71DD-9928-A646-8CF7-DB4DAC9A7EE9}" destId="{FED02E47-2BE3-8149-A1A0-E9A087051513}" srcOrd="3" destOrd="0" parTransId="{30947D63-B522-4C4C-AF98-239EAD0985DF}" sibTransId="{84E95C11-6B64-B648-8BFC-A02AADF54DDD}"/>
    <dgm:cxn modelId="{35D36369-DF08-1140-ADB1-7C0F2EEB538F}" type="presOf" srcId="{43CFC830-1C3D-6246-9E6B-96AF2A5F6451}" destId="{57F53551-8C64-8846-83AD-B8914ADE5518}" srcOrd="0" destOrd="0" presId="urn:microsoft.com/office/officeart/2005/8/layout/funnel1"/>
    <dgm:cxn modelId="{9ED9DC78-E92E-C340-8B1A-98F0665400D7}" srcId="{DE7D71DD-9928-A646-8CF7-DB4DAC9A7EE9}" destId="{4FDF5046-99C9-4E4C-B114-5294A649BBDC}" srcOrd="0" destOrd="0" parTransId="{37E41E68-B166-6D4E-88FA-29F6F5BB1D9C}" sibTransId="{876FA6C6-1620-3544-844F-D193C2224AC7}"/>
    <dgm:cxn modelId="{E6E76BC9-E975-754C-B8D8-272D2AD5498C}" type="presOf" srcId="{DE7D71DD-9928-A646-8CF7-DB4DAC9A7EE9}" destId="{D5548801-1FC2-7247-8E69-79B9BA501E45}" srcOrd="0" destOrd="0" presId="urn:microsoft.com/office/officeart/2005/8/layout/funnel1"/>
    <dgm:cxn modelId="{06FB50FC-9C54-864F-833B-FEDBFDC9F3B4}" type="presOf" srcId="{FED02E47-2BE3-8149-A1A0-E9A087051513}" destId="{745C6349-6541-7A43-93E4-38CD3B8A612A}" srcOrd="0" destOrd="0" presId="urn:microsoft.com/office/officeart/2005/8/layout/funnel1"/>
    <dgm:cxn modelId="{198F8556-DED9-C744-BF5C-7190B3E60545}" type="presParOf" srcId="{D5548801-1FC2-7247-8E69-79B9BA501E45}" destId="{A9A5CDBD-584B-6843-85CE-19D378524051}" srcOrd="0" destOrd="0" presId="urn:microsoft.com/office/officeart/2005/8/layout/funnel1"/>
    <dgm:cxn modelId="{9697242C-5332-FC4B-81DD-910B1B2B67FC}" type="presParOf" srcId="{D5548801-1FC2-7247-8E69-79B9BA501E45}" destId="{9CBD6DD6-B4AA-BC40-9009-BCA85918C0CF}" srcOrd="1" destOrd="0" presId="urn:microsoft.com/office/officeart/2005/8/layout/funnel1"/>
    <dgm:cxn modelId="{C43318F3-C8F3-9E4E-B9A4-09D45AC611E2}" type="presParOf" srcId="{D5548801-1FC2-7247-8E69-79B9BA501E45}" destId="{745C6349-6541-7A43-93E4-38CD3B8A612A}" srcOrd="2" destOrd="0" presId="urn:microsoft.com/office/officeart/2005/8/layout/funnel1"/>
    <dgm:cxn modelId="{7D5E80C6-D232-6C42-BB57-F011AD29E7E2}" type="presParOf" srcId="{D5548801-1FC2-7247-8E69-79B9BA501E45}" destId="{9DC36D76-21BB-A046-939A-66554A863AF7}" srcOrd="3" destOrd="0" presId="urn:microsoft.com/office/officeart/2005/8/layout/funnel1"/>
    <dgm:cxn modelId="{1555424F-5666-0D45-BFE9-DF80A2036D19}" type="presParOf" srcId="{D5548801-1FC2-7247-8E69-79B9BA501E45}" destId="{57F53551-8C64-8846-83AD-B8914ADE5518}" srcOrd="4" destOrd="0" presId="urn:microsoft.com/office/officeart/2005/8/layout/funnel1"/>
    <dgm:cxn modelId="{0663A021-6545-ED48-A3B2-E1A13B8C2CDA}" type="presParOf" srcId="{D5548801-1FC2-7247-8E69-79B9BA501E45}" destId="{144D79C4-877A-4740-A791-6DAD645F5875}" srcOrd="5" destOrd="0" presId="urn:microsoft.com/office/officeart/2005/8/layout/funnel1"/>
    <dgm:cxn modelId="{24A469CC-E46B-944D-BF4E-957EB400BDC3}" type="presParOf" srcId="{D5548801-1FC2-7247-8E69-79B9BA501E45}" destId="{051DEB82-9EFD-C248-A8D0-7C51A011DCDA}"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7470E4-0579-4EFD-BAA4-792583C4E33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DF844A80-4D16-4147-BC7B-487759825D87}">
      <dgm:prSet/>
      <dgm:spPr/>
      <dgm:t>
        <a:bodyPr/>
        <a:lstStyle/>
        <a:p>
          <a:r>
            <a:rPr lang="en-US"/>
            <a:t>Observation </a:t>
          </a:r>
        </a:p>
      </dgm:t>
    </dgm:pt>
    <dgm:pt modelId="{3465679A-136F-40C7-92B1-DC0D5E8869A7}" type="parTrans" cxnId="{BC55443D-2838-422B-8001-C175766A1352}">
      <dgm:prSet/>
      <dgm:spPr/>
      <dgm:t>
        <a:bodyPr/>
        <a:lstStyle/>
        <a:p>
          <a:endParaRPr lang="en-US"/>
        </a:p>
      </dgm:t>
    </dgm:pt>
    <dgm:pt modelId="{F4A70B90-12FA-469C-8F7A-A12FCE6E0F30}" type="sibTrans" cxnId="{BC55443D-2838-422B-8001-C175766A1352}">
      <dgm:prSet/>
      <dgm:spPr/>
      <dgm:t>
        <a:bodyPr/>
        <a:lstStyle/>
        <a:p>
          <a:endParaRPr lang="en-US"/>
        </a:p>
      </dgm:t>
    </dgm:pt>
    <dgm:pt modelId="{04BC4423-83A3-4474-BC2D-828D66AAF41A}">
      <dgm:prSet/>
      <dgm:spPr/>
      <dgm:t>
        <a:bodyPr/>
        <a:lstStyle/>
        <a:p>
          <a:r>
            <a:rPr lang="en-US"/>
            <a:t>Experience </a:t>
          </a:r>
        </a:p>
      </dgm:t>
    </dgm:pt>
    <dgm:pt modelId="{3342CD5B-4009-445C-B6E3-5FB09BBEA684}" type="parTrans" cxnId="{8C6C7593-E9B7-4572-AEC2-06E735AE58C6}">
      <dgm:prSet/>
      <dgm:spPr/>
      <dgm:t>
        <a:bodyPr/>
        <a:lstStyle/>
        <a:p>
          <a:endParaRPr lang="en-US"/>
        </a:p>
      </dgm:t>
    </dgm:pt>
    <dgm:pt modelId="{1603A928-2FAA-41E0-B440-7CEE8A1E4A12}" type="sibTrans" cxnId="{8C6C7593-E9B7-4572-AEC2-06E735AE58C6}">
      <dgm:prSet/>
      <dgm:spPr/>
      <dgm:t>
        <a:bodyPr/>
        <a:lstStyle/>
        <a:p>
          <a:endParaRPr lang="en-US"/>
        </a:p>
      </dgm:t>
    </dgm:pt>
    <dgm:pt modelId="{718D0D52-7B7D-42FC-A6D0-A799C402CC88}">
      <dgm:prSet/>
      <dgm:spPr/>
      <dgm:t>
        <a:bodyPr/>
        <a:lstStyle/>
        <a:p>
          <a:r>
            <a:rPr lang="en-US"/>
            <a:t>Knowledge</a:t>
          </a:r>
        </a:p>
      </dgm:t>
    </dgm:pt>
    <dgm:pt modelId="{2564579E-A3D5-481F-9144-5C12FC6B93D0}" type="parTrans" cxnId="{447A2688-F101-4E23-BB49-3E1D2FED80E8}">
      <dgm:prSet/>
      <dgm:spPr/>
      <dgm:t>
        <a:bodyPr/>
        <a:lstStyle/>
        <a:p>
          <a:endParaRPr lang="en-US"/>
        </a:p>
      </dgm:t>
    </dgm:pt>
    <dgm:pt modelId="{6A2DD8FC-0FE4-48B3-AE6E-A02F98DEBAE5}" type="sibTrans" cxnId="{447A2688-F101-4E23-BB49-3E1D2FED80E8}">
      <dgm:prSet/>
      <dgm:spPr/>
      <dgm:t>
        <a:bodyPr/>
        <a:lstStyle/>
        <a:p>
          <a:endParaRPr lang="en-US"/>
        </a:p>
      </dgm:t>
    </dgm:pt>
    <dgm:pt modelId="{3049648C-CDAF-4865-BC8F-8C4B1AAEC16D}">
      <dgm:prSet/>
      <dgm:spPr/>
      <dgm:t>
        <a:bodyPr/>
        <a:lstStyle/>
        <a:p>
          <a:r>
            <a:rPr lang="en-US"/>
            <a:t>Peer influenced </a:t>
          </a:r>
        </a:p>
      </dgm:t>
    </dgm:pt>
    <dgm:pt modelId="{E64BDB0F-1A24-4F31-9993-3EEBB51598FC}" type="parTrans" cxnId="{3CB51871-C309-4A1F-BB20-BBBF2E704D36}">
      <dgm:prSet/>
      <dgm:spPr/>
      <dgm:t>
        <a:bodyPr/>
        <a:lstStyle/>
        <a:p>
          <a:endParaRPr lang="en-US"/>
        </a:p>
      </dgm:t>
    </dgm:pt>
    <dgm:pt modelId="{58C0A800-F014-4B6E-BCC9-85F0B2AE4066}" type="sibTrans" cxnId="{3CB51871-C309-4A1F-BB20-BBBF2E704D36}">
      <dgm:prSet/>
      <dgm:spPr/>
      <dgm:t>
        <a:bodyPr/>
        <a:lstStyle/>
        <a:p>
          <a:endParaRPr lang="en-US"/>
        </a:p>
      </dgm:t>
    </dgm:pt>
    <dgm:pt modelId="{13978E96-8796-4E31-BAE7-E0184094DEB1}">
      <dgm:prSet/>
      <dgm:spPr/>
      <dgm:t>
        <a:bodyPr/>
        <a:lstStyle/>
        <a:p>
          <a:r>
            <a:rPr lang="en-US"/>
            <a:t>Learning difficulties </a:t>
          </a:r>
        </a:p>
      </dgm:t>
    </dgm:pt>
    <dgm:pt modelId="{1B93FFB6-E6F1-4E55-8EBD-35803F17F759}" type="parTrans" cxnId="{7DD96ECC-BA5C-4376-A8E5-EF47EC11E5FD}">
      <dgm:prSet/>
      <dgm:spPr/>
      <dgm:t>
        <a:bodyPr/>
        <a:lstStyle/>
        <a:p>
          <a:endParaRPr lang="en-US"/>
        </a:p>
      </dgm:t>
    </dgm:pt>
    <dgm:pt modelId="{DBC41E2B-BCB5-4679-9D30-A7E8C685525D}" type="sibTrans" cxnId="{7DD96ECC-BA5C-4376-A8E5-EF47EC11E5FD}">
      <dgm:prSet/>
      <dgm:spPr/>
      <dgm:t>
        <a:bodyPr/>
        <a:lstStyle/>
        <a:p>
          <a:endParaRPr lang="en-US"/>
        </a:p>
      </dgm:t>
    </dgm:pt>
    <dgm:pt modelId="{8B6D336A-AA53-4D49-8C06-8A2258CCC7A3}" type="pres">
      <dgm:prSet presAssocID="{AC7470E4-0579-4EFD-BAA4-792583C4E335}" presName="vert0" presStyleCnt="0">
        <dgm:presLayoutVars>
          <dgm:dir/>
          <dgm:animOne val="branch"/>
          <dgm:animLvl val="lvl"/>
        </dgm:presLayoutVars>
      </dgm:prSet>
      <dgm:spPr/>
    </dgm:pt>
    <dgm:pt modelId="{ABB3D35D-F627-9B42-981D-906AF752575F}" type="pres">
      <dgm:prSet presAssocID="{DF844A80-4D16-4147-BC7B-487759825D87}" presName="thickLine" presStyleLbl="alignNode1" presStyleIdx="0" presStyleCnt="5"/>
      <dgm:spPr/>
    </dgm:pt>
    <dgm:pt modelId="{1354808E-87AE-9D43-B7C1-0818A0F5D5A7}" type="pres">
      <dgm:prSet presAssocID="{DF844A80-4D16-4147-BC7B-487759825D87}" presName="horz1" presStyleCnt="0"/>
      <dgm:spPr/>
    </dgm:pt>
    <dgm:pt modelId="{DADC2282-ABA2-5E40-94F1-24CB0A6A2A6F}" type="pres">
      <dgm:prSet presAssocID="{DF844A80-4D16-4147-BC7B-487759825D87}" presName="tx1" presStyleLbl="revTx" presStyleIdx="0" presStyleCnt="5"/>
      <dgm:spPr/>
    </dgm:pt>
    <dgm:pt modelId="{6C36C539-0C60-1C47-902F-2D9D81785D79}" type="pres">
      <dgm:prSet presAssocID="{DF844A80-4D16-4147-BC7B-487759825D87}" presName="vert1" presStyleCnt="0"/>
      <dgm:spPr/>
    </dgm:pt>
    <dgm:pt modelId="{D322AEAA-7141-564F-89F0-89FD88D7157D}" type="pres">
      <dgm:prSet presAssocID="{04BC4423-83A3-4474-BC2D-828D66AAF41A}" presName="thickLine" presStyleLbl="alignNode1" presStyleIdx="1" presStyleCnt="5"/>
      <dgm:spPr/>
    </dgm:pt>
    <dgm:pt modelId="{67087008-A139-D941-BE8E-F726756A84D8}" type="pres">
      <dgm:prSet presAssocID="{04BC4423-83A3-4474-BC2D-828D66AAF41A}" presName="horz1" presStyleCnt="0"/>
      <dgm:spPr/>
    </dgm:pt>
    <dgm:pt modelId="{C4397E9C-AC62-F84D-908C-DB95E7E2BC2A}" type="pres">
      <dgm:prSet presAssocID="{04BC4423-83A3-4474-BC2D-828D66AAF41A}" presName="tx1" presStyleLbl="revTx" presStyleIdx="1" presStyleCnt="5"/>
      <dgm:spPr/>
    </dgm:pt>
    <dgm:pt modelId="{34146AEE-5A4B-4C40-9064-DD261AED8DA7}" type="pres">
      <dgm:prSet presAssocID="{04BC4423-83A3-4474-BC2D-828D66AAF41A}" presName="vert1" presStyleCnt="0"/>
      <dgm:spPr/>
    </dgm:pt>
    <dgm:pt modelId="{740A057C-685E-664E-B4ED-E0F8D883E83C}" type="pres">
      <dgm:prSet presAssocID="{718D0D52-7B7D-42FC-A6D0-A799C402CC88}" presName="thickLine" presStyleLbl="alignNode1" presStyleIdx="2" presStyleCnt="5"/>
      <dgm:spPr/>
    </dgm:pt>
    <dgm:pt modelId="{F1C48C68-855F-C545-A974-D4EF7F53ED30}" type="pres">
      <dgm:prSet presAssocID="{718D0D52-7B7D-42FC-A6D0-A799C402CC88}" presName="horz1" presStyleCnt="0"/>
      <dgm:spPr/>
    </dgm:pt>
    <dgm:pt modelId="{E8F34E32-6A60-774E-8736-4342D7CEC5AB}" type="pres">
      <dgm:prSet presAssocID="{718D0D52-7B7D-42FC-A6D0-A799C402CC88}" presName="tx1" presStyleLbl="revTx" presStyleIdx="2" presStyleCnt="5"/>
      <dgm:spPr/>
    </dgm:pt>
    <dgm:pt modelId="{6A34A80F-72D5-0541-801F-2A681557C939}" type="pres">
      <dgm:prSet presAssocID="{718D0D52-7B7D-42FC-A6D0-A799C402CC88}" presName="vert1" presStyleCnt="0"/>
      <dgm:spPr/>
    </dgm:pt>
    <dgm:pt modelId="{B9E6ACC7-22F2-F941-95F4-AD5E07D3CBDC}" type="pres">
      <dgm:prSet presAssocID="{3049648C-CDAF-4865-BC8F-8C4B1AAEC16D}" presName="thickLine" presStyleLbl="alignNode1" presStyleIdx="3" presStyleCnt="5"/>
      <dgm:spPr/>
    </dgm:pt>
    <dgm:pt modelId="{E0EB6CDE-AB66-C34F-9CE3-2557D5547EE2}" type="pres">
      <dgm:prSet presAssocID="{3049648C-CDAF-4865-BC8F-8C4B1AAEC16D}" presName="horz1" presStyleCnt="0"/>
      <dgm:spPr/>
    </dgm:pt>
    <dgm:pt modelId="{C890AF9E-8763-4743-AC9F-DD232C2AA600}" type="pres">
      <dgm:prSet presAssocID="{3049648C-CDAF-4865-BC8F-8C4B1AAEC16D}" presName="tx1" presStyleLbl="revTx" presStyleIdx="3" presStyleCnt="5"/>
      <dgm:spPr/>
    </dgm:pt>
    <dgm:pt modelId="{6C3E409B-ED7C-3843-B512-C232D921AC8B}" type="pres">
      <dgm:prSet presAssocID="{3049648C-CDAF-4865-BC8F-8C4B1AAEC16D}" presName="vert1" presStyleCnt="0"/>
      <dgm:spPr/>
    </dgm:pt>
    <dgm:pt modelId="{61976657-0565-BF4E-BA68-7C8337B9A073}" type="pres">
      <dgm:prSet presAssocID="{13978E96-8796-4E31-BAE7-E0184094DEB1}" presName="thickLine" presStyleLbl="alignNode1" presStyleIdx="4" presStyleCnt="5"/>
      <dgm:spPr/>
    </dgm:pt>
    <dgm:pt modelId="{B85FAA4B-80E9-7C4A-9E55-87CC03C2260B}" type="pres">
      <dgm:prSet presAssocID="{13978E96-8796-4E31-BAE7-E0184094DEB1}" presName="horz1" presStyleCnt="0"/>
      <dgm:spPr/>
    </dgm:pt>
    <dgm:pt modelId="{F66F9E7D-5A4E-4347-978A-6B0A12F29D77}" type="pres">
      <dgm:prSet presAssocID="{13978E96-8796-4E31-BAE7-E0184094DEB1}" presName="tx1" presStyleLbl="revTx" presStyleIdx="4" presStyleCnt="5"/>
      <dgm:spPr/>
    </dgm:pt>
    <dgm:pt modelId="{48932B70-3C85-9645-8882-63C0D34B6E67}" type="pres">
      <dgm:prSet presAssocID="{13978E96-8796-4E31-BAE7-E0184094DEB1}" presName="vert1" presStyleCnt="0"/>
      <dgm:spPr/>
    </dgm:pt>
  </dgm:ptLst>
  <dgm:cxnLst>
    <dgm:cxn modelId="{A5B0A10E-590B-2842-B4E0-052EA1C5A570}" type="presOf" srcId="{DF844A80-4D16-4147-BC7B-487759825D87}" destId="{DADC2282-ABA2-5E40-94F1-24CB0A6A2A6F}" srcOrd="0" destOrd="0" presId="urn:microsoft.com/office/officeart/2008/layout/LinedList"/>
    <dgm:cxn modelId="{478CE214-4BDE-7142-8E42-67FDE32213F6}" type="presOf" srcId="{13978E96-8796-4E31-BAE7-E0184094DEB1}" destId="{F66F9E7D-5A4E-4347-978A-6B0A12F29D77}" srcOrd="0" destOrd="0" presId="urn:microsoft.com/office/officeart/2008/layout/LinedList"/>
    <dgm:cxn modelId="{BC55443D-2838-422B-8001-C175766A1352}" srcId="{AC7470E4-0579-4EFD-BAA4-792583C4E335}" destId="{DF844A80-4D16-4147-BC7B-487759825D87}" srcOrd="0" destOrd="0" parTransId="{3465679A-136F-40C7-92B1-DC0D5E8869A7}" sibTransId="{F4A70B90-12FA-469C-8F7A-A12FCE6E0F30}"/>
    <dgm:cxn modelId="{3CB51871-C309-4A1F-BB20-BBBF2E704D36}" srcId="{AC7470E4-0579-4EFD-BAA4-792583C4E335}" destId="{3049648C-CDAF-4865-BC8F-8C4B1AAEC16D}" srcOrd="3" destOrd="0" parTransId="{E64BDB0F-1A24-4F31-9993-3EEBB51598FC}" sibTransId="{58C0A800-F014-4B6E-BCC9-85F0B2AE4066}"/>
    <dgm:cxn modelId="{447A2688-F101-4E23-BB49-3E1D2FED80E8}" srcId="{AC7470E4-0579-4EFD-BAA4-792583C4E335}" destId="{718D0D52-7B7D-42FC-A6D0-A799C402CC88}" srcOrd="2" destOrd="0" parTransId="{2564579E-A3D5-481F-9144-5C12FC6B93D0}" sibTransId="{6A2DD8FC-0FE4-48B3-AE6E-A02F98DEBAE5}"/>
    <dgm:cxn modelId="{8C6C7593-E9B7-4572-AEC2-06E735AE58C6}" srcId="{AC7470E4-0579-4EFD-BAA4-792583C4E335}" destId="{04BC4423-83A3-4474-BC2D-828D66AAF41A}" srcOrd="1" destOrd="0" parTransId="{3342CD5B-4009-445C-B6E3-5FB09BBEA684}" sibTransId="{1603A928-2FAA-41E0-B440-7CEE8A1E4A12}"/>
    <dgm:cxn modelId="{88E534A3-8A1B-5546-8339-7DFF13BE48A2}" type="presOf" srcId="{AC7470E4-0579-4EFD-BAA4-792583C4E335}" destId="{8B6D336A-AA53-4D49-8C06-8A2258CCC7A3}" srcOrd="0" destOrd="0" presId="urn:microsoft.com/office/officeart/2008/layout/LinedList"/>
    <dgm:cxn modelId="{8A11F3B9-12AF-F449-9A53-B68666EEB0F9}" type="presOf" srcId="{04BC4423-83A3-4474-BC2D-828D66AAF41A}" destId="{C4397E9C-AC62-F84D-908C-DB95E7E2BC2A}" srcOrd="0" destOrd="0" presId="urn:microsoft.com/office/officeart/2008/layout/LinedList"/>
    <dgm:cxn modelId="{5C4C15CB-65FC-F140-BCAD-B394267AAAA5}" type="presOf" srcId="{3049648C-CDAF-4865-BC8F-8C4B1AAEC16D}" destId="{C890AF9E-8763-4743-AC9F-DD232C2AA600}" srcOrd="0" destOrd="0" presId="urn:microsoft.com/office/officeart/2008/layout/LinedList"/>
    <dgm:cxn modelId="{7DD96ECC-BA5C-4376-A8E5-EF47EC11E5FD}" srcId="{AC7470E4-0579-4EFD-BAA4-792583C4E335}" destId="{13978E96-8796-4E31-BAE7-E0184094DEB1}" srcOrd="4" destOrd="0" parTransId="{1B93FFB6-E6F1-4E55-8EBD-35803F17F759}" sibTransId="{DBC41E2B-BCB5-4679-9D30-A7E8C685525D}"/>
    <dgm:cxn modelId="{30CDFACD-3CFA-5F4B-9E74-DD5433AEA194}" type="presOf" srcId="{718D0D52-7B7D-42FC-A6D0-A799C402CC88}" destId="{E8F34E32-6A60-774E-8736-4342D7CEC5AB}" srcOrd="0" destOrd="0" presId="urn:microsoft.com/office/officeart/2008/layout/LinedList"/>
    <dgm:cxn modelId="{FB7E69B1-7C92-3F45-9839-77F9D04FBABE}" type="presParOf" srcId="{8B6D336A-AA53-4D49-8C06-8A2258CCC7A3}" destId="{ABB3D35D-F627-9B42-981D-906AF752575F}" srcOrd="0" destOrd="0" presId="urn:microsoft.com/office/officeart/2008/layout/LinedList"/>
    <dgm:cxn modelId="{09B17844-A38A-FD44-A5DE-97D06F4919A8}" type="presParOf" srcId="{8B6D336A-AA53-4D49-8C06-8A2258CCC7A3}" destId="{1354808E-87AE-9D43-B7C1-0818A0F5D5A7}" srcOrd="1" destOrd="0" presId="urn:microsoft.com/office/officeart/2008/layout/LinedList"/>
    <dgm:cxn modelId="{2866DBC0-B51F-BA41-B0F6-4C30C0065AA1}" type="presParOf" srcId="{1354808E-87AE-9D43-B7C1-0818A0F5D5A7}" destId="{DADC2282-ABA2-5E40-94F1-24CB0A6A2A6F}" srcOrd="0" destOrd="0" presId="urn:microsoft.com/office/officeart/2008/layout/LinedList"/>
    <dgm:cxn modelId="{5972B8F2-7D5D-F04B-B1D9-A36A736FC2E0}" type="presParOf" srcId="{1354808E-87AE-9D43-B7C1-0818A0F5D5A7}" destId="{6C36C539-0C60-1C47-902F-2D9D81785D79}" srcOrd="1" destOrd="0" presId="urn:microsoft.com/office/officeart/2008/layout/LinedList"/>
    <dgm:cxn modelId="{7DBF9457-382E-7347-8BA3-086829E58C9B}" type="presParOf" srcId="{8B6D336A-AA53-4D49-8C06-8A2258CCC7A3}" destId="{D322AEAA-7141-564F-89F0-89FD88D7157D}" srcOrd="2" destOrd="0" presId="urn:microsoft.com/office/officeart/2008/layout/LinedList"/>
    <dgm:cxn modelId="{B1AEF4D0-9206-C54D-A2B9-92D473F325EC}" type="presParOf" srcId="{8B6D336A-AA53-4D49-8C06-8A2258CCC7A3}" destId="{67087008-A139-D941-BE8E-F726756A84D8}" srcOrd="3" destOrd="0" presId="urn:microsoft.com/office/officeart/2008/layout/LinedList"/>
    <dgm:cxn modelId="{FCF310E9-BA70-F74E-AB2A-157C3FF9CB2A}" type="presParOf" srcId="{67087008-A139-D941-BE8E-F726756A84D8}" destId="{C4397E9C-AC62-F84D-908C-DB95E7E2BC2A}" srcOrd="0" destOrd="0" presId="urn:microsoft.com/office/officeart/2008/layout/LinedList"/>
    <dgm:cxn modelId="{3A9ED815-AC81-0F48-85AC-A3DEE919DF96}" type="presParOf" srcId="{67087008-A139-D941-BE8E-F726756A84D8}" destId="{34146AEE-5A4B-4C40-9064-DD261AED8DA7}" srcOrd="1" destOrd="0" presId="urn:microsoft.com/office/officeart/2008/layout/LinedList"/>
    <dgm:cxn modelId="{487B6A82-DFE9-C844-85CF-AE1F3F0EC03F}" type="presParOf" srcId="{8B6D336A-AA53-4D49-8C06-8A2258CCC7A3}" destId="{740A057C-685E-664E-B4ED-E0F8D883E83C}" srcOrd="4" destOrd="0" presId="urn:microsoft.com/office/officeart/2008/layout/LinedList"/>
    <dgm:cxn modelId="{BB5B9953-8408-544A-92BB-7D180D40B5C8}" type="presParOf" srcId="{8B6D336A-AA53-4D49-8C06-8A2258CCC7A3}" destId="{F1C48C68-855F-C545-A974-D4EF7F53ED30}" srcOrd="5" destOrd="0" presId="urn:microsoft.com/office/officeart/2008/layout/LinedList"/>
    <dgm:cxn modelId="{FF1623F3-E130-F540-9731-187B00C3A525}" type="presParOf" srcId="{F1C48C68-855F-C545-A974-D4EF7F53ED30}" destId="{E8F34E32-6A60-774E-8736-4342D7CEC5AB}" srcOrd="0" destOrd="0" presId="urn:microsoft.com/office/officeart/2008/layout/LinedList"/>
    <dgm:cxn modelId="{0BBF40EB-BEF6-404F-BB21-6672A2BA3644}" type="presParOf" srcId="{F1C48C68-855F-C545-A974-D4EF7F53ED30}" destId="{6A34A80F-72D5-0541-801F-2A681557C939}" srcOrd="1" destOrd="0" presId="urn:microsoft.com/office/officeart/2008/layout/LinedList"/>
    <dgm:cxn modelId="{32F42146-DA12-CA43-B802-2FCBF3D0CE54}" type="presParOf" srcId="{8B6D336A-AA53-4D49-8C06-8A2258CCC7A3}" destId="{B9E6ACC7-22F2-F941-95F4-AD5E07D3CBDC}" srcOrd="6" destOrd="0" presId="urn:microsoft.com/office/officeart/2008/layout/LinedList"/>
    <dgm:cxn modelId="{CBCE39BC-4D20-254D-A32E-FA18B8EE060D}" type="presParOf" srcId="{8B6D336A-AA53-4D49-8C06-8A2258CCC7A3}" destId="{E0EB6CDE-AB66-C34F-9CE3-2557D5547EE2}" srcOrd="7" destOrd="0" presId="urn:microsoft.com/office/officeart/2008/layout/LinedList"/>
    <dgm:cxn modelId="{6DCF0ECB-416D-CD44-ACC2-89EF0A0C9FE3}" type="presParOf" srcId="{E0EB6CDE-AB66-C34F-9CE3-2557D5547EE2}" destId="{C890AF9E-8763-4743-AC9F-DD232C2AA600}" srcOrd="0" destOrd="0" presId="urn:microsoft.com/office/officeart/2008/layout/LinedList"/>
    <dgm:cxn modelId="{6411E04B-FC53-8A4C-8928-2EBA974B86B8}" type="presParOf" srcId="{E0EB6CDE-AB66-C34F-9CE3-2557D5547EE2}" destId="{6C3E409B-ED7C-3843-B512-C232D921AC8B}" srcOrd="1" destOrd="0" presId="urn:microsoft.com/office/officeart/2008/layout/LinedList"/>
    <dgm:cxn modelId="{E5E6746D-8C52-8649-9694-24801931CFCF}" type="presParOf" srcId="{8B6D336A-AA53-4D49-8C06-8A2258CCC7A3}" destId="{61976657-0565-BF4E-BA68-7C8337B9A073}" srcOrd="8" destOrd="0" presId="urn:microsoft.com/office/officeart/2008/layout/LinedList"/>
    <dgm:cxn modelId="{DDDD9936-35EE-2640-9485-1AAD9C96ECD4}" type="presParOf" srcId="{8B6D336A-AA53-4D49-8C06-8A2258CCC7A3}" destId="{B85FAA4B-80E9-7C4A-9E55-87CC03C2260B}" srcOrd="9" destOrd="0" presId="urn:microsoft.com/office/officeart/2008/layout/LinedList"/>
    <dgm:cxn modelId="{A900AAFE-F97D-CE4D-9B7A-8030FF696F4A}" type="presParOf" srcId="{B85FAA4B-80E9-7C4A-9E55-87CC03C2260B}" destId="{F66F9E7D-5A4E-4347-978A-6B0A12F29D77}" srcOrd="0" destOrd="0" presId="urn:microsoft.com/office/officeart/2008/layout/LinedList"/>
    <dgm:cxn modelId="{941D0170-7DFB-CF4E-B65B-B4975CBA011B}" type="presParOf" srcId="{B85FAA4B-80E9-7C4A-9E55-87CC03C2260B}" destId="{48932B70-3C85-9645-8882-63C0D34B6E6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9321039-9209-4731-975E-82381D2DBC0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F43C87B-FBAF-4C33-BDC6-57227127842D}">
      <dgm:prSet/>
      <dgm:spPr/>
      <dgm:t>
        <a:bodyPr/>
        <a:lstStyle/>
        <a:p>
          <a:r>
            <a:rPr lang="en-US"/>
            <a:t>Curiosity / exploration </a:t>
          </a:r>
        </a:p>
      </dgm:t>
    </dgm:pt>
    <dgm:pt modelId="{43402D92-EB84-4391-9C25-E717CEC0D0BC}" type="parTrans" cxnId="{98BECA52-8624-4C57-BE60-A44DB5809771}">
      <dgm:prSet/>
      <dgm:spPr/>
      <dgm:t>
        <a:bodyPr/>
        <a:lstStyle/>
        <a:p>
          <a:endParaRPr lang="en-US"/>
        </a:p>
      </dgm:t>
    </dgm:pt>
    <dgm:pt modelId="{33801F51-2550-4876-A322-03458DBC89DA}" type="sibTrans" cxnId="{98BECA52-8624-4C57-BE60-A44DB5809771}">
      <dgm:prSet/>
      <dgm:spPr/>
      <dgm:t>
        <a:bodyPr/>
        <a:lstStyle/>
        <a:p>
          <a:endParaRPr lang="en-US"/>
        </a:p>
      </dgm:t>
    </dgm:pt>
    <dgm:pt modelId="{89D08C30-D109-4289-BD36-D93D29B6994E}">
      <dgm:prSet/>
      <dgm:spPr/>
      <dgm:t>
        <a:bodyPr/>
        <a:lstStyle/>
        <a:p>
          <a:r>
            <a:rPr lang="en-US"/>
            <a:t>Sexual / sensations pleasure</a:t>
          </a:r>
        </a:p>
      </dgm:t>
    </dgm:pt>
    <dgm:pt modelId="{958E6BB3-E481-41D8-A70B-EFB22142938D}" type="parTrans" cxnId="{3D79DDBE-6AA4-48A9-A27D-42ADC6D81352}">
      <dgm:prSet/>
      <dgm:spPr/>
      <dgm:t>
        <a:bodyPr/>
        <a:lstStyle/>
        <a:p>
          <a:endParaRPr lang="en-US"/>
        </a:p>
      </dgm:t>
    </dgm:pt>
    <dgm:pt modelId="{889B2626-553E-48C9-9B13-B41B282BE8AC}" type="sibTrans" cxnId="{3D79DDBE-6AA4-48A9-A27D-42ADC6D81352}">
      <dgm:prSet/>
      <dgm:spPr/>
      <dgm:t>
        <a:bodyPr/>
        <a:lstStyle/>
        <a:p>
          <a:endParaRPr lang="en-US"/>
        </a:p>
      </dgm:t>
    </dgm:pt>
    <dgm:pt modelId="{D6A8F2FD-62BD-4726-B9BC-271E1C7FAC3C}">
      <dgm:prSet/>
      <dgm:spPr/>
      <dgm:t>
        <a:bodyPr/>
        <a:lstStyle/>
        <a:p>
          <a:r>
            <a:rPr lang="en-US"/>
            <a:t>Learnt behaviour</a:t>
          </a:r>
        </a:p>
      </dgm:t>
    </dgm:pt>
    <dgm:pt modelId="{9DCFCD18-3ED2-4126-B6C5-C997FB9DAAFC}" type="parTrans" cxnId="{F7352EBF-DAB6-4178-9A1A-A34713728E6D}">
      <dgm:prSet/>
      <dgm:spPr/>
      <dgm:t>
        <a:bodyPr/>
        <a:lstStyle/>
        <a:p>
          <a:endParaRPr lang="en-US"/>
        </a:p>
      </dgm:t>
    </dgm:pt>
    <dgm:pt modelId="{E6B40A04-6720-4793-8DA6-82D3666017FD}" type="sibTrans" cxnId="{F7352EBF-DAB6-4178-9A1A-A34713728E6D}">
      <dgm:prSet/>
      <dgm:spPr/>
      <dgm:t>
        <a:bodyPr/>
        <a:lstStyle/>
        <a:p>
          <a:endParaRPr lang="en-US"/>
        </a:p>
      </dgm:t>
    </dgm:pt>
    <dgm:pt modelId="{C06EB90C-AEC9-4D0D-996A-95C46BE825CF}">
      <dgm:prSet/>
      <dgm:spPr/>
      <dgm:t>
        <a:bodyPr/>
        <a:lstStyle/>
        <a:p>
          <a:r>
            <a:rPr lang="en-US"/>
            <a:t>Emotional management</a:t>
          </a:r>
        </a:p>
      </dgm:t>
    </dgm:pt>
    <dgm:pt modelId="{5D8E484B-B5CD-40BC-A2DB-668E2600B80C}" type="parTrans" cxnId="{7435FA4E-3B88-431F-B818-9CE1BC4084E2}">
      <dgm:prSet/>
      <dgm:spPr/>
      <dgm:t>
        <a:bodyPr/>
        <a:lstStyle/>
        <a:p>
          <a:endParaRPr lang="en-US"/>
        </a:p>
      </dgm:t>
    </dgm:pt>
    <dgm:pt modelId="{682F7456-F6A0-45A7-921C-0E54192E6659}" type="sibTrans" cxnId="{7435FA4E-3B88-431F-B818-9CE1BC4084E2}">
      <dgm:prSet/>
      <dgm:spPr/>
      <dgm:t>
        <a:bodyPr/>
        <a:lstStyle/>
        <a:p>
          <a:endParaRPr lang="en-US"/>
        </a:p>
      </dgm:t>
    </dgm:pt>
    <dgm:pt modelId="{D3279EE7-55A9-44EB-82DA-21CF936CA3ED}">
      <dgm:prSet/>
      <dgm:spPr/>
      <dgm:t>
        <a:bodyPr/>
        <a:lstStyle/>
        <a:p>
          <a:r>
            <a:rPr lang="en-US"/>
            <a:t>Revenge / grievance </a:t>
          </a:r>
        </a:p>
      </dgm:t>
    </dgm:pt>
    <dgm:pt modelId="{89A66EEA-6AFE-43FA-A213-31AED87B6DCD}" type="parTrans" cxnId="{B152B1CB-19BA-402D-90B9-8A5CD7E504EC}">
      <dgm:prSet/>
      <dgm:spPr/>
      <dgm:t>
        <a:bodyPr/>
        <a:lstStyle/>
        <a:p>
          <a:endParaRPr lang="en-US"/>
        </a:p>
      </dgm:t>
    </dgm:pt>
    <dgm:pt modelId="{C5EFB895-42E2-41C3-99BD-DB878AAE8E1C}" type="sibTrans" cxnId="{B152B1CB-19BA-402D-90B9-8A5CD7E504EC}">
      <dgm:prSet/>
      <dgm:spPr/>
      <dgm:t>
        <a:bodyPr/>
        <a:lstStyle/>
        <a:p>
          <a:endParaRPr lang="en-US"/>
        </a:p>
      </dgm:t>
    </dgm:pt>
    <dgm:pt modelId="{73062896-6E95-48A9-8F48-B3C384C24D86}">
      <dgm:prSet/>
      <dgm:spPr/>
      <dgm:t>
        <a:bodyPr/>
        <a:lstStyle/>
        <a:p>
          <a:r>
            <a:rPr lang="en-US"/>
            <a:t>Needs being met</a:t>
          </a:r>
        </a:p>
      </dgm:t>
    </dgm:pt>
    <dgm:pt modelId="{810ED535-8E9B-404B-9C41-EA0D2EA25A21}" type="parTrans" cxnId="{64636284-B469-4002-9F1C-7DA71BDD5C38}">
      <dgm:prSet/>
      <dgm:spPr/>
      <dgm:t>
        <a:bodyPr/>
        <a:lstStyle/>
        <a:p>
          <a:endParaRPr lang="en-US"/>
        </a:p>
      </dgm:t>
    </dgm:pt>
    <dgm:pt modelId="{5B2855F2-BB18-4FD0-9552-0972FBFED100}" type="sibTrans" cxnId="{64636284-B469-4002-9F1C-7DA71BDD5C38}">
      <dgm:prSet/>
      <dgm:spPr/>
      <dgm:t>
        <a:bodyPr/>
        <a:lstStyle/>
        <a:p>
          <a:endParaRPr lang="en-US"/>
        </a:p>
      </dgm:t>
    </dgm:pt>
    <dgm:pt modelId="{F6A28F2D-D35B-4A3D-B509-17DFD954D564}">
      <dgm:prSet/>
      <dgm:spPr/>
      <dgm:t>
        <a:bodyPr/>
        <a:lstStyle/>
        <a:p>
          <a:r>
            <a:rPr lang="en-US"/>
            <a:t>Peer acceptance </a:t>
          </a:r>
        </a:p>
      </dgm:t>
    </dgm:pt>
    <dgm:pt modelId="{BE28625F-D5C2-415B-A5D2-F3BDC9D24387}" type="parTrans" cxnId="{A10605A4-5587-48A6-8878-6E57D5957B54}">
      <dgm:prSet/>
      <dgm:spPr/>
      <dgm:t>
        <a:bodyPr/>
        <a:lstStyle/>
        <a:p>
          <a:endParaRPr lang="en-US"/>
        </a:p>
      </dgm:t>
    </dgm:pt>
    <dgm:pt modelId="{9D4E2E1A-B116-4D9D-B8A7-97B6EA64D18B}" type="sibTrans" cxnId="{A10605A4-5587-48A6-8878-6E57D5957B54}">
      <dgm:prSet/>
      <dgm:spPr/>
      <dgm:t>
        <a:bodyPr/>
        <a:lstStyle/>
        <a:p>
          <a:endParaRPr lang="en-US"/>
        </a:p>
      </dgm:t>
    </dgm:pt>
    <dgm:pt modelId="{1B372949-CC39-6C40-A991-0D2DE2E9A18F}" type="pres">
      <dgm:prSet presAssocID="{69321039-9209-4731-975E-82381D2DBC01}" presName="linear" presStyleCnt="0">
        <dgm:presLayoutVars>
          <dgm:animLvl val="lvl"/>
          <dgm:resizeHandles val="exact"/>
        </dgm:presLayoutVars>
      </dgm:prSet>
      <dgm:spPr/>
    </dgm:pt>
    <dgm:pt modelId="{EC3EAEEB-54D7-B649-BF4A-4A53AAC94AD2}" type="pres">
      <dgm:prSet presAssocID="{BF43C87B-FBAF-4C33-BDC6-57227127842D}" presName="parentText" presStyleLbl="node1" presStyleIdx="0" presStyleCnt="7">
        <dgm:presLayoutVars>
          <dgm:chMax val="0"/>
          <dgm:bulletEnabled val="1"/>
        </dgm:presLayoutVars>
      </dgm:prSet>
      <dgm:spPr/>
    </dgm:pt>
    <dgm:pt modelId="{183E248C-C978-854C-BE24-93441B25857F}" type="pres">
      <dgm:prSet presAssocID="{33801F51-2550-4876-A322-03458DBC89DA}" presName="spacer" presStyleCnt="0"/>
      <dgm:spPr/>
    </dgm:pt>
    <dgm:pt modelId="{E8878CD4-0538-2449-9246-0B146723E87F}" type="pres">
      <dgm:prSet presAssocID="{89D08C30-D109-4289-BD36-D93D29B6994E}" presName="parentText" presStyleLbl="node1" presStyleIdx="1" presStyleCnt="7">
        <dgm:presLayoutVars>
          <dgm:chMax val="0"/>
          <dgm:bulletEnabled val="1"/>
        </dgm:presLayoutVars>
      </dgm:prSet>
      <dgm:spPr/>
    </dgm:pt>
    <dgm:pt modelId="{960A98FF-BDB5-D14C-B38B-A06314F08BF4}" type="pres">
      <dgm:prSet presAssocID="{889B2626-553E-48C9-9B13-B41B282BE8AC}" presName="spacer" presStyleCnt="0"/>
      <dgm:spPr/>
    </dgm:pt>
    <dgm:pt modelId="{3ABE2FD8-0230-3542-B752-C83383C5CE4F}" type="pres">
      <dgm:prSet presAssocID="{D6A8F2FD-62BD-4726-B9BC-271E1C7FAC3C}" presName="parentText" presStyleLbl="node1" presStyleIdx="2" presStyleCnt="7">
        <dgm:presLayoutVars>
          <dgm:chMax val="0"/>
          <dgm:bulletEnabled val="1"/>
        </dgm:presLayoutVars>
      </dgm:prSet>
      <dgm:spPr/>
    </dgm:pt>
    <dgm:pt modelId="{07E06636-3804-924C-98D3-8FE72263F957}" type="pres">
      <dgm:prSet presAssocID="{E6B40A04-6720-4793-8DA6-82D3666017FD}" presName="spacer" presStyleCnt="0"/>
      <dgm:spPr/>
    </dgm:pt>
    <dgm:pt modelId="{4C34A979-148F-BA4A-B392-E8B2DAFF2CFA}" type="pres">
      <dgm:prSet presAssocID="{C06EB90C-AEC9-4D0D-996A-95C46BE825CF}" presName="parentText" presStyleLbl="node1" presStyleIdx="3" presStyleCnt="7">
        <dgm:presLayoutVars>
          <dgm:chMax val="0"/>
          <dgm:bulletEnabled val="1"/>
        </dgm:presLayoutVars>
      </dgm:prSet>
      <dgm:spPr/>
    </dgm:pt>
    <dgm:pt modelId="{177184AF-3029-FF4B-A3B9-C3F2152E86C6}" type="pres">
      <dgm:prSet presAssocID="{682F7456-F6A0-45A7-921C-0E54192E6659}" presName="spacer" presStyleCnt="0"/>
      <dgm:spPr/>
    </dgm:pt>
    <dgm:pt modelId="{136542BF-4A05-994F-AFAF-53E3985F081D}" type="pres">
      <dgm:prSet presAssocID="{D3279EE7-55A9-44EB-82DA-21CF936CA3ED}" presName="parentText" presStyleLbl="node1" presStyleIdx="4" presStyleCnt="7">
        <dgm:presLayoutVars>
          <dgm:chMax val="0"/>
          <dgm:bulletEnabled val="1"/>
        </dgm:presLayoutVars>
      </dgm:prSet>
      <dgm:spPr/>
    </dgm:pt>
    <dgm:pt modelId="{62739B1C-A475-7D43-AC4C-5497191BD730}" type="pres">
      <dgm:prSet presAssocID="{C5EFB895-42E2-41C3-99BD-DB878AAE8E1C}" presName="spacer" presStyleCnt="0"/>
      <dgm:spPr/>
    </dgm:pt>
    <dgm:pt modelId="{0876F74F-BA68-2C4E-A26F-4BFF1AE59C12}" type="pres">
      <dgm:prSet presAssocID="{73062896-6E95-48A9-8F48-B3C384C24D86}" presName="parentText" presStyleLbl="node1" presStyleIdx="5" presStyleCnt="7">
        <dgm:presLayoutVars>
          <dgm:chMax val="0"/>
          <dgm:bulletEnabled val="1"/>
        </dgm:presLayoutVars>
      </dgm:prSet>
      <dgm:spPr/>
    </dgm:pt>
    <dgm:pt modelId="{5BE6D001-4AA4-5649-80BD-1F2E644C49CE}" type="pres">
      <dgm:prSet presAssocID="{5B2855F2-BB18-4FD0-9552-0972FBFED100}" presName="spacer" presStyleCnt="0"/>
      <dgm:spPr/>
    </dgm:pt>
    <dgm:pt modelId="{D72F0C14-0595-224E-AC6A-D37707C2612F}" type="pres">
      <dgm:prSet presAssocID="{F6A28F2D-D35B-4A3D-B509-17DFD954D564}" presName="parentText" presStyleLbl="node1" presStyleIdx="6" presStyleCnt="7">
        <dgm:presLayoutVars>
          <dgm:chMax val="0"/>
          <dgm:bulletEnabled val="1"/>
        </dgm:presLayoutVars>
      </dgm:prSet>
      <dgm:spPr/>
    </dgm:pt>
  </dgm:ptLst>
  <dgm:cxnLst>
    <dgm:cxn modelId="{517DD10F-B5FF-0B46-B932-48B2E0366EEB}" type="presOf" srcId="{D6A8F2FD-62BD-4726-B9BC-271E1C7FAC3C}" destId="{3ABE2FD8-0230-3542-B752-C83383C5CE4F}" srcOrd="0" destOrd="0" presId="urn:microsoft.com/office/officeart/2005/8/layout/vList2"/>
    <dgm:cxn modelId="{2F687F1A-3DC3-9648-BD60-690D1468DCF0}" type="presOf" srcId="{89D08C30-D109-4289-BD36-D93D29B6994E}" destId="{E8878CD4-0538-2449-9246-0B146723E87F}" srcOrd="0" destOrd="0" presId="urn:microsoft.com/office/officeart/2005/8/layout/vList2"/>
    <dgm:cxn modelId="{7435FA4E-3B88-431F-B818-9CE1BC4084E2}" srcId="{69321039-9209-4731-975E-82381D2DBC01}" destId="{C06EB90C-AEC9-4D0D-996A-95C46BE825CF}" srcOrd="3" destOrd="0" parTransId="{5D8E484B-B5CD-40BC-A2DB-668E2600B80C}" sibTransId="{682F7456-F6A0-45A7-921C-0E54192E6659}"/>
    <dgm:cxn modelId="{66ABFF4F-C92A-6E4A-A09B-DC234F170CA1}" type="presOf" srcId="{BF43C87B-FBAF-4C33-BDC6-57227127842D}" destId="{EC3EAEEB-54D7-B649-BF4A-4A53AAC94AD2}" srcOrd="0" destOrd="0" presId="urn:microsoft.com/office/officeart/2005/8/layout/vList2"/>
    <dgm:cxn modelId="{3D85E651-4932-384B-AAF5-EBE4882B12CF}" type="presOf" srcId="{F6A28F2D-D35B-4A3D-B509-17DFD954D564}" destId="{D72F0C14-0595-224E-AC6A-D37707C2612F}" srcOrd="0" destOrd="0" presId="urn:microsoft.com/office/officeart/2005/8/layout/vList2"/>
    <dgm:cxn modelId="{98BECA52-8624-4C57-BE60-A44DB5809771}" srcId="{69321039-9209-4731-975E-82381D2DBC01}" destId="{BF43C87B-FBAF-4C33-BDC6-57227127842D}" srcOrd="0" destOrd="0" parTransId="{43402D92-EB84-4391-9C25-E717CEC0D0BC}" sibTransId="{33801F51-2550-4876-A322-03458DBC89DA}"/>
    <dgm:cxn modelId="{5E606C7F-BB5E-514B-A9F9-1A6A087A20C3}" type="presOf" srcId="{C06EB90C-AEC9-4D0D-996A-95C46BE825CF}" destId="{4C34A979-148F-BA4A-B392-E8B2DAFF2CFA}" srcOrd="0" destOrd="0" presId="urn:microsoft.com/office/officeart/2005/8/layout/vList2"/>
    <dgm:cxn modelId="{64636284-B469-4002-9F1C-7DA71BDD5C38}" srcId="{69321039-9209-4731-975E-82381D2DBC01}" destId="{73062896-6E95-48A9-8F48-B3C384C24D86}" srcOrd="5" destOrd="0" parTransId="{810ED535-8E9B-404B-9C41-EA0D2EA25A21}" sibTransId="{5B2855F2-BB18-4FD0-9552-0972FBFED100}"/>
    <dgm:cxn modelId="{96E8DE97-C0AA-544D-BA3A-22BA2980C9DF}" type="presOf" srcId="{69321039-9209-4731-975E-82381D2DBC01}" destId="{1B372949-CC39-6C40-A991-0D2DE2E9A18F}" srcOrd="0" destOrd="0" presId="urn:microsoft.com/office/officeart/2005/8/layout/vList2"/>
    <dgm:cxn modelId="{E24B38A2-ADE0-E142-97EA-E7E32415F4E2}" type="presOf" srcId="{73062896-6E95-48A9-8F48-B3C384C24D86}" destId="{0876F74F-BA68-2C4E-A26F-4BFF1AE59C12}" srcOrd="0" destOrd="0" presId="urn:microsoft.com/office/officeart/2005/8/layout/vList2"/>
    <dgm:cxn modelId="{A10605A4-5587-48A6-8878-6E57D5957B54}" srcId="{69321039-9209-4731-975E-82381D2DBC01}" destId="{F6A28F2D-D35B-4A3D-B509-17DFD954D564}" srcOrd="6" destOrd="0" parTransId="{BE28625F-D5C2-415B-A5D2-F3BDC9D24387}" sibTransId="{9D4E2E1A-B116-4D9D-B8A7-97B6EA64D18B}"/>
    <dgm:cxn modelId="{3D79DDBE-6AA4-48A9-A27D-42ADC6D81352}" srcId="{69321039-9209-4731-975E-82381D2DBC01}" destId="{89D08C30-D109-4289-BD36-D93D29B6994E}" srcOrd="1" destOrd="0" parTransId="{958E6BB3-E481-41D8-A70B-EFB22142938D}" sibTransId="{889B2626-553E-48C9-9B13-B41B282BE8AC}"/>
    <dgm:cxn modelId="{F7352EBF-DAB6-4178-9A1A-A34713728E6D}" srcId="{69321039-9209-4731-975E-82381D2DBC01}" destId="{D6A8F2FD-62BD-4726-B9BC-271E1C7FAC3C}" srcOrd="2" destOrd="0" parTransId="{9DCFCD18-3ED2-4126-B6C5-C997FB9DAAFC}" sibTransId="{E6B40A04-6720-4793-8DA6-82D3666017FD}"/>
    <dgm:cxn modelId="{B152B1CB-19BA-402D-90B9-8A5CD7E504EC}" srcId="{69321039-9209-4731-975E-82381D2DBC01}" destId="{D3279EE7-55A9-44EB-82DA-21CF936CA3ED}" srcOrd="4" destOrd="0" parTransId="{89A66EEA-6AFE-43FA-A213-31AED87B6DCD}" sibTransId="{C5EFB895-42E2-41C3-99BD-DB878AAE8E1C}"/>
    <dgm:cxn modelId="{CDDA58D9-6AF5-3249-844C-76331FA6059C}" type="presOf" srcId="{D3279EE7-55A9-44EB-82DA-21CF936CA3ED}" destId="{136542BF-4A05-994F-AFAF-53E3985F081D}" srcOrd="0" destOrd="0" presId="urn:microsoft.com/office/officeart/2005/8/layout/vList2"/>
    <dgm:cxn modelId="{D650FA98-3F9D-A649-B7C8-4895D35DB671}" type="presParOf" srcId="{1B372949-CC39-6C40-A991-0D2DE2E9A18F}" destId="{EC3EAEEB-54D7-B649-BF4A-4A53AAC94AD2}" srcOrd="0" destOrd="0" presId="urn:microsoft.com/office/officeart/2005/8/layout/vList2"/>
    <dgm:cxn modelId="{A000BB1E-AC61-8044-A131-98A1E724483E}" type="presParOf" srcId="{1B372949-CC39-6C40-A991-0D2DE2E9A18F}" destId="{183E248C-C978-854C-BE24-93441B25857F}" srcOrd="1" destOrd="0" presId="urn:microsoft.com/office/officeart/2005/8/layout/vList2"/>
    <dgm:cxn modelId="{4642B0A1-CBCB-3443-9D75-1A23A4DD1392}" type="presParOf" srcId="{1B372949-CC39-6C40-A991-0D2DE2E9A18F}" destId="{E8878CD4-0538-2449-9246-0B146723E87F}" srcOrd="2" destOrd="0" presId="urn:microsoft.com/office/officeart/2005/8/layout/vList2"/>
    <dgm:cxn modelId="{4BD1AB8B-6BD1-1948-B12B-327F8E245A7E}" type="presParOf" srcId="{1B372949-CC39-6C40-A991-0D2DE2E9A18F}" destId="{960A98FF-BDB5-D14C-B38B-A06314F08BF4}" srcOrd="3" destOrd="0" presId="urn:microsoft.com/office/officeart/2005/8/layout/vList2"/>
    <dgm:cxn modelId="{3C69D892-076B-6246-BD6B-DDBE779EC719}" type="presParOf" srcId="{1B372949-CC39-6C40-A991-0D2DE2E9A18F}" destId="{3ABE2FD8-0230-3542-B752-C83383C5CE4F}" srcOrd="4" destOrd="0" presId="urn:microsoft.com/office/officeart/2005/8/layout/vList2"/>
    <dgm:cxn modelId="{9F98197A-CD51-CC42-A804-BC6B722FE0C2}" type="presParOf" srcId="{1B372949-CC39-6C40-A991-0D2DE2E9A18F}" destId="{07E06636-3804-924C-98D3-8FE72263F957}" srcOrd="5" destOrd="0" presId="urn:microsoft.com/office/officeart/2005/8/layout/vList2"/>
    <dgm:cxn modelId="{EEBB243B-8AAC-8E4F-9B18-F2C7ABE9D97A}" type="presParOf" srcId="{1B372949-CC39-6C40-A991-0D2DE2E9A18F}" destId="{4C34A979-148F-BA4A-B392-E8B2DAFF2CFA}" srcOrd="6" destOrd="0" presId="urn:microsoft.com/office/officeart/2005/8/layout/vList2"/>
    <dgm:cxn modelId="{D4AAB43B-9EFC-A142-9919-B6BF314F4FC3}" type="presParOf" srcId="{1B372949-CC39-6C40-A991-0D2DE2E9A18F}" destId="{177184AF-3029-FF4B-A3B9-C3F2152E86C6}" srcOrd="7" destOrd="0" presId="urn:microsoft.com/office/officeart/2005/8/layout/vList2"/>
    <dgm:cxn modelId="{23010ECF-C15B-8242-839D-F8BF86E3229C}" type="presParOf" srcId="{1B372949-CC39-6C40-A991-0D2DE2E9A18F}" destId="{136542BF-4A05-994F-AFAF-53E3985F081D}" srcOrd="8" destOrd="0" presId="urn:microsoft.com/office/officeart/2005/8/layout/vList2"/>
    <dgm:cxn modelId="{EB1CC73F-C0D0-6448-A49A-96343A13A74A}" type="presParOf" srcId="{1B372949-CC39-6C40-A991-0D2DE2E9A18F}" destId="{62739B1C-A475-7D43-AC4C-5497191BD730}" srcOrd="9" destOrd="0" presId="urn:microsoft.com/office/officeart/2005/8/layout/vList2"/>
    <dgm:cxn modelId="{729C280B-EBE1-854D-A786-DAD98EA5B19F}" type="presParOf" srcId="{1B372949-CC39-6C40-A991-0D2DE2E9A18F}" destId="{0876F74F-BA68-2C4E-A26F-4BFF1AE59C12}" srcOrd="10" destOrd="0" presId="urn:microsoft.com/office/officeart/2005/8/layout/vList2"/>
    <dgm:cxn modelId="{B4F072AC-7820-F344-B7D5-8580A75A42C8}" type="presParOf" srcId="{1B372949-CC39-6C40-A991-0D2DE2E9A18F}" destId="{5BE6D001-4AA4-5649-80BD-1F2E644C49CE}" srcOrd="11" destOrd="0" presId="urn:microsoft.com/office/officeart/2005/8/layout/vList2"/>
    <dgm:cxn modelId="{5D73EBE0-6CB1-C04C-A422-6E808E7F2E88}" type="presParOf" srcId="{1B372949-CC39-6C40-A991-0D2DE2E9A18F}" destId="{D72F0C14-0595-224E-AC6A-D37707C2612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DC631ED-DA2C-DF4C-A10D-3449ACC0F091}"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US"/>
        </a:p>
      </dgm:t>
    </dgm:pt>
    <dgm:pt modelId="{0AFF123E-D031-574D-A340-4B7CFC674F1F}">
      <dgm:prSet phldrT="[Text]" custT="1"/>
      <dgm:spPr>
        <a:solidFill>
          <a:schemeClr val="accent6">
            <a:lumMod val="75000"/>
          </a:schemeClr>
        </a:solidFill>
      </dgm:spPr>
      <dgm:t>
        <a:bodyPr/>
        <a:lstStyle/>
        <a:p>
          <a:pPr>
            <a:lnSpc>
              <a:spcPct val="90000"/>
            </a:lnSpc>
          </a:pPr>
          <a:r>
            <a:rPr lang="en-US" sz="1600" b="1" u="sng" dirty="0">
              <a:solidFill>
                <a:schemeClr val="tx1"/>
              </a:solidFill>
            </a:rPr>
            <a:t>Normal</a:t>
          </a:r>
        </a:p>
      </dgm:t>
    </dgm:pt>
    <dgm:pt modelId="{DEAD9E14-96FC-CC41-9054-3A1796A91AC5}" type="parTrans" cxnId="{E0167DD8-D016-C140-8D4D-074D0CC5CAFD}">
      <dgm:prSet/>
      <dgm:spPr/>
      <dgm:t>
        <a:bodyPr/>
        <a:lstStyle/>
        <a:p>
          <a:endParaRPr lang="en-US"/>
        </a:p>
      </dgm:t>
    </dgm:pt>
    <dgm:pt modelId="{294E1EEF-74CE-5842-BDFF-005A2FD9C8B2}" type="sibTrans" cxnId="{E0167DD8-D016-C140-8D4D-074D0CC5CAFD}">
      <dgm:prSet/>
      <dgm:spPr/>
      <dgm:t>
        <a:bodyPr/>
        <a:lstStyle/>
        <a:p>
          <a:endParaRPr lang="en-US"/>
        </a:p>
      </dgm:t>
    </dgm:pt>
    <dgm:pt modelId="{51E95B32-4571-C844-A72E-4200CC82820C}">
      <dgm:prSet phldrT="[Text]" custT="1"/>
      <dgm:spPr>
        <a:solidFill>
          <a:schemeClr val="accent6">
            <a:lumMod val="75000"/>
          </a:schemeClr>
        </a:solidFill>
      </dgm:spPr>
      <dgm:t>
        <a:bodyPr/>
        <a:lstStyle/>
        <a:p>
          <a:pPr>
            <a:lnSpc>
              <a:spcPct val="200000"/>
            </a:lnSpc>
          </a:pPr>
          <a:r>
            <a:rPr lang="en-US" sz="1600" b="1" dirty="0">
              <a:solidFill>
                <a:schemeClr val="tx1"/>
              </a:solidFill>
            </a:rPr>
            <a:t>Developmentally expected</a:t>
          </a:r>
        </a:p>
      </dgm:t>
    </dgm:pt>
    <dgm:pt modelId="{DD25B21E-7E2D-344F-93F6-0C3577339EBB}" type="parTrans" cxnId="{0F840B55-6DE5-174C-9975-E42166B46F74}">
      <dgm:prSet/>
      <dgm:spPr/>
      <dgm:t>
        <a:bodyPr/>
        <a:lstStyle/>
        <a:p>
          <a:endParaRPr lang="en-US"/>
        </a:p>
      </dgm:t>
    </dgm:pt>
    <dgm:pt modelId="{C39D3110-CA82-FE48-A9BE-5FB26CF9CC81}" type="sibTrans" cxnId="{0F840B55-6DE5-174C-9975-E42166B46F74}">
      <dgm:prSet/>
      <dgm:spPr/>
      <dgm:t>
        <a:bodyPr/>
        <a:lstStyle/>
        <a:p>
          <a:endParaRPr lang="en-US"/>
        </a:p>
      </dgm:t>
    </dgm:pt>
    <dgm:pt modelId="{38F845C8-56C7-6844-AEFA-2E7524F94626}">
      <dgm:prSet phldrT="[Text]" custT="1"/>
      <dgm:spPr>
        <a:solidFill>
          <a:schemeClr val="accent6">
            <a:lumMod val="75000"/>
          </a:schemeClr>
        </a:solidFill>
      </dgm:spPr>
      <dgm:t>
        <a:bodyPr/>
        <a:lstStyle/>
        <a:p>
          <a:pPr>
            <a:lnSpc>
              <a:spcPct val="200000"/>
            </a:lnSpc>
          </a:pPr>
          <a:r>
            <a:rPr lang="en-US" sz="1600" b="1" dirty="0">
              <a:solidFill>
                <a:schemeClr val="tx1"/>
              </a:solidFill>
            </a:rPr>
            <a:t>Socially accepted</a:t>
          </a:r>
        </a:p>
      </dgm:t>
    </dgm:pt>
    <dgm:pt modelId="{356AC9D9-CA6C-8948-BF5D-185CF7538009}" type="parTrans" cxnId="{431EAE99-2725-BB48-8CA0-2208D1500347}">
      <dgm:prSet/>
      <dgm:spPr/>
      <dgm:t>
        <a:bodyPr/>
        <a:lstStyle/>
        <a:p>
          <a:endParaRPr lang="en-US"/>
        </a:p>
      </dgm:t>
    </dgm:pt>
    <dgm:pt modelId="{A72968CC-353A-A041-9D77-CEEF592B4EB6}" type="sibTrans" cxnId="{431EAE99-2725-BB48-8CA0-2208D1500347}">
      <dgm:prSet/>
      <dgm:spPr/>
      <dgm:t>
        <a:bodyPr/>
        <a:lstStyle/>
        <a:p>
          <a:endParaRPr lang="en-US"/>
        </a:p>
      </dgm:t>
    </dgm:pt>
    <dgm:pt modelId="{C6C83EDB-0BAC-954D-8C39-5D1D7DF14DB1}">
      <dgm:prSet phldrT="[Text]" custT="1"/>
      <dgm:spPr>
        <a:solidFill>
          <a:schemeClr val="accent4">
            <a:lumMod val="40000"/>
            <a:lumOff val="60000"/>
          </a:schemeClr>
        </a:solidFill>
      </dgm:spPr>
      <dgm:t>
        <a:bodyPr/>
        <a:lstStyle/>
        <a:p>
          <a:r>
            <a:rPr lang="en-US" sz="1600" b="1" u="sng" dirty="0">
              <a:solidFill>
                <a:schemeClr val="tx1"/>
              </a:solidFill>
            </a:rPr>
            <a:t>Inappropriate</a:t>
          </a:r>
        </a:p>
      </dgm:t>
    </dgm:pt>
    <dgm:pt modelId="{BF405BD3-698F-3F42-BB81-705F9FE2332B}" type="parTrans" cxnId="{1F14229F-9112-C84B-8452-142ED12FF679}">
      <dgm:prSet/>
      <dgm:spPr/>
      <dgm:t>
        <a:bodyPr/>
        <a:lstStyle/>
        <a:p>
          <a:endParaRPr lang="en-US"/>
        </a:p>
      </dgm:t>
    </dgm:pt>
    <dgm:pt modelId="{83C05875-3732-6B4F-B714-C095D293ADBE}" type="sibTrans" cxnId="{1F14229F-9112-C84B-8452-142ED12FF679}">
      <dgm:prSet/>
      <dgm:spPr/>
      <dgm:t>
        <a:bodyPr/>
        <a:lstStyle/>
        <a:p>
          <a:endParaRPr lang="en-US"/>
        </a:p>
      </dgm:t>
    </dgm:pt>
    <dgm:pt modelId="{36B74329-D83B-0446-872D-824BD5761191}">
      <dgm:prSet phldrT="[Text]" custT="1"/>
      <dgm:spPr>
        <a:solidFill>
          <a:schemeClr val="accent4">
            <a:lumMod val="40000"/>
            <a:lumOff val="60000"/>
          </a:schemeClr>
        </a:solidFill>
      </dgm:spPr>
      <dgm:t>
        <a:bodyPr/>
        <a:lstStyle/>
        <a:p>
          <a:r>
            <a:rPr lang="en-US" sz="1400" b="1" dirty="0">
              <a:solidFill>
                <a:schemeClr val="tx1"/>
              </a:solidFill>
            </a:rPr>
            <a:t>Single instances of inappropriate sexual </a:t>
          </a:r>
          <a:r>
            <a:rPr lang="en-US" sz="1400" b="1" dirty="0" err="1">
              <a:solidFill>
                <a:schemeClr val="tx1"/>
              </a:solidFill>
            </a:rPr>
            <a:t>behaviour</a:t>
          </a:r>
          <a:r>
            <a:rPr lang="en-US" sz="1400" b="1" dirty="0">
              <a:solidFill>
                <a:schemeClr val="tx1"/>
              </a:solidFill>
            </a:rPr>
            <a:t> </a:t>
          </a:r>
        </a:p>
      </dgm:t>
    </dgm:pt>
    <dgm:pt modelId="{7787A9DE-425B-4C4F-8D55-1F4E8F281D9F}" type="parTrans" cxnId="{CFE6CA6A-2230-C744-88DC-CDBAD775D12D}">
      <dgm:prSet/>
      <dgm:spPr/>
      <dgm:t>
        <a:bodyPr/>
        <a:lstStyle/>
        <a:p>
          <a:endParaRPr lang="en-US"/>
        </a:p>
      </dgm:t>
    </dgm:pt>
    <dgm:pt modelId="{FA31E30F-5AE6-0240-9667-FE1457E08AC8}" type="sibTrans" cxnId="{CFE6CA6A-2230-C744-88DC-CDBAD775D12D}">
      <dgm:prSet/>
      <dgm:spPr/>
      <dgm:t>
        <a:bodyPr/>
        <a:lstStyle/>
        <a:p>
          <a:endParaRPr lang="en-US"/>
        </a:p>
      </dgm:t>
    </dgm:pt>
    <dgm:pt modelId="{BD87F470-BA15-EE4C-9670-D2A113C713D5}">
      <dgm:prSet phldrT="[Text]" custT="1"/>
      <dgm:spPr>
        <a:solidFill>
          <a:schemeClr val="accent4">
            <a:lumMod val="40000"/>
            <a:lumOff val="60000"/>
          </a:schemeClr>
        </a:solidFill>
      </dgm:spPr>
      <dgm:t>
        <a:bodyPr/>
        <a:lstStyle/>
        <a:p>
          <a:r>
            <a:rPr lang="en-US" sz="1400" b="1" dirty="0">
              <a:solidFill>
                <a:schemeClr val="tx1"/>
              </a:solidFill>
            </a:rPr>
            <a:t>Socially acceptable behavior within peer group</a:t>
          </a:r>
        </a:p>
      </dgm:t>
    </dgm:pt>
    <dgm:pt modelId="{EBE833C3-05D8-4941-B93F-E43B1CF86EC5}" type="parTrans" cxnId="{4777F7EB-4049-AA4F-A6B2-BDD03EAD5F46}">
      <dgm:prSet/>
      <dgm:spPr/>
      <dgm:t>
        <a:bodyPr/>
        <a:lstStyle/>
        <a:p>
          <a:endParaRPr lang="en-US"/>
        </a:p>
      </dgm:t>
    </dgm:pt>
    <dgm:pt modelId="{5D827344-45E4-1D4C-B3F3-0B11EAEC6C68}" type="sibTrans" cxnId="{4777F7EB-4049-AA4F-A6B2-BDD03EAD5F46}">
      <dgm:prSet/>
      <dgm:spPr/>
      <dgm:t>
        <a:bodyPr/>
        <a:lstStyle/>
        <a:p>
          <a:endParaRPr lang="en-US"/>
        </a:p>
      </dgm:t>
    </dgm:pt>
    <dgm:pt modelId="{DA319014-4A92-4A4E-A742-366FBB062903}">
      <dgm:prSet phldrT="[Text]"/>
      <dgm:spPr>
        <a:solidFill>
          <a:srgbClr val="FFC000"/>
        </a:solidFill>
      </dgm:spPr>
      <dgm:t>
        <a:bodyPr/>
        <a:lstStyle/>
        <a:p>
          <a:r>
            <a:rPr lang="en-US" sz="1600" b="1" u="sng" dirty="0">
              <a:solidFill>
                <a:schemeClr val="tx1"/>
              </a:solidFill>
            </a:rPr>
            <a:t>Problematic</a:t>
          </a:r>
        </a:p>
      </dgm:t>
    </dgm:pt>
    <dgm:pt modelId="{87E2FBAF-21AC-D84D-A025-9E6245B22938}" type="parTrans" cxnId="{649094B3-4CF5-5E4A-B0CF-F290BF7C4914}">
      <dgm:prSet/>
      <dgm:spPr/>
      <dgm:t>
        <a:bodyPr/>
        <a:lstStyle/>
        <a:p>
          <a:endParaRPr lang="en-US"/>
        </a:p>
      </dgm:t>
    </dgm:pt>
    <dgm:pt modelId="{02B29C0E-3F2B-7144-9842-4F2E9CCD9CAB}" type="sibTrans" cxnId="{649094B3-4CF5-5E4A-B0CF-F290BF7C4914}">
      <dgm:prSet/>
      <dgm:spPr/>
      <dgm:t>
        <a:bodyPr/>
        <a:lstStyle/>
        <a:p>
          <a:endParaRPr lang="en-US"/>
        </a:p>
      </dgm:t>
    </dgm:pt>
    <dgm:pt modelId="{BE2C16F7-15D4-9F40-BEC8-F5D85B87E0EB}">
      <dgm:prSet phldrT="[Text]" custT="1"/>
      <dgm:spPr>
        <a:solidFill>
          <a:srgbClr val="FFC000"/>
        </a:solidFill>
      </dgm:spPr>
      <dgm:t>
        <a:bodyPr/>
        <a:lstStyle/>
        <a:p>
          <a:r>
            <a:rPr lang="en-US" sz="1400" b="1" dirty="0">
              <a:solidFill>
                <a:schemeClr val="tx1"/>
              </a:solidFill>
            </a:rPr>
            <a:t>Problematic and concerning </a:t>
          </a:r>
          <a:r>
            <a:rPr lang="en-US" sz="1400" b="1" dirty="0" err="1">
              <a:solidFill>
                <a:schemeClr val="tx1"/>
              </a:solidFill>
            </a:rPr>
            <a:t>behaviours</a:t>
          </a:r>
          <a:endParaRPr lang="en-US" sz="1400" b="1" dirty="0">
            <a:solidFill>
              <a:schemeClr val="tx1"/>
            </a:solidFill>
          </a:endParaRPr>
        </a:p>
      </dgm:t>
    </dgm:pt>
    <dgm:pt modelId="{5081587D-8D05-154F-A183-6766471C4E70}" type="parTrans" cxnId="{AC09F252-782A-FA47-8D75-F10F2C59B9BC}">
      <dgm:prSet/>
      <dgm:spPr/>
      <dgm:t>
        <a:bodyPr/>
        <a:lstStyle/>
        <a:p>
          <a:endParaRPr lang="en-US"/>
        </a:p>
      </dgm:t>
    </dgm:pt>
    <dgm:pt modelId="{D6BAB35D-BFD7-7742-A371-6142B6D487A9}" type="sibTrans" cxnId="{AC09F252-782A-FA47-8D75-F10F2C59B9BC}">
      <dgm:prSet/>
      <dgm:spPr/>
      <dgm:t>
        <a:bodyPr/>
        <a:lstStyle/>
        <a:p>
          <a:endParaRPr lang="en-US"/>
        </a:p>
      </dgm:t>
    </dgm:pt>
    <dgm:pt modelId="{CD158ACF-EDEE-624C-B861-1A6AC479BCFB}">
      <dgm:prSet phldrT="[Text]" custT="1"/>
      <dgm:spPr>
        <a:solidFill>
          <a:srgbClr val="FFC000"/>
        </a:solidFill>
      </dgm:spPr>
      <dgm:t>
        <a:bodyPr/>
        <a:lstStyle/>
        <a:p>
          <a:r>
            <a:rPr lang="en-US" sz="1400" b="1" dirty="0">
              <a:solidFill>
                <a:schemeClr val="tx1"/>
              </a:solidFill>
            </a:rPr>
            <a:t>May include levels of compulsivity</a:t>
          </a:r>
        </a:p>
      </dgm:t>
    </dgm:pt>
    <dgm:pt modelId="{B5B21AE1-AB15-3643-8DC3-53A0835941C8}" type="parTrans" cxnId="{45F5E097-3A0D-F84B-8568-89106758F74C}">
      <dgm:prSet/>
      <dgm:spPr/>
      <dgm:t>
        <a:bodyPr/>
        <a:lstStyle/>
        <a:p>
          <a:endParaRPr lang="en-US"/>
        </a:p>
      </dgm:t>
    </dgm:pt>
    <dgm:pt modelId="{D1A4FA87-86B6-FC43-BA36-D8013C66F2E0}" type="sibTrans" cxnId="{45F5E097-3A0D-F84B-8568-89106758F74C}">
      <dgm:prSet/>
      <dgm:spPr/>
      <dgm:t>
        <a:bodyPr/>
        <a:lstStyle/>
        <a:p>
          <a:endParaRPr lang="en-US"/>
        </a:p>
      </dgm:t>
    </dgm:pt>
    <dgm:pt modelId="{35709F31-40EF-434C-850E-8264ADB064A2}">
      <dgm:prSet phldrT="[Text]" custT="1"/>
      <dgm:spPr>
        <a:solidFill>
          <a:schemeClr val="accent6">
            <a:lumMod val="75000"/>
          </a:schemeClr>
        </a:solidFill>
      </dgm:spPr>
      <dgm:t>
        <a:bodyPr/>
        <a:lstStyle/>
        <a:p>
          <a:pPr>
            <a:lnSpc>
              <a:spcPct val="200000"/>
            </a:lnSpc>
          </a:pPr>
          <a:r>
            <a:rPr lang="en-US" sz="1600" b="1" dirty="0">
              <a:solidFill>
                <a:schemeClr val="tx1"/>
              </a:solidFill>
            </a:rPr>
            <a:t>Consensual, mutual, reciprocal</a:t>
          </a:r>
        </a:p>
      </dgm:t>
    </dgm:pt>
    <dgm:pt modelId="{7CA76DFF-46B4-6441-8E85-A5EDC41B06AD}" type="parTrans" cxnId="{04BA5517-6926-1045-824A-5434A38E469A}">
      <dgm:prSet/>
      <dgm:spPr/>
      <dgm:t>
        <a:bodyPr/>
        <a:lstStyle/>
        <a:p>
          <a:endParaRPr lang="en-US"/>
        </a:p>
      </dgm:t>
    </dgm:pt>
    <dgm:pt modelId="{185F7F0A-432C-1E4C-AA51-44796E97D9C9}" type="sibTrans" cxnId="{04BA5517-6926-1045-824A-5434A38E469A}">
      <dgm:prSet/>
      <dgm:spPr/>
      <dgm:t>
        <a:bodyPr/>
        <a:lstStyle/>
        <a:p>
          <a:endParaRPr lang="en-US"/>
        </a:p>
      </dgm:t>
    </dgm:pt>
    <dgm:pt modelId="{BB8BA6E3-E6B4-3146-9656-E848BE5EEBE9}">
      <dgm:prSet phldrT="[Text]" custT="1"/>
      <dgm:spPr>
        <a:solidFill>
          <a:schemeClr val="accent4">
            <a:lumMod val="40000"/>
            <a:lumOff val="60000"/>
          </a:schemeClr>
        </a:solidFill>
      </dgm:spPr>
      <dgm:t>
        <a:bodyPr/>
        <a:lstStyle/>
        <a:p>
          <a:r>
            <a:rPr lang="en-US" sz="1400" b="1" dirty="0">
              <a:solidFill>
                <a:schemeClr val="tx1"/>
              </a:solidFill>
            </a:rPr>
            <a:t>Context for behavior may be inappropriate</a:t>
          </a:r>
        </a:p>
      </dgm:t>
    </dgm:pt>
    <dgm:pt modelId="{B602795A-130A-9A4D-978E-E548344F3924}" type="parTrans" cxnId="{E6710C36-9996-204A-8CC4-095828FA1F95}">
      <dgm:prSet/>
      <dgm:spPr/>
      <dgm:t>
        <a:bodyPr/>
        <a:lstStyle/>
        <a:p>
          <a:endParaRPr lang="en-US"/>
        </a:p>
      </dgm:t>
    </dgm:pt>
    <dgm:pt modelId="{178AC758-06A8-0841-A964-18606581416C}" type="sibTrans" cxnId="{E6710C36-9996-204A-8CC4-095828FA1F95}">
      <dgm:prSet/>
      <dgm:spPr/>
      <dgm:t>
        <a:bodyPr/>
        <a:lstStyle/>
        <a:p>
          <a:endParaRPr lang="en-US"/>
        </a:p>
      </dgm:t>
    </dgm:pt>
    <dgm:pt modelId="{9951D556-16E7-8848-86CB-DB14F0A34C46}">
      <dgm:prSet phldrT="[Text]" custT="1"/>
      <dgm:spPr>
        <a:solidFill>
          <a:schemeClr val="accent4">
            <a:lumMod val="40000"/>
            <a:lumOff val="60000"/>
          </a:schemeClr>
        </a:solidFill>
      </dgm:spPr>
      <dgm:t>
        <a:bodyPr/>
        <a:lstStyle/>
        <a:p>
          <a:r>
            <a:rPr lang="en-US" sz="1400" b="1" dirty="0">
              <a:solidFill>
                <a:schemeClr val="tx1"/>
              </a:solidFill>
            </a:rPr>
            <a:t>Generally consensual and reciprocal</a:t>
          </a:r>
        </a:p>
      </dgm:t>
    </dgm:pt>
    <dgm:pt modelId="{3E8B59E4-7DBE-0C4C-9093-F670652C9FB3}" type="parTrans" cxnId="{867EBDAE-FBA8-E84C-817E-C7FEAD9E004F}">
      <dgm:prSet/>
      <dgm:spPr/>
      <dgm:t>
        <a:bodyPr/>
        <a:lstStyle/>
        <a:p>
          <a:endParaRPr lang="en-US"/>
        </a:p>
      </dgm:t>
    </dgm:pt>
    <dgm:pt modelId="{FAADBCD6-EB58-E94D-AB66-5B333412EC63}" type="sibTrans" cxnId="{867EBDAE-FBA8-E84C-817E-C7FEAD9E004F}">
      <dgm:prSet/>
      <dgm:spPr/>
      <dgm:t>
        <a:bodyPr/>
        <a:lstStyle/>
        <a:p>
          <a:endParaRPr lang="en-US"/>
        </a:p>
      </dgm:t>
    </dgm:pt>
    <dgm:pt modelId="{E4581EF7-6B68-B643-948D-90B49B138142}">
      <dgm:prSet phldrT="[Text]" custT="1"/>
      <dgm:spPr>
        <a:solidFill>
          <a:srgbClr val="FFC000"/>
        </a:solidFill>
      </dgm:spPr>
      <dgm:t>
        <a:bodyPr/>
        <a:lstStyle/>
        <a:p>
          <a:r>
            <a:rPr lang="en-US" sz="1400" b="1" dirty="0">
              <a:solidFill>
                <a:schemeClr val="tx1"/>
              </a:solidFill>
            </a:rPr>
            <a:t>Developmentally unusual and socially unexpected</a:t>
          </a:r>
        </a:p>
      </dgm:t>
    </dgm:pt>
    <dgm:pt modelId="{8E2AC1C5-0C89-6046-925F-C81E1CBAFA36}" type="parTrans" cxnId="{945B393A-42DF-D94A-BDE2-EAF34A45AED4}">
      <dgm:prSet/>
      <dgm:spPr/>
      <dgm:t>
        <a:bodyPr/>
        <a:lstStyle/>
        <a:p>
          <a:endParaRPr lang="en-US"/>
        </a:p>
      </dgm:t>
    </dgm:pt>
    <dgm:pt modelId="{871C93F1-EDF2-4943-ABAF-890CD8508B6D}" type="sibTrans" cxnId="{945B393A-42DF-D94A-BDE2-EAF34A45AED4}">
      <dgm:prSet/>
      <dgm:spPr/>
      <dgm:t>
        <a:bodyPr/>
        <a:lstStyle/>
        <a:p>
          <a:endParaRPr lang="en-US"/>
        </a:p>
      </dgm:t>
    </dgm:pt>
    <dgm:pt modelId="{65359638-450A-8B49-B673-5F71A320B7C3}">
      <dgm:prSet phldrT="[Text]" custT="1"/>
      <dgm:spPr>
        <a:solidFill>
          <a:srgbClr val="FFC000"/>
        </a:solidFill>
      </dgm:spPr>
      <dgm:t>
        <a:bodyPr/>
        <a:lstStyle/>
        <a:p>
          <a:r>
            <a:rPr lang="en-US" sz="1400" b="1" dirty="0">
              <a:solidFill>
                <a:schemeClr val="tx1"/>
              </a:solidFill>
            </a:rPr>
            <a:t>No overt elements of </a:t>
          </a:r>
          <a:r>
            <a:rPr lang="en-US" sz="1400" b="1" dirty="0" err="1">
              <a:solidFill>
                <a:schemeClr val="tx1"/>
              </a:solidFill>
            </a:rPr>
            <a:t>victimisiation</a:t>
          </a:r>
          <a:endParaRPr lang="en-US" sz="1400" b="1" dirty="0">
            <a:solidFill>
              <a:schemeClr val="tx1"/>
            </a:solidFill>
          </a:endParaRPr>
        </a:p>
      </dgm:t>
    </dgm:pt>
    <dgm:pt modelId="{46AB0E52-5D07-034A-9875-6F50DAC93F85}" type="parTrans" cxnId="{2D5FBB17-D437-6541-82C3-EF07A9DD83E7}">
      <dgm:prSet/>
      <dgm:spPr/>
      <dgm:t>
        <a:bodyPr/>
        <a:lstStyle/>
        <a:p>
          <a:endParaRPr lang="en-US"/>
        </a:p>
      </dgm:t>
    </dgm:pt>
    <dgm:pt modelId="{5F2587D6-41F8-1542-AFF8-85B4DE1BA714}" type="sibTrans" cxnId="{2D5FBB17-D437-6541-82C3-EF07A9DD83E7}">
      <dgm:prSet/>
      <dgm:spPr/>
      <dgm:t>
        <a:bodyPr/>
        <a:lstStyle/>
        <a:p>
          <a:endParaRPr lang="en-US"/>
        </a:p>
      </dgm:t>
    </dgm:pt>
    <dgm:pt modelId="{C425C543-C90C-B94A-B9DD-4EBFC046BA23}">
      <dgm:prSet phldrT="[Text]" custT="1"/>
      <dgm:spPr>
        <a:solidFill>
          <a:srgbClr val="FFC000"/>
        </a:solidFill>
      </dgm:spPr>
      <dgm:t>
        <a:bodyPr/>
        <a:lstStyle/>
        <a:p>
          <a:r>
            <a:rPr lang="en-US" sz="1400" b="1" dirty="0">
              <a:solidFill>
                <a:schemeClr val="tx1"/>
              </a:solidFill>
            </a:rPr>
            <a:t>Consent issues may be unclear</a:t>
          </a:r>
        </a:p>
      </dgm:t>
    </dgm:pt>
    <dgm:pt modelId="{1DF59C72-2040-874D-9C0A-01EB3FB0D64C}" type="parTrans" cxnId="{D3522341-00EA-AE4C-8F24-23C97040EAC6}">
      <dgm:prSet/>
      <dgm:spPr/>
      <dgm:t>
        <a:bodyPr/>
        <a:lstStyle/>
        <a:p>
          <a:endParaRPr lang="en-US"/>
        </a:p>
      </dgm:t>
    </dgm:pt>
    <dgm:pt modelId="{1EDB23C5-E7C2-EE4B-ABA1-18E75CAA56C6}" type="sibTrans" cxnId="{D3522341-00EA-AE4C-8F24-23C97040EAC6}">
      <dgm:prSet/>
      <dgm:spPr/>
      <dgm:t>
        <a:bodyPr/>
        <a:lstStyle/>
        <a:p>
          <a:endParaRPr lang="en-US"/>
        </a:p>
      </dgm:t>
    </dgm:pt>
    <dgm:pt modelId="{EC4DAB99-F922-3746-9B64-9437B3EF94C1}">
      <dgm:prSet phldrT="[Text]" custT="1"/>
      <dgm:spPr>
        <a:solidFill>
          <a:srgbClr val="FFC000"/>
        </a:solidFill>
      </dgm:spPr>
      <dgm:t>
        <a:bodyPr/>
        <a:lstStyle/>
        <a:p>
          <a:r>
            <a:rPr lang="en-US" sz="1400" b="1" dirty="0">
              <a:solidFill>
                <a:schemeClr val="tx1"/>
              </a:solidFill>
            </a:rPr>
            <a:t>May lack reciprocity or equal power</a:t>
          </a:r>
        </a:p>
      </dgm:t>
    </dgm:pt>
    <dgm:pt modelId="{AB487433-6FCE-DE46-BF8E-1113A1150759}" type="parTrans" cxnId="{E64242E1-E81B-E040-A698-9D696A7D48CE}">
      <dgm:prSet/>
      <dgm:spPr/>
      <dgm:t>
        <a:bodyPr/>
        <a:lstStyle/>
        <a:p>
          <a:endParaRPr lang="en-US"/>
        </a:p>
      </dgm:t>
    </dgm:pt>
    <dgm:pt modelId="{BA9AF154-A60C-A84E-8E2B-F8BB89F693E1}" type="sibTrans" cxnId="{E64242E1-E81B-E040-A698-9D696A7D48CE}">
      <dgm:prSet/>
      <dgm:spPr/>
      <dgm:t>
        <a:bodyPr/>
        <a:lstStyle/>
        <a:p>
          <a:endParaRPr lang="en-US"/>
        </a:p>
      </dgm:t>
    </dgm:pt>
    <dgm:pt modelId="{B96A4E1B-CF4B-AA4A-A7A1-6E2383327379}">
      <dgm:prSet/>
      <dgm:spPr>
        <a:solidFill>
          <a:srgbClr val="CE4029"/>
        </a:solidFill>
      </dgm:spPr>
      <dgm:t>
        <a:bodyPr/>
        <a:lstStyle/>
        <a:p>
          <a:r>
            <a:rPr lang="en-US" sz="1600" b="1" u="sng" dirty="0">
              <a:solidFill>
                <a:schemeClr val="tx1"/>
              </a:solidFill>
            </a:rPr>
            <a:t>Abusive</a:t>
          </a:r>
        </a:p>
      </dgm:t>
    </dgm:pt>
    <dgm:pt modelId="{77D590A3-44E7-4940-9B0D-F932BAD0361B}" type="parTrans" cxnId="{8E644774-F472-3948-BA99-F10421555972}">
      <dgm:prSet/>
      <dgm:spPr/>
      <dgm:t>
        <a:bodyPr/>
        <a:lstStyle/>
        <a:p>
          <a:endParaRPr lang="en-US"/>
        </a:p>
      </dgm:t>
    </dgm:pt>
    <dgm:pt modelId="{B87A441C-D4AE-0B4F-A3F8-322E6E8F37C7}" type="sibTrans" cxnId="{8E644774-F472-3948-BA99-F10421555972}">
      <dgm:prSet/>
      <dgm:spPr/>
      <dgm:t>
        <a:bodyPr/>
        <a:lstStyle/>
        <a:p>
          <a:endParaRPr lang="en-US"/>
        </a:p>
      </dgm:t>
    </dgm:pt>
    <dgm:pt modelId="{4C7F7C3B-79CB-5D47-A2C2-D1FBEC25A32E}">
      <dgm:prSet custT="1"/>
      <dgm:spPr>
        <a:solidFill>
          <a:srgbClr val="CE4029"/>
        </a:solidFill>
      </dgm:spPr>
      <dgm:t>
        <a:bodyPr/>
        <a:lstStyle/>
        <a:p>
          <a:r>
            <a:rPr lang="en-US" sz="1400" b="1" dirty="0" err="1">
              <a:solidFill>
                <a:schemeClr val="tx1"/>
              </a:solidFill>
            </a:rPr>
            <a:t>Victimising</a:t>
          </a:r>
          <a:r>
            <a:rPr lang="en-US" sz="1400" b="1" dirty="0">
              <a:solidFill>
                <a:schemeClr val="tx1"/>
              </a:solidFill>
            </a:rPr>
            <a:t> intent or outcome</a:t>
          </a:r>
        </a:p>
      </dgm:t>
    </dgm:pt>
    <dgm:pt modelId="{34D76A7C-04D0-2A44-BF6B-A2A19B3AE0B8}" type="parTrans" cxnId="{5F098725-178D-C84E-AFA6-3EE5638575DB}">
      <dgm:prSet/>
      <dgm:spPr/>
      <dgm:t>
        <a:bodyPr/>
        <a:lstStyle/>
        <a:p>
          <a:endParaRPr lang="en-US"/>
        </a:p>
      </dgm:t>
    </dgm:pt>
    <dgm:pt modelId="{F3E96A1A-D045-D943-AAA3-256FE9BC585F}" type="sibTrans" cxnId="{5F098725-178D-C84E-AFA6-3EE5638575DB}">
      <dgm:prSet/>
      <dgm:spPr/>
      <dgm:t>
        <a:bodyPr/>
        <a:lstStyle/>
        <a:p>
          <a:endParaRPr lang="en-US"/>
        </a:p>
      </dgm:t>
    </dgm:pt>
    <dgm:pt modelId="{535E4EE2-9ECE-BA48-973B-A1EEF4EEA67E}">
      <dgm:prSet custT="1"/>
      <dgm:spPr>
        <a:solidFill>
          <a:srgbClr val="CE4029"/>
        </a:solidFill>
      </dgm:spPr>
      <dgm:t>
        <a:bodyPr/>
        <a:lstStyle/>
        <a:p>
          <a:r>
            <a:rPr lang="en-US" sz="1400" b="1" dirty="0">
              <a:solidFill>
                <a:schemeClr val="tx1"/>
              </a:solidFill>
            </a:rPr>
            <a:t>Includes misuse of power</a:t>
          </a:r>
        </a:p>
      </dgm:t>
    </dgm:pt>
    <dgm:pt modelId="{BECB40DE-A340-7C40-861C-FA7AF7C2308D}" type="parTrans" cxnId="{D7246F25-6977-C644-B4D0-EDF95F8893B3}">
      <dgm:prSet/>
      <dgm:spPr/>
      <dgm:t>
        <a:bodyPr/>
        <a:lstStyle/>
        <a:p>
          <a:endParaRPr lang="en-US"/>
        </a:p>
      </dgm:t>
    </dgm:pt>
    <dgm:pt modelId="{A995879B-653B-7F4D-9FE4-99C273B4A43C}" type="sibTrans" cxnId="{D7246F25-6977-C644-B4D0-EDF95F8893B3}">
      <dgm:prSet/>
      <dgm:spPr/>
      <dgm:t>
        <a:bodyPr/>
        <a:lstStyle/>
        <a:p>
          <a:endParaRPr lang="en-US"/>
        </a:p>
      </dgm:t>
    </dgm:pt>
    <dgm:pt modelId="{F3784379-E01D-F147-8512-63646746E164}">
      <dgm:prSet custT="1"/>
      <dgm:spPr>
        <a:solidFill>
          <a:srgbClr val="CE4029"/>
        </a:solidFill>
      </dgm:spPr>
      <dgm:t>
        <a:bodyPr/>
        <a:lstStyle/>
        <a:p>
          <a:r>
            <a:rPr lang="en-US" sz="1400" b="1" dirty="0">
              <a:solidFill>
                <a:schemeClr val="tx1"/>
              </a:solidFill>
            </a:rPr>
            <a:t>Coercion and force to ensure victim compliance</a:t>
          </a:r>
        </a:p>
      </dgm:t>
    </dgm:pt>
    <dgm:pt modelId="{6C96FF14-4EA1-294C-BDD5-2AE436362FFF}" type="parTrans" cxnId="{EC3AA4AC-0491-4D44-9DFA-C9D30B8ADA47}">
      <dgm:prSet/>
      <dgm:spPr/>
      <dgm:t>
        <a:bodyPr/>
        <a:lstStyle/>
        <a:p>
          <a:endParaRPr lang="en-US"/>
        </a:p>
      </dgm:t>
    </dgm:pt>
    <dgm:pt modelId="{CB28CB74-B29A-A640-81D0-650795C87B26}" type="sibTrans" cxnId="{EC3AA4AC-0491-4D44-9DFA-C9D30B8ADA47}">
      <dgm:prSet/>
      <dgm:spPr/>
      <dgm:t>
        <a:bodyPr/>
        <a:lstStyle/>
        <a:p>
          <a:endParaRPr lang="en-US"/>
        </a:p>
      </dgm:t>
    </dgm:pt>
    <dgm:pt modelId="{C05061A1-DB6F-4548-B266-FFA7DE4E5DF0}">
      <dgm:prSet custT="1"/>
      <dgm:spPr>
        <a:solidFill>
          <a:srgbClr val="CE4029"/>
        </a:solidFill>
      </dgm:spPr>
      <dgm:t>
        <a:bodyPr/>
        <a:lstStyle/>
        <a:p>
          <a:r>
            <a:rPr lang="en-US" sz="1400" b="1" dirty="0">
              <a:solidFill>
                <a:schemeClr val="tx1"/>
              </a:solidFill>
            </a:rPr>
            <a:t>Intrusive</a:t>
          </a:r>
        </a:p>
      </dgm:t>
    </dgm:pt>
    <dgm:pt modelId="{92C1149D-1A3F-D842-A16C-DBDDC9BAF1E2}" type="parTrans" cxnId="{FFD2E97B-E0C6-DA42-AF7E-F84C448436A0}">
      <dgm:prSet/>
      <dgm:spPr/>
      <dgm:t>
        <a:bodyPr/>
        <a:lstStyle/>
        <a:p>
          <a:endParaRPr lang="en-US"/>
        </a:p>
      </dgm:t>
    </dgm:pt>
    <dgm:pt modelId="{48F87440-C706-ED47-89D7-F956BE80AE02}" type="sibTrans" cxnId="{FFD2E97B-E0C6-DA42-AF7E-F84C448436A0}">
      <dgm:prSet/>
      <dgm:spPr/>
      <dgm:t>
        <a:bodyPr/>
        <a:lstStyle/>
        <a:p>
          <a:endParaRPr lang="en-US"/>
        </a:p>
      </dgm:t>
    </dgm:pt>
    <dgm:pt modelId="{4318C3F1-E925-0547-B833-4E82AF005B8E}">
      <dgm:prSet custT="1"/>
      <dgm:spPr>
        <a:solidFill>
          <a:srgbClr val="CE4029"/>
        </a:solidFill>
      </dgm:spPr>
      <dgm:t>
        <a:bodyPr/>
        <a:lstStyle/>
        <a:p>
          <a:r>
            <a:rPr lang="en-US" sz="1400" b="1" dirty="0">
              <a:solidFill>
                <a:schemeClr val="tx1"/>
              </a:solidFill>
            </a:rPr>
            <a:t>Informed consent lacking or not able to be freely given by victim</a:t>
          </a:r>
        </a:p>
      </dgm:t>
    </dgm:pt>
    <dgm:pt modelId="{A1A3D0A9-50C7-A443-BBC8-07577ED641AE}" type="parTrans" cxnId="{F7F66F44-B915-464A-8AD1-44DC7A0EBD39}">
      <dgm:prSet/>
      <dgm:spPr/>
      <dgm:t>
        <a:bodyPr/>
        <a:lstStyle/>
        <a:p>
          <a:endParaRPr lang="en-US"/>
        </a:p>
      </dgm:t>
    </dgm:pt>
    <dgm:pt modelId="{361CB1DB-3CD8-BC4A-A04A-3F479A9DE7DF}" type="sibTrans" cxnId="{F7F66F44-B915-464A-8AD1-44DC7A0EBD39}">
      <dgm:prSet/>
      <dgm:spPr/>
      <dgm:t>
        <a:bodyPr/>
        <a:lstStyle/>
        <a:p>
          <a:endParaRPr lang="en-US"/>
        </a:p>
      </dgm:t>
    </dgm:pt>
    <dgm:pt modelId="{A2D6377E-26AE-0343-81CF-FA123569BF09}">
      <dgm:prSet custT="1"/>
      <dgm:spPr>
        <a:solidFill>
          <a:srgbClr val="CE4029"/>
        </a:solidFill>
      </dgm:spPr>
      <dgm:t>
        <a:bodyPr/>
        <a:lstStyle/>
        <a:p>
          <a:r>
            <a:rPr lang="en-US" sz="1400" b="1" dirty="0">
              <a:solidFill>
                <a:schemeClr val="tx1"/>
              </a:solidFill>
            </a:rPr>
            <a:t>May include elements of expressive violence</a:t>
          </a:r>
        </a:p>
      </dgm:t>
    </dgm:pt>
    <dgm:pt modelId="{F45159AE-88E6-104F-896E-0CADBB17DA49}" type="parTrans" cxnId="{08D4AA88-49AE-FD43-8BDC-4FEF54451457}">
      <dgm:prSet/>
      <dgm:spPr/>
      <dgm:t>
        <a:bodyPr/>
        <a:lstStyle/>
        <a:p>
          <a:endParaRPr lang="en-US"/>
        </a:p>
      </dgm:t>
    </dgm:pt>
    <dgm:pt modelId="{0FDE9A7F-2C9B-B14B-B673-31114D9498A1}" type="sibTrans" cxnId="{08D4AA88-49AE-FD43-8BDC-4FEF54451457}">
      <dgm:prSet/>
      <dgm:spPr/>
      <dgm:t>
        <a:bodyPr/>
        <a:lstStyle/>
        <a:p>
          <a:endParaRPr lang="en-US"/>
        </a:p>
      </dgm:t>
    </dgm:pt>
    <dgm:pt modelId="{90F82557-B0BD-234B-B3F4-0ED0B7C3D606}">
      <dgm:prSet custT="1"/>
      <dgm:spPr>
        <a:solidFill>
          <a:srgbClr val="FF0000"/>
        </a:solidFill>
      </dgm:spPr>
      <dgm:t>
        <a:bodyPr/>
        <a:lstStyle/>
        <a:p>
          <a:r>
            <a:rPr lang="en-US" sz="1800" b="1" u="sng" dirty="0">
              <a:solidFill>
                <a:schemeClr val="tx1"/>
              </a:solidFill>
            </a:rPr>
            <a:t>Violent</a:t>
          </a:r>
        </a:p>
        <a:p>
          <a:endParaRPr lang="en-US" sz="1900" dirty="0"/>
        </a:p>
      </dgm:t>
    </dgm:pt>
    <dgm:pt modelId="{BBEE0214-C51A-B748-AA0A-721FD4A32C55}" type="parTrans" cxnId="{1C787A92-3556-EF4D-9BB8-DAE7A5B3DE1C}">
      <dgm:prSet/>
      <dgm:spPr/>
      <dgm:t>
        <a:bodyPr/>
        <a:lstStyle/>
        <a:p>
          <a:endParaRPr lang="en-US"/>
        </a:p>
      </dgm:t>
    </dgm:pt>
    <dgm:pt modelId="{F27295DC-060A-674D-AD9E-8485A527B135}" type="sibTrans" cxnId="{1C787A92-3556-EF4D-9BB8-DAE7A5B3DE1C}">
      <dgm:prSet/>
      <dgm:spPr/>
      <dgm:t>
        <a:bodyPr/>
        <a:lstStyle/>
        <a:p>
          <a:endParaRPr lang="en-US"/>
        </a:p>
      </dgm:t>
    </dgm:pt>
    <dgm:pt modelId="{F467A013-D08C-8842-9DD9-4D6260F206C4}">
      <dgm:prSet custT="1"/>
      <dgm:spPr>
        <a:solidFill>
          <a:srgbClr val="FF0000"/>
        </a:solidFill>
      </dgm:spPr>
      <dgm:t>
        <a:bodyPr/>
        <a:lstStyle/>
        <a:p>
          <a:r>
            <a:rPr lang="en-US" sz="1600" b="1" dirty="0">
              <a:solidFill>
                <a:schemeClr val="tx1"/>
              </a:solidFill>
            </a:rPr>
            <a:t>Physically violent sexual abuse</a:t>
          </a:r>
        </a:p>
      </dgm:t>
    </dgm:pt>
    <dgm:pt modelId="{90EA96D3-B7C5-0046-9FC9-BCC37D19AED3}" type="parTrans" cxnId="{04916F33-5E09-4D49-AE44-941E117C33C2}">
      <dgm:prSet/>
      <dgm:spPr/>
      <dgm:t>
        <a:bodyPr/>
        <a:lstStyle/>
        <a:p>
          <a:endParaRPr lang="en-US"/>
        </a:p>
      </dgm:t>
    </dgm:pt>
    <dgm:pt modelId="{78BFC52D-CC3D-5547-BDC3-C5416B8EEE62}" type="sibTrans" cxnId="{04916F33-5E09-4D49-AE44-941E117C33C2}">
      <dgm:prSet/>
      <dgm:spPr/>
      <dgm:t>
        <a:bodyPr/>
        <a:lstStyle/>
        <a:p>
          <a:endParaRPr lang="en-US"/>
        </a:p>
      </dgm:t>
    </dgm:pt>
    <dgm:pt modelId="{04D5BD8B-7849-4348-9D95-A032C8040A8B}">
      <dgm:prSet custT="1"/>
      <dgm:spPr>
        <a:solidFill>
          <a:srgbClr val="FF0000"/>
        </a:solidFill>
      </dgm:spPr>
      <dgm:t>
        <a:bodyPr/>
        <a:lstStyle/>
        <a:p>
          <a:r>
            <a:rPr lang="en-US" sz="1600" b="1" dirty="0">
              <a:solidFill>
                <a:schemeClr val="tx1"/>
              </a:solidFill>
            </a:rPr>
            <a:t>Highly intrusive</a:t>
          </a:r>
        </a:p>
      </dgm:t>
    </dgm:pt>
    <dgm:pt modelId="{7C0DB3E8-A344-7442-817C-08861B5252B7}" type="parTrans" cxnId="{8392DE7F-1BA8-474D-9E68-D52236E3AC1F}">
      <dgm:prSet/>
      <dgm:spPr/>
      <dgm:t>
        <a:bodyPr/>
        <a:lstStyle/>
        <a:p>
          <a:endParaRPr lang="en-US"/>
        </a:p>
      </dgm:t>
    </dgm:pt>
    <dgm:pt modelId="{5F83D155-324B-214C-B302-E88C6611CD54}" type="sibTrans" cxnId="{8392DE7F-1BA8-474D-9E68-D52236E3AC1F}">
      <dgm:prSet/>
      <dgm:spPr/>
      <dgm:t>
        <a:bodyPr/>
        <a:lstStyle/>
        <a:p>
          <a:endParaRPr lang="en-US"/>
        </a:p>
      </dgm:t>
    </dgm:pt>
    <dgm:pt modelId="{CD053439-1A38-304B-BF80-0C6D51A425A3}">
      <dgm:prSet custT="1"/>
      <dgm:spPr>
        <a:solidFill>
          <a:srgbClr val="FF0000"/>
        </a:solidFill>
      </dgm:spPr>
      <dgm:t>
        <a:bodyPr/>
        <a:lstStyle/>
        <a:p>
          <a:r>
            <a:rPr lang="en-US" sz="1600" b="1" dirty="0">
              <a:solidFill>
                <a:schemeClr val="tx1"/>
              </a:solidFill>
            </a:rPr>
            <a:t>Instrumental violence which is physiologically and / or sexually arousing to the perpetrator</a:t>
          </a:r>
        </a:p>
      </dgm:t>
    </dgm:pt>
    <dgm:pt modelId="{4425167E-34AD-4D4A-86E3-C9CA44AF6193}" type="parTrans" cxnId="{1C212948-B87F-3B4A-A7D4-DEE0A139A7E3}">
      <dgm:prSet/>
      <dgm:spPr/>
      <dgm:t>
        <a:bodyPr/>
        <a:lstStyle/>
        <a:p>
          <a:endParaRPr lang="en-US"/>
        </a:p>
      </dgm:t>
    </dgm:pt>
    <dgm:pt modelId="{5F94D96A-9A8D-514B-B511-132313BA9941}" type="sibTrans" cxnId="{1C212948-B87F-3B4A-A7D4-DEE0A139A7E3}">
      <dgm:prSet/>
      <dgm:spPr/>
      <dgm:t>
        <a:bodyPr/>
        <a:lstStyle/>
        <a:p>
          <a:endParaRPr lang="en-US"/>
        </a:p>
      </dgm:t>
    </dgm:pt>
    <dgm:pt modelId="{8749DD4C-36DF-4249-8A7F-845DAE76CFDF}">
      <dgm:prSet custT="1"/>
      <dgm:spPr>
        <a:solidFill>
          <a:srgbClr val="FF0000"/>
        </a:solidFill>
      </dgm:spPr>
      <dgm:t>
        <a:bodyPr/>
        <a:lstStyle/>
        <a:p>
          <a:r>
            <a:rPr lang="en-US" sz="1600" b="1" dirty="0">
              <a:solidFill>
                <a:schemeClr val="tx1"/>
              </a:solidFill>
            </a:rPr>
            <a:t>Sadism</a:t>
          </a:r>
        </a:p>
      </dgm:t>
    </dgm:pt>
    <dgm:pt modelId="{50710D0D-4AF2-6C49-B87A-AC44B837E5FE}" type="parTrans" cxnId="{768620B9-1C7D-B04A-A222-7C15D962C841}">
      <dgm:prSet/>
      <dgm:spPr/>
      <dgm:t>
        <a:bodyPr/>
        <a:lstStyle/>
        <a:p>
          <a:endParaRPr lang="en-US"/>
        </a:p>
      </dgm:t>
    </dgm:pt>
    <dgm:pt modelId="{53D13A4A-BFE9-744B-9BE1-53AD7BC9F9DF}" type="sibTrans" cxnId="{768620B9-1C7D-B04A-A222-7C15D962C841}">
      <dgm:prSet/>
      <dgm:spPr/>
      <dgm:t>
        <a:bodyPr/>
        <a:lstStyle/>
        <a:p>
          <a:endParaRPr lang="en-US"/>
        </a:p>
      </dgm:t>
    </dgm:pt>
    <dgm:pt modelId="{10403139-229C-9A4C-A1C4-72D09AF13312}" type="pres">
      <dgm:prSet presAssocID="{BDC631ED-DA2C-DF4C-A10D-3449ACC0F091}" presName="Name0" presStyleCnt="0">
        <dgm:presLayoutVars>
          <dgm:dir/>
          <dgm:resizeHandles val="exact"/>
        </dgm:presLayoutVars>
      </dgm:prSet>
      <dgm:spPr/>
    </dgm:pt>
    <dgm:pt modelId="{01E102BA-B20B-FB43-91D6-4B2CF618A05B}" type="pres">
      <dgm:prSet presAssocID="{0AFF123E-D031-574D-A340-4B7CFC674F1F}" presName="node" presStyleLbl="node1" presStyleIdx="0" presStyleCnt="5" custScaleX="110996">
        <dgm:presLayoutVars>
          <dgm:bulletEnabled val="1"/>
        </dgm:presLayoutVars>
      </dgm:prSet>
      <dgm:spPr/>
    </dgm:pt>
    <dgm:pt modelId="{71636E3A-3B09-084B-8710-36B17E1E28CA}" type="pres">
      <dgm:prSet presAssocID="{294E1EEF-74CE-5842-BDFF-005A2FD9C8B2}" presName="sibTrans" presStyleCnt="0"/>
      <dgm:spPr/>
    </dgm:pt>
    <dgm:pt modelId="{EBD15FB6-6BBC-1241-8195-5A741D2AB53A}" type="pres">
      <dgm:prSet presAssocID="{C6C83EDB-0BAC-954D-8C39-5D1D7DF14DB1}" presName="node" presStyleLbl="node1" presStyleIdx="1" presStyleCnt="5" custLinFactNeighborX="3320" custLinFactNeighborY="0">
        <dgm:presLayoutVars>
          <dgm:bulletEnabled val="1"/>
        </dgm:presLayoutVars>
      </dgm:prSet>
      <dgm:spPr/>
    </dgm:pt>
    <dgm:pt modelId="{990A1700-E967-7849-8C6C-8AB7BC52236E}" type="pres">
      <dgm:prSet presAssocID="{83C05875-3732-6B4F-B714-C095D293ADBE}" presName="sibTrans" presStyleCnt="0"/>
      <dgm:spPr/>
    </dgm:pt>
    <dgm:pt modelId="{B5EE0E3C-9061-BF4B-9DDD-06D4E18D6CB4}" type="pres">
      <dgm:prSet presAssocID="{DA319014-4A92-4A4E-A742-366FBB062903}" presName="node" presStyleLbl="node1" presStyleIdx="2" presStyleCnt="5">
        <dgm:presLayoutVars>
          <dgm:bulletEnabled val="1"/>
        </dgm:presLayoutVars>
      </dgm:prSet>
      <dgm:spPr/>
    </dgm:pt>
    <dgm:pt modelId="{D3A3369C-52A2-3F44-813F-76C7BE821BB2}" type="pres">
      <dgm:prSet presAssocID="{02B29C0E-3F2B-7144-9842-4F2E9CCD9CAB}" presName="sibTrans" presStyleCnt="0"/>
      <dgm:spPr/>
    </dgm:pt>
    <dgm:pt modelId="{9B83134D-737E-F24C-BC76-B788F6FE6AB1}" type="pres">
      <dgm:prSet presAssocID="{B96A4E1B-CF4B-AA4A-A7A1-6E2383327379}" presName="node" presStyleLbl="node1" presStyleIdx="3" presStyleCnt="5">
        <dgm:presLayoutVars>
          <dgm:bulletEnabled val="1"/>
        </dgm:presLayoutVars>
      </dgm:prSet>
      <dgm:spPr/>
    </dgm:pt>
    <dgm:pt modelId="{1F1FC1FA-9E8C-524E-AAE7-1FE097EF31EC}" type="pres">
      <dgm:prSet presAssocID="{B87A441C-D4AE-0B4F-A3F8-322E6E8F37C7}" presName="sibTrans" presStyleCnt="0"/>
      <dgm:spPr/>
    </dgm:pt>
    <dgm:pt modelId="{79AA9B20-64A6-2941-9C2C-D8BDDC4643FE}" type="pres">
      <dgm:prSet presAssocID="{90F82557-B0BD-234B-B3F4-0ED0B7C3D606}" presName="node" presStyleLbl="node1" presStyleIdx="4" presStyleCnt="5">
        <dgm:presLayoutVars>
          <dgm:bulletEnabled val="1"/>
        </dgm:presLayoutVars>
      </dgm:prSet>
      <dgm:spPr/>
    </dgm:pt>
  </dgm:ptLst>
  <dgm:cxnLst>
    <dgm:cxn modelId="{226C7F0A-6E61-0F4C-AECC-474B46450132}" type="presOf" srcId="{A2D6377E-26AE-0343-81CF-FA123569BF09}" destId="{9B83134D-737E-F24C-BC76-B788F6FE6AB1}" srcOrd="0" destOrd="6" presId="urn:microsoft.com/office/officeart/2005/8/layout/hList6"/>
    <dgm:cxn modelId="{839F4811-46B7-E945-B611-73023821B550}" type="presOf" srcId="{EC4DAB99-F922-3746-9B64-9437B3EF94C1}" destId="{B5EE0E3C-9061-BF4B-9DDD-06D4E18D6CB4}" srcOrd="0" destOrd="5" presId="urn:microsoft.com/office/officeart/2005/8/layout/hList6"/>
    <dgm:cxn modelId="{FC0A6014-B1EA-0246-9DEB-BAEC6EF50590}" type="presOf" srcId="{F3784379-E01D-F147-8512-63646746E164}" destId="{9B83134D-737E-F24C-BC76-B788F6FE6AB1}" srcOrd="0" destOrd="3" presId="urn:microsoft.com/office/officeart/2005/8/layout/hList6"/>
    <dgm:cxn modelId="{04BA5517-6926-1045-824A-5434A38E469A}" srcId="{0AFF123E-D031-574D-A340-4B7CFC674F1F}" destId="{35709F31-40EF-434C-850E-8264ADB064A2}" srcOrd="2" destOrd="0" parTransId="{7CA76DFF-46B4-6441-8E85-A5EDC41B06AD}" sibTransId="{185F7F0A-432C-1E4C-AA51-44796E97D9C9}"/>
    <dgm:cxn modelId="{2D5FBB17-D437-6541-82C3-EF07A9DD83E7}" srcId="{DA319014-4A92-4A4E-A742-366FBB062903}" destId="{65359638-450A-8B49-B673-5F71A320B7C3}" srcOrd="2" destOrd="0" parTransId="{46AB0E52-5D07-034A-9875-6F50DAC93F85}" sibTransId="{5F2587D6-41F8-1542-AFF8-85B4DE1BA714}"/>
    <dgm:cxn modelId="{E526FA21-9C46-4A4C-9ED8-07D46E70BABC}" type="presOf" srcId="{B96A4E1B-CF4B-AA4A-A7A1-6E2383327379}" destId="{9B83134D-737E-F24C-BC76-B788F6FE6AB1}" srcOrd="0" destOrd="0" presId="urn:microsoft.com/office/officeart/2005/8/layout/hList6"/>
    <dgm:cxn modelId="{D7246F25-6977-C644-B4D0-EDF95F8893B3}" srcId="{B96A4E1B-CF4B-AA4A-A7A1-6E2383327379}" destId="{535E4EE2-9ECE-BA48-973B-A1EEF4EEA67E}" srcOrd="1" destOrd="0" parTransId="{BECB40DE-A340-7C40-861C-FA7AF7C2308D}" sibTransId="{A995879B-653B-7F4D-9FE4-99C273B4A43C}"/>
    <dgm:cxn modelId="{5F098725-178D-C84E-AFA6-3EE5638575DB}" srcId="{B96A4E1B-CF4B-AA4A-A7A1-6E2383327379}" destId="{4C7F7C3B-79CB-5D47-A2C2-D1FBEC25A32E}" srcOrd="0" destOrd="0" parTransId="{34D76A7C-04D0-2A44-BF6B-A2A19B3AE0B8}" sibTransId="{F3E96A1A-D045-D943-AAA3-256FE9BC585F}"/>
    <dgm:cxn modelId="{1746AC27-1005-7E4C-AE48-18830B2F53B2}" type="presOf" srcId="{38F845C8-56C7-6844-AEFA-2E7524F94626}" destId="{01E102BA-B20B-FB43-91D6-4B2CF618A05B}" srcOrd="0" destOrd="2" presId="urn:microsoft.com/office/officeart/2005/8/layout/hList6"/>
    <dgm:cxn modelId="{47711B31-DAAF-8B45-AE96-EE68ABE77E19}" type="presOf" srcId="{C425C543-C90C-B94A-B9DD-4EBFC046BA23}" destId="{B5EE0E3C-9061-BF4B-9DDD-06D4E18D6CB4}" srcOrd="0" destOrd="4" presId="urn:microsoft.com/office/officeart/2005/8/layout/hList6"/>
    <dgm:cxn modelId="{04916F33-5E09-4D49-AE44-941E117C33C2}" srcId="{90F82557-B0BD-234B-B3F4-0ED0B7C3D606}" destId="{F467A013-D08C-8842-9DD9-4D6260F206C4}" srcOrd="0" destOrd="0" parTransId="{90EA96D3-B7C5-0046-9FC9-BCC37D19AED3}" sibTransId="{78BFC52D-CC3D-5547-BDC3-C5416B8EEE62}"/>
    <dgm:cxn modelId="{2710A434-A37C-FD47-946E-9BA52CBE33A6}" type="presOf" srcId="{C05061A1-DB6F-4548-B266-FFA7DE4E5DF0}" destId="{9B83134D-737E-F24C-BC76-B788F6FE6AB1}" srcOrd="0" destOrd="4" presId="urn:microsoft.com/office/officeart/2005/8/layout/hList6"/>
    <dgm:cxn modelId="{B7981C35-B6D5-DA41-80AE-C1E76E7C6AF0}" type="presOf" srcId="{8749DD4C-36DF-4249-8A7F-845DAE76CFDF}" destId="{79AA9B20-64A6-2941-9C2C-D8BDDC4643FE}" srcOrd="0" destOrd="4" presId="urn:microsoft.com/office/officeart/2005/8/layout/hList6"/>
    <dgm:cxn modelId="{E6710C36-9996-204A-8CC4-095828FA1F95}" srcId="{C6C83EDB-0BAC-954D-8C39-5D1D7DF14DB1}" destId="{BB8BA6E3-E6B4-3146-9656-E848BE5EEBE9}" srcOrd="2" destOrd="0" parTransId="{B602795A-130A-9A4D-978E-E548344F3924}" sibTransId="{178AC758-06A8-0841-A964-18606581416C}"/>
    <dgm:cxn modelId="{945B393A-42DF-D94A-BDE2-EAF34A45AED4}" srcId="{DA319014-4A92-4A4E-A742-366FBB062903}" destId="{E4581EF7-6B68-B643-948D-90B49B138142}" srcOrd="1" destOrd="0" parTransId="{8E2AC1C5-0C89-6046-925F-C81E1CBAFA36}" sibTransId="{871C93F1-EDF2-4943-ABAF-890CD8508B6D}"/>
    <dgm:cxn modelId="{D3522341-00EA-AE4C-8F24-23C97040EAC6}" srcId="{DA319014-4A92-4A4E-A742-366FBB062903}" destId="{C425C543-C90C-B94A-B9DD-4EBFC046BA23}" srcOrd="3" destOrd="0" parTransId="{1DF59C72-2040-874D-9C0A-01EB3FB0D64C}" sibTransId="{1EDB23C5-E7C2-EE4B-ABA1-18E75CAA56C6}"/>
    <dgm:cxn modelId="{F7F66F44-B915-464A-8AD1-44DC7A0EBD39}" srcId="{B96A4E1B-CF4B-AA4A-A7A1-6E2383327379}" destId="{4318C3F1-E925-0547-B833-4E82AF005B8E}" srcOrd="4" destOrd="0" parTransId="{A1A3D0A9-50C7-A443-BBC8-07577ED641AE}" sibTransId="{361CB1DB-3CD8-BC4A-A04A-3F479A9DE7DF}"/>
    <dgm:cxn modelId="{1C212948-B87F-3B4A-A7D4-DEE0A139A7E3}" srcId="{90F82557-B0BD-234B-B3F4-0ED0B7C3D606}" destId="{CD053439-1A38-304B-BF80-0C6D51A425A3}" srcOrd="2" destOrd="0" parTransId="{4425167E-34AD-4D4A-86E3-C9CA44AF6193}" sibTransId="{5F94D96A-9A8D-514B-B511-132313BA9941}"/>
    <dgm:cxn modelId="{B6691D51-C815-5D4C-91D2-414ABCACD20F}" type="presOf" srcId="{BE2C16F7-15D4-9F40-BEC8-F5D85B87E0EB}" destId="{B5EE0E3C-9061-BF4B-9DDD-06D4E18D6CB4}" srcOrd="0" destOrd="1" presId="urn:microsoft.com/office/officeart/2005/8/layout/hList6"/>
    <dgm:cxn modelId="{AC09F252-782A-FA47-8D75-F10F2C59B9BC}" srcId="{DA319014-4A92-4A4E-A742-366FBB062903}" destId="{BE2C16F7-15D4-9F40-BEC8-F5D85B87E0EB}" srcOrd="0" destOrd="0" parTransId="{5081587D-8D05-154F-A183-6766471C4E70}" sibTransId="{D6BAB35D-BFD7-7742-A371-6142B6D487A9}"/>
    <dgm:cxn modelId="{0F840B55-6DE5-174C-9975-E42166B46F74}" srcId="{0AFF123E-D031-574D-A340-4B7CFC674F1F}" destId="{51E95B32-4571-C844-A72E-4200CC82820C}" srcOrd="0" destOrd="0" parTransId="{DD25B21E-7E2D-344F-93F6-0C3577339EBB}" sibTransId="{C39D3110-CA82-FE48-A9BE-5FB26CF9CC81}"/>
    <dgm:cxn modelId="{325EBB57-1986-E240-9757-3A816440FF4B}" type="presOf" srcId="{E4581EF7-6B68-B643-948D-90B49B138142}" destId="{B5EE0E3C-9061-BF4B-9DDD-06D4E18D6CB4}" srcOrd="0" destOrd="2" presId="urn:microsoft.com/office/officeart/2005/8/layout/hList6"/>
    <dgm:cxn modelId="{B7112761-3F82-EF48-BD50-E54A31BEBAB1}" type="presOf" srcId="{51E95B32-4571-C844-A72E-4200CC82820C}" destId="{01E102BA-B20B-FB43-91D6-4B2CF618A05B}" srcOrd="0" destOrd="1" presId="urn:microsoft.com/office/officeart/2005/8/layout/hList6"/>
    <dgm:cxn modelId="{CFE6CA6A-2230-C744-88DC-CDBAD775D12D}" srcId="{C6C83EDB-0BAC-954D-8C39-5D1D7DF14DB1}" destId="{36B74329-D83B-0446-872D-824BD5761191}" srcOrd="0" destOrd="0" parTransId="{7787A9DE-425B-4C4F-8D55-1F4E8F281D9F}" sibTransId="{FA31E30F-5AE6-0240-9667-FE1457E08AC8}"/>
    <dgm:cxn modelId="{4C7AED6E-7C13-174B-826A-2A8E95059351}" type="presOf" srcId="{4C7F7C3B-79CB-5D47-A2C2-D1FBEC25A32E}" destId="{9B83134D-737E-F24C-BC76-B788F6FE6AB1}" srcOrd="0" destOrd="1" presId="urn:microsoft.com/office/officeart/2005/8/layout/hList6"/>
    <dgm:cxn modelId="{30FA7771-975A-1E43-9421-1425BE935C2E}" type="presOf" srcId="{CD053439-1A38-304B-BF80-0C6D51A425A3}" destId="{79AA9B20-64A6-2941-9C2C-D8BDDC4643FE}" srcOrd="0" destOrd="3" presId="urn:microsoft.com/office/officeart/2005/8/layout/hList6"/>
    <dgm:cxn modelId="{8E644774-F472-3948-BA99-F10421555972}" srcId="{BDC631ED-DA2C-DF4C-A10D-3449ACC0F091}" destId="{B96A4E1B-CF4B-AA4A-A7A1-6E2383327379}" srcOrd="3" destOrd="0" parTransId="{77D590A3-44E7-4940-9B0D-F932BAD0361B}" sibTransId="{B87A441C-D4AE-0B4F-A3F8-322E6E8F37C7}"/>
    <dgm:cxn modelId="{FFD2E97B-E0C6-DA42-AF7E-F84C448436A0}" srcId="{B96A4E1B-CF4B-AA4A-A7A1-6E2383327379}" destId="{C05061A1-DB6F-4548-B266-FFA7DE4E5DF0}" srcOrd="3" destOrd="0" parTransId="{92C1149D-1A3F-D842-A16C-DBDDC9BAF1E2}" sibTransId="{48F87440-C706-ED47-89D7-F956BE80AE02}"/>
    <dgm:cxn modelId="{8392DE7F-1BA8-474D-9E68-D52236E3AC1F}" srcId="{90F82557-B0BD-234B-B3F4-0ED0B7C3D606}" destId="{04D5BD8B-7849-4348-9D95-A032C8040A8B}" srcOrd="1" destOrd="0" parTransId="{7C0DB3E8-A344-7442-817C-08861B5252B7}" sibTransId="{5F83D155-324B-214C-B302-E88C6611CD54}"/>
    <dgm:cxn modelId="{0C96A680-A6E0-A442-9E1E-D858384D0E49}" type="presOf" srcId="{9951D556-16E7-8848-86CB-DB14F0A34C46}" destId="{EBD15FB6-6BBC-1241-8195-5A741D2AB53A}" srcOrd="0" destOrd="4" presId="urn:microsoft.com/office/officeart/2005/8/layout/hList6"/>
    <dgm:cxn modelId="{2E557886-28F1-4742-8A32-4A9E9925F64F}" type="presOf" srcId="{BD87F470-BA15-EE4C-9670-D2A113C713D5}" destId="{EBD15FB6-6BBC-1241-8195-5A741D2AB53A}" srcOrd="0" destOrd="2" presId="urn:microsoft.com/office/officeart/2005/8/layout/hList6"/>
    <dgm:cxn modelId="{08D4AA88-49AE-FD43-8BDC-4FEF54451457}" srcId="{B96A4E1B-CF4B-AA4A-A7A1-6E2383327379}" destId="{A2D6377E-26AE-0343-81CF-FA123569BF09}" srcOrd="5" destOrd="0" parTransId="{F45159AE-88E6-104F-896E-0CADBB17DA49}" sibTransId="{0FDE9A7F-2C9B-B14B-B673-31114D9498A1}"/>
    <dgm:cxn modelId="{FC0A4B89-C661-3240-9572-D41B3F156DD3}" type="presOf" srcId="{65359638-450A-8B49-B673-5F71A320B7C3}" destId="{B5EE0E3C-9061-BF4B-9DDD-06D4E18D6CB4}" srcOrd="0" destOrd="3" presId="urn:microsoft.com/office/officeart/2005/8/layout/hList6"/>
    <dgm:cxn modelId="{C320E88C-FDA6-B643-9559-D1F70F78B4CA}" type="presOf" srcId="{90F82557-B0BD-234B-B3F4-0ED0B7C3D606}" destId="{79AA9B20-64A6-2941-9C2C-D8BDDC4643FE}" srcOrd="0" destOrd="0" presId="urn:microsoft.com/office/officeart/2005/8/layout/hList6"/>
    <dgm:cxn modelId="{1DC3CF91-7615-C84F-8B8F-BEE0527FCC41}" type="presOf" srcId="{535E4EE2-9ECE-BA48-973B-A1EEF4EEA67E}" destId="{9B83134D-737E-F24C-BC76-B788F6FE6AB1}" srcOrd="0" destOrd="2" presId="urn:microsoft.com/office/officeart/2005/8/layout/hList6"/>
    <dgm:cxn modelId="{1C787A92-3556-EF4D-9BB8-DAE7A5B3DE1C}" srcId="{BDC631ED-DA2C-DF4C-A10D-3449ACC0F091}" destId="{90F82557-B0BD-234B-B3F4-0ED0B7C3D606}" srcOrd="4" destOrd="0" parTransId="{BBEE0214-C51A-B748-AA0A-721FD4A32C55}" sibTransId="{F27295DC-060A-674D-AD9E-8485A527B135}"/>
    <dgm:cxn modelId="{45F5E097-3A0D-F84B-8568-89106758F74C}" srcId="{DA319014-4A92-4A4E-A742-366FBB062903}" destId="{CD158ACF-EDEE-624C-B861-1A6AC479BCFB}" srcOrd="5" destOrd="0" parTransId="{B5B21AE1-AB15-3643-8DC3-53A0835941C8}" sibTransId="{D1A4FA87-86B6-FC43-BA36-D8013C66F2E0}"/>
    <dgm:cxn modelId="{431EAE99-2725-BB48-8CA0-2208D1500347}" srcId="{0AFF123E-D031-574D-A340-4B7CFC674F1F}" destId="{38F845C8-56C7-6844-AEFA-2E7524F94626}" srcOrd="1" destOrd="0" parTransId="{356AC9D9-CA6C-8948-BF5D-185CF7538009}" sibTransId="{A72968CC-353A-A041-9D77-CEEF592B4EB6}"/>
    <dgm:cxn modelId="{1F14229F-9112-C84B-8452-142ED12FF679}" srcId="{BDC631ED-DA2C-DF4C-A10D-3449ACC0F091}" destId="{C6C83EDB-0BAC-954D-8C39-5D1D7DF14DB1}" srcOrd="1" destOrd="0" parTransId="{BF405BD3-698F-3F42-BB81-705F9FE2332B}" sibTransId="{83C05875-3732-6B4F-B714-C095D293ADBE}"/>
    <dgm:cxn modelId="{EC3AA4AC-0491-4D44-9DFA-C9D30B8ADA47}" srcId="{B96A4E1B-CF4B-AA4A-A7A1-6E2383327379}" destId="{F3784379-E01D-F147-8512-63646746E164}" srcOrd="2" destOrd="0" parTransId="{6C96FF14-4EA1-294C-BDD5-2AE436362FFF}" sibTransId="{CB28CB74-B29A-A640-81D0-650795C87B26}"/>
    <dgm:cxn modelId="{867EBDAE-FBA8-E84C-817E-C7FEAD9E004F}" srcId="{C6C83EDB-0BAC-954D-8C39-5D1D7DF14DB1}" destId="{9951D556-16E7-8848-86CB-DB14F0A34C46}" srcOrd="3" destOrd="0" parTransId="{3E8B59E4-7DBE-0C4C-9093-F670652C9FB3}" sibTransId="{FAADBCD6-EB58-E94D-AB66-5B333412EC63}"/>
    <dgm:cxn modelId="{AB20E1AF-E9F4-4D43-9986-7BC8CB074311}" type="presOf" srcId="{DA319014-4A92-4A4E-A742-366FBB062903}" destId="{B5EE0E3C-9061-BF4B-9DDD-06D4E18D6CB4}" srcOrd="0" destOrd="0" presId="urn:microsoft.com/office/officeart/2005/8/layout/hList6"/>
    <dgm:cxn modelId="{BB19DEB0-49EA-4849-AA93-DA16B589AA54}" type="presOf" srcId="{BB8BA6E3-E6B4-3146-9656-E848BE5EEBE9}" destId="{EBD15FB6-6BBC-1241-8195-5A741D2AB53A}" srcOrd="0" destOrd="3" presId="urn:microsoft.com/office/officeart/2005/8/layout/hList6"/>
    <dgm:cxn modelId="{649094B3-4CF5-5E4A-B0CF-F290BF7C4914}" srcId="{BDC631ED-DA2C-DF4C-A10D-3449ACC0F091}" destId="{DA319014-4A92-4A4E-A742-366FBB062903}" srcOrd="2" destOrd="0" parTransId="{87E2FBAF-21AC-D84D-A025-9E6245B22938}" sibTransId="{02B29C0E-3F2B-7144-9842-4F2E9CCD9CAB}"/>
    <dgm:cxn modelId="{768620B9-1C7D-B04A-A222-7C15D962C841}" srcId="{90F82557-B0BD-234B-B3F4-0ED0B7C3D606}" destId="{8749DD4C-36DF-4249-8A7F-845DAE76CFDF}" srcOrd="3" destOrd="0" parTransId="{50710D0D-4AF2-6C49-B87A-AC44B837E5FE}" sibTransId="{53D13A4A-BFE9-744B-9BE1-53AD7BC9F9DF}"/>
    <dgm:cxn modelId="{3CDDDEC0-4432-F142-9392-1F889621F04E}" type="presOf" srcId="{F467A013-D08C-8842-9DD9-4D6260F206C4}" destId="{79AA9B20-64A6-2941-9C2C-D8BDDC4643FE}" srcOrd="0" destOrd="1" presId="urn:microsoft.com/office/officeart/2005/8/layout/hList6"/>
    <dgm:cxn modelId="{FF99F9C8-2B08-9847-B1E2-0A65CCAE8F2D}" type="presOf" srcId="{4318C3F1-E925-0547-B833-4E82AF005B8E}" destId="{9B83134D-737E-F24C-BC76-B788F6FE6AB1}" srcOrd="0" destOrd="5" presId="urn:microsoft.com/office/officeart/2005/8/layout/hList6"/>
    <dgm:cxn modelId="{1C5AB7D3-392C-7248-8CE6-AF1B41C33882}" type="presOf" srcId="{0AFF123E-D031-574D-A340-4B7CFC674F1F}" destId="{01E102BA-B20B-FB43-91D6-4B2CF618A05B}" srcOrd="0" destOrd="0" presId="urn:microsoft.com/office/officeart/2005/8/layout/hList6"/>
    <dgm:cxn modelId="{EBB841D6-4E4F-E545-97A7-D53574B0E2F4}" type="presOf" srcId="{36B74329-D83B-0446-872D-824BD5761191}" destId="{EBD15FB6-6BBC-1241-8195-5A741D2AB53A}" srcOrd="0" destOrd="1" presId="urn:microsoft.com/office/officeart/2005/8/layout/hList6"/>
    <dgm:cxn modelId="{E0167DD8-D016-C140-8D4D-074D0CC5CAFD}" srcId="{BDC631ED-DA2C-DF4C-A10D-3449ACC0F091}" destId="{0AFF123E-D031-574D-A340-4B7CFC674F1F}" srcOrd="0" destOrd="0" parTransId="{DEAD9E14-96FC-CC41-9054-3A1796A91AC5}" sibTransId="{294E1EEF-74CE-5842-BDFF-005A2FD9C8B2}"/>
    <dgm:cxn modelId="{E64242E1-E81B-E040-A698-9D696A7D48CE}" srcId="{DA319014-4A92-4A4E-A742-366FBB062903}" destId="{EC4DAB99-F922-3746-9B64-9437B3EF94C1}" srcOrd="4" destOrd="0" parTransId="{AB487433-6FCE-DE46-BF8E-1113A1150759}" sibTransId="{BA9AF154-A60C-A84E-8E2B-F8BB89F693E1}"/>
    <dgm:cxn modelId="{115F06E5-61CB-BB4B-91B4-F6C52C6FC3E0}" type="presOf" srcId="{BDC631ED-DA2C-DF4C-A10D-3449ACC0F091}" destId="{10403139-229C-9A4C-A1C4-72D09AF13312}" srcOrd="0" destOrd="0" presId="urn:microsoft.com/office/officeart/2005/8/layout/hList6"/>
    <dgm:cxn modelId="{4777F7EB-4049-AA4F-A6B2-BDD03EAD5F46}" srcId="{C6C83EDB-0BAC-954D-8C39-5D1D7DF14DB1}" destId="{BD87F470-BA15-EE4C-9670-D2A113C713D5}" srcOrd="1" destOrd="0" parTransId="{EBE833C3-05D8-4941-B93F-E43B1CF86EC5}" sibTransId="{5D827344-45E4-1D4C-B3F3-0B11EAEC6C68}"/>
    <dgm:cxn modelId="{65E317F2-D8C4-D04D-8BEE-6750A466C8C4}" type="presOf" srcId="{35709F31-40EF-434C-850E-8264ADB064A2}" destId="{01E102BA-B20B-FB43-91D6-4B2CF618A05B}" srcOrd="0" destOrd="3" presId="urn:microsoft.com/office/officeart/2005/8/layout/hList6"/>
    <dgm:cxn modelId="{AC5B00FB-C025-3541-8CFB-020B8E7B27BC}" type="presOf" srcId="{C6C83EDB-0BAC-954D-8C39-5D1D7DF14DB1}" destId="{EBD15FB6-6BBC-1241-8195-5A741D2AB53A}" srcOrd="0" destOrd="0" presId="urn:microsoft.com/office/officeart/2005/8/layout/hList6"/>
    <dgm:cxn modelId="{6D5945FB-FA58-0A4C-B0E5-53490E6CAD77}" type="presOf" srcId="{CD158ACF-EDEE-624C-B861-1A6AC479BCFB}" destId="{B5EE0E3C-9061-BF4B-9DDD-06D4E18D6CB4}" srcOrd="0" destOrd="6" presId="urn:microsoft.com/office/officeart/2005/8/layout/hList6"/>
    <dgm:cxn modelId="{154971FB-6C10-614E-B0CD-EC40F9DD5EC2}" type="presOf" srcId="{04D5BD8B-7849-4348-9D95-A032C8040A8B}" destId="{79AA9B20-64A6-2941-9C2C-D8BDDC4643FE}" srcOrd="0" destOrd="2" presId="urn:microsoft.com/office/officeart/2005/8/layout/hList6"/>
    <dgm:cxn modelId="{53BE611B-7B8F-D84F-85CC-0D90FB212844}" type="presParOf" srcId="{10403139-229C-9A4C-A1C4-72D09AF13312}" destId="{01E102BA-B20B-FB43-91D6-4B2CF618A05B}" srcOrd="0" destOrd="0" presId="urn:microsoft.com/office/officeart/2005/8/layout/hList6"/>
    <dgm:cxn modelId="{94F6D576-96A0-6745-86AC-7002A31D6297}" type="presParOf" srcId="{10403139-229C-9A4C-A1C4-72D09AF13312}" destId="{71636E3A-3B09-084B-8710-36B17E1E28CA}" srcOrd="1" destOrd="0" presId="urn:microsoft.com/office/officeart/2005/8/layout/hList6"/>
    <dgm:cxn modelId="{F90EEE66-1F35-7748-87B7-5CA645A60D44}" type="presParOf" srcId="{10403139-229C-9A4C-A1C4-72D09AF13312}" destId="{EBD15FB6-6BBC-1241-8195-5A741D2AB53A}" srcOrd="2" destOrd="0" presId="urn:microsoft.com/office/officeart/2005/8/layout/hList6"/>
    <dgm:cxn modelId="{7A4689EE-7AA7-A144-A8AC-9869121BFC07}" type="presParOf" srcId="{10403139-229C-9A4C-A1C4-72D09AF13312}" destId="{990A1700-E967-7849-8C6C-8AB7BC52236E}" srcOrd="3" destOrd="0" presId="urn:microsoft.com/office/officeart/2005/8/layout/hList6"/>
    <dgm:cxn modelId="{E3A91ABB-90A3-D54C-ADAB-F723ABB13508}" type="presParOf" srcId="{10403139-229C-9A4C-A1C4-72D09AF13312}" destId="{B5EE0E3C-9061-BF4B-9DDD-06D4E18D6CB4}" srcOrd="4" destOrd="0" presId="urn:microsoft.com/office/officeart/2005/8/layout/hList6"/>
    <dgm:cxn modelId="{ABE60251-B049-7D42-A60E-D21F165E5805}" type="presParOf" srcId="{10403139-229C-9A4C-A1C4-72D09AF13312}" destId="{D3A3369C-52A2-3F44-813F-76C7BE821BB2}" srcOrd="5" destOrd="0" presId="urn:microsoft.com/office/officeart/2005/8/layout/hList6"/>
    <dgm:cxn modelId="{D283EA0A-2882-514D-B3CD-1D4C3A1308B6}" type="presParOf" srcId="{10403139-229C-9A4C-A1C4-72D09AF13312}" destId="{9B83134D-737E-F24C-BC76-B788F6FE6AB1}" srcOrd="6" destOrd="0" presId="urn:microsoft.com/office/officeart/2005/8/layout/hList6"/>
    <dgm:cxn modelId="{E4AFBCD7-3FAB-8541-BC0B-C97C75E4DC51}" type="presParOf" srcId="{10403139-229C-9A4C-A1C4-72D09AF13312}" destId="{1F1FC1FA-9E8C-524E-AAE7-1FE097EF31EC}" srcOrd="7" destOrd="0" presId="urn:microsoft.com/office/officeart/2005/8/layout/hList6"/>
    <dgm:cxn modelId="{6411FF0C-9E3F-A849-BA9A-7F87313E1DD9}" type="presParOf" srcId="{10403139-229C-9A4C-A1C4-72D09AF13312}" destId="{79AA9B20-64A6-2941-9C2C-D8BDDC4643FE}"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AF0E1794-F3A6-4616-9EDA-0F8E3B8AD372}"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15C397FA-8799-40BA-9640-AFAFC0B6721D}">
      <dgm:prSet/>
      <dgm:spPr/>
      <dgm:t>
        <a:bodyPr/>
        <a:lstStyle/>
        <a:p>
          <a:r>
            <a:rPr lang="en-US"/>
            <a:t>Gender</a:t>
          </a:r>
        </a:p>
      </dgm:t>
    </dgm:pt>
    <dgm:pt modelId="{2ACCD9EC-E987-4232-8883-102D906CC918}" type="parTrans" cxnId="{31046940-56A6-4E30-B3B2-81EA9615B25E}">
      <dgm:prSet/>
      <dgm:spPr/>
      <dgm:t>
        <a:bodyPr/>
        <a:lstStyle/>
        <a:p>
          <a:endParaRPr lang="en-US"/>
        </a:p>
      </dgm:t>
    </dgm:pt>
    <dgm:pt modelId="{E1DE5BB4-5AC9-46B8-A292-64E848386287}" type="sibTrans" cxnId="{31046940-56A6-4E30-B3B2-81EA9615B25E}">
      <dgm:prSet/>
      <dgm:spPr/>
      <dgm:t>
        <a:bodyPr/>
        <a:lstStyle/>
        <a:p>
          <a:endParaRPr lang="en-US"/>
        </a:p>
      </dgm:t>
    </dgm:pt>
    <dgm:pt modelId="{BCF4EF94-4CC3-4160-9EAF-2EC6A56EB113}">
      <dgm:prSet/>
      <dgm:spPr/>
      <dgm:t>
        <a:bodyPr/>
        <a:lstStyle/>
        <a:p>
          <a:r>
            <a:rPr lang="en-US"/>
            <a:t>Age and Onset</a:t>
          </a:r>
        </a:p>
      </dgm:t>
    </dgm:pt>
    <dgm:pt modelId="{90EF8036-D21B-4DED-A98A-3B59CB60698C}" type="parTrans" cxnId="{0507E431-4A2D-44AD-8CE8-FACE8577B0D5}">
      <dgm:prSet/>
      <dgm:spPr/>
      <dgm:t>
        <a:bodyPr/>
        <a:lstStyle/>
        <a:p>
          <a:endParaRPr lang="en-US"/>
        </a:p>
      </dgm:t>
    </dgm:pt>
    <dgm:pt modelId="{DEE619BB-0CF5-4B2E-B9E8-A4A814298CE7}" type="sibTrans" cxnId="{0507E431-4A2D-44AD-8CE8-FACE8577B0D5}">
      <dgm:prSet/>
      <dgm:spPr/>
      <dgm:t>
        <a:bodyPr/>
        <a:lstStyle/>
        <a:p>
          <a:endParaRPr lang="en-US"/>
        </a:p>
      </dgm:t>
    </dgm:pt>
    <dgm:pt modelId="{AD4FBFCC-5CC4-499C-9701-08DC2CE78C5F}">
      <dgm:prSet/>
      <dgm:spPr/>
      <dgm:t>
        <a:bodyPr/>
        <a:lstStyle/>
        <a:p>
          <a:r>
            <a:rPr lang="en-US"/>
            <a:t>Ethnicity</a:t>
          </a:r>
        </a:p>
      </dgm:t>
    </dgm:pt>
    <dgm:pt modelId="{178EEED0-FF88-474D-A98D-D1AA6B6108F4}" type="parTrans" cxnId="{24E1567D-9F2B-4CB9-8835-79C84780116C}">
      <dgm:prSet/>
      <dgm:spPr/>
      <dgm:t>
        <a:bodyPr/>
        <a:lstStyle/>
        <a:p>
          <a:endParaRPr lang="en-US"/>
        </a:p>
      </dgm:t>
    </dgm:pt>
    <dgm:pt modelId="{A8DF9E4D-8831-41C3-BE78-65A95440049E}" type="sibTrans" cxnId="{24E1567D-9F2B-4CB9-8835-79C84780116C}">
      <dgm:prSet/>
      <dgm:spPr/>
      <dgm:t>
        <a:bodyPr/>
        <a:lstStyle/>
        <a:p>
          <a:endParaRPr lang="en-US"/>
        </a:p>
      </dgm:t>
    </dgm:pt>
    <dgm:pt modelId="{3B52267B-6DB1-4236-9B0B-5ECCF4AF5436}">
      <dgm:prSet/>
      <dgm:spPr/>
      <dgm:t>
        <a:bodyPr/>
        <a:lstStyle/>
        <a:p>
          <a:r>
            <a:rPr lang="en-US"/>
            <a:t>Attachment Histories</a:t>
          </a:r>
        </a:p>
      </dgm:t>
    </dgm:pt>
    <dgm:pt modelId="{FD0EACA4-034F-4AB3-9733-BAD243784224}" type="parTrans" cxnId="{C58EE9EC-00CF-4CD9-9D3C-1371F0BC6B28}">
      <dgm:prSet/>
      <dgm:spPr/>
      <dgm:t>
        <a:bodyPr/>
        <a:lstStyle/>
        <a:p>
          <a:endParaRPr lang="en-US"/>
        </a:p>
      </dgm:t>
    </dgm:pt>
    <dgm:pt modelId="{463E879C-7C19-466E-A7DB-CD1246121824}" type="sibTrans" cxnId="{C58EE9EC-00CF-4CD9-9D3C-1371F0BC6B28}">
      <dgm:prSet/>
      <dgm:spPr/>
      <dgm:t>
        <a:bodyPr/>
        <a:lstStyle/>
        <a:p>
          <a:endParaRPr lang="en-US"/>
        </a:p>
      </dgm:t>
    </dgm:pt>
    <dgm:pt modelId="{C1FF732D-5C89-49F0-B03D-CBDCB694395B}">
      <dgm:prSet/>
      <dgm:spPr/>
      <dgm:t>
        <a:bodyPr/>
        <a:lstStyle/>
        <a:p>
          <a:r>
            <a:rPr lang="en-US"/>
            <a:t>Learning Disability</a:t>
          </a:r>
        </a:p>
      </dgm:t>
    </dgm:pt>
    <dgm:pt modelId="{2C4D5CC9-820E-493D-8647-09F7BE891FB6}" type="parTrans" cxnId="{2BDC1639-EC1A-4B6B-831A-475699DA2DA8}">
      <dgm:prSet/>
      <dgm:spPr/>
      <dgm:t>
        <a:bodyPr/>
        <a:lstStyle/>
        <a:p>
          <a:endParaRPr lang="en-US"/>
        </a:p>
      </dgm:t>
    </dgm:pt>
    <dgm:pt modelId="{0438AA70-5AE0-42EF-BEE3-C76CAAA1B19F}" type="sibTrans" cxnId="{2BDC1639-EC1A-4B6B-831A-475699DA2DA8}">
      <dgm:prSet/>
      <dgm:spPr/>
      <dgm:t>
        <a:bodyPr/>
        <a:lstStyle/>
        <a:p>
          <a:endParaRPr lang="en-US"/>
        </a:p>
      </dgm:t>
    </dgm:pt>
    <dgm:pt modelId="{C36CCB0E-4B60-45A3-93B9-DDCC4E87F4D8}">
      <dgm:prSet/>
      <dgm:spPr/>
      <dgm:t>
        <a:bodyPr/>
        <a:lstStyle/>
        <a:p>
          <a:r>
            <a:rPr lang="en-US"/>
            <a:t>Trauma / abuse History</a:t>
          </a:r>
        </a:p>
      </dgm:t>
    </dgm:pt>
    <dgm:pt modelId="{A3ACBC38-95CE-451D-9CA7-63AC62773074}" type="parTrans" cxnId="{30375E4C-6A6C-4F91-936A-46D064B6A462}">
      <dgm:prSet/>
      <dgm:spPr/>
      <dgm:t>
        <a:bodyPr/>
        <a:lstStyle/>
        <a:p>
          <a:endParaRPr lang="en-US"/>
        </a:p>
      </dgm:t>
    </dgm:pt>
    <dgm:pt modelId="{8CB54C71-B3D6-49D8-8B6A-4F03E636D017}" type="sibTrans" cxnId="{30375E4C-6A6C-4F91-936A-46D064B6A462}">
      <dgm:prSet/>
      <dgm:spPr/>
      <dgm:t>
        <a:bodyPr/>
        <a:lstStyle/>
        <a:p>
          <a:endParaRPr lang="en-US"/>
        </a:p>
      </dgm:t>
    </dgm:pt>
    <dgm:pt modelId="{E9AFE1DD-150F-42FE-94EA-3B26B5AC3D0F}">
      <dgm:prSet/>
      <dgm:spPr/>
      <dgm:t>
        <a:bodyPr/>
        <a:lstStyle/>
        <a:p>
          <a:r>
            <a:rPr lang="en-US"/>
            <a:t>Developmental</a:t>
          </a:r>
        </a:p>
      </dgm:t>
    </dgm:pt>
    <dgm:pt modelId="{7C6E7FD7-DC54-4E7A-8A45-C44ACE286F28}" type="parTrans" cxnId="{D74A757F-3A7F-4E34-AC43-44B12577AC54}">
      <dgm:prSet/>
      <dgm:spPr/>
      <dgm:t>
        <a:bodyPr/>
        <a:lstStyle/>
        <a:p>
          <a:endParaRPr lang="en-US"/>
        </a:p>
      </dgm:t>
    </dgm:pt>
    <dgm:pt modelId="{9CA4B2EB-4E81-429E-BFF1-88EDF73E83D3}" type="sibTrans" cxnId="{D74A757F-3A7F-4E34-AC43-44B12577AC54}">
      <dgm:prSet/>
      <dgm:spPr/>
      <dgm:t>
        <a:bodyPr/>
        <a:lstStyle/>
        <a:p>
          <a:endParaRPr lang="en-US"/>
        </a:p>
      </dgm:t>
    </dgm:pt>
    <dgm:pt modelId="{1E61EFEB-67CD-435C-BBFF-7F45F30C31A9}">
      <dgm:prSet/>
      <dgm:spPr/>
      <dgm:t>
        <a:bodyPr/>
        <a:lstStyle/>
        <a:p>
          <a:r>
            <a:rPr lang="en-US"/>
            <a:t>Victims</a:t>
          </a:r>
        </a:p>
      </dgm:t>
    </dgm:pt>
    <dgm:pt modelId="{66100676-A892-4698-945C-12E08C65B5FA}" type="parTrans" cxnId="{B60AFECF-ABF5-4DA0-B918-43B572AECDEF}">
      <dgm:prSet/>
      <dgm:spPr/>
      <dgm:t>
        <a:bodyPr/>
        <a:lstStyle/>
        <a:p>
          <a:endParaRPr lang="en-US"/>
        </a:p>
      </dgm:t>
    </dgm:pt>
    <dgm:pt modelId="{05365195-58A5-485F-ADD7-930DE99A42CB}" type="sibTrans" cxnId="{B60AFECF-ABF5-4DA0-B918-43B572AECDEF}">
      <dgm:prSet/>
      <dgm:spPr/>
      <dgm:t>
        <a:bodyPr/>
        <a:lstStyle/>
        <a:p>
          <a:endParaRPr lang="en-US"/>
        </a:p>
      </dgm:t>
    </dgm:pt>
    <dgm:pt modelId="{3E220801-67C8-5841-AD53-35C48F6250AC}" type="pres">
      <dgm:prSet presAssocID="{AF0E1794-F3A6-4616-9EDA-0F8E3B8AD372}" presName="vert0" presStyleCnt="0">
        <dgm:presLayoutVars>
          <dgm:dir/>
          <dgm:animOne val="branch"/>
          <dgm:animLvl val="lvl"/>
        </dgm:presLayoutVars>
      </dgm:prSet>
      <dgm:spPr/>
    </dgm:pt>
    <dgm:pt modelId="{4BC5DBFE-ECF0-AD44-9078-E7E3C0DD3974}" type="pres">
      <dgm:prSet presAssocID="{15C397FA-8799-40BA-9640-AFAFC0B6721D}" presName="thickLine" presStyleLbl="alignNode1" presStyleIdx="0" presStyleCnt="8"/>
      <dgm:spPr/>
    </dgm:pt>
    <dgm:pt modelId="{7486C20F-2E48-464C-B31C-E74BC2DCC0A9}" type="pres">
      <dgm:prSet presAssocID="{15C397FA-8799-40BA-9640-AFAFC0B6721D}" presName="horz1" presStyleCnt="0"/>
      <dgm:spPr/>
    </dgm:pt>
    <dgm:pt modelId="{F029DDDD-E6B1-AE46-9325-48D872F7E510}" type="pres">
      <dgm:prSet presAssocID="{15C397FA-8799-40BA-9640-AFAFC0B6721D}" presName="tx1" presStyleLbl="revTx" presStyleIdx="0" presStyleCnt="8"/>
      <dgm:spPr/>
    </dgm:pt>
    <dgm:pt modelId="{9C240B69-E976-2B46-864E-0D78BC41E14B}" type="pres">
      <dgm:prSet presAssocID="{15C397FA-8799-40BA-9640-AFAFC0B6721D}" presName="vert1" presStyleCnt="0"/>
      <dgm:spPr/>
    </dgm:pt>
    <dgm:pt modelId="{143377D0-B995-2A40-8B87-645D82C08208}" type="pres">
      <dgm:prSet presAssocID="{BCF4EF94-4CC3-4160-9EAF-2EC6A56EB113}" presName="thickLine" presStyleLbl="alignNode1" presStyleIdx="1" presStyleCnt="8"/>
      <dgm:spPr/>
    </dgm:pt>
    <dgm:pt modelId="{20F29587-11D1-8841-AE43-B0F8A87D2BF4}" type="pres">
      <dgm:prSet presAssocID="{BCF4EF94-4CC3-4160-9EAF-2EC6A56EB113}" presName="horz1" presStyleCnt="0"/>
      <dgm:spPr/>
    </dgm:pt>
    <dgm:pt modelId="{C5EAE520-BCAD-DE4D-A37A-354954F26ADE}" type="pres">
      <dgm:prSet presAssocID="{BCF4EF94-4CC3-4160-9EAF-2EC6A56EB113}" presName="tx1" presStyleLbl="revTx" presStyleIdx="1" presStyleCnt="8"/>
      <dgm:spPr/>
    </dgm:pt>
    <dgm:pt modelId="{8028908D-FE96-0943-A2C6-C14AB4E9435B}" type="pres">
      <dgm:prSet presAssocID="{BCF4EF94-4CC3-4160-9EAF-2EC6A56EB113}" presName="vert1" presStyleCnt="0"/>
      <dgm:spPr/>
    </dgm:pt>
    <dgm:pt modelId="{42D51480-2D37-BD4B-B049-6551CDA9DC05}" type="pres">
      <dgm:prSet presAssocID="{AD4FBFCC-5CC4-499C-9701-08DC2CE78C5F}" presName="thickLine" presStyleLbl="alignNode1" presStyleIdx="2" presStyleCnt="8"/>
      <dgm:spPr/>
    </dgm:pt>
    <dgm:pt modelId="{01311544-CF4C-5244-A488-CF1961A27D48}" type="pres">
      <dgm:prSet presAssocID="{AD4FBFCC-5CC4-499C-9701-08DC2CE78C5F}" presName="horz1" presStyleCnt="0"/>
      <dgm:spPr/>
    </dgm:pt>
    <dgm:pt modelId="{48F909F8-199E-7A4A-87CD-AC8ABEF5B24E}" type="pres">
      <dgm:prSet presAssocID="{AD4FBFCC-5CC4-499C-9701-08DC2CE78C5F}" presName="tx1" presStyleLbl="revTx" presStyleIdx="2" presStyleCnt="8"/>
      <dgm:spPr/>
    </dgm:pt>
    <dgm:pt modelId="{2D7C9BA7-6910-044D-9AE9-B192CABE9BB9}" type="pres">
      <dgm:prSet presAssocID="{AD4FBFCC-5CC4-499C-9701-08DC2CE78C5F}" presName="vert1" presStyleCnt="0"/>
      <dgm:spPr/>
    </dgm:pt>
    <dgm:pt modelId="{B0E2F0AE-5E63-3340-861F-9CA0CB078A47}" type="pres">
      <dgm:prSet presAssocID="{3B52267B-6DB1-4236-9B0B-5ECCF4AF5436}" presName="thickLine" presStyleLbl="alignNode1" presStyleIdx="3" presStyleCnt="8"/>
      <dgm:spPr/>
    </dgm:pt>
    <dgm:pt modelId="{DD71207D-1883-D74E-BD27-3D50757D1159}" type="pres">
      <dgm:prSet presAssocID="{3B52267B-6DB1-4236-9B0B-5ECCF4AF5436}" presName="horz1" presStyleCnt="0"/>
      <dgm:spPr/>
    </dgm:pt>
    <dgm:pt modelId="{EB96E0B0-328A-3E41-8867-2BB1168474E8}" type="pres">
      <dgm:prSet presAssocID="{3B52267B-6DB1-4236-9B0B-5ECCF4AF5436}" presName="tx1" presStyleLbl="revTx" presStyleIdx="3" presStyleCnt="8"/>
      <dgm:spPr/>
    </dgm:pt>
    <dgm:pt modelId="{B83AE68B-645E-3947-97B3-D72D046AA798}" type="pres">
      <dgm:prSet presAssocID="{3B52267B-6DB1-4236-9B0B-5ECCF4AF5436}" presName="vert1" presStyleCnt="0"/>
      <dgm:spPr/>
    </dgm:pt>
    <dgm:pt modelId="{445BD528-E4BB-174B-AD4D-1FF51B3E7318}" type="pres">
      <dgm:prSet presAssocID="{C1FF732D-5C89-49F0-B03D-CBDCB694395B}" presName="thickLine" presStyleLbl="alignNode1" presStyleIdx="4" presStyleCnt="8"/>
      <dgm:spPr/>
    </dgm:pt>
    <dgm:pt modelId="{2F609FD9-0B94-5948-9A90-41F8A93E3738}" type="pres">
      <dgm:prSet presAssocID="{C1FF732D-5C89-49F0-B03D-CBDCB694395B}" presName="horz1" presStyleCnt="0"/>
      <dgm:spPr/>
    </dgm:pt>
    <dgm:pt modelId="{D42A0791-C963-2746-8195-A3728802B0D9}" type="pres">
      <dgm:prSet presAssocID="{C1FF732D-5C89-49F0-B03D-CBDCB694395B}" presName="tx1" presStyleLbl="revTx" presStyleIdx="4" presStyleCnt="8"/>
      <dgm:spPr/>
    </dgm:pt>
    <dgm:pt modelId="{E457CDB1-255D-EB4D-8945-07958D54F0E7}" type="pres">
      <dgm:prSet presAssocID="{C1FF732D-5C89-49F0-B03D-CBDCB694395B}" presName="vert1" presStyleCnt="0"/>
      <dgm:spPr/>
    </dgm:pt>
    <dgm:pt modelId="{88899BB9-1ECB-CA40-B78F-718282A1FEB2}" type="pres">
      <dgm:prSet presAssocID="{C36CCB0E-4B60-45A3-93B9-DDCC4E87F4D8}" presName="thickLine" presStyleLbl="alignNode1" presStyleIdx="5" presStyleCnt="8"/>
      <dgm:spPr/>
    </dgm:pt>
    <dgm:pt modelId="{7BFCB0FA-B80C-9E41-B3C0-D3368D302CEA}" type="pres">
      <dgm:prSet presAssocID="{C36CCB0E-4B60-45A3-93B9-DDCC4E87F4D8}" presName="horz1" presStyleCnt="0"/>
      <dgm:spPr/>
    </dgm:pt>
    <dgm:pt modelId="{67976CA8-965A-0046-A664-83F01299604A}" type="pres">
      <dgm:prSet presAssocID="{C36CCB0E-4B60-45A3-93B9-DDCC4E87F4D8}" presName="tx1" presStyleLbl="revTx" presStyleIdx="5" presStyleCnt="8"/>
      <dgm:spPr/>
    </dgm:pt>
    <dgm:pt modelId="{EE2C0CD4-5E4D-234B-8A7A-407020C5219D}" type="pres">
      <dgm:prSet presAssocID="{C36CCB0E-4B60-45A3-93B9-DDCC4E87F4D8}" presName="vert1" presStyleCnt="0"/>
      <dgm:spPr/>
    </dgm:pt>
    <dgm:pt modelId="{8BBE3257-727E-7B4D-B411-D6827F40CA88}" type="pres">
      <dgm:prSet presAssocID="{E9AFE1DD-150F-42FE-94EA-3B26B5AC3D0F}" presName="thickLine" presStyleLbl="alignNode1" presStyleIdx="6" presStyleCnt="8"/>
      <dgm:spPr/>
    </dgm:pt>
    <dgm:pt modelId="{3B7AB7FE-DA2C-324E-96B8-89567F41BF47}" type="pres">
      <dgm:prSet presAssocID="{E9AFE1DD-150F-42FE-94EA-3B26B5AC3D0F}" presName="horz1" presStyleCnt="0"/>
      <dgm:spPr/>
    </dgm:pt>
    <dgm:pt modelId="{EDD3802E-BC4A-F649-80D4-F2AA8CB6F346}" type="pres">
      <dgm:prSet presAssocID="{E9AFE1DD-150F-42FE-94EA-3B26B5AC3D0F}" presName="tx1" presStyleLbl="revTx" presStyleIdx="6" presStyleCnt="8"/>
      <dgm:spPr/>
    </dgm:pt>
    <dgm:pt modelId="{BF4D6CB1-6CBD-B44A-B303-CCAFDD969BB8}" type="pres">
      <dgm:prSet presAssocID="{E9AFE1DD-150F-42FE-94EA-3B26B5AC3D0F}" presName="vert1" presStyleCnt="0"/>
      <dgm:spPr/>
    </dgm:pt>
    <dgm:pt modelId="{FE1EBACF-A73D-534F-A096-BE138CF84344}" type="pres">
      <dgm:prSet presAssocID="{1E61EFEB-67CD-435C-BBFF-7F45F30C31A9}" presName="thickLine" presStyleLbl="alignNode1" presStyleIdx="7" presStyleCnt="8"/>
      <dgm:spPr/>
    </dgm:pt>
    <dgm:pt modelId="{36F2018F-A20C-174E-B8DD-4845B8BD4732}" type="pres">
      <dgm:prSet presAssocID="{1E61EFEB-67CD-435C-BBFF-7F45F30C31A9}" presName="horz1" presStyleCnt="0"/>
      <dgm:spPr/>
    </dgm:pt>
    <dgm:pt modelId="{46C97BFA-1B0E-F946-88B1-D3800ED4F08C}" type="pres">
      <dgm:prSet presAssocID="{1E61EFEB-67CD-435C-BBFF-7F45F30C31A9}" presName="tx1" presStyleLbl="revTx" presStyleIdx="7" presStyleCnt="8"/>
      <dgm:spPr/>
    </dgm:pt>
    <dgm:pt modelId="{538135CF-769B-4044-B827-E76C60EC9E17}" type="pres">
      <dgm:prSet presAssocID="{1E61EFEB-67CD-435C-BBFF-7F45F30C31A9}" presName="vert1" presStyleCnt="0"/>
      <dgm:spPr/>
    </dgm:pt>
  </dgm:ptLst>
  <dgm:cxnLst>
    <dgm:cxn modelId="{3501AB16-6722-1F4E-BDE9-9C460B6EDBC2}" type="presOf" srcId="{3B52267B-6DB1-4236-9B0B-5ECCF4AF5436}" destId="{EB96E0B0-328A-3E41-8867-2BB1168474E8}" srcOrd="0" destOrd="0" presId="urn:microsoft.com/office/officeart/2008/layout/LinedList"/>
    <dgm:cxn modelId="{2623392B-B43C-9543-B6A7-3FA83FEA018A}" type="presOf" srcId="{AD4FBFCC-5CC4-499C-9701-08DC2CE78C5F}" destId="{48F909F8-199E-7A4A-87CD-AC8ABEF5B24E}" srcOrd="0" destOrd="0" presId="urn:microsoft.com/office/officeart/2008/layout/LinedList"/>
    <dgm:cxn modelId="{7924862C-0D7B-BB40-9AE4-B7A03C525F05}" type="presOf" srcId="{1E61EFEB-67CD-435C-BBFF-7F45F30C31A9}" destId="{46C97BFA-1B0E-F946-88B1-D3800ED4F08C}" srcOrd="0" destOrd="0" presId="urn:microsoft.com/office/officeart/2008/layout/LinedList"/>
    <dgm:cxn modelId="{0507E431-4A2D-44AD-8CE8-FACE8577B0D5}" srcId="{AF0E1794-F3A6-4616-9EDA-0F8E3B8AD372}" destId="{BCF4EF94-4CC3-4160-9EAF-2EC6A56EB113}" srcOrd="1" destOrd="0" parTransId="{90EF8036-D21B-4DED-A98A-3B59CB60698C}" sibTransId="{DEE619BB-0CF5-4B2E-B9E8-A4A814298CE7}"/>
    <dgm:cxn modelId="{2BDC1639-EC1A-4B6B-831A-475699DA2DA8}" srcId="{AF0E1794-F3A6-4616-9EDA-0F8E3B8AD372}" destId="{C1FF732D-5C89-49F0-B03D-CBDCB694395B}" srcOrd="4" destOrd="0" parTransId="{2C4D5CC9-820E-493D-8647-09F7BE891FB6}" sibTransId="{0438AA70-5AE0-42EF-BEE3-C76CAAA1B19F}"/>
    <dgm:cxn modelId="{AE036B3E-907C-D343-8D0B-6C1FFAE3377F}" type="presOf" srcId="{AF0E1794-F3A6-4616-9EDA-0F8E3B8AD372}" destId="{3E220801-67C8-5841-AD53-35C48F6250AC}" srcOrd="0" destOrd="0" presId="urn:microsoft.com/office/officeart/2008/layout/LinedList"/>
    <dgm:cxn modelId="{31046940-56A6-4E30-B3B2-81EA9615B25E}" srcId="{AF0E1794-F3A6-4616-9EDA-0F8E3B8AD372}" destId="{15C397FA-8799-40BA-9640-AFAFC0B6721D}" srcOrd="0" destOrd="0" parTransId="{2ACCD9EC-E987-4232-8883-102D906CC918}" sibTransId="{E1DE5BB4-5AC9-46B8-A292-64E848386287}"/>
    <dgm:cxn modelId="{30375E4C-6A6C-4F91-936A-46D064B6A462}" srcId="{AF0E1794-F3A6-4616-9EDA-0F8E3B8AD372}" destId="{C36CCB0E-4B60-45A3-93B9-DDCC4E87F4D8}" srcOrd="5" destOrd="0" parTransId="{A3ACBC38-95CE-451D-9CA7-63AC62773074}" sibTransId="{8CB54C71-B3D6-49D8-8B6A-4F03E636D017}"/>
    <dgm:cxn modelId="{30163856-6BC6-2F47-9671-25B84ED5302F}" type="presOf" srcId="{15C397FA-8799-40BA-9640-AFAFC0B6721D}" destId="{F029DDDD-E6B1-AE46-9325-48D872F7E510}" srcOrd="0" destOrd="0" presId="urn:microsoft.com/office/officeart/2008/layout/LinedList"/>
    <dgm:cxn modelId="{4597106D-1FE8-724D-A631-B911B3182726}" type="presOf" srcId="{BCF4EF94-4CC3-4160-9EAF-2EC6A56EB113}" destId="{C5EAE520-BCAD-DE4D-A37A-354954F26ADE}" srcOrd="0" destOrd="0" presId="urn:microsoft.com/office/officeart/2008/layout/LinedList"/>
    <dgm:cxn modelId="{24E1567D-9F2B-4CB9-8835-79C84780116C}" srcId="{AF0E1794-F3A6-4616-9EDA-0F8E3B8AD372}" destId="{AD4FBFCC-5CC4-499C-9701-08DC2CE78C5F}" srcOrd="2" destOrd="0" parTransId="{178EEED0-FF88-474D-A98D-D1AA6B6108F4}" sibTransId="{A8DF9E4D-8831-41C3-BE78-65A95440049E}"/>
    <dgm:cxn modelId="{D74A757F-3A7F-4E34-AC43-44B12577AC54}" srcId="{AF0E1794-F3A6-4616-9EDA-0F8E3B8AD372}" destId="{E9AFE1DD-150F-42FE-94EA-3B26B5AC3D0F}" srcOrd="6" destOrd="0" parTransId="{7C6E7FD7-DC54-4E7A-8A45-C44ACE286F28}" sibTransId="{9CA4B2EB-4E81-429E-BFF1-88EDF73E83D3}"/>
    <dgm:cxn modelId="{B60AFECF-ABF5-4DA0-B918-43B572AECDEF}" srcId="{AF0E1794-F3A6-4616-9EDA-0F8E3B8AD372}" destId="{1E61EFEB-67CD-435C-BBFF-7F45F30C31A9}" srcOrd="7" destOrd="0" parTransId="{66100676-A892-4698-945C-12E08C65B5FA}" sibTransId="{05365195-58A5-485F-ADD7-930DE99A42CB}"/>
    <dgm:cxn modelId="{E68A48D1-03CD-E442-945A-DC2F10F61C86}" type="presOf" srcId="{C1FF732D-5C89-49F0-B03D-CBDCB694395B}" destId="{D42A0791-C963-2746-8195-A3728802B0D9}" srcOrd="0" destOrd="0" presId="urn:microsoft.com/office/officeart/2008/layout/LinedList"/>
    <dgm:cxn modelId="{6DC5F0D7-00E8-9F41-80DE-FF0F33B8E19E}" type="presOf" srcId="{E9AFE1DD-150F-42FE-94EA-3B26B5AC3D0F}" destId="{EDD3802E-BC4A-F649-80D4-F2AA8CB6F346}" srcOrd="0" destOrd="0" presId="urn:microsoft.com/office/officeart/2008/layout/LinedList"/>
    <dgm:cxn modelId="{C58EE9EC-00CF-4CD9-9D3C-1371F0BC6B28}" srcId="{AF0E1794-F3A6-4616-9EDA-0F8E3B8AD372}" destId="{3B52267B-6DB1-4236-9B0B-5ECCF4AF5436}" srcOrd="3" destOrd="0" parTransId="{FD0EACA4-034F-4AB3-9733-BAD243784224}" sibTransId="{463E879C-7C19-466E-A7DB-CD1246121824}"/>
    <dgm:cxn modelId="{E9051CF4-26EF-0542-8C8C-F67B0A899EBA}" type="presOf" srcId="{C36CCB0E-4B60-45A3-93B9-DDCC4E87F4D8}" destId="{67976CA8-965A-0046-A664-83F01299604A}" srcOrd="0" destOrd="0" presId="urn:microsoft.com/office/officeart/2008/layout/LinedList"/>
    <dgm:cxn modelId="{48B4B22F-5AFB-F441-94D0-330BD953648C}" type="presParOf" srcId="{3E220801-67C8-5841-AD53-35C48F6250AC}" destId="{4BC5DBFE-ECF0-AD44-9078-E7E3C0DD3974}" srcOrd="0" destOrd="0" presId="urn:microsoft.com/office/officeart/2008/layout/LinedList"/>
    <dgm:cxn modelId="{1AF70A0D-81CA-8342-B84A-FEE199862D8A}" type="presParOf" srcId="{3E220801-67C8-5841-AD53-35C48F6250AC}" destId="{7486C20F-2E48-464C-B31C-E74BC2DCC0A9}" srcOrd="1" destOrd="0" presId="urn:microsoft.com/office/officeart/2008/layout/LinedList"/>
    <dgm:cxn modelId="{810E64EF-AC6B-4849-9EE7-773180B95543}" type="presParOf" srcId="{7486C20F-2E48-464C-B31C-E74BC2DCC0A9}" destId="{F029DDDD-E6B1-AE46-9325-48D872F7E510}" srcOrd="0" destOrd="0" presId="urn:microsoft.com/office/officeart/2008/layout/LinedList"/>
    <dgm:cxn modelId="{E6624350-075C-1E46-B07E-DF12989797B1}" type="presParOf" srcId="{7486C20F-2E48-464C-B31C-E74BC2DCC0A9}" destId="{9C240B69-E976-2B46-864E-0D78BC41E14B}" srcOrd="1" destOrd="0" presId="urn:microsoft.com/office/officeart/2008/layout/LinedList"/>
    <dgm:cxn modelId="{357F906D-B079-5344-BB98-2EA3591DDA23}" type="presParOf" srcId="{3E220801-67C8-5841-AD53-35C48F6250AC}" destId="{143377D0-B995-2A40-8B87-645D82C08208}" srcOrd="2" destOrd="0" presId="urn:microsoft.com/office/officeart/2008/layout/LinedList"/>
    <dgm:cxn modelId="{987EB698-D3D0-9045-A9A2-9DF25BB3074F}" type="presParOf" srcId="{3E220801-67C8-5841-AD53-35C48F6250AC}" destId="{20F29587-11D1-8841-AE43-B0F8A87D2BF4}" srcOrd="3" destOrd="0" presId="urn:microsoft.com/office/officeart/2008/layout/LinedList"/>
    <dgm:cxn modelId="{CCD89E8A-1171-CA49-BB3D-CFD1601BB665}" type="presParOf" srcId="{20F29587-11D1-8841-AE43-B0F8A87D2BF4}" destId="{C5EAE520-BCAD-DE4D-A37A-354954F26ADE}" srcOrd="0" destOrd="0" presId="urn:microsoft.com/office/officeart/2008/layout/LinedList"/>
    <dgm:cxn modelId="{C7BC8A04-C117-7A4A-95F3-39C45C590E84}" type="presParOf" srcId="{20F29587-11D1-8841-AE43-B0F8A87D2BF4}" destId="{8028908D-FE96-0943-A2C6-C14AB4E9435B}" srcOrd="1" destOrd="0" presId="urn:microsoft.com/office/officeart/2008/layout/LinedList"/>
    <dgm:cxn modelId="{2DF09FC5-9206-0540-8571-6313D1E81BAD}" type="presParOf" srcId="{3E220801-67C8-5841-AD53-35C48F6250AC}" destId="{42D51480-2D37-BD4B-B049-6551CDA9DC05}" srcOrd="4" destOrd="0" presId="urn:microsoft.com/office/officeart/2008/layout/LinedList"/>
    <dgm:cxn modelId="{7B6DF0AA-2773-FC40-93A2-E229F0A2C375}" type="presParOf" srcId="{3E220801-67C8-5841-AD53-35C48F6250AC}" destId="{01311544-CF4C-5244-A488-CF1961A27D48}" srcOrd="5" destOrd="0" presId="urn:microsoft.com/office/officeart/2008/layout/LinedList"/>
    <dgm:cxn modelId="{52C822DE-1E96-904E-AF94-A79F51376EAF}" type="presParOf" srcId="{01311544-CF4C-5244-A488-CF1961A27D48}" destId="{48F909F8-199E-7A4A-87CD-AC8ABEF5B24E}" srcOrd="0" destOrd="0" presId="urn:microsoft.com/office/officeart/2008/layout/LinedList"/>
    <dgm:cxn modelId="{57FB92B9-89E2-7643-8394-F57890912D1A}" type="presParOf" srcId="{01311544-CF4C-5244-A488-CF1961A27D48}" destId="{2D7C9BA7-6910-044D-9AE9-B192CABE9BB9}" srcOrd="1" destOrd="0" presId="urn:microsoft.com/office/officeart/2008/layout/LinedList"/>
    <dgm:cxn modelId="{AFABFC6E-DB73-194A-B3C2-ED8B730BA830}" type="presParOf" srcId="{3E220801-67C8-5841-AD53-35C48F6250AC}" destId="{B0E2F0AE-5E63-3340-861F-9CA0CB078A47}" srcOrd="6" destOrd="0" presId="urn:microsoft.com/office/officeart/2008/layout/LinedList"/>
    <dgm:cxn modelId="{987EA8E1-4299-0545-800E-A69762BCF7B8}" type="presParOf" srcId="{3E220801-67C8-5841-AD53-35C48F6250AC}" destId="{DD71207D-1883-D74E-BD27-3D50757D1159}" srcOrd="7" destOrd="0" presId="urn:microsoft.com/office/officeart/2008/layout/LinedList"/>
    <dgm:cxn modelId="{CD15455E-7E0F-A248-A886-720386B99C41}" type="presParOf" srcId="{DD71207D-1883-D74E-BD27-3D50757D1159}" destId="{EB96E0B0-328A-3E41-8867-2BB1168474E8}" srcOrd="0" destOrd="0" presId="urn:microsoft.com/office/officeart/2008/layout/LinedList"/>
    <dgm:cxn modelId="{B7FD5A34-155A-6046-BA8D-2AD53C1185F2}" type="presParOf" srcId="{DD71207D-1883-D74E-BD27-3D50757D1159}" destId="{B83AE68B-645E-3947-97B3-D72D046AA798}" srcOrd="1" destOrd="0" presId="urn:microsoft.com/office/officeart/2008/layout/LinedList"/>
    <dgm:cxn modelId="{813E49ED-5242-DA43-B333-82D4666615F5}" type="presParOf" srcId="{3E220801-67C8-5841-AD53-35C48F6250AC}" destId="{445BD528-E4BB-174B-AD4D-1FF51B3E7318}" srcOrd="8" destOrd="0" presId="urn:microsoft.com/office/officeart/2008/layout/LinedList"/>
    <dgm:cxn modelId="{0110CB2F-C6CC-B248-840B-B899BD1B5797}" type="presParOf" srcId="{3E220801-67C8-5841-AD53-35C48F6250AC}" destId="{2F609FD9-0B94-5948-9A90-41F8A93E3738}" srcOrd="9" destOrd="0" presId="urn:microsoft.com/office/officeart/2008/layout/LinedList"/>
    <dgm:cxn modelId="{189CDF19-3A5D-CD42-A79F-980E1BE6B6A5}" type="presParOf" srcId="{2F609FD9-0B94-5948-9A90-41F8A93E3738}" destId="{D42A0791-C963-2746-8195-A3728802B0D9}" srcOrd="0" destOrd="0" presId="urn:microsoft.com/office/officeart/2008/layout/LinedList"/>
    <dgm:cxn modelId="{605A774A-289B-D844-82C5-183BD04C15C5}" type="presParOf" srcId="{2F609FD9-0B94-5948-9A90-41F8A93E3738}" destId="{E457CDB1-255D-EB4D-8945-07958D54F0E7}" srcOrd="1" destOrd="0" presId="urn:microsoft.com/office/officeart/2008/layout/LinedList"/>
    <dgm:cxn modelId="{18E435B1-BC58-E341-8220-0F6563685680}" type="presParOf" srcId="{3E220801-67C8-5841-AD53-35C48F6250AC}" destId="{88899BB9-1ECB-CA40-B78F-718282A1FEB2}" srcOrd="10" destOrd="0" presId="urn:microsoft.com/office/officeart/2008/layout/LinedList"/>
    <dgm:cxn modelId="{B9CABA05-3E18-2742-B2C0-B5626DC2BC0F}" type="presParOf" srcId="{3E220801-67C8-5841-AD53-35C48F6250AC}" destId="{7BFCB0FA-B80C-9E41-B3C0-D3368D302CEA}" srcOrd="11" destOrd="0" presId="urn:microsoft.com/office/officeart/2008/layout/LinedList"/>
    <dgm:cxn modelId="{717FD0E3-1400-044B-8187-C8FF9E828ECC}" type="presParOf" srcId="{7BFCB0FA-B80C-9E41-B3C0-D3368D302CEA}" destId="{67976CA8-965A-0046-A664-83F01299604A}" srcOrd="0" destOrd="0" presId="urn:microsoft.com/office/officeart/2008/layout/LinedList"/>
    <dgm:cxn modelId="{07F454B1-07A8-8645-AAFC-B17501F0443A}" type="presParOf" srcId="{7BFCB0FA-B80C-9E41-B3C0-D3368D302CEA}" destId="{EE2C0CD4-5E4D-234B-8A7A-407020C5219D}" srcOrd="1" destOrd="0" presId="urn:microsoft.com/office/officeart/2008/layout/LinedList"/>
    <dgm:cxn modelId="{2E2B39AA-4D9E-6C45-9CEF-FE2FEFDB7F9E}" type="presParOf" srcId="{3E220801-67C8-5841-AD53-35C48F6250AC}" destId="{8BBE3257-727E-7B4D-B411-D6827F40CA88}" srcOrd="12" destOrd="0" presId="urn:microsoft.com/office/officeart/2008/layout/LinedList"/>
    <dgm:cxn modelId="{7271E798-D8CC-3340-B92A-830D9253DCB9}" type="presParOf" srcId="{3E220801-67C8-5841-AD53-35C48F6250AC}" destId="{3B7AB7FE-DA2C-324E-96B8-89567F41BF47}" srcOrd="13" destOrd="0" presId="urn:microsoft.com/office/officeart/2008/layout/LinedList"/>
    <dgm:cxn modelId="{74122539-20CB-9948-AFDF-FCB8917CBF82}" type="presParOf" srcId="{3B7AB7FE-DA2C-324E-96B8-89567F41BF47}" destId="{EDD3802E-BC4A-F649-80D4-F2AA8CB6F346}" srcOrd="0" destOrd="0" presId="urn:microsoft.com/office/officeart/2008/layout/LinedList"/>
    <dgm:cxn modelId="{AC14878F-FC72-EF44-A1CA-5324A0371CCE}" type="presParOf" srcId="{3B7AB7FE-DA2C-324E-96B8-89567F41BF47}" destId="{BF4D6CB1-6CBD-B44A-B303-CCAFDD969BB8}" srcOrd="1" destOrd="0" presId="urn:microsoft.com/office/officeart/2008/layout/LinedList"/>
    <dgm:cxn modelId="{A0A99C43-97F8-CC4E-87AE-64E403DFC521}" type="presParOf" srcId="{3E220801-67C8-5841-AD53-35C48F6250AC}" destId="{FE1EBACF-A73D-534F-A096-BE138CF84344}" srcOrd="14" destOrd="0" presId="urn:microsoft.com/office/officeart/2008/layout/LinedList"/>
    <dgm:cxn modelId="{0FA5C3FD-AAF8-7848-A548-AE6D7519A16B}" type="presParOf" srcId="{3E220801-67C8-5841-AD53-35C48F6250AC}" destId="{36F2018F-A20C-174E-B8DD-4845B8BD4732}" srcOrd="15" destOrd="0" presId="urn:microsoft.com/office/officeart/2008/layout/LinedList"/>
    <dgm:cxn modelId="{E5E436D8-34BB-9444-A282-39927F9FD38B}" type="presParOf" srcId="{36F2018F-A20C-174E-B8DD-4845B8BD4732}" destId="{46C97BFA-1B0E-F946-88B1-D3800ED4F08C}" srcOrd="0" destOrd="0" presId="urn:microsoft.com/office/officeart/2008/layout/LinedList"/>
    <dgm:cxn modelId="{BB7930B5-11A7-2046-A093-09821515544D}" type="presParOf" srcId="{36F2018F-A20C-174E-B8DD-4845B8BD4732}" destId="{538135CF-769B-4044-B827-E76C60EC9E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59164D-6D71-0440-A536-0122E0455402}"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2ADA6685-8F4C-4646-8423-CDA9BDE9839B}">
      <dgm:prSet phldrT="[Text]"/>
      <dgm:spPr>
        <a:solidFill>
          <a:srgbClr val="0070C0"/>
        </a:solidFill>
      </dgm:spPr>
      <dgm:t>
        <a:bodyPr/>
        <a:lstStyle/>
        <a:p>
          <a:r>
            <a:rPr lang="en-US" dirty="0"/>
            <a:t>Sexual </a:t>
          </a:r>
          <a:r>
            <a:rPr lang="en-US" dirty="0" err="1"/>
            <a:t>Behaviour</a:t>
          </a:r>
          <a:endParaRPr lang="en-US" dirty="0"/>
        </a:p>
      </dgm:t>
    </dgm:pt>
    <dgm:pt modelId="{C12748CA-459E-3944-B43B-2C53EB8CD0E3}" type="parTrans" cxnId="{064261BE-82DE-B14A-ADE4-242E4A733B8A}">
      <dgm:prSet/>
      <dgm:spPr/>
      <dgm:t>
        <a:bodyPr/>
        <a:lstStyle/>
        <a:p>
          <a:endParaRPr lang="en-US"/>
        </a:p>
      </dgm:t>
    </dgm:pt>
    <dgm:pt modelId="{B28FE948-26EB-AB44-9ACA-6D70E2A0A1BF}" type="sibTrans" cxnId="{064261BE-82DE-B14A-ADE4-242E4A733B8A}">
      <dgm:prSet/>
      <dgm:spPr/>
      <dgm:t>
        <a:bodyPr/>
        <a:lstStyle/>
        <a:p>
          <a:endParaRPr lang="en-US"/>
        </a:p>
      </dgm:t>
    </dgm:pt>
    <dgm:pt modelId="{E222CCF9-9F4E-2A4D-9E50-86938B81FDF6}">
      <dgm:prSet phldrT="[Text]"/>
      <dgm:spPr>
        <a:solidFill>
          <a:srgbClr val="FF9300"/>
        </a:solidFill>
      </dgm:spPr>
      <dgm:t>
        <a:bodyPr/>
        <a:lstStyle/>
        <a:p>
          <a:r>
            <a:rPr lang="en-US" dirty="0"/>
            <a:t>Non Sexual </a:t>
          </a:r>
          <a:r>
            <a:rPr lang="en-US" dirty="0" err="1"/>
            <a:t>Behaviour</a:t>
          </a:r>
          <a:endParaRPr lang="en-US" dirty="0"/>
        </a:p>
      </dgm:t>
    </dgm:pt>
    <dgm:pt modelId="{AD5A7D6C-DA76-7E48-B3AF-2FAFA6DBCD50}" type="parTrans" cxnId="{66D171BB-592B-1F42-871D-A016185DEB0C}">
      <dgm:prSet/>
      <dgm:spPr/>
      <dgm:t>
        <a:bodyPr/>
        <a:lstStyle/>
        <a:p>
          <a:endParaRPr lang="en-US"/>
        </a:p>
      </dgm:t>
    </dgm:pt>
    <dgm:pt modelId="{AE8661CF-281C-8249-8F07-8D4F1042FE8D}" type="sibTrans" cxnId="{66D171BB-592B-1F42-871D-A016185DEB0C}">
      <dgm:prSet/>
      <dgm:spPr/>
      <dgm:t>
        <a:bodyPr/>
        <a:lstStyle/>
        <a:p>
          <a:endParaRPr lang="en-US"/>
        </a:p>
      </dgm:t>
    </dgm:pt>
    <dgm:pt modelId="{B7B0D7FA-F2E1-DC4A-B9DE-B9A94FDD16CB}">
      <dgm:prSet phldrT="[Text]"/>
      <dgm:spPr>
        <a:solidFill>
          <a:schemeClr val="accent4">
            <a:lumMod val="75000"/>
          </a:schemeClr>
        </a:solidFill>
      </dgm:spPr>
      <dgm:t>
        <a:bodyPr/>
        <a:lstStyle/>
        <a:p>
          <a:r>
            <a:rPr lang="en-US" dirty="0"/>
            <a:t>Developmental</a:t>
          </a:r>
        </a:p>
      </dgm:t>
    </dgm:pt>
    <dgm:pt modelId="{1FF57417-1575-E84C-BF82-7AC845E9D697}" type="parTrans" cxnId="{DF4BD23F-D6C9-534D-B6DF-CC33C2EB82D4}">
      <dgm:prSet/>
      <dgm:spPr/>
      <dgm:t>
        <a:bodyPr/>
        <a:lstStyle/>
        <a:p>
          <a:endParaRPr lang="en-US"/>
        </a:p>
      </dgm:t>
    </dgm:pt>
    <dgm:pt modelId="{B739C3C8-798E-5B4A-B695-6E8C4309F95C}" type="sibTrans" cxnId="{DF4BD23F-D6C9-534D-B6DF-CC33C2EB82D4}">
      <dgm:prSet/>
      <dgm:spPr/>
      <dgm:t>
        <a:bodyPr/>
        <a:lstStyle/>
        <a:p>
          <a:endParaRPr lang="en-US"/>
        </a:p>
      </dgm:t>
    </dgm:pt>
    <dgm:pt modelId="{05C1D6FC-F7F7-0E4F-A173-C33799ED02FF}">
      <dgm:prSet phldrT="[Text]"/>
      <dgm:spPr>
        <a:solidFill>
          <a:srgbClr val="DC24B5"/>
        </a:solidFill>
      </dgm:spPr>
      <dgm:t>
        <a:bodyPr/>
        <a:lstStyle/>
        <a:p>
          <a:r>
            <a:rPr lang="en-US" dirty="0"/>
            <a:t>Environmental / Family</a:t>
          </a:r>
        </a:p>
      </dgm:t>
    </dgm:pt>
    <dgm:pt modelId="{F7F69850-D371-AE47-A6A5-B292C6622118}" type="parTrans" cxnId="{A5B7D473-67EA-7C44-B075-5CBB86090862}">
      <dgm:prSet/>
      <dgm:spPr/>
      <dgm:t>
        <a:bodyPr/>
        <a:lstStyle/>
        <a:p>
          <a:endParaRPr lang="en-US"/>
        </a:p>
      </dgm:t>
    </dgm:pt>
    <dgm:pt modelId="{AC71481B-A479-0D4F-B2BE-0F19D0FAF5BC}" type="sibTrans" cxnId="{A5B7D473-67EA-7C44-B075-5CBB86090862}">
      <dgm:prSet/>
      <dgm:spPr/>
      <dgm:t>
        <a:bodyPr/>
        <a:lstStyle/>
        <a:p>
          <a:endParaRPr lang="en-US"/>
        </a:p>
      </dgm:t>
    </dgm:pt>
    <dgm:pt modelId="{6ECDFE4D-CB0A-A64A-8AD2-C1ABAA290768}">
      <dgm:prSet phldrT="[Text]"/>
      <dgm:spPr>
        <a:solidFill>
          <a:srgbClr val="7030A0"/>
        </a:solidFill>
      </dgm:spPr>
      <dgm:t>
        <a:bodyPr/>
        <a:lstStyle/>
        <a:p>
          <a:r>
            <a:rPr lang="en-US" dirty="0"/>
            <a:t>Self Regulation</a:t>
          </a:r>
        </a:p>
      </dgm:t>
    </dgm:pt>
    <dgm:pt modelId="{40475D1A-0E84-9D45-8738-DFD013CD824A}" type="parTrans" cxnId="{E5427A13-2391-2A44-B8E6-7C52399997DD}">
      <dgm:prSet/>
      <dgm:spPr/>
      <dgm:t>
        <a:bodyPr/>
        <a:lstStyle/>
        <a:p>
          <a:endParaRPr lang="en-US"/>
        </a:p>
      </dgm:t>
    </dgm:pt>
    <dgm:pt modelId="{21E0A603-FF18-384E-B0C8-A132CF7411A0}" type="sibTrans" cxnId="{E5427A13-2391-2A44-B8E6-7C52399997DD}">
      <dgm:prSet/>
      <dgm:spPr/>
      <dgm:t>
        <a:bodyPr/>
        <a:lstStyle/>
        <a:p>
          <a:endParaRPr lang="en-US"/>
        </a:p>
      </dgm:t>
    </dgm:pt>
    <dgm:pt modelId="{AAA4FEAF-B7E9-5544-B8E3-7B8BEC558C3E}" type="pres">
      <dgm:prSet presAssocID="{7B59164D-6D71-0440-A536-0122E0455402}" presName="cycle" presStyleCnt="0">
        <dgm:presLayoutVars>
          <dgm:dir/>
          <dgm:resizeHandles val="exact"/>
        </dgm:presLayoutVars>
      </dgm:prSet>
      <dgm:spPr/>
    </dgm:pt>
    <dgm:pt modelId="{285BC803-8938-4141-91C7-8000E66A1A19}" type="pres">
      <dgm:prSet presAssocID="{2ADA6685-8F4C-4646-8423-CDA9BDE9839B}" presName="node" presStyleLbl="node1" presStyleIdx="0" presStyleCnt="5">
        <dgm:presLayoutVars>
          <dgm:bulletEnabled val="1"/>
        </dgm:presLayoutVars>
      </dgm:prSet>
      <dgm:spPr/>
    </dgm:pt>
    <dgm:pt modelId="{D2574211-712D-5042-A7D0-60A3C808D70A}" type="pres">
      <dgm:prSet presAssocID="{B28FE948-26EB-AB44-9ACA-6D70E2A0A1BF}" presName="sibTrans" presStyleLbl="sibTrans2D1" presStyleIdx="0" presStyleCnt="5"/>
      <dgm:spPr/>
    </dgm:pt>
    <dgm:pt modelId="{8D43FE73-3B08-F34E-8572-4549B421FFEA}" type="pres">
      <dgm:prSet presAssocID="{B28FE948-26EB-AB44-9ACA-6D70E2A0A1BF}" presName="connectorText" presStyleLbl="sibTrans2D1" presStyleIdx="0" presStyleCnt="5"/>
      <dgm:spPr/>
    </dgm:pt>
    <dgm:pt modelId="{B910D49F-F1F1-3449-9855-4B7242B35FE5}" type="pres">
      <dgm:prSet presAssocID="{E222CCF9-9F4E-2A4D-9E50-86938B81FDF6}" presName="node" presStyleLbl="node1" presStyleIdx="1" presStyleCnt="5">
        <dgm:presLayoutVars>
          <dgm:bulletEnabled val="1"/>
        </dgm:presLayoutVars>
      </dgm:prSet>
      <dgm:spPr/>
    </dgm:pt>
    <dgm:pt modelId="{D664591F-A2DA-764C-AC6D-CB5DE7C9E9FD}" type="pres">
      <dgm:prSet presAssocID="{AE8661CF-281C-8249-8F07-8D4F1042FE8D}" presName="sibTrans" presStyleLbl="sibTrans2D1" presStyleIdx="1" presStyleCnt="5"/>
      <dgm:spPr/>
    </dgm:pt>
    <dgm:pt modelId="{1840E60D-4408-BA4C-8312-83CA8F60236A}" type="pres">
      <dgm:prSet presAssocID="{AE8661CF-281C-8249-8F07-8D4F1042FE8D}" presName="connectorText" presStyleLbl="sibTrans2D1" presStyleIdx="1" presStyleCnt="5"/>
      <dgm:spPr/>
    </dgm:pt>
    <dgm:pt modelId="{BC61AAD6-2546-DD43-88F9-66E4244ED230}" type="pres">
      <dgm:prSet presAssocID="{B7B0D7FA-F2E1-DC4A-B9DE-B9A94FDD16CB}" presName="node" presStyleLbl="node1" presStyleIdx="2" presStyleCnt="5">
        <dgm:presLayoutVars>
          <dgm:bulletEnabled val="1"/>
        </dgm:presLayoutVars>
      </dgm:prSet>
      <dgm:spPr/>
    </dgm:pt>
    <dgm:pt modelId="{BD366227-091D-D944-91B3-A9BB703F3375}" type="pres">
      <dgm:prSet presAssocID="{B739C3C8-798E-5B4A-B695-6E8C4309F95C}" presName="sibTrans" presStyleLbl="sibTrans2D1" presStyleIdx="2" presStyleCnt="5"/>
      <dgm:spPr/>
    </dgm:pt>
    <dgm:pt modelId="{FA15AD7D-E846-2344-B0F4-B594BE129AFD}" type="pres">
      <dgm:prSet presAssocID="{B739C3C8-798E-5B4A-B695-6E8C4309F95C}" presName="connectorText" presStyleLbl="sibTrans2D1" presStyleIdx="2" presStyleCnt="5"/>
      <dgm:spPr/>
    </dgm:pt>
    <dgm:pt modelId="{6F3095B1-344D-4644-A965-69041943F500}" type="pres">
      <dgm:prSet presAssocID="{05C1D6FC-F7F7-0E4F-A173-C33799ED02FF}" presName="node" presStyleLbl="node1" presStyleIdx="3" presStyleCnt="5">
        <dgm:presLayoutVars>
          <dgm:bulletEnabled val="1"/>
        </dgm:presLayoutVars>
      </dgm:prSet>
      <dgm:spPr/>
    </dgm:pt>
    <dgm:pt modelId="{14ED142C-7F4B-5E49-AFF8-6082C42491D4}" type="pres">
      <dgm:prSet presAssocID="{AC71481B-A479-0D4F-B2BE-0F19D0FAF5BC}" presName="sibTrans" presStyleLbl="sibTrans2D1" presStyleIdx="3" presStyleCnt="5"/>
      <dgm:spPr/>
    </dgm:pt>
    <dgm:pt modelId="{6DBAAF21-B7EC-9443-8EA5-843234604987}" type="pres">
      <dgm:prSet presAssocID="{AC71481B-A479-0D4F-B2BE-0F19D0FAF5BC}" presName="connectorText" presStyleLbl="sibTrans2D1" presStyleIdx="3" presStyleCnt="5"/>
      <dgm:spPr/>
    </dgm:pt>
    <dgm:pt modelId="{BDE249C9-00C0-CF45-9877-C78A45C724A9}" type="pres">
      <dgm:prSet presAssocID="{6ECDFE4D-CB0A-A64A-8AD2-C1ABAA290768}" presName="node" presStyleLbl="node1" presStyleIdx="4" presStyleCnt="5">
        <dgm:presLayoutVars>
          <dgm:bulletEnabled val="1"/>
        </dgm:presLayoutVars>
      </dgm:prSet>
      <dgm:spPr/>
    </dgm:pt>
    <dgm:pt modelId="{0AB29E70-FDF6-4B40-ACD7-C6D391C8D68D}" type="pres">
      <dgm:prSet presAssocID="{21E0A603-FF18-384E-B0C8-A132CF7411A0}" presName="sibTrans" presStyleLbl="sibTrans2D1" presStyleIdx="4" presStyleCnt="5"/>
      <dgm:spPr/>
    </dgm:pt>
    <dgm:pt modelId="{E4B8DE78-3EE0-EF49-8F8D-5C97EDE65BA3}" type="pres">
      <dgm:prSet presAssocID="{21E0A603-FF18-384E-B0C8-A132CF7411A0}" presName="connectorText" presStyleLbl="sibTrans2D1" presStyleIdx="4" presStyleCnt="5"/>
      <dgm:spPr/>
    </dgm:pt>
  </dgm:ptLst>
  <dgm:cxnLst>
    <dgm:cxn modelId="{DA5BF90F-D6D5-4B4B-9E5E-3B2E9B4B1FCE}" type="presOf" srcId="{AE8661CF-281C-8249-8F07-8D4F1042FE8D}" destId="{D664591F-A2DA-764C-AC6D-CB5DE7C9E9FD}" srcOrd="0" destOrd="0" presId="urn:microsoft.com/office/officeart/2005/8/layout/cycle2"/>
    <dgm:cxn modelId="{E5427A13-2391-2A44-B8E6-7C52399997DD}" srcId="{7B59164D-6D71-0440-A536-0122E0455402}" destId="{6ECDFE4D-CB0A-A64A-8AD2-C1ABAA290768}" srcOrd="4" destOrd="0" parTransId="{40475D1A-0E84-9D45-8738-DFD013CD824A}" sibTransId="{21E0A603-FF18-384E-B0C8-A132CF7411A0}"/>
    <dgm:cxn modelId="{C823F51C-1113-3545-98CF-EFA1C43D8F00}" type="presOf" srcId="{21E0A603-FF18-384E-B0C8-A132CF7411A0}" destId="{0AB29E70-FDF6-4B40-ACD7-C6D391C8D68D}" srcOrd="0" destOrd="0" presId="urn:microsoft.com/office/officeart/2005/8/layout/cycle2"/>
    <dgm:cxn modelId="{E50C7B1F-6474-7046-A092-8734A5238575}" type="presOf" srcId="{AE8661CF-281C-8249-8F07-8D4F1042FE8D}" destId="{1840E60D-4408-BA4C-8312-83CA8F60236A}" srcOrd="1" destOrd="0" presId="urn:microsoft.com/office/officeart/2005/8/layout/cycle2"/>
    <dgm:cxn modelId="{8920D722-FED2-2840-84F5-C7704CAC457E}" type="presOf" srcId="{05C1D6FC-F7F7-0E4F-A173-C33799ED02FF}" destId="{6F3095B1-344D-4644-A965-69041943F500}" srcOrd="0" destOrd="0" presId="urn:microsoft.com/office/officeart/2005/8/layout/cycle2"/>
    <dgm:cxn modelId="{757E6B27-D762-3840-9AC5-30CAC8C957F3}" type="presOf" srcId="{B739C3C8-798E-5B4A-B695-6E8C4309F95C}" destId="{BD366227-091D-D944-91B3-A9BB703F3375}" srcOrd="0" destOrd="0" presId="urn:microsoft.com/office/officeart/2005/8/layout/cycle2"/>
    <dgm:cxn modelId="{89AE8727-83E1-0642-AADE-73D8F03F7ED7}" type="presOf" srcId="{AC71481B-A479-0D4F-B2BE-0F19D0FAF5BC}" destId="{6DBAAF21-B7EC-9443-8EA5-843234604987}" srcOrd="1" destOrd="0" presId="urn:microsoft.com/office/officeart/2005/8/layout/cycle2"/>
    <dgm:cxn modelId="{DF4BD23F-D6C9-534D-B6DF-CC33C2EB82D4}" srcId="{7B59164D-6D71-0440-A536-0122E0455402}" destId="{B7B0D7FA-F2E1-DC4A-B9DE-B9A94FDD16CB}" srcOrd="2" destOrd="0" parTransId="{1FF57417-1575-E84C-BF82-7AC845E9D697}" sibTransId="{B739C3C8-798E-5B4A-B695-6E8C4309F95C}"/>
    <dgm:cxn modelId="{B59E1347-584D-7A48-9C44-B3A0CCF6EAC0}" type="presOf" srcId="{B28FE948-26EB-AB44-9ACA-6D70E2A0A1BF}" destId="{D2574211-712D-5042-A7D0-60A3C808D70A}" srcOrd="0" destOrd="0" presId="urn:microsoft.com/office/officeart/2005/8/layout/cycle2"/>
    <dgm:cxn modelId="{4F733668-66B8-E043-9952-BDC97611716D}" type="presOf" srcId="{B7B0D7FA-F2E1-DC4A-B9DE-B9A94FDD16CB}" destId="{BC61AAD6-2546-DD43-88F9-66E4244ED230}" srcOrd="0" destOrd="0" presId="urn:microsoft.com/office/officeart/2005/8/layout/cycle2"/>
    <dgm:cxn modelId="{42647268-1B4A-9942-B65D-7272DBAFCBEE}" type="presOf" srcId="{B739C3C8-798E-5B4A-B695-6E8C4309F95C}" destId="{FA15AD7D-E846-2344-B0F4-B594BE129AFD}" srcOrd="1" destOrd="0" presId="urn:microsoft.com/office/officeart/2005/8/layout/cycle2"/>
    <dgm:cxn modelId="{A5B7D473-67EA-7C44-B075-5CBB86090862}" srcId="{7B59164D-6D71-0440-A536-0122E0455402}" destId="{05C1D6FC-F7F7-0E4F-A173-C33799ED02FF}" srcOrd="3" destOrd="0" parTransId="{F7F69850-D371-AE47-A6A5-B292C6622118}" sibTransId="{AC71481B-A479-0D4F-B2BE-0F19D0FAF5BC}"/>
    <dgm:cxn modelId="{31871E87-FF42-1944-81F7-79E982003A74}" type="presOf" srcId="{E222CCF9-9F4E-2A4D-9E50-86938B81FDF6}" destId="{B910D49F-F1F1-3449-9855-4B7242B35FE5}" srcOrd="0" destOrd="0" presId="urn:microsoft.com/office/officeart/2005/8/layout/cycle2"/>
    <dgm:cxn modelId="{103E33BB-A2C9-CA42-B02F-A1755792D927}" type="presOf" srcId="{21E0A603-FF18-384E-B0C8-A132CF7411A0}" destId="{E4B8DE78-3EE0-EF49-8F8D-5C97EDE65BA3}" srcOrd="1" destOrd="0" presId="urn:microsoft.com/office/officeart/2005/8/layout/cycle2"/>
    <dgm:cxn modelId="{66D171BB-592B-1F42-871D-A016185DEB0C}" srcId="{7B59164D-6D71-0440-A536-0122E0455402}" destId="{E222CCF9-9F4E-2A4D-9E50-86938B81FDF6}" srcOrd="1" destOrd="0" parTransId="{AD5A7D6C-DA76-7E48-B3AF-2FAFA6DBCD50}" sibTransId="{AE8661CF-281C-8249-8F07-8D4F1042FE8D}"/>
    <dgm:cxn modelId="{064261BE-82DE-B14A-ADE4-242E4A733B8A}" srcId="{7B59164D-6D71-0440-A536-0122E0455402}" destId="{2ADA6685-8F4C-4646-8423-CDA9BDE9839B}" srcOrd="0" destOrd="0" parTransId="{C12748CA-459E-3944-B43B-2C53EB8CD0E3}" sibTransId="{B28FE948-26EB-AB44-9ACA-6D70E2A0A1BF}"/>
    <dgm:cxn modelId="{521286C7-B996-AE46-8AF0-0C7297C04073}" type="presOf" srcId="{2ADA6685-8F4C-4646-8423-CDA9BDE9839B}" destId="{285BC803-8938-4141-91C7-8000E66A1A19}" srcOrd="0" destOrd="0" presId="urn:microsoft.com/office/officeart/2005/8/layout/cycle2"/>
    <dgm:cxn modelId="{3E9268CE-030E-3644-9961-5C828923CEA4}" type="presOf" srcId="{7B59164D-6D71-0440-A536-0122E0455402}" destId="{AAA4FEAF-B7E9-5544-B8E3-7B8BEC558C3E}" srcOrd="0" destOrd="0" presId="urn:microsoft.com/office/officeart/2005/8/layout/cycle2"/>
    <dgm:cxn modelId="{6B0290E1-2E5F-E949-916B-62F701265FC0}" type="presOf" srcId="{B28FE948-26EB-AB44-9ACA-6D70E2A0A1BF}" destId="{8D43FE73-3B08-F34E-8572-4549B421FFEA}" srcOrd="1" destOrd="0" presId="urn:microsoft.com/office/officeart/2005/8/layout/cycle2"/>
    <dgm:cxn modelId="{32BEA8EC-DA50-4240-A3DA-75F2CA4CEB5C}" type="presOf" srcId="{6ECDFE4D-CB0A-A64A-8AD2-C1ABAA290768}" destId="{BDE249C9-00C0-CF45-9877-C78A45C724A9}" srcOrd="0" destOrd="0" presId="urn:microsoft.com/office/officeart/2005/8/layout/cycle2"/>
    <dgm:cxn modelId="{3E65E1FB-89FE-CC44-88A6-62941C4AC270}" type="presOf" srcId="{AC71481B-A479-0D4F-B2BE-0F19D0FAF5BC}" destId="{14ED142C-7F4B-5E49-AFF8-6082C42491D4}" srcOrd="0" destOrd="0" presId="urn:microsoft.com/office/officeart/2005/8/layout/cycle2"/>
    <dgm:cxn modelId="{FC29AEC9-8D09-D744-BDD7-F05DB8F35471}" type="presParOf" srcId="{AAA4FEAF-B7E9-5544-B8E3-7B8BEC558C3E}" destId="{285BC803-8938-4141-91C7-8000E66A1A19}" srcOrd="0" destOrd="0" presId="urn:microsoft.com/office/officeart/2005/8/layout/cycle2"/>
    <dgm:cxn modelId="{B9C6C576-2399-6749-9A3E-FB2A658A3943}" type="presParOf" srcId="{AAA4FEAF-B7E9-5544-B8E3-7B8BEC558C3E}" destId="{D2574211-712D-5042-A7D0-60A3C808D70A}" srcOrd="1" destOrd="0" presId="urn:microsoft.com/office/officeart/2005/8/layout/cycle2"/>
    <dgm:cxn modelId="{C4894689-E5DA-3A4B-B374-C8B153C3D67D}" type="presParOf" srcId="{D2574211-712D-5042-A7D0-60A3C808D70A}" destId="{8D43FE73-3B08-F34E-8572-4549B421FFEA}" srcOrd="0" destOrd="0" presId="urn:microsoft.com/office/officeart/2005/8/layout/cycle2"/>
    <dgm:cxn modelId="{6B00D7B2-00BE-DF43-BBEC-A370CC37B592}" type="presParOf" srcId="{AAA4FEAF-B7E9-5544-B8E3-7B8BEC558C3E}" destId="{B910D49F-F1F1-3449-9855-4B7242B35FE5}" srcOrd="2" destOrd="0" presId="urn:microsoft.com/office/officeart/2005/8/layout/cycle2"/>
    <dgm:cxn modelId="{C07B1EA9-F397-E948-A047-6FF3B9392A2B}" type="presParOf" srcId="{AAA4FEAF-B7E9-5544-B8E3-7B8BEC558C3E}" destId="{D664591F-A2DA-764C-AC6D-CB5DE7C9E9FD}" srcOrd="3" destOrd="0" presId="urn:microsoft.com/office/officeart/2005/8/layout/cycle2"/>
    <dgm:cxn modelId="{87AC8202-27DB-4A48-9BBD-985403D8C99B}" type="presParOf" srcId="{D664591F-A2DA-764C-AC6D-CB5DE7C9E9FD}" destId="{1840E60D-4408-BA4C-8312-83CA8F60236A}" srcOrd="0" destOrd="0" presId="urn:microsoft.com/office/officeart/2005/8/layout/cycle2"/>
    <dgm:cxn modelId="{7A791F63-8A07-874E-8D14-5D1FFBD77C31}" type="presParOf" srcId="{AAA4FEAF-B7E9-5544-B8E3-7B8BEC558C3E}" destId="{BC61AAD6-2546-DD43-88F9-66E4244ED230}" srcOrd="4" destOrd="0" presId="urn:microsoft.com/office/officeart/2005/8/layout/cycle2"/>
    <dgm:cxn modelId="{F4B26E93-C1F0-9E4F-9833-08A97CA030A7}" type="presParOf" srcId="{AAA4FEAF-B7E9-5544-B8E3-7B8BEC558C3E}" destId="{BD366227-091D-D944-91B3-A9BB703F3375}" srcOrd="5" destOrd="0" presId="urn:microsoft.com/office/officeart/2005/8/layout/cycle2"/>
    <dgm:cxn modelId="{3720C969-BE8B-E447-B0DC-2C434D579E34}" type="presParOf" srcId="{BD366227-091D-D944-91B3-A9BB703F3375}" destId="{FA15AD7D-E846-2344-B0F4-B594BE129AFD}" srcOrd="0" destOrd="0" presId="urn:microsoft.com/office/officeart/2005/8/layout/cycle2"/>
    <dgm:cxn modelId="{3CCEC554-D7C4-294A-9789-03918E411AC0}" type="presParOf" srcId="{AAA4FEAF-B7E9-5544-B8E3-7B8BEC558C3E}" destId="{6F3095B1-344D-4644-A965-69041943F500}" srcOrd="6" destOrd="0" presId="urn:microsoft.com/office/officeart/2005/8/layout/cycle2"/>
    <dgm:cxn modelId="{827BB84F-DB5B-384B-99EE-7986F38FA750}" type="presParOf" srcId="{AAA4FEAF-B7E9-5544-B8E3-7B8BEC558C3E}" destId="{14ED142C-7F4B-5E49-AFF8-6082C42491D4}" srcOrd="7" destOrd="0" presId="urn:microsoft.com/office/officeart/2005/8/layout/cycle2"/>
    <dgm:cxn modelId="{BE39CA1C-71C9-DD4D-9CA7-0F490C9501B7}" type="presParOf" srcId="{14ED142C-7F4B-5E49-AFF8-6082C42491D4}" destId="{6DBAAF21-B7EC-9443-8EA5-843234604987}" srcOrd="0" destOrd="0" presId="urn:microsoft.com/office/officeart/2005/8/layout/cycle2"/>
    <dgm:cxn modelId="{7FD2AF90-419B-D74B-A4ED-AA63661A7E4F}" type="presParOf" srcId="{AAA4FEAF-B7E9-5544-B8E3-7B8BEC558C3E}" destId="{BDE249C9-00C0-CF45-9877-C78A45C724A9}" srcOrd="8" destOrd="0" presId="urn:microsoft.com/office/officeart/2005/8/layout/cycle2"/>
    <dgm:cxn modelId="{79A348A6-73CB-D341-AE67-9D4A2FDC0F25}" type="presParOf" srcId="{AAA4FEAF-B7E9-5544-B8E3-7B8BEC558C3E}" destId="{0AB29E70-FDF6-4B40-ACD7-C6D391C8D68D}" srcOrd="9" destOrd="0" presId="urn:microsoft.com/office/officeart/2005/8/layout/cycle2"/>
    <dgm:cxn modelId="{6EEC3F84-2D53-4545-9170-B56F913C4C70}" type="presParOf" srcId="{0AB29E70-FDF6-4B40-ACD7-C6D391C8D68D}" destId="{E4B8DE78-3EE0-EF49-8F8D-5C97EDE65BA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1B7238-E75F-1047-A06C-F8FD87402B23}" type="doc">
      <dgm:prSet loTypeId="urn:microsoft.com/office/officeart/2005/8/layout/arrow2" loCatId="" qsTypeId="urn:microsoft.com/office/officeart/2005/8/quickstyle/simple1" qsCatId="simple" csTypeId="urn:microsoft.com/office/officeart/2005/8/colors/accent1_2" csCatId="accent1" phldr="1"/>
      <dgm:spPr/>
    </dgm:pt>
    <dgm:pt modelId="{D6307647-E78A-FF4F-AA22-499F4918F3F7}">
      <dgm:prSet phldrT="[Text]"/>
      <dgm:spPr/>
      <dgm:t>
        <a:bodyPr/>
        <a:lstStyle/>
        <a:p>
          <a:r>
            <a:rPr lang="en-US" dirty="0"/>
            <a:t>Items</a:t>
          </a:r>
        </a:p>
      </dgm:t>
    </dgm:pt>
    <dgm:pt modelId="{89BA142C-6B0F-484F-B554-F62149364312}" type="parTrans" cxnId="{4B1C072E-CC98-614D-AE66-AB0ABAED445F}">
      <dgm:prSet/>
      <dgm:spPr/>
      <dgm:t>
        <a:bodyPr/>
        <a:lstStyle/>
        <a:p>
          <a:endParaRPr lang="en-US"/>
        </a:p>
      </dgm:t>
    </dgm:pt>
    <dgm:pt modelId="{040F6CED-CBD9-3742-AE02-F31655E7D526}" type="sibTrans" cxnId="{4B1C072E-CC98-614D-AE66-AB0ABAED445F}">
      <dgm:prSet/>
      <dgm:spPr/>
      <dgm:t>
        <a:bodyPr/>
        <a:lstStyle/>
        <a:p>
          <a:endParaRPr lang="en-US"/>
        </a:p>
      </dgm:t>
    </dgm:pt>
    <dgm:pt modelId="{20DE7287-B593-C245-892D-93718092C7A0}">
      <dgm:prSet phldrT="[Text]"/>
      <dgm:spPr/>
      <dgm:t>
        <a:bodyPr/>
        <a:lstStyle/>
        <a:p>
          <a:r>
            <a:rPr lang="en-US" b="1" dirty="0">
              <a:solidFill>
                <a:srgbClr val="FF0000"/>
              </a:solidFill>
            </a:rPr>
            <a:t>Factors</a:t>
          </a:r>
        </a:p>
      </dgm:t>
    </dgm:pt>
    <dgm:pt modelId="{BB47B7B0-8381-7B4C-9E8A-63FC83D53EC9}" type="parTrans" cxnId="{CD52AB14-8D9A-8A4A-A114-6793801670DD}">
      <dgm:prSet/>
      <dgm:spPr/>
      <dgm:t>
        <a:bodyPr/>
        <a:lstStyle/>
        <a:p>
          <a:endParaRPr lang="en-US"/>
        </a:p>
      </dgm:t>
    </dgm:pt>
    <dgm:pt modelId="{D6AD674C-AE3C-D844-BB23-972FDBE39BA3}" type="sibTrans" cxnId="{CD52AB14-8D9A-8A4A-A114-6793801670DD}">
      <dgm:prSet/>
      <dgm:spPr/>
      <dgm:t>
        <a:bodyPr/>
        <a:lstStyle/>
        <a:p>
          <a:endParaRPr lang="en-US"/>
        </a:p>
      </dgm:t>
    </dgm:pt>
    <dgm:pt modelId="{141A6A93-A9FD-2A42-8843-D243AA6B4F6F}">
      <dgm:prSet phldrT="[Text]"/>
      <dgm:spPr/>
      <dgm:t>
        <a:bodyPr/>
        <a:lstStyle/>
        <a:p>
          <a:r>
            <a:rPr lang="en-US" dirty="0"/>
            <a:t>Domains</a:t>
          </a:r>
        </a:p>
      </dgm:t>
    </dgm:pt>
    <dgm:pt modelId="{B5F92AAF-D638-A449-95C8-83E4EBFC9371}" type="parTrans" cxnId="{A4CAACBE-4368-8F41-96F6-AC7BE27A892C}">
      <dgm:prSet/>
      <dgm:spPr/>
      <dgm:t>
        <a:bodyPr/>
        <a:lstStyle/>
        <a:p>
          <a:endParaRPr lang="en-US"/>
        </a:p>
      </dgm:t>
    </dgm:pt>
    <dgm:pt modelId="{FADD789C-D659-FF4B-B800-B2759C8A0B03}" type="sibTrans" cxnId="{A4CAACBE-4368-8F41-96F6-AC7BE27A892C}">
      <dgm:prSet/>
      <dgm:spPr/>
      <dgm:t>
        <a:bodyPr/>
        <a:lstStyle/>
        <a:p>
          <a:endParaRPr lang="en-US"/>
        </a:p>
      </dgm:t>
    </dgm:pt>
    <dgm:pt modelId="{2737496E-04C8-D243-A1D9-A9C0B3653593}" type="pres">
      <dgm:prSet presAssocID="{441B7238-E75F-1047-A06C-F8FD87402B23}" presName="arrowDiagram" presStyleCnt="0">
        <dgm:presLayoutVars>
          <dgm:chMax val="5"/>
          <dgm:dir/>
          <dgm:resizeHandles val="exact"/>
        </dgm:presLayoutVars>
      </dgm:prSet>
      <dgm:spPr/>
    </dgm:pt>
    <dgm:pt modelId="{FE131E39-7271-0A49-BB66-5848C1C4EFD8}" type="pres">
      <dgm:prSet presAssocID="{441B7238-E75F-1047-A06C-F8FD87402B23}" presName="arrow" presStyleLbl="bgShp" presStyleIdx="0" presStyleCnt="1" custLinFactNeighborX="-7914" custLinFactNeighborY="-1012"/>
      <dgm:spPr/>
    </dgm:pt>
    <dgm:pt modelId="{5E6579B2-DEBB-4747-B7F3-5F1E9242B257}" type="pres">
      <dgm:prSet presAssocID="{441B7238-E75F-1047-A06C-F8FD87402B23}" presName="arrowDiagram3" presStyleCnt="0"/>
      <dgm:spPr/>
    </dgm:pt>
    <dgm:pt modelId="{99118BEA-C7CE-1343-96A2-0B84B8823135}" type="pres">
      <dgm:prSet presAssocID="{D6307647-E78A-FF4F-AA22-499F4918F3F7}" presName="bullet3a" presStyleLbl="node1" presStyleIdx="0" presStyleCnt="3"/>
      <dgm:spPr/>
    </dgm:pt>
    <dgm:pt modelId="{F9DF6C1D-4882-8446-9C52-56ECB3C56AE6}" type="pres">
      <dgm:prSet presAssocID="{D6307647-E78A-FF4F-AA22-499F4918F3F7}" presName="textBox3a" presStyleLbl="revTx" presStyleIdx="0" presStyleCnt="3">
        <dgm:presLayoutVars>
          <dgm:bulletEnabled val="1"/>
        </dgm:presLayoutVars>
      </dgm:prSet>
      <dgm:spPr/>
    </dgm:pt>
    <dgm:pt modelId="{6A14CFA7-C396-264E-84D3-120AD61B8508}" type="pres">
      <dgm:prSet presAssocID="{20DE7287-B593-C245-892D-93718092C7A0}" presName="bullet3b" presStyleLbl="node1" presStyleIdx="1" presStyleCnt="3"/>
      <dgm:spPr/>
    </dgm:pt>
    <dgm:pt modelId="{0EEB6031-1DBC-394F-A81D-A3220F4FCD8C}" type="pres">
      <dgm:prSet presAssocID="{20DE7287-B593-C245-892D-93718092C7A0}" presName="textBox3b" presStyleLbl="revTx" presStyleIdx="1" presStyleCnt="3">
        <dgm:presLayoutVars>
          <dgm:bulletEnabled val="1"/>
        </dgm:presLayoutVars>
      </dgm:prSet>
      <dgm:spPr/>
    </dgm:pt>
    <dgm:pt modelId="{A5F9382E-CAAA-8C4C-85BD-D3075BF83124}" type="pres">
      <dgm:prSet presAssocID="{141A6A93-A9FD-2A42-8843-D243AA6B4F6F}" presName="bullet3c" presStyleLbl="node1" presStyleIdx="2" presStyleCnt="3"/>
      <dgm:spPr/>
    </dgm:pt>
    <dgm:pt modelId="{1AEB0CED-8262-5645-8E45-1E65E6801022}" type="pres">
      <dgm:prSet presAssocID="{141A6A93-A9FD-2A42-8843-D243AA6B4F6F}" presName="textBox3c" presStyleLbl="revTx" presStyleIdx="2" presStyleCnt="3">
        <dgm:presLayoutVars>
          <dgm:bulletEnabled val="1"/>
        </dgm:presLayoutVars>
      </dgm:prSet>
      <dgm:spPr/>
    </dgm:pt>
  </dgm:ptLst>
  <dgm:cxnLst>
    <dgm:cxn modelId="{CD52AB14-8D9A-8A4A-A114-6793801670DD}" srcId="{441B7238-E75F-1047-A06C-F8FD87402B23}" destId="{20DE7287-B593-C245-892D-93718092C7A0}" srcOrd="1" destOrd="0" parTransId="{BB47B7B0-8381-7B4C-9E8A-63FC83D53EC9}" sibTransId="{D6AD674C-AE3C-D844-BB23-972FDBE39BA3}"/>
    <dgm:cxn modelId="{4B1C072E-CC98-614D-AE66-AB0ABAED445F}" srcId="{441B7238-E75F-1047-A06C-F8FD87402B23}" destId="{D6307647-E78A-FF4F-AA22-499F4918F3F7}" srcOrd="0" destOrd="0" parTransId="{89BA142C-6B0F-484F-B554-F62149364312}" sibTransId="{040F6CED-CBD9-3742-AE02-F31655E7D526}"/>
    <dgm:cxn modelId="{7AFA6B78-CAD2-1A4B-BBC7-7552435776FA}" type="presOf" srcId="{441B7238-E75F-1047-A06C-F8FD87402B23}" destId="{2737496E-04C8-D243-A1D9-A9C0B3653593}" srcOrd="0" destOrd="0" presId="urn:microsoft.com/office/officeart/2005/8/layout/arrow2"/>
    <dgm:cxn modelId="{2AB2A981-C85E-3A4E-B736-941E9C1D8B7D}" type="presOf" srcId="{D6307647-E78A-FF4F-AA22-499F4918F3F7}" destId="{F9DF6C1D-4882-8446-9C52-56ECB3C56AE6}" srcOrd="0" destOrd="0" presId="urn:microsoft.com/office/officeart/2005/8/layout/arrow2"/>
    <dgm:cxn modelId="{D41E4C83-900D-F045-81A1-BD497C7584A7}" type="presOf" srcId="{141A6A93-A9FD-2A42-8843-D243AA6B4F6F}" destId="{1AEB0CED-8262-5645-8E45-1E65E6801022}" srcOrd="0" destOrd="0" presId="urn:microsoft.com/office/officeart/2005/8/layout/arrow2"/>
    <dgm:cxn modelId="{A4CAACBE-4368-8F41-96F6-AC7BE27A892C}" srcId="{441B7238-E75F-1047-A06C-F8FD87402B23}" destId="{141A6A93-A9FD-2A42-8843-D243AA6B4F6F}" srcOrd="2" destOrd="0" parTransId="{B5F92AAF-D638-A449-95C8-83E4EBFC9371}" sibTransId="{FADD789C-D659-FF4B-B800-B2759C8A0B03}"/>
    <dgm:cxn modelId="{9B9E01E2-0962-FF41-AD47-A9BB8C90ECA6}" type="presOf" srcId="{20DE7287-B593-C245-892D-93718092C7A0}" destId="{0EEB6031-1DBC-394F-A81D-A3220F4FCD8C}" srcOrd="0" destOrd="0" presId="urn:microsoft.com/office/officeart/2005/8/layout/arrow2"/>
    <dgm:cxn modelId="{1BAF8F1C-4E72-3B42-8123-492FCC7FED84}" type="presParOf" srcId="{2737496E-04C8-D243-A1D9-A9C0B3653593}" destId="{FE131E39-7271-0A49-BB66-5848C1C4EFD8}" srcOrd="0" destOrd="0" presId="urn:microsoft.com/office/officeart/2005/8/layout/arrow2"/>
    <dgm:cxn modelId="{BF8699B2-9F94-844B-B162-0FF6E828953D}" type="presParOf" srcId="{2737496E-04C8-D243-A1D9-A9C0B3653593}" destId="{5E6579B2-DEBB-4747-B7F3-5F1E9242B257}" srcOrd="1" destOrd="0" presId="urn:microsoft.com/office/officeart/2005/8/layout/arrow2"/>
    <dgm:cxn modelId="{A5B211B9-0019-184D-9E0F-F523F59786C4}" type="presParOf" srcId="{5E6579B2-DEBB-4747-B7F3-5F1E9242B257}" destId="{99118BEA-C7CE-1343-96A2-0B84B8823135}" srcOrd="0" destOrd="0" presId="urn:microsoft.com/office/officeart/2005/8/layout/arrow2"/>
    <dgm:cxn modelId="{20C3C754-1082-9842-9A7C-36B867E49861}" type="presParOf" srcId="{5E6579B2-DEBB-4747-B7F3-5F1E9242B257}" destId="{F9DF6C1D-4882-8446-9C52-56ECB3C56AE6}" srcOrd="1" destOrd="0" presId="urn:microsoft.com/office/officeart/2005/8/layout/arrow2"/>
    <dgm:cxn modelId="{C3BC17FC-E31E-5B4F-93B3-4D864142A0DC}" type="presParOf" srcId="{5E6579B2-DEBB-4747-B7F3-5F1E9242B257}" destId="{6A14CFA7-C396-264E-84D3-120AD61B8508}" srcOrd="2" destOrd="0" presId="urn:microsoft.com/office/officeart/2005/8/layout/arrow2"/>
    <dgm:cxn modelId="{4BCC9D4B-D123-6743-AEDD-D1F47056E708}" type="presParOf" srcId="{5E6579B2-DEBB-4747-B7F3-5F1E9242B257}" destId="{0EEB6031-1DBC-394F-A81D-A3220F4FCD8C}" srcOrd="3" destOrd="0" presId="urn:microsoft.com/office/officeart/2005/8/layout/arrow2"/>
    <dgm:cxn modelId="{917F2FD7-BE2A-E241-B4BD-C06B46EEC79F}" type="presParOf" srcId="{5E6579B2-DEBB-4747-B7F3-5F1E9242B257}" destId="{A5F9382E-CAAA-8C4C-85BD-D3075BF83124}" srcOrd="4" destOrd="0" presId="urn:microsoft.com/office/officeart/2005/8/layout/arrow2"/>
    <dgm:cxn modelId="{81008BF8-9C0B-4841-A48A-6983B6BA2C38}" type="presParOf" srcId="{5E6579B2-DEBB-4747-B7F3-5F1E9242B257}" destId="{1AEB0CED-8262-5645-8E45-1E65E680102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7AD3DDF-1169-FC4D-829F-1C2074DC9E3F}"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8B506DC-7480-2A43-912F-842C846ABF96}">
      <dgm:prSet phldrT="[Text]"/>
      <dgm:spPr>
        <a:solidFill>
          <a:srgbClr val="FF9300"/>
        </a:solidFill>
      </dgm:spPr>
      <dgm:t>
        <a:bodyPr/>
        <a:lstStyle/>
        <a:p>
          <a:r>
            <a:rPr lang="en-US" dirty="0"/>
            <a:t>Domain 2</a:t>
          </a:r>
        </a:p>
        <a:p>
          <a:r>
            <a:rPr lang="en-US" dirty="0"/>
            <a:t>Non Sexual </a:t>
          </a:r>
          <a:r>
            <a:rPr lang="en-US" dirty="0" err="1"/>
            <a:t>Behaviour</a:t>
          </a:r>
          <a:endParaRPr lang="en-US" dirty="0"/>
        </a:p>
      </dgm:t>
    </dgm:pt>
    <dgm:pt modelId="{FA0C3AB0-7377-DB49-BC6B-21C41F52E6DF}" type="parTrans" cxnId="{AD2F1A1A-2065-824F-B9BD-A78ED3B25AB5}">
      <dgm:prSet/>
      <dgm:spPr/>
      <dgm:t>
        <a:bodyPr/>
        <a:lstStyle/>
        <a:p>
          <a:endParaRPr lang="en-US"/>
        </a:p>
      </dgm:t>
    </dgm:pt>
    <dgm:pt modelId="{FA8BA8A8-8A69-7D49-9775-419FA6270EE1}" type="sibTrans" cxnId="{AD2F1A1A-2065-824F-B9BD-A78ED3B25AB5}">
      <dgm:prSet/>
      <dgm:spPr/>
      <dgm:t>
        <a:bodyPr/>
        <a:lstStyle/>
        <a:p>
          <a:endParaRPr lang="en-US"/>
        </a:p>
      </dgm:t>
    </dgm:pt>
    <dgm:pt modelId="{FF90D20F-F5F7-6B4C-A2E8-9A696B355E01}">
      <dgm:prSet phldrT="[Text]"/>
      <dgm:spPr/>
      <dgm:t>
        <a:bodyPr/>
        <a:lstStyle/>
        <a:p>
          <a:r>
            <a:rPr lang="en-GB" b="1"/>
            <a:t>Factor 1: </a:t>
          </a:r>
          <a:r>
            <a:rPr lang="en-GB"/>
            <a:t>Non-Sexual Criminality</a:t>
          </a:r>
          <a:endParaRPr lang="en-US"/>
        </a:p>
      </dgm:t>
    </dgm:pt>
    <dgm:pt modelId="{3EF6B1F7-1CF7-BA4F-94E6-A8B2C477A324}" type="parTrans" cxnId="{E1273101-B678-3945-A793-ACBB39347ECD}">
      <dgm:prSet/>
      <dgm:spPr/>
      <dgm:t>
        <a:bodyPr/>
        <a:lstStyle/>
        <a:p>
          <a:endParaRPr lang="en-US"/>
        </a:p>
      </dgm:t>
    </dgm:pt>
    <dgm:pt modelId="{75FF4A44-BF71-7F44-AB08-147B8A68FC46}" type="sibTrans" cxnId="{E1273101-B678-3945-A793-ACBB39347ECD}">
      <dgm:prSet/>
      <dgm:spPr/>
      <dgm:t>
        <a:bodyPr/>
        <a:lstStyle/>
        <a:p>
          <a:endParaRPr lang="en-US"/>
        </a:p>
      </dgm:t>
    </dgm:pt>
    <dgm:pt modelId="{07F0FB4D-9768-7240-B4DE-A7DBBC59DFE0}">
      <dgm:prSet phldrT="[Text]"/>
      <dgm:spPr>
        <a:solidFill>
          <a:schemeClr val="accent5">
            <a:lumMod val="75000"/>
          </a:schemeClr>
        </a:solidFill>
      </dgm:spPr>
      <dgm:t>
        <a:bodyPr/>
        <a:lstStyle/>
        <a:p>
          <a:r>
            <a:rPr lang="en-US" dirty="0"/>
            <a:t>Domain 3</a:t>
          </a:r>
        </a:p>
        <a:p>
          <a:r>
            <a:rPr lang="en-US" dirty="0"/>
            <a:t>Developmental</a:t>
          </a:r>
        </a:p>
      </dgm:t>
    </dgm:pt>
    <dgm:pt modelId="{D4159D98-E610-5D46-912C-1480DD263A48}" type="parTrans" cxnId="{31BE537A-A0C4-904C-A7A9-C0588208585D}">
      <dgm:prSet/>
      <dgm:spPr/>
      <dgm:t>
        <a:bodyPr/>
        <a:lstStyle/>
        <a:p>
          <a:endParaRPr lang="en-US"/>
        </a:p>
      </dgm:t>
    </dgm:pt>
    <dgm:pt modelId="{F68B8817-716D-5540-89EF-58BACAD3B7BB}" type="sibTrans" cxnId="{31BE537A-A0C4-904C-A7A9-C0588208585D}">
      <dgm:prSet/>
      <dgm:spPr/>
      <dgm:t>
        <a:bodyPr/>
        <a:lstStyle/>
        <a:p>
          <a:endParaRPr lang="en-US"/>
        </a:p>
      </dgm:t>
    </dgm:pt>
    <dgm:pt modelId="{760F5A15-3DB3-A747-8ECE-FD0020D151AB}">
      <dgm:prSet phldrT="[Text]"/>
      <dgm:spPr/>
      <dgm:t>
        <a:bodyPr/>
        <a:lstStyle/>
        <a:p>
          <a:r>
            <a:rPr lang="en-GB" b="1"/>
            <a:t>Factor 1: </a:t>
          </a:r>
          <a:r>
            <a:rPr lang="en-GB"/>
            <a:t>Trauma and Victimisation</a:t>
          </a:r>
          <a:endParaRPr lang="en-US"/>
        </a:p>
      </dgm:t>
    </dgm:pt>
    <dgm:pt modelId="{F92E5194-9897-7C47-AAE2-55569EA90AD3}" type="parTrans" cxnId="{7DE602E8-6302-6E44-9FE8-D3F76CC46C01}">
      <dgm:prSet/>
      <dgm:spPr/>
      <dgm:t>
        <a:bodyPr/>
        <a:lstStyle/>
        <a:p>
          <a:endParaRPr lang="en-US"/>
        </a:p>
      </dgm:t>
    </dgm:pt>
    <dgm:pt modelId="{0BED9954-C541-B240-88F9-C5CAD8A74E99}" type="sibTrans" cxnId="{7DE602E8-6302-6E44-9FE8-D3F76CC46C01}">
      <dgm:prSet/>
      <dgm:spPr/>
      <dgm:t>
        <a:bodyPr/>
        <a:lstStyle/>
        <a:p>
          <a:endParaRPr lang="en-US"/>
        </a:p>
      </dgm:t>
    </dgm:pt>
    <dgm:pt modelId="{3D1D884C-010A-2D4C-812B-C3EC4E06DE5E}">
      <dgm:prSet phldrT="[Text]"/>
      <dgm:spPr>
        <a:solidFill>
          <a:srgbClr val="DC24B5"/>
        </a:solidFill>
      </dgm:spPr>
      <dgm:t>
        <a:bodyPr/>
        <a:lstStyle/>
        <a:p>
          <a:r>
            <a:rPr lang="en-US" dirty="0"/>
            <a:t>Domain 4</a:t>
          </a:r>
        </a:p>
        <a:p>
          <a:r>
            <a:rPr lang="en-US" dirty="0"/>
            <a:t>Environmental</a:t>
          </a:r>
        </a:p>
      </dgm:t>
    </dgm:pt>
    <dgm:pt modelId="{F2961670-F284-2D4C-9DC1-DB0E90B6F8C3}" type="parTrans" cxnId="{9FD98AC3-E241-9E4B-9F49-E11C8AC13BD5}">
      <dgm:prSet/>
      <dgm:spPr/>
      <dgm:t>
        <a:bodyPr/>
        <a:lstStyle/>
        <a:p>
          <a:endParaRPr lang="en-US"/>
        </a:p>
      </dgm:t>
    </dgm:pt>
    <dgm:pt modelId="{168C14AF-55A5-7B41-BAB6-1AF090AA1361}" type="sibTrans" cxnId="{9FD98AC3-E241-9E4B-9F49-E11C8AC13BD5}">
      <dgm:prSet/>
      <dgm:spPr/>
      <dgm:t>
        <a:bodyPr/>
        <a:lstStyle/>
        <a:p>
          <a:endParaRPr lang="en-US"/>
        </a:p>
      </dgm:t>
    </dgm:pt>
    <dgm:pt modelId="{234B715E-CA58-7D42-A5BE-BE3AA3FBD518}">
      <dgm:prSet phldrT="[Text]"/>
      <dgm:spPr/>
      <dgm:t>
        <a:bodyPr/>
        <a:lstStyle/>
        <a:p>
          <a:r>
            <a:rPr lang="en-GB" b="1"/>
            <a:t>Factor 1: </a:t>
          </a:r>
          <a:r>
            <a:rPr lang="en-GB"/>
            <a:t>Stability and Safety</a:t>
          </a:r>
          <a:endParaRPr lang="en-US"/>
        </a:p>
      </dgm:t>
    </dgm:pt>
    <dgm:pt modelId="{FF77DD54-7F48-9247-8F5F-44BACB650B07}" type="parTrans" cxnId="{A52EF117-D549-2444-B3BB-C4722E7AF551}">
      <dgm:prSet/>
      <dgm:spPr/>
      <dgm:t>
        <a:bodyPr/>
        <a:lstStyle/>
        <a:p>
          <a:endParaRPr lang="en-US"/>
        </a:p>
      </dgm:t>
    </dgm:pt>
    <dgm:pt modelId="{46644CCA-489A-6F4B-9752-82CD3F3CF8D8}" type="sibTrans" cxnId="{A52EF117-D549-2444-B3BB-C4722E7AF551}">
      <dgm:prSet/>
      <dgm:spPr/>
      <dgm:t>
        <a:bodyPr/>
        <a:lstStyle/>
        <a:p>
          <a:endParaRPr lang="en-US"/>
        </a:p>
      </dgm:t>
    </dgm:pt>
    <dgm:pt modelId="{FC9B336F-2F88-9A47-9A71-D9D2212A1158}">
      <dgm:prSet/>
      <dgm:spPr>
        <a:solidFill>
          <a:srgbClr val="7030A0"/>
        </a:solidFill>
      </dgm:spPr>
      <dgm:t>
        <a:bodyPr/>
        <a:lstStyle/>
        <a:p>
          <a:r>
            <a:rPr lang="en-US"/>
            <a:t>Domain 5</a:t>
          </a:r>
        </a:p>
        <a:p>
          <a:r>
            <a:rPr lang="en-US"/>
            <a:t>Self Regulation</a:t>
          </a:r>
        </a:p>
      </dgm:t>
    </dgm:pt>
    <dgm:pt modelId="{68122AF7-F578-0F49-9D1D-4DC5A18E6D9F}" type="parTrans" cxnId="{5A6D8673-0799-8041-87AA-DA221F94D87B}">
      <dgm:prSet/>
      <dgm:spPr/>
      <dgm:t>
        <a:bodyPr/>
        <a:lstStyle/>
        <a:p>
          <a:endParaRPr lang="en-US"/>
        </a:p>
      </dgm:t>
    </dgm:pt>
    <dgm:pt modelId="{B5FEBD07-CBFE-FD43-9E48-4225DF0AE0F7}" type="sibTrans" cxnId="{5A6D8673-0799-8041-87AA-DA221F94D87B}">
      <dgm:prSet/>
      <dgm:spPr/>
      <dgm:t>
        <a:bodyPr/>
        <a:lstStyle/>
        <a:p>
          <a:endParaRPr lang="en-US"/>
        </a:p>
      </dgm:t>
    </dgm:pt>
    <dgm:pt modelId="{075A16FB-5BB2-B246-814C-DCA7ED01ECE8}">
      <dgm:prSet/>
      <dgm:spPr>
        <a:solidFill>
          <a:srgbClr val="0070C0"/>
        </a:solidFill>
      </dgm:spPr>
      <dgm:t>
        <a:bodyPr/>
        <a:lstStyle/>
        <a:p>
          <a:r>
            <a:rPr lang="en-US" dirty="0"/>
            <a:t>Domain 1</a:t>
          </a:r>
        </a:p>
        <a:p>
          <a:r>
            <a:rPr lang="en-US" dirty="0"/>
            <a:t>Sexual </a:t>
          </a:r>
          <a:r>
            <a:rPr lang="en-US" dirty="0" err="1"/>
            <a:t>Behaviour</a:t>
          </a:r>
          <a:endParaRPr lang="en-US" dirty="0"/>
        </a:p>
      </dgm:t>
    </dgm:pt>
    <dgm:pt modelId="{E72D9549-C6DF-7149-8B77-FA54D7DCA949}" type="parTrans" cxnId="{11CD4BE9-FE2D-8748-AACC-84E004892FBB}">
      <dgm:prSet/>
      <dgm:spPr/>
      <dgm:t>
        <a:bodyPr/>
        <a:lstStyle/>
        <a:p>
          <a:endParaRPr lang="en-US"/>
        </a:p>
      </dgm:t>
    </dgm:pt>
    <dgm:pt modelId="{E58CE0CA-9723-544E-97A8-27BB1F23856F}" type="sibTrans" cxnId="{11CD4BE9-FE2D-8748-AACC-84E004892FBB}">
      <dgm:prSet/>
      <dgm:spPr/>
      <dgm:t>
        <a:bodyPr/>
        <a:lstStyle/>
        <a:p>
          <a:endParaRPr lang="en-US"/>
        </a:p>
      </dgm:t>
    </dgm:pt>
    <dgm:pt modelId="{2B80BAD6-61E1-1E4F-B13A-80267045A665}">
      <dgm:prSet/>
      <dgm:spPr/>
      <dgm:t>
        <a:bodyPr/>
        <a:lstStyle/>
        <a:p>
          <a:r>
            <a:rPr lang="en-GB" b="1"/>
            <a:t>Factor 1:  </a:t>
          </a:r>
          <a:r>
            <a:rPr lang="en-GB"/>
            <a:t>Nature of the Harmful Sexual Behaviour</a:t>
          </a:r>
          <a:endParaRPr lang="en-US"/>
        </a:p>
      </dgm:t>
    </dgm:pt>
    <dgm:pt modelId="{71D57FA1-8A0C-E046-BD40-D4CACDF3E8F6}" type="parTrans" cxnId="{FD8EB713-1E72-544D-82F3-DF50BA5EBA14}">
      <dgm:prSet/>
      <dgm:spPr/>
      <dgm:t>
        <a:bodyPr/>
        <a:lstStyle/>
        <a:p>
          <a:endParaRPr lang="en-US"/>
        </a:p>
      </dgm:t>
    </dgm:pt>
    <dgm:pt modelId="{1F10F911-B210-AE49-9C49-0F6C155CA013}" type="sibTrans" cxnId="{FD8EB713-1E72-544D-82F3-DF50BA5EBA14}">
      <dgm:prSet/>
      <dgm:spPr/>
      <dgm:t>
        <a:bodyPr/>
        <a:lstStyle/>
        <a:p>
          <a:endParaRPr lang="en-US"/>
        </a:p>
      </dgm:t>
    </dgm:pt>
    <dgm:pt modelId="{39FF37C9-CC3D-7249-B3B0-3DE8EDD30A23}">
      <dgm:prSet/>
      <dgm:spPr/>
      <dgm:t>
        <a:bodyPr/>
        <a:lstStyle/>
        <a:p>
          <a:r>
            <a:rPr lang="en-GB" b="1"/>
            <a:t>Factor 2:  </a:t>
          </a:r>
          <a:r>
            <a:rPr lang="en-GB"/>
            <a:t>Onset and extent of Harmful Sexual Behaviour</a:t>
          </a:r>
        </a:p>
      </dgm:t>
    </dgm:pt>
    <dgm:pt modelId="{7BE39ED2-33A8-1C4A-89CC-7BE856A8BE82}" type="parTrans" cxnId="{51E4190C-C57E-3F4F-8CFC-75DF418C12A7}">
      <dgm:prSet/>
      <dgm:spPr/>
      <dgm:t>
        <a:bodyPr/>
        <a:lstStyle/>
        <a:p>
          <a:endParaRPr lang="en-US"/>
        </a:p>
      </dgm:t>
    </dgm:pt>
    <dgm:pt modelId="{F8155589-AB90-2848-ABB7-4B4F81E5AC46}" type="sibTrans" cxnId="{51E4190C-C57E-3F4F-8CFC-75DF418C12A7}">
      <dgm:prSet/>
      <dgm:spPr/>
      <dgm:t>
        <a:bodyPr/>
        <a:lstStyle/>
        <a:p>
          <a:endParaRPr lang="en-US"/>
        </a:p>
      </dgm:t>
    </dgm:pt>
    <dgm:pt modelId="{601819C0-9F03-B346-AFF8-5FB1727FBC0C}">
      <dgm:prSet/>
      <dgm:spPr/>
      <dgm:t>
        <a:bodyPr/>
        <a:lstStyle/>
        <a:p>
          <a:r>
            <a:rPr lang="en-GB" b="1"/>
            <a:t>Factor 3:  </a:t>
          </a:r>
          <a:r>
            <a:rPr lang="en-GB"/>
            <a:t>Victim Characteristics</a:t>
          </a:r>
        </a:p>
      </dgm:t>
    </dgm:pt>
    <dgm:pt modelId="{C9F71FCD-D470-A546-923F-6F07E78BFA49}" type="parTrans" cxnId="{1B96209F-1FC0-1A4B-A3B6-4F1C5A347CF3}">
      <dgm:prSet/>
      <dgm:spPr/>
      <dgm:t>
        <a:bodyPr/>
        <a:lstStyle/>
        <a:p>
          <a:endParaRPr lang="en-US"/>
        </a:p>
      </dgm:t>
    </dgm:pt>
    <dgm:pt modelId="{85758047-B8A9-7F48-9C92-6C0F73672020}" type="sibTrans" cxnId="{1B96209F-1FC0-1A4B-A3B6-4F1C5A347CF3}">
      <dgm:prSet/>
      <dgm:spPr/>
      <dgm:t>
        <a:bodyPr/>
        <a:lstStyle/>
        <a:p>
          <a:endParaRPr lang="en-US"/>
        </a:p>
      </dgm:t>
    </dgm:pt>
    <dgm:pt modelId="{FACA8407-7B8A-F440-8131-328EB2F5C219}">
      <dgm:prSet/>
      <dgm:spPr/>
      <dgm:t>
        <a:bodyPr/>
        <a:lstStyle/>
        <a:p>
          <a:r>
            <a:rPr lang="en-GB" b="1"/>
            <a:t>Factor 4:  </a:t>
          </a:r>
          <a:r>
            <a:rPr lang="en-GB"/>
            <a:t>Sexual Aggression and Regulation</a:t>
          </a:r>
          <a:r>
            <a:rPr lang="en-GB" b="1"/>
            <a:t> </a:t>
          </a:r>
          <a:endParaRPr lang="en-GB"/>
        </a:p>
      </dgm:t>
    </dgm:pt>
    <dgm:pt modelId="{1CBB99D7-C518-7A4C-BFAD-10934A37701E}" type="parTrans" cxnId="{01C6AD93-0958-3442-8B0C-4FBFEC84341E}">
      <dgm:prSet/>
      <dgm:spPr/>
      <dgm:t>
        <a:bodyPr/>
        <a:lstStyle/>
        <a:p>
          <a:endParaRPr lang="en-US"/>
        </a:p>
      </dgm:t>
    </dgm:pt>
    <dgm:pt modelId="{2694EBB3-2AD8-FD49-9EE3-001D264384E1}" type="sibTrans" cxnId="{01C6AD93-0958-3442-8B0C-4FBFEC84341E}">
      <dgm:prSet/>
      <dgm:spPr/>
      <dgm:t>
        <a:bodyPr/>
        <a:lstStyle/>
        <a:p>
          <a:endParaRPr lang="en-US"/>
        </a:p>
      </dgm:t>
    </dgm:pt>
    <dgm:pt modelId="{68CD0FBB-0C15-7848-829E-6562CBD484A1}">
      <dgm:prSet/>
      <dgm:spPr/>
      <dgm:t>
        <a:bodyPr/>
        <a:lstStyle/>
        <a:p>
          <a:r>
            <a:rPr lang="en-GB" b="1"/>
            <a:t>Factor 5:  </a:t>
          </a:r>
          <a:r>
            <a:rPr lang="en-GB"/>
            <a:t>Sexual Knowledge, Attitudes and Interests</a:t>
          </a:r>
        </a:p>
      </dgm:t>
    </dgm:pt>
    <dgm:pt modelId="{5935F781-97B5-7341-8B85-8E9AF7EB1467}" type="parTrans" cxnId="{4E2A713C-B8AD-8B40-B21F-59120692E678}">
      <dgm:prSet/>
      <dgm:spPr/>
      <dgm:t>
        <a:bodyPr/>
        <a:lstStyle/>
        <a:p>
          <a:endParaRPr lang="en-US"/>
        </a:p>
      </dgm:t>
    </dgm:pt>
    <dgm:pt modelId="{6AFE7F3B-3FAB-5F40-9C35-F2A1721BE648}" type="sibTrans" cxnId="{4E2A713C-B8AD-8B40-B21F-59120692E678}">
      <dgm:prSet/>
      <dgm:spPr/>
      <dgm:t>
        <a:bodyPr/>
        <a:lstStyle/>
        <a:p>
          <a:endParaRPr lang="en-US"/>
        </a:p>
      </dgm:t>
    </dgm:pt>
    <dgm:pt modelId="{83818282-3012-544E-846F-BA62420422E4}">
      <dgm:prSet/>
      <dgm:spPr/>
      <dgm:t>
        <a:bodyPr/>
        <a:lstStyle/>
        <a:p>
          <a:r>
            <a:rPr lang="en-GB" b="1"/>
            <a:t>Factor 3: </a:t>
          </a:r>
          <a:r>
            <a:rPr lang="en-GB"/>
            <a:t>Alcohol and Drugs</a:t>
          </a:r>
        </a:p>
      </dgm:t>
    </dgm:pt>
    <dgm:pt modelId="{8454180D-C4C9-804C-BB5F-56214A291CB2}" type="parTrans" cxnId="{6D03DD02-0EF7-3F43-86C0-A5254138C8B5}">
      <dgm:prSet/>
      <dgm:spPr/>
      <dgm:t>
        <a:bodyPr/>
        <a:lstStyle/>
        <a:p>
          <a:endParaRPr lang="en-US"/>
        </a:p>
      </dgm:t>
    </dgm:pt>
    <dgm:pt modelId="{03EDFDA7-0830-DD4C-AFB8-8390F9C6712B}" type="sibTrans" cxnId="{6D03DD02-0EF7-3F43-86C0-A5254138C8B5}">
      <dgm:prSet/>
      <dgm:spPr/>
      <dgm:t>
        <a:bodyPr/>
        <a:lstStyle/>
        <a:p>
          <a:endParaRPr lang="en-US"/>
        </a:p>
      </dgm:t>
    </dgm:pt>
    <dgm:pt modelId="{565C9AAF-29C7-004F-B30E-6F91B410883B}">
      <dgm:prSet/>
      <dgm:spPr/>
      <dgm:t>
        <a:bodyPr/>
        <a:lstStyle/>
        <a:p>
          <a:r>
            <a:rPr lang="en-GB" b="1"/>
            <a:t>Factor 4: </a:t>
          </a:r>
          <a:r>
            <a:rPr lang="en-GB"/>
            <a:t>General Behaviour</a:t>
          </a:r>
        </a:p>
      </dgm:t>
    </dgm:pt>
    <dgm:pt modelId="{E716FDD2-E38B-2745-A719-7B7D5B2EB513}" type="parTrans" cxnId="{CC240A7F-8A2B-8842-8774-49058C2FADA0}">
      <dgm:prSet/>
      <dgm:spPr/>
      <dgm:t>
        <a:bodyPr/>
        <a:lstStyle/>
        <a:p>
          <a:endParaRPr lang="en-US"/>
        </a:p>
      </dgm:t>
    </dgm:pt>
    <dgm:pt modelId="{12A3FDF9-6D22-3546-8ECC-761AD1EED112}" type="sibTrans" cxnId="{CC240A7F-8A2B-8842-8774-49058C2FADA0}">
      <dgm:prSet/>
      <dgm:spPr/>
      <dgm:t>
        <a:bodyPr/>
        <a:lstStyle/>
        <a:p>
          <a:endParaRPr lang="en-US"/>
        </a:p>
      </dgm:t>
    </dgm:pt>
    <dgm:pt modelId="{F3BD5FC7-640A-5842-8EC6-4F23F9433A8F}">
      <dgm:prSet/>
      <dgm:spPr/>
      <dgm:t>
        <a:bodyPr/>
        <a:lstStyle/>
        <a:p>
          <a:r>
            <a:rPr lang="en-GB" b="1"/>
            <a:t>Factor 5: </a:t>
          </a:r>
          <a:r>
            <a:rPr lang="en-GB"/>
            <a:t>Mental health and Well-being</a:t>
          </a:r>
        </a:p>
      </dgm:t>
    </dgm:pt>
    <dgm:pt modelId="{9B093E2D-5F9B-8D42-A27F-AB774E391D85}" type="parTrans" cxnId="{941F2949-C116-A649-B8B3-01B5848332F6}">
      <dgm:prSet/>
      <dgm:spPr/>
      <dgm:t>
        <a:bodyPr/>
        <a:lstStyle/>
        <a:p>
          <a:endParaRPr lang="en-US"/>
        </a:p>
      </dgm:t>
    </dgm:pt>
    <dgm:pt modelId="{632FD6EF-798A-8542-A8EE-EE7EF1235291}" type="sibTrans" cxnId="{941F2949-C116-A649-B8B3-01B5848332F6}">
      <dgm:prSet/>
      <dgm:spPr/>
      <dgm:t>
        <a:bodyPr/>
        <a:lstStyle/>
        <a:p>
          <a:endParaRPr lang="en-US"/>
        </a:p>
      </dgm:t>
    </dgm:pt>
    <dgm:pt modelId="{2211961A-17C6-BE47-A5D1-9F4DB67CC566}">
      <dgm:prSet/>
      <dgm:spPr/>
      <dgm:t>
        <a:bodyPr/>
        <a:lstStyle/>
        <a:p>
          <a:endParaRPr lang="en-GB"/>
        </a:p>
      </dgm:t>
    </dgm:pt>
    <dgm:pt modelId="{0656B6D8-ED27-1942-985D-55265E9D887E}" type="parTrans" cxnId="{4FC46598-6804-A648-A528-91EF9AD42F82}">
      <dgm:prSet/>
      <dgm:spPr/>
      <dgm:t>
        <a:bodyPr/>
        <a:lstStyle/>
        <a:p>
          <a:endParaRPr lang="en-US"/>
        </a:p>
      </dgm:t>
    </dgm:pt>
    <dgm:pt modelId="{24C142CD-E790-BE4C-8BCE-4E67E54F0F6B}" type="sibTrans" cxnId="{4FC46598-6804-A648-A528-91EF9AD42F82}">
      <dgm:prSet/>
      <dgm:spPr/>
      <dgm:t>
        <a:bodyPr/>
        <a:lstStyle/>
        <a:p>
          <a:endParaRPr lang="en-US"/>
        </a:p>
      </dgm:t>
    </dgm:pt>
    <dgm:pt modelId="{1C4ADB65-05BF-3540-8A58-540B7F316694}">
      <dgm:prSet phldrT="[Text]"/>
      <dgm:spPr/>
      <dgm:t>
        <a:bodyPr/>
        <a:lstStyle/>
        <a:p>
          <a:r>
            <a:rPr lang="en-GB" b="1"/>
            <a:t>Factor 2: </a:t>
          </a:r>
          <a:r>
            <a:rPr lang="en-GB"/>
            <a:t>Non – Sexual Aggression and Anti – Social Behaviour</a:t>
          </a:r>
          <a:endParaRPr lang="en-US"/>
        </a:p>
      </dgm:t>
    </dgm:pt>
    <dgm:pt modelId="{140F651D-D4B6-DE4A-825C-F56D05925610}" type="parTrans" cxnId="{0069663F-D254-3E42-AB49-24AF3E5D44F7}">
      <dgm:prSet/>
      <dgm:spPr/>
      <dgm:t>
        <a:bodyPr/>
        <a:lstStyle/>
        <a:p>
          <a:endParaRPr lang="en-US"/>
        </a:p>
      </dgm:t>
    </dgm:pt>
    <dgm:pt modelId="{04F1E9B9-7E66-7F4B-B121-0AC45A403CBA}" type="sibTrans" cxnId="{0069663F-D254-3E42-AB49-24AF3E5D44F7}">
      <dgm:prSet/>
      <dgm:spPr/>
      <dgm:t>
        <a:bodyPr/>
        <a:lstStyle/>
        <a:p>
          <a:endParaRPr lang="en-US"/>
        </a:p>
      </dgm:t>
    </dgm:pt>
    <dgm:pt modelId="{A71C1EB0-158C-7545-88D2-C255C4ED10E2}">
      <dgm:prSet/>
      <dgm:spPr/>
      <dgm:t>
        <a:bodyPr/>
        <a:lstStyle/>
        <a:p>
          <a:r>
            <a:rPr lang="en-GB" b="1"/>
            <a:t>Factor 2: </a:t>
          </a:r>
          <a:r>
            <a:rPr lang="en-GB"/>
            <a:t>Childhood and Adolescent Adversity</a:t>
          </a:r>
        </a:p>
      </dgm:t>
    </dgm:pt>
    <dgm:pt modelId="{1BDED4D1-6441-8E47-A379-7E4969FD24DA}" type="parTrans" cxnId="{FF69F982-D051-F746-92D4-E521052D7A58}">
      <dgm:prSet/>
      <dgm:spPr/>
      <dgm:t>
        <a:bodyPr/>
        <a:lstStyle/>
        <a:p>
          <a:endParaRPr lang="en-US"/>
        </a:p>
      </dgm:t>
    </dgm:pt>
    <dgm:pt modelId="{FA9BB0C2-8E2F-5B47-A4FF-6DCCBA3F32E2}" type="sibTrans" cxnId="{FF69F982-D051-F746-92D4-E521052D7A58}">
      <dgm:prSet/>
      <dgm:spPr/>
      <dgm:t>
        <a:bodyPr/>
        <a:lstStyle/>
        <a:p>
          <a:endParaRPr lang="en-US"/>
        </a:p>
      </dgm:t>
    </dgm:pt>
    <dgm:pt modelId="{84012F8B-A969-B744-80DE-28C94018CD1F}">
      <dgm:prSet/>
      <dgm:spPr/>
      <dgm:t>
        <a:bodyPr/>
        <a:lstStyle/>
        <a:p>
          <a:r>
            <a:rPr lang="en-GB" b="1"/>
            <a:t>Factor 3: </a:t>
          </a:r>
          <a:r>
            <a:rPr lang="en-GB"/>
            <a:t>Attachment</a:t>
          </a:r>
        </a:p>
      </dgm:t>
    </dgm:pt>
    <dgm:pt modelId="{DA49C320-7728-D54D-AA56-DE5F5719D30F}" type="parTrans" cxnId="{182ED526-0FFF-0745-92A8-00D70A1C9ECB}">
      <dgm:prSet/>
      <dgm:spPr/>
      <dgm:t>
        <a:bodyPr/>
        <a:lstStyle/>
        <a:p>
          <a:endParaRPr lang="en-US"/>
        </a:p>
      </dgm:t>
    </dgm:pt>
    <dgm:pt modelId="{73920B76-4D66-CB44-9AE5-C2BF4540CE30}" type="sibTrans" cxnId="{182ED526-0FFF-0745-92A8-00D70A1C9ECB}">
      <dgm:prSet/>
      <dgm:spPr/>
      <dgm:t>
        <a:bodyPr/>
        <a:lstStyle/>
        <a:p>
          <a:endParaRPr lang="en-US"/>
        </a:p>
      </dgm:t>
    </dgm:pt>
    <dgm:pt modelId="{C116EA1E-7DA6-4F42-B94F-D60F264E4794}">
      <dgm:prSet/>
      <dgm:spPr/>
      <dgm:t>
        <a:bodyPr/>
        <a:lstStyle/>
        <a:p>
          <a:r>
            <a:rPr lang="en-GB" b="1"/>
            <a:t>Factor 4: </a:t>
          </a:r>
          <a:r>
            <a:rPr lang="en-GB"/>
            <a:t>Family Functioning</a:t>
          </a:r>
        </a:p>
      </dgm:t>
    </dgm:pt>
    <dgm:pt modelId="{099825B4-12B1-054C-BA84-D30D38D9DF36}" type="parTrans" cxnId="{4A820644-5099-7F45-8141-BB0F2C855E09}">
      <dgm:prSet/>
      <dgm:spPr/>
      <dgm:t>
        <a:bodyPr/>
        <a:lstStyle/>
        <a:p>
          <a:endParaRPr lang="en-US"/>
        </a:p>
      </dgm:t>
    </dgm:pt>
    <dgm:pt modelId="{E781FEBA-E730-A442-AD29-C7B1101CBFF0}" type="sibTrans" cxnId="{4A820644-5099-7F45-8141-BB0F2C855E09}">
      <dgm:prSet/>
      <dgm:spPr/>
      <dgm:t>
        <a:bodyPr/>
        <a:lstStyle/>
        <a:p>
          <a:endParaRPr lang="en-US"/>
        </a:p>
      </dgm:t>
    </dgm:pt>
    <dgm:pt modelId="{6C450AD0-1265-634A-AA8E-18CB05E28318}">
      <dgm:prSet/>
      <dgm:spPr/>
      <dgm:t>
        <a:bodyPr/>
        <a:lstStyle/>
        <a:p>
          <a:r>
            <a:rPr lang="en-GB" b="1"/>
            <a:t>Factor 5: </a:t>
          </a:r>
          <a:r>
            <a:rPr lang="en-GB"/>
            <a:t>Intellectual and Emotional Functioning</a:t>
          </a:r>
        </a:p>
      </dgm:t>
    </dgm:pt>
    <dgm:pt modelId="{15ED6025-D926-ED4E-86B9-D1E8C740842F}" type="parTrans" cxnId="{EBA1C55C-5955-1D46-98DD-B8892D077BE5}">
      <dgm:prSet/>
      <dgm:spPr/>
      <dgm:t>
        <a:bodyPr/>
        <a:lstStyle/>
        <a:p>
          <a:endParaRPr lang="en-US"/>
        </a:p>
      </dgm:t>
    </dgm:pt>
    <dgm:pt modelId="{924A5F07-8D4F-0040-A82C-B5B8353BA414}" type="sibTrans" cxnId="{EBA1C55C-5955-1D46-98DD-B8892D077BE5}">
      <dgm:prSet/>
      <dgm:spPr/>
      <dgm:t>
        <a:bodyPr/>
        <a:lstStyle/>
        <a:p>
          <a:endParaRPr lang="en-US"/>
        </a:p>
      </dgm:t>
    </dgm:pt>
    <dgm:pt modelId="{87A80DD4-1B21-3343-93D3-7D01E9855B99}">
      <dgm:prSet/>
      <dgm:spPr/>
      <dgm:t>
        <a:bodyPr/>
        <a:lstStyle/>
        <a:p>
          <a:r>
            <a:rPr lang="en-GB" b="1"/>
            <a:t>Factor 2: </a:t>
          </a:r>
          <a:r>
            <a:rPr lang="en-GB"/>
            <a:t>Parental / Carer Supervision</a:t>
          </a:r>
        </a:p>
      </dgm:t>
    </dgm:pt>
    <dgm:pt modelId="{9E73A513-F1BE-034F-8709-43D38F2A862E}" type="parTrans" cxnId="{D73DFD5A-4CEF-9C46-A222-78460A83ADCF}">
      <dgm:prSet/>
      <dgm:spPr/>
      <dgm:t>
        <a:bodyPr/>
        <a:lstStyle/>
        <a:p>
          <a:endParaRPr lang="en-US"/>
        </a:p>
      </dgm:t>
    </dgm:pt>
    <dgm:pt modelId="{AEDC463D-DF1F-CF45-B4AD-C29EAAFBABF0}" type="sibTrans" cxnId="{D73DFD5A-4CEF-9C46-A222-78460A83ADCF}">
      <dgm:prSet/>
      <dgm:spPr/>
      <dgm:t>
        <a:bodyPr/>
        <a:lstStyle/>
        <a:p>
          <a:endParaRPr lang="en-US"/>
        </a:p>
      </dgm:t>
    </dgm:pt>
    <dgm:pt modelId="{5645079B-906C-FA4E-A2F0-15C9360A0A49}">
      <dgm:prSet/>
      <dgm:spPr/>
      <dgm:t>
        <a:bodyPr/>
        <a:lstStyle/>
        <a:p>
          <a:r>
            <a:rPr lang="en-GB" b="1"/>
            <a:t>Factor 3: </a:t>
          </a:r>
          <a:r>
            <a:rPr lang="en-GB"/>
            <a:t>Relationships </a:t>
          </a:r>
        </a:p>
      </dgm:t>
    </dgm:pt>
    <dgm:pt modelId="{2B9C4489-46B1-A149-A02E-D610E7858FD2}" type="parTrans" cxnId="{BA4B5584-5612-CB4C-8275-7F59F6412D3B}">
      <dgm:prSet/>
      <dgm:spPr/>
      <dgm:t>
        <a:bodyPr/>
        <a:lstStyle/>
        <a:p>
          <a:endParaRPr lang="en-US"/>
        </a:p>
      </dgm:t>
    </dgm:pt>
    <dgm:pt modelId="{558A1514-CE66-1D46-B95F-2E5D08539506}" type="sibTrans" cxnId="{BA4B5584-5612-CB4C-8275-7F59F6412D3B}">
      <dgm:prSet/>
      <dgm:spPr/>
      <dgm:t>
        <a:bodyPr/>
        <a:lstStyle/>
        <a:p>
          <a:endParaRPr lang="en-US"/>
        </a:p>
      </dgm:t>
    </dgm:pt>
    <dgm:pt modelId="{BF51A869-4310-5847-A887-FB4569B7461F}">
      <dgm:prSet/>
      <dgm:spPr/>
      <dgm:t>
        <a:bodyPr/>
        <a:lstStyle/>
        <a:p>
          <a:r>
            <a:rPr lang="en-GB" b="1"/>
            <a:t>Factor 4: </a:t>
          </a:r>
          <a:r>
            <a:rPr lang="en-GB"/>
            <a:t>Peer Group</a:t>
          </a:r>
        </a:p>
      </dgm:t>
    </dgm:pt>
    <dgm:pt modelId="{B0246F00-AC27-8740-99AD-B001E8EFB9E9}" type="parTrans" cxnId="{B7B1D347-C27A-2142-8B37-8B04BA16F321}">
      <dgm:prSet/>
      <dgm:spPr/>
      <dgm:t>
        <a:bodyPr/>
        <a:lstStyle/>
        <a:p>
          <a:endParaRPr lang="en-US"/>
        </a:p>
      </dgm:t>
    </dgm:pt>
    <dgm:pt modelId="{0FBC772E-7B2C-604B-B8B3-46B029DC122C}" type="sibTrans" cxnId="{B7B1D347-C27A-2142-8B37-8B04BA16F321}">
      <dgm:prSet/>
      <dgm:spPr/>
      <dgm:t>
        <a:bodyPr/>
        <a:lstStyle/>
        <a:p>
          <a:endParaRPr lang="en-US"/>
        </a:p>
      </dgm:t>
    </dgm:pt>
    <dgm:pt modelId="{692E208B-DE21-DD4A-AC34-FEE64EE70758}">
      <dgm:prSet/>
      <dgm:spPr/>
      <dgm:t>
        <a:bodyPr/>
        <a:lstStyle/>
        <a:p>
          <a:r>
            <a:rPr lang="en-GB" b="1"/>
            <a:t>Factor 5: </a:t>
          </a:r>
          <a:r>
            <a:rPr lang="en-GB"/>
            <a:t>Education, Employment and Leisure</a:t>
          </a:r>
        </a:p>
      </dgm:t>
    </dgm:pt>
    <dgm:pt modelId="{10291CC2-63FA-424F-B30B-15718F90005F}" type="parTrans" cxnId="{46BBB3B2-2E5A-FB42-B21B-28FE5E434D3A}">
      <dgm:prSet/>
      <dgm:spPr/>
      <dgm:t>
        <a:bodyPr/>
        <a:lstStyle/>
        <a:p>
          <a:endParaRPr lang="en-US"/>
        </a:p>
      </dgm:t>
    </dgm:pt>
    <dgm:pt modelId="{C4BB1365-8A58-0C4D-981E-8BE93CC0BBA7}" type="sibTrans" cxnId="{46BBB3B2-2E5A-FB42-B21B-28FE5E434D3A}">
      <dgm:prSet/>
      <dgm:spPr/>
      <dgm:t>
        <a:bodyPr/>
        <a:lstStyle/>
        <a:p>
          <a:endParaRPr lang="en-US"/>
        </a:p>
      </dgm:t>
    </dgm:pt>
    <dgm:pt modelId="{343A250B-FFF5-5E49-8531-F6D7AEEBB7DE}">
      <dgm:prSet/>
      <dgm:spPr/>
      <dgm:t>
        <a:bodyPr/>
        <a:lstStyle/>
        <a:p>
          <a:r>
            <a:rPr lang="en-GB" b="1"/>
            <a:t>Factor 1: </a:t>
          </a:r>
          <a:r>
            <a:rPr lang="en-GB"/>
            <a:t>Responsibility</a:t>
          </a:r>
          <a:endParaRPr lang="en-US"/>
        </a:p>
      </dgm:t>
    </dgm:pt>
    <dgm:pt modelId="{7AD333F6-F2EF-D84B-BCB2-83808F7F2DB6}" type="parTrans" cxnId="{62052214-1079-B442-B6BD-93BE442F7945}">
      <dgm:prSet/>
      <dgm:spPr/>
      <dgm:t>
        <a:bodyPr/>
        <a:lstStyle/>
        <a:p>
          <a:endParaRPr lang="en-US"/>
        </a:p>
      </dgm:t>
    </dgm:pt>
    <dgm:pt modelId="{3935AD09-5C22-D349-B5E6-416E165831A8}" type="sibTrans" cxnId="{62052214-1079-B442-B6BD-93BE442F7945}">
      <dgm:prSet/>
      <dgm:spPr/>
      <dgm:t>
        <a:bodyPr/>
        <a:lstStyle/>
        <a:p>
          <a:endParaRPr lang="en-US"/>
        </a:p>
      </dgm:t>
    </dgm:pt>
    <dgm:pt modelId="{3F4FFDAD-CF8D-F84A-B74F-81B52A4FDA8D}">
      <dgm:prSet/>
      <dgm:spPr/>
      <dgm:t>
        <a:bodyPr/>
        <a:lstStyle/>
        <a:p>
          <a:r>
            <a:rPr lang="en-GB" b="1"/>
            <a:t>Factor 2: </a:t>
          </a:r>
          <a:r>
            <a:rPr lang="en-GB"/>
            <a:t>Motivation and Engagement</a:t>
          </a:r>
        </a:p>
      </dgm:t>
    </dgm:pt>
    <dgm:pt modelId="{FCE0E362-0191-D640-A619-4D23626C971E}" type="parTrans" cxnId="{4E7A5982-E4CE-A945-AC85-B989603EAF5F}">
      <dgm:prSet/>
      <dgm:spPr/>
      <dgm:t>
        <a:bodyPr/>
        <a:lstStyle/>
        <a:p>
          <a:endParaRPr lang="en-US"/>
        </a:p>
      </dgm:t>
    </dgm:pt>
    <dgm:pt modelId="{7401B6DB-EF69-A745-9BF4-F14731963102}" type="sibTrans" cxnId="{4E7A5982-E4CE-A945-AC85-B989603EAF5F}">
      <dgm:prSet/>
      <dgm:spPr/>
      <dgm:t>
        <a:bodyPr/>
        <a:lstStyle/>
        <a:p>
          <a:endParaRPr lang="en-US"/>
        </a:p>
      </dgm:t>
    </dgm:pt>
    <dgm:pt modelId="{41A883B5-E464-1B46-BF64-55D759D3CBEC}">
      <dgm:prSet/>
      <dgm:spPr/>
      <dgm:t>
        <a:bodyPr/>
        <a:lstStyle/>
        <a:p>
          <a:r>
            <a:rPr lang="en-GB" b="1"/>
            <a:t>Factor 3: </a:t>
          </a:r>
          <a:r>
            <a:rPr lang="en-GB"/>
            <a:t>Future Perspective </a:t>
          </a:r>
        </a:p>
      </dgm:t>
    </dgm:pt>
    <dgm:pt modelId="{8E8D2BF3-924D-904D-9A30-BF8AE9AEC43B}" type="parTrans" cxnId="{45003BAB-F935-5E4C-9225-EA115309D143}">
      <dgm:prSet/>
      <dgm:spPr/>
      <dgm:t>
        <a:bodyPr/>
        <a:lstStyle/>
        <a:p>
          <a:endParaRPr lang="en-US"/>
        </a:p>
      </dgm:t>
    </dgm:pt>
    <dgm:pt modelId="{0761EAD4-1521-7B4C-BE70-00D85B9BD193}" type="sibTrans" cxnId="{45003BAB-F935-5E4C-9225-EA115309D143}">
      <dgm:prSet/>
      <dgm:spPr/>
      <dgm:t>
        <a:bodyPr/>
        <a:lstStyle/>
        <a:p>
          <a:endParaRPr lang="en-US"/>
        </a:p>
      </dgm:t>
    </dgm:pt>
    <dgm:pt modelId="{153EC859-B8C5-C340-A58E-FD8B5B8B1ECD}">
      <dgm:prSet/>
      <dgm:spPr/>
      <dgm:t>
        <a:bodyPr/>
        <a:lstStyle/>
        <a:p>
          <a:r>
            <a:rPr lang="en-GB" b="1"/>
            <a:t>Factor 4: </a:t>
          </a:r>
          <a:r>
            <a:rPr lang="en-GB"/>
            <a:t>Problem Solving</a:t>
          </a:r>
        </a:p>
      </dgm:t>
    </dgm:pt>
    <dgm:pt modelId="{4DCE2984-F439-004A-A8CC-DA6B24939A7F}" type="parTrans" cxnId="{B0F78C06-D6CF-1740-92C0-57EC80A82C8D}">
      <dgm:prSet/>
      <dgm:spPr/>
      <dgm:t>
        <a:bodyPr/>
        <a:lstStyle/>
        <a:p>
          <a:endParaRPr lang="en-US"/>
        </a:p>
      </dgm:t>
    </dgm:pt>
    <dgm:pt modelId="{6021E78C-51AF-EA42-B46C-C42F2A7BE0B3}" type="sibTrans" cxnId="{B0F78C06-D6CF-1740-92C0-57EC80A82C8D}">
      <dgm:prSet/>
      <dgm:spPr/>
      <dgm:t>
        <a:bodyPr/>
        <a:lstStyle/>
        <a:p>
          <a:endParaRPr lang="en-US"/>
        </a:p>
      </dgm:t>
    </dgm:pt>
    <dgm:pt modelId="{64949722-E13F-7048-98F6-60BD407D837C}">
      <dgm:prSet/>
      <dgm:spPr/>
      <dgm:t>
        <a:bodyPr/>
        <a:lstStyle/>
        <a:p>
          <a:r>
            <a:rPr lang="en-GB" b="1"/>
            <a:t>Factor 5: </a:t>
          </a:r>
          <a:r>
            <a:rPr lang="en-GB"/>
            <a:t>Social Competence</a:t>
          </a:r>
        </a:p>
      </dgm:t>
    </dgm:pt>
    <dgm:pt modelId="{701CACEF-1B46-4042-A369-7F4444AB9B08}" type="parTrans" cxnId="{D84BABAC-AC4D-564B-BC17-CE0F683C7C60}">
      <dgm:prSet/>
      <dgm:spPr/>
      <dgm:t>
        <a:bodyPr/>
        <a:lstStyle/>
        <a:p>
          <a:endParaRPr lang="en-US"/>
        </a:p>
      </dgm:t>
    </dgm:pt>
    <dgm:pt modelId="{AA710EB4-2FB5-FF47-9B1B-2F77C0E9F49B}" type="sibTrans" cxnId="{D84BABAC-AC4D-564B-BC17-CE0F683C7C60}">
      <dgm:prSet/>
      <dgm:spPr/>
      <dgm:t>
        <a:bodyPr/>
        <a:lstStyle/>
        <a:p>
          <a:endParaRPr lang="en-US"/>
        </a:p>
      </dgm:t>
    </dgm:pt>
    <dgm:pt modelId="{BE6839A4-944D-364E-83FC-0068BCFA60CD}">
      <dgm:prSet/>
      <dgm:spPr/>
      <dgm:t>
        <a:bodyPr/>
        <a:lstStyle/>
        <a:p>
          <a:endParaRPr lang="en-GB"/>
        </a:p>
      </dgm:t>
    </dgm:pt>
    <dgm:pt modelId="{F7DD07C6-1614-9741-9B2B-A4B0F21BDD89}" type="parTrans" cxnId="{6FA0966B-4A7B-E940-B527-EEE1146A9EB9}">
      <dgm:prSet/>
      <dgm:spPr/>
      <dgm:t>
        <a:bodyPr/>
        <a:lstStyle/>
        <a:p>
          <a:endParaRPr lang="en-US"/>
        </a:p>
      </dgm:t>
    </dgm:pt>
    <dgm:pt modelId="{EE5D0F1E-0464-6F46-B5E3-4CD92A92A3E8}" type="sibTrans" cxnId="{6FA0966B-4A7B-E940-B527-EEE1146A9EB9}">
      <dgm:prSet/>
      <dgm:spPr/>
      <dgm:t>
        <a:bodyPr/>
        <a:lstStyle/>
        <a:p>
          <a:endParaRPr lang="en-US"/>
        </a:p>
      </dgm:t>
    </dgm:pt>
    <dgm:pt modelId="{6E4AB854-912F-6547-8DF8-544353A0CA95}" type="pres">
      <dgm:prSet presAssocID="{B7AD3DDF-1169-FC4D-829F-1C2074DC9E3F}" presName="Name0" presStyleCnt="0">
        <dgm:presLayoutVars>
          <dgm:dir/>
          <dgm:animLvl val="lvl"/>
          <dgm:resizeHandles val="exact"/>
        </dgm:presLayoutVars>
      </dgm:prSet>
      <dgm:spPr/>
    </dgm:pt>
    <dgm:pt modelId="{F0F4E516-BCA5-0945-AD46-AB53C0C89D75}" type="pres">
      <dgm:prSet presAssocID="{075A16FB-5BB2-B246-814C-DCA7ED01ECE8}" presName="composite" presStyleCnt="0"/>
      <dgm:spPr/>
    </dgm:pt>
    <dgm:pt modelId="{056AED7A-CEAF-3A47-98B6-82AE70B83D33}" type="pres">
      <dgm:prSet presAssocID="{075A16FB-5BB2-B246-814C-DCA7ED01ECE8}" presName="parTx" presStyleLbl="alignNode1" presStyleIdx="0" presStyleCnt="5">
        <dgm:presLayoutVars>
          <dgm:chMax val="0"/>
          <dgm:chPref val="0"/>
          <dgm:bulletEnabled val="1"/>
        </dgm:presLayoutVars>
      </dgm:prSet>
      <dgm:spPr/>
    </dgm:pt>
    <dgm:pt modelId="{912ECC26-FF3D-5B4D-9CBD-D6C58D5E54AB}" type="pres">
      <dgm:prSet presAssocID="{075A16FB-5BB2-B246-814C-DCA7ED01ECE8}" presName="desTx" presStyleLbl="alignAccFollowNode1" presStyleIdx="0" presStyleCnt="5">
        <dgm:presLayoutVars>
          <dgm:bulletEnabled val="1"/>
        </dgm:presLayoutVars>
      </dgm:prSet>
      <dgm:spPr/>
    </dgm:pt>
    <dgm:pt modelId="{2FD4DB1D-8414-B44D-91AE-043E2C84F247}" type="pres">
      <dgm:prSet presAssocID="{E58CE0CA-9723-544E-97A8-27BB1F23856F}" presName="space" presStyleCnt="0"/>
      <dgm:spPr/>
    </dgm:pt>
    <dgm:pt modelId="{0A36AB50-B89F-E447-BADC-FD6E5C458CBB}" type="pres">
      <dgm:prSet presAssocID="{D8B506DC-7480-2A43-912F-842C846ABF96}" presName="composite" presStyleCnt="0"/>
      <dgm:spPr/>
    </dgm:pt>
    <dgm:pt modelId="{405A5EE1-AC9E-7842-9ABA-3DBC2E24B4E0}" type="pres">
      <dgm:prSet presAssocID="{D8B506DC-7480-2A43-912F-842C846ABF96}" presName="parTx" presStyleLbl="alignNode1" presStyleIdx="1" presStyleCnt="5">
        <dgm:presLayoutVars>
          <dgm:chMax val="0"/>
          <dgm:chPref val="0"/>
          <dgm:bulletEnabled val="1"/>
        </dgm:presLayoutVars>
      </dgm:prSet>
      <dgm:spPr/>
    </dgm:pt>
    <dgm:pt modelId="{D560AE70-066C-A64E-8CBC-5BAFB48C3751}" type="pres">
      <dgm:prSet presAssocID="{D8B506DC-7480-2A43-912F-842C846ABF96}" presName="desTx" presStyleLbl="alignAccFollowNode1" presStyleIdx="1" presStyleCnt="5">
        <dgm:presLayoutVars>
          <dgm:bulletEnabled val="1"/>
        </dgm:presLayoutVars>
      </dgm:prSet>
      <dgm:spPr/>
    </dgm:pt>
    <dgm:pt modelId="{76A06C9E-F470-504F-BA95-89942FC4690F}" type="pres">
      <dgm:prSet presAssocID="{FA8BA8A8-8A69-7D49-9775-419FA6270EE1}" presName="space" presStyleCnt="0"/>
      <dgm:spPr/>
    </dgm:pt>
    <dgm:pt modelId="{DE86789C-B1D4-1147-BE07-044B2893FC20}" type="pres">
      <dgm:prSet presAssocID="{07F0FB4D-9768-7240-B4DE-A7DBBC59DFE0}" presName="composite" presStyleCnt="0"/>
      <dgm:spPr/>
    </dgm:pt>
    <dgm:pt modelId="{74763EED-C393-EA49-8E56-CEB07568F016}" type="pres">
      <dgm:prSet presAssocID="{07F0FB4D-9768-7240-B4DE-A7DBBC59DFE0}" presName="parTx" presStyleLbl="alignNode1" presStyleIdx="2" presStyleCnt="5">
        <dgm:presLayoutVars>
          <dgm:chMax val="0"/>
          <dgm:chPref val="0"/>
          <dgm:bulletEnabled val="1"/>
        </dgm:presLayoutVars>
      </dgm:prSet>
      <dgm:spPr/>
    </dgm:pt>
    <dgm:pt modelId="{1D504733-7D83-1648-9552-5F22C023DBF2}" type="pres">
      <dgm:prSet presAssocID="{07F0FB4D-9768-7240-B4DE-A7DBBC59DFE0}" presName="desTx" presStyleLbl="alignAccFollowNode1" presStyleIdx="2" presStyleCnt="5">
        <dgm:presLayoutVars>
          <dgm:bulletEnabled val="1"/>
        </dgm:presLayoutVars>
      </dgm:prSet>
      <dgm:spPr/>
    </dgm:pt>
    <dgm:pt modelId="{20B7AC79-E2A5-5446-AEC4-6229A4F68143}" type="pres">
      <dgm:prSet presAssocID="{F68B8817-716D-5540-89EF-58BACAD3B7BB}" presName="space" presStyleCnt="0"/>
      <dgm:spPr/>
    </dgm:pt>
    <dgm:pt modelId="{5A2A80FF-5AB2-E446-9AFA-F6E5F54B63B9}" type="pres">
      <dgm:prSet presAssocID="{3D1D884C-010A-2D4C-812B-C3EC4E06DE5E}" presName="composite" presStyleCnt="0"/>
      <dgm:spPr/>
    </dgm:pt>
    <dgm:pt modelId="{8A130C8D-3083-1549-9A3F-947FAB593D35}" type="pres">
      <dgm:prSet presAssocID="{3D1D884C-010A-2D4C-812B-C3EC4E06DE5E}" presName="parTx" presStyleLbl="alignNode1" presStyleIdx="3" presStyleCnt="5">
        <dgm:presLayoutVars>
          <dgm:chMax val="0"/>
          <dgm:chPref val="0"/>
          <dgm:bulletEnabled val="1"/>
        </dgm:presLayoutVars>
      </dgm:prSet>
      <dgm:spPr/>
    </dgm:pt>
    <dgm:pt modelId="{289EC212-64AF-DB44-ADF1-4464C6DA49B4}" type="pres">
      <dgm:prSet presAssocID="{3D1D884C-010A-2D4C-812B-C3EC4E06DE5E}" presName="desTx" presStyleLbl="alignAccFollowNode1" presStyleIdx="3" presStyleCnt="5">
        <dgm:presLayoutVars>
          <dgm:bulletEnabled val="1"/>
        </dgm:presLayoutVars>
      </dgm:prSet>
      <dgm:spPr/>
    </dgm:pt>
    <dgm:pt modelId="{D7325DF6-FD89-904B-AFB7-D51696A12B1D}" type="pres">
      <dgm:prSet presAssocID="{168C14AF-55A5-7B41-BAB6-1AF090AA1361}" presName="space" presStyleCnt="0"/>
      <dgm:spPr/>
    </dgm:pt>
    <dgm:pt modelId="{0C0CF05F-12EF-5B4B-8E31-EF05403AD573}" type="pres">
      <dgm:prSet presAssocID="{FC9B336F-2F88-9A47-9A71-D9D2212A1158}" presName="composite" presStyleCnt="0"/>
      <dgm:spPr/>
    </dgm:pt>
    <dgm:pt modelId="{8F92792A-0E45-584A-849C-7F279B2C63DC}" type="pres">
      <dgm:prSet presAssocID="{FC9B336F-2F88-9A47-9A71-D9D2212A1158}" presName="parTx" presStyleLbl="alignNode1" presStyleIdx="4" presStyleCnt="5">
        <dgm:presLayoutVars>
          <dgm:chMax val="0"/>
          <dgm:chPref val="0"/>
          <dgm:bulletEnabled val="1"/>
        </dgm:presLayoutVars>
      </dgm:prSet>
      <dgm:spPr/>
    </dgm:pt>
    <dgm:pt modelId="{5F1A52A0-7933-4448-B76E-A57F52CB51D3}" type="pres">
      <dgm:prSet presAssocID="{FC9B336F-2F88-9A47-9A71-D9D2212A1158}" presName="desTx" presStyleLbl="alignAccFollowNode1" presStyleIdx="4" presStyleCnt="5">
        <dgm:presLayoutVars>
          <dgm:bulletEnabled val="1"/>
        </dgm:presLayoutVars>
      </dgm:prSet>
      <dgm:spPr/>
    </dgm:pt>
  </dgm:ptLst>
  <dgm:cxnLst>
    <dgm:cxn modelId="{E1273101-B678-3945-A793-ACBB39347ECD}" srcId="{D8B506DC-7480-2A43-912F-842C846ABF96}" destId="{FF90D20F-F5F7-6B4C-A2E8-9A696B355E01}" srcOrd="0" destOrd="0" parTransId="{3EF6B1F7-1CF7-BA4F-94E6-A8B2C477A324}" sibTransId="{75FF4A44-BF71-7F44-AB08-147B8A68FC46}"/>
    <dgm:cxn modelId="{B351D602-61D7-7C47-958B-E6ED4A23747F}" type="presOf" srcId="{B7AD3DDF-1169-FC4D-829F-1C2074DC9E3F}" destId="{6E4AB854-912F-6547-8DF8-544353A0CA95}" srcOrd="0" destOrd="0" presId="urn:microsoft.com/office/officeart/2005/8/layout/hList1"/>
    <dgm:cxn modelId="{6D03DD02-0EF7-3F43-86C0-A5254138C8B5}" srcId="{D8B506DC-7480-2A43-912F-842C846ABF96}" destId="{83818282-3012-544E-846F-BA62420422E4}" srcOrd="2" destOrd="0" parTransId="{8454180D-C4C9-804C-BB5F-56214A291CB2}" sibTransId="{03EDFDA7-0830-DD4C-AFB8-8390F9C6712B}"/>
    <dgm:cxn modelId="{ABC04206-4E4C-9040-944C-1936358AF2EC}" type="presOf" srcId="{692E208B-DE21-DD4A-AC34-FEE64EE70758}" destId="{289EC212-64AF-DB44-ADF1-4464C6DA49B4}" srcOrd="0" destOrd="4" presId="urn:microsoft.com/office/officeart/2005/8/layout/hList1"/>
    <dgm:cxn modelId="{B0F78C06-D6CF-1740-92C0-57EC80A82C8D}" srcId="{FC9B336F-2F88-9A47-9A71-D9D2212A1158}" destId="{153EC859-B8C5-C340-A58E-FD8B5B8B1ECD}" srcOrd="3" destOrd="0" parTransId="{4DCE2984-F439-004A-A8CC-DA6B24939A7F}" sibTransId="{6021E78C-51AF-EA42-B46C-C42F2A7BE0B3}"/>
    <dgm:cxn modelId="{0F48BE06-A289-3B45-93CF-B55694FB9A9E}" type="presOf" srcId="{075A16FB-5BB2-B246-814C-DCA7ED01ECE8}" destId="{056AED7A-CEAF-3A47-98B6-82AE70B83D33}" srcOrd="0" destOrd="0" presId="urn:microsoft.com/office/officeart/2005/8/layout/hList1"/>
    <dgm:cxn modelId="{51E4190C-C57E-3F4F-8CFC-75DF418C12A7}" srcId="{075A16FB-5BB2-B246-814C-DCA7ED01ECE8}" destId="{39FF37C9-CC3D-7249-B3B0-3DE8EDD30A23}" srcOrd="1" destOrd="0" parTransId="{7BE39ED2-33A8-1C4A-89CC-7BE856A8BE82}" sibTransId="{F8155589-AB90-2848-ABB7-4B4F81E5AC46}"/>
    <dgm:cxn modelId="{1405580E-6CDD-8A4A-9D24-4FBA79ABB21C}" type="presOf" srcId="{153EC859-B8C5-C340-A58E-FD8B5B8B1ECD}" destId="{5F1A52A0-7933-4448-B76E-A57F52CB51D3}" srcOrd="0" destOrd="3" presId="urn:microsoft.com/office/officeart/2005/8/layout/hList1"/>
    <dgm:cxn modelId="{24618412-4682-F943-A5B3-6F07DD8E271B}" type="presOf" srcId="{601819C0-9F03-B346-AFF8-5FB1727FBC0C}" destId="{912ECC26-FF3D-5B4D-9CBD-D6C58D5E54AB}" srcOrd="0" destOrd="2" presId="urn:microsoft.com/office/officeart/2005/8/layout/hList1"/>
    <dgm:cxn modelId="{FD8EB713-1E72-544D-82F3-DF50BA5EBA14}" srcId="{075A16FB-5BB2-B246-814C-DCA7ED01ECE8}" destId="{2B80BAD6-61E1-1E4F-B13A-80267045A665}" srcOrd="0" destOrd="0" parTransId="{71D57FA1-8A0C-E046-BD40-D4CACDF3E8F6}" sibTransId="{1F10F911-B210-AE49-9C49-0F6C155CA013}"/>
    <dgm:cxn modelId="{62052214-1079-B442-B6BD-93BE442F7945}" srcId="{FC9B336F-2F88-9A47-9A71-D9D2212A1158}" destId="{343A250B-FFF5-5E49-8531-F6D7AEEBB7DE}" srcOrd="0" destOrd="0" parTransId="{7AD333F6-F2EF-D84B-BCB2-83808F7F2DB6}" sibTransId="{3935AD09-5C22-D349-B5E6-416E165831A8}"/>
    <dgm:cxn modelId="{A52EF117-D549-2444-B3BB-C4722E7AF551}" srcId="{3D1D884C-010A-2D4C-812B-C3EC4E06DE5E}" destId="{234B715E-CA58-7D42-A5BE-BE3AA3FBD518}" srcOrd="0" destOrd="0" parTransId="{FF77DD54-7F48-9247-8F5F-44BACB650B07}" sibTransId="{46644CCA-489A-6F4B-9752-82CD3F3CF8D8}"/>
    <dgm:cxn modelId="{F73AF218-C7E0-0648-918A-A4548AD08FD0}" type="presOf" srcId="{D8B506DC-7480-2A43-912F-842C846ABF96}" destId="{405A5EE1-AC9E-7842-9ABA-3DBC2E24B4E0}" srcOrd="0" destOrd="0" presId="urn:microsoft.com/office/officeart/2005/8/layout/hList1"/>
    <dgm:cxn modelId="{AD2F1A1A-2065-824F-B9BD-A78ED3B25AB5}" srcId="{B7AD3DDF-1169-FC4D-829F-1C2074DC9E3F}" destId="{D8B506DC-7480-2A43-912F-842C846ABF96}" srcOrd="1" destOrd="0" parTransId="{FA0C3AB0-7377-DB49-BC6B-21C41F52E6DF}" sibTransId="{FA8BA8A8-8A69-7D49-9775-419FA6270EE1}"/>
    <dgm:cxn modelId="{CF6B5F22-03F0-B14B-A9A2-56D69EAA36F0}" type="presOf" srcId="{2B80BAD6-61E1-1E4F-B13A-80267045A665}" destId="{912ECC26-FF3D-5B4D-9CBD-D6C58D5E54AB}" srcOrd="0" destOrd="0" presId="urn:microsoft.com/office/officeart/2005/8/layout/hList1"/>
    <dgm:cxn modelId="{182ED526-0FFF-0745-92A8-00D70A1C9ECB}" srcId="{07F0FB4D-9768-7240-B4DE-A7DBBC59DFE0}" destId="{84012F8B-A969-B744-80DE-28C94018CD1F}" srcOrd="2" destOrd="0" parTransId="{DA49C320-7728-D54D-AA56-DE5F5719D30F}" sibTransId="{73920B76-4D66-CB44-9AE5-C2BF4540CE30}"/>
    <dgm:cxn modelId="{36F6F526-9160-D14D-A28E-C18F616CCDFC}" type="presOf" srcId="{83818282-3012-544E-846F-BA62420422E4}" destId="{D560AE70-066C-A64E-8CBC-5BAFB48C3751}" srcOrd="0" destOrd="2" presId="urn:microsoft.com/office/officeart/2005/8/layout/hList1"/>
    <dgm:cxn modelId="{9343922D-FF19-A145-96F2-5DAB48B063B6}" type="presOf" srcId="{760F5A15-3DB3-A747-8ECE-FD0020D151AB}" destId="{1D504733-7D83-1648-9552-5F22C023DBF2}" srcOrd="0" destOrd="0" presId="urn:microsoft.com/office/officeart/2005/8/layout/hList1"/>
    <dgm:cxn modelId="{3F321832-A3D8-C042-8104-03A70D598CD8}" type="presOf" srcId="{5645079B-906C-FA4E-A2F0-15C9360A0A49}" destId="{289EC212-64AF-DB44-ADF1-4464C6DA49B4}" srcOrd="0" destOrd="2" presId="urn:microsoft.com/office/officeart/2005/8/layout/hList1"/>
    <dgm:cxn modelId="{60909C36-93D8-BD41-A155-107E230F4D21}" type="presOf" srcId="{41A883B5-E464-1B46-BF64-55D759D3CBEC}" destId="{5F1A52A0-7933-4448-B76E-A57F52CB51D3}" srcOrd="0" destOrd="2" presId="urn:microsoft.com/office/officeart/2005/8/layout/hList1"/>
    <dgm:cxn modelId="{4E2A713C-B8AD-8B40-B21F-59120692E678}" srcId="{075A16FB-5BB2-B246-814C-DCA7ED01ECE8}" destId="{68CD0FBB-0C15-7848-829E-6562CBD484A1}" srcOrd="4" destOrd="0" parTransId="{5935F781-97B5-7341-8B85-8E9AF7EB1467}" sibTransId="{6AFE7F3B-3FAB-5F40-9C35-F2A1721BE648}"/>
    <dgm:cxn modelId="{34F81A3F-0FB4-674A-9508-E4A6E130FE15}" type="presOf" srcId="{A71C1EB0-158C-7545-88D2-C255C4ED10E2}" destId="{1D504733-7D83-1648-9552-5F22C023DBF2}" srcOrd="0" destOrd="1" presId="urn:microsoft.com/office/officeart/2005/8/layout/hList1"/>
    <dgm:cxn modelId="{0069663F-D254-3E42-AB49-24AF3E5D44F7}" srcId="{D8B506DC-7480-2A43-912F-842C846ABF96}" destId="{1C4ADB65-05BF-3540-8A58-540B7F316694}" srcOrd="1" destOrd="0" parTransId="{140F651D-D4B6-DE4A-825C-F56D05925610}" sibTransId="{04F1E9B9-7E66-7F4B-B121-0AC45A403CBA}"/>
    <dgm:cxn modelId="{7949FE43-6C1A-AF46-BC7E-7394AB70F874}" type="presOf" srcId="{FC9B336F-2F88-9A47-9A71-D9D2212A1158}" destId="{8F92792A-0E45-584A-849C-7F279B2C63DC}" srcOrd="0" destOrd="0" presId="urn:microsoft.com/office/officeart/2005/8/layout/hList1"/>
    <dgm:cxn modelId="{4A820644-5099-7F45-8141-BB0F2C855E09}" srcId="{07F0FB4D-9768-7240-B4DE-A7DBBC59DFE0}" destId="{C116EA1E-7DA6-4F42-B94F-D60F264E4794}" srcOrd="3" destOrd="0" parTransId="{099825B4-12B1-054C-BA84-D30D38D9DF36}" sibTransId="{E781FEBA-E730-A442-AD29-C7B1101CBFF0}"/>
    <dgm:cxn modelId="{C0EB5945-A42C-984A-B6A1-681799C51AAE}" type="presOf" srcId="{BE6839A4-944D-364E-83FC-0068BCFA60CD}" destId="{5F1A52A0-7933-4448-B76E-A57F52CB51D3}" srcOrd="0" destOrd="5" presId="urn:microsoft.com/office/officeart/2005/8/layout/hList1"/>
    <dgm:cxn modelId="{B7B1D347-C27A-2142-8B37-8B04BA16F321}" srcId="{3D1D884C-010A-2D4C-812B-C3EC4E06DE5E}" destId="{BF51A869-4310-5847-A887-FB4569B7461F}" srcOrd="3" destOrd="0" parTransId="{B0246F00-AC27-8740-99AD-B001E8EFB9E9}" sibTransId="{0FBC772E-7B2C-604B-B8B3-46B029DC122C}"/>
    <dgm:cxn modelId="{00242C48-A2A2-DA45-A21E-A2C3F6013872}" type="presOf" srcId="{07F0FB4D-9768-7240-B4DE-A7DBBC59DFE0}" destId="{74763EED-C393-EA49-8E56-CEB07568F016}" srcOrd="0" destOrd="0" presId="urn:microsoft.com/office/officeart/2005/8/layout/hList1"/>
    <dgm:cxn modelId="{941F2949-C116-A649-B8B3-01B5848332F6}" srcId="{D8B506DC-7480-2A43-912F-842C846ABF96}" destId="{F3BD5FC7-640A-5842-8EC6-4F23F9433A8F}" srcOrd="4" destOrd="0" parTransId="{9B093E2D-5F9B-8D42-A27F-AB774E391D85}" sibTransId="{632FD6EF-798A-8542-A8EE-EE7EF1235291}"/>
    <dgm:cxn modelId="{D73DFD5A-4CEF-9C46-A222-78460A83ADCF}" srcId="{3D1D884C-010A-2D4C-812B-C3EC4E06DE5E}" destId="{87A80DD4-1B21-3343-93D3-7D01E9855B99}" srcOrd="1" destOrd="0" parTransId="{9E73A513-F1BE-034F-8709-43D38F2A862E}" sibTransId="{AEDC463D-DF1F-CF45-B4AD-C29EAAFBABF0}"/>
    <dgm:cxn modelId="{EBA1C55C-5955-1D46-98DD-B8892D077BE5}" srcId="{07F0FB4D-9768-7240-B4DE-A7DBBC59DFE0}" destId="{6C450AD0-1265-634A-AA8E-18CB05E28318}" srcOrd="4" destOrd="0" parTransId="{15ED6025-D926-ED4E-86B9-D1E8C740842F}" sibTransId="{924A5F07-8D4F-0040-A82C-B5B8353BA414}"/>
    <dgm:cxn modelId="{D627B769-387C-F047-AA48-1E207DDE894E}" type="presOf" srcId="{F3BD5FC7-640A-5842-8EC6-4F23F9433A8F}" destId="{D560AE70-066C-A64E-8CBC-5BAFB48C3751}" srcOrd="0" destOrd="4" presId="urn:microsoft.com/office/officeart/2005/8/layout/hList1"/>
    <dgm:cxn modelId="{6FA0966B-4A7B-E940-B527-EEE1146A9EB9}" srcId="{FC9B336F-2F88-9A47-9A71-D9D2212A1158}" destId="{BE6839A4-944D-364E-83FC-0068BCFA60CD}" srcOrd="5" destOrd="0" parTransId="{F7DD07C6-1614-9741-9B2B-A4B0F21BDD89}" sibTransId="{EE5D0F1E-0464-6F46-B5E3-4CD92A92A3E8}"/>
    <dgm:cxn modelId="{5A6D8673-0799-8041-87AA-DA221F94D87B}" srcId="{B7AD3DDF-1169-FC4D-829F-1C2074DC9E3F}" destId="{FC9B336F-2F88-9A47-9A71-D9D2212A1158}" srcOrd="4" destOrd="0" parTransId="{68122AF7-F578-0F49-9D1D-4DC5A18E6D9F}" sibTransId="{B5FEBD07-CBFE-FD43-9E48-4225DF0AE0F7}"/>
    <dgm:cxn modelId="{D3BF8776-3D62-A543-9714-9D2B5E4133BB}" type="presOf" srcId="{343A250B-FFF5-5E49-8531-F6D7AEEBB7DE}" destId="{5F1A52A0-7933-4448-B76E-A57F52CB51D3}" srcOrd="0" destOrd="0" presId="urn:microsoft.com/office/officeart/2005/8/layout/hList1"/>
    <dgm:cxn modelId="{31BE537A-A0C4-904C-A7A9-C0588208585D}" srcId="{B7AD3DDF-1169-FC4D-829F-1C2074DC9E3F}" destId="{07F0FB4D-9768-7240-B4DE-A7DBBC59DFE0}" srcOrd="2" destOrd="0" parTransId="{D4159D98-E610-5D46-912C-1480DD263A48}" sibTransId="{F68B8817-716D-5540-89EF-58BACAD3B7BB}"/>
    <dgm:cxn modelId="{CC240A7F-8A2B-8842-8774-49058C2FADA0}" srcId="{D8B506DC-7480-2A43-912F-842C846ABF96}" destId="{565C9AAF-29C7-004F-B30E-6F91B410883B}" srcOrd="3" destOrd="0" parTransId="{E716FDD2-E38B-2745-A719-7B7D5B2EB513}" sibTransId="{12A3FDF9-6D22-3546-8ECC-761AD1EED112}"/>
    <dgm:cxn modelId="{4E7A5982-E4CE-A945-AC85-B989603EAF5F}" srcId="{FC9B336F-2F88-9A47-9A71-D9D2212A1158}" destId="{3F4FFDAD-CF8D-F84A-B74F-81B52A4FDA8D}" srcOrd="1" destOrd="0" parTransId="{FCE0E362-0191-D640-A619-4D23626C971E}" sibTransId="{7401B6DB-EF69-A745-9BF4-F14731963102}"/>
    <dgm:cxn modelId="{FF69F982-D051-F746-92D4-E521052D7A58}" srcId="{07F0FB4D-9768-7240-B4DE-A7DBBC59DFE0}" destId="{A71C1EB0-158C-7545-88D2-C255C4ED10E2}" srcOrd="1" destOrd="0" parTransId="{1BDED4D1-6441-8E47-A379-7E4969FD24DA}" sibTransId="{FA9BB0C2-8E2F-5B47-A4FF-6DCCBA3F32E2}"/>
    <dgm:cxn modelId="{BA4B5584-5612-CB4C-8275-7F59F6412D3B}" srcId="{3D1D884C-010A-2D4C-812B-C3EC4E06DE5E}" destId="{5645079B-906C-FA4E-A2F0-15C9360A0A49}" srcOrd="2" destOrd="0" parTransId="{2B9C4489-46B1-A149-A02E-D610E7858FD2}" sibTransId="{558A1514-CE66-1D46-B95F-2E5D08539506}"/>
    <dgm:cxn modelId="{AFBD6F84-2657-9445-9E94-EA987C657B66}" type="presOf" srcId="{64949722-E13F-7048-98F6-60BD407D837C}" destId="{5F1A52A0-7933-4448-B76E-A57F52CB51D3}" srcOrd="0" destOrd="4" presId="urn:microsoft.com/office/officeart/2005/8/layout/hList1"/>
    <dgm:cxn modelId="{38ACD386-6EEC-2B48-915E-9A40E46E44D0}" type="presOf" srcId="{3D1D884C-010A-2D4C-812B-C3EC4E06DE5E}" destId="{8A130C8D-3083-1549-9A3F-947FAB593D35}" srcOrd="0" destOrd="0" presId="urn:microsoft.com/office/officeart/2005/8/layout/hList1"/>
    <dgm:cxn modelId="{BF99FE89-F226-134E-960F-0D1406C464BF}" type="presOf" srcId="{68CD0FBB-0C15-7848-829E-6562CBD484A1}" destId="{912ECC26-FF3D-5B4D-9CBD-D6C58D5E54AB}" srcOrd="0" destOrd="4" presId="urn:microsoft.com/office/officeart/2005/8/layout/hList1"/>
    <dgm:cxn modelId="{01C6AD93-0958-3442-8B0C-4FBFEC84341E}" srcId="{075A16FB-5BB2-B246-814C-DCA7ED01ECE8}" destId="{FACA8407-7B8A-F440-8131-328EB2F5C219}" srcOrd="3" destOrd="0" parTransId="{1CBB99D7-C518-7A4C-BFAD-10934A37701E}" sibTransId="{2694EBB3-2AD8-FD49-9EE3-001D264384E1}"/>
    <dgm:cxn modelId="{4FC46598-6804-A648-A528-91EF9AD42F82}" srcId="{D8B506DC-7480-2A43-912F-842C846ABF96}" destId="{2211961A-17C6-BE47-A5D1-9F4DB67CC566}" srcOrd="5" destOrd="0" parTransId="{0656B6D8-ED27-1942-985D-55265E9D887E}" sibTransId="{24C142CD-E790-BE4C-8BCE-4E67E54F0F6B}"/>
    <dgm:cxn modelId="{2DAF179A-A8A8-D148-B46B-0B6E1E977EA6}" type="presOf" srcId="{234B715E-CA58-7D42-A5BE-BE3AA3FBD518}" destId="{289EC212-64AF-DB44-ADF1-4464C6DA49B4}" srcOrd="0" destOrd="0" presId="urn:microsoft.com/office/officeart/2005/8/layout/hList1"/>
    <dgm:cxn modelId="{1B96209F-1FC0-1A4B-A3B6-4F1C5A347CF3}" srcId="{075A16FB-5BB2-B246-814C-DCA7ED01ECE8}" destId="{601819C0-9F03-B346-AFF8-5FB1727FBC0C}" srcOrd="2" destOrd="0" parTransId="{C9F71FCD-D470-A546-923F-6F07E78BFA49}" sibTransId="{85758047-B8A9-7F48-9C92-6C0F73672020}"/>
    <dgm:cxn modelId="{4D0EFFA1-6334-F54B-A619-416F6E9C94F3}" type="presOf" srcId="{FACA8407-7B8A-F440-8131-328EB2F5C219}" destId="{912ECC26-FF3D-5B4D-9CBD-D6C58D5E54AB}" srcOrd="0" destOrd="3" presId="urn:microsoft.com/office/officeart/2005/8/layout/hList1"/>
    <dgm:cxn modelId="{351655A7-C4AC-384F-8D20-5AD78FA620E0}" type="presOf" srcId="{BF51A869-4310-5847-A887-FB4569B7461F}" destId="{289EC212-64AF-DB44-ADF1-4464C6DA49B4}" srcOrd="0" destOrd="3" presId="urn:microsoft.com/office/officeart/2005/8/layout/hList1"/>
    <dgm:cxn modelId="{45003BAB-F935-5E4C-9225-EA115309D143}" srcId="{FC9B336F-2F88-9A47-9A71-D9D2212A1158}" destId="{41A883B5-E464-1B46-BF64-55D759D3CBEC}" srcOrd="2" destOrd="0" parTransId="{8E8D2BF3-924D-904D-9A30-BF8AE9AEC43B}" sibTransId="{0761EAD4-1521-7B4C-BE70-00D85B9BD193}"/>
    <dgm:cxn modelId="{628A5CAC-F83A-A54B-8291-577C6A56BF08}" type="presOf" srcId="{3F4FFDAD-CF8D-F84A-B74F-81B52A4FDA8D}" destId="{5F1A52A0-7933-4448-B76E-A57F52CB51D3}" srcOrd="0" destOrd="1" presId="urn:microsoft.com/office/officeart/2005/8/layout/hList1"/>
    <dgm:cxn modelId="{D84BABAC-AC4D-564B-BC17-CE0F683C7C60}" srcId="{FC9B336F-2F88-9A47-9A71-D9D2212A1158}" destId="{64949722-E13F-7048-98F6-60BD407D837C}" srcOrd="4" destOrd="0" parTransId="{701CACEF-1B46-4042-A369-7F4444AB9B08}" sibTransId="{AA710EB4-2FB5-FF47-9B1B-2F77C0E9F49B}"/>
    <dgm:cxn modelId="{46BBB3B2-2E5A-FB42-B21B-28FE5E434D3A}" srcId="{3D1D884C-010A-2D4C-812B-C3EC4E06DE5E}" destId="{692E208B-DE21-DD4A-AC34-FEE64EE70758}" srcOrd="4" destOrd="0" parTransId="{10291CC2-63FA-424F-B30B-15718F90005F}" sibTransId="{C4BB1365-8A58-0C4D-981E-8BE93CC0BBA7}"/>
    <dgm:cxn modelId="{74E9ECB7-7FB9-874D-9D81-C38AA70CE096}" type="presOf" srcId="{84012F8B-A969-B744-80DE-28C94018CD1F}" destId="{1D504733-7D83-1648-9552-5F22C023DBF2}" srcOrd="0" destOrd="2" presId="urn:microsoft.com/office/officeart/2005/8/layout/hList1"/>
    <dgm:cxn modelId="{935812B8-7D94-2146-BC03-F5ABEEB36A9F}" type="presOf" srcId="{2211961A-17C6-BE47-A5D1-9F4DB67CC566}" destId="{D560AE70-066C-A64E-8CBC-5BAFB48C3751}" srcOrd="0" destOrd="5" presId="urn:microsoft.com/office/officeart/2005/8/layout/hList1"/>
    <dgm:cxn modelId="{9FD98AC3-E241-9E4B-9F49-E11C8AC13BD5}" srcId="{B7AD3DDF-1169-FC4D-829F-1C2074DC9E3F}" destId="{3D1D884C-010A-2D4C-812B-C3EC4E06DE5E}" srcOrd="3" destOrd="0" parTransId="{F2961670-F284-2D4C-9DC1-DB0E90B6F8C3}" sibTransId="{168C14AF-55A5-7B41-BAB6-1AF090AA1361}"/>
    <dgm:cxn modelId="{619EB1D1-4C43-CA40-905E-8B8DB95D017C}" type="presOf" srcId="{FF90D20F-F5F7-6B4C-A2E8-9A696B355E01}" destId="{D560AE70-066C-A64E-8CBC-5BAFB48C3751}" srcOrd="0" destOrd="0" presId="urn:microsoft.com/office/officeart/2005/8/layout/hList1"/>
    <dgm:cxn modelId="{4B1DE1D1-48BD-B841-B361-359D35B3CCDD}" type="presOf" srcId="{39FF37C9-CC3D-7249-B3B0-3DE8EDD30A23}" destId="{912ECC26-FF3D-5B4D-9CBD-D6C58D5E54AB}" srcOrd="0" destOrd="1" presId="urn:microsoft.com/office/officeart/2005/8/layout/hList1"/>
    <dgm:cxn modelId="{6E05D1D2-8467-994A-BDBD-1A055D4C93B7}" type="presOf" srcId="{C116EA1E-7DA6-4F42-B94F-D60F264E4794}" destId="{1D504733-7D83-1648-9552-5F22C023DBF2}" srcOrd="0" destOrd="3" presId="urn:microsoft.com/office/officeart/2005/8/layout/hList1"/>
    <dgm:cxn modelId="{AACA99D9-48DE-804E-AA69-57858037D5A3}" type="presOf" srcId="{6C450AD0-1265-634A-AA8E-18CB05E28318}" destId="{1D504733-7D83-1648-9552-5F22C023DBF2}" srcOrd="0" destOrd="4" presId="urn:microsoft.com/office/officeart/2005/8/layout/hList1"/>
    <dgm:cxn modelId="{2065C8E3-7AF6-7041-9D08-FF7CD30D73B3}" type="presOf" srcId="{87A80DD4-1B21-3343-93D3-7D01E9855B99}" destId="{289EC212-64AF-DB44-ADF1-4464C6DA49B4}" srcOrd="0" destOrd="1" presId="urn:microsoft.com/office/officeart/2005/8/layout/hList1"/>
    <dgm:cxn modelId="{639A61E7-A097-354B-8378-DCC0D6BD2116}" type="presOf" srcId="{565C9AAF-29C7-004F-B30E-6F91B410883B}" destId="{D560AE70-066C-A64E-8CBC-5BAFB48C3751}" srcOrd="0" destOrd="3" presId="urn:microsoft.com/office/officeart/2005/8/layout/hList1"/>
    <dgm:cxn modelId="{7DE602E8-6302-6E44-9FE8-D3F76CC46C01}" srcId="{07F0FB4D-9768-7240-B4DE-A7DBBC59DFE0}" destId="{760F5A15-3DB3-A747-8ECE-FD0020D151AB}" srcOrd="0" destOrd="0" parTransId="{F92E5194-9897-7C47-AAE2-55569EA90AD3}" sibTransId="{0BED9954-C541-B240-88F9-C5CAD8A74E99}"/>
    <dgm:cxn modelId="{11CD4BE9-FE2D-8748-AACC-84E004892FBB}" srcId="{B7AD3DDF-1169-FC4D-829F-1C2074DC9E3F}" destId="{075A16FB-5BB2-B246-814C-DCA7ED01ECE8}" srcOrd="0" destOrd="0" parTransId="{E72D9549-C6DF-7149-8B77-FA54D7DCA949}" sibTransId="{E58CE0CA-9723-544E-97A8-27BB1F23856F}"/>
    <dgm:cxn modelId="{6FB00EF4-31BA-8949-A272-C03B17CC1D19}" type="presOf" srcId="{1C4ADB65-05BF-3540-8A58-540B7F316694}" destId="{D560AE70-066C-A64E-8CBC-5BAFB48C3751}" srcOrd="0" destOrd="1" presId="urn:microsoft.com/office/officeart/2005/8/layout/hList1"/>
    <dgm:cxn modelId="{20B4126E-E8E3-FC4F-B3BA-F24BC56D9D61}" type="presParOf" srcId="{6E4AB854-912F-6547-8DF8-544353A0CA95}" destId="{F0F4E516-BCA5-0945-AD46-AB53C0C89D75}" srcOrd="0" destOrd="0" presId="urn:microsoft.com/office/officeart/2005/8/layout/hList1"/>
    <dgm:cxn modelId="{4136315A-BCA0-924E-8ABA-C8AE9A08FE04}" type="presParOf" srcId="{F0F4E516-BCA5-0945-AD46-AB53C0C89D75}" destId="{056AED7A-CEAF-3A47-98B6-82AE70B83D33}" srcOrd="0" destOrd="0" presId="urn:microsoft.com/office/officeart/2005/8/layout/hList1"/>
    <dgm:cxn modelId="{1FAD6B77-1650-B543-B2E8-EC431829E2F4}" type="presParOf" srcId="{F0F4E516-BCA5-0945-AD46-AB53C0C89D75}" destId="{912ECC26-FF3D-5B4D-9CBD-D6C58D5E54AB}" srcOrd="1" destOrd="0" presId="urn:microsoft.com/office/officeart/2005/8/layout/hList1"/>
    <dgm:cxn modelId="{7264FAAF-3673-7642-BB15-FAD64BC573E8}" type="presParOf" srcId="{6E4AB854-912F-6547-8DF8-544353A0CA95}" destId="{2FD4DB1D-8414-B44D-91AE-043E2C84F247}" srcOrd="1" destOrd="0" presId="urn:microsoft.com/office/officeart/2005/8/layout/hList1"/>
    <dgm:cxn modelId="{0F9F8A03-0477-8744-B775-5CFA6405571D}" type="presParOf" srcId="{6E4AB854-912F-6547-8DF8-544353A0CA95}" destId="{0A36AB50-B89F-E447-BADC-FD6E5C458CBB}" srcOrd="2" destOrd="0" presId="urn:microsoft.com/office/officeart/2005/8/layout/hList1"/>
    <dgm:cxn modelId="{2F454369-50A0-914E-B310-EEA195A6EF65}" type="presParOf" srcId="{0A36AB50-B89F-E447-BADC-FD6E5C458CBB}" destId="{405A5EE1-AC9E-7842-9ABA-3DBC2E24B4E0}" srcOrd="0" destOrd="0" presId="urn:microsoft.com/office/officeart/2005/8/layout/hList1"/>
    <dgm:cxn modelId="{652A4CBF-8FD2-C04A-9912-5703A7D899D3}" type="presParOf" srcId="{0A36AB50-B89F-E447-BADC-FD6E5C458CBB}" destId="{D560AE70-066C-A64E-8CBC-5BAFB48C3751}" srcOrd="1" destOrd="0" presId="urn:microsoft.com/office/officeart/2005/8/layout/hList1"/>
    <dgm:cxn modelId="{8157CCD2-0545-E346-A6B4-8BE25584CE05}" type="presParOf" srcId="{6E4AB854-912F-6547-8DF8-544353A0CA95}" destId="{76A06C9E-F470-504F-BA95-89942FC4690F}" srcOrd="3" destOrd="0" presId="urn:microsoft.com/office/officeart/2005/8/layout/hList1"/>
    <dgm:cxn modelId="{AFBCC00B-4687-D041-ABDD-FD5DE5430FE7}" type="presParOf" srcId="{6E4AB854-912F-6547-8DF8-544353A0CA95}" destId="{DE86789C-B1D4-1147-BE07-044B2893FC20}" srcOrd="4" destOrd="0" presId="urn:microsoft.com/office/officeart/2005/8/layout/hList1"/>
    <dgm:cxn modelId="{9008B846-4A33-2347-B092-A97ED80E418F}" type="presParOf" srcId="{DE86789C-B1D4-1147-BE07-044B2893FC20}" destId="{74763EED-C393-EA49-8E56-CEB07568F016}" srcOrd="0" destOrd="0" presId="urn:microsoft.com/office/officeart/2005/8/layout/hList1"/>
    <dgm:cxn modelId="{B0736002-3AC6-E340-A8D9-84E93D99D0BD}" type="presParOf" srcId="{DE86789C-B1D4-1147-BE07-044B2893FC20}" destId="{1D504733-7D83-1648-9552-5F22C023DBF2}" srcOrd="1" destOrd="0" presId="urn:microsoft.com/office/officeart/2005/8/layout/hList1"/>
    <dgm:cxn modelId="{B0BA464E-0405-AD45-B306-61ADDE9D5A4E}" type="presParOf" srcId="{6E4AB854-912F-6547-8DF8-544353A0CA95}" destId="{20B7AC79-E2A5-5446-AEC4-6229A4F68143}" srcOrd="5" destOrd="0" presId="urn:microsoft.com/office/officeart/2005/8/layout/hList1"/>
    <dgm:cxn modelId="{7C939452-8D49-A943-833F-ED4452913B3C}" type="presParOf" srcId="{6E4AB854-912F-6547-8DF8-544353A0CA95}" destId="{5A2A80FF-5AB2-E446-9AFA-F6E5F54B63B9}" srcOrd="6" destOrd="0" presId="urn:microsoft.com/office/officeart/2005/8/layout/hList1"/>
    <dgm:cxn modelId="{624C33AF-8BCF-FF48-ACD9-A3CDDDFC4268}" type="presParOf" srcId="{5A2A80FF-5AB2-E446-9AFA-F6E5F54B63B9}" destId="{8A130C8D-3083-1549-9A3F-947FAB593D35}" srcOrd="0" destOrd="0" presId="urn:microsoft.com/office/officeart/2005/8/layout/hList1"/>
    <dgm:cxn modelId="{903206B3-FA6F-3B44-8927-723BBC31048C}" type="presParOf" srcId="{5A2A80FF-5AB2-E446-9AFA-F6E5F54B63B9}" destId="{289EC212-64AF-DB44-ADF1-4464C6DA49B4}" srcOrd="1" destOrd="0" presId="urn:microsoft.com/office/officeart/2005/8/layout/hList1"/>
    <dgm:cxn modelId="{210D2D33-36C0-3B49-B800-D2DEF80BC02C}" type="presParOf" srcId="{6E4AB854-912F-6547-8DF8-544353A0CA95}" destId="{D7325DF6-FD89-904B-AFB7-D51696A12B1D}" srcOrd="7" destOrd="0" presId="urn:microsoft.com/office/officeart/2005/8/layout/hList1"/>
    <dgm:cxn modelId="{2B2085AB-2778-FF4F-A917-421DFFDFBA0F}" type="presParOf" srcId="{6E4AB854-912F-6547-8DF8-544353A0CA95}" destId="{0C0CF05F-12EF-5B4B-8E31-EF05403AD573}" srcOrd="8" destOrd="0" presId="urn:microsoft.com/office/officeart/2005/8/layout/hList1"/>
    <dgm:cxn modelId="{9023EFA0-D0FE-984A-A691-A37738343D08}" type="presParOf" srcId="{0C0CF05F-12EF-5B4B-8E31-EF05403AD573}" destId="{8F92792A-0E45-584A-849C-7F279B2C63DC}" srcOrd="0" destOrd="0" presId="urn:microsoft.com/office/officeart/2005/8/layout/hList1"/>
    <dgm:cxn modelId="{F7D2029B-FDED-CD49-8641-127FB6CD9149}" type="presParOf" srcId="{0C0CF05F-12EF-5B4B-8E31-EF05403AD573}" destId="{5F1A52A0-7933-4448-B76E-A57F52CB51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B69EE0-ACE5-4010-81AE-824651AE3562}"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60B98740-C3AC-4C92-8209-93FE99A4C799}">
      <dgm:prSet custT="1"/>
      <dgm:spPr/>
      <dgm:t>
        <a:bodyPr/>
        <a:lstStyle/>
        <a:p>
          <a:r>
            <a:rPr lang="en-GB" sz="2400" b="0" i="0" dirty="0">
              <a:latin typeface="Century Gothic" panose="020B0502020202020204" pitchFamily="34" charset="0"/>
            </a:rPr>
            <a:t>But many adult male sex offenders will acknowledge that they had their first deviant thoughts/ actions as an adolescent. </a:t>
          </a:r>
          <a:endParaRPr lang="en-US" sz="2400" b="0" i="0" dirty="0">
            <a:latin typeface="Century Gothic" panose="020B0502020202020204" pitchFamily="34" charset="0"/>
          </a:endParaRPr>
        </a:p>
      </dgm:t>
    </dgm:pt>
    <dgm:pt modelId="{DACEDE0C-8E62-4B76-8D45-14132C88CEB9}" type="parTrans" cxnId="{1FBB56AC-A642-48FA-AE56-5E58C4C4A68C}">
      <dgm:prSet/>
      <dgm:spPr/>
      <dgm:t>
        <a:bodyPr/>
        <a:lstStyle/>
        <a:p>
          <a:endParaRPr lang="en-US"/>
        </a:p>
      </dgm:t>
    </dgm:pt>
    <dgm:pt modelId="{0CF219C2-5069-4859-BF2A-3AC6CB76183C}" type="sibTrans" cxnId="{1FBB56AC-A642-48FA-AE56-5E58C4C4A68C}">
      <dgm:prSet/>
      <dgm:spPr/>
      <dgm:t>
        <a:bodyPr/>
        <a:lstStyle/>
        <a:p>
          <a:endParaRPr lang="en-US"/>
        </a:p>
      </dgm:t>
    </dgm:pt>
    <dgm:pt modelId="{764A675E-ADAE-43EF-95BF-4136DF334A9D}">
      <dgm:prSet custT="1"/>
      <dgm:spPr/>
      <dgm:t>
        <a:bodyPr/>
        <a:lstStyle/>
        <a:p>
          <a:r>
            <a:rPr lang="en-GB" sz="2400" b="0" i="0" dirty="0">
              <a:latin typeface="Century Gothic" panose="020B0502020202020204" pitchFamily="34" charset="0"/>
            </a:rPr>
            <a:t>The best predictor of adult sex offending among young people displaying harmful sexual behaviour in adolescence is stranger victim and multiple victims </a:t>
          </a:r>
          <a:r>
            <a:rPr lang="en-GB" sz="2400" b="0" i="0" dirty="0" err="1">
              <a:latin typeface="Century Gothic" panose="020B0502020202020204" pitchFamily="34" charset="0"/>
            </a:rPr>
            <a:t>Gerhold</a:t>
          </a:r>
          <a:r>
            <a:rPr lang="en-GB" sz="2400" b="0" i="0" dirty="0">
              <a:latin typeface="Century Gothic" panose="020B0502020202020204" pitchFamily="34" charset="0"/>
            </a:rPr>
            <a:t>, Browne &amp; Beckett (2007)</a:t>
          </a:r>
          <a:endParaRPr lang="en-US" sz="2400" b="0" i="0" dirty="0">
            <a:latin typeface="Century Gothic" panose="020B0502020202020204" pitchFamily="34" charset="0"/>
          </a:endParaRPr>
        </a:p>
      </dgm:t>
    </dgm:pt>
    <dgm:pt modelId="{C65F545D-CCB8-40F0-8747-9CCAF0257279}" type="parTrans" cxnId="{A4FC3671-E71D-47D7-9572-B9E971F6381F}">
      <dgm:prSet/>
      <dgm:spPr/>
      <dgm:t>
        <a:bodyPr/>
        <a:lstStyle/>
        <a:p>
          <a:endParaRPr lang="en-US"/>
        </a:p>
      </dgm:t>
    </dgm:pt>
    <dgm:pt modelId="{EF33E07B-6A4B-4EC7-B9DF-9B4F5883B1CC}" type="sibTrans" cxnId="{A4FC3671-E71D-47D7-9572-B9E971F6381F}">
      <dgm:prSet/>
      <dgm:spPr/>
      <dgm:t>
        <a:bodyPr/>
        <a:lstStyle/>
        <a:p>
          <a:endParaRPr lang="en-US"/>
        </a:p>
      </dgm:t>
    </dgm:pt>
    <dgm:pt modelId="{A075DAA9-33B4-CF4C-8F2B-C2EABD603227}" type="pres">
      <dgm:prSet presAssocID="{B3B69EE0-ACE5-4010-81AE-824651AE3562}" presName="vert0" presStyleCnt="0">
        <dgm:presLayoutVars>
          <dgm:dir/>
          <dgm:animOne val="branch"/>
          <dgm:animLvl val="lvl"/>
        </dgm:presLayoutVars>
      </dgm:prSet>
      <dgm:spPr/>
    </dgm:pt>
    <dgm:pt modelId="{89423BE2-B77D-5648-AF7D-8ADCA3547ED7}" type="pres">
      <dgm:prSet presAssocID="{60B98740-C3AC-4C92-8209-93FE99A4C799}" presName="thickLine" presStyleLbl="alignNode1" presStyleIdx="0" presStyleCnt="2"/>
      <dgm:spPr/>
    </dgm:pt>
    <dgm:pt modelId="{92ADDAA0-2849-D842-B4A2-9FFCC7C8C920}" type="pres">
      <dgm:prSet presAssocID="{60B98740-C3AC-4C92-8209-93FE99A4C799}" presName="horz1" presStyleCnt="0"/>
      <dgm:spPr/>
    </dgm:pt>
    <dgm:pt modelId="{EC548983-41F4-FA48-BDD4-8FECCE1725A8}" type="pres">
      <dgm:prSet presAssocID="{60B98740-C3AC-4C92-8209-93FE99A4C799}" presName="tx1" presStyleLbl="revTx" presStyleIdx="0" presStyleCnt="2" custScaleY="96450"/>
      <dgm:spPr/>
    </dgm:pt>
    <dgm:pt modelId="{D6510FC1-5360-384F-B3BE-7CF5EB692EAF}" type="pres">
      <dgm:prSet presAssocID="{60B98740-C3AC-4C92-8209-93FE99A4C799}" presName="vert1" presStyleCnt="0"/>
      <dgm:spPr/>
    </dgm:pt>
    <dgm:pt modelId="{E74AA063-339F-0C4C-BC6F-F0F1FB4B5739}" type="pres">
      <dgm:prSet presAssocID="{764A675E-ADAE-43EF-95BF-4136DF334A9D}" presName="thickLine" presStyleLbl="alignNode1" presStyleIdx="1" presStyleCnt="2"/>
      <dgm:spPr/>
    </dgm:pt>
    <dgm:pt modelId="{E5B671DE-BF40-FC48-98B6-0E484DDA4DB7}" type="pres">
      <dgm:prSet presAssocID="{764A675E-ADAE-43EF-95BF-4136DF334A9D}" presName="horz1" presStyleCnt="0"/>
      <dgm:spPr/>
    </dgm:pt>
    <dgm:pt modelId="{4ADE40FD-2E40-3A43-AF0E-EA8271469D6E}" type="pres">
      <dgm:prSet presAssocID="{764A675E-ADAE-43EF-95BF-4136DF334A9D}" presName="tx1" presStyleLbl="revTx" presStyleIdx="1" presStyleCnt="2"/>
      <dgm:spPr/>
    </dgm:pt>
    <dgm:pt modelId="{B6C53C10-99F0-3446-9208-3A13DED5033D}" type="pres">
      <dgm:prSet presAssocID="{764A675E-ADAE-43EF-95BF-4136DF334A9D}" presName="vert1" presStyleCnt="0"/>
      <dgm:spPr/>
    </dgm:pt>
  </dgm:ptLst>
  <dgm:cxnLst>
    <dgm:cxn modelId="{A4FC3671-E71D-47D7-9572-B9E971F6381F}" srcId="{B3B69EE0-ACE5-4010-81AE-824651AE3562}" destId="{764A675E-ADAE-43EF-95BF-4136DF334A9D}" srcOrd="1" destOrd="0" parTransId="{C65F545D-CCB8-40F0-8747-9CCAF0257279}" sibTransId="{EF33E07B-6A4B-4EC7-B9DF-9B4F5883B1CC}"/>
    <dgm:cxn modelId="{DB484B9D-49AA-2940-86B3-DC764DE12616}" type="presOf" srcId="{60B98740-C3AC-4C92-8209-93FE99A4C799}" destId="{EC548983-41F4-FA48-BDD4-8FECCE1725A8}" srcOrd="0" destOrd="0" presId="urn:microsoft.com/office/officeart/2008/layout/LinedList"/>
    <dgm:cxn modelId="{1FBB56AC-A642-48FA-AE56-5E58C4C4A68C}" srcId="{B3B69EE0-ACE5-4010-81AE-824651AE3562}" destId="{60B98740-C3AC-4C92-8209-93FE99A4C799}" srcOrd="0" destOrd="0" parTransId="{DACEDE0C-8E62-4B76-8D45-14132C88CEB9}" sibTransId="{0CF219C2-5069-4859-BF2A-3AC6CB76183C}"/>
    <dgm:cxn modelId="{15FCC7BB-8342-0B42-88F1-4B774EB4AF36}" type="presOf" srcId="{B3B69EE0-ACE5-4010-81AE-824651AE3562}" destId="{A075DAA9-33B4-CF4C-8F2B-C2EABD603227}" srcOrd="0" destOrd="0" presId="urn:microsoft.com/office/officeart/2008/layout/LinedList"/>
    <dgm:cxn modelId="{11F221CA-C266-4B46-9B5C-0A08D8D6838A}" type="presOf" srcId="{764A675E-ADAE-43EF-95BF-4136DF334A9D}" destId="{4ADE40FD-2E40-3A43-AF0E-EA8271469D6E}" srcOrd="0" destOrd="0" presId="urn:microsoft.com/office/officeart/2008/layout/LinedList"/>
    <dgm:cxn modelId="{50008D06-3B7B-A84C-8444-D9CA3FB19BE2}" type="presParOf" srcId="{A075DAA9-33B4-CF4C-8F2B-C2EABD603227}" destId="{89423BE2-B77D-5648-AF7D-8ADCA3547ED7}" srcOrd="0" destOrd="0" presId="urn:microsoft.com/office/officeart/2008/layout/LinedList"/>
    <dgm:cxn modelId="{D223995B-4358-9D4C-8C03-8E4872B7A784}" type="presParOf" srcId="{A075DAA9-33B4-CF4C-8F2B-C2EABD603227}" destId="{92ADDAA0-2849-D842-B4A2-9FFCC7C8C920}" srcOrd="1" destOrd="0" presId="urn:microsoft.com/office/officeart/2008/layout/LinedList"/>
    <dgm:cxn modelId="{E7B558E7-498E-A142-9090-1171D5A7AA61}" type="presParOf" srcId="{92ADDAA0-2849-D842-B4A2-9FFCC7C8C920}" destId="{EC548983-41F4-FA48-BDD4-8FECCE1725A8}" srcOrd="0" destOrd="0" presId="urn:microsoft.com/office/officeart/2008/layout/LinedList"/>
    <dgm:cxn modelId="{3E14E4D1-0B17-EC42-858C-A0683788E0B5}" type="presParOf" srcId="{92ADDAA0-2849-D842-B4A2-9FFCC7C8C920}" destId="{D6510FC1-5360-384F-B3BE-7CF5EB692EAF}" srcOrd="1" destOrd="0" presId="urn:microsoft.com/office/officeart/2008/layout/LinedList"/>
    <dgm:cxn modelId="{B3DF536C-9560-DC44-906B-D61F432C619A}" type="presParOf" srcId="{A075DAA9-33B4-CF4C-8F2B-C2EABD603227}" destId="{E74AA063-339F-0C4C-BC6F-F0F1FB4B5739}" srcOrd="2" destOrd="0" presId="urn:microsoft.com/office/officeart/2008/layout/LinedList"/>
    <dgm:cxn modelId="{48837398-7796-7348-9DB7-58AF8D04531B}" type="presParOf" srcId="{A075DAA9-33B4-CF4C-8F2B-C2EABD603227}" destId="{E5B671DE-BF40-FC48-98B6-0E484DDA4DB7}" srcOrd="3" destOrd="0" presId="urn:microsoft.com/office/officeart/2008/layout/LinedList"/>
    <dgm:cxn modelId="{14DD1C64-CEBB-2D4B-9F8F-02FE12E5C737}" type="presParOf" srcId="{E5B671DE-BF40-FC48-98B6-0E484DDA4DB7}" destId="{4ADE40FD-2E40-3A43-AF0E-EA8271469D6E}" srcOrd="0" destOrd="0" presId="urn:microsoft.com/office/officeart/2008/layout/LinedList"/>
    <dgm:cxn modelId="{42F12FC9-D949-C348-AFED-93335E78C50F}" type="presParOf" srcId="{E5B671DE-BF40-FC48-98B6-0E484DDA4DB7}" destId="{B6C53C10-99F0-3446-9208-3A13DED5033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ED41F5-0FDB-8F46-8AD9-9BC82B05F715}"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8D9DD8D2-2A9B-A243-A208-85C0BE64C8B0}">
      <dgm:prSet phldrT="[Text]"/>
      <dgm:spPr/>
      <dgm:t>
        <a:bodyPr/>
        <a:lstStyle/>
        <a:p>
          <a:r>
            <a:rPr lang="en-GB" dirty="0"/>
            <a:t>AIM3 </a:t>
          </a:r>
        </a:p>
      </dgm:t>
    </dgm:pt>
    <dgm:pt modelId="{63FEE99B-BD18-AD47-A350-27F460134038}" type="parTrans" cxnId="{6693158B-AC11-5B4A-AFCA-E27943E4E28A}">
      <dgm:prSet/>
      <dgm:spPr/>
      <dgm:t>
        <a:bodyPr/>
        <a:lstStyle/>
        <a:p>
          <a:endParaRPr lang="en-GB"/>
        </a:p>
      </dgm:t>
    </dgm:pt>
    <dgm:pt modelId="{25C4D137-425A-F244-9123-66CEC6FF4E25}" type="sibTrans" cxnId="{6693158B-AC11-5B4A-AFCA-E27943E4E28A}">
      <dgm:prSet/>
      <dgm:spPr/>
      <dgm:t>
        <a:bodyPr/>
        <a:lstStyle/>
        <a:p>
          <a:endParaRPr lang="en-GB"/>
        </a:p>
      </dgm:t>
    </dgm:pt>
    <dgm:pt modelId="{EF7D0E7E-8780-8B41-BA35-5216E6CBF1EB}">
      <dgm:prSet phldrT="[Text]"/>
      <dgm:spPr/>
      <dgm:t>
        <a:bodyPr/>
        <a:lstStyle/>
        <a:p>
          <a:r>
            <a:rPr lang="en-GB" dirty="0"/>
            <a:t>Intervention </a:t>
          </a:r>
        </a:p>
      </dgm:t>
    </dgm:pt>
    <dgm:pt modelId="{718EF318-4E85-B54F-90A8-63757B632838}" type="parTrans" cxnId="{03F147D8-343F-3D41-AEA1-5120A9552526}">
      <dgm:prSet/>
      <dgm:spPr/>
      <dgm:t>
        <a:bodyPr/>
        <a:lstStyle/>
        <a:p>
          <a:endParaRPr lang="en-GB"/>
        </a:p>
      </dgm:t>
    </dgm:pt>
    <dgm:pt modelId="{40D8177F-BC7A-A348-ACC6-450FCA05D114}" type="sibTrans" cxnId="{03F147D8-343F-3D41-AEA1-5120A9552526}">
      <dgm:prSet/>
      <dgm:spPr/>
      <dgm:t>
        <a:bodyPr/>
        <a:lstStyle/>
        <a:p>
          <a:endParaRPr lang="en-GB"/>
        </a:p>
      </dgm:t>
    </dgm:pt>
    <dgm:pt modelId="{FF5C3609-9F21-ED43-86D7-C1862F70C5B3}">
      <dgm:prSet phldrT="[Text]"/>
      <dgm:spPr/>
      <dgm:t>
        <a:bodyPr/>
        <a:lstStyle/>
        <a:p>
          <a:r>
            <a:rPr lang="en-GB" dirty="0"/>
            <a:t>AIM3 Review</a:t>
          </a:r>
        </a:p>
      </dgm:t>
    </dgm:pt>
    <dgm:pt modelId="{EDDEFA67-8529-4C49-8FC8-C5CC8A287E69}" type="parTrans" cxnId="{51559AB5-76F9-4C47-B72E-2F2E276D4135}">
      <dgm:prSet/>
      <dgm:spPr/>
      <dgm:t>
        <a:bodyPr/>
        <a:lstStyle/>
        <a:p>
          <a:endParaRPr lang="en-GB"/>
        </a:p>
      </dgm:t>
    </dgm:pt>
    <dgm:pt modelId="{5B9AA19B-EBB3-1F4D-86AD-62639D2432D9}" type="sibTrans" cxnId="{51559AB5-76F9-4C47-B72E-2F2E276D4135}">
      <dgm:prSet/>
      <dgm:spPr/>
      <dgm:t>
        <a:bodyPr/>
        <a:lstStyle/>
        <a:p>
          <a:endParaRPr lang="en-GB"/>
        </a:p>
      </dgm:t>
    </dgm:pt>
    <dgm:pt modelId="{8DCD9E10-7E4C-9941-8B13-79A2000EC763}">
      <dgm:prSet phldrT="[Text]"/>
      <dgm:spPr/>
      <dgm:t>
        <a:bodyPr/>
        <a:lstStyle/>
        <a:p>
          <a:r>
            <a:rPr lang="en-GB" dirty="0"/>
            <a:t>Progress Review</a:t>
          </a:r>
        </a:p>
        <a:p>
          <a:r>
            <a:rPr lang="en-GB" dirty="0"/>
            <a:t>AIM3 Reviewed</a:t>
          </a:r>
        </a:p>
      </dgm:t>
    </dgm:pt>
    <dgm:pt modelId="{BF275F25-F47E-8A4B-ABA1-5414AF224A18}" type="parTrans" cxnId="{6D594A0D-E969-E749-BD3C-E6D29BC68AB5}">
      <dgm:prSet/>
      <dgm:spPr/>
      <dgm:t>
        <a:bodyPr/>
        <a:lstStyle/>
        <a:p>
          <a:endParaRPr lang="en-GB"/>
        </a:p>
      </dgm:t>
    </dgm:pt>
    <dgm:pt modelId="{D5371E83-14D2-3845-A5B9-248AD3504C73}" type="sibTrans" cxnId="{6D594A0D-E969-E749-BD3C-E6D29BC68AB5}">
      <dgm:prSet/>
      <dgm:spPr/>
      <dgm:t>
        <a:bodyPr/>
        <a:lstStyle/>
        <a:p>
          <a:endParaRPr lang="en-GB"/>
        </a:p>
      </dgm:t>
    </dgm:pt>
    <dgm:pt modelId="{00BE82FA-7372-4F44-A918-FEE710E47056}" type="pres">
      <dgm:prSet presAssocID="{03ED41F5-0FDB-8F46-8AD9-9BC82B05F715}" presName="cycle" presStyleCnt="0">
        <dgm:presLayoutVars>
          <dgm:dir/>
          <dgm:resizeHandles val="exact"/>
        </dgm:presLayoutVars>
      </dgm:prSet>
      <dgm:spPr/>
    </dgm:pt>
    <dgm:pt modelId="{04769E4F-E4DE-464C-AF57-27DF9527C5C3}" type="pres">
      <dgm:prSet presAssocID="{8D9DD8D2-2A9B-A243-A208-85C0BE64C8B0}" presName="dummy" presStyleCnt="0"/>
      <dgm:spPr/>
    </dgm:pt>
    <dgm:pt modelId="{960289AB-4B76-5047-B825-E129319D6963}" type="pres">
      <dgm:prSet presAssocID="{8D9DD8D2-2A9B-A243-A208-85C0BE64C8B0}" presName="node" presStyleLbl="revTx" presStyleIdx="0" presStyleCnt="4">
        <dgm:presLayoutVars>
          <dgm:bulletEnabled val="1"/>
        </dgm:presLayoutVars>
      </dgm:prSet>
      <dgm:spPr/>
    </dgm:pt>
    <dgm:pt modelId="{9DA0D76D-9ECE-7A45-A1F1-E77FAE1F631F}" type="pres">
      <dgm:prSet presAssocID="{25C4D137-425A-F244-9123-66CEC6FF4E25}" presName="sibTrans" presStyleLbl="node1" presStyleIdx="0" presStyleCnt="4"/>
      <dgm:spPr/>
    </dgm:pt>
    <dgm:pt modelId="{D343DA32-1934-6E47-AD73-0E615FF2679E}" type="pres">
      <dgm:prSet presAssocID="{EF7D0E7E-8780-8B41-BA35-5216E6CBF1EB}" presName="dummy" presStyleCnt="0"/>
      <dgm:spPr/>
    </dgm:pt>
    <dgm:pt modelId="{2CA18364-815B-D64B-BC20-718B15C37CF9}" type="pres">
      <dgm:prSet presAssocID="{EF7D0E7E-8780-8B41-BA35-5216E6CBF1EB}" presName="node" presStyleLbl="revTx" presStyleIdx="1" presStyleCnt="4">
        <dgm:presLayoutVars>
          <dgm:bulletEnabled val="1"/>
        </dgm:presLayoutVars>
      </dgm:prSet>
      <dgm:spPr/>
    </dgm:pt>
    <dgm:pt modelId="{7963A84A-8A4D-494F-96E3-3A45EA04C549}" type="pres">
      <dgm:prSet presAssocID="{40D8177F-BC7A-A348-ACC6-450FCA05D114}" presName="sibTrans" presStyleLbl="node1" presStyleIdx="1" presStyleCnt="4"/>
      <dgm:spPr/>
    </dgm:pt>
    <dgm:pt modelId="{96579F42-5ED5-CC41-B3E9-906E307F3151}" type="pres">
      <dgm:prSet presAssocID="{FF5C3609-9F21-ED43-86D7-C1862F70C5B3}" presName="dummy" presStyleCnt="0"/>
      <dgm:spPr/>
    </dgm:pt>
    <dgm:pt modelId="{AB34A263-5171-D047-9097-17CEEFAC6E7A}" type="pres">
      <dgm:prSet presAssocID="{FF5C3609-9F21-ED43-86D7-C1862F70C5B3}" presName="node" presStyleLbl="revTx" presStyleIdx="2" presStyleCnt="4">
        <dgm:presLayoutVars>
          <dgm:bulletEnabled val="1"/>
        </dgm:presLayoutVars>
      </dgm:prSet>
      <dgm:spPr/>
    </dgm:pt>
    <dgm:pt modelId="{BAAE1B5A-3EA9-6643-9482-1AC9B917A1F8}" type="pres">
      <dgm:prSet presAssocID="{5B9AA19B-EBB3-1F4D-86AD-62639D2432D9}" presName="sibTrans" presStyleLbl="node1" presStyleIdx="2" presStyleCnt="4"/>
      <dgm:spPr/>
    </dgm:pt>
    <dgm:pt modelId="{F8F447A0-73F9-4B49-AF95-8F996378D735}" type="pres">
      <dgm:prSet presAssocID="{8DCD9E10-7E4C-9941-8B13-79A2000EC763}" presName="dummy" presStyleCnt="0"/>
      <dgm:spPr/>
    </dgm:pt>
    <dgm:pt modelId="{5FD6D99F-B608-BF4C-8BAA-0285E95C9C07}" type="pres">
      <dgm:prSet presAssocID="{8DCD9E10-7E4C-9941-8B13-79A2000EC763}" presName="node" presStyleLbl="revTx" presStyleIdx="3" presStyleCnt="4">
        <dgm:presLayoutVars>
          <dgm:bulletEnabled val="1"/>
        </dgm:presLayoutVars>
      </dgm:prSet>
      <dgm:spPr/>
    </dgm:pt>
    <dgm:pt modelId="{4FE1CBF6-B533-004D-9F3C-8B1AAB3E9B45}" type="pres">
      <dgm:prSet presAssocID="{D5371E83-14D2-3845-A5B9-248AD3504C73}" presName="sibTrans" presStyleLbl="node1" presStyleIdx="3" presStyleCnt="4"/>
      <dgm:spPr/>
    </dgm:pt>
  </dgm:ptLst>
  <dgm:cxnLst>
    <dgm:cxn modelId="{6D594A0D-E969-E749-BD3C-E6D29BC68AB5}" srcId="{03ED41F5-0FDB-8F46-8AD9-9BC82B05F715}" destId="{8DCD9E10-7E4C-9941-8B13-79A2000EC763}" srcOrd="3" destOrd="0" parTransId="{BF275F25-F47E-8A4B-ABA1-5414AF224A18}" sibTransId="{D5371E83-14D2-3845-A5B9-248AD3504C73}"/>
    <dgm:cxn modelId="{7710A31B-0243-D341-A812-A454BD5FFD87}" type="presOf" srcId="{FF5C3609-9F21-ED43-86D7-C1862F70C5B3}" destId="{AB34A263-5171-D047-9097-17CEEFAC6E7A}" srcOrd="0" destOrd="0" presId="urn:microsoft.com/office/officeart/2005/8/layout/cycle1"/>
    <dgm:cxn modelId="{13115F2E-D0BF-444A-BA7C-37CA9AD1E0D7}" type="presOf" srcId="{8D9DD8D2-2A9B-A243-A208-85C0BE64C8B0}" destId="{960289AB-4B76-5047-B825-E129319D6963}" srcOrd="0" destOrd="0" presId="urn:microsoft.com/office/officeart/2005/8/layout/cycle1"/>
    <dgm:cxn modelId="{7D841942-F970-AC42-B108-C3DDCB70DA0E}" type="presOf" srcId="{40D8177F-BC7A-A348-ACC6-450FCA05D114}" destId="{7963A84A-8A4D-494F-96E3-3A45EA04C549}" srcOrd="0" destOrd="0" presId="urn:microsoft.com/office/officeart/2005/8/layout/cycle1"/>
    <dgm:cxn modelId="{F45D4958-AE6D-904E-8C19-771713529547}" type="presOf" srcId="{5B9AA19B-EBB3-1F4D-86AD-62639D2432D9}" destId="{BAAE1B5A-3EA9-6643-9482-1AC9B917A1F8}" srcOrd="0" destOrd="0" presId="urn:microsoft.com/office/officeart/2005/8/layout/cycle1"/>
    <dgm:cxn modelId="{E9009D5C-4409-504F-8D6A-8F4F406E385E}" type="presOf" srcId="{EF7D0E7E-8780-8B41-BA35-5216E6CBF1EB}" destId="{2CA18364-815B-D64B-BC20-718B15C37CF9}" srcOrd="0" destOrd="0" presId="urn:microsoft.com/office/officeart/2005/8/layout/cycle1"/>
    <dgm:cxn modelId="{A0038F5E-66CB-D049-A4A7-545E47C5013B}" type="presOf" srcId="{8DCD9E10-7E4C-9941-8B13-79A2000EC763}" destId="{5FD6D99F-B608-BF4C-8BAA-0285E95C9C07}" srcOrd="0" destOrd="0" presId="urn:microsoft.com/office/officeart/2005/8/layout/cycle1"/>
    <dgm:cxn modelId="{6693158B-AC11-5B4A-AFCA-E27943E4E28A}" srcId="{03ED41F5-0FDB-8F46-8AD9-9BC82B05F715}" destId="{8D9DD8D2-2A9B-A243-A208-85C0BE64C8B0}" srcOrd="0" destOrd="0" parTransId="{63FEE99B-BD18-AD47-A350-27F460134038}" sibTransId="{25C4D137-425A-F244-9123-66CEC6FF4E25}"/>
    <dgm:cxn modelId="{51559AB5-76F9-4C47-B72E-2F2E276D4135}" srcId="{03ED41F5-0FDB-8F46-8AD9-9BC82B05F715}" destId="{FF5C3609-9F21-ED43-86D7-C1862F70C5B3}" srcOrd="2" destOrd="0" parTransId="{EDDEFA67-8529-4C49-8FC8-C5CC8A287E69}" sibTransId="{5B9AA19B-EBB3-1F4D-86AD-62639D2432D9}"/>
    <dgm:cxn modelId="{559183CD-6FF8-8043-A4C9-379228937562}" type="presOf" srcId="{25C4D137-425A-F244-9123-66CEC6FF4E25}" destId="{9DA0D76D-9ECE-7A45-A1F1-E77FAE1F631F}" srcOrd="0" destOrd="0" presId="urn:microsoft.com/office/officeart/2005/8/layout/cycle1"/>
    <dgm:cxn modelId="{8AB490D1-C68E-2B43-A5AE-071F0D93B1C2}" type="presOf" srcId="{D5371E83-14D2-3845-A5B9-248AD3504C73}" destId="{4FE1CBF6-B533-004D-9F3C-8B1AAB3E9B45}" srcOrd="0" destOrd="0" presId="urn:microsoft.com/office/officeart/2005/8/layout/cycle1"/>
    <dgm:cxn modelId="{03F147D8-343F-3D41-AEA1-5120A9552526}" srcId="{03ED41F5-0FDB-8F46-8AD9-9BC82B05F715}" destId="{EF7D0E7E-8780-8B41-BA35-5216E6CBF1EB}" srcOrd="1" destOrd="0" parTransId="{718EF318-4E85-B54F-90A8-63757B632838}" sibTransId="{40D8177F-BC7A-A348-ACC6-450FCA05D114}"/>
    <dgm:cxn modelId="{D9E9DEEC-AEDF-EB45-81ED-46C3A9284156}" type="presOf" srcId="{03ED41F5-0FDB-8F46-8AD9-9BC82B05F715}" destId="{00BE82FA-7372-4F44-A918-FEE710E47056}" srcOrd="0" destOrd="0" presId="urn:microsoft.com/office/officeart/2005/8/layout/cycle1"/>
    <dgm:cxn modelId="{65F8D933-38D8-E14C-8F71-8297944EB1F3}" type="presParOf" srcId="{00BE82FA-7372-4F44-A918-FEE710E47056}" destId="{04769E4F-E4DE-464C-AF57-27DF9527C5C3}" srcOrd="0" destOrd="0" presId="urn:microsoft.com/office/officeart/2005/8/layout/cycle1"/>
    <dgm:cxn modelId="{E37819E6-84F9-7949-956B-A4907B8EB9F6}" type="presParOf" srcId="{00BE82FA-7372-4F44-A918-FEE710E47056}" destId="{960289AB-4B76-5047-B825-E129319D6963}" srcOrd="1" destOrd="0" presId="urn:microsoft.com/office/officeart/2005/8/layout/cycle1"/>
    <dgm:cxn modelId="{12DB600F-6B86-A248-B586-2B3240C4E819}" type="presParOf" srcId="{00BE82FA-7372-4F44-A918-FEE710E47056}" destId="{9DA0D76D-9ECE-7A45-A1F1-E77FAE1F631F}" srcOrd="2" destOrd="0" presId="urn:microsoft.com/office/officeart/2005/8/layout/cycle1"/>
    <dgm:cxn modelId="{AE4955F6-A66C-3545-804E-256D416B39B0}" type="presParOf" srcId="{00BE82FA-7372-4F44-A918-FEE710E47056}" destId="{D343DA32-1934-6E47-AD73-0E615FF2679E}" srcOrd="3" destOrd="0" presId="urn:microsoft.com/office/officeart/2005/8/layout/cycle1"/>
    <dgm:cxn modelId="{42827369-196D-6942-A6E3-B868B738BC91}" type="presParOf" srcId="{00BE82FA-7372-4F44-A918-FEE710E47056}" destId="{2CA18364-815B-D64B-BC20-718B15C37CF9}" srcOrd="4" destOrd="0" presId="urn:microsoft.com/office/officeart/2005/8/layout/cycle1"/>
    <dgm:cxn modelId="{A60F41A5-60B0-E540-BBFE-CADD378CD2EB}" type="presParOf" srcId="{00BE82FA-7372-4F44-A918-FEE710E47056}" destId="{7963A84A-8A4D-494F-96E3-3A45EA04C549}" srcOrd="5" destOrd="0" presId="urn:microsoft.com/office/officeart/2005/8/layout/cycle1"/>
    <dgm:cxn modelId="{09440987-E476-FF47-99F3-6D24F2169BFF}" type="presParOf" srcId="{00BE82FA-7372-4F44-A918-FEE710E47056}" destId="{96579F42-5ED5-CC41-B3E9-906E307F3151}" srcOrd="6" destOrd="0" presId="urn:microsoft.com/office/officeart/2005/8/layout/cycle1"/>
    <dgm:cxn modelId="{411C49B3-90C8-B746-9A5A-336B87AD4103}" type="presParOf" srcId="{00BE82FA-7372-4F44-A918-FEE710E47056}" destId="{AB34A263-5171-D047-9097-17CEEFAC6E7A}" srcOrd="7" destOrd="0" presId="urn:microsoft.com/office/officeart/2005/8/layout/cycle1"/>
    <dgm:cxn modelId="{CE241E20-1D8F-4D43-A9B9-590AC8FDDE0B}" type="presParOf" srcId="{00BE82FA-7372-4F44-A918-FEE710E47056}" destId="{BAAE1B5A-3EA9-6643-9482-1AC9B917A1F8}" srcOrd="8" destOrd="0" presId="urn:microsoft.com/office/officeart/2005/8/layout/cycle1"/>
    <dgm:cxn modelId="{C7461B1C-1494-3B4E-ACF8-3DB47B47CE06}" type="presParOf" srcId="{00BE82FA-7372-4F44-A918-FEE710E47056}" destId="{F8F447A0-73F9-4B49-AF95-8F996378D735}" srcOrd="9" destOrd="0" presId="urn:microsoft.com/office/officeart/2005/8/layout/cycle1"/>
    <dgm:cxn modelId="{64B1AD12-8A7F-5847-A265-F7BFB5DA035B}" type="presParOf" srcId="{00BE82FA-7372-4F44-A918-FEE710E47056}" destId="{5FD6D99F-B608-BF4C-8BAA-0285E95C9C07}" srcOrd="10" destOrd="0" presId="urn:microsoft.com/office/officeart/2005/8/layout/cycle1"/>
    <dgm:cxn modelId="{91D6B29E-827A-F349-8356-CCCDD24A2800}" type="presParOf" srcId="{00BE82FA-7372-4F44-A918-FEE710E47056}" destId="{4FE1CBF6-B533-004D-9F3C-8B1AAB3E9B45}"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7AD3DDF-1169-FC4D-829F-1C2074DC9E3F}"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D8B506DC-7480-2A43-912F-842C846ABF96}">
      <dgm:prSet phldrT="[Text]"/>
      <dgm:spPr>
        <a:solidFill>
          <a:srgbClr val="FF9300"/>
        </a:solidFill>
      </dgm:spPr>
      <dgm:t>
        <a:bodyPr/>
        <a:lstStyle/>
        <a:p>
          <a:r>
            <a:rPr lang="en-US" dirty="0"/>
            <a:t>Domain 2</a:t>
          </a:r>
        </a:p>
        <a:p>
          <a:r>
            <a:rPr lang="en-US" dirty="0"/>
            <a:t>Non Sexual </a:t>
          </a:r>
          <a:r>
            <a:rPr lang="en-US" dirty="0" err="1"/>
            <a:t>Behaviour</a:t>
          </a:r>
          <a:endParaRPr lang="en-US" dirty="0"/>
        </a:p>
      </dgm:t>
    </dgm:pt>
    <dgm:pt modelId="{FA0C3AB0-7377-DB49-BC6B-21C41F52E6DF}" type="parTrans" cxnId="{AD2F1A1A-2065-824F-B9BD-A78ED3B25AB5}">
      <dgm:prSet/>
      <dgm:spPr/>
      <dgm:t>
        <a:bodyPr/>
        <a:lstStyle/>
        <a:p>
          <a:endParaRPr lang="en-US"/>
        </a:p>
      </dgm:t>
    </dgm:pt>
    <dgm:pt modelId="{FA8BA8A8-8A69-7D49-9775-419FA6270EE1}" type="sibTrans" cxnId="{AD2F1A1A-2065-824F-B9BD-A78ED3B25AB5}">
      <dgm:prSet/>
      <dgm:spPr/>
      <dgm:t>
        <a:bodyPr/>
        <a:lstStyle/>
        <a:p>
          <a:endParaRPr lang="en-US"/>
        </a:p>
      </dgm:t>
    </dgm:pt>
    <dgm:pt modelId="{FF90D20F-F5F7-6B4C-A2E8-9A696B355E01}">
      <dgm:prSet phldrT="[Text]"/>
      <dgm:spPr/>
      <dgm:t>
        <a:bodyPr/>
        <a:lstStyle/>
        <a:p>
          <a:r>
            <a:rPr lang="en-GB" b="1"/>
            <a:t>Factor 1: </a:t>
          </a:r>
          <a:r>
            <a:rPr lang="en-GB"/>
            <a:t>Non-Sexual Criminality</a:t>
          </a:r>
          <a:endParaRPr lang="en-US"/>
        </a:p>
      </dgm:t>
    </dgm:pt>
    <dgm:pt modelId="{3EF6B1F7-1CF7-BA4F-94E6-A8B2C477A324}" type="parTrans" cxnId="{E1273101-B678-3945-A793-ACBB39347ECD}">
      <dgm:prSet/>
      <dgm:spPr/>
      <dgm:t>
        <a:bodyPr/>
        <a:lstStyle/>
        <a:p>
          <a:endParaRPr lang="en-US"/>
        </a:p>
      </dgm:t>
    </dgm:pt>
    <dgm:pt modelId="{75FF4A44-BF71-7F44-AB08-147B8A68FC46}" type="sibTrans" cxnId="{E1273101-B678-3945-A793-ACBB39347ECD}">
      <dgm:prSet/>
      <dgm:spPr/>
      <dgm:t>
        <a:bodyPr/>
        <a:lstStyle/>
        <a:p>
          <a:endParaRPr lang="en-US"/>
        </a:p>
      </dgm:t>
    </dgm:pt>
    <dgm:pt modelId="{07F0FB4D-9768-7240-B4DE-A7DBBC59DFE0}">
      <dgm:prSet phldrT="[Text]"/>
      <dgm:spPr>
        <a:solidFill>
          <a:schemeClr val="accent5">
            <a:lumMod val="75000"/>
          </a:schemeClr>
        </a:solidFill>
      </dgm:spPr>
      <dgm:t>
        <a:bodyPr/>
        <a:lstStyle/>
        <a:p>
          <a:r>
            <a:rPr lang="en-US" dirty="0"/>
            <a:t>Domain 3</a:t>
          </a:r>
        </a:p>
        <a:p>
          <a:r>
            <a:rPr lang="en-US" dirty="0"/>
            <a:t>Developmental</a:t>
          </a:r>
        </a:p>
      </dgm:t>
    </dgm:pt>
    <dgm:pt modelId="{D4159D98-E610-5D46-912C-1480DD263A48}" type="parTrans" cxnId="{31BE537A-A0C4-904C-A7A9-C0588208585D}">
      <dgm:prSet/>
      <dgm:spPr/>
      <dgm:t>
        <a:bodyPr/>
        <a:lstStyle/>
        <a:p>
          <a:endParaRPr lang="en-US"/>
        </a:p>
      </dgm:t>
    </dgm:pt>
    <dgm:pt modelId="{F68B8817-716D-5540-89EF-58BACAD3B7BB}" type="sibTrans" cxnId="{31BE537A-A0C4-904C-A7A9-C0588208585D}">
      <dgm:prSet/>
      <dgm:spPr/>
      <dgm:t>
        <a:bodyPr/>
        <a:lstStyle/>
        <a:p>
          <a:endParaRPr lang="en-US"/>
        </a:p>
      </dgm:t>
    </dgm:pt>
    <dgm:pt modelId="{760F5A15-3DB3-A747-8ECE-FD0020D151AB}">
      <dgm:prSet phldrT="[Text]"/>
      <dgm:spPr/>
      <dgm:t>
        <a:bodyPr/>
        <a:lstStyle/>
        <a:p>
          <a:r>
            <a:rPr lang="en-GB" b="1"/>
            <a:t>Factor 1: </a:t>
          </a:r>
          <a:r>
            <a:rPr lang="en-GB"/>
            <a:t>Trauma and Victimisation</a:t>
          </a:r>
          <a:endParaRPr lang="en-US"/>
        </a:p>
      </dgm:t>
    </dgm:pt>
    <dgm:pt modelId="{F92E5194-9897-7C47-AAE2-55569EA90AD3}" type="parTrans" cxnId="{7DE602E8-6302-6E44-9FE8-D3F76CC46C01}">
      <dgm:prSet/>
      <dgm:spPr/>
      <dgm:t>
        <a:bodyPr/>
        <a:lstStyle/>
        <a:p>
          <a:endParaRPr lang="en-US"/>
        </a:p>
      </dgm:t>
    </dgm:pt>
    <dgm:pt modelId="{0BED9954-C541-B240-88F9-C5CAD8A74E99}" type="sibTrans" cxnId="{7DE602E8-6302-6E44-9FE8-D3F76CC46C01}">
      <dgm:prSet/>
      <dgm:spPr/>
      <dgm:t>
        <a:bodyPr/>
        <a:lstStyle/>
        <a:p>
          <a:endParaRPr lang="en-US"/>
        </a:p>
      </dgm:t>
    </dgm:pt>
    <dgm:pt modelId="{3D1D884C-010A-2D4C-812B-C3EC4E06DE5E}">
      <dgm:prSet phldrT="[Text]"/>
      <dgm:spPr>
        <a:solidFill>
          <a:srgbClr val="DC24B5"/>
        </a:solidFill>
      </dgm:spPr>
      <dgm:t>
        <a:bodyPr/>
        <a:lstStyle/>
        <a:p>
          <a:r>
            <a:rPr lang="en-US" dirty="0"/>
            <a:t>Domain 4</a:t>
          </a:r>
        </a:p>
        <a:p>
          <a:r>
            <a:rPr lang="en-US" dirty="0"/>
            <a:t>Environmental</a:t>
          </a:r>
        </a:p>
      </dgm:t>
    </dgm:pt>
    <dgm:pt modelId="{F2961670-F284-2D4C-9DC1-DB0E90B6F8C3}" type="parTrans" cxnId="{9FD98AC3-E241-9E4B-9F49-E11C8AC13BD5}">
      <dgm:prSet/>
      <dgm:spPr/>
      <dgm:t>
        <a:bodyPr/>
        <a:lstStyle/>
        <a:p>
          <a:endParaRPr lang="en-US"/>
        </a:p>
      </dgm:t>
    </dgm:pt>
    <dgm:pt modelId="{168C14AF-55A5-7B41-BAB6-1AF090AA1361}" type="sibTrans" cxnId="{9FD98AC3-E241-9E4B-9F49-E11C8AC13BD5}">
      <dgm:prSet/>
      <dgm:spPr/>
      <dgm:t>
        <a:bodyPr/>
        <a:lstStyle/>
        <a:p>
          <a:endParaRPr lang="en-US"/>
        </a:p>
      </dgm:t>
    </dgm:pt>
    <dgm:pt modelId="{234B715E-CA58-7D42-A5BE-BE3AA3FBD518}">
      <dgm:prSet phldrT="[Text]"/>
      <dgm:spPr/>
      <dgm:t>
        <a:bodyPr/>
        <a:lstStyle/>
        <a:p>
          <a:r>
            <a:rPr lang="en-GB" b="1"/>
            <a:t>Factor 1: </a:t>
          </a:r>
          <a:r>
            <a:rPr lang="en-GB"/>
            <a:t>Stability and Safety</a:t>
          </a:r>
          <a:endParaRPr lang="en-US"/>
        </a:p>
      </dgm:t>
    </dgm:pt>
    <dgm:pt modelId="{FF77DD54-7F48-9247-8F5F-44BACB650B07}" type="parTrans" cxnId="{A52EF117-D549-2444-B3BB-C4722E7AF551}">
      <dgm:prSet/>
      <dgm:spPr/>
      <dgm:t>
        <a:bodyPr/>
        <a:lstStyle/>
        <a:p>
          <a:endParaRPr lang="en-US"/>
        </a:p>
      </dgm:t>
    </dgm:pt>
    <dgm:pt modelId="{46644CCA-489A-6F4B-9752-82CD3F3CF8D8}" type="sibTrans" cxnId="{A52EF117-D549-2444-B3BB-C4722E7AF551}">
      <dgm:prSet/>
      <dgm:spPr/>
      <dgm:t>
        <a:bodyPr/>
        <a:lstStyle/>
        <a:p>
          <a:endParaRPr lang="en-US"/>
        </a:p>
      </dgm:t>
    </dgm:pt>
    <dgm:pt modelId="{FC9B336F-2F88-9A47-9A71-D9D2212A1158}">
      <dgm:prSet/>
      <dgm:spPr>
        <a:solidFill>
          <a:srgbClr val="7030A0"/>
        </a:solidFill>
      </dgm:spPr>
      <dgm:t>
        <a:bodyPr/>
        <a:lstStyle/>
        <a:p>
          <a:r>
            <a:rPr lang="en-US"/>
            <a:t>Domain 5</a:t>
          </a:r>
        </a:p>
        <a:p>
          <a:r>
            <a:rPr lang="en-US"/>
            <a:t>Self Regulation</a:t>
          </a:r>
        </a:p>
      </dgm:t>
    </dgm:pt>
    <dgm:pt modelId="{68122AF7-F578-0F49-9D1D-4DC5A18E6D9F}" type="parTrans" cxnId="{5A6D8673-0799-8041-87AA-DA221F94D87B}">
      <dgm:prSet/>
      <dgm:spPr/>
      <dgm:t>
        <a:bodyPr/>
        <a:lstStyle/>
        <a:p>
          <a:endParaRPr lang="en-US"/>
        </a:p>
      </dgm:t>
    </dgm:pt>
    <dgm:pt modelId="{B5FEBD07-CBFE-FD43-9E48-4225DF0AE0F7}" type="sibTrans" cxnId="{5A6D8673-0799-8041-87AA-DA221F94D87B}">
      <dgm:prSet/>
      <dgm:spPr/>
      <dgm:t>
        <a:bodyPr/>
        <a:lstStyle/>
        <a:p>
          <a:endParaRPr lang="en-US"/>
        </a:p>
      </dgm:t>
    </dgm:pt>
    <dgm:pt modelId="{075A16FB-5BB2-B246-814C-DCA7ED01ECE8}">
      <dgm:prSet/>
      <dgm:spPr>
        <a:solidFill>
          <a:srgbClr val="0070C0"/>
        </a:solidFill>
      </dgm:spPr>
      <dgm:t>
        <a:bodyPr/>
        <a:lstStyle/>
        <a:p>
          <a:r>
            <a:rPr lang="en-US" dirty="0"/>
            <a:t>Domain 1</a:t>
          </a:r>
        </a:p>
        <a:p>
          <a:r>
            <a:rPr lang="en-US" dirty="0"/>
            <a:t>Sexual </a:t>
          </a:r>
          <a:r>
            <a:rPr lang="en-US" dirty="0" err="1"/>
            <a:t>Behaviour</a:t>
          </a:r>
          <a:endParaRPr lang="en-US" dirty="0"/>
        </a:p>
      </dgm:t>
    </dgm:pt>
    <dgm:pt modelId="{E72D9549-C6DF-7149-8B77-FA54D7DCA949}" type="parTrans" cxnId="{11CD4BE9-FE2D-8748-AACC-84E004892FBB}">
      <dgm:prSet/>
      <dgm:spPr/>
      <dgm:t>
        <a:bodyPr/>
        <a:lstStyle/>
        <a:p>
          <a:endParaRPr lang="en-US"/>
        </a:p>
      </dgm:t>
    </dgm:pt>
    <dgm:pt modelId="{E58CE0CA-9723-544E-97A8-27BB1F23856F}" type="sibTrans" cxnId="{11CD4BE9-FE2D-8748-AACC-84E004892FBB}">
      <dgm:prSet/>
      <dgm:spPr/>
      <dgm:t>
        <a:bodyPr/>
        <a:lstStyle/>
        <a:p>
          <a:endParaRPr lang="en-US"/>
        </a:p>
      </dgm:t>
    </dgm:pt>
    <dgm:pt modelId="{2B80BAD6-61E1-1E4F-B13A-80267045A665}">
      <dgm:prSet/>
      <dgm:spPr/>
      <dgm:t>
        <a:bodyPr/>
        <a:lstStyle/>
        <a:p>
          <a:r>
            <a:rPr lang="en-GB" b="1"/>
            <a:t>Factor 1:  </a:t>
          </a:r>
          <a:r>
            <a:rPr lang="en-GB"/>
            <a:t>Nature of the Harmful Sexual Behaviour</a:t>
          </a:r>
          <a:endParaRPr lang="en-US"/>
        </a:p>
      </dgm:t>
    </dgm:pt>
    <dgm:pt modelId="{71D57FA1-8A0C-E046-BD40-D4CACDF3E8F6}" type="parTrans" cxnId="{FD8EB713-1E72-544D-82F3-DF50BA5EBA14}">
      <dgm:prSet/>
      <dgm:spPr/>
      <dgm:t>
        <a:bodyPr/>
        <a:lstStyle/>
        <a:p>
          <a:endParaRPr lang="en-US"/>
        </a:p>
      </dgm:t>
    </dgm:pt>
    <dgm:pt modelId="{1F10F911-B210-AE49-9C49-0F6C155CA013}" type="sibTrans" cxnId="{FD8EB713-1E72-544D-82F3-DF50BA5EBA14}">
      <dgm:prSet/>
      <dgm:spPr/>
      <dgm:t>
        <a:bodyPr/>
        <a:lstStyle/>
        <a:p>
          <a:endParaRPr lang="en-US"/>
        </a:p>
      </dgm:t>
    </dgm:pt>
    <dgm:pt modelId="{39FF37C9-CC3D-7249-B3B0-3DE8EDD30A23}">
      <dgm:prSet/>
      <dgm:spPr/>
      <dgm:t>
        <a:bodyPr/>
        <a:lstStyle/>
        <a:p>
          <a:r>
            <a:rPr lang="en-GB" b="1"/>
            <a:t>Factor 2:  </a:t>
          </a:r>
          <a:r>
            <a:rPr lang="en-GB"/>
            <a:t>Onset and extent of Harmful Sexual Behaviour</a:t>
          </a:r>
        </a:p>
      </dgm:t>
    </dgm:pt>
    <dgm:pt modelId="{7BE39ED2-33A8-1C4A-89CC-7BE856A8BE82}" type="parTrans" cxnId="{51E4190C-C57E-3F4F-8CFC-75DF418C12A7}">
      <dgm:prSet/>
      <dgm:spPr/>
      <dgm:t>
        <a:bodyPr/>
        <a:lstStyle/>
        <a:p>
          <a:endParaRPr lang="en-US"/>
        </a:p>
      </dgm:t>
    </dgm:pt>
    <dgm:pt modelId="{F8155589-AB90-2848-ABB7-4B4F81E5AC46}" type="sibTrans" cxnId="{51E4190C-C57E-3F4F-8CFC-75DF418C12A7}">
      <dgm:prSet/>
      <dgm:spPr/>
      <dgm:t>
        <a:bodyPr/>
        <a:lstStyle/>
        <a:p>
          <a:endParaRPr lang="en-US"/>
        </a:p>
      </dgm:t>
    </dgm:pt>
    <dgm:pt modelId="{601819C0-9F03-B346-AFF8-5FB1727FBC0C}">
      <dgm:prSet/>
      <dgm:spPr/>
      <dgm:t>
        <a:bodyPr/>
        <a:lstStyle/>
        <a:p>
          <a:r>
            <a:rPr lang="en-GB" b="1"/>
            <a:t>Factor 3:  </a:t>
          </a:r>
          <a:r>
            <a:rPr lang="en-GB"/>
            <a:t>Victim Characteristics</a:t>
          </a:r>
        </a:p>
      </dgm:t>
    </dgm:pt>
    <dgm:pt modelId="{C9F71FCD-D470-A546-923F-6F07E78BFA49}" type="parTrans" cxnId="{1B96209F-1FC0-1A4B-A3B6-4F1C5A347CF3}">
      <dgm:prSet/>
      <dgm:spPr/>
      <dgm:t>
        <a:bodyPr/>
        <a:lstStyle/>
        <a:p>
          <a:endParaRPr lang="en-US"/>
        </a:p>
      </dgm:t>
    </dgm:pt>
    <dgm:pt modelId="{85758047-B8A9-7F48-9C92-6C0F73672020}" type="sibTrans" cxnId="{1B96209F-1FC0-1A4B-A3B6-4F1C5A347CF3}">
      <dgm:prSet/>
      <dgm:spPr/>
      <dgm:t>
        <a:bodyPr/>
        <a:lstStyle/>
        <a:p>
          <a:endParaRPr lang="en-US"/>
        </a:p>
      </dgm:t>
    </dgm:pt>
    <dgm:pt modelId="{FACA8407-7B8A-F440-8131-328EB2F5C219}">
      <dgm:prSet/>
      <dgm:spPr/>
      <dgm:t>
        <a:bodyPr/>
        <a:lstStyle/>
        <a:p>
          <a:r>
            <a:rPr lang="en-GB" b="1"/>
            <a:t>Factor 4:  </a:t>
          </a:r>
          <a:r>
            <a:rPr lang="en-GB"/>
            <a:t>Sexual Aggression and Regulation</a:t>
          </a:r>
          <a:r>
            <a:rPr lang="en-GB" b="1"/>
            <a:t> </a:t>
          </a:r>
          <a:endParaRPr lang="en-GB"/>
        </a:p>
      </dgm:t>
    </dgm:pt>
    <dgm:pt modelId="{1CBB99D7-C518-7A4C-BFAD-10934A37701E}" type="parTrans" cxnId="{01C6AD93-0958-3442-8B0C-4FBFEC84341E}">
      <dgm:prSet/>
      <dgm:spPr/>
      <dgm:t>
        <a:bodyPr/>
        <a:lstStyle/>
        <a:p>
          <a:endParaRPr lang="en-US"/>
        </a:p>
      </dgm:t>
    </dgm:pt>
    <dgm:pt modelId="{2694EBB3-2AD8-FD49-9EE3-001D264384E1}" type="sibTrans" cxnId="{01C6AD93-0958-3442-8B0C-4FBFEC84341E}">
      <dgm:prSet/>
      <dgm:spPr/>
      <dgm:t>
        <a:bodyPr/>
        <a:lstStyle/>
        <a:p>
          <a:endParaRPr lang="en-US"/>
        </a:p>
      </dgm:t>
    </dgm:pt>
    <dgm:pt modelId="{68CD0FBB-0C15-7848-829E-6562CBD484A1}">
      <dgm:prSet/>
      <dgm:spPr/>
      <dgm:t>
        <a:bodyPr/>
        <a:lstStyle/>
        <a:p>
          <a:r>
            <a:rPr lang="en-GB" b="1"/>
            <a:t>Factor 5:  </a:t>
          </a:r>
          <a:r>
            <a:rPr lang="en-GB"/>
            <a:t>Sexual Knowledge, Attitudes and Interests</a:t>
          </a:r>
        </a:p>
      </dgm:t>
    </dgm:pt>
    <dgm:pt modelId="{5935F781-97B5-7341-8B85-8E9AF7EB1467}" type="parTrans" cxnId="{4E2A713C-B8AD-8B40-B21F-59120692E678}">
      <dgm:prSet/>
      <dgm:spPr/>
      <dgm:t>
        <a:bodyPr/>
        <a:lstStyle/>
        <a:p>
          <a:endParaRPr lang="en-US"/>
        </a:p>
      </dgm:t>
    </dgm:pt>
    <dgm:pt modelId="{6AFE7F3B-3FAB-5F40-9C35-F2A1721BE648}" type="sibTrans" cxnId="{4E2A713C-B8AD-8B40-B21F-59120692E678}">
      <dgm:prSet/>
      <dgm:spPr/>
      <dgm:t>
        <a:bodyPr/>
        <a:lstStyle/>
        <a:p>
          <a:endParaRPr lang="en-US"/>
        </a:p>
      </dgm:t>
    </dgm:pt>
    <dgm:pt modelId="{83818282-3012-544E-846F-BA62420422E4}">
      <dgm:prSet/>
      <dgm:spPr/>
      <dgm:t>
        <a:bodyPr/>
        <a:lstStyle/>
        <a:p>
          <a:r>
            <a:rPr lang="en-GB" b="1"/>
            <a:t>Factor 3: </a:t>
          </a:r>
          <a:r>
            <a:rPr lang="en-GB"/>
            <a:t>Alcohol and Drugs</a:t>
          </a:r>
        </a:p>
      </dgm:t>
    </dgm:pt>
    <dgm:pt modelId="{8454180D-C4C9-804C-BB5F-56214A291CB2}" type="parTrans" cxnId="{6D03DD02-0EF7-3F43-86C0-A5254138C8B5}">
      <dgm:prSet/>
      <dgm:spPr/>
      <dgm:t>
        <a:bodyPr/>
        <a:lstStyle/>
        <a:p>
          <a:endParaRPr lang="en-US"/>
        </a:p>
      </dgm:t>
    </dgm:pt>
    <dgm:pt modelId="{03EDFDA7-0830-DD4C-AFB8-8390F9C6712B}" type="sibTrans" cxnId="{6D03DD02-0EF7-3F43-86C0-A5254138C8B5}">
      <dgm:prSet/>
      <dgm:spPr/>
      <dgm:t>
        <a:bodyPr/>
        <a:lstStyle/>
        <a:p>
          <a:endParaRPr lang="en-US"/>
        </a:p>
      </dgm:t>
    </dgm:pt>
    <dgm:pt modelId="{565C9AAF-29C7-004F-B30E-6F91B410883B}">
      <dgm:prSet/>
      <dgm:spPr/>
      <dgm:t>
        <a:bodyPr/>
        <a:lstStyle/>
        <a:p>
          <a:r>
            <a:rPr lang="en-GB" b="1"/>
            <a:t>Factor 4: </a:t>
          </a:r>
          <a:r>
            <a:rPr lang="en-GB"/>
            <a:t>General Behaviour</a:t>
          </a:r>
        </a:p>
      </dgm:t>
    </dgm:pt>
    <dgm:pt modelId="{E716FDD2-E38B-2745-A719-7B7D5B2EB513}" type="parTrans" cxnId="{CC240A7F-8A2B-8842-8774-49058C2FADA0}">
      <dgm:prSet/>
      <dgm:spPr/>
      <dgm:t>
        <a:bodyPr/>
        <a:lstStyle/>
        <a:p>
          <a:endParaRPr lang="en-US"/>
        </a:p>
      </dgm:t>
    </dgm:pt>
    <dgm:pt modelId="{12A3FDF9-6D22-3546-8ECC-761AD1EED112}" type="sibTrans" cxnId="{CC240A7F-8A2B-8842-8774-49058C2FADA0}">
      <dgm:prSet/>
      <dgm:spPr/>
      <dgm:t>
        <a:bodyPr/>
        <a:lstStyle/>
        <a:p>
          <a:endParaRPr lang="en-US"/>
        </a:p>
      </dgm:t>
    </dgm:pt>
    <dgm:pt modelId="{F3BD5FC7-640A-5842-8EC6-4F23F9433A8F}">
      <dgm:prSet/>
      <dgm:spPr/>
      <dgm:t>
        <a:bodyPr/>
        <a:lstStyle/>
        <a:p>
          <a:r>
            <a:rPr lang="en-GB" b="1"/>
            <a:t>Factor 5: </a:t>
          </a:r>
          <a:r>
            <a:rPr lang="en-GB"/>
            <a:t>Mental health and Well-being</a:t>
          </a:r>
        </a:p>
      </dgm:t>
    </dgm:pt>
    <dgm:pt modelId="{9B093E2D-5F9B-8D42-A27F-AB774E391D85}" type="parTrans" cxnId="{941F2949-C116-A649-B8B3-01B5848332F6}">
      <dgm:prSet/>
      <dgm:spPr/>
      <dgm:t>
        <a:bodyPr/>
        <a:lstStyle/>
        <a:p>
          <a:endParaRPr lang="en-US"/>
        </a:p>
      </dgm:t>
    </dgm:pt>
    <dgm:pt modelId="{632FD6EF-798A-8542-A8EE-EE7EF1235291}" type="sibTrans" cxnId="{941F2949-C116-A649-B8B3-01B5848332F6}">
      <dgm:prSet/>
      <dgm:spPr/>
      <dgm:t>
        <a:bodyPr/>
        <a:lstStyle/>
        <a:p>
          <a:endParaRPr lang="en-US"/>
        </a:p>
      </dgm:t>
    </dgm:pt>
    <dgm:pt modelId="{2211961A-17C6-BE47-A5D1-9F4DB67CC566}">
      <dgm:prSet/>
      <dgm:spPr/>
      <dgm:t>
        <a:bodyPr/>
        <a:lstStyle/>
        <a:p>
          <a:endParaRPr lang="en-GB"/>
        </a:p>
      </dgm:t>
    </dgm:pt>
    <dgm:pt modelId="{0656B6D8-ED27-1942-985D-55265E9D887E}" type="parTrans" cxnId="{4FC46598-6804-A648-A528-91EF9AD42F82}">
      <dgm:prSet/>
      <dgm:spPr/>
      <dgm:t>
        <a:bodyPr/>
        <a:lstStyle/>
        <a:p>
          <a:endParaRPr lang="en-US"/>
        </a:p>
      </dgm:t>
    </dgm:pt>
    <dgm:pt modelId="{24C142CD-E790-BE4C-8BCE-4E67E54F0F6B}" type="sibTrans" cxnId="{4FC46598-6804-A648-A528-91EF9AD42F82}">
      <dgm:prSet/>
      <dgm:spPr/>
      <dgm:t>
        <a:bodyPr/>
        <a:lstStyle/>
        <a:p>
          <a:endParaRPr lang="en-US"/>
        </a:p>
      </dgm:t>
    </dgm:pt>
    <dgm:pt modelId="{1C4ADB65-05BF-3540-8A58-540B7F316694}">
      <dgm:prSet phldrT="[Text]"/>
      <dgm:spPr/>
      <dgm:t>
        <a:bodyPr/>
        <a:lstStyle/>
        <a:p>
          <a:r>
            <a:rPr lang="en-GB" b="1"/>
            <a:t>Factor 2: </a:t>
          </a:r>
          <a:r>
            <a:rPr lang="en-GB"/>
            <a:t>Non – Sexual Aggression and Anti – Social Behaviour</a:t>
          </a:r>
          <a:endParaRPr lang="en-US"/>
        </a:p>
      </dgm:t>
    </dgm:pt>
    <dgm:pt modelId="{140F651D-D4B6-DE4A-825C-F56D05925610}" type="parTrans" cxnId="{0069663F-D254-3E42-AB49-24AF3E5D44F7}">
      <dgm:prSet/>
      <dgm:spPr/>
      <dgm:t>
        <a:bodyPr/>
        <a:lstStyle/>
        <a:p>
          <a:endParaRPr lang="en-US"/>
        </a:p>
      </dgm:t>
    </dgm:pt>
    <dgm:pt modelId="{04F1E9B9-7E66-7F4B-B121-0AC45A403CBA}" type="sibTrans" cxnId="{0069663F-D254-3E42-AB49-24AF3E5D44F7}">
      <dgm:prSet/>
      <dgm:spPr/>
      <dgm:t>
        <a:bodyPr/>
        <a:lstStyle/>
        <a:p>
          <a:endParaRPr lang="en-US"/>
        </a:p>
      </dgm:t>
    </dgm:pt>
    <dgm:pt modelId="{A71C1EB0-158C-7545-88D2-C255C4ED10E2}">
      <dgm:prSet/>
      <dgm:spPr/>
      <dgm:t>
        <a:bodyPr/>
        <a:lstStyle/>
        <a:p>
          <a:r>
            <a:rPr lang="en-GB" b="1"/>
            <a:t>Factor 2: </a:t>
          </a:r>
          <a:r>
            <a:rPr lang="en-GB"/>
            <a:t>Childhood and Adolescent Adversity</a:t>
          </a:r>
        </a:p>
      </dgm:t>
    </dgm:pt>
    <dgm:pt modelId="{1BDED4D1-6441-8E47-A379-7E4969FD24DA}" type="parTrans" cxnId="{FF69F982-D051-F746-92D4-E521052D7A58}">
      <dgm:prSet/>
      <dgm:spPr/>
      <dgm:t>
        <a:bodyPr/>
        <a:lstStyle/>
        <a:p>
          <a:endParaRPr lang="en-US"/>
        </a:p>
      </dgm:t>
    </dgm:pt>
    <dgm:pt modelId="{FA9BB0C2-8E2F-5B47-A4FF-6DCCBA3F32E2}" type="sibTrans" cxnId="{FF69F982-D051-F746-92D4-E521052D7A58}">
      <dgm:prSet/>
      <dgm:spPr/>
      <dgm:t>
        <a:bodyPr/>
        <a:lstStyle/>
        <a:p>
          <a:endParaRPr lang="en-US"/>
        </a:p>
      </dgm:t>
    </dgm:pt>
    <dgm:pt modelId="{84012F8B-A969-B744-80DE-28C94018CD1F}">
      <dgm:prSet/>
      <dgm:spPr/>
      <dgm:t>
        <a:bodyPr/>
        <a:lstStyle/>
        <a:p>
          <a:r>
            <a:rPr lang="en-GB" b="1"/>
            <a:t>Factor 3: </a:t>
          </a:r>
          <a:r>
            <a:rPr lang="en-GB"/>
            <a:t>Attachment</a:t>
          </a:r>
        </a:p>
      </dgm:t>
    </dgm:pt>
    <dgm:pt modelId="{DA49C320-7728-D54D-AA56-DE5F5719D30F}" type="parTrans" cxnId="{182ED526-0FFF-0745-92A8-00D70A1C9ECB}">
      <dgm:prSet/>
      <dgm:spPr/>
      <dgm:t>
        <a:bodyPr/>
        <a:lstStyle/>
        <a:p>
          <a:endParaRPr lang="en-US"/>
        </a:p>
      </dgm:t>
    </dgm:pt>
    <dgm:pt modelId="{73920B76-4D66-CB44-9AE5-C2BF4540CE30}" type="sibTrans" cxnId="{182ED526-0FFF-0745-92A8-00D70A1C9ECB}">
      <dgm:prSet/>
      <dgm:spPr/>
      <dgm:t>
        <a:bodyPr/>
        <a:lstStyle/>
        <a:p>
          <a:endParaRPr lang="en-US"/>
        </a:p>
      </dgm:t>
    </dgm:pt>
    <dgm:pt modelId="{C116EA1E-7DA6-4F42-B94F-D60F264E4794}">
      <dgm:prSet/>
      <dgm:spPr/>
      <dgm:t>
        <a:bodyPr/>
        <a:lstStyle/>
        <a:p>
          <a:r>
            <a:rPr lang="en-GB" b="1"/>
            <a:t>Factor 4: </a:t>
          </a:r>
          <a:r>
            <a:rPr lang="en-GB"/>
            <a:t>Family Functioning</a:t>
          </a:r>
        </a:p>
      </dgm:t>
    </dgm:pt>
    <dgm:pt modelId="{099825B4-12B1-054C-BA84-D30D38D9DF36}" type="parTrans" cxnId="{4A820644-5099-7F45-8141-BB0F2C855E09}">
      <dgm:prSet/>
      <dgm:spPr/>
      <dgm:t>
        <a:bodyPr/>
        <a:lstStyle/>
        <a:p>
          <a:endParaRPr lang="en-US"/>
        </a:p>
      </dgm:t>
    </dgm:pt>
    <dgm:pt modelId="{E781FEBA-E730-A442-AD29-C7B1101CBFF0}" type="sibTrans" cxnId="{4A820644-5099-7F45-8141-BB0F2C855E09}">
      <dgm:prSet/>
      <dgm:spPr/>
      <dgm:t>
        <a:bodyPr/>
        <a:lstStyle/>
        <a:p>
          <a:endParaRPr lang="en-US"/>
        </a:p>
      </dgm:t>
    </dgm:pt>
    <dgm:pt modelId="{6C450AD0-1265-634A-AA8E-18CB05E28318}">
      <dgm:prSet/>
      <dgm:spPr/>
      <dgm:t>
        <a:bodyPr/>
        <a:lstStyle/>
        <a:p>
          <a:r>
            <a:rPr lang="en-GB" b="1"/>
            <a:t>Factor 5: </a:t>
          </a:r>
          <a:r>
            <a:rPr lang="en-GB"/>
            <a:t>Intellectual and Emotional Functioning</a:t>
          </a:r>
        </a:p>
      </dgm:t>
    </dgm:pt>
    <dgm:pt modelId="{15ED6025-D926-ED4E-86B9-D1E8C740842F}" type="parTrans" cxnId="{EBA1C55C-5955-1D46-98DD-B8892D077BE5}">
      <dgm:prSet/>
      <dgm:spPr/>
      <dgm:t>
        <a:bodyPr/>
        <a:lstStyle/>
        <a:p>
          <a:endParaRPr lang="en-US"/>
        </a:p>
      </dgm:t>
    </dgm:pt>
    <dgm:pt modelId="{924A5F07-8D4F-0040-A82C-B5B8353BA414}" type="sibTrans" cxnId="{EBA1C55C-5955-1D46-98DD-B8892D077BE5}">
      <dgm:prSet/>
      <dgm:spPr/>
      <dgm:t>
        <a:bodyPr/>
        <a:lstStyle/>
        <a:p>
          <a:endParaRPr lang="en-US"/>
        </a:p>
      </dgm:t>
    </dgm:pt>
    <dgm:pt modelId="{87A80DD4-1B21-3343-93D3-7D01E9855B99}">
      <dgm:prSet/>
      <dgm:spPr/>
      <dgm:t>
        <a:bodyPr/>
        <a:lstStyle/>
        <a:p>
          <a:r>
            <a:rPr lang="en-GB" b="1"/>
            <a:t>Factor 2: </a:t>
          </a:r>
          <a:r>
            <a:rPr lang="en-GB"/>
            <a:t>Parental / Carer Supervision</a:t>
          </a:r>
        </a:p>
      </dgm:t>
    </dgm:pt>
    <dgm:pt modelId="{9E73A513-F1BE-034F-8709-43D38F2A862E}" type="parTrans" cxnId="{D73DFD5A-4CEF-9C46-A222-78460A83ADCF}">
      <dgm:prSet/>
      <dgm:spPr/>
      <dgm:t>
        <a:bodyPr/>
        <a:lstStyle/>
        <a:p>
          <a:endParaRPr lang="en-US"/>
        </a:p>
      </dgm:t>
    </dgm:pt>
    <dgm:pt modelId="{AEDC463D-DF1F-CF45-B4AD-C29EAAFBABF0}" type="sibTrans" cxnId="{D73DFD5A-4CEF-9C46-A222-78460A83ADCF}">
      <dgm:prSet/>
      <dgm:spPr/>
      <dgm:t>
        <a:bodyPr/>
        <a:lstStyle/>
        <a:p>
          <a:endParaRPr lang="en-US"/>
        </a:p>
      </dgm:t>
    </dgm:pt>
    <dgm:pt modelId="{5645079B-906C-FA4E-A2F0-15C9360A0A49}">
      <dgm:prSet/>
      <dgm:spPr/>
      <dgm:t>
        <a:bodyPr/>
        <a:lstStyle/>
        <a:p>
          <a:r>
            <a:rPr lang="en-GB" b="1"/>
            <a:t>Factor 3: </a:t>
          </a:r>
          <a:r>
            <a:rPr lang="en-GB"/>
            <a:t>Relationships </a:t>
          </a:r>
        </a:p>
      </dgm:t>
    </dgm:pt>
    <dgm:pt modelId="{2B9C4489-46B1-A149-A02E-D610E7858FD2}" type="parTrans" cxnId="{BA4B5584-5612-CB4C-8275-7F59F6412D3B}">
      <dgm:prSet/>
      <dgm:spPr/>
      <dgm:t>
        <a:bodyPr/>
        <a:lstStyle/>
        <a:p>
          <a:endParaRPr lang="en-US"/>
        </a:p>
      </dgm:t>
    </dgm:pt>
    <dgm:pt modelId="{558A1514-CE66-1D46-B95F-2E5D08539506}" type="sibTrans" cxnId="{BA4B5584-5612-CB4C-8275-7F59F6412D3B}">
      <dgm:prSet/>
      <dgm:spPr/>
      <dgm:t>
        <a:bodyPr/>
        <a:lstStyle/>
        <a:p>
          <a:endParaRPr lang="en-US"/>
        </a:p>
      </dgm:t>
    </dgm:pt>
    <dgm:pt modelId="{BF51A869-4310-5847-A887-FB4569B7461F}">
      <dgm:prSet/>
      <dgm:spPr/>
      <dgm:t>
        <a:bodyPr/>
        <a:lstStyle/>
        <a:p>
          <a:r>
            <a:rPr lang="en-GB" b="1"/>
            <a:t>Factor 4: </a:t>
          </a:r>
          <a:r>
            <a:rPr lang="en-GB"/>
            <a:t>Peer Group</a:t>
          </a:r>
        </a:p>
      </dgm:t>
    </dgm:pt>
    <dgm:pt modelId="{B0246F00-AC27-8740-99AD-B001E8EFB9E9}" type="parTrans" cxnId="{B7B1D347-C27A-2142-8B37-8B04BA16F321}">
      <dgm:prSet/>
      <dgm:spPr/>
      <dgm:t>
        <a:bodyPr/>
        <a:lstStyle/>
        <a:p>
          <a:endParaRPr lang="en-US"/>
        </a:p>
      </dgm:t>
    </dgm:pt>
    <dgm:pt modelId="{0FBC772E-7B2C-604B-B8B3-46B029DC122C}" type="sibTrans" cxnId="{B7B1D347-C27A-2142-8B37-8B04BA16F321}">
      <dgm:prSet/>
      <dgm:spPr/>
      <dgm:t>
        <a:bodyPr/>
        <a:lstStyle/>
        <a:p>
          <a:endParaRPr lang="en-US"/>
        </a:p>
      </dgm:t>
    </dgm:pt>
    <dgm:pt modelId="{692E208B-DE21-DD4A-AC34-FEE64EE70758}">
      <dgm:prSet/>
      <dgm:spPr/>
      <dgm:t>
        <a:bodyPr/>
        <a:lstStyle/>
        <a:p>
          <a:r>
            <a:rPr lang="en-GB" b="1"/>
            <a:t>Factor 5: </a:t>
          </a:r>
          <a:r>
            <a:rPr lang="en-GB"/>
            <a:t>Education, Employment and Leisure</a:t>
          </a:r>
        </a:p>
      </dgm:t>
    </dgm:pt>
    <dgm:pt modelId="{10291CC2-63FA-424F-B30B-15718F90005F}" type="parTrans" cxnId="{46BBB3B2-2E5A-FB42-B21B-28FE5E434D3A}">
      <dgm:prSet/>
      <dgm:spPr/>
      <dgm:t>
        <a:bodyPr/>
        <a:lstStyle/>
        <a:p>
          <a:endParaRPr lang="en-US"/>
        </a:p>
      </dgm:t>
    </dgm:pt>
    <dgm:pt modelId="{C4BB1365-8A58-0C4D-981E-8BE93CC0BBA7}" type="sibTrans" cxnId="{46BBB3B2-2E5A-FB42-B21B-28FE5E434D3A}">
      <dgm:prSet/>
      <dgm:spPr/>
      <dgm:t>
        <a:bodyPr/>
        <a:lstStyle/>
        <a:p>
          <a:endParaRPr lang="en-US"/>
        </a:p>
      </dgm:t>
    </dgm:pt>
    <dgm:pt modelId="{343A250B-FFF5-5E49-8531-F6D7AEEBB7DE}">
      <dgm:prSet/>
      <dgm:spPr/>
      <dgm:t>
        <a:bodyPr/>
        <a:lstStyle/>
        <a:p>
          <a:r>
            <a:rPr lang="en-GB" b="1"/>
            <a:t>Factor 1: </a:t>
          </a:r>
          <a:r>
            <a:rPr lang="en-GB"/>
            <a:t>Responsibility</a:t>
          </a:r>
          <a:endParaRPr lang="en-US"/>
        </a:p>
      </dgm:t>
    </dgm:pt>
    <dgm:pt modelId="{7AD333F6-F2EF-D84B-BCB2-83808F7F2DB6}" type="parTrans" cxnId="{62052214-1079-B442-B6BD-93BE442F7945}">
      <dgm:prSet/>
      <dgm:spPr/>
      <dgm:t>
        <a:bodyPr/>
        <a:lstStyle/>
        <a:p>
          <a:endParaRPr lang="en-US"/>
        </a:p>
      </dgm:t>
    </dgm:pt>
    <dgm:pt modelId="{3935AD09-5C22-D349-B5E6-416E165831A8}" type="sibTrans" cxnId="{62052214-1079-B442-B6BD-93BE442F7945}">
      <dgm:prSet/>
      <dgm:spPr/>
      <dgm:t>
        <a:bodyPr/>
        <a:lstStyle/>
        <a:p>
          <a:endParaRPr lang="en-US"/>
        </a:p>
      </dgm:t>
    </dgm:pt>
    <dgm:pt modelId="{3F4FFDAD-CF8D-F84A-B74F-81B52A4FDA8D}">
      <dgm:prSet/>
      <dgm:spPr/>
      <dgm:t>
        <a:bodyPr/>
        <a:lstStyle/>
        <a:p>
          <a:r>
            <a:rPr lang="en-GB" b="1"/>
            <a:t>Factor 2: </a:t>
          </a:r>
          <a:r>
            <a:rPr lang="en-GB"/>
            <a:t>Motivation and Engagement</a:t>
          </a:r>
        </a:p>
      </dgm:t>
    </dgm:pt>
    <dgm:pt modelId="{FCE0E362-0191-D640-A619-4D23626C971E}" type="parTrans" cxnId="{4E7A5982-E4CE-A945-AC85-B989603EAF5F}">
      <dgm:prSet/>
      <dgm:spPr/>
      <dgm:t>
        <a:bodyPr/>
        <a:lstStyle/>
        <a:p>
          <a:endParaRPr lang="en-US"/>
        </a:p>
      </dgm:t>
    </dgm:pt>
    <dgm:pt modelId="{7401B6DB-EF69-A745-9BF4-F14731963102}" type="sibTrans" cxnId="{4E7A5982-E4CE-A945-AC85-B989603EAF5F}">
      <dgm:prSet/>
      <dgm:spPr/>
      <dgm:t>
        <a:bodyPr/>
        <a:lstStyle/>
        <a:p>
          <a:endParaRPr lang="en-US"/>
        </a:p>
      </dgm:t>
    </dgm:pt>
    <dgm:pt modelId="{41A883B5-E464-1B46-BF64-55D759D3CBEC}">
      <dgm:prSet/>
      <dgm:spPr/>
      <dgm:t>
        <a:bodyPr/>
        <a:lstStyle/>
        <a:p>
          <a:r>
            <a:rPr lang="en-GB" b="1"/>
            <a:t>Factor 3: </a:t>
          </a:r>
          <a:r>
            <a:rPr lang="en-GB"/>
            <a:t>Future Perspective </a:t>
          </a:r>
        </a:p>
      </dgm:t>
    </dgm:pt>
    <dgm:pt modelId="{8E8D2BF3-924D-904D-9A30-BF8AE9AEC43B}" type="parTrans" cxnId="{45003BAB-F935-5E4C-9225-EA115309D143}">
      <dgm:prSet/>
      <dgm:spPr/>
      <dgm:t>
        <a:bodyPr/>
        <a:lstStyle/>
        <a:p>
          <a:endParaRPr lang="en-US"/>
        </a:p>
      </dgm:t>
    </dgm:pt>
    <dgm:pt modelId="{0761EAD4-1521-7B4C-BE70-00D85B9BD193}" type="sibTrans" cxnId="{45003BAB-F935-5E4C-9225-EA115309D143}">
      <dgm:prSet/>
      <dgm:spPr/>
      <dgm:t>
        <a:bodyPr/>
        <a:lstStyle/>
        <a:p>
          <a:endParaRPr lang="en-US"/>
        </a:p>
      </dgm:t>
    </dgm:pt>
    <dgm:pt modelId="{153EC859-B8C5-C340-A58E-FD8B5B8B1ECD}">
      <dgm:prSet/>
      <dgm:spPr/>
      <dgm:t>
        <a:bodyPr/>
        <a:lstStyle/>
        <a:p>
          <a:r>
            <a:rPr lang="en-GB" b="1"/>
            <a:t>Factor 4: </a:t>
          </a:r>
          <a:r>
            <a:rPr lang="en-GB"/>
            <a:t>Problem Solving</a:t>
          </a:r>
        </a:p>
      </dgm:t>
    </dgm:pt>
    <dgm:pt modelId="{4DCE2984-F439-004A-A8CC-DA6B24939A7F}" type="parTrans" cxnId="{B0F78C06-D6CF-1740-92C0-57EC80A82C8D}">
      <dgm:prSet/>
      <dgm:spPr/>
      <dgm:t>
        <a:bodyPr/>
        <a:lstStyle/>
        <a:p>
          <a:endParaRPr lang="en-US"/>
        </a:p>
      </dgm:t>
    </dgm:pt>
    <dgm:pt modelId="{6021E78C-51AF-EA42-B46C-C42F2A7BE0B3}" type="sibTrans" cxnId="{B0F78C06-D6CF-1740-92C0-57EC80A82C8D}">
      <dgm:prSet/>
      <dgm:spPr/>
      <dgm:t>
        <a:bodyPr/>
        <a:lstStyle/>
        <a:p>
          <a:endParaRPr lang="en-US"/>
        </a:p>
      </dgm:t>
    </dgm:pt>
    <dgm:pt modelId="{64949722-E13F-7048-98F6-60BD407D837C}">
      <dgm:prSet/>
      <dgm:spPr/>
      <dgm:t>
        <a:bodyPr/>
        <a:lstStyle/>
        <a:p>
          <a:r>
            <a:rPr lang="en-GB" b="1"/>
            <a:t>Factor 5: </a:t>
          </a:r>
          <a:r>
            <a:rPr lang="en-GB"/>
            <a:t>Social Competence</a:t>
          </a:r>
        </a:p>
      </dgm:t>
    </dgm:pt>
    <dgm:pt modelId="{701CACEF-1B46-4042-A369-7F4444AB9B08}" type="parTrans" cxnId="{D84BABAC-AC4D-564B-BC17-CE0F683C7C60}">
      <dgm:prSet/>
      <dgm:spPr/>
      <dgm:t>
        <a:bodyPr/>
        <a:lstStyle/>
        <a:p>
          <a:endParaRPr lang="en-US"/>
        </a:p>
      </dgm:t>
    </dgm:pt>
    <dgm:pt modelId="{AA710EB4-2FB5-FF47-9B1B-2F77C0E9F49B}" type="sibTrans" cxnId="{D84BABAC-AC4D-564B-BC17-CE0F683C7C60}">
      <dgm:prSet/>
      <dgm:spPr/>
      <dgm:t>
        <a:bodyPr/>
        <a:lstStyle/>
        <a:p>
          <a:endParaRPr lang="en-US"/>
        </a:p>
      </dgm:t>
    </dgm:pt>
    <dgm:pt modelId="{BE6839A4-944D-364E-83FC-0068BCFA60CD}">
      <dgm:prSet/>
      <dgm:spPr/>
      <dgm:t>
        <a:bodyPr/>
        <a:lstStyle/>
        <a:p>
          <a:endParaRPr lang="en-GB"/>
        </a:p>
      </dgm:t>
    </dgm:pt>
    <dgm:pt modelId="{F7DD07C6-1614-9741-9B2B-A4B0F21BDD89}" type="parTrans" cxnId="{6FA0966B-4A7B-E940-B527-EEE1146A9EB9}">
      <dgm:prSet/>
      <dgm:spPr/>
      <dgm:t>
        <a:bodyPr/>
        <a:lstStyle/>
        <a:p>
          <a:endParaRPr lang="en-US"/>
        </a:p>
      </dgm:t>
    </dgm:pt>
    <dgm:pt modelId="{EE5D0F1E-0464-6F46-B5E3-4CD92A92A3E8}" type="sibTrans" cxnId="{6FA0966B-4A7B-E940-B527-EEE1146A9EB9}">
      <dgm:prSet/>
      <dgm:spPr/>
      <dgm:t>
        <a:bodyPr/>
        <a:lstStyle/>
        <a:p>
          <a:endParaRPr lang="en-US"/>
        </a:p>
      </dgm:t>
    </dgm:pt>
    <dgm:pt modelId="{6E4AB854-912F-6547-8DF8-544353A0CA95}" type="pres">
      <dgm:prSet presAssocID="{B7AD3DDF-1169-FC4D-829F-1C2074DC9E3F}" presName="Name0" presStyleCnt="0">
        <dgm:presLayoutVars>
          <dgm:dir/>
          <dgm:animLvl val="lvl"/>
          <dgm:resizeHandles val="exact"/>
        </dgm:presLayoutVars>
      </dgm:prSet>
      <dgm:spPr/>
    </dgm:pt>
    <dgm:pt modelId="{F0F4E516-BCA5-0945-AD46-AB53C0C89D75}" type="pres">
      <dgm:prSet presAssocID="{075A16FB-5BB2-B246-814C-DCA7ED01ECE8}" presName="composite" presStyleCnt="0"/>
      <dgm:spPr/>
    </dgm:pt>
    <dgm:pt modelId="{056AED7A-CEAF-3A47-98B6-82AE70B83D33}" type="pres">
      <dgm:prSet presAssocID="{075A16FB-5BB2-B246-814C-DCA7ED01ECE8}" presName="parTx" presStyleLbl="alignNode1" presStyleIdx="0" presStyleCnt="5">
        <dgm:presLayoutVars>
          <dgm:chMax val="0"/>
          <dgm:chPref val="0"/>
          <dgm:bulletEnabled val="1"/>
        </dgm:presLayoutVars>
      </dgm:prSet>
      <dgm:spPr/>
    </dgm:pt>
    <dgm:pt modelId="{912ECC26-FF3D-5B4D-9CBD-D6C58D5E54AB}" type="pres">
      <dgm:prSet presAssocID="{075A16FB-5BB2-B246-814C-DCA7ED01ECE8}" presName="desTx" presStyleLbl="alignAccFollowNode1" presStyleIdx="0" presStyleCnt="5">
        <dgm:presLayoutVars>
          <dgm:bulletEnabled val="1"/>
        </dgm:presLayoutVars>
      </dgm:prSet>
      <dgm:spPr/>
    </dgm:pt>
    <dgm:pt modelId="{2FD4DB1D-8414-B44D-91AE-043E2C84F247}" type="pres">
      <dgm:prSet presAssocID="{E58CE0CA-9723-544E-97A8-27BB1F23856F}" presName="space" presStyleCnt="0"/>
      <dgm:spPr/>
    </dgm:pt>
    <dgm:pt modelId="{0A36AB50-B89F-E447-BADC-FD6E5C458CBB}" type="pres">
      <dgm:prSet presAssocID="{D8B506DC-7480-2A43-912F-842C846ABF96}" presName="composite" presStyleCnt="0"/>
      <dgm:spPr/>
    </dgm:pt>
    <dgm:pt modelId="{405A5EE1-AC9E-7842-9ABA-3DBC2E24B4E0}" type="pres">
      <dgm:prSet presAssocID="{D8B506DC-7480-2A43-912F-842C846ABF96}" presName="parTx" presStyleLbl="alignNode1" presStyleIdx="1" presStyleCnt="5">
        <dgm:presLayoutVars>
          <dgm:chMax val="0"/>
          <dgm:chPref val="0"/>
          <dgm:bulletEnabled val="1"/>
        </dgm:presLayoutVars>
      </dgm:prSet>
      <dgm:spPr/>
    </dgm:pt>
    <dgm:pt modelId="{D560AE70-066C-A64E-8CBC-5BAFB48C3751}" type="pres">
      <dgm:prSet presAssocID="{D8B506DC-7480-2A43-912F-842C846ABF96}" presName="desTx" presStyleLbl="alignAccFollowNode1" presStyleIdx="1" presStyleCnt="5">
        <dgm:presLayoutVars>
          <dgm:bulletEnabled val="1"/>
        </dgm:presLayoutVars>
      </dgm:prSet>
      <dgm:spPr/>
    </dgm:pt>
    <dgm:pt modelId="{76A06C9E-F470-504F-BA95-89942FC4690F}" type="pres">
      <dgm:prSet presAssocID="{FA8BA8A8-8A69-7D49-9775-419FA6270EE1}" presName="space" presStyleCnt="0"/>
      <dgm:spPr/>
    </dgm:pt>
    <dgm:pt modelId="{DE86789C-B1D4-1147-BE07-044B2893FC20}" type="pres">
      <dgm:prSet presAssocID="{07F0FB4D-9768-7240-B4DE-A7DBBC59DFE0}" presName="composite" presStyleCnt="0"/>
      <dgm:spPr/>
    </dgm:pt>
    <dgm:pt modelId="{74763EED-C393-EA49-8E56-CEB07568F016}" type="pres">
      <dgm:prSet presAssocID="{07F0FB4D-9768-7240-B4DE-A7DBBC59DFE0}" presName="parTx" presStyleLbl="alignNode1" presStyleIdx="2" presStyleCnt="5">
        <dgm:presLayoutVars>
          <dgm:chMax val="0"/>
          <dgm:chPref val="0"/>
          <dgm:bulletEnabled val="1"/>
        </dgm:presLayoutVars>
      </dgm:prSet>
      <dgm:spPr/>
    </dgm:pt>
    <dgm:pt modelId="{1D504733-7D83-1648-9552-5F22C023DBF2}" type="pres">
      <dgm:prSet presAssocID="{07F0FB4D-9768-7240-B4DE-A7DBBC59DFE0}" presName="desTx" presStyleLbl="alignAccFollowNode1" presStyleIdx="2" presStyleCnt="5">
        <dgm:presLayoutVars>
          <dgm:bulletEnabled val="1"/>
        </dgm:presLayoutVars>
      </dgm:prSet>
      <dgm:spPr/>
    </dgm:pt>
    <dgm:pt modelId="{20B7AC79-E2A5-5446-AEC4-6229A4F68143}" type="pres">
      <dgm:prSet presAssocID="{F68B8817-716D-5540-89EF-58BACAD3B7BB}" presName="space" presStyleCnt="0"/>
      <dgm:spPr/>
    </dgm:pt>
    <dgm:pt modelId="{5A2A80FF-5AB2-E446-9AFA-F6E5F54B63B9}" type="pres">
      <dgm:prSet presAssocID="{3D1D884C-010A-2D4C-812B-C3EC4E06DE5E}" presName="composite" presStyleCnt="0"/>
      <dgm:spPr/>
    </dgm:pt>
    <dgm:pt modelId="{8A130C8D-3083-1549-9A3F-947FAB593D35}" type="pres">
      <dgm:prSet presAssocID="{3D1D884C-010A-2D4C-812B-C3EC4E06DE5E}" presName="parTx" presStyleLbl="alignNode1" presStyleIdx="3" presStyleCnt="5">
        <dgm:presLayoutVars>
          <dgm:chMax val="0"/>
          <dgm:chPref val="0"/>
          <dgm:bulletEnabled val="1"/>
        </dgm:presLayoutVars>
      </dgm:prSet>
      <dgm:spPr/>
    </dgm:pt>
    <dgm:pt modelId="{289EC212-64AF-DB44-ADF1-4464C6DA49B4}" type="pres">
      <dgm:prSet presAssocID="{3D1D884C-010A-2D4C-812B-C3EC4E06DE5E}" presName="desTx" presStyleLbl="alignAccFollowNode1" presStyleIdx="3" presStyleCnt="5">
        <dgm:presLayoutVars>
          <dgm:bulletEnabled val="1"/>
        </dgm:presLayoutVars>
      </dgm:prSet>
      <dgm:spPr/>
    </dgm:pt>
    <dgm:pt modelId="{D7325DF6-FD89-904B-AFB7-D51696A12B1D}" type="pres">
      <dgm:prSet presAssocID="{168C14AF-55A5-7B41-BAB6-1AF090AA1361}" presName="space" presStyleCnt="0"/>
      <dgm:spPr/>
    </dgm:pt>
    <dgm:pt modelId="{0C0CF05F-12EF-5B4B-8E31-EF05403AD573}" type="pres">
      <dgm:prSet presAssocID="{FC9B336F-2F88-9A47-9A71-D9D2212A1158}" presName="composite" presStyleCnt="0"/>
      <dgm:spPr/>
    </dgm:pt>
    <dgm:pt modelId="{8F92792A-0E45-584A-849C-7F279B2C63DC}" type="pres">
      <dgm:prSet presAssocID="{FC9B336F-2F88-9A47-9A71-D9D2212A1158}" presName="parTx" presStyleLbl="alignNode1" presStyleIdx="4" presStyleCnt="5">
        <dgm:presLayoutVars>
          <dgm:chMax val="0"/>
          <dgm:chPref val="0"/>
          <dgm:bulletEnabled val="1"/>
        </dgm:presLayoutVars>
      </dgm:prSet>
      <dgm:spPr/>
    </dgm:pt>
    <dgm:pt modelId="{5F1A52A0-7933-4448-B76E-A57F52CB51D3}" type="pres">
      <dgm:prSet presAssocID="{FC9B336F-2F88-9A47-9A71-D9D2212A1158}" presName="desTx" presStyleLbl="alignAccFollowNode1" presStyleIdx="4" presStyleCnt="5">
        <dgm:presLayoutVars>
          <dgm:bulletEnabled val="1"/>
        </dgm:presLayoutVars>
      </dgm:prSet>
      <dgm:spPr/>
    </dgm:pt>
  </dgm:ptLst>
  <dgm:cxnLst>
    <dgm:cxn modelId="{E1273101-B678-3945-A793-ACBB39347ECD}" srcId="{D8B506DC-7480-2A43-912F-842C846ABF96}" destId="{FF90D20F-F5F7-6B4C-A2E8-9A696B355E01}" srcOrd="0" destOrd="0" parTransId="{3EF6B1F7-1CF7-BA4F-94E6-A8B2C477A324}" sibTransId="{75FF4A44-BF71-7F44-AB08-147B8A68FC46}"/>
    <dgm:cxn modelId="{B351D602-61D7-7C47-958B-E6ED4A23747F}" type="presOf" srcId="{B7AD3DDF-1169-FC4D-829F-1C2074DC9E3F}" destId="{6E4AB854-912F-6547-8DF8-544353A0CA95}" srcOrd="0" destOrd="0" presId="urn:microsoft.com/office/officeart/2005/8/layout/hList1"/>
    <dgm:cxn modelId="{6D03DD02-0EF7-3F43-86C0-A5254138C8B5}" srcId="{D8B506DC-7480-2A43-912F-842C846ABF96}" destId="{83818282-3012-544E-846F-BA62420422E4}" srcOrd="2" destOrd="0" parTransId="{8454180D-C4C9-804C-BB5F-56214A291CB2}" sibTransId="{03EDFDA7-0830-DD4C-AFB8-8390F9C6712B}"/>
    <dgm:cxn modelId="{ABC04206-4E4C-9040-944C-1936358AF2EC}" type="presOf" srcId="{692E208B-DE21-DD4A-AC34-FEE64EE70758}" destId="{289EC212-64AF-DB44-ADF1-4464C6DA49B4}" srcOrd="0" destOrd="4" presId="urn:microsoft.com/office/officeart/2005/8/layout/hList1"/>
    <dgm:cxn modelId="{B0F78C06-D6CF-1740-92C0-57EC80A82C8D}" srcId="{FC9B336F-2F88-9A47-9A71-D9D2212A1158}" destId="{153EC859-B8C5-C340-A58E-FD8B5B8B1ECD}" srcOrd="3" destOrd="0" parTransId="{4DCE2984-F439-004A-A8CC-DA6B24939A7F}" sibTransId="{6021E78C-51AF-EA42-B46C-C42F2A7BE0B3}"/>
    <dgm:cxn modelId="{0F48BE06-A289-3B45-93CF-B55694FB9A9E}" type="presOf" srcId="{075A16FB-5BB2-B246-814C-DCA7ED01ECE8}" destId="{056AED7A-CEAF-3A47-98B6-82AE70B83D33}" srcOrd="0" destOrd="0" presId="urn:microsoft.com/office/officeart/2005/8/layout/hList1"/>
    <dgm:cxn modelId="{51E4190C-C57E-3F4F-8CFC-75DF418C12A7}" srcId="{075A16FB-5BB2-B246-814C-DCA7ED01ECE8}" destId="{39FF37C9-CC3D-7249-B3B0-3DE8EDD30A23}" srcOrd="1" destOrd="0" parTransId="{7BE39ED2-33A8-1C4A-89CC-7BE856A8BE82}" sibTransId="{F8155589-AB90-2848-ABB7-4B4F81E5AC46}"/>
    <dgm:cxn modelId="{1405580E-6CDD-8A4A-9D24-4FBA79ABB21C}" type="presOf" srcId="{153EC859-B8C5-C340-A58E-FD8B5B8B1ECD}" destId="{5F1A52A0-7933-4448-B76E-A57F52CB51D3}" srcOrd="0" destOrd="3" presId="urn:microsoft.com/office/officeart/2005/8/layout/hList1"/>
    <dgm:cxn modelId="{24618412-4682-F943-A5B3-6F07DD8E271B}" type="presOf" srcId="{601819C0-9F03-B346-AFF8-5FB1727FBC0C}" destId="{912ECC26-FF3D-5B4D-9CBD-D6C58D5E54AB}" srcOrd="0" destOrd="2" presId="urn:microsoft.com/office/officeart/2005/8/layout/hList1"/>
    <dgm:cxn modelId="{FD8EB713-1E72-544D-82F3-DF50BA5EBA14}" srcId="{075A16FB-5BB2-B246-814C-DCA7ED01ECE8}" destId="{2B80BAD6-61E1-1E4F-B13A-80267045A665}" srcOrd="0" destOrd="0" parTransId="{71D57FA1-8A0C-E046-BD40-D4CACDF3E8F6}" sibTransId="{1F10F911-B210-AE49-9C49-0F6C155CA013}"/>
    <dgm:cxn modelId="{62052214-1079-B442-B6BD-93BE442F7945}" srcId="{FC9B336F-2F88-9A47-9A71-D9D2212A1158}" destId="{343A250B-FFF5-5E49-8531-F6D7AEEBB7DE}" srcOrd="0" destOrd="0" parTransId="{7AD333F6-F2EF-D84B-BCB2-83808F7F2DB6}" sibTransId="{3935AD09-5C22-D349-B5E6-416E165831A8}"/>
    <dgm:cxn modelId="{A52EF117-D549-2444-B3BB-C4722E7AF551}" srcId="{3D1D884C-010A-2D4C-812B-C3EC4E06DE5E}" destId="{234B715E-CA58-7D42-A5BE-BE3AA3FBD518}" srcOrd="0" destOrd="0" parTransId="{FF77DD54-7F48-9247-8F5F-44BACB650B07}" sibTransId="{46644CCA-489A-6F4B-9752-82CD3F3CF8D8}"/>
    <dgm:cxn modelId="{F73AF218-C7E0-0648-918A-A4548AD08FD0}" type="presOf" srcId="{D8B506DC-7480-2A43-912F-842C846ABF96}" destId="{405A5EE1-AC9E-7842-9ABA-3DBC2E24B4E0}" srcOrd="0" destOrd="0" presId="urn:microsoft.com/office/officeart/2005/8/layout/hList1"/>
    <dgm:cxn modelId="{AD2F1A1A-2065-824F-B9BD-A78ED3B25AB5}" srcId="{B7AD3DDF-1169-FC4D-829F-1C2074DC9E3F}" destId="{D8B506DC-7480-2A43-912F-842C846ABF96}" srcOrd="1" destOrd="0" parTransId="{FA0C3AB0-7377-DB49-BC6B-21C41F52E6DF}" sibTransId="{FA8BA8A8-8A69-7D49-9775-419FA6270EE1}"/>
    <dgm:cxn modelId="{CF6B5F22-03F0-B14B-A9A2-56D69EAA36F0}" type="presOf" srcId="{2B80BAD6-61E1-1E4F-B13A-80267045A665}" destId="{912ECC26-FF3D-5B4D-9CBD-D6C58D5E54AB}" srcOrd="0" destOrd="0" presId="urn:microsoft.com/office/officeart/2005/8/layout/hList1"/>
    <dgm:cxn modelId="{182ED526-0FFF-0745-92A8-00D70A1C9ECB}" srcId="{07F0FB4D-9768-7240-B4DE-A7DBBC59DFE0}" destId="{84012F8B-A969-B744-80DE-28C94018CD1F}" srcOrd="2" destOrd="0" parTransId="{DA49C320-7728-D54D-AA56-DE5F5719D30F}" sibTransId="{73920B76-4D66-CB44-9AE5-C2BF4540CE30}"/>
    <dgm:cxn modelId="{36F6F526-9160-D14D-A28E-C18F616CCDFC}" type="presOf" srcId="{83818282-3012-544E-846F-BA62420422E4}" destId="{D560AE70-066C-A64E-8CBC-5BAFB48C3751}" srcOrd="0" destOrd="2" presId="urn:microsoft.com/office/officeart/2005/8/layout/hList1"/>
    <dgm:cxn modelId="{9343922D-FF19-A145-96F2-5DAB48B063B6}" type="presOf" srcId="{760F5A15-3DB3-A747-8ECE-FD0020D151AB}" destId="{1D504733-7D83-1648-9552-5F22C023DBF2}" srcOrd="0" destOrd="0" presId="urn:microsoft.com/office/officeart/2005/8/layout/hList1"/>
    <dgm:cxn modelId="{3F321832-A3D8-C042-8104-03A70D598CD8}" type="presOf" srcId="{5645079B-906C-FA4E-A2F0-15C9360A0A49}" destId="{289EC212-64AF-DB44-ADF1-4464C6DA49B4}" srcOrd="0" destOrd="2" presId="urn:microsoft.com/office/officeart/2005/8/layout/hList1"/>
    <dgm:cxn modelId="{60909C36-93D8-BD41-A155-107E230F4D21}" type="presOf" srcId="{41A883B5-E464-1B46-BF64-55D759D3CBEC}" destId="{5F1A52A0-7933-4448-B76E-A57F52CB51D3}" srcOrd="0" destOrd="2" presId="urn:microsoft.com/office/officeart/2005/8/layout/hList1"/>
    <dgm:cxn modelId="{4E2A713C-B8AD-8B40-B21F-59120692E678}" srcId="{075A16FB-5BB2-B246-814C-DCA7ED01ECE8}" destId="{68CD0FBB-0C15-7848-829E-6562CBD484A1}" srcOrd="4" destOrd="0" parTransId="{5935F781-97B5-7341-8B85-8E9AF7EB1467}" sibTransId="{6AFE7F3B-3FAB-5F40-9C35-F2A1721BE648}"/>
    <dgm:cxn modelId="{34F81A3F-0FB4-674A-9508-E4A6E130FE15}" type="presOf" srcId="{A71C1EB0-158C-7545-88D2-C255C4ED10E2}" destId="{1D504733-7D83-1648-9552-5F22C023DBF2}" srcOrd="0" destOrd="1" presId="urn:microsoft.com/office/officeart/2005/8/layout/hList1"/>
    <dgm:cxn modelId="{0069663F-D254-3E42-AB49-24AF3E5D44F7}" srcId="{D8B506DC-7480-2A43-912F-842C846ABF96}" destId="{1C4ADB65-05BF-3540-8A58-540B7F316694}" srcOrd="1" destOrd="0" parTransId="{140F651D-D4B6-DE4A-825C-F56D05925610}" sibTransId="{04F1E9B9-7E66-7F4B-B121-0AC45A403CBA}"/>
    <dgm:cxn modelId="{7949FE43-6C1A-AF46-BC7E-7394AB70F874}" type="presOf" srcId="{FC9B336F-2F88-9A47-9A71-D9D2212A1158}" destId="{8F92792A-0E45-584A-849C-7F279B2C63DC}" srcOrd="0" destOrd="0" presId="urn:microsoft.com/office/officeart/2005/8/layout/hList1"/>
    <dgm:cxn modelId="{4A820644-5099-7F45-8141-BB0F2C855E09}" srcId="{07F0FB4D-9768-7240-B4DE-A7DBBC59DFE0}" destId="{C116EA1E-7DA6-4F42-B94F-D60F264E4794}" srcOrd="3" destOrd="0" parTransId="{099825B4-12B1-054C-BA84-D30D38D9DF36}" sibTransId="{E781FEBA-E730-A442-AD29-C7B1101CBFF0}"/>
    <dgm:cxn modelId="{C0EB5945-A42C-984A-B6A1-681799C51AAE}" type="presOf" srcId="{BE6839A4-944D-364E-83FC-0068BCFA60CD}" destId="{5F1A52A0-7933-4448-B76E-A57F52CB51D3}" srcOrd="0" destOrd="5" presId="urn:microsoft.com/office/officeart/2005/8/layout/hList1"/>
    <dgm:cxn modelId="{B7B1D347-C27A-2142-8B37-8B04BA16F321}" srcId="{3D1D884C-010A-2D4C-812B-C3EC4E06DE5E}" destId="{BF51A869-4310-5847-A887-FB4569B7461F}" srcOrd="3" destOrd="0" parTransId="{B0246F00-AC27-8740-99AD-B001E8EFB9E9}" sibTransId="{0FBC772E-7B2C-604B-B8B3-46B029DC122C}"/>
    <dgm:cxn modelId="{00242C48-A2A2-DA45-A21E-A2C3F6013872}" type="presOf" srcId="{07F0FB4D-9768-7240-B4DE-A7DBBC59DFE0}" destId="{74763EED-C393-EA49-8E56-CEB07568F016}" srcOrd="0" destOrd="0" presId="urn:microsoft.com/office/officeart/2005/8/layout/hList1"/>
    <dgm:cxn modelId="{941F2949-C116-A649-B8B3-01B5848332F6}" srcId="{D8B506DC-7480-2A43-912F-842C846ABF96}" destId="{F3BD5FC7-640A-5842-8EC6-4F23F9433A8F}" srcOrd="4" destOrd="0" parTransId="{9B093E2D-5F9B-8D42-A27F-AB774E391D85}" sibTransId="{632FD6EF-798A-8542-A8EE-EE7EF1235291}"/>
    <dgm:cxn modelId="{D73DFD5A-4CEF-9C46-A222-78460A83ADCF}" srcId="{3D1D884C-010A-2D4C-812B-C3EC4E06DE5E}" destId="{87A80DD4-1B21-3343-93D3-7D01E9855B99}" srcOrd="1" destOrd="0" parTransId="{9E73A513-F1BE-034F-8709-43D38F2A862E}" sibTransId="{AEDC463D-DF1F-CF45-B4AD-C29EAAFBABF0}"/>
    <dgm:cxn modelId="{EBA1C55C-5955-1D46-98DD-B8892D077BE5}" srcId="{07F0FB4D-9768-7240-B4DE-A7DBBC59DFE0}" destId="{6C450AD0-1265-634A-AA8E-18CB05E28318}" srcOrd="4" destOrd="0" parTransId="{15ED6025-D926-ED4E-86B9-D1E8C740842F}" sibTransId="{924A5F07-8D4F-0040-A82C-B5B8353BA414}"/>
    <dgm:cxn modelId="{D627B769-387C-F047-AA48-1E207DDE894E}" type="presOf" srcId="{F3BD5FC7-640A-5842-8EC6-4F23F9433A8F}" destId="{D560AE70-066C-A64E-8CBC-5BAFB48C3751}" srcOrd="0" destOrd="4" presId="urn:microsoft.com/office/officeart/2005/8/layout/hList1"/>
    <dgm:cxn modelId="{6FA0966B-4A7B-E940-B527-EEE1146A9EB9}" srcId="{FC9B336F-2F88-9A47-9A71-D9D2212A1158}" destId="{BE6839A4-944D-364E-83FC-0068BCFA60CD}" srcOrd="5" destOrd="0" parTransId="{F7DD07C6-1614-9741-9B2B-A4B0F21BDD89}" sibTransId="{EE5D0F1E-0464-6F46-B5E3-4CD92A92A3E8}"/>
    <dgm:cxn modelId="{5A6D8673-0799-8041-87AA-DA221F94D87B}" srcId="{B7AD3DDF-1169-FC4D-829F-1C2074DC9E3F}" destId="{FC9B336F-2F88-9A47-9A71-D9D2212A1158}" srcOrd="4" destOrd="0" parTransId="{68122AF7-F578-0F49-9D1D-4DC5A18E6D9F}" sibTransId="{B5FEBD07-CBFE-FD43-9E48-4225DF0AE0F7}"/>
    <dgm:cxn modelId="{D3BF8776-3D62-A543-9714-9D2B5E4133BB}" type="presOf" srcId="{343A250B-FFF5-5E49-8531-F6D7AEEBB7DE}" destId="{5F1A52A0-7933-4448-B76E-A57F52CB51D3}" srcOrd="0" destOrd="0" presId="urn:microsoft.com/office/officeart/2005/8/layout/hList1"/>
    <dgm:cxn modelId="{31BE537A-A0C4-904C-A7A9-C0588208585D}" srcId="{B7AD3DDF-1169-FC4D-829F-1C2074DC9E3F}" destId="{07F0FB4D-9768-7240-B4DE-A7DBBC59DFE0}" srcOrd="2" destOrd="0" parTransId="{D4159D98-E610-5D46-912C-1480DD263A48}" sibTransId="{F68B8817-716D-5540-89EF-58BACAD3B7BB}"/>
    <dgm:cxn modelId="{CC240A7F-8A2B-8842-8774-49058C2FADA0}" srcId="{D8B506DC-7480-2A43-912F-842C846ABF96}" destId="{565C9AAF-29C7-004F-B30E-6F91B410883B}" srcOrd="3" destOrd="0" parTransId="{E716FDD2-E38B-2745-A719-7B7D5B2EB513}" sibTransId="{12A3FDF9-6D22-3546-8ECC-761AD1EED112}"/>
    <dgm:cxn modelId="{4E7A5982-E4CE-A945-AC85-B989603EAF5F}" srcId="{FC9B336F-2F88-9A47-9A71-D9D2212A1158}" destId="{3F4FFDAD-CF8D-F84A-B74F-81B52A4FDA8D}" srcOrd="1" destOrd="0" parTransId="{FCE0E362-0191-D640-A619-4D23626C971E}" sibTransId="{7401B6DB-EF69-A745-9BF4-F14731963102}"/>
    <dgm:cxn modelId="{FF69F982-D051-F746-92D4-E521052D7A58}" srcId="{07F0FB4D-9768-7240-B4DE-A7DBBC59DFE0}" destId="{A71C1EB0-158C-7545-88D2-C255C4ED10E2}" srcOrd="1" destOrd="0" parTransId="{1BDED4D1-6441-8E47-A379-7E4969FD24DA}" sibTransId="{FA9BB0C2-8E2F-5B47-A4FF-6DCCBA3F32E2}"/>
    <dgm:cxn modelId="{BA4B5584-5612-CB4C-8275-7F59F6412D3B}" srcId="{3D1D884C-010A-2D4C-812B-C3EC4E06DE5E}" destId="{5645079B-906C-FA4E-A2F0-15C9360A0A49}" srcOrd="2" destOrd="0" parTransId="{2B9C4489-46B1-A149-A02E-D610E7858FD2}" sibTransId="{558A1514-CE66-1D46-B95F-2E5D08539506}"/>
    <dgm:cxn modelId="{AFBD6F84-2657-9445-9E94-EA987C657B66}" type="presOf" srcId="{64949722-E13F-7048-98F6-60BD407D837C}" destId="{5F1A52A0-7933-4448-B76E-A57F52CB51D3}" srcOrd="0" destOrd="4" presId="urn:microsoft.com/office/officeart/2005/8/layout/hList1"/>
    <dgm:cxn modelId="{38ACD386-6EEC-2B48-915E-9A40E46E44D0}" type="presOf" srcId="{3D1D884C-010A-2D4C-812B-C3EC4E06DE5E}" destId="{8A130C8D-3083-1549-9A3F-947FAB593D35}" srcOrd="0" destOrd="0" presId="urn:microsoft.com/office/officeart/2005/8/layout/hList1"/>
    <dgm:cxn modelId="{BF99FE89-F226-134E-960F-0D1406C464BF}" type="presOf" srcId="{68CD0FBB-0C15-7848-829E-6562CBD484A1}" destId="{912ECC26-FF3D-5B4D-9CBD-D6C58D5E54AB}" srcOrd="0" destOrd="4" presId="urn:microsoft.com/office/officeart/2005/8/layout/hList1"/>
    <dgm:cxn modelId="{01C6AD93-0958-3442-8B0C-4FBFEC84341E}" srcId="{075A16FB-5BB2-B246-814C-DCA7ED01ECE8}" destId="{FACA8407-7B8A-F440-8131-328EB2F5C219}" srcOrd="3" destOrd="0" parTransId="{1CBB99D7-C518-7A4C-BFAD-10934A37701E}" sibTransId="{2694EBB3-2AD8-FD49-9EE3-001D264384E1}"/>
    <dgm:cxn modelId="{4FC46598-6804-A648-A528-91EF9AD42F82}" srcId="{D8B506DC-7480-2A43-912F-842C846ABF96}" destId="{2211961A-17C6-BE47-A5D1-9F4DB67CC566}" srcOrd="5" destOrd="0" parTransId="{0656B6D8-ED27-1942-985D-55265E9D887E}" sibTransId="{24C142CD-E790-BE4C-8BCE-4E67E54F0F6B}"/>
    <dgm:cxn modelId="{2DAF179A-A8A8-D148-B46B-0B6E1E977EA6}" type="presOf" srcId="{234B715E-CA58-7D42-A5BE-BE3AA3FBD518}" destId="{289EC212-64AF-DB44-ADF1-4464C6DA49B4}" srcOrd="0" destOrd="0" presId="urn:microsoft.com/office/officeart/2005/8/layout/hList1"/>
    <dgm:cxn modelId="{1B96209F-1FC0-1A4B-A3B6-4F1C5A347CF3}" srcId="{075A16FB-5BB2-B246-814C-DCA7ED01ECE8}" destId="{601819C0-9F03-B346-AFF8-5FB1727FBC0C}" srcOrd="2" destOrd="0" parTransId="{C9F71FCD-D470-A546-923F-6F07E78BFA49}" sibTransId="{85758047-B8A9-7F48-9C92-6C0F73672020}"/>
    <dgm:cxn modelId="{4D0EFFA1-6334-F54B-A619-416F6E9C94F3}" type="presOf" srcId="{FACA8407-7B8A-F440-8131-328EB2F5C219}" destId="{912ECC26-FF3D-5B4D-9CBD-D6C58D5E54AB}" srcOrd="0" destOrd="3" presId="urn:microsoft.com/office/officeart/2005/8/layout/hList1"/>
    <dgm:cxn modelId="{351655A7-C4AC-384F-8D20-5AD78FA620E0}" type="presOf" srcId="{BF51A869-4310-5847-A887-FB4569B7461F}" destId="{289EC212-64AF-DB44-ADF1-4464C6DA49B4}" srcOrd="0" destOrd="3" presId="urn:microsoft.com/office/officeart/2005/8/layout/hList1"/>
    <dgm:cxn modelId="{45003BAB-F935-5E4C-9225-EA115309D143}" srcId="{FC9B336F-2F88-9A47-9A71-D9D2212A1158}" destId="{41A883B5-E464-1B46-BF64-55D759D3CBEC}" srcOrd="2" destOrd="0" parTransId="{8E8D2BF3-924D-904D-9A30-BF8AE9AEC43B}" sibTransId="{0761EAD4-1521-7B4C-BE70-00D85B9BD193}"/>
    <dgm:cxn modelId="{628A5CAC-F83A-A54B-8291-577C6A56BF08}" type="presOf" srcId="{3F4FFDAD-CF8D-F84A-B74F-81B52A4FDA8D}" destId="{5F1A52A0-7933-4448-B76E-A57F52CB51D3}" srcOrd="0" destOrd="1" presId="urn:microsoft.com/office/officeart/2005/8/layout/hList1"/>
    <dgm:cxn modelId="{D84BABAC-AC4D-564B-BC17-CE0F683C7C60}" srcId="{FC9B336F-2F88-9A47-9A71-D9D2212A1158}" destId="{64949722-E13F-7048-98F6-60BD407D837C}" srcOrd="4" destOrd="0" parTransId="{701CACEF-1B46-4042-A369-7F4444AB9B08}" sibTransId="{AA710EB4-2FB5-FF47-9B1B-2F77C0E9F49B}"/>
    <dgm:cxn modelId="{46BBB3B2-2E5A-FB42-B21B-28FE5E434D3A}" srcId="{3D1D884C-010A-2D4C-812B-C3EC4E06DE5E}" destId="{692E208B-DE21-DD4A-AC34-FEE64EE70758}" srcOrd="4" destOrd="0" parTransId="{10291CC2-63FA-424F-B30B-15718F90005F}" sibTransId="{C4BB1365-8A58-0C4D-981E-8BE93CC0BBA7}"/>
    <dgm:cxn modelId="{74E9ECB7-7FB9-874D-9D81-C38AA70CE096}" type="presOf" srcId="{84012F8B-A969-B744-80DE-28C94018CD1F}" destId="{1D504733-7D83-1648-9552-5F22C023DBF2}" srcOrd="0" destOrd="2" presId="urn:microsoft.com/office/officeart/2005/8/layout/hList1"/>
    <dgm:cxn modelId="{935812B8-7D94-2146-BC03-F5ABEEB36A9F}" type="presOf" srcId="{2211961A-17C6-BE47-A5D1-9F4DB67CC566}" destId="{D560AE70-066C-A64E-8CBC-5BAFB48C3751}" srcOrd="0" destOrd="5" presId="urn:microsoft.com/office/officeart/2005/8/layout/hList1"/>
    <dgm:cxn modelId="{9FD98AC3-E241-9E4B-9F49-E11C8AC13BD5}" srcId="{B7AD3DDF-1169-FC4D-829F-1C2074DC9E3F}" destId="{3D1D884C-010A-2D4C-812B-C3EC4E06DE5E}" srcOrd="3" destOrd="0" parTransId="{F2961670-F284-2D4C-9DC1-DB0E90B6F8C3}" sibTransId="{168C14AF-55A5-7B41-BAB6-1AF090AA1361}"/>
    <dgm:cxn modelId="{619EB1D1-4C43-CA40-905E-8B8DB95D017C}" type="presOf" srcId="{FF90D20F-F5F7-6B4C-A2E8-9A696B355E01}" destId="{D560AE70-066C-A64E-8CBC-5BAFB48C3751}" srcOrd="0" destOrd="0" presId="urn:microsoft.com/office/officeart/2005/8/layout/hList1"/>
    <dgm:cxn modelId="{4B1DE1D1-48BD-B841-B361-359D35B3CCDD}" type="presOf" srcId="{39FF37C9-CC3D-7249-B3B0-3DE8EDD30A23}" destId="{912ECC26-FF3D-5B4D-9CBD-D6C58D5E54AB}" srcOrd="0" destOrd="1" presId="urn:microsoft.com/office/officeart/2005/8/layout/hList1"/>
    <dgm:cxn modelId="{6E05D1D2-8467-994A-BDBD-1A055D4C93B7}" type="presOf" srcId="{C116EA1E-7DA6-4F42-B94F-D60F264E4794}" destId="{1D504733-7D83-1648-9552-5F22C023DBF2}" srcOrd="0" destOrd="3" presId="urn:microsoft.com/office/officeart/2005/8/layout/hList1"/>
    <dgm:cxn modelId="{AACA99D9-48DE-804E-AA69-57858037D5A3}" type="presOf" srcId="{6C450AD0-1265-634A-AA8E-18CB05E28318}" destId="{1D504733-7D83-1648-9552-5F22C023DBF2}" srcOrd="0" destOrd="4" presId="urn:microsoft.com/office/officeart/2005/8/layout/hList1"/>
    <dgm:cxn modelId="{2065C8E3-7AF6-7041-9D08-FF7CD30D73B3}" type="presOf" srcId="{87A80DD4-1B21-3343-93D3-7D01E9855B99}" destId="{289EC212-64AF-DB44-ADF1-4464C6DA49B4}" srcOrd="0" destOrd="1" presId="urn:microsoft.com/office/officeart/2005/8/layout/hList1"/>
    <dgm:cxn modelId="{639A61E7-A097-354B-8378-DCC0D6BD2116}" type="presOf" srcId="{565C9AAF-29C7-004F-B30E-6F91B410883B}" destId="{D560AE70-066C-A64E-8CBC-5BAFB48C3751}" srcOrd="0" destOrd="3" presId="urn:microsoft.com/office/officeart/2005/8/layout/hList1"/>
    <dgm:cxn modelId="{7DE602E8-6302-6E44-9FE8-D3F76CC46C01}" srcId="{07F0FB4D-9768-7240-B4DE-A7DBBC59DFE0}" destId="{760F5A15-3DB3-A747-8ECE-FD0020D151AB}" srcOrd="0" destOrd="0" parTransId="{F92E5194-9897-7C47-AAE2-55569EA90AD3}" sibTransId="{0BED9954-C541-B240-88F9-C5CAD8A74E99}"/>
    <dgm:cxn modelId="{11CD4BE9-FE2D-8748-AACC-84E004892FBB}" srcId="{B7AD3DDF-1169-FC4D-829F-1C2074DC9E3F}" destId="{075A16FB-5BB2-B246-814C-DCA7ED01ECE8}" srcOrd="0" destOrd="0" parTransId="{E72D9549-C6DF-7149-8B77-FA54D7DCA949}" sibTransId="{E58CE0CA-9723-544E-97A8-27BB1F23856F}"/>
    <dgm:cxn modelId="{6FB00EF4-31BA-8949-A272-C03B17CC1D19}" type="presOf" srcId="{1C4ADB65-05BF-3540-8A58-540B7F316694}" destId="{D560AE70-066C-A64E-8CBC-5BAFB48C3751}" srcOrd="0" destOrd="1" presId="urn:microsoft.com/office/officeart/2005/8/layout/hList1"/>
    <dgm:cxn modelId="{20B4126E-E8E3-FC4F-B3BA-F24BC56D9D61}" type="presParOf" srcId="{6E4AB854-912F-6547-8DF8-544353A0CA95}" destId="{F0F4E516-BCA5-0945-AD46-AB53C0C89D75}" srcOrd="0" destOrd="0" presId="urn:microsoft.com/office/officeart/2005/8/layout/hList1"/>
    <dgm:cxn modelId="{4136315A-BCA0-924E-8ABA-C8AE9A08FE04}" type="presParOf" srcId="{F0F4E516-BCA5-0945-AD46-AB53C0C89D75}" destId="{056AED7A-CEAF-3A47-98B6-82AE70B83D33}" srcOrd="0" destOrd="0" presId="urn:microsoft.com/office/officeart/2005/8/layout/hList1"/>
    <dgm:cxn modelId="{1FAD6B77-1650-B543-B2E8-EC431829E2F4}" type="presParOf" srcId="{F0F4E516-BCA5-0945-AD46-AB53C0C89D75}" destId="{912ECC26-FF3D-5B4D-9CBD-D6C58D5E54AB}" srcOrd="1" destOrd="0" presId="urn:microsoft.com/office/officeart/2005/8/layout/hList1"/>
    <dgm:cxn modelId="{7264FAAF-3673-7642-BB15-FAD64BC573E8}" type="presParOf" srcId="{6E4AB854-912F-6547-8DF8-544353A0CA95}" destId="{2FD4DB1D-8414-B44D-91AE-043E2C84F247}" srcOrd="1" destOrd="0" presId="urn:microsoft.com/office/officeart/2005/8/layout/hList1"/>
    <dgm:cxn modelId="{0F9F8A03-0477-8744-B775-5CFA6405571D}" type="presParOf" srcId="{6E4AB854-912F-6547-8DF8-544353A0CA95}" destId="{0A36AB50-B89F-E447-BADC-FD6E5C458CBB}" srcOrd="2" destOrd="0" presId="urn:microsoft.com/office/officeart/2005/8/layout/hList1"/>
    <dgm:cxn modelId="{2F454369-50A0-914E-B310-EEA195A6EF65}" type="presParOf" srcId="{0A36AB50-B89F-E447-BADC-FD6E5C458CBB}" destId="{405A5EE1-AC9E-7842-9ABA-3DBC2E24B4E0}" srcOrd="0" destOrd="0" presId="urn:microsoft.com/office/officeart/2005/8/layout/hList1"/>
    <dgm:cxn modelId="{652A4CBF-8FD2-C04A-9912-5703A7D899D3}" type="presParOf" srcId="{0A36AB50-B89F-E447-BADC-FD6E5C458CBB}" destId="{D560AE70-066C-A64E-8CBC-5BAFB48C3751}" srcOrd="1" destOrd="0" presId="urn:microsoft.com/office/officeart/2005/8/layout/hList1"/>
    <dgm:cxn modelId="{8157CCD2-0545-E346-A6B4-8BE25584CE05}" type="presParOf" srcId="{6E4AB854-912F-6547-8DF8-544353A0CA95}" destId="{76A06C9E-F470-504F-BA95-89942FC4690F}" srcOrd="3" destOrd="0" presId="urn:microsoft.com/office/officeart/2005/8/layout/hList1"/>
    <dgm:cxn modelId="{AFBCC00B-4687-D041-ABDD-FD5DE5430FE7}" type="presParOf" srcId="{6E4AB854-912F-6547-8DF8-544353A0CA95}" destId="{DE86789C-B1D4-1147-BE07-044B2893FC20}" srcOrd="4" destOrd="0" presId="urn:microsoft.com/office/officeart/2005/8/layout/hList1"/>
    <dgm:cxn modelId="{9008B846-4A33-2347-B092-A97ED80E418F}" type="presParOf" srcId="{DE86789C-B1D4-1147-BE07-044B2893FC20}" destId="{74763EED-C393-EA49-8E56-CEB07568F016}" srcOrd="0" destOrd="0" presId="urn:microsoft.com/office/officeart/2005/8/layout/hList1"/>
    <dgm:cxn modelId="{B0736002-3AC6-E340-A8D9-84E93D99D0BD}" type="presParOf" srcId="{DE86789C-B1D4-1147-BE07-044B2893FC20}" destId="{1D504733-7D83-1648-9552-5F22C023DBF2}" srcOrd="1" destOrd="0" presId="urn:microsoft.com/office/officeart/2005/8/layout/hList1"/>
    <dgm:cxn modelId="{B0BA464E-0405-AD45-B306-61ADDE9D5A4E}" type="presParOf" srcId="{6E4AB854-912F-6547-8DF8-544353A0CA95}" destId="{20B7AC79-E2A5-5446-AEC4-6229A4F68143}" srcOrd="5" destOrd="0" presId="urn:microsoft.com/office/officeart/2005/8/layout/hList1"/>
    <dgm:cxn modelId="{7C939452-8D49-A943-833F-ED4452913B3C}" type="presParOf" srcId="{6E4AB854-912F-6547-8DF8-544353A0CA95}" destId="{5A2A80FF-5AB2-E446-9AFA-F6E5F54B63B9}" srcOrd="6" destOrd="0" presId="urn:microsoft.com/office/officeart/2005/8/layout/hList1"/>
    <dgm:cxn modelId="{624C33AF-8BCF-FF48-ACD9-A3CDDDFC4268}" type="presParOf" srcId="{5A2A80FF-5AB2-E446-9AFA-F6E5F54B63B9}" destId="{8A130C8D-3083-1549-9A3F-947FAB593D35}" srcOrd="0" destOrd="0" presId="urn:microsoft.com/office/officeart/2005/8/layout/hList1"/>
    <dgm:cxn modelId="{903206B3-FA6F-3B44-8927-723BBC31048C}" type="presParOf" srcId="{5A2A80FF-5AB2-E446-9AFA-F6E5F54B63B9}" destId="{289EC212-64AF-DB44-ADF1-4464C6DA49B4}" srcOrd="1" destOrd="0" presId="urn:microsoft.com/office/officeart/2005/8/layout/hList1"/>
    <dgm:cxn modelId="{210D2D33-36C0-3B49-B800-D2DEF80BC02C}" type="presParOf" srcId="{6E4AB854-912F-6547-8DF8-544353A0CA95}" destId="{D7325DF6-FD89-904B-AFB7-D51696A12B1D}" srcOrd="7" destOrd="0" presId="urn:microsoft.com/office/officeart/2005/8/layout/hList1"/>
    <dgm:cxn modelId="{2B2085AB-2778-FF4F-A917-421DFFDFBA0F}" type="presParOf" srcId="{6E4AB854-912F-6547-8DF8-544353A0CA95}" destId="{0C0CF05F-12EF-5B4B-8E31-EF05403AD573}" srcOrd="8" destOrd="0" presId="urn:microsoft.com/office/officeart/2005/8/layout/hList1"/>
    <dgm:cxn modelId="{9023EFA0-D0FE-984A-A691-A37738343D08}" type="presParOf" srcId="{0C0CF05F-12EF-5B4B-8E31-EF05403AD573}" destId="{8F92792A-0E45-584A-849C-7F279B2C63DC}" srcOrd="0" destOrd="0" presId="urn:microsoft.com/office/officeart/2005/8/layout/hList1"/>
    <dgm:cxn modelId="{F7D2029B-FDED-CD49-8641-127FB6CD9149}" type="presParOf" srcId="{0C0CF05F-12EF-5B4B-8E31-EF05403AD573}" destId="{5F1A52A0-7933-4448-B76E-A57F52CB51D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B03A9BF-D1DB-DA4D-8C1F-0FD4A666088B}" type="doc">
      <dgm:prSet loTypeId="urn:microsoft.com/office/officeart/2005/8/layout/hList6" loCatId="cycle" qsTypeId="urn:microsoft.com/office/officeart/2005/8/quickstyle/simple1" qsCatId="simple" csTypeId="urn:microsoft.com/office/officeart/2005/8/colors/colorful2" csCatId="colorful"/>
      <dgm:spPr/>
      <dgm:t>
        <a:bodyPr/>
        <a:lstStyle/>
        <a:p>
          <a:endParaRPr lang="en-GB"/>
        </a:p>
      </dgm:t>
    </dgm:pt>
    <dgm:pt modelId="{86AC2162-4FA4-8540-B02E-B1DB31AF429C}">
      <dgm:prSet/>
      <dgm:spPr/>
      <dgm:t>
        <a:bodyPr/>
        <a:lstStyle/>
        <a:p>
          <a:r>
            <a:rPr lang="en-US" dirty="0"/>
            <a:t>The Capacity and Ability to Supervise- Risk (CASP-R) is a structured professional judgement</a:t>
          </a:r>
          <a:r>
            <a:rPr lang="en-GB" dirty="0"/>
            <a:t> framework (SPJ) which assists practitioners in assessing not only whether the parent/carer can protect the child but, critically do they have the capacity to supervise the risks posed by the person of concern. </a:t>
          </a:r>
        </a:p>
      </dgm:t>
    </dgm:pt>
    <dgm:pt modelId="{DD1E26C5-4845-0F47-BF36-B6F5674EAB89}" type="parTrans" cxnId="{50E82CE6-96F1-154D-A6A5-6670FAA078DA}">
      <dgm:prSet/>
      <dgm:spPr/>
      <dgm:t>
        <a:bodyPr/>
        <a:lstStyle/>
        <a:p>
          <a:endParaRPr lang="en-GB"/>
        </a:p>
      </dgm:t>
    </dgm:pt>
    <dgm:pt modelId="{A8340B03-E55E-CC45-AF1C-DAAFF9A11419}" type="sibTrans" cxnId="{50E82CE6-96F1-154D-A6A5-6670FAA078DA}">
      <dgm:prSet/>
      <dgm:spPr/>
      <dgm:t>
        <a:bodyPr/>
        <a:lstStyle/>
        <a:p>
          <a:endParaRPr lang="en-GB"/>
        </a:p>
      </dgm:t>
    </dgm:pt>
    <dgm:pt modelId="{9708D216-5922-CB41-8176-24CD9290C661}">
      <dgm:prSet/>
      <dgm:spPr/>
      <dgm:t>
        <a:bodyPr/>
        <a:lstStyle/>
        <a:p>
          <a:r>
            <a:rPr lang="en-GB" dirty="0"/>
            <a:t>Structured professional judgments (SPJ) are universally recognised as an effective way to improve the quality and transparency of </a:t>
          </a:r>
          <a:r>
            <a:rPr lang="en-NZ" dirty="0"/>
            <a:t>professional</a:t>
          </a:r>
          <a:r>
            <a:rPr lang="en-GB" dirty="0"/>
            <a:t> decision making. </a:t>
          </a:r>
        </a:p>
      </dgm:t>
    </dgm:pt>
    <dgm:pt modelId="{0B3AE467-522F-5A41-824D-6136CEB9245A}" type="parTrans" cxnId="{A4524350-D8DD-C943-8F5B-83225B52EC74}">
      <dgm:prSet/>
      <dgm:spPr/>
      <dgm:t>
        <a:bodyPr/>
        <a:lstStyle/>
        <a:p>
          <a:endParaRPr lang="en-GB"/>
        </a:p>
      </dgm:t>
    </dgm:pt>
    <dgm:pt modelId="{980EB20F-B0F3-F24B-B64D-3AC5A304B9FF}" type="sibTrans" cxnId="{A4524350-D8DD-C943-8F5B-83225B52EC74}">
      <dgm:prSet/>
      <dgm:spPr/>
      <dgm:t>
        <a:bodyPr/>
        <a:lstStyle/>
        <a:p>
          <a:endParaRPr lang="en-GB"/>
        </a:p>
      </dgm:t>
    </dgm:pt>
    <dgm:pt modelId="{9A5F8711-3494-504C-AC29-8BDCEAC030C2}">
      <dgm:prSet/>
      <dgm:spPr/>
      <dgm:t>
        <a:bodyPr/>
        <a:lstStyle/>
        <a:p>
          <a:r>
            <a:rPr lang="en-GB" dirty="0"/>
            <a:t>SPJ instruments draw together factors for which there is relevant research evidence and allows practitioners to analyse an individual’s circumstances against such evidence in order to reach an overall conclusion in a defensible and standardised way.</a:t>
          </a:r>
        </a:p>
      </dgm:t>
    </dgm:pt>
    <dgm:pt modelId="{63EB15C8-72E7-4F4D-BAFF-F66897DFF198}" type="parTrans" cxnId="{B5D1136C-BE57-D044-A128-0F09B5AA9786}">
      <dgm:prSet/>
      <dgm:spPr/>
      <dgm:t>
        <a:bodyPr/>
        <a:lstStyle/>
        <a:p>
          <a:endParaRPr lang="en-GB"/>
        </a:p>
      </dgm:t>
    </dgm:pt>
    <dgm:pt modelId="{4A4E3371-22E1-0240-9BF5-C0A83CF61CDB}" type="sibTrans" cxnId="{B5D1136C-BE57-D044-A128-0F09B5AA9786}">
      <dgm:prSet/>
      <dgm:spPr/>
      <dgm:t>
        <a:bodyPr/>
        <a:lstStyle/>
        <a:p>
          <a:endParaRPr lang="en-GB"/>
        </a:p>
      </dgm:t>
    </dgm:pt>
    <dgm:pt modelId="{E9C7614F-4F20-DC46-9C4F-24405C4547A7}">
      <dgm:prSet/>
      <dgm:spPr/>
      <dgm:t>
        <a:bodyPr/>
        <a:lstStyle/>
        <a:p>
          <a:r>
            <a:rPr lang="en-GB"/>
            <a:t>The CASP-R has </a:t>
          </a:r>
          <a:r>
            <a:rPr lang="en-NZ"/>
            <a:t>has been developed by drawing upon relevant international research and best practice decision making in cases of family constitution when concerns exist in relation to either sexual or domestic violence. </a:t>
          </a:r>
          <a:endParaRPr lang="en-GB"/>
        </a:p>
      </dgm:t>
    </dgm:pt>
    <dgm:pt modelId="{887554CC-55AD-DE4F-9B9C-DAE24A668179}" type="parTrans" cxnId="{1262C615-19AE-4E4C-83DC-174DC861F097}">
      <dgm:prSet/>
      <dgm:spPr/>
      <dgm:t>
        <a:bodyPr/>
        <a:lstStyle/>
        <a:p>
          <a:endParaRPr lang="en-GB"/>
        </a:p>
      </dgm:t>
    </dgm:pt>
    <dgm:pt modelId="{3B0818DD-CD30-B34B-B5C2-F2B30B1BC185}" type="sibTrans" cxnId="{1262C615-19AE-4E4C-83DC-174DC861F097}">
      <dgm:prSet/>
      <dgm:spPr/>
      <dgm:t>
        <a:bodyPr/>
        <a:lstStyle/>
        <a:p>
          <a:endParaRPr lang="en-GB"/>
        </a:p>
      </dgm:t>
    </dgm:pt>
    <dgm:pt modelId="{295BE5C8-A938-C640-99E6-F75193499421}" type="pres">
      <dgm:prSet presAssocID="{6B03A9BF-D1DB-DA4D-8C1F-0FD4A666088B}" presName="Name0" presStyleCnt="0">
        <dgm:presLayoutVars>
          <dgm:dir/>
          <dgm:resizeHandles val="exact"/>
        </dgm:presLayoutVars>
      </dgm:prSet>
      <dgm:spPr/>
    </dgm:pt>
    <dgm:pt modelId="{D2E4E589-E8B6-0B41-8307-ED615DDF7115}" type="pres">
      <dgm:prSet presAssocID="{86AC2162-4FA4-8540-B02E-B1DB31AF429C}" presName="node" presStyleLbl="node1" presStyleIdx="0" presStyleCnt="4">
        <dgm:presLayoutVars>
          <dgm:bulletEnabled val="1"/>
        </dgm:presLayoutVars>
      </dgm:prSet>
      <dgm:spPr/>
    </dgm:pt>
    <dgm:pt modelId="{5E7676DD-0FB4-144F-B296-AC38D207E2BA}" type="pres">
      <dgm:prSet presAssocID="{A8340B03-E55E-CC45-AF1C-DAAFF9A11419}" presName="sibTrans" presStyleCnt="0"/>
      <dgm:spPr/>
    </dgm:pt>
    <dgm:pt modelId="{AF5FAFCD-76E6-2B49-B436-941C21D9AAC9}" type="pres">
      <dgm:prSet presAssocID="{9708D216-5922-CB41-8176-24CD9290C661}" presName="node" presStyleLbl="node1" presStyleIdx="1" presStyleCnt="4">
        <dgm:presLayoutVars>
          <dgm:bulletEnabled val="1"/>
        </dgm:presLayoutVars>
      </dgm:prSet>
      <dgm:spPr/>
    </dgm:pt>
    <dgm:pt modelId="{DE10E470-A120-1D4C-B262-7DAB2EB15918}" type="pres">
      <dgm:prSet presAssocID="{980EB20F-B0F3-F24B-B64D-3AC5A304B9FF}" presName="sibTrans" presStyleCnt="0"/>
      <dgm:spPr/>
    </dgm:pt>
    <dgm:pt modelId="{6D178C1E-59C1-A54C-997A-F77B76D8B8D4}" type="pres">
      <dgm:prSet presAssocID="{9A5F8711-3494-504C-AC29-8BDCEAC030C2}" presName="node" presStyleLbl="node1" presStyleIdx="2" presStyleCnt="4">
        <dgm:presLayoutVars>
          <dgm:bulletEnabled val="1"/>
        </dgm:presLayoutVars>
      </dgm:prSet>
      <dgm:spPr/>
    </dgm:pt>
    <dgm:pt modelId="{129D84B7-D212-C84F-9246-A656E1B713C0}" type="pres">
      <dgm:prSet presAssocID="{4A4E3371-22E1-0240-9BF5-C0A83CF61CDB}" presName="sibTrans" presStyleCnt="0"/>
      <dgm:spPr/>
    </dgm:pt>
    <dgm:pt modelId="{CB6146CD-0389-1A46-949C-E9EA14EE582A}" type="pres">
      <dgm:prSet presAssocID="{E9C7614F-4F20-DC46-9C4F-24405C4547A7}" presName="node" presStyleLbl="node1" presStyleIdx="3" presStyleCnt="4">
        <dgm:presLayoutVars>
          <dgm:bulletEnabled val="1"/>
        </dgm:presLayoutVars>
      </dgm:prSet>
      <dgm:spPr/>
    </dgm:pt>
  </dgm:ptLst>
  <dgm:cxnLst>
    <dgm:cxn modelId="{1262C615-19AE-4E4C-83DC-174DC861F097}" srcId="{6B03A9BF-D1DB-DA4D-8C1F-0FD4A666088B}" destId="{E9C7614F-4F20-DC46-9C4F-24405C4547A7}" srcOrd="3" destOrd="0" parTransId="{887554CC-55AD-DE4F-9B9C-DAE24A668179}" sibTransId="{3B0818DD-CD30-B34B-B5C2-F2B30B1BC185}"/>
    <dgm:cxn modelId="{A4524350-D8DD-C943-8F5B-83225B52EC74}" srcId="{6B03A9BF-D1DB-DA4D-8C1F-0FD4A666088B}" destId="{9708D216-5922-CB41-8176-24CD9290C661}" srcOrd="1" destOrd="0" parTransId="{0B3AE467-522F-5A41-824D-6136CEB9245A}" sibTransId="{980EB20F-B0F3-F24B-B64D-3AC5A304B9FF}"/>
    <dgm:cxn modelId="{13538F5F-442A-3847-AE25-84DC39BB1D32}" type="presOf" srcId="{9708D216-5922-CB41-8176-24CD9290C661}" destId="{AF5FAFCD-76E6-2B49-B436-941C21D9AAC9}" srcOrd="0" destOrd="0" presId="urn:microsoft.com/office/officeart/2005/8/layout/hList6"/>
    <dgm:cxn modelId="{B5D1136C-BE57-D044-A128-0F09B5AA9786}" srcId="{6B03A9BF-D1DB-DA4D-8C1F-0FD4A666088B}" destId="{9A5F8711-3494-504C-AC29-8BDCEAC030C2}" srcOrd="2" destOrd="0" parTransId="{63EB15C8-72E7-4F4D-BAFF-F66897DFF198}" sibTransId="{4A4E3371-22E1-0240-9BF5-C0A83CF61CDB}"/>
    <dgm:cxn modelId="{9D376687-4FED-174C-AEAF-CFEFD169E283}" type="presOf" srcId="{86AC2162-4FA4-8540-B02E-B1DB31AF429C}" destId="{D2E4E589-E8B6-0B41-8307-ED615DDF7115}" srcOrd="0" destOrd="0" presId="urn:microsoft.com/office/officeart/2005/8/layout/hList6"/>
    <dgm:cxn modelId="{2E418AAD-F785-674D-94AF-1EE3E9276593}" type="presOf" srcId="{6B03A9BF-D1DB-DA4D-8C1F-0FD4A666088B}" destId="{295BE5C8-A938-C640-99E6-F75193499421}" srcOrd="0" destOrd="0" presId="urn:microsoft.com/office/officeart/2005/8/layout/hList6"/>
    <dgm:cxn modelId="{8FD4EDB2-EDD1-424D-B0B4-5B7E8A3452D3}" type="presOf" srcId="{E9C7614F-4F20-DC46-9C4F-24405C4547A7}" destId="{CB6146CD-0389-1A46-949C-E9EA14EE582A}" srcOrd="0" destOrd="0" presId="urn:microsoft.com/office/officeart/2005/8/layout/hList6"/>
    <dgm:cxn modelId="{466AC0BB-0213-F946-8A7B-74788D0C3A2A}" type="presOf" srcId="{9A5F8711-3494-504C-AC29-8BDCEAC030C2}" destId="{6D178C1E-59C1-A54C-997A-F77B76D8B8D4}" srcOrd="0" destOrd="0" presId="urn:microsoft.com/office/officeart/2005/8/layout/hList6"/>
    <dgm:cxn modelId="{50E82CE6-96F1-154D-A6A5-6670FAA078DA}" srcId="{6B03A9BF-D1DB-DA4D-8C1F-0FD4A666088B}" destId="{86AC2162-4FA4-8540-B02E-B1DB31AF429C}" srcOrd="0" destOrd="0" parTransId="{DD1E26C5-4845-0F47-BF36-B6F5674EAB89}" sibTransId="{A8340B03-E55E-CC45-AF1C-DAAFF9A11419}"/>
    <dgm:cxn modelId="{99D96FA6-521E-4045-A9C7-AAA173B73A53}" type="presParOf" srcId="{295BE5C8-A938-C640-99E6-F75193499421}" destId="{D2E4E589-E8B6-0B41-8307-ED615DDF7115}" srcOrd="0" destOrd="0" presId="urn:microsoft.com/office/officeart/2005/8/layout/hList6"/>
    <dgm:cxn modelId="{BD28BB93-58C0-924F-97F4-09ADB7D31D85}" type="presParOf" srcId="{295BE5C8-A938-C640-99E6-F75193499421}" destId="{5E7676DD-0FB4-144F-B296-AC38D207E2BA}" srcOrd="1" destOrd="0" presId="urn:microsoft.com/office/officeart/2005/8/layout/hList6"/>
    <dgm:cxn modelId="{FA246907-9D64-9644-A191-BAA7020C3C25}" type="presParOf" srcId="{295BE5C8-A938-C640-99E6-F75193499421}" destId="{AF5FAFCD-76E6-2B49-B436-941C21D9AAC9}" srcOrd="2" destOrd="0" presId="urn:microsoft.com/office/officeart/2005/8/layout/hList6"/>
    <dgm:cxn modelId="{8F7A3040-7696-6143-9254-9A050BF0409B}" type="presParOf" srcId="{295BE5C8-A938-C640-99E6-F75193499421}" destId="{DE10E470-A120-1D4C-B262-7DAB2EB15918}" srcOrd="3" destOrd="0" presId="urn:microsoft.com/office/officeart/2005/8/layout/hList6"/>
    <dgm:cxn modelId="{2F709049-D160-804C-88B6-CA4561BE12A0}" type="presParOf" srcId="{295BE5C8-A938-C640-99E6-F75193499421}" destId="{6D178C1E-59C1-A54C-997A-F77B76D8B8D4}" srcOrd="4" destOrd="0" presId="urn:microsoft.com/office/officeart/2005/8/layout/hList6"/>
    <dgm:cxn modelId="{22660A79-D25C-2947-82E2-85CA4BEFB54F}" type="presParOf" srcId="{295BE5C8-A938-C640-99E6-F75193499421}" destId="{129D84B7-D212-C84F-9246-A656E1B713C0}" srcOrd="5" destOrd="0" presId="urn:microsoft.com/office/officeart/2005/8/layout/hList6"/>
    <dgm:cxn modelId="{F20F4035-C7E6-2E4F-B96C-0B8319E58016}" type="presParOf" srcId="{295BE5C8-A938-C640-99E6-F75193499421}" destId="{CB6146CD-0389-1A46-949C-E9EA14EE582A}"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4E16704-C03F-544A-A612-83F4621C1F8D}" type="doc">
      <dgm:prSet loTypeId="urn:microsoft.com/office/officeart/2005/8/layout/hierarchy4" loCatId="cycle" qsTypeId="urn:microsoft.com/office/officeart/2005/8/quickstyle/simple1" qsCatId="simple" csTypeId="urn:microsoft.com/office/officeart/2005/8/colors/colorful2" csCatId="colorful" phldr="1"/>
      <dgm:spPr/>
      <dgm:t>
        <a:bodyPr/>
        <a:lstStyle/>
        <a:p>
          <a:endParaRPr lang="en-GB"/>
        </a:p>
      </dgm:t>
    </dgm:pt>
    <dgm:pt modelId="{65BF8B25-5E89-FF43-B1E4-A7F47CB995D6}">
      <dgm:prSet/>
      <dgm:spPr/>
      <dgm:t>
        <a:bodyPr/>
        <a:lstStyle/>
        <a:p>
          <a:r>
            <a:rPr lang="en-NZ"/>
            <a:t>Responsibility for an individual’s abusive behaviour should always remain with that person.</a:t>
          </a:r>
          <a:endParaRPr lang="en-US"/>
        </a:p>
      </dgm:t>
    </dgm:pt>
    <dgm:pt modelId="{D1B98CB7-8BEC-0C40-97A6-7048030F5EB3}" type="parTrans" cxnId="{B0EEE610-658A-7640-BCBF-11B694A2C24D}">
      <dgm:prSet/>
      <dgm:spPr/>
      <dgm:t>
        <a:bodyPr/>
        <a:lstStyle/>
        <a:p>
          <a:endParaRPr lang="en-GB"/>
        </a:p>
      </dgm:t>
    </dgm:pt>
    <dgm:pt modelId="{2F2770E6-5373-8A43-A1E4-B4A996AAE525}" type="sibTrans" cxnId="{B0EEE610-658A-7640-BCBF-11B694A2C24D}">
      <dgm:prSet/>
      <dgm:spPr/>
      <dgm:t>
        <a:bodyPr/>
        <a:lstStyle/>
        <a:p>
          <a:endParaRPr lang="en-GB"/>
        </a:p>
      </dgm:t>
    </dgm:pt>
    <dgm:pt modelId="{1EF2CD81-975E-C249-BFAA-B83C58C31E69}">
      <dgm:prSet/>
      <dgm:spPr/>
      <dgm:t>
        <a:bodyPr/>
        <a:lstStyle/>
        <a:p>
          <a:r>
            <a:rPr lang="en-NZ" dirty="0"/>
            <a:t>Decisions affecting the right to family life must not be arbitrary or discriminatory, the rationale underlying them must be clear, reasoned and reasonable.</a:t>
          </a:r>
          <a:endParaRPr lang="en-GB" dirty="0"/>
        </a:p>
      </dgm:t>
    </dgm:pt>
    <dgm:pt modelId="{3CD7D86E-9A8F-D34B-AA19-379F13171B56}" type="parTrans" cxnId="{1E73AE92-DCB6-E94E-97D9-000E592C42DB}">
      <dgm:prSet/>
      <dgm:spPr/>
      <dgm:t>
        <a:bodyPr/>
        <a:lstStyle/>
        <a:p>
          <a:endParaRPr lang="en-GB"/>
        </a:p>
      </dgm:t>
    </dgm:pt>
    <dgm:pt modelId="{4BD724E7-E821-6548-BEA9-F4781CBC1FC7}" type="sibTrans" cxnId="{1E73AE92-DCB6-E94E-97D9-000E592C42DB}">
      <dgm:prSet/>
      <dgm:spPr/>
      <dgm:t>
        <a:bodyPr/>
        <a:lstStyle/>
        <a:p>
          <a:endParaRPr lang="en-GB"/>
        </a:p>
      </dgm:t>
    </dgm:pt>
    <dgm:pt modelId="{781D6678-0483-7847-868D-4DFE73EC69B8}">
      <dgm:prSet/>
      <dgm:spPr/>
      <dgm:t>
        <a:bodyPr/>
        <a:lstStyle/>
        <a:p>
          <a:r>
            <a:rPr lang="en-NZ" dirty="0"/>
            <a:t>The CASP-R  aims to conclude upon a proposed carer’s (PC’s) capacity and ability to supervise a person of concern (POC).</a:t>
          </a:r>
          <a:endParaRPr lang="en-GB" dirty="0"/>
        </a:p>
      </dgm:t>
    </dgm:pt>
    <dgm:pt modelId="{EE76B3F5-B9AB-6D4D-9BC1-A39D1D1A6D7A}" type="parTrans" cxnId="{698B3019-E59B-3F4D-A012-EB06BBE8656A}">
      <dgm:prSet/>
      <dgm:spPr/>
      <dgm:t>
        <a:bodyPr/>
        <a:lstStyle/>
        <a:p>
          <a:endParaRPr lang="en-GB"/>
        </a:p>
      </dgm:t>
    </dgm:pt>
    <dgm:pt modelId="{147B2A4F-B8C2-6E44-8D84-12C24D93AFF5}" type="sibTrans" cxnId="{698B3019-E59B-3F4D-A012-EB06BBE8656A}">
      <dgm:prSet/>
      <dgm:spPr/>
      <dgm:t>
        <a:bodyPr/>
        <a:lstStyle/>
        <a:p>
          <a:endParaRPr lang="en-GB"/>
        </a:p>
      </dgm:t>
    </dgm:pt>
    <dgm:pt modelId="{042D4EDA-9016-CD48-8C65-67776EB89FAF}">
      <dgm:prSet/>
      <dgm:spPr/>
      <dgm:t>
        <a:bodyPr/>
        <a:lstStyle/>
        <a:p>
          <a:r>
            <a:rPr lang="en-NZ" dirty="0"/>
            <a:t>The CASP-R is a ‘review’ model of support. </a:t>
          </a:r>
          <a:endParaRPr lang="en-GB" dirty="0"/>
        </a:p>
      </dgm:t>
    </dgm:pt>
    <dgm:pt modelId="{8695931D-C219-0E49-91C3-A0C048C42442}" type="parTrans" cxnId="{92D57BC4-7787-0240-88A8-4C00FF031BD4}">
      <dgm:prSet/>
      <dgm:spPr/>
      <dgm:t>
        <a:bodyPr/>
        <a:lstStyle/>
        <a:p>
          <a:endParaRPr lang="en-GB"/>
        </a:p>
      </dgm:t>
    </dgm:pt>
    <dgm:pt modelId="{CE0EB904-1335-2D41-AC3A-60FC675B645F}" type="sibTrans" cxnId="{92D57BC4-7787-0240-88A8-4C00FF031BD4}">
      <dgm:prSet/>
      <dgm:spPr/>
      <dgm:t>
        <a:bodyPr/>
        <a:lstStyle/>
        <a:p>
          <a:endParaRPr lang="en-GB"/>
        </a:p>
      </dgm:t>
    </dgm:pt>
    <dgm:pt modelId="{5FFD4317-E4BB-1349-BB5C-F782984FA585}">
      <dgm:prSet/>
      <dgm:spPr/>
      <dgm:t>
        <a:bodyPr/>
        <a:lstStyle/>
        <a:p>
          <a:r>
            <a:rPr lang="en-NZ" dirty="0"/>
            <a:t>It recognises many PC’s are on a journey towards empowerment and autonomy.</a:t>
          </a:r>
          <a:endParaRPr lang="en-GB" dirty="0"/>
        </a:p>
      </dgm:t>
    </dgm:pt>
    <dgm:pt modelId="{1014B893-B7D9-6040-B710-3FFD384CBE75}" type="parTrans" cxnId="{493B209B-2A72-884F-8305-452D3303661F}">
      <dgm:prSet/>
      <dgm:spPr/>
      <dgm:t>
        <a:bodyPr/>
        <a:lstStyle/>
        <a:p>
          <a:endParaRPr lang="en-GB"/>
        </a:p>
      </dgm:t>
    </dgm:pt>
    <dgm:pt modelId="{99BDCD75-0D67-224A-9554-D77D9C8CC3F5}" type="sibTrans" cxnId="{493B209B-2A72-884F-8305-452D3303661F}">
      <dgm:prSet/>
      <dgm:spPr/>
      <dgm:t>
        <a:bodyPr/>
        <a:lstStyle/>
        <a:p>
          <a:endParaRPr lang="en-GB"/>
        </a:p>
      </dgm:t>
    </dgm:pt>
    <dgm:pt modelId="{9A459220-9E30-084E-9EAE-A8E13F6FF25B}" type="pres">
      <dgm:prSet presAssocID="{94E16704-C03F-544A-A612-83F4621C1F8D}" presName="Name0" presStyleCnt="0">
        <dgm:presLayoutVars>
          <dgm:chPref val="1"/>
          <dgm:dir/>
          <dgm:animOne val="branch"/>
          <dgm:animLvl val="lvl"/>
          <dgm:resizeHandles/>
        </dgm:presLayoutVars>
      </dgm:prSet>
      <dgm:spPr/>
    </dgm:pt>
    <dgm:pt modelId="{61C93C56-C016-9244-B384-32C14E1EEC5F}" type="pres">
      <dgm:prSet presAssocID="{65BF8B25-5E89-FF43-B1E4-A7F47CB995D6}" presName="vertOne" presStyleCnt="0"/>
      <dgm:spPr/>
    </dgm:pt>
    <dgm:pt modelId="{A0E6FB49-E5F6-F546-9FB2-8C0856FAA0F9}" type="pres">
      <dgm:prSet presAssocID="{65BF8B25-5E89-FF43-B1E4-A7F47CB995D6}" presName="txOne" presStyleLbl="node0" presStyleIdx="0" presStyleCnt="5">
        <dgm:presLayoutVars>
          <dgm:chPref val="3"/>
        </dgm:presLayoutVars>
      </dgm:prSet>
      <dgm:spPr/>
    </dgm:pt>
    <dgm:pt modelId="{2A408DE7-E9A7-4E41-AEE9-ABDB7B0A854E}" type="pres">
      <dgm:prSet presAssocID="{65BF8B25-5E89-FF43-B1E4-A7F47CB995D6}" presName="horzOne" presStyleCnt="0"/>
      <dgm:spPr/>
    </dgm:pt>
    <dgm:pt modelId="{A65FA48A-FA44-7441-AC39-13E708A936AD}" type="pres">
      <dgm:prSet presAssocID="{2F2770E6-5373-8A43-A1E4-B4A996AAE525}" presName="sibSpaceOne" presStyleCnt="0"/>
      <dgm:spPr/>
    </dgm:pt>
    <dgm:pt modelId="{9FE216E5-3AB8-2A41-B113-665C9B31D2C3}" type="pres">
      <dgm:prSet presAssocID="{1EF2CD81-975E-C249-BFAA-B83C58C31E69}" presName="vertOne" presStyleCnt="0"/>
      <dgm:spPr/>
    </dgm:pt>
    <dgm:pt modelId="{0923B9E8-F565-2041-A915-895D9A1AA1A5}" type="pres">
      <dgm:prSet presAssocID="{1EF2CD81-975E-C249-BFAA-B83C58C31E69}" presName="txOne" presStyleLbl="node0" presStyleIdx="1" presStyleCnt="5">
        <dgm:presLayoutVars>
          <dgm:chPref val="3"/>
        </dgm:presLayoutVars>
      </dgm:prSet>
      <dgm:spPr/>
    </dgm:pt>
    <dgm:pt modelId="{E40F9A62-6E44-B84E-9B61-05D6177E701A}" type="pres">
      <dgm:prSet presAssocID="{1EF2CD81-975E-C249-BFAA-B83C58C31E69}" presName="horzOne" presStyleCnt="0"/>
      <dgm:spPr/>
    </dgm:pt>
    <dgm:pt modelId="{2D133049-248A-164B-A333-514878C68F8F}" type="pres">
      <dgm:prSet presAssocID="{4BD724E7-E821-6548-BEA9-F4781CBC1FC7}" presName="sibSpaceOne" presStyleCnt="0"/>
      <dgm:spPr/>
    </dgm:pt>
    <dgm:pt modelId="{ED92329C-7019-EF45-B9A2-D7CC99950F05}" type="pres">
      <dgm:prSet presAssocID="{781D6678-0483-7847-868D-4DFE73EC69B8}" presName="vertOne" presStyleCnt="0"/>
      <dgm:spPr/>
    </dgm:pt>
    <dgm:pt modelId="{F89B6830-83D0-BC49-AB9F-4E133E3B9AA3}" type="pres">
      <dgm:prSet presAssocID="{781D6678-0483-7847-868D-4DFE73EC69B8}" presName="txOne" presStyleLbl="node0" presStyleIdx="2" presStyleCnt="5">
        <dgm:presLayoutVars>
          <dgm:chPref val="3"/>
        </dgm:presLayoutVars>
      </dgm:prSet>
      <dgm:spPr/>
    </dgm:pt>
    <dgm:pt modelId="{E3FF8610-A715-1A40-B4CD-939DB4E4CC1E}" type="pres">
      <dgm:prSet presAssocID="{781D6678-0483-7847-868D-4DFE73EC69B8}" presName="horzOne" presStyleCnt="0"/>
      <dgm:spPr/>
    </dgm:pt>
    <dgm:pt modelId="{C1C95F55-4223-1E43-B7D6-59F8D5E7D527}" type="pres">
      <dgm:prSet presAssocID="{147B2A4F-B8C2-6E44-8D84-12C24D93AFF5}" presName="sibSpaceOne" presStyleCnt="0"/>
      <dgm:spPr/>
    </dgm:pt>
    <dgm:pt modelId="{1C0192E1-A24E-ED49-82EF-75050690B940}" type="pres">
      <dgm:prSet presAssocID="{042D4EDA-9016-CD48-8C65-67776EB89FAF}" presName="vertOne" presStyleCnt="0"/>
      <dgm:spPr/>
    </dgm:pt>
    <dgm:pt modelId="{3858CDC5-075D-4645-B7ED-C78B4A98E76A}" type="pres">
      <dgm:prSet presAssocID="{042D4EDA-9016-CD48-8C65-67776EB89FAF}" presName="txOne" presStyleLbl="node0" presStyleIdx="3" presStyleCnt="5">
        <dgm:presLayoutVars>
          <dgm:chPref val="3"/>
        </dgm:presLayoutVars>
      </dgm:prSet>
      <dgm:spPr/>
    </dgm:pt>
    <dgm:pt modelId="{08FAF76B-5E8C-134C-8741-DE5601729D7A}" type="pres">
      <dgm:prSet presAssocID="{042D4EDA-9016-CD48-8C65-67776EB89FAF}" presName="horzOne" presStyleCnt="0"/>
      <dgm:spPr/>
    </dgm:pt>
    <dgm:pt modelId="{E2E11C8B-1121-784D-B622-5F3FC76AFF00}" type="pres">
      <dgm:prSet presAssocID="{CE0EB904-1335-2D41-AC3A-60FC675B645F}" presName="sibSpaceOne" presStyleCnt="0"/>
      <dgm:spPr/>
    </dgm:pt>
    <dgm:pt modelId="{EE883831-0594-C641-8DD0-901068187DC3}" type="pres">
      <dgm:prSet presAssocID="{5FFD4317-E4BB-1349-BB5C-F782984FA585}" presName="vertOne" presStyleCnt="0"/>
      <dgm:spPr/>
    </dgm:pt>
    <dgm:pt modelId="{78DB9221-B30F-0041-8185-0ECC9FA85F1F}" type="pres">
      <dgm:prSet presAssocID="{5FFD4317-E4BB-1349-BB5C-F782984FA585}" presName="txOne" presStyleLbl="node0" presStyleIdx="4" presStyleCnt="5">
        <dgm:presLayoutVars>
          <dgm:chPref val="3"/>
        </dgm:presLayoutVars>
      </dgm:prSet>
      <dgm:spPr/>
    </dgm:pt>
    <dgm:pt modelId="{BE206D4B-B424-1B49-A904-3A0A916FD546}" type="pres">
      <dgm:prSet presAssocID="{5FFD4317-E4BB-1349-BB5C-F782984FA585}" presName="horzOne" presStyleCnt="0"/>
      <dgm:spPr/>
    </dgm:pt>
  </dgm:ptLst>
  <dgm:cxnLst>
    <dgm:cxn modelId="{58922A0C-7C49-CF45-A2A2-90A3237C1F06}" type="presOf" srcId="{65BF8B25-5E89-FF43-B1E4-A7F47CB995D6}" destId="{A0E6FB49-E5F6-F546-9FB2-8C0856FAA0F9}" srcOrd="0" destOrd="0" presId="urn:microsoft.com/office/officeart/2005/8/layout/hierarchy4"/>
    <dgm:cxn modelId="{B0EEE610-658A-7640-BCBF-11B694A2C24D}" srcId="{94E16704-C03F-544A-A612-83F4621C1F8D}" destId="{65BF8B25-5E89-FF43-B1E4-A7F47CB995D6}" srcOrd="0" destOrd="0" parTransId="{D1B98CB7-8BEC-0C40-97A6-7048030F5EB3}" sibTransId="{2F2770E6-5373-8A43-A1E4-B4A996AAE525}"/>
    <dgm:cxn modelId="{698B3019-E59B-3F4D-A012-EB06BBE8656A}" srcId="{94E16704-C03F-544A-A612-83F4621C1F8D}" destId="{781D6678-0483-7847-868D-4DFE73EC69B8}" srcOrd="2" destOrd="0" parTransId="{EE76B3F5-B9AB-6D4D-9BC1-A39D1D1A6D7A}" sibTransId="{147B2A4F-B8C2-6E44-8D84-12C24D93AFF5}"/>
    <dgm:cxn modelId="{40333636-B5C0-B844-8501-7E24EEEE8588}" type="presOf" srcId="{042D4EDA-9016-CD48-8C65-67776EB89FAF}" destId="{3858CDC5-075D-4645-B7ED-C78B4A98E76A}" srcOrd="0" destOrd="0" presId="urn:microsoft.com/office/officeart/2005/8/layout/hierarchy4"/>
    <dgm:cxn modelId="{99CC464A-7F40-8447-80B1-8570CF611A10}" type="presOf" srcId="{1EF2CD81-975E-C249-BFAA-B83C58C31E69}" destId="{0923B9E8-F565-2041-A915-895D9A1AA1A5}" srcOrd="0" destOrd="0" presId="urn:microsoft.com/office/officeart/2005/8/layout/hierarchy4"/>
    <dgm:cxn modelId="{85F37278-C323-8141-BAD6-92988A3626C2}" type="presOf" srcId="{94E16704-C03F-544A-A612-83F4621C1F8D}" destId="{9A459220-9E30-084E-9EAE-A8E13F6FF25B}" srcOrd="0" destOrd="0" presId="urn:microsoft.com/office/officeart/2005/8/layout/hierarchy4"/>
    <dgm:cxn modelId="{1E73AE92-DCB6-E94E-97D9-000E592C42DB}" srcId="{94E16704-C03F-544A-A612-83F4621C1F8D}" destId="{1EF2CD81-975E-C249-BFAA-B83C58C31E69}" srcOrd="1" destOrd="0" parTransId="{3CD7D86E-9A8F-D34B-AA19-379F13171B56}" sibTransId="{4BD724E7-E821-6548-BEA9-F4781CBC1FC7}"/>
    <dgm:cxn modelId="{493B209B-2A72-884F-8305-452D3303661F}" srcId="{94E16704-C03F-544A-A612-83F4621C1F8D}" destId="{5FFD4317-E4BB-1349-BB5C-F782984FA585}" srcOrd="4" destOrd="0" parTransId="{1014B893-B7D9-6040-B710-3FFD384CBE75}" sibTransId="{99BDCD75-0D67-224A-9554-D77D9C8CC3F5}"/>
    <dgm:cxn modelId="{BD37DDA5-3056-314A-B0F6-1C5BCE7192D3}" type="presOf" srcId="{781D6678-0483-7847-868D-4DFE73EC69B8}" destId="{F89B6830-83D0-BC49-AB9F-4E133E3B9AA3}" srcOrd="0" destOrd="0" presId="urn:microsoft.com/office/officeart/2005/8/layout/hierarchy4"/>
    <dgm:cxn modelId="{5CCE6DAC-0250-6B4D-ACB0-6668B4DBB525}" type="presOf" srcId="{5FFD4317-E4BB-1349-BB5C-F782984FA585}" destId="{78DB9221-B30F-0041-8185-0ECC9FA85F1F}" srcOrd="0" destOrd="0" presId="urn:microsoft.com/office/officeart/2005/8/layout/hierarchy4"/>
    <dgm:cxn modelId="{92D57BC4-7787-0240-88A8-4C00FF031BD4}" srcId="{94E16704-C03F-544A-A612-83F4621C1F8D}" destId="{042D4EDA-9016-CD48-8C65-67776EB89FAF}" srcOrd="3" destOrd="0" parTransId="{8695931D-C219-0E49-91C3-A0C048C42442}" sibTransId="{CE0EB904-1335-2D41-AC3A-60FC675B645F}"/>
    <dgm:cxn modelId="{768CC6B8-5B56-6044-81F8-24CB281F6165}" type="presParOf" srcId="{9A459220-9E30-084E-9EAE-A8E13F6FF25B}" destId="{61C93C56-C016-9244-B384-32C14E1EEC5F}" srcOrd="0" destOrd="0" presId="urn:microsoft.com/office/officeart/2005/8/layout/hierarchy4"/>
    <dgm:cxn modelId="{81FAAAEB-7EAF-C64D-8984-3A98B89501CC}" type="presParOf" srcId="{61C93C56-C016-9244-B384-32C14E1EEC5F}" destId="{A0E6FB49-E5F6-F546-9FB2-8C0856FAA0F9}" srcOrd="0" destOrd="0" presId="urn:microsoft.com/office/officeart/2005/8/layout/hierarchy4"/>
    <dgm:cxn modelId="{4973EC60-46F1-7346-9F0E-AC1A24A9FA25}" type="presParOf" srcId="{61C93C56-C016-9244-B384-32C14E1EEC5F}" destId="{2A408DE7-E9A7-4E41-AEE9-ABDB7B0A854E}" srcOrd="1" destOrd="0" presId="urn:microsoft.com/office/officeart/2005/8/layout/hierarchy4"/>
    <dgm:cxn modelId="{A8D013F1-0A52-1A48-AB2F-3012A7BB8971}" type="presParOf" srcId="{9A459220-9E30-084E-9EAE-A8E13F6FF25B}" destId="{A65FA48A-FA44-7441-AC39-13E708A936AD}" srcOrd="1" destOrd="0" presId="urn:microsoft.com/office/officeart/2005/8/layout/hierarchy4"/>
    <dgm:cxn modelId="{D699777C-2AD7-2946-8732-FCEFB11E4E6C}" type="presParOf" srcId="{9A459220-9E30-084E-9EAE-A8E13F6FF25B}" destId="{9FE216E5-3AB8-2A41-B113-665C9B31D2C3}" srcOrd="2" destOrd="0" presId="urn:microsoft.com/office/officeart/2005/8/layout/hierarchy4"/>
    <dgm:cxn modelId="{2A9E8AD4-7C0F-C343-9BDE-FB2AC4FF257E}" type="presParOf" srcId="{9FE216E5-3AB8-2A41-B113-665C9B31D2C3}" destId="{0923B9E8-F565-2041-A915-895D9A1AA1A5}" srcOrd="0" destOrd="0" presId="urn:microsoft.com/office/officeart/2005/8/layout/hierarchy4"/>
    <dgm:cxn modelId="{71A051A9-9B6E-D346-935D-4FF6EF7E54A5}" type="presParOf" srcId="{9FE216E5-3AB8-2A41-B113-665C9B31D2C3}" destId="{E40F9A62-6E44-B84E-9B61-05D6177E701A}" srcOrd="1" destOrd="0" presId="urn:microsoft.com/office/officeart/2005/8/layout/hierarchy4"/>
    <dgm:cxn modelId="{1EBCF7AE-D9C2-BA48-BB03-2449E8A5958D}" type="presParOf" srcId="{9A459220-9E30-084E-9EAE-A8E13F6FF25B}" destId="{2D133049-248A-164B-A333-514878C68F8F}" srcOrd="3" destOrd="0" presId="urn:microsoft.com/office/officeart/2005/8/layout/hierarchy4"/>
    <dgm:cxn modelId="{DD9D7CDC-CA8E-924B-AA77-0A51A88E9655}" type="presParOf" srcId="{9A459220-9E30-084E-9EAE-A8E13F6FF25B}" destId="{ED92329C-7019-EF45-B9A2-D7CC99950F05}" srcOrd="4" destOrd="0" presId="urn:microsoft.com/office/officeart/2005/8/layout/hierarchy4"/>
    <dgm:cxn modelId="{082998C3-358A-464F-82B9-D6A99F91479C}" type="presParOf" srcId="{ED92329C-7019-EF45-B9A2-D7CC99950F05}" destId="{F89B6830-83D0-BC49-AB9F-4E133E3B9AA3}" srcOrd="0" destOrd="0" presId="urn:microsoft.com/office/officeart/2005/8/layout/hierarchy4"/>
    <dgm:cxn modelId="{BD533D86-D530-264E-9EC6-8A5E518952D6}" type="presParOf" srcId="{ED92329C-7019-EF45-B9A2-D7CC99950F05}" destId="{E3FF8610-A715-1A40-B4CD-939DB4E4CC1E}" srcOrd="1" destOrd="0" presId="urn:microsoft.com/office/officeart/2005/8/layout/hierarchy4"/>
    <dgm:cxn modelId="{47923B07-D676-9641-9F07-C08364F7347A}" type="presParOf" srcId="{9A459220-9E30-084E-9EAE-A8E13F6FF25B}" destId="{C1C95F55-4223-1E43-B7D6-59F8D5E7D527}" srcOrd="5" destOrd="0" presId="urn:microsoft.com/office/officeart/2005/8/layout/hierarchy4"/>
    <dgm:cxn modelId="{3BE4B882-3B02-9348-A7D5-F78462069D01}" type="presParOf" srcId="{9A459220-9E30-084E-9EAE-A8E13F6FF25B}" destId="{1C0192E1-A24E-ED49-82EF-75050690B940}" srcOrd="6" destOrd="0" presId="urn:microsoft.com/office/officeart/2005/8/layout/hierarchy4"/>
    <dgm:cxn modelId="{877B707D-00AA-FD4B-93ED-A431E42B7D10}" type="presParOf" srcId="{1C0192E1-A24E-ED49-82EF-75050690B940}" destId="{3858CDC5-075D-4645-B7ED-C78B4A98E76A}" srcOrd="0" destOrd="0" presId="urn:microsoft.com/office/officeart/2005/8/layout/hierarchy4"/>
    <dgm:cxn modelId="{1C7B517C-D861-9249-A091-75E770E944C6}" type="presParOf" srcId="{1C0192E1-A24E-ED49-82EF-75050690B940}" destId="{08FAF76B-5E8C-134C-8741-DE5601729D7A}" srcOrd="1" destOrd="0" presId="urn:microsoft.com/office/officeart/2005/8/layout/hierarchy4"/>
    <dgm:cxn modelId="{B1D01836-F819-334D-A759-6504D8628B03}" type="presParOf" srcId="{9A459220-9E30-084E-9EAE-A8E13F6FF25B}" destId="{E2E11C8B-1121-784D-B622-5F3FC76AFF00}" srcOrd="7" destOrd="0" presId="urn:microsoft.com/office/officeart/2005/8/layout/hierarchy4"/>
    <dgm:cxn modelId="{FAF897EC-5441-5B45-9F13-DC56454831BF}" type="presParOf" srcId="{9A459220-9E30-084E-9EAE-A8E13F6FF25B}" destId="{EE883831-0594-C641-8DD0-901068187DC3}" srcOrd="8" destOrd="0" presId="urn:microsoft.com/office/officeart/2005/8/layout/hierarchy4"/>
    <dgm:cxn modelId="{A3A2951C-C0E6-2741-B4E5-368C9472686F}" type="presParOf" srcId="{EE883831-0594-C641-8DD0-901068187DC3}" destId="{78DB9221-B30F-0041-8185-0ECC9FA85F1F}" srcOrd="0" destOrd="0" presId="urn:microsoft.com/office/officeart/2005/8/layout/hierarchy4"/>
    <dgm:cxn modelId="{917D5298-9E75-B142-92D2-F69702A25D03}" type="presParOf" srcId="{EE883831-0594-C641-8DD0-901068187DC3}" destId="{BE206D4B-B424-1B49-A904-3A0A916FD54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61AEE99-D7B5-EB4A-B88A-77F7CB7475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2522D650-9B2A-9F40-955F-6285BA95DDF8}">
      <dgm:prSet/>
      <dgm:spPr/>
      <dgm:t>
        <a:bodyPr/>
        <a:lstStyle/>
        <a:p>
          <a:r>
            <a:rPr lang="en-NZ"/>
            <a:t>Intervention to be tailored to the specific needs and strengths of each PC.</a:t>
          </a:r>
          <a:endParaRPr lang="en-GB"/>
        </a:p>
      </dgm:t>
    </dgm:pt>
    <dgm:pt modelId="{10815FB6-C869-7D4B-8DEC-B3C9D1387A13}" type="parTrans" cxnId="{8042D604-29A9-2E47-8B15-2605BBB28724}">
      <dgm:prSet/>
      <dgm:spPr/>
      <dgm:t>
        <a:bodyPr/>
        <a:lstStyle/>
        <a:p>
          <a:endParaRPr lang="en-GB"/>
        </a:p>
      </dgm:t>
    </dgm:pt>
    <dgm:pt modelId="{F76D2ADF-B28A-014A-8DE0-ACD50148021D}" type="sibTrans" cxnId="{8042D604-29A9-2E47-8B15-2605BBB28724}">
      <dgm:prSet/>
      <dgm:spPr/>
      <dgm:t>
        <a:bodyPr/>
        <a:lstStyle/>
        <a:p>
          <a:endParaRPr lang="en-GB"/>
        </a:p>
      </dgm:t>
    </dgm:pt>
    <dgm:pt modelId="{A22C144A-9CF3-DA46-A099-E0DF193B1EDE}">
      <dgm:prSet/>
      <dgm:spPr/>
      <dgm:t>
        <a:bodyPr/>
        <a:lstStyle/>
        <a:p>
          <a:r>
            <a:rPr lang="en-NZ"/>
            <a:t>It should reflect the unique history, circumstances and context of each person.</a:t>
          </a:r>
          <a:endParaRPr lang="en-GB"/>
        </a:p>
      </dgm:t>
    </dgm:pt>
    <dgm:pt modelId="{E11D045A-C9D1-7D49-B716-61EF8E37A68A}" type="parTrans" cxnId="{9D34DAD2-2FFA-6648-91D3-C8C7091B9B1D}">
      <dgm:prSet/>
      <dgm:spPr/>
      <dgm:t>
        <a:bodyPr/>
        <a:lstStyle/>
        <a:p>
          <a:endParaRPr lang="en-GB"/>
        </a:p>
      </dgm:t>
    </dgm:pt>
    <dgm:pt modelId="{3C4BE911-8FA5-A449-8662-0D5CD47C594E}" type="sibTrans" cxnId="{9D34DAD2-2FFA-6648-91D3-C8C7091B9B1D}">
      <dgm:prSet/>
      <dgm:spPr/>
      <dgm:t>
        <a:bodyPr/>
        <a:lstStyle/>
        <a:p>
          <a:endParaRPr lang="en-GB"/>
        </a:p>
      </dgm:t>
    </dgm:pt>
    <dgm:pt modelId="{AC119567-ED3E-F440-B4D0-FD2411952ED2}">
      <dgm:prSet/>
      <dgm:spPr/>
      <dgm:t>
        <a:bodyPr/>
        <a:lstStyle/>
        <a:p>
          <a:r>
            <a:rPr lang="en-NZ"/>
            <a:t>The approach is collaborative and supportive to enable intuitive understanding, enhance resilience and develop autonomy of thought. </a:t>
          </a:r>
          <a:endParaRPr lang="en-GB"/>
        </a:p>
      </dgm:t>
    </dgm:pt>
    <dgm:pt modelId="{75904361-F395-F843-979D-608356C2576D}" type="parTrans" cxnId="{88315DB4-CF16-2446-B9E1-7F12050D3EC9}">
      <dgm:prSet/>
      <dgm:spPr/>
      <dgm:t>
        <a:bodyPr/>
        <a:lstStyle/>
        <a:p>
          <a:endParaRPr lang="en-GB"/>
        </a:p>
      </dgm:t>
    </dgm:pt>
    <dgm:pt modelId="{5DDED8A1-A938-2F4C-84C5-F370C0502CE0}" type="sibTrans" cxnId="{88315DB4-CF16-2446-B9E1-7F12050D3EC9}">
      <dgm:prSet/>
      <dgm:spPr/>
      <dgm:t>
        <a:bodyPr/>
        <a:lstStyle/>
        <a:p>
          <a:endParaRPr lang="en-GB"/>
        </a:p>
      </dgm:t>
    </dgm:pt>
    <dgm:pt modelId="{939FF139-D9AA-7E49-9E2A-6C28AADA7783}">
      <dgm:prSet/>
      <dgm:spPr/>
      <dgm:t>
        <a:bodyPr/>
        <a:lstStyle/>
        <a:p>
          <a:r>
            <a:rPr lang="en-NZ" dirty="0"/>
            <a:t>Safety planning is proportionate to the strengths and concerns.</a:t>
          </a:r>
          <a:endParaRPr lang="en-GB" dirty="0"/>
        </a:p>
      </dgm:t>
    </dgm:pt>
    <dgm:pt modelId="{29FA8693-90EE-0440-A592-FA33B479131B}" type="parTrans" cxnId="{8A6377CB-94AD-C746-B8A7-8C9D957BFBC3}">
      <dgm:prSet/>
      <dgm:spPr/>
      <dgm:t>
        <a:bodyPr/>
        <a:lstStyle/>
        <a:p>
          <a:endParaRPr lang="en-GB"/>
        </a:p>
      </dgm:t>
    </dgm:pt>
    <dgm:pt modelId="{B2B018A2-8B0C-8D4B-BF7E-7FBE2BC286D2}" type="sibTrans" cxnId="{8A6377CB-94AD-C746-B8A7-8C9D957BFBC3}">
      <dgm:prSet/>
      <dgm:spPr/>
      <dgm:t>
        <a:bodyPr/>
        <a:lstStyle/>
        <a:p>
          <a:endParaRPr lang="en-GB"/>
        </a:p>
      </dgm:t>
    </dgm:pt>
    <dgm:pt modelId="{AF13296F-EA14-7B49-AB84-6D9AFE796AB0}">
      <dgm:prSet/>
      <dgm:spPr/>
      <dgm:t>
        <a:bodyPr/>
        <a:lstStyle/>
        <a:p>
          <a:r>
            <a:rPr lang="en-NZ" dirty="0"/>
            <a:t>The CASP-R is a dynamic assessment framework and must be reviewed following each significant intervention or event with the ‘capacity for role’ reviewed accordingly.</a:t>
          </a:r>
          <a:endParaRPr lang="en-GB" dirty="0"/>
        </a:p>
      </dgm:t>
    </dgm:pt>
    <dgm:pt modelId="{ABA530CA-895E-CF4E-823E-3381C58BB6DE}" type="parTrans" cxnId="{D6520424-1EF8-A74F-9795-72C2D5845316}">
      <dgm:prSet/>
      <dgm:spPr/>
      <dgm:t>
        <a:bodyPr/>
        <a:lstStyle/>
        <a:p>
          <a:endParaRPr lang="en-GB"/>
        </a:p>
      </dgm:t>
    </dgm:pt>
    <dgm:pt modelId="{591A2753-793B-9546-AC17-83DD9E18F929}" type="sibTrans" cxnId="{D6520424-1EF8-A74F-9795-72C2D5845316}">
      <dgm:prSet/>
      <dgm:spPr/>
      <dgm:t>
        <a:bodyPr/>
        <a:lstStyle/>
        <a:p>
          <a:endParaRPr lang="en-GB"/>
        </a:p>
      </dgm:t>
    </dgm:pt>
    <dgm:pt modelId="{4F391360-4D07-FE49-B442-A7C6BA4D46A2}" type="pres">
      <dgm:prSet presAssocID="{561AEE99-D7B5-EB4A-B88A-77F7CB74753E}" presName="diagram" presStyleCnt="0">
        <dgm:presLayoutVars>
          <dgm:dir/>
          <dgm:resizeHandles val="exact"/>
        </dgm:presLayoutVars>
      </dgm:prSet>
      <dgm:spPr/>
    </dgm:pt>
    <dgm:pt modelId="{20A9C3C1-3258-4843-AB2E-31B1FA35B1C2}" type="pres">
      <dgm:prSet presAssocID="{2522D650-9B2A-9F40-955F-6285BA95DDF8}" presName="node" presStyleLbl="node1" presStyleIdx="0" presStyleCnt="5">
        <dgm:presLayoutVars>
          <dgm:bulletEnabled val="1"/>
        </dgm:presLayoutVars>
      </dgm:prSet>
      <dgm:spPr/>
    </dgm:pt>
    <dgm:pt modelId="{D0D548B6-6E83-804A-A941-37F6A7AFBE22}" type="pres">
      <dgm:prSet presAssocID="{F76D2ADF-B28A-014A-8DE0-ACD50148021D}" presName="sibTrans" presStyleCnt="0"/>
      <dgm:spPr/>
    </dgm:pt>
    <dgm:pt modelId="{B78A6B2E-F136-E54B-813D-3881986B097C}" type="pres">
      <dgm:prSet presAssocID="{A22C144A-9CF3-DA46-A099-E0DF193B1EDE}" presName="node" presStyleLbl="node1" presStyleIdx="1" presStyleCnt="5">
        <dgm:presLayoutVars>
          <dgm:bulletEnabled val="1"/>
        </dgm:presLayoutVars>
      </dgm:prSet>
      <dgm:spPr/>
    </dgm:pt>
    <dgm:pt modelId="{1BD64BA9-C118-C046-B135-05FAFD8D3A5C}" type="pres">
      <dgm:prSet presAssocID="{3C4BE911-8FA5-A449-8662-0D5CD47C594E}" presName="sibTrans" presStyleCnt="0"/>
      <dgm:spPr/>
    </dgm:pt>
    <dgm:pt modelId="{DA23ECBF-446C-4E46-AF10-8370BB627D9D}" type="pres">
      <dgm:prSet presAssocID="{AC119567-ED3E-F440-B4D0-FD2411952ED2}" presName="node" presStyleLbl="node1" presStyleIdx="2" presStyleCnt="5">
        <dgm:presLayoutVars>
          <dgm:bulletEnabled val="1"/>
        </dgm:presLayoutVars>
      </dgm:prSet>
      <dgm:spPr/>
    </dgm:pt>
    <dgm:pt modelId="{E4DDC65E-E3C2-EE41-9102-D009CDD9A58E}" type="pres">
      <dgm:prSet presAssocID="{5DDED8A1-A938-2F4C-84C5-F370C0502CE0}" presName="sibTrans" presStyleCnt="0"/>
      <dgm:spPr/>
    </dgm:pt>
    <dgm:pt modelId="{D70FE5FB-007A-6142-99DB-935D20841844}" type="pres">
      <dgm:prSet presAssocID="{939FF139-D9AA-7E49-9E2A-6C28AADA7783}" presName="node" presStyleLbl="node1" presStyleIdx="3" presStyleCnt="5">
        <dgm:presLayoutVars>
          <dgm:bulletEnabled val="1"/>
        </dgm:presLayoutVars>
      </dgm:prSet>
      <dgm:spPr/>
    </dgm:pt>
    <dgm:pt modelId="{D765D50A-B997-CD49-93A0-A8D81B7102CB}" type="pres">
      <dgm:prSet presAssocID="{B2B018A2-8B0C-8D4B-BF7E-7FBE2BC286D2}" presName="sibTrans" presStyleCnt="0"/>
      <dgm:spPr/>
    </dgm:pt>
    <dgm:pt modelId="{E532473C-72DF-A547-9E29-50BCAE371295}" type="pres">
      <dgm:prSet presAssocID="{AF13296F-EA14-7B49-AB84-6D9AFE796AB0}" presName="node" presStyleLbl="node1" presStyleIdx="4" presStyleCnt="5">
        <dgm:presLayoutVars>
          <dgm:bulletEnabled val="1"/>
        </dgm:presLayoutVars>
      </dgm:prSet>
      <dgm:spPr/>
    </dgm:pt>
  </dgm:ptLst>
  <dgm:cxnLst>
    <dgm:cxn modelId="{8042D604-29A9-2E47-8B15-2605BBB28724}" srcId="{561AEE99-D7B5-EB4A-B88A-77F7CB74753E}" destId="{2522D650-9B2A-9F40-955F-6285BA95DDF8}" srcOrd="0" destOrd="0" parTransId="{10815FB6-C869-7D4B-8DEC-B3C9D1387A13}" sibTransId="{F76D2ADF-B28A-014A-8DE0-ACD50148021D}"/>
    <dgm:cxn modelId="{2E8E2E23-B458-304C-8FEA-A594FEF7DC9F}" type="presOf" srcId="{A22C144A-9CF3-DA46-A099-E0DF193B1EDE}" destId="{B78A6B2E-F136-E54B-813D-3881986B097C}" srcOrd="0" destOrd="0" presId="urn:microsoft.com/office/officeart/2005/8/layout/default"/>
    <dgm:cxn modelId="{D6520424-1EF8-A74F-9795-72C2D5845316}" srcId="{561AEE99-D7B5-EB4A-B88A-77F7CB74753E}" destId="{AF13296F-EA14-7B49-AB84-6D9AFE796AB0}" srcOrd="4" destOrd="0" parTransId="{ABA530CA-895E-CF4E-823E-3381C58BB6DE}" sibTransId="{591A2753-793B-9546-AC17-83DD9E18F929}"/>
    <dgm:cxn modelId="{7EBF6D34-EBD8-934A-BAD6-E006F0BBDB7E}" type="presOf" srcId="{2522D650-9B2A-9F40-955F-6285BA95DDF8}" destId="{20A9C3C1-3258-4843-AB2E-31B1FA35B1C2}" srcOrd="0" destOrd="0" presId="urn:microsoft.com/office/officeart/2005/8/layout/default"/>
    <dgm:cxn modelId="{F8107358-953C-D54A-995A-E7C82FE9208C}" type="presOf" srcId="{561AEE99-D7B5-EB4A-B88A-77F7CB74753E}" destId="{4F391360-4D07-FE49-B442-A7C6BA4D46A2}" srcOrd="0" destOrd="0" presId="urn:microsoft.com/office/officeart/2005/8/layout/default"/>
    <dgm:cxn modelId="{44F16777-8C9E-9B40-9F00-23B93537CFDF}" type="presOf" srcId="{939FF139-D9AA-7E49-9E2A-6C28AADA7783}" destId="{D70FE5FB-007A-6142-99DB-935D20841844}" srcOrd="0" destOrd="0" presId="urn:microsoft.com/office/officeart/2005/8/layout/default"/>
    <dgm:cxn modelId="{88315DB4-CF16-2446-B9E1-7F12050D3EC9}" srcId="{561AEE99-D7B5-EB4A-B88A-77F7CB74753E}" destId="{AC119567-ED3E-F440-B4D0-FD2411952ED2}" srcOrd="2" destOrd="0" parTransId="{75904361-F395-F843-979D-608356C2576D}" sibTransId="{5DDED8A1-A938-2F4C-84C5-F370C0502CE0}"/>
    <dgm:cxn modelId="{8A6377CB-94AD-C746-B8A7-8C9D957BFBC3}" srcId="{561AEE99-D7B5-EB4A-B88A-77F7CB74753E}" destId="{939FF139-D9AA-7E49-9E2A-6C28AADA7783}" srcOrd="3" destOrd="0" parTransId="{29FA8693-90EE-0440-A592-FA33B479131B}" sibTransId="{B2B018A2-8B0C-8D4B-BF7E-7FBE2BC286D2}"/>
    <dgm:cxn modelId="{AA06CFD1-7F19-A042-8840-88349EBE1E48}" type="presOf" srcId="{AC119567-ED3E-F440-B4D0-FD2411952ED2}" destId="{DA23ECBF-446C-4E46-AF10-8370BB627D9D}" srcOrd="0" destOrd="0" presId="urn:microsoft.com/office/officeart/2005/8/layout/default"/>
    <dgm:cxn modelId="{9D34DAD2-2FFA-6648-91D3-C8C7091B9B1D}" srcId="{561AEE99-D7B5-EB4A-B88A-77F7CB74753E}" destId="{A22C144A-9CF3-DA46-A099-E0DF193B1EDE}" srcOrd="1" destOrd="0" parTransId="{E11D045A-C9D1-7D49-B716-61EF8E37A68A}" sibTransId="{3C4BE911-8FA5-A449-8662-0D5CD47C594E}"/>
    <dgm:cxn modelId="{8989DFE7-4AB1-7C4A-92F7-ECA6F095EB6F}" type="presOf" srcId="{AF13296F-EA14-7B49-AB84-6D9AFE796AB0}" destId="{E532473C-72DF-A547-9E29-50BCAE371295}" srcOrd="0" destOrd="0" presId="urn:microsoft.com/office/officeart/2005/8/layout/default"/>
    <dgm:cxn modelId="{33C607D7-2F0B-2649-AFAF-C999EFBE2652}" type="presParOf" srcId="{4F391360-4D07-FE49-B442-A7C6BA4D46A2}" destId="{20A9C3C1-3258-4843-AB2E-31B1FA35B1C2}" srcOrd="0" destOrd="0" presId="urn:microsoft.com/office/officeart/2005/8/layout/default"/>
    <dgm:cxn modelId="{CB0A299D-1928-034F-8EB1-F9BEC29D4138}" type="presParOf" srcId="{4F391360-4D07-FE49-B442-A7C6BA4D46A2}" destId="{D0D548B6-6E83-804A-A941-37F6A7AFBE22}" srcOrd="1" destOrd="0" presId="urn:microsoft.com/office/officeart/2005/8/layout/default"/>
    <dgm:cxn modelId="{EE2A04CA-0C21-B848-A71E-F37238A109D4}" type="presParOf" srcId="{4F391360-4D07-FE49-B442-A7C6BA4D46A2}" destId="{B78A6B2E-F136-E54B-813D-3881986B097C}" srcOrd="2" destOrd="0" presId="urn:microsoft.com/office/officeart/2005/8/layout/default"/>
    <dgm:cxn modelId="{808635C5-6AC3-3B41-860A-442CD4F8338A}" type="presParOf" srcId="{4F391360-4D07-FE49-B442-A7C6BA4D46A2}" destId="{1BD64BA9-C118-C046-B135-05FAFD8D3A5C}" srcOrd="3" destOrd="0" presId="urn:microsoft.com/office/officeart/2005/8/layout/default"/>
    <dgm:cxn modelId="{AEC8062E-3331-F045-B8B2-89E4E2BC7D83}" type="presParOf" srcId="{4F391360-4D07-FE49-B442-A7C6BA4D46A2}" destId="{DA23ECBF-446C-4E46-AF10-8370BB627D9D}" srcOrd="4" destOrd="0" presId="urn:microsoft.com/office/officeart/2005/8/layout/default"/>
    <dgm:cxn modelId="{43E26278-3A5A-0B46-ABFD-B41EEB4F61B5}" type="presParOf" srcId="{4F391360-4D07-FE49-B442-A7C6BA4D46A2}" destId="{E4DDC65E-E3C2-EE41-9102-D009CDD9A58E}" srcOrd="5" destOrd="0" presId="urn:microsoft.com/office/officeart/2005/8/layout/default"/>
    <dgm:cxn modelId="{35589F30-6BD7-484C-B19D-07D9A9B5CE03}" type="presParOf" srcId="{4F391360-4D07-FE49-B442-A7C6BA4D46A2}" destId="{D70FE5FB-007A-6142-99DB-935D20841844}" srcOrd="6" destOrd="0" presId="urn:microsoft.com/office/officeart/2005/8/layout/default"/>
    <dgm:cxn modelId="{C1ABA79F-8267-F44A-9219-5784E1F5E40B}" type="presParOf" srcId="{4F391360-4D07-FE49-B442-A7C6BA4D46A2}" destId="{D765D50A-B997-CD49-93A0-A8D81B7102CB}" srcOrd="7" destOrd="0" presId="urn:microsoft.com/office/officeart/2005/8/layout/default"/>
    <dgm:cxn modelId="{DF29F50B-4744-464A-8634-A55022F5BAB7}" type="presParOf" srcId="{4F391360-4D07-FE49-B442-A7C6BA4D46A2}" destId="{E532473C-72DF-A547-9E29-50BCAE37129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53D4CF-3D2E-4EBC-817B-77C5B6F930D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6327159-2C66-4EA8-B0A8-CF4ED41E8DEC}">
      <dgm:prSet/>
      <dgm:spPr/>
      <dgm:t>
        <a:bodyPr/>
        <a:lstStyle/>
        <a:p>
          <a:r>
            <a:rPr lang="en-US"/>
            <a:t>Nature of the sexual abuse</a:t>
          </a:r>
        </a:p>
      </dgm:t>
    </dgm:pt>
    <dgm:pt modelId="{46555852-CFBB-4DF8-A7FD-79CEC049A012}" type="parTrans" cxnId="{7D377FD4-2246-48B9-A7D8-E98F5212CA83}">
      <dgm:prSet/>
      <dgm:spPr/>
      <dgm:t>
        <a:bodyPr/>
        <a:lstStyle/>
        <a:p>
          <a:endParaRPr lang="en-US"/>
        </a:p>
      </dgm:t>
    </dgm:pt>
    <dgm:pt modelId="{5517FD44-FDE8-4B63-9B92-67C20E0B7EE4}" type="sibTrans" cxnId="{7D377FD4-2246-48B9-A7D8-E98F5212CA83}">
      <dgm:prSet/>
      <dgm:spPr/>
      <dgm:t>
        <a:bodyPr/>
        <a:lstStyle/>
        <a:p>
          <a:endParaRPr lang="en-US"/>
        </a:p>
      </dgm:t>
    </dgm:pt>
    <dgm:pt modelId="{5ECB606D-0608-47F6-BDA2-F6710BC9BAF9}">
      <dgm:prSet/>
      <dgm:spPr/>
      <dgm:t>
        <a:bodyPr/>
        <a:lstStyle/>
        <a:p>
          <a:r>
            <a:rPr lang="en-US"/>
            <a:t>Extent </a:t>
          </a:r>
        </a:p>
      </dgm:t>
    </dgm:pt>
    <dgm:pt modelId="{115A0531-A9D8-4250-9317-7AA46E0BAED4}" type="parTrans" cxnId="{26731E02-E2D9-45F6-95FF-3B46F3D5E967}">
      <dgm:prSet/>
      <dgm:spPr/>
      <dgm:t>
        <a:bodyPr/>
        <a:lstStyle/>
        <a:p>
          <a:endParaRPr lang="en-US"/>
        </a:p>
      </dgm:t>
    </dgm:pt>
    <dgm:pt modelId="{12ECE7DF-9912-4CFA-A0BF-4A2CA39F0C0B}" type="sibTrans" cxnId="{26731E02-E2D9-45F6-95FF-3B46F3D5E967}">
      <dgm:prSet/>
      <dgm:spPr/>
      <dgm:t>
        <a:bodyPr/>
        <a:lstStyle/>
        <a:p>
          <a:endParaRPr lang="en-US"/>
        </a:p>
      </dgm:t>
    </dgm:pt>
    <dgm:pt modelId="{48CE7ACB-09BD-4784-B74C-41D06788D9F2}">
      <dgm:prSet/>
      <dgm:spPr/>
      <dgm:t>
        <a:bodyPr/>
        <a:lstStyle/>
        <a:p>
          <a:r>
            <a:rPr lang="en-US"/>
            <a:t>Duration </a:t>
          </a:r>
        </a:p>
      </dgm:t>
    </dgm:pt>
    <dgm:pt modelId="{2F38899D-7C79-4327-A246-5201864A7AA9}" type="parTrans" cxnId="{73A12BE5-62FE-4097-8B33-AD8FF7DC66C9}">
      <dgm:prSet/>
      <dgm:spPr/>
      <dgm:t>
        <a:bodyPr/>
        <a:lstStyle/>
        <a:p>
          <a:endParaRPr lang="en-US"/>
        </a:p>
      </dgm:t>
    </dgm:pt>
    <dgm:pt modelId="{6491A146-CEFD-47E9-8973-DEC542A3AA9C}" type="sibTrans" cxnId="{73A12BE5-62FE-4097-8B33-AD8FF7DC66C9}">
      <dgm:prSet/>
      <dgm:spPr/>
      <dgm:t>
        <a:bodyPr/>
        <a:lstStyle/>
        <a:p>
          <a:endParaRPr lang="en-US"/>
        </a:p>
      </dgm:t>
    </dgm:pt>
    <dgm:pt modelId="{9682097C-0721-4594-A97F-F3CD0F1E1947}">
      <dgm:prSet/>
      <dgm:spPr/>
      <dgm:t>
        <a:bodyPr/>
        <a:lstStyle/>
        <a:p>
          <a:r>
            <a:rPr lang="en-US"/>
            <a:t>Victim/s profile </a:t>
          </a:r>
        </a:p>
      </dgm:t>
    </dgm:pt>
    <dgm:pt modelId="{4CEAE02F-1BB8-4F7A-90E5-FBFB126EBD4E}" type="parTrans" cxnId="{21C8D8FF-85B0-441A-A73C-33810747F47C}">
      <dgm:prSet/>
      <dgm:spPr/>
      <dgm:t>
        <a:bodyPr/>
        <a:lstStyle/>
        <a:p>
          <a:endParaRPr lang="en-US"/>
        </a:p>
      </dgm:t>
    </dgm:pt>
    <dgm:pt modelId="{71A8643A-3C5C-4804-857C-95F7CDCD9F8A}" type="sibTrans" cxnId="{21C8D8FF-85B0-441A-A73C-33810747F47C}">
      <dgm:prSet/>
      <dgm:spPr/>
      <dgm:t>
        <a:bodyPr/>
        <a:lstStyle/>
        <a:p>
          <a:endParaRPr lang="en-US"/>
        </a:p>
      </dgm:t>
    </dgm:pt>
    <dgm:pt modelId="{51FEF736-CE17-4645-8547-58E3F437A740}">
      <dgm:prSet/>
      <dgm:spPr/>
      <dgm:t>
        <a:bodyPr/>
        <a:lstStyle/>
        <a:p>
          <a:r>
            <a:rPr lang="en-US"/>
            <a:t>Currency of the sexual abuse</a:t>
          </a:r>
        </a:p>
      </dgm:t>
    </dgm:pt>
    <dgm:pt modelId="{50751A20-4DEF-4770-A6C0-5EB5FDD7B48E}" type="parTrans" cxnId="{2C04A3AF-4C0A-40B3-A07C-5528EE0BB630}">
      <dgm:prSet/>
      <dgm:spPr/>
      <dgm:t>
        <a:bodyPr/>
        <a:lstStyle/>
        <a:p>
          <a:endParaRPr lang="en-US"/>
        </a:p>
      </dgm:t>
    </dgm:pt>
    <dgm:pt modelId="{B8CBC614-ECD8-4A1E-BA12-FDE8947F1E62}" type="sibTrans" cxnId="{2C04A3AF-4C0A-40B3-A07C-5528EE0BB630}">
      <dgm:prSet/>
      <dgm:spPr/>
      <dgm:t>
        <a:bodyPr/>
        <a:lstStyle/>
        <a:p>
          <a:endParaRPr lang="en-US"/>
        </a:p>
      </dgm:t>
    </dgm:pt>
    <dgm:pt modelId="{75638F24-34A8-4310-B5B5-1C102224B0F5}" type="pres">
      <dgm:prSet presAssocID="{B653D4CF-3D2E-4EBC-817B-77C5B6F930D0}" presName="root" presStyleCnt="0">
        <dgm:presLayoutVars>
          <dgm:dir/>
          <dgm:resizeHandles val="exact"/>
        </dgm:presLayoutVars>
      </dgm:prSet>
      <dgm:spPr/>
    </dgm:pt>
    <dgm:pt modelId="{52633BB6-CA89-45D2-BF84-BB3A5B53C34A}" type="pres">
      <dgm:prSet presAssocID="{F6327159-2C66-4EA8-B0A8-CF4ED41E8DEC}" presName="compNode" presStyleCnt="0"/>
      <dgm:spPr/>
    </dgm:pt>
    <dgm:pt modelId="{9871273B-2FA3-4044-96CC-A39CC9963591}" type="pres">
      <dgm:prSet presAssocID="{F6327159-2C66-4EA8-B0A8-CF4ED41E8DE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4AEB4B8E-C597-4F85-9CF1-C175F02BDFC7}" type="pres">
      <dgm:prSet presAssocID="{F6327159-2C66-4EA8-B0A8-CF4ED41E8DEC}" presName="spaceRect" presStyleCnt="0"/>
      <dgm:spPr/>
    </dgm:pt>
    <dgm:pt modelId="{2E427595-4809-4C14-A029-3D22F353F12D}" type="pres">
      <dgm:prSet presAssocID="{F6327159-2C66-4EA8-B0A8-CF4ED41E8DEC}" presName="textRect" presStyleLbl="revTx" presStyleIdx="0" presStyleCnt="5">
        <dgm:presLayoutVars>
          <dgm:chMax val="1"/>
          <dgm:chPref val="1"/>
        </dgm:presLayoutVars>
      </dgm:prSet>
      <dgm:spPr/>
    </dgm:pt>
    <dgm:pt modelId="{3318070B-1488-4646-AF0A-6E18D991B513}" type="pres">
      <dgm:prSet presAssocID="{5517FD44-FDE8-4B63-9B92-67C20E0B7EE4}" presName="sibTrans" presStyleCnt="0"/>
      <dgm:spPr/>
    </dgm:pt>
    <dgm:pt modelId="{E5FBD30D-7813-4AFF-9305-BA80D8F10312}" type="pres">
      <dgm:prSet presAssocID="{5ECB606D-0608-47F6-BDA2-F6710BC9BAF9}" presName="compNode" presStyleCnt="0"/>
      <dgm:spPr/>
    </dgm:pt>
    <dgm:pt modelId="{E6ABF54D-C9BB-48A4-989E-6414701F6930}" type="pres">
      <dgm:prSet presAssocID="{5ECB606D-0608-47F6-BDA2-F6710BC9BAF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DA52CBE3-C053-4761-80CF-302B4BF9D70E}" type="pres">
      <dgm:prSet presAssocID="{5ECB606D-0608-47F6-BDA2-F6710BC9BAF9}" presName="spaceRect" presStyleCnt="0"/>
      <dgm:spPr/>
    </dgm:pt>
    <dgm:pt modelId="{966E1DBD-E493-4C93-82DC-785C1767C524}" type="pres">
      <dgm:prSet presAssocID="{5ECB606D-0608-47F6-BDA2-F6710BC9BAF9}" presName="textRect" presStyleLbl="revTx" presStyleIdx="1" presStyleCnt="5">
        <dgm:presLayoutVars>
          <dgm:chMax val="1"/>
          <dgm:chPref val="1"/>
        </dgm:presLayoutVars>
      </dgm:prSet>
      <dgm:spPr/>
    </dgm:pt>
    <dgm:pt modelId="{E8F5DD26-6F41-4B64-83A9-928890789616}" type="pres">
      <dgm:prSet presAssocID="{12ECE7DF-9912-4CFA-A0BF-4A2CA39F0C0B}" presName="sibTrans" presStyleCnt="0"/>
      <dgm:spPr/>
    </dgm:pt>
    <dgm:pt modelId="{11E476C9-8EDB-4215-81A9-F241FC3BA2F1}" type="pres">
      <dgm:prSet presAssocID="{48CE7ACB-09BD-4784-B74C-41D06788D9F2}" presName="compNode" presStyleCnt="0"/>
      <dgm:spPr/>
    </dgm:pt>
    <dgm:pt modelId="{13F7BC54-48C3-4912-9A12-0CD5A334E227}" type="pres">
      <dgm:prSet presAssocID="{48CE7ACB-09BD-4784-B74C-41D06788D9F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30683616-FDE5-45E2-A64F-738F33CC7983}" type="pres">
      <dgm:prSet presAssocID="{48CE7ACB-09BD-4784-B74C-41D06788D9F2}" presName="spaceRect" presStyleCnt="0"/>
      <dgm:spPr/>
    </dgm:pt>
    <dgm:pt modelId="{8318E398-5FA2-4F8F-A5B7-56AEE5684490}" type="pres">
      <dgm:prSet presAssocID="{48CE7ACB-09BD-4784-B74C-41D06788D9F2}" presName="textRect" presStyleLbl="revTx" presStyleIdx="2" presStyleCnt="5">
        <dgm:presLayoutVars>
          <dgm:chMax val="1"/>
          <dgm:chPref val="1"/>
        </dgm:presLayoutVars>
      </dgm:prSet>
      <dgm:spPr/>
    </dgm:pt>
    <dgm:pt modelId="{490BAE51-5145-40D1-B5AD-BC9352A0EA6D}" type="pres">
      <dgm:prSet presAssocID="{6491A146-CEFD-47E9-8973-DEC542A3AA9C}" presName="sibTrans" presStyleCnt="0"/>
      <dgm:spPr/>
    </dgm:pt>
    <dgm:pt modelId="{257BAE5F-99D4-41DF-AFC2-1D1B85813A9E}" type="pres">
      <dgm:prSet presAssocID="{9682097C-0721-4594-A97F-F3CD0F1E1947}" presName="compNode" presStyleCnt="0"/>
      <dgm:spPr/>
    </dgm:pt>
    <dgm:pt modelId="{8447D565-895F-45BD-93B8-D168BF808988}" type="pres">
      <dgm:prSet presAssocID="{9682097C-0721-4594-A97F-F3CD0F1E194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ffice Worker"/>
        </a:ext>
      </dgm:extLst>
    </dgm:pt>
    <dgm:pt modelId="{51C8042D-B7C5-4888-A47E-6F7503A2DFC0}" type="pres">
      <dgm:prSet presAssocID="{9682097C-0721-4594-A97F-F3CD0F1E1947}" presName="spaceRect" presStyleCnt="0"/>
      <dgm:spPr/>
    </dgm:pt>
    <dgm:pt modelId="{34F72E7C-B5CC-4C15-AC41-255C5DF7D508}" type="pres">
      <dgm:prSet presAssocID="{9682097C-0721-4594-A97F-F3CD0F1E1947}" presName="textRect" presStyleLbl="revTx" presStyleIdx="3" presStyleCnt="5">
        <dgm:presLayoutVars>
          <dgm:chMax val="1"/>
          <dgm:chPref val="1"/>
        </dgm:presLayoutVars>
      </dgm:prSet>
      <dgm:spPr/>
    </dgm:pt>
    <dgm:pt modelId="{079ECFE1-6217-4D04-9765-D7773A10DF88}" type="pres">
      <dgm:prSet presAssocID="{71A8643A-3C5C-4804-857C-95F7CDCD9F8A}" presName="sibTrans" presStyleCnt="0"/>
      <dgm:spPr/>
    </dgm:pt>
    <dgm:pt modelId="{0E23026A-282C-429C-BF4A-C0CCBEA36B66}" type="pres">
      <dgm:prSet presAssocID="{51FEF736-CE17-4645-8547-58E3F437A740}" presName="compNode" presStyleCnt="0"/>
      <dgm:spPr/>
    </dgm:pt>
    <dgm:pt modelId="{1751F589-7482-4540-9689-BB33AA044EEC}" type="pres">
      <dgm:prSet presAssocID="{51FEF736-CE17-4645-8547-58E3F437A74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avel"/>
        </a:ext>
      </dgm:extLst>
    </dgm:pt>
    <dgm:pt modelId="{1EFDC48E-F135-460E-A728-5A92FCFEB2BD}" type="pres">
      <dgm:prSet presAssocID="{51FEF736-CE17-4645-8547-58E3F437A740}" presName="spaceRect" presStyleCnt="0"/>
      <dgm:spPr/>
    </dgm:pt>
    <dgm:pt modelId="{39F3C60E-16EC-4F8E-A443-0873685290B1}" type="pres">
      <dgm:prSet presAssocID="{51FEF736-CE17-4645-8547-58E3F437A740}" presName="textRect" presStyleLbl="revTx" presStyleIdx="4" presStyleCnt="5">
        <dgm:presLayoutVars>
          <dgm:chMax val="1"/>
          <dgm:chPref val="1"/>
        </dgm:presLayoutVars>
      </dgm:prSet>
      <dgm:spPr/>
    </dgm:pt>
  </dgm:ptLst>
  <dgm:cxnLst>
    <dgm:cxn modelId="{26731E02-E2D9-45F6-95FF-3B46F3D5E967}" srcId="{B653D4CF-3D2E-4EBC-817B-77C5B6F930D0}" destId="{5ECB606D-0608-47F6-BDA2-F6710BC9BAF9}" srcOrd="1" destOrd="0" parTransId="{115A0531-A9D8-4250-9317-7AA46E0BAED4}" sibTransId="{12ECE7DF-9912-4CFA-A0BF-4A2CA39F0C0B}"/>
    <dgm:cxn modelId="{7B25AD0D-5073-2144-8BC8-A8EA249D733E}" type="presOf" srcId="{48CE7ACB-09BD-4784-B74C-41D06788D9F2}" destId="{8318E398-5FA2-4F8F-A5B7-56AEE5684490}" srcOrd="0" destOrd="0" presId="urn:microsoft.com/office/officeart/2018/2/layout/IconLabelList"/>
    <dgm:cxn modelId="{14FF5032-DAEE-9341-8BBF-A72398EDA530}" type="presOf" srcId="{51FEF736-CE17-4645-8547-58E3F437A740}" destId="{39F3C60E-16EC-4F8E-A443-0873685290B1}" srcOrd="0" destOrd="0" presId="urn:microsoft.com/office/officeart/2018/2/layout/IconLabelList"/>
    <dgm:cxn modelId="{8C64F953-4B74-FF4A-9881-DD26530281DF}" type="presOf" srcId="{5ECB606D-0608-47F6-BDA2-F6710BC9BAF9}" destId="{966E1DBD-E493-4C93-82DC-785C1767C524}" srcOrd="0" destOrd="0" presId="urn:microsoft.com/office/officeart/2018/2/layout/IconLabelList"/>
    <dgm:cxn modelId="{F9793C58-79A6-204A-A836-5F180C4A11DF}" type="presOf" srcId="{B653D4CF-3D2E-4EBC-817B-77C5B6F930D0}" destId="{75638F24-34A8-4310-B5B5-1C102224B0F5}" srcOrd="0" destOrd="0" presId="urn:microsoft.com/office/officeart/2018/2/layout/IconLabelList"/>
    <dgm:cxn modelId="{2C04A3AF-4C0A-40B3-A07C-5528EE0BB630}" srcId="{B653D4CF-3D2E-4EBC-817B-77C5B6F930D0}" destId="{51FEF736-CE17-4645-8547-58E3F437A740}" srcOrd="4" destOrd="0" parTransId="{50751A20-4DEF-4770-A6C0-5EB5FDD7B48E}" sibTransId="{B8CBC614-ECD8-4A1E-BA12-FDE8947F1E62}"/>
    <dgm:cxn modelId="{7D377FD4-2246-48B9-A7D8-E98F5212CA83}" srcId="{B653D4CF-3D2E-4EBC-817B-77C5B6F930D0}" destId="{F6327159-2C66-4EA8-B0A8-CF4ED41E8DEC}" srcOrd="0" destOrd="0" parTransId="{46555852-CFBB-4DF8-A7FD-79CEC049A012}" sibTransId="{5517FD44-FDE8-4B63-9B92-67C20E0B7EE4}"/>
    <dgm:cxn modelId="{80FA6ADA-E41C-7641-B6A9-960C23096D65}" type="presOf" srcId="{9682097C-0721-4594-A97F-F3CD0F1E1947}" destId="{34F72E7C-B5CC-4C15-AC41-255C5DF7D508}" srcOrd="0" destOrd="0" presId="urn:microsoft.com/office/officeart/2018/2/layout/IconLabelList"/>
    <dgm:cxn modelId="{73A12BE5-62FE-4097-8B33-AD8FF7DC66C9}" srcId="{B653D4CF-3D2E-4EBC-817B-77C5B6F930D0}" destId="{48CE7ACB-09BD-4784-B74C-41D06788D9F2}" srcOrd="2" destOrd="0" parTransId="{2F38899D-7C79-4327-A246-5201864A7AA9}" sibTransId="{6491A146-CEFD-47E9-8973-DEC542A3AA9C}"/>
    <dgm:cxn modelId="{7D7739EF-F7A1-5940-959C-8F66146F18F3}" type="presOf" srcId="{F6327159-2C66-4EA8-B0A8-CF4ED41E8DEC}" destId="{2E427595-4809-4C14-A029-3D22F353F12D}" srcOrd="0" destOrd="0" presId="urn:microsoft.com/office/officeart/2018/2/layout/IconLabelList"/>
    <dgm:cxn modelId="{21C8D8FF-85B0-441A-A73C-33810747F47C}" srcId="{B653D4CF-3D2E-4EBC-817B-77C5B6F930D0}" destId="{9682097C-0721-4594-A97F-F3CD0F1E1947}" srcOrd="3" destOrd="0" parTransId="{4CEAE02F-1BB8-4F7A-90E5-FBFB126EBD4E}" sibTransId="{71A8643A-3C5C-4804-857C-95F7CDCD9F8A}"/>
    <dgm:cxn modelId="{A16B1AFC-C23E-C84B-83A5-5ABD86199734}" type="presParOf" srcId="{75638F24-34A8-4310-B5B5-1C102224B0F5}" destId="{52633BB6-CA89-45D2-BF84-BB3A5B53C34A}" srcOrd="0" destOrd="0" presId="urn:microsoft.com/office/officeart/2018/2/layout/IconLabelList"/>
    <dgm:cxn modelId="{AA98B031-9999-5245-AD24-651E40130401}" type="presParOf" srcId="{52633BB6-CA89-45D2-BF84-BB3A5B53C34A}" destId="{9871273B-2FA3-4044-96CC-A39CC9963591}" srcOrd="0" destOrd="0" presId="urn:microsoft.com/office/officeart/2018/2/layout/IconLabelList"/>
    <dgm:cxn modelId="{40B06056-DF05-834B-8AE5-BA706DCE8E21}" type="presParOf" srcId="{52633BB6-CA89-45D2-BF84-BB3A5B53C34A}" destId="{4AEB4B8E-C597-4F85-9CF1-C175F02BDFC7}" srcOrd="1" destOrd="0" presId="urn:microsoft.com/office/officeart/2018/2/layout/IconLabelList"/>
    <dgm:cxn modelId="{9672A500-94F2-D54A-9113-6F60F103CEC6}" type="presParOf" srcId="{52633BB6-CA89-45D2-BF84-BB3A5B53C34A}" destId="{2E427595-4809-4C14-A029-3D22F353F12D}" srcOrd="2" destOrd="0" presId="urn:microsoft.com/office/officeart/2018/2/layout/IconLabelList"/>
    <dgm:cxn modelId="{3E15BFB9-862C-6748-804D-C87F19F1C202}" type="presParOf" srcId="{75638F24-34A8-4310-B5B5-1C102224B0F5}" destId="{3318070B-1488-4646-AF0A-6E18D991B513}" srcOrd="1" destOrd="0" presId="urn:microsoft.com/office/officeart/2018/2/layout/IconLabelList"/>
    <dgm:cxn modelId="{8BFF713D-DCA9-EF4F-9B1F-7941DC0E4596}" type="presParOf" srcId="{75638F24-34A8-4310-B5B5-1C102224B0F5}" destId="{E5FBD30D-7813-4AFF-9305-BA80D8F10312}" srcOrd="2" destOrd="0" presId="urn:microsoft.com/office/officeart/2018/2/layout/IconLabelList"/>
    <dgm:cxn modelId="{33E53AD6-17F6-8D4E-A5E5-47FC4BE0456B}" type="presParOf" srcId="{E5FBD30D-7813-4AFF-9305-BA80D8F10312}" destId="{E6ABF54D-C9BB-48A4-989E-6414701F6930}" srcOrd="0" destOrd="0" presId="urn:microsoft.com/office/officeart/2018/2/layout/IconLabelList"/>
    <dgm:cxn modelId="{71D5F4C0-E0DF-BF4B-973A-2B787BC2437B}" type="presParOf" srcId="{E5FBD30D-7813-4AFF-9305-BA80D8F10312}" destId="{DA52CBE3-C053-4761-80CF-302B4BF9D70E}" srcOrd="1" destOrd="0" presId="urn:microsoft.com/office/officeart/2018/2/layout/IconLabelList"/>
    <dgm:cxn modelId="{7A3BF5A6-AD14-2B47-8B6B-194582D1554D}" type="presParOf" srcId="{E5FBD30D-7813-4AFF-9305-BA80D8F10312}" destId="{966E1DBD-E493-4C93-82DC-785C1767C524}" srcOrd="2" destOrd="0" presId="urn:microsoft.com/office/officeart/2018/2/layout/IconLabelList"/>
    <dgm:cxn modelId="{2D266AE0-DC60-4B46-B47C-C8F820CF4460}" type="presParOf" srcId="{75638F24-34A8-4310-B5B5-1C102224B0F5}" destId="{E8F5DD26-6F41-4B64-83A9-928890789616}" srcOrd="3" destOrd="0" presId="urn:microsoft.com/office/officeart/2018/2/layout/IconLabelList"/>
    <dgm:cxn modelId="{F591A9F2-86C1-B74F-AF3F-6029C2DA6CAA}" type="presParOf" srcId="{75638F24-34A8-4310-B5B5-1C102224B0F5}" destId="{11E476C9-8EDB-4215-81A9-F241FC3BA2F1}" srcOrd="4" destOrd="0" presId="urn:microsoft.com/office/officeart/2018/2/layout/IconLabelList"/>
    <dgm:cxn modelId="{ED78F187-C2B5-6042-BF2A-4889942D55DB}" type="presParOf" srcId="{11E476C9-8EDB-4215-81A9-F241FC3BA2F1}" destId="{13F7BC54-48C3-4912-9A12-0CD5A334E227}" srcOrd="0" destOrd="0" presId="urn:microsoft.com/office/officeart/2018/2/layout/IconLabelList"/>
    <dgm:cxn modelId="{0EDA8A3C-5DAA-CA4B-A801-80E81FA99FD1}" type="presParOf" srcId="{11E476C9-8EDB-4215-81A9-F241FC3BA2F1}" destId="{30683616-FDE5-45E2-A64F-738F33CC7983}" srcOrd="1" destOrd="0" presId="urn:microsoft.com/office/officeart/2018/2/layout/IconLabelList"/>
    <dgm:cxn modelId="{617EAE43-8578-6E41-B478-99BCAB69C659}" type="presParOf" srcId="{11E476C9-8EDB-4215-81A9-F241FC3BA2F1}" destId="{8318E398-5FA2-4F8F-A5B7-56AEE5684490}" srcOrd="2" destOrd="0" presId="urn:microsoft.com/office/officeart/2018/2/layout/IconLabelList"/>
    <dgm:cxn modelId="{C60C2247-6B0F-7B47-ABBE-0AF0FF100162}" type="presParOf" srcId="{75638F24-34A8-4310-B5B5-1C102224B0F5}" destId="{490BAE51-5145-40D1-B5AD-BC9352A0EA6D}" srcOrd="5" destOrd="0" presId="urn:microsoft.com/office/officeart/2018/2/layout/IconLabelList"/>
    <dgm:cxn modelId="{D43B8BBC-6E62-2340-A6E0-788E11862826}" type="presParOf" srcId="{75638F24-34A8-4310-B5B5-1C102224B0F5}" destId="{257BAE5F-99D4-41DF-AFC2-1D1B85813A9E}" srcOrd="6" destOrd="0" presId="urn:microsoft.com/office/officeart/2018/2/layout/IconLabelList"/>
    <dgm:cxn modelId="{B139DF25-84C5-994F-9026-8C8323C9D4A5}" type="presParOf" srcId="{257BAE5F-99D4-41DF-AFC2-1D1B85813A9E}" destId="{8447D565-895F-45BD-93B8-D168BF808988}" srcOrd="0" destOrd="0" presId="urn:microsoft.com/office/officeart/2018/2/layout/IconLabelList"/>
    <dgm:cxn modelId="{F76A94C8-8F42-2A4B-A210-2F4BAFA94A15}" type="presParOf" srcId="{257BAE5F-99D4-41DF-AFC2-1D1B85813A9E}" destId="{51C8042D-B7C5-4888-A47E-6F7503A2DFC0}" srcOrd="1" destOrd="0" presId="urn:microsoft.com/office/officeart/2018/2/layout/IconLabelList"/>
    <dgm:cxn modelId="{DB72796B-ADDE-7241-BC96-4F2D51DA7194}" type="presParOf" srcId="{257BAE5F-99D4-41DF-AFC2-1D1B85813A9E}" destId="{34F72E7C-B5CC-4C15-AC41-255C5DF7D508}" srcOrd="2" destOrd="0" presId="urn:microsoft.com/office/officeart/2018/2/layout/IconLabelList"/>
    <dgm:cxn modelId="{5ABE5BC1-8894-B74D-8867-C83CCACE0E0F}" type="presParOf" srcId="{75638F24-34A8-4310-B5B5-1C102224B0F5}" destId="{079ECFE1-6217-4D04-9765-D7773A10DF88}" srcOrd="7" destOrd="0" presId="urn:microsoft.com/office/officeart/2018/2/layout/IconLabelList"/>
    <dgm:cxn modelId="{4BA5C4CF-96C7-2F4D-AD7F-3708C284B399}" type="presParOf" srcId="{75638F24-34A8-4310-B5B5-1C102224B0F5}" destId="{0E23026A-282C-429C-BF4A-C0CCBEA36B66}" srcOrd="8" destOrd="0" presId="urn:microsoft.com/office/officeart/2018/2/layout/IconLabelList"/>
    <dgm:cxn modelId="{9135A542-CE00-4944-A45F-BD0191907B4C}" type="presParOf" srcId="{0E23026A-282C-429C-BF4A-C0CCBEA36B66}" destId="{1751F589-7482-4540-9689-BB33AA044EEC}" srcOrd="0" destOrd="0" presId="urn:microsoft.com/office/officeart/2018/2/layout/IconLabelList"/>
    <dgm:cxn modelId="{49A03C1F-93C8-9E45-B56A-0EC4ED001557}" type="presParOf" srcId="{0E23026A-282C-429C-BF4A-C0CCBEA36B66}" destId="{1EFDC48E-F135-460E-A728-5A92FCFEB2BD}" srcOrd="1" destOrd="0" presId="urn:microsoft.com/office/officeart/2018/2/layout/IconLabelList"/>
    <dgm:cxn modelId="{1EA6B065-30AF-9948-9BA8-B0C99A656A0D}" type="presParOf" srcId="{0E23026A-282C-429C-BF4A-C0CCBEA36B66}" destId="{39F3C60E-16EC-4F8E-A443-0873685290B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845975-F50C-8D46-86E8-A3BDAC8AE171}" type="doc">
      <dgm:prSet loTypeId="urn:microsoft.com/office/officeart/2005/8/layout/arrow2" loCatId="" qsTypeId="urn:microsoft.com/office/officeart/2005/8/quickstyle/simple1" qsCatId="simple" csTypeId="urn:microsoft.com/office/officeart/2005/8/colors/accent5_2" csCatId="accent5" phldr="1"/>
      <dgm:spPr/>
    </dgm:pt>
    <dgm:pt modelId="{EBFF4EA2-F3CC-2B43-9B6C-746272325C31}">
      <dgm:prSet phldrT="[Text]"/>
      <dgm:spPr/>
      <dgm:t>
        <a:bodyPr/>
        <a:lstStyle/>
        <a:p>
          <a:r>
            <a:rPr lang="en-GB" dirty="0"/>
            <a:t>Legal</a:t>
          </a:r>
        </a:p>
      </dgm:t>
    </dgm:pt>
    <dgm:pt modelId="{192ADC13-839E-7545-BF65-86973E5FCF87}" type="parTrans" cxnId="{EE39B21A-5EE3-9440-9C33-531D735E66E2}">
      <dgm:prSet/>
      <dgm:spPr/>
      <dgm:t>
        <a:bodyPr/>
        <a:lstStyle/>
        <a:p>
          <a:endParaRPr lang="en-GB"/>
        </a:p>
      </dgm:t>
    </dgm:pt>
    <dgm:pt modelId="{3FBA45D5-F21F-9648-BBF6-52827D0F15A6}" type="sibTrans" cxnId="{EE39B21A-5EE3-9440-9C33-531D735E66E2}">
      <dgm:prSet/>
      <dgm:spPr/>
      <dgm:t>
        <a:bodyPr/>
        <a:lstStyle/>
        <a:p>
          <a:endParaRPr lang="en-GB"/>
        </a:p>
      </dgm:t>
    </dgm:pt>
    <dgm:pt modelId="{BC880CBE-AD2F-464E-B693-DC45BC4ED1E3}">
      <dgm:prSet phldrT="[Text]"/>
      <dgm:spPr/>
      <dgm:t>
        <a:bodyPr/>
        <a:lstStyle/>
        <a:p>
          <a:r>
            <a:rPr lang="en-GB" dirty="0"/>
            <a:t>Illegal</a:t>
          </a:r>
        </a:p>
      </dgm:t>
    </dgm:pt>
    <dgm:pt modelId="{233BA8EE-82E4-CB47-9CC6-905D790F8402}" type="parTrans" cxnId="{D3C5DF61-903A-D449-AE84-94B54471802A}">
      <dgm:prSet/>
      <dgm:spPr/>
      <dgm:t>
        <a:bodyPr/>
        <a:lstStyle/>
        <a:p>
          <a:endParaRPr lang="en-GB"/>
        </a:p>
      </dgm:t>
    </dgm:pt>
    <dgm:pt modelId="{9E2097B1-00B7-CE4B-AD2A-78E345532B31}" type="sibTrans" cxnId="{D3C5DF61-903A-D449-AE84-94B54471802A}">
      <dgm:prSet/>
      <dgm:spPr/>
      <dgm:t>
        <a:bodyPr/>
        <a:lstStyle/>
        <a:p>
          <a:endParaRPr lang="en-GB"/>
        </a:p>
      </dgm:t>
    </dgm:pt>
    <dgm:pt modelId="{6F946716-9454-7743-A33F-2B018675BD98}">
      <dgm:prSet phldrT="[Text]"/>
      <dgm:spPr/>
      <dgm:t>
        <a:bodyPr/>
        <a:lstStyle/>
        <a:p>
          <a:r>
            <a:rPr lang="en-GB" dirty="0"/>
            <a:t>Deviant</a:t>
          </a:r>
        </a:p>
      </dgm:t>
    </dgm:pt>
    <dgm:pt modelId="{40C34BB6-9A15-5545-9DA5-7D74960EC294}" type="parTrans" cxnId="{15E65B7D-9619-434F-A064-F38BFD7C2073}">
      <dgm:prSet/>
      <dgm:spPr/>
      <dgm:t>
        <a:bodyPr/>
        <a:lstStyle/>
        <a:p>
          <a:endParaRPr lang="en-GB"/>
        </a:p>
      </dgm:t>
    </dgm:pt>
    <dgm:pt modelId="{0293486B-EEB6-6544-8462-CB0858264747}" type="sibTrans" cxnId="{15E65B7D-9619-434F-A064-F38BFD7C2073}">
      <dgm:prSet/>
      <dgm:spPr/>
      <dgm:t>
        <a:bodyPr/>
        <a:lstStyle/>
        <a:p>
          <a:endParaRPr lang="en-GB"/>
        </a:p>
      </dgm:t>
    </dgm:pt>
    <dgm:pt modelId="{594DD6DE-2FF7-094E-8605-1BCDC2D08B18}" type="pres">
      <dgm:prSet presAssocID="{9F845975-F50C-8D46-86E8-A3BDAC8AE171}" presName="arrowDiagram" presStyleCnt="0">
        <dgm:presLayoutVars>
          <dgm:chMax val="5"/>
          <dgm:dir/>
          <dgm:resizeHandles val="exact"/>
        </dgm:presLayoutVars>
      </dgm:prSet>
      <dgm:spPr/>
    </dgm:pt>
    <dgm:pt modelId="{4454CA6F-269E-814F-8399-87C28B397D09}" type="pres">
      <dgm:prSet presAssocID="{9F845975-F50C-8D46-86E8-A3BDAC8AE171}" presName="arrow" presStyleLbl="bgShp" presStyleIdx="0" presStyleCnt="1"/>
      <dgm:spPr/>
    </dgm:pt>
    <dgm:pt modelId="{5522BC6A-DFF3-2048-86E0-CDB1CC9A748F}" type="pres">
      <dgm:prSet presAssocID="{9F845975-F50C-8D46-86E8-A3BDAC8AE171}" presName="arrowDiagram3" presStyleCnt="0"/>
      <dgm:spPr/>
    </dgm:pt>
    <dgm:pt modelId="{B384C0F8-6A5C-474E-8781-D14255E9FA99}" type="pres">
      <dgm:prSet presAssocID="{EBFF4EA2-F3CC-2B43-9B6C-746272325C31}" presName="bullet3a" presStyleLbl="node1" presStyleIdx="0" presStyleCnt="3"/>
      <dgm:spPr/>
    </dgm:pt>
    <dgm:pt modelId="{7A838CDE-6D82-AE4E-AB72-98AFA3E8C04D}" type="pres">
      <dgm:prSet presAssocID="{EBFF4EA2-F3CC-2B43-9B6C-746272325C31}" presName="textBox3a" presStyleLbl="revTx" presStyleIdx="0" presStyleCnt="3">
        <dgm:presLayoutVars>
          <dgm:bulletEnabled val="1"/>
        </dgm:presLayoutVars>
      </dgm:prSet>
      <dgm:spPr/>
    </dgm:pt>
    <dgm:pt modelId="{8C2177B8-8A40-A54B-9464-9021C64A2D23}" type="pres">
      <dgm:prSet presAssocID="{BC880CBE-AD2F-464E-B693-DC45BC4ED1E3}" presName="bullet3b" presStyleLbl="node1" presStyleIdx="1" presStyleCnt="3"/>
      <dgm:spPr/>
    </dgm:pt>
    <dgm:pt modelId="{EBEC7DBF-2A53-7041-92A5-1524F80729B4}" type="pres">
      <dgm:prSet presAssocID="{BC880CBE-AD2F-464E-B693-DC45BC4ED1E3}" presName="textBox3b" presStyleLbl="revTx" presStyleIdx="1" presStyleCnt="3">
        <dgm:presLayoutVars>
          <dgm:bulletEnabled val="1"/>
        </dgm:presLayoutVars>
      </dgm:prSet>
      <dgm:spPr/>
    </dgm:pt>
    <dgm:pt modelId="{FCA00260-2C49-624F-AD72-374B2C39A445}" type="pres">
      <dgm:prSet presAssocID="{6F946716-9454-7743-A33F-2B018675BD98}" presName="bullet3c" presStyleLbl="node1" presStyleIdx="2" presStyleCnt="3"/>
      <dgm:spPr/>
    </dgm:pt>
    <dgm:pt modelId="{D5B59DEF-E0C3-A348-ABD5-39BF7C2820B3}" type="pres">
      <dgm:prSet presAssocID="{6F946716-9454-7743-A33F-2B018675BD98}" presName="textBox3c" presStyleLbl="revTx" presStyleIdx="2" presStyleCnt="3">
        <dgm:presLayoutVars>
          <dgm:bulletEnabled val="1"/>
        </dgm:presLayoutVars>
      </dgm:prSet>
      <dgm:spPr/>
    </dgm:pt>
  </dgm:ptLst>
  <dgm:cxnLst>
    <dgm:cxn modelId="{EE39B21A-5EE3-9440-9C33-531D735E66E2}" srcId="{9F845975-F50C-8D46-86E8-A3BDAC8AE171}" destId="{EBFF4EA2-F3CC-2B43-9B6C-746272325C31}" srcOrd="0" destOrd="0" parTransId="{192ADC13-839E-7545-BF65-86973E5FCF87}" sibTransId="{3FBA45D5-F21F-9648-BBF6-52827D0F15A6}"/>
    <dgm:cxn modelId="{7FA3564D-0528-9543-B791-B9CA8139F90B}" type="presOf" srcId="{EBFF4EA2-F3CC-2B43-9B6C-746272325C31}" destId="{7A838CDE-6D82-AE4E-AB72-98AFA3E8C04D}" srcOrd="0" destOrd="0" presId="urn:microsoft.com/office/officeart/2005/8/layout/arrow2"/>
    <dgm:cxn modelId="{D3C5DF61-903A-D449-AE84-94B54471802A}" srcId="{9F845975-F50C-8D46-86E8-A3BDAC8AE171}" destId="{BC880CBE-AD2F-464E-B693-DC45BC4ED1E3}" srcOrd="1" destOrd="0" parTransId="{233BA8EE-82E4-CB47-9CC6-905D790F8402}" sibTransId="{9E2097B1-00B7-CE4B-AD2A-78E345532B31}"/>
    <dgm:cxn modelId="{4147DE74-95B5-D74C-822A-0D1DC2FF9FD6}" type="presOf" srcId="{6F946716-9454-7743-A33F-2B018675BD98}" destId="{D5B59DEF-E0C3-A348-ABD5-39BF7C2820B3}" srcOrd="0" destOrd="0" presId="urn:microsoft.com/office/officeart/2005/8/layout/arrow2"/>
    <dgm:cxn modelId="{15E65B7D-9619-434F-A064-F38BFD7C2073}" srcId="{9F845975-F50C-8D46-86E8-A3BDAC8AE171}" destId="{6F946716-9454-7743-A33F-2B018675BD98}" srcOrd="2" destOrd="0" parTransId="{40C34BB6-9A15-5545-9DA5-7D74960EC294}" sibTransId="{0293486B-EEB6-6544-8462-CB0858264747}"/>
    <dgm:cxn modelId="{75F0BFB7-4179-3940-A1AD-8F67E5EB31A0}" type="presOf" srcId="{BC880CBE-AD2F-464E-B693-DC45BC4ED1E3}" destId="{EBEC7DBF-2A53-7041-92A5-1524F80729B4}" srcOrd="0" destOrd="0" presId="urn:microsoft.com/office/officeart/2005/8/layout/arrow2"/>
    <dgm:cxn modelId="{7990D9D9-DEF9-6046-958B-C8156E63C9F6}" type="presOf" srcId="{9F845975-F50C-8D46-86E8-A3BDAC8AE171}" destId="{594DD6DE-2FF7-094E-8605-1BCDC2D08B18}" srcOrd="0" destOrd="0" presId="urn:microsoft.com/office/officeart/2005/8/layout/arrow2"/>
    <dgm:cxn modelId="{74E5B682-5073-C243-B56A-960F0B5F13BC}" type="presParOf" srcId="{594DD6DE-2FF7-094E-8605-1BCDC2D08B18}" destId="{4454CA6F-269E-814F-8399-87C28B397D09}" srcOrd="0" destOrd="0" presId="urn:microsoft.com/office/officeart/2005/8/layout/arrow2"/>
    <dgm:cxn modelId="{72B64299-80C6-6F40-BD4A-E223347C641B}" type="presParOf" srcId="{594DD6DE-2FF7-094E-8605-1BCDC2D08B18}" destId="{5522BC6A-DFF3-2048-86E0-CDB1CC9A748F}" srcOrd="1" destOrd="0" presId="urn:microsoft.com/office/officeart/2005/8/layout/arrow2"/>
    <dgm:cxn modelId="{62FBE65B-28A5-D141-A0A0-B1DAFF90AF1B}" type="presParOf" srcId="{5522BC6A-DFF3-2048-86E0-CDB1CC9A748F}" destId="{B384C0F8-6A5C-474E-8781-D14255E9FA99}" srcOrd="0" destOrd="0" presId="urn:microsoft.com/office/officeart/2005/8/layout/arrow2"/>
    <dgm:cxn modelId="{6BFDB08D-C0D3-F942-A7EF-D7C3EC4F26C9}" type="presParOf" srcId="{5522BC6A-DFF3-2048-86E0-CDB1CC9A748F}" destId="{7A838CDE-6D82-AE4E-AB72-98AFA3E8C04D}" srcOrd="1" destOrd="0" presId="urn:microsoft.com/office/officeart/2005/8/layout/arrow2"/>
    <dgm:cxn modelId="{6A57077D-8C4D-D640-9E36-5969ABF063EF}" type="presParOf" srcId="{5522BC6A-DFF3-2048-86E0-CDB1CC9A748F}" destId="{8C2177B8-8A40-A54B-9464-9021C64A2D23}" srcOrd="2" destOrd="0" presId="urn:microsoft.com/office/officeart/2005/8/layout/arrow2"/>
    <dgm:cxn modelId="{E6FB07E8-BC9F-4E4D-B933-804FE7B247C0}" type="presParOf" srcId="{5522BC6A-DFF3-2048-86E0-CDB1CC9A748F}" destId="{EBEC7DBF-2A53-7041-92A5-1524F80729B4}" srcOrd="3" destOrd="0" presId="urn:microsoft.com/office/officeart/2005/8/layout/arrow2"/>
    <dgm:cxn modelId="{173A6BC9-0287-EA42-80E5-C03E2A88B134}" type="presParOf" srcId="{5522BC6A-DFF3-2048-86E0-CDB1CC9A748F}" destId="{FCA00260-2C49-624F-AD72-374B2C39A445}" srcOrd="4" destOrd="0" presId="urn:microsoft.com/office/officeart/2005/8/layout/arrow2"/>
    <dgm:cxn modelId="{F8816BF9-D80A-6946-AC7A-1E5BD5861315}" type="presParOf" srcId="{5522BC6A-DFF3-2048-86E0-CDB1CC9A748F}" destId="{D5B59DEF-E0C3-A348-ABD5-39BF7C2820B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DFA1F6F-7DB2-4E07-9640-2796B726F88B}" type="doc">
      <dgm:prSet loTypeId="urn:microsoft.com/office/officeart/2008/layout/LinedList" loCatId="list" qsTypeId="urn:microsoft.com/office/officeart/2005/8/quickstyle/simple2" qsCatId="simple" csTypeId="urn:microsoft.com/office/officeart/2005/8/colors/accent6_2" csCatId="accent6"/>
      <dgm:spPr/>
      <dgm:t>
        <a:bodyPr/>
        <a:lstStyle/>
        <a:p>
          <a:endParaRPr lang="en-US"/>
        </a:p>
      </dgm:t>
    </dgm:pt>
    <dgm:pt modelId="{1428D510-5EDD-4AB0-BFC5-35BEF40DB6E5}">
      <dgm:prSet custT="1"/>
      <dgm:spPr/>
      <dgm:t>
        <a:bodyPr/>
        <a:lstStyle/>
        <a:p>
          <a:r>
            <a:rPr lang="en-US" sz="2800" b="0" i="0" dirty="0">
              <a:latin typeface="Century Gothic" panose="020B0502020202020204" pitchFamily="34" charset="0"/>
            </a:rPr>
            <a:t>Consent </a:t>
          </a:r>
        </a:p>
      </dgm:t>
    </dgm:pt>
    <dgm:pt modelId="{C7FE4077-FA8D-4D7F-9318-3FF1F815FA15}" type="parTrans" cxnId="{2613B5FF-DDD4-4994-925A-103CC39F54B6}">
      <dgm:prSet/>
      <dgm:spPr/>
      <dgm:t>
        <a:bodyPr/>
        <a:lstStyle/>
        <a:p>
          <a:endParaRPr lang="en-US"/>
        </a:p>
      </dgm:t>
    </dgm:pt>
    <dgm:pt modelId="{C1925BC2-3360-4C81-BFAA-984C43F1A8C4}" type="sibTrans" cxnId="{2613B5FF-DDD4-4994-925A-103CC39F54B6}">
      <dgm:prSet/>
      <dgm:spPr/>
      <dgm:t>
        <a:bodyPr/>
        <a:lstStyle/>
        <a:p>
          <a:endParaRPr lang="en-US"/>
        </a:p>
      </dgm:t>
    </dgm:pt>
    <dgm:pt modelId="{B4A061B3-F98D-4E7D-A5BD-87BB36C820C9}">
      <dgm:prSet custT="1"/>
      <dgm:spPr/>
      <dgm:t>
        <a:bodyPr/>
        <a:lstStyle/>
        <a:p>
          <a:r>
            <a:rPr lang="en-US" sz="2800" b="0" i="0" dirty="0">
              <a:latin typeface="Century Gothic" panose="020B0502020202020204" pitchFamily="34" charset="0"/>
            </a:rPr>
            <a:t>Equality </a:t>
          </a:r>
        </a:p>
      </dgm:t>
    </dgm:pt>
    <dgm:pt modelId="{347A647B-CE8D-49D4-98CD-AD8BE92A20FD}" type="parTrans" cxnId="{C2AA1AD4-AA26-4387-B68B-91EAE81FA91D}">
      <dgm:prSet/>
      <dgm:spPr/>
      <dgm:t>
        <a:bodyPr/>
        <a:lstStyle/>
        <a:p>
          <a:endParaRPr lang="en-US"/>
        </a:p>
      </dgm:t>
    </dgm:pt>
    <dgm:pt modelId="{ED315F18-6B61-4093-8FC1-DBBFF437FCA6}" type="sibTrans" cxnId="{C2AA1AD4-AA26-4387-B68B-91EAE81FA91D}">
      <dgm:prSet/>
      <dgm:spPr/>
      <dgm:t>
        <a:bodyPr/>
        <a:lstStyle/>
        <a:p>
          <a:endParaRPr lang="en-US"/>
        </a:p>
      </dgm:t>
    </dgm:pt>
    <dgm:pt modelId="{12299D81-FD10-4AE4-8509-7EA3A928A555}">
      <dgm:prSet custT="1"/>
      <dgm:spPr/>
      <dgm:t>
        <a:bodyPr/>
        <a:lstStyle/>
        <a:p>
          <a:r>
            <a:rPr lang="en-US" sz="2800" b="0" i="0" dirty="0">
              <a:latin typeface="Century Gothic" panose="020B0502020202020204" pitchFamily="34" charset="0"/>
            </a:rPr>
            <a:t>Coercion</a:t>
          </a:r>
        </a:p>
      </dgm:t>
    </dgm:pt>
    <dgm:pt modelId="{9103ADF5-959D-4138-8604-B8AEC93B6FAF}" type="parTrans" cxnId="{37C77247-5FEF-4217-981B-851C984DC356}">
      <dgm:prSet/>
      <dgm:spPr/>
      <dgm:t>
        <a:bodyPr/>
        <a:lstStyle/>
        <a:p>
          <a:endParaRPr lang="en-US"/>
        </a:p>
      </dgm:t>
    </dgm:pt>
    <dgm:pt modelId="{11DEADC6-411B-4BCD-8020-F3FB0EC34FBD}" type="sibTrans" cxnId="{37C77247-5FEF-4217-981B-851C984DC356}">
      <dgm:prSet/>
      <dgm:spPr/>
      <dgm:t>
        <a:bodyPr/>
        <a:lstStyle/>
        <a:p>
          <a:endParaRPr lang="en-US"/>
        </a:p>
      </dgm:t>
    </dgm:pt>
    <dgm:pt modelId="{DF3C31BD-6F32-4948-A48B-8BF79AF07B94}" type="pres">
      <dgm:prSet presAssocID="{9DFA1F6F-7DB2-4E07-9640-2796B726F88B}" presName="vert0" presStyleCnt="0">
        <dgm:presLayoutVars>
          <dgm:dir/>
          <dgm:animOne val="branch"/>
          <dgm:animLvl val="lvl"/>
        </dgm:presLayoutVars>
      </dgm:prSet>
      <dgm:spPr/>
    </dgm:pt>
    <dgm:pt modelId="{A268431F-39E4-0D41-9AC7-781616D75325}" type="pres">
      <dgm:prSet presAssocID="{1428D510-5EDD-4AB0-BFC5-35BEF40DB6E5}" presName="thickLine" presStyleLbl="alignNode1" presStyleIdx="0" presStyleCnt="3"/>
      <dgm:spPr/>
    </dgm:pt>
    <dgm:pt modelId="{9ED36F7C-5EA7-A74B-87DB-0FB16A86FE38}" type="pres">
      <dgm:prSet presAssocID="{1428D510-5EDD-4AB0-BFC5-35BEF40DB6E5}" presName="horz1" presStyleCnt="0"/>
      <dgm:spPr/>
    </dgm:pt>
    <dgm:pt modelId="{74EF6137-6F0A-C840-8099-26E2376F4FC7}" type="pres">
      <dgm:prSet presAssocID="{1428D510-5EDD-4AB0-BFC5-35BEF40DB6E5}" presName="tx1" presStyleLbl="revTx" presStyleIdx="0" presStyleCnt="3"/>
      <dgm:spPr/>
    </dgm:pt>
    <dgm:pt modelId="{2FA9E960-A828-8B4D-91E5-471EB5876113}" type="pres">
      <dgm:prSet presAssocID="{1428D510-5EDD-4AB0-BFC5-35BEF40DB6E5}" presName="vert1" presStyleCnt="0"/>
      <dgm:spPr/>
    </dgm:pt>
    <dgm:pt modelId="{F9F11A6E-F7FF-2C44-8EC2-FFFC35885B56}" type="pres">
      <dgm:prSet presAssocID="{B4A061B3-F98D-4E7D-A5BD-87BB36C820C9}" presName="thickLine" presStyleLbl="alignNode1" presStyleIdx="1" presStyleCnt="3"/>
      <dgm:spPr/>
    </dgm:pt>
    <dgm:pt modelId="{91DD57D1-9AAE-2F49-B7C3-3A0456688FE5}" type="pres">
      <dgm:prSet presAssocID="{B4A061B3-F98D-4E7D-A5BD-87BB36C820C9}" presName="horz1" presStyleCnt="0"/>
      <dgm:spPr/>
    </dgm:pt>
    <dgm:pt modelId="{5F4AE82D-0D0D-474D-8B7D-42A6F7339766}" type="pres">
      <dgm:prSet presAssocID="{B4A061B3-F98D-4E7D-A5BD-87BB36C820C9}" presName="tx1" presStyleLbl="revTx" presStyleIdx="1" presStyleCnt="3"/>
      <dgm:spPr/>
    </dgm:pt>
    <dgm:pt modelId="{9DD77E6B-7157-5642-862B-B7FDFD96B00E}" type="pres">
      <dgm:prSet presAssocID="{B4A061B3-F98D-4E7D-A5BD-87BB36C820C9}" presName="vert1" presStyleCnt="0"/>
      <dgm:spPr/>
    </dgm:pt>
    <dgm:pt modelId="{52FEC179-E298-BC46-84E4-32C2B786AE73}" type="pres">
      <dgm:prSet presAssocID="{12299D81-FD10-4AE4-8509-7EA3A928A555}" presName="thickLine" presStyleLbl="alignNode1" presStyleIdx="2" presStyleCnt="3"/>
      <dgm:spPr/>
    </dgm:pt>
    <dgm:pt modelId="{BA3A6091-CE05-4A48-BC6D-768747555AB2}" type="pres">
      <dgm:prSet presAssocID="{12299D81-FD10-4AE4-8509-7EA3A928A555}" presName="horz1" presStyleCnt="0"/>
      <dgm:spPr/>
    </dgm:pt>
    <dgm:pt modelId="{64B3E1C5-330F-5D4A-9BE1-62532F447B62}" type="pres">
      <dgm:prSet presAssocID="{12299D81-FD10-4AE4-8509-7EA3A928A555}" presName="tx1" presStyleLbl="revTx" presStyleIdx="2" presStyleCnt="3"/>
      <dgm:spPr/>
    </dgm:pt>
    <dgm:pt modelId="{6DE3103F-6E70-504B-BECB-9B98A8DC4DD2}" type="pres">
      <dgm:prSet presAssocID="{12299D81-FD10-4AE4-8509-7EA3A928A555}" presName="vert1" presStyleCnt="0"/>
      <dgm:spPr/>
    </dgm:pt>
  </dgm:ptLst>
  <dgm:cxnLst>
    <dgm:cxn modelId="{14AFD80F-4FE5-C24F-A915-6C4666ED17AD}" type="presOf" srcId="{B4A061B3-F98D-4E7D-A5BD-87BB36C820C9}" destId="{5F4AE82D-0D0D-474D-8B7D-42A6F7339766}" srcOrd="0" destOrd="0" presId="urn:microsoft.com/office/officeart/2008/layout/LinedList"/>
    <dgm:cxn modelId="{37C77247-5FEF-4217-981B-851C984DC356}" srcId="{9DFA1F6F-7DB2-4E07-9640-2796B726F88B}" destId="{12299D81-FD10-4AE4-8509-7EA3A928A555}" srcOrd="2" destOrd="0" parTransId="{9103ADF5-959D-4138-8604-B8AEC93B6FAF}" sibTransId="{11DEADC6-411B-4BCD-8020-F3FB0EC34FBD}"/>
    <dgm:cxn modelId="{1A7F9671-159D-8B4A-AC7B-BB1C2F0D82AE}" type="presOf" srcId="{1428D510-5EDD-4AB0-BFC5-35BEF40DB6E5}" destId="{74EF6137-6F0A-C840-8099-26E2376F4FC7}" srcOrd="0" destOrd="0" presId="urn:microsoft.com/office/officeart/2008/layout/LinedList"/>
    <dgm:cxn modelId="{7102D876-1B61-544A-AE83-18A37F7BC775}" type="presOf" srcId="{12299D81-FD10-4AE4-8509-7EA3A928A555}" destId="{64B3E1C5-330F-5D4A-9BE1-62532F447B62}" srcOrd="0" destOrd="0" presId="urn:microsoft.com/office/officeart/2008/layout/LinedList"/>
    <dgm:cxn modelId="{DD987A98-CF74-E74B-B0CD-CEA22C19F255}" type="presOf" srcId="{9DFA1F6F-7DB2-4E07-9640-2796B726F88B}" destId="{DF3C31BD-6F32-4948-A48B-8BF79AF07B94}" srcOrd="0" destOrd="0" presId="urn:microsoft.com/office/officeart/2008/layout/LinedList"/>
    <dgm:cxn modelId="{C2AA1AD4-AA26-4387-B68B-91EAE81FA91D}" srcId="{9DFA1F6F-7DB2-4E07-9640-2796B726F88B}" destId="{B4A061B3-F98D-4E7D-A5BD-87BB36C820C9}" srcOrd="1" destOrd="0" parTransId="{347A647B-CE8D-49D4-98CD-AD8BE92A20FD}" sibTransId="{ED315F18-6B61-4093-8FC1-DBBFF437FCA6}"/>
    <dgm:cxn modelId="{2613B5FF-DDD4-4994-925A-103CC39F54B6}" srcId="{9DFA1F6F-7DB2-4E07-9640-2796B726F88B}" destId="{1428D510-5EDD-4AB0-BFC5-35BEF40DB6E5}" srcOrd="0" destOrd="0" parTransId="{C7FE4077-FA8D-4D7F-9318-3FF1F815FA15}" sibTransId="{C1925BC2-3360-4C81-BFAA-984C43F1A8C4}"/>
    <dgm:cxn modelId="{E39A7568-CE4F-4E45-92C4-E422CD6698DA}" type="presParOf" srcId="{DF3C31BD-6F32-4948-A48B-8BF79AF07B94}" destId="{A268431F-39E4-0D41-9AC7-781616D75325}" srcOrd="0" destOrd="0" presId="urn:microsoft.com/office/officeart/2008/layout/LinedList"/>
    <dgm:cxn modelId="{95267FF5-1369-3B45-828F-B62CEF05C874}" type="presParOf" srcId="{DF3C31BD-6F32-4948-A48B-8BF79AF07B94}" destId="{9ED36F7C-5EA7-A74B-87DB-0FB16A86FE38}" srcOrd="1" destOrd="0" presId="urn:microsoft.com/office/officeart/2008/layout/LinedList"/>
    <dgm:cxn modelId="{50C83E51-7443-384B-9861-A2BF84A3BD09}" type="presParOf" srcId="{9ED36F7C-5EA7-A74B-87DB-0FB16A86FE38}" destId="{74EF6137-6F0A-C840-8099-26E2376F4FC7}" srcOrd="0" destOrd="0" presId="urn:microsoft.com/office/officeart/2008/layout/LinedList"/>
    <dgm:cxn modelId="{FD93B63F-02A4-E64C-8511-B6DC7F8852FF}" type="presParOf" srcId="{9ED36F7C-5EA7-A74B-87DB-0FB16A86FE38}" destId="{2FA9E960-A828-8B4D-91E5-471EB5876113}" srcOrd="1" destOrd="0" presId="urn:microsoft.com/office/officeart/2008/layout/LinedList"/>
    <dgm:cxn modelId="{C375FBE4-D8EF-1E43-B7AA-CA6190D7BCCB}" type="presParOf" srcId="{DF3C31BD-6F32-4948-A48B-8BF79AF07B94}" destId="{F9F11A6E-F7FF-2C44-8EC2-FFFC35885B56}" srcOrd="2" destOrd="0" presId="urn:microsoft.com/office/officeart/2008/layout/LinedList"/>
    <dgm:cxn modelId="{3DDF81AE-48C3-9D46-9839-A44AF09D853D}" type="presParOf" srcId="{DF3C31BD-6F32-4948-A48B-8BF79AF07B94}" destId="{91DD57D1-9AAE-2F49-B7C3-3A0456688FE5}" srcOrd="3" destOrd="0" presId="urn:microsoft.com/office/officeart/2008/layout/LinedList"/>
    <dgm:cxn modelId="{267D32AD-CCF1-FA41-8891-4C8EB5E1A44D}" type="presParOf" srcId="{91DD57D1-9AAE-2F49-B7C3-3A0456688FE5}" destId="{5F4AE82D-0D0D-474D-8B7D-42A6F7339766}" srcOrd="0" destOrd="0" presId="urn:microsoft.com/office/officeart/2008/layout/LinedList"/>
    <dgm:cxn modelId="{38E08A74-7385-CA4A-8B4F-5F05EEB469ED}" type="presParOf" srcId="{91DD57D1-9AAE-2F49-B7C3-3A0456688FE5}" destId="{9DD77E6B-7157-5642-862B-B7FDFD96B00E}" srcOrd="1" destOrd="0" presId="urn:microsoft.com/office/officeart/2008/layout/LinedList"/>
    <dgm:cxn modelId="{A95D2AC4-8987-2F42-A4F7-4F15C1417F7B}" type="presParOf" srcId="{DF3C31BD-6F32-4948-A48B-8BF79AF07B94}" destId="{52FEC179-E298-BC46-84E4-32C2B786AE73}" srcOrd="4" destOrd="0" presId="urn:microsoft.com/office/officeart/2008/layout/LinedList"/>
    <dgm:cxn modelId="{60312915-9C69-304C-98D0-C8D391575401}" type="presParOf" srcId="{DF3C31BD-6F32-4948-A48B-8BF79AF07B94}" destId="{BA3A6091-CE05-4A48-BC6D-768747555AB2}" srcOrd="5" destOrd="0" presId="urn:microsoft.com/office/officeart/2008/layout/LinedList"/>
    <dgm:cxn modelId="{36842696-EF5C-C04A-A085-D0E8EE591CCC}" type="presParOf" srcId="{BA3A6091-CE05-4A48-BC6D-768747555AB2}" destId="{64B3E1C5-330F-5D4A-9BE1-62532F447B62}" srcOrd="0" destOrd="0" presId="urn:microsoft.com/office/officeart/2008/layout/LinedList"/>
    <dgm:cxn modelId="{05F6C045-80E0-3349-8D87-3508D8D1A190}" type="presParOf" srcId="{BA3A6091-CE05-4A48-BC6D-768747555AB2}" destId="{6DE3103F-6E70-504B-BECB-9B98A8DC4D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5353E0-D569-45DE-9B7C-AE6A946AC0C9}"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F83E07A8-0010-4CF1-9C99-9D2E779D52F6}">
      <dgm:prSet/>
      <dgm:spPr/>
      <dgm:t>
        <a:bodyPr/>
        <a:lstStyle/>
        <a:p>
          <a:r>
            <a:rPr lang="en-US"/>
            <a:t>3 Components of sexual desire:</a:t>
          </a:r>
        </a:p>
      </dgm:t>
    </dgm:pt>
    <dgm:pt modelId="{104742B3-54A3-4298-B703-5951815A5365}" type="parTrans" cxnId="{1ACB2FB5-288D-46B5-B86C-5B9E5DE5878D}">
      <dgm:prSet/>
      <dgm:spPr/>
      <dgm:t>
        <a:bodyPr/>
        <a:lstStyle/>
        <a:p>
          <a:endParaRPr lang="en-US"/>
        </a:p>
      </dgm:t>
    </dgm:pt>
    <dgm:pt modelId="{8AC8F8FA-A544-4F7B-BD55-F27293E2A91A}" type="sibTrans" cxnId="{1ACB2FB5-288D-46B5-B86C-5B9E5DE5878D}">
      <dgm:prSet/>
      <dgm:spPr/>
      <dgm:t>
        <a:bodyPr/>
        <a:lstStyle/>
        <a:p>
          <a:endParaRPr lang="en-US"/>
        </a:p>
      </dgm:t>
    </dgm:pt>
    <dgm:pt modelId="{66327075-A0D6-43FE-8BC0-B223A3700125}">
      <dgm:prSet/>
      <dgm:spPr/>
      <dgm:t>
        <a:bodyPr/>
        <a:lstStyle/>
        <a:p>
          <a:r>
            <a:rPr lang="en-US"/>
            <a:t>Drive</a:t>
          </a:r>
        </a:p>
      </dgm:t>
    </dgm:pt>
    <dgm:pt modelId="{2175350C-8F49-418D-9D8C-41526974C2AC}" type="parTrans" cxnId="{0761D7C5-256D-418E-88A6-13BE1B06AE1D}">
      <dgm:prSet/>
      <dgm:spPr/>
      <dgm:t>
        <a:bodyPr/>
        <a:lstStyle/>
        <a:p>
          <a:endParaRPr lang="en-US"/>
        </a:p>
      </dgm:t>
    </dgm:pt>
    <dgm:pt modelId="{847521F2-0A21-439F-9143-2404A35962D9}" type="sibTrans" cxnId="{0761D7C5-256D-418E-88A6-13BE1B06AE1D}">
      <dgm:prSet/>
      <dgm:spPr/>
      <dgm:t>
        <a:bodyPr/>
        <a:lstStyle/>
        <a:p>
          <a:endParaRPr lang="en-US"/>
        </a:p>
      </dgm:t>
    </dgm:pt>
    <dgm:pt modelId="{3F94AE76-E3BC-4DF5-AC1C-7142A508922F}">
      <dgm:prSet/>
      <dgm:spPr/>
      <dgm:t>
        <a:bodyPr/>
        <a:lstStyle/>
        <a:p>
          <a:r>
            <a:rPr lang="en-US"/>
            <a:t>Beliefs and values</a:t>
          </a:r>
        </a:p>
      </dgm:t>
    </dgm:pt>
    <dgm:pt modelId="{3875C618-C7AE-4D31-90CA-93240DC41073}" type="parTrans" cxnId="{FF706B9C-7A43-493C-92A3-E718AEAC8DCD}">
      <dgm:prSet/>
      <dgm:spPr/>
      <dgm:t>
        <a:bodyPr/>
        <a:lstStyle/>
        <a:p>
          <a:endParaRPr lang="en-US"/>
        </a:p>
      </dgm:t>
    </dgm:pt>
    <dgm:pt modelId="{7B0794B3-2752-4640-857D-0C091C7741BF}" type="sibTrans" cxnId="{FF706B9C-7A43-493C-92A3-E718AEAC8DCD}">
      <dgm:prSet/>
      <dgm:spPr/>
      <dgm:t>
        <a:bodyPr/>
        <a:lstStyle/>
        <a:p>
          <a:endParaRPr lang="en-US"/>
        </a:p>
      </dgm:t>
    </dgm:pt>
    <dgm:pt modelId="{737C11BA-0F22-4B95-88D1-A93C942EA2CD}">
      <dgm:prSet/>
      <dgm:spPr/>
      <dgm:t>
        <a:bodyPr/>
        <a:lstStyle/>
        <a:p>
          <a:r>
            <a:rPr lang="en-US"/>
            <a:t>Motivation</a:t>
          </a:r>
        </a:p>
      </dgm:t>
    </dgm:pt>
    <dgm:pt modelId="{A1C0686A-E63D-42F1-87E0-661C0473F60E}" type="parTrans" cxnId="{AD511AAB-C67B-49CA-8B54-79EDC656127E}">
      <dgm:prSet/>
      <dgm:spPr/>
      <dgm:t>
        <a:bodyPr/>
        <a:lstStyle/>
        <a:p>
          <a:endParaRPr lang="en-US"/>
        </a:p>
      </dgm:t>
    </dgm:pt>
    <dgm:pt modelId="{D77486A3-44F6-425C-A86B-2246C42FD85A}" type="sibTrans" cxnId="{AD511AAB-C67B-49CA-8B54-79EDC656127E}">
      <dgm:prSet/>
      <dgm:spPr/>
      <dgm:t>
        <a:bodyPr/>
        <a:lstStyle/>
        <a:p>
          <a:endParaRPr lang="en-US"/>
        </a:p>
      </dgm:t>
    </dgm:pt>
    <dgm:pt modelId="{AF3BE6BD-0CC9-8B4C-BB8A-EECE4DAE88C8}" type="pres">
      <dgm:prSet presAssocID="{7F5353E0-D569-45DE-9B7C-AE6A946AC0C9}" presName="linear" presStyleCnt="0">
        <dgm:presLayoutVars>
          <dgm:dir/>
          <dgm:animLvl val="lvl"/>
          <dgm:resizeHandles val="exact"/>
        </dgm:presLayoutVars>
      </dgm:prSet>
      <dgm:spPr/>
    </dgm:pt>
    <dgm:pt modelId="{22250C4F-2232-A548-906D-A535DED609E0}" type="pres">
      <dgm:prSet presAssocID="{F83E07A8-0010-4CF1-9C99-9D2E779D52F6}" presName="parentLin" presStyleCnt="0"/>
      <dgm:spPr/>
    </dgm:pt>
    <dgm:pt modelId="{8EE9AAA2-5FEE-E64E-A78C-63B39C9C0C8A}" type="pres">
      <dgm:prSet presAssocID="{F83E07A8-0010-4CF1-9C99-9D2E779D52F6}" presName="parentLeftMargin" presStyleLbl="node1" presStyleIdx="0" presStyleCnt="1"/>
      <dgm:spPr/>
    </dgm:pt>
    <dgm:pt modelId="{E0EA6283-518C-5748-A615-A75CA1388632}" type="pres">
      <dgm:prSet presAssocID="{F83E07A8-0010-4CF1-9C99-9D2E779D52F6}" presName="parentText" presStyleLbl="node1" presStyleIdx="0" presStyleCnt="1">
        <dgm:presLayoutVars>
          <dgm:chMax val="0"/>
          <dgm:bulletEnabled val="1"/>
        </dgm:presLayoutVars>
      </dgm:prSet>
      <dgm:spPr/>
    </dgm:pt>
    <dgm:pt modelId="{B4773221-BC4E-4846-85A4-134FE53FBD6D}" type="pres">
      <dgm:prSet presAssocID="{F83E07A8-0010-4CF1-9C99-9D2E779D52F6}" presName="negativeSpace" presStyleCnt="0"/>
      <dgm:spPr/>
    </dgm:pt>
    <dgm:pt modelId="{E24D17D7-B28F-9F4E-BFB5-BE14263EE103}" type="pres">
      <dgm:prSet presAssocID="{F83E07A8-0010-4CF1-9C99-9D2E779D52F6}" presName="childText" presStyleLbl="conFgAcc1" presStyleIdx="0" presStyleCnt="1">
        <dgm:presLayoutVars>
          <dgm:bulletEnabled val="1"/>
        </dgm:presLayoutVars>
      </dgm:prSet>
      <dgm:spPr/>
    </dgm:pt>
  </dgm:ptLst>
  <dgm:cxnLst>
    <dgm:cxn modelId="{B7BFC865-3235-0647-A6D8-E5A31D0DFA32}" type="presOf" srcId="{7F5353E0-D569-45DE-9B7C-AE6A946AC0C9}" destId="{AF3BE6BD-0CC9-8B4C-BB8A-EECE4DAE88C8}" srcOrd="0" destOrd="0" presId="urn:microsoft.com/office/officeart/2005/8/layout/list1"/>
    <dgm:cxn modelId="{92EF4390-306B-D24C-9E57-46BE47334A53}" type="presOf" srcId="{F83E07A8-0010-4CF1-9C99-9D2E779D52F6}" destId="{8EE9AAA2-5FEE-E64E-A78C-63B39C9C0C8A}" srcOrd="0" destOrd="0" presId="urn:microsoft.com/office/officeart/2005/8/layout/list1"/>
    <dgm:cxn modelId="{3B740D97-F580-CF4D-B2DF-E9543BB90724}" type="presOf" srcId="{66327075-A0D6-43FE-8BC0-B223A3700125}" destId="{E24D17D7-B28F-9F4E-BFB5-BE14263EE103}" srcOrd="0" destOrd="0" presId="urn:microsoft.com/office/officeart/2005/8/layout/list1"/>
    <dgm:cxn modelId="{FF706B9C-7A43-493C-92A3-E718AEAC8DCD}" srcId="{F83E07A8-0010-4CF1-9C99-9D2E779D52F6}" destId="{3F94AE76-E3BC-4DF5-AC1C-7142A508922F}" srcOrd="1" destOrd="0" parTransId="{3875C618-C7AE-4D31-90CA-93240DC41073}" sibTransId="{7B0794B3-2752-4640-857D-0C091C7741BF}"/>
    <dgm:cxn modelId="{AD511AAB-C67B-49CA-8B54-79EDC656127E}" srcId="{F83E07A8-0010-4CF1-9C99-9D2E779D52F6}" destId="{737C11BA-0F22-4B95-88D1-A93C942EA2CD}" srcOrd="2" destOrd="0" parTransId="{A1C0686A-E63D-42F1-87E0-661C0473F60E}" sibTransId="{D77486A3-44F6-425C-A86B-2246C42FD85A}"/>
    <dgm:cxn modelId="{1ACB2FB5-288D-46B5-B86C-5B9E5DE5878D}" srcId="{7F5353E0-D569-45DE-9B7C-AE6A946AC0C9}" destId="{F83E07A8-0010-4CF1-9C99-9D2E779D52F6}" srcOrd="0" destOrd="0" parTransId="{104742B3-54A3-4298-B703-5951815A5365}" sibTransId="{8AC8F8FA-A544-4F7B-BD55-F27293E2A91A}"/>
    <dgm:cxn modelId="{7E952CC0-E7D0-9746-BAB0-AC62353508BB}" type="presOf" srcId="{737C11BA-0F22-4B95-88D1-A93C942EA2CD}" destId="{E24D17D7-B28F-9F4E-BFB5-BE14263EE103}" srcOrd="0" destOrd="2" presId="urn:microsoft.com/office/officeart/2005/8/layout/list1"/>
    <dgm:cxn modelId="{0761D7C5-256D-418E-88A6-13BE1B06AE1D}" srcId="{F83E07A8-0010-4CF1-9C99-9D2E779D52F6}" destId="{66327075-A0D6-43FE-8BC0-B223A3700125}" srcOrd="0" destOrd="0" parTransId="{2175350C-8F49-418D-9D8C-41526974C2AC}" sibTransId="{847521F2-0A21-439F-9143-2404A35962D9}"/>
    <dgm:cxn modelId="{313DA9C7-E6ED-3C46-8E9D-6150E4243519}" type="presOf" srcId="{F83E07A8-0010-4CF1-9C99-9D2E779D52F6}" destId="{E0EA6283-518C-5748-A615-A75CA1388632}" srcOrd="1" destOrd="0" presId="urn:microsoft.com/office/officeart/2005/8/layout/list1"/>
    <dgm:cxn modelId="{06ED3CE5-C720-EA44-A4ED-C83730D0B7E9}" type="presOf" srcId="{3F94AE76-E3BC-4DF5-AC1C-7142A508922F}" destId="{E24D17D7-B28F-9F4E-BFB5-BE14263EE103}" srcOrd="0" destOrd="1" presId="urn:microsoft.com/office/officeart/2005/8/layout/list1"/>
    <dgm:cxn modelId="{CBB6E4CB-DAE0-6147-9D51-99306C4DFD3F}" type="presParOf" srcId="{AF3BE6BD-0CC9-8B4C-BB8A-EECE4DAE88C8}" destId="{22250C4F-2232-A548-906D-A535DED609E0}" srcOrd="0" destOrd="0" presId="urn:microsoft.com/office/officeart/2005/8/layout/list1"/>
    <dgm:cxn modelId="{BA655AD5-BB2D-4A48-9054-92CD0F0333AA}" type="presParOf" srcId="{22250C4F-2232-A548-906D-A535DED609E0}" destId="{8EE9AAA2-5FEE-E64E-A78C-63B39C9C0C8A}" srcOrd="0" destOrd="0" presId="urn:microsoft.com/office/officeart/2005/8/layout/list1"/>
    <dgm:cxn modelId="{F8F0DA46-93CF-6C4C-90A6-0793DF4935F3}" type="presParOf" srcId="{22250C4F-2232-A548-906D-A535DED609E0}" destId="{E0EA6283-518C-5748-A615-A75CA1388632}" srcOrd="1" destOrd="0" presId="urn:microsoft.com/office/officeart/2005/8/layout/list1"/>
    <dgm:cxn modelId="{5B8FA539-9A2E-8746-997F-E8B26AEA94DA}" type="presParOf" srcId="{AF3BE6BD-0CC9-8B4C-BB8A-EECE4DAE88C8}" destId="{B4773221-BC4E-4846-85A4-134FE53FBD6D}" srcOrd="1" destOrd="0" presId="urn:microsoft.com/office/officeart/2005/8/layout/list1"/>
    <dgm:cxn modelId="{7176C440-41DC-CB47-B579-12DD8DF19BE4}" type="presParOf" srcId="{AF3BE6BD-0CC9-8B4C-BB8A-EECE4DAE88C8}" destId="{E24D17D7-B28F-9F4E-BFB5-BE14263EE10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DFEFFC-4835-B24F-863C-431B9BC7B19D}" type="doc">
      <dgm:prSet loTypeId="urn:microsoft.com/office/officeart/2005/8/layout/pyramid3" loCatId="" qsTypeId="urn:microsoft.com/office/officeart/2005/8/quickstyle/simple1" qsCatId="simple" csTypeId="urn:microsoft.com/office/officeart/2005/8/colors/accent2_4" csCatId="accent2" phldr="1"/>
      <dgm:spPr/>
    </dgm:pt>
    <dgm:pt modelId="{BDF47671-0845-7343-BDAE-360E2F6C6D1E}">
      <dgm:prSet phldrT="[Text]"/>
      <dgm:spPr/>
      <dgm:t>
        <a:bodyPr/>
        <a:lstStyle/>
        <a:p>
          <a:r>
            <a:rPr lang="en-US" dirty="0"/>
            <a:t>Charged</a:t>
          </a:r>
        </a:p>
      </dgm:t>
    </dgm:pt>
    <dgm:pt modelId="{1D0D6720-488E-CC44-8A6D-86B2A3C816C8}" type="parTrans" cxnId="{306C4404-C674-534A-B05D-DD3104446D5C}">
      <dgm:prSet/>
      <dgm:spPr/>
      <dgm:t>
        <a:bodyPr/>
        <a:lstStyle/>
        <a:p>
          <a:endParaRPr lang="en-US"/>
        </a:p>
      </dgm:t>
    </dgm:pt>
    <dgm:pt modelId="{7A77898A-84FA-674F-81FA-851061B7E73E}" type="sibTrans" cxnId="{306C4404-C674-534A-B05D-DD3104446D5C}">
      <dgm:prSet/>
      <dgm:spPr/>
      <dgm:t>
        <a:bodyPr/>
        <a:lstStyle/>
        <a:p>
          <a:endParaRPr lang="en-US"/>
        </a:p>
      </dgm:t>
    </dgm:pt>
    <dgm:pt modelId="{D6869E8F-6B7F-6247-9AFB-A744F555059E}">
      <dgm:prSet phldrT="[Text]"/>
      <dgm:spPr/>
      <dgm:t>
        <a:bodyPr/>
        <a:lstStyle/>
        <a:p>
          <a:r>
            <a:rPr lang="en-US" dirty="0"/>
            <a:t>Convicted</a:t>
          </a:r>
        </a:p>
      </dgm:t>
    </dgm:pt>
    <dgm:pt modelId="{D7FDFAEE-F811-DF42-B3F7-FDEF86AD6BFF}" type="parTrans" cxnId="{B131CC52-4931-BB47-A9C7-862E168AD1FB}">
      <dgm:prSet/>
      <dgm:spPr/>
      <dgm:t>
        <a:bodyPr/>
        <a:lstStyle/>
        <a:p>
          <a:endParaRPr lang="en-US"/>
        </a:p>
      </dgm:t>
    </dgm:pt>
    <dgm:pt modelId="{9C8FD25F-5299-B74F-ACA8-A0E3240A7732}" type="sibTrans" cxnId="{B131CC52-4931-BB47-A9C7-862E168AD1FB}">
      <dgm:prSet/>
      <dgm:spPr/>
      <dgm:t>
        <a:bodyPr/>
        <a:lstStyle/>
        <a:p>
          <a:endParaRPr lang="en-US"/>
        </a:p>
      </dgm:t>
    </dgm:pt>
    <dgm:pt modelId="{E3DB54DD-BF3F-B842-A280-026C513E428B}">
      <dgm:prSet/>
      <dgm:spPr>
        <a:solidFill>
          <a:srgbClr val="EA5C57"/>
        </a:solidFill>
      </dgm:spPr>
      <dgm:t>
        <a:bodyPr/>
        <a:lstStyle/>
        <a:p>
          <a:r>
            <a:rPr lang="en-US" dirty="0"/>
            <a:t>Reality</a:t>
          </a:r>
        </a:p>
      </dgm:t>
    </dgm:pt>
    <dgm:pt modelId="{DD4781D3-780A-984D-9206-80905DCA7AFF}" type="parTrans" cxnId="{3FB69EFB-875E-9648-89B7-2BF5D4A05F29}">
      <dgm:prSet/>
      <dgm:spPr/>
      <dgm:t>
        <a:bodyPr/>
        <a:lstStyle/>
        <a:p>
          <a:endParaRPr lang="en-US"/>
        </a:p>
      </dgm:t>
    </dgm:pt>
    <dgm:pt modelId="{5ACC2C82-3BE9-0843-A5C6-59A122F9EC46}" type="sibTrans" cxnId="{3FB69EFB-875E-9648-89B7-2BF5D4A05F29}">
      <dgm:prSet/>
      <dgm:spPr/>
      <dgm:t>
        <a:bodyPr/>
        <a:lstStyle/>
        <a:p>
          <a:endParaRPr lang="en-US"/>
        </a:p>
      </dgm:t>
    </dgm:pt>
    <dgm:pt modelId="{EA6897FB-2A4E-A44D-9464-14580BE633DA}">
      <dgm:prSet phldrT="[Text]"/>
      <dgm:spPr>
        <a:solidFill>
          <a:srgbClr val="FF0000"/>
        </a:solidFill>
      </dgm:spPr>
      <dgm:t>
        <a:bodyPr/>
        <a:lstStyle/>
        <a:p>
          <a:r>
            <a:rPr lang="en-US" dirty="0"/>
            <a:t>Fantasy</a:t>
          </a:r>
        </a:p>
      </dgm:t>
    </dgm:pt>
    <dgm:pt modelId="{32633010-B385-4440-BF01-E08F7C0CA26E}" type="sibTrans" cxnId="{9BDE32BA-CF46-784B-9395-0D0726FFB495}">
      <dgm:prSet/>
      <dgm:spPr/>
      <dgm:t>
        <a:bodyPr/>
        <a:lstStyle/>
        <a:p>
          <a:endParaRPr lang="en-US"/>
        </a:p>
      </dgm:t>
    </dgm:pt>
    <dgm:pt modelId="{4209A5A3-241C-FB4C-8425-6BA367B1561E}" type="parTrans" cxnId="{9BDE32BA-CF46-784B-9395-0D0726FFB495}">
      <dgm:prSet/>
      <dgm:spPr/>
      <dgm:t>
        <a:bodyPr/>
        <a:lstStyle/>
        <a:p>
          <a:endParaRPr lang="en-US"/>
        </a:p>
      </dgm:t>
    </dgm:pt>
    <dgm:pt modelId="{75285B4B-D92D-214D-9688-7ADB26C7A2AB}" type="pres">
      <dgm:prSet presAssocID="{2CDFEFFC-4835-B24F-863C-431B9BC7B19D}" presName="Name0" presStyleCnt="0">
        <dgm:presLayoutVars>
          <dgm:dir/>
          <dgm:animLvl val="lvl"/>
          <dgm:resizeHandles val="exact"/>
        </dgm:presLayoutVars>
      </dgm:prSet>
      <dgm:spPr/>
    </dgm:pt>
    <dgm:pt modelId="{A10AB9D1-B5DA-A34F-885F-C9B91DE571CA}" type="pres">
      <dgm:prSet presAssocID="{EA6897FB-2A4E-A44D-9464-14580BE633DA}" presName="Name8" presStyleCnt="0"/>
      <dgm:spPr/>
    </dgm:pt>
    <dgm:pt modelId="{977BDEB0-0D19-7049-A77A-78E15B009638}" type="pres">
      <dgm:prSet presAssocID="{EA6897FB-2A4E-A44D-9464-14580BE633DA}" presName="level" presStyleLbl="node1" presStyleIdx="0" presStyleCnt="4" custLinFactNeighborX="164" custLinFactNeighborY="13850">
        <dgm:presLayoutVars>
          <dgm:chMax val="1"/>
          <dgm:bulletEnabled val="1"/>
        </dgm:presLayoutVars>
      </dgm:prSet>
      <dgm:spPr/>
    </dgm:pt>
    <dgm:pt modelId="{1B4F7D2E-51BA-7045-BA47-F90945939E12}" type="pres">
      <dgm:prSet presAssocID="{EA6897FB-2A4E-A44D-9464-14580BE633DA}" presName="levelTx" presStyleLbl="revTx" presStyleIdx="0" presStyleCnt="0">
        <dgm:presLayoutVars>
          <dgm:chMax val="1"/>
          <dgm:bulletEnabled val="1"/>
        </dgm:presLayoutVars>
      </dgm:prSet>
      <dgm:spPr/>
    </dgm:pt>
    <dgm:pt modelId="{E8D0A972-AD05-9F46-B906-BD1C772EB8C7}" type="pres">
      <dgm:prSet presAssocID="{E3DB54DD-BF3F-B842-A280-026C513E428B}" presName="Name8" presStyleCnt="0"/>
      <dgm:spPr/>
    </dgm:pt>
    <dgm:pt modelId="{856A014D-E372-094F-B61B-A30F2ACCF9CD}" type="pres">
      <dgm:prSet presAssocID="{E3DB54DD-BF3F-B842-A280-026C513E428B}" presName="level" presStyleLbl="node1" presStyleIdx="1" presStyleCnt="4" custScaleX="104826">
        <dgm:presLayoutVars>
          <dgm:chMax val="1"/>
          <dgm:bulletEnabled val="1"/>
        </dgm:presLayoutVars>
      </dgm:prSet>
      <dgm:spPr/>
    </dgm:pt>
    <dgm:pt modelId="{02F17537-829D-1042-BECF-CE503A8CAB88}" type="pres">
      <dgm:prSet presAssocID="{E3DB54DD-BF3F-B842-A280-026C513E428B}" presName="levelTx" presStyleLbl="revTx" presStyleIdx="0" presStyleCnt="0">
        <dgm:presLayoutVars>
          <dgm:chMax val="1"/>
          <dgm:bulletEnabled val="1"/>
        </dgm:presLayoutVars>
      </dgm:prSet>
      <dgm:spPr/>
    </dgm:pt>
    <dgm:pt modelId="{0544834C-0FD7-8841-A0CD-97117C791785}" type="pres">
      <dgm:prSet presAssocID="{BDF47671-0845-7343-BDAE-360E2F6C6D1E}" presName="Name8" presStyleCnt="0"/>
      <dgm:spPr/>
    </dgm:pt>
    <dgm:pt modelId="{E98272A0-B5C6-D845-AEA5-7A940B68EAD6}" type="pres">
      <dgm:prSet presAssocID="{BDF47671-0845-7343-BDAE-360E2F6C6D1E}" presName="level" presStyleLbl="node1" presStyleIdx="2" presStyleCnt="4" custScaleX="104985" custLinFactNeighborX="-154" custLinFactNeighborY="-1418">
        <dgm:presLayoutVars>
          <dgm:chMax val="1"/>
          <dgm:bulletEnabled val="1"/>
        </dgm:presLayoutVars>
      </dgm:prSet>
      <dgm:spPr/>
    </dgm:pt>
    <dgm:pt modelId="{B7C0C842-62E8-C144-ACBB-845A0064401C}" type="pres">
      <dgm:prSet presAssocID="{BDF47671-0845-7343-BDAE-360E2F6C6D1E}" presName="levelTx" presStyleLbl="revTx" presStyleIdx="0" presStyleCnt="0">
        <dgm:presLayoutVars>
          <dgm:chMax val="1"/>
          <dgm:bulletEnabled val="1"/>
        </dgm:presLayoutVars>
      </dgm:prSet>
      <dgm:spPr/>
    </dgm:pt>
    <dgm:pt modelId="{9E6DE036-67E6-4A49-9E51-804660CC9174}" type="pres">
      <dgm:prSet presAssocID="{D6869E8F-6B7F-6247-9AFB-A744F555059E}" presName="Name8" presStyleCnt="0"/>
      <dgm:spPr/>
    </dgm:pt>
    <dgm:pt modelId="{56084DDF-8DC7-C148-BCD3-D7A106F987D2}" type="pres">
      <dgm:prSet presAssocID="{D6869E8F-6B7F-6247-9AFB-A744F555059E}" presName="level" presStyleLbl="node1" presStyleIdx="3" presStyleCnt="4" custScaleX="108686">
        <dgm:presLayoutVars>
          <dgm:chMax val="1"/>
          <dgm:bulletEnabled val="1"/>
        </dgm:presLayoutVars>
      </dgm:prSet>
      <dgm:spPr/>
    </dgm:pt>
    <dgm:pt modelId="{8DCF977C-F6AA-094B-9A49-673EDC8CF0E8}" type="pres">
      <dgm:prSet presAssocID="{D6869E8F-6B7F-6247-9AFB-A744F555059E}" presName="levelTx" presStyleLbl="revTx" presStyleIdx="0" presStyleCnt="0">
        <dgm:presLayoutVars>
          <dgm:chMax val="1"/>
          <dgm:bulletEnabled val="1"/>
        </dgm:presLayoutVars>
      </dgm:prSet>
      <dgm:spPr/>
    </dgm:pt>
  </dgm:ptLst>
  <dgm:cxnLst>
    <dgm:cxn modelId="{306C4404-C674-534A-B05D-DD3104446D5C}" srcId="{2CDFEFFC-4835-B24F-863C-431B9BC7B19D}" destId="{BDF47671-0845-7343-BDAE-360E2F6C6D1E}" srcOrd="2" destOrd="0" parTransId="{1D0D6720-488E-CC44-8A6D-86B2A3C816C8}" sibTransId="{7A77898A-84FA-674F-81FA-851061B7E73E}"/>
    <dgm:cxn modelId="{CA09840C-2C18-BE44-A498-940497A1B9D5}" type="presOf" srcId="{D6869E8F-6B7F-6247-9AFB-A744F555059E}" destId="{8DCF977C-F6AA-094B-9A49-673EDC8CF0E8}" srcOrd="1" destOrd="0" presId="urn:microsoft.com/office/officeart/2005/8/layout/pyramid3"/>
    <dgm:cxn modelId="{6BD0C026-1918-5843-BE16-06AA2B76D07E}" type="presOf" srcId="{D6869E8F-6B7F-6247-9AFB-A744F555059E}" destId="{56084DDF-8DC7-C148-BCD3-D7A106F987D2}" srcOrd="0" destOrd="0" presId="urn:microsoft.com/office/officeart/2005/8/layout/pyramid3"/>
    <dgm:cxn modelId="{C4E1CC3C-CC56-DF4D-BF65-7885CEA22301}" type="presOf" srcId="{E3DB54DD-BF3F-B842-A280-026C513E428B}" destId="{02F17537-829D-1042-BECF-CE503A8CAB88}" srcOrd="1" destOrd="0" presId="urn:microsoft.com/office/officeart/2005/8/layout/pyramid3"/>
    <dgm:cxn modelId="{663B654C-EC0E-F94E-B351-1FDAC96C7753}" type="presOf" srcId="{E3DB54DD-BF3F-B842-A280-026C513E428B}" destId="{856A014D-E372-094F-B61B-A30F2ACCF9CD}" srcOrd="0" destOrd="0" presId="urn:microsoft.com/office/officeart/2005/8/layout/pyramid3"/>
    <dgm:cxn modelId="{B131CC52-4931-BB47-A9C7-862E168AD1FB}" srcId="{2CDFEFFC-4835-B24F-863C-431B9BC7B19D}" destId="{D6869E8F-6B7F-6247-9AFB-A744F555059E}" srcOrd="3" destOrd="0" parTransId="{D7FDFAEE-F811-DF42-B3F7-FDEF86AD6BFF}" sibTransId="{9C8FD25F-5299-B74F-ACA8-A0E3240A7732}"/>
    <dgm:cxn modelId="{D05AD86F-9A84-3A48-83BD-74C3AFBB04E8}" type="presOf" srcId="{BDF47671-0845-7343-BDAE-360E2F6C6D1E}" destId="{B7C0C842-62E8-C144-ACBB-845A0064401C}" srcOrd="1" destOrd="0" presId="urn:microsoft.com/office/officeart/2005/8/layout/pyramid3"/>
    <dgm:cxn modelId="{EFEF6B88-B023-E942-98A5-B713A821C333}" type="presOf" srcId="{2CDFEFFC-4835-B24F-863C-431B9BC7B19D}" destId="{75285B4B-D92D-214D-9688-7ADB26C7A2AB}" srcOrd="0" destOrd="0" presId="urn:microsoft.com/office/officeart/2005/8/layout/pyramid3"/>
    <dgm:cxn modelId="{591056B5-BEF5-0340-9E56-6C91A0D74F29}" type="presOf" srcId="{EA6897FB-2A4E-A44D-9464-14580BE633DA}" destId="{977BDEB0-0D19-7049-A77A-78E15B009638}" srcOrd="0" destOrd="0" presId="urn:microsoft.com/office/officeart/2005/8/layout/pyramid3"/>
    <dgm:cxn modelId="{9BDE32BA-CF46-784B-9395-0D0726FFB495}" srcId="{2CDFEFFC-4835-B24F-863C-431B9BC7B19D}" destId="{EA6897FB-2A4E-A44D-9464-14580BE633DA}" srcOrd="0" destOrd="0" parTransId="{4209A5A3-241C-FB4C-8425-6BA367B1561E}" sibTransId="{32633010-B385-4440-BF01-E08F7C0CA26E}"/>
    <dgm:cxn modelId="{F71E62CC-FB80-B746-82A3-DFC974B8F02E}" type="presOf" srcId="{BDF47671-0845-7343-BDAE-360E2F6C6D1E}" destId="{E98272A0-B5C6-D845-AEA5-7A940B68EAD6}" srcOrd="0" destOrd="0" presId="urn:microsoft.com/office/officeart/2005/8/layout/pyramid3"/>
    <dgm:cxn modelId="{3F63EADB-B21A-F443-8140-8610833E03F5}" type="presOf" srcId="{EA6897FB-2A4E-A44D-9464-14580BE633DA}" destId="{1B4F7D2E-51BA-7045-BA47-F90945939E12}" srcOrd="1" destOrd="0" presId="urn:microsoft.com/office/officeart/2005/8/layout/pyramid3"/>
    <dgm:cxn modelId="{3FB69EFB-875E-9648-89B7-2BF5D4A05F29}" srcId="{2CDFEFFC-4835-B24F-863C-431B9BC7B19D}" destId="{E3DB54DD-BF3F-B842-A280-026C513E428B}" srcOrd="1" destOrd="0" parTransId="{DD4781D3-780A-984D-9206-80905DCA7AFF}" sibTransId="{5ACC2C82-3BE9-0843-A5C6-59A122F9EC46}"/>
    <dgm:cxn modelId="{3227B2E3-5020-7243-9228-40614881C736}" type="presParOf" srcId="{75285B4B-D92D-214D-9688-7ADB26C7A2AB}" destId="{A10AB9D1-B5DA-A34F-885F-C9B91DE571CA}" srcOrd="0" destOrd="0" presId="urn:microsoft.com/office/officeart/2005/8/layout/pyramid3"/>
    <dgm:cxn modelId="{252E78CF-7367-944D-A177-0B9DD9591E3C}" type="presParOf" srcId="{A10AB9D1-B5DA-A34F-885F-C9B91DE571CA}" destId="{977BDEB0-0D19-7049-A77A-78E15B009638}" srcOrd="0" destOrd="0" presId="urn:microsoft.com/office/officeart/2005/8/layout/pyramid3"/>
    <dgm:cxn modelId="{A0016548-0436-6144-AE74-57CBE621E601}" type="presParOf" srcId="{A10AB9D1-B5DA-A34F-885F-C9B91DE571CA}" destId="{1B4F7D2E-51BA-7045-BA47-F90945939E12}" srcOrd="1" destOrd="0" presId="urn:microsoft.com/office/officeart/2005/8/layout/pyramid3"/>
    <dgm:cxn modelId="{9E5ED4E1-3D39-CC45-8123-2951E0D9D2EA}" type="presParOf" srcId="{75285B4B-D92D-214D-9688-7ADB26C7A2AB}" destId="{E8D0A972-AD05-9F46-B906-BD1C772EB8C7}" srcOrd="1" destOrd="0" presId="urn:microsoft.com/office/officeart/2005/8/layout/pyramid3"/>
    <dgm:cxn modelId="{1C42B3D8-4D36-264D-8004-EF67F9A239A4}" type="presParOf" srcId="{E8D0A972-AD05-9F46-B906-BD1C772EB8C7}" destId="{856A014D-E372-094F-B61B-A30F2ACCF9CD}" srcOrd="0" destOrd="0" presId="urn:microsoft.com/office/officeart/2005/8/layout/pyramid3"/>
    <dgm:cxn modelId="{E7CCB082-92A9-4542-BDB5-336EDD1AAF64}" type="presParOf" srcId="{E8D0A972-AD05-9F46-B906-BD1C772EB8C7}" destId="{02F17537-829D-1042-BECF-CE503A8CAB88}" srcOrd="1" destOrd="0" presId="urn:microsoft.com/office/officeart/2005/8/layout/pyramid3"/>
    <dgm:cxn modelId="{75165626-0108-D54F-98EC-FD5B9AB32CD5}" type="presParOf" srcId="{75285B4B-D92D-214D-9688-7ADB26C7A2AB}" destId="{0544834C-0FD7-8841-A0CD-97117C791785}" srcOrd="2" destOrd="0" presId="urn:microsoft.com/office/officeart/2005/8/layout/pyramid3"/>
    <dgm:cxn modelId="{5E3BC24A-E9D6-5546-A1B3-F084650B66A2}" type="presParOf" srcId="{0544834C-0FD7-8841-A0CD-97117C791785}" destId="{E98272A0-B5C6-D845-AEA5-7A940B68EAD6}" srcOrd="0" destOrd="0" presId="urn:microsoft.com/office/officeart/2005/8/layout/pyramid3"/>
    <dgm:cxn modelId="{444754A7-5FE7-3D49-AC35-84FD16157B09}" type="presParOf" srcId="{0544834C-0FD7-8841-A0CD-97117C791785}" destId="{B7C0C842-62E8-C144-ACBB-845A0064401C}" srcOrd="1" destOrd="0" presId="urn:microsoft.com/office/officeart/2005/8/layout/pyramid3"/>
    <dgm:cxn modelId="{01D33199-CD62-6C4D-A4DD-CFE73CDFF7B7}" type="presParOf" srcId="{75285B4B-D92D-214D-9688-7ADB26C7A2AB}" destId="{9E6DE036-67E6-4A49-9E51-804660CC9174}" srcOrd="3" destOrd="0" presId="urn:microsoft.com/office/officeart/2005/8/layout/pyramid3"/>
    <dgm:cxn modelId="{8C93517D-9771-2D4B-A4ED-D479534ABF39}" type="presParOf" srcId="{9E6DE036-67E6-4A49-9E51-804660CC9174}" destId="{56084DDF-8DC7-C148-BCD3-D7A106F987D2}" srcOrd="0" destOrd="0" presId="urn:microsoft.com/office/officeart/2005/8/layout/pyramid3"/>
    <dgm:cxn modelId="{BCED36C6-031E-6E4B-8B0D-9F98BAB0FA17}" type="presParOf" srcId="{9E6DE036-67E6-4A49-9E51-804660CC9174}" destId="{8DCF977C-F6AA-094B-9A49-673EDC8CF0E8}"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289299-2C9D-1743-9202-137E8CFA4363}" type="doc">
      <dgm:prSet loTypeId="urn:microsoft.com/office/officeart/2005/8/layout/pyramid1" loCatId="" qsTypeId="urn:microsoft.com/office/officeart/2005/8/quickstyle/3D5" qsCatId="3D" csTypeId="urn:microsoft.com/office/officeart/2005/8/colors/colorful1" csCatId="colorful" phldr="1"/>
      <dgm:spPr/>
    </dgm:pt>
    <dgm:pt modelId="{8AAC2B0F-1CF1-7148-ACE6-61DCD65E925E}">
      <dgm:prSet phldrT="[Text]"/>
      <dgm:spPr/>
      <dgm:t>
        <a:bodyPr/>
        <a:lstStyle/>
        <a:p>
          <a:r>
            <a:rPr lang="en-US" dirty="0"/>
            <a:t>What you got convicted of</a:t>
          </a:r>
        </a:p>
      </dgm:t>
    </dgm:pt>
    <dgm:pt modelId="{85A03C80-F379-EF4C-8B4F-343C5D5DB88D}" type="parTrans" cxnId="{A7B59983-1EA6-924C-80A2-04F4A27D3877}">
      <dgm:prSet/>
      <dgm:spPr/>
      <dgm:t>
        <a:bodyPr/>
        <a:lstStyle/>
        <a:p>
          <a:endParaRPr lang="en-US"/>
        </a:p>
      </dgm:t>
    </dgm:pt>
    <dgm:pt modelId="{C724204D-CCA3-614C-89A4-E58A94728B0B}" type="sibTrans" cxnId="{A7B59983-1EA6-924C-80A2-04F4A27D3877}">
      <dgm:prSet/>
      <dgm:spPr/>
      <dgm:t>
        <a:bodyPr/>
        <a:lstStyle/>
        <a:p>
          <a:endParaRPr lang="en-US"/>
        </a:p>
      </dgm:t>
    </dgm:pt>
    <dgm:pt modelId="{A3E22F12-52AC-9A43-BC67-4CB17BE8A752}">
      <dgm:prSet phldrT="[Text]"/>
      <dgm:spPr/>
      <dgm:t>
        <a:bodyPr/>
        <a:lstStyle/>
        <a:p>
          <a:r>
            <a:rPr lang="en-US" dirty="0"/>
            <a:t>What I was able to tell</a:t>
          </a:r>
        </a:p>
      </dgm:t>
    </dgm:pt>
    <dgm:pt modelId="{1C899AED-C2AB-C746-BCD8-50061AF9B157}" type="parTrans" cxnId="{C320A027-7F73-D44D-BED9-152E82DF289D}">
      <dgm:prSet/>
      <dgm:spPr/>
      <dgm:t>
        <a:bodyPr/>
        <a:lstStyle/>
        <a:p>
          <a:endParaRPr lang="en-US"/>
        </a:p>
      </dgm:t>
    </dgm:pt>
    <dgm:pt modelId="{34AC51CA-3710-2048-AFD1-7C8A753267E7}" type="sibTrans" cxnId="{C320A027-7F73-D44D-BED9-152E82DF289D}">
      <dgm:prSet/>
      <dgm:spPr/>
      <dgm:t>
        <a:bodyPr/>
        <a:lstStyle/>
        <a:p>
          <a:endParaRPr lang="en-US"/>
        </a:p>
      </dgm:t>
    </dgm:pt>
    <dgm:pt modelId="{44135646-A0E7-254B-AB74-DDAE4A99AB0A}">
      <dgm:prSet phldrT="[Text]"/>
      <dgm:spPr/>
      <dgm:t>
        <a:bodyPr/>
        <a:lstStyle/>
        <a:p>
          <a:r>
            <a:rPr lang="en-US" dirty="0"/>
            <a:t>What happened in the room</a:t>
          </a:r>
        </a:p>
      </dgm:t>
    </dgm:pt>
    <dgm:pt modelId="{0ACC38C7-E3A4-5247-8D17-66FECB30A301}" type="parTrans" cxnId="{4C30AE67-5358-5244-9661-1A589E3460DD}">
      <dgm:prSet/>
      <dgm:spPr/>
      <dgm:t>
        <a:bodyPr/>
        <a:lstStyle/>
        <a:p>
          <a:endParaRPr lang="en-US"/>
        </a:p>
      </dgm:t>
    </dgm:pt>
    <dgm:pt modelId="{D6183C83-C02A-FD44-8FCB-18A48AA1911F}" type="sibTrans" cxnId="{4C30AE67-5358-5244-9661-1A589E3460DD}">
      <dgm:prSet/>
      <dgm:spPr/>
      <dgm:t>
        <a:bodyPr/>
        <a:lstStyle/>
        <a:p>
          <a:endParaRPr lang="en-US"/>
        </a:p>
      </dgm:t>
    </dgm:pt>
    <dgm:pt modelId="{3A9928B9-8155-C849-B182-E8AE609B8AF0}">
      <dgm:prSet/>
      <dgm:spPr/>
      <dgm:t>
        <a:bodyPr/>
        <a:lstStyle/>
        <a:p>
          <a:r>
            <a:rPr lang="en-US" dirty="0"/>
            <a:t>What you admitted to</a:t>
          </a:r>
        </a:p>
      </dgm:t>
    </dgm:pt>
    <dgm:pt modelId="{E667DC55-0305-E342-BE75-25301FD5A07E}" type="parTrans" cxnId="{0C599534-FB89-B44D-A2F1-5A359AE17154}">
      <dgm:prSet/>
      <dgm:spPr/>
      <dgm:t>
        <a:bodyPr/>
        <a:lstStyle/>
        <a:p>
          <a:endParaRPr lang="en-US"/>
        </a:p>
      </dgm:t>
    </dgm:pt>
    <dgm:pt modelId="{C917F7B0-2F64-434E-B186-D83609257AF2}" type="sibTrans" cxnId="{0C599534-FB89-B44D-A2F1-5A359AE17154}">
      <dgm:prSet/>
      <dgm:spPr/>
      <dgm:t>
        <a:bodyPr/>
        <a:lstStyle/>
        <a:p>
          <a:endParaRPr lang="en-US"/>
        </a:p>
      </dgm:t>
    </dgm:pt>
    <dgm:pt modelId="{F7946785-686F-E348-80DB-575B307E779B}">
      <dgm:prSet/>
      <dgm:spPr/>
      <dgm:t>
        <a:bodyPr/>
        <a:lstStyle/>
        <a:p>
          <a:r>
            <a:rPr lang="en-US" dirty="0"/>
            <a:t>What they heard from me</a:t>
          </a:r>
        </a:p>
      </dgm:t>
    </dgm:pt>
    <dgm:pt modelId="{36EC0152-5EBD-C643-8B61-40040BB08641}" type="parTrans" cxnId="{DEE06731-1247-F043-B5B1-98E42701EDD5}">
      <dgm:prSet/>
      <dgm:spPr/>
      <dgm:t>
        <a:bodyPr/>
        <a:lstStyle/>
        <a:p>
          <a:endParaRPr lang="en-US"/>
        </a:p>
      </dgm:t>
    </dgm:pt>
    <dgm:pt modelId="{06BC43F1-992B-8B4A-BC00-6948A6FA564B}" type="sibTrans" cxnId="{DEE06731-1247-F043-B5B1-98E42701EDD5}">
      <dgm:prSet/>
      <dgm:spPr/>
      <dgm:t>
        <a:bodyPr/>
        <a:lstStyle/>
        <a:p>
          <a:endParaRPr lang="en-US"/>
        </a:p>
      </dgm:t>
    </dgm:pt>
    <dgm:pt modelId="{1F5FA3F2-80A0-0547-A0EB-4AF07EBE5E26}">
      <dgm:prSet/>
      <dgm:spPr/>
      <dgm:t>
        <a:bodyPr/>
        <a:lstStyle/>
        <a:p>
          <a:r>
            <a:rPr lang="en-US" dirty="0"/>
            <a:t>What offence criteria it met</a:t>
          </a:r>
        </a:p>
      </dgm:t>
    </dgm:pt>
    <dgm:pt modelId="{80747DAD-73BE-D14F-BE91-8BFCB8EA0786}" type="parTrans" cxnId="{EA072248-86DD-4342-9451-96380BF13BA3}">
      <dgm:prSet/>
      <dgm:spPr/>
      <dgm:t>
        <a:bodyPr/>
        <a:lstStyle/>
        <a:p>
          <a:endParaRPr lang="en-US"/>
        </a:p>
      </dgm:t>
    </dgm:pt>
    <dgm:pt modelId="{805D2057-6879-4142-BE47-038C842AF9D7}" type="sibTrans" cxnId="{EA072248-86DD-4342-9451-96380BF13BA3}">
      <dgm:prSet/>
      <dgm:spPr/>
      <dgm:t>
        <a:bodyPr/>
        <a:lstStyle/>
        <a:p>
          <a:endParaRPr lang="en-US"/>
        </a:p>
      </dgm:t>
    </dgm:pt>
    <dgm:pt modelId="{5BE7B1A1-1AB1-8B44-989D-1D367C0024CA}">
      <dgm:prSet/>
      <dgm:spPr/>
      <dgm:t>
        <a:bodyPr/>
        <a:lstStyle/>
        <a:p>
          <a:r>
            <a:rPr lang="en-US" dirty="0"/>
            <a:t>What you pleaded to</a:t>
          </a:r>
        </a:p>
      </dgm:t>
    </dgm:pt>
    <dgm:pt modelId="{1287B2EE-E2E1-A74A-945F-07DEA3B96941}" type="parTrans" cxnId="{B818BC44-A35E-7541-8768-9759341D9D5E}">
      <dgm:prSet/>
      <dgm:spPr/>
      <dgm:t>
        <a:bodyPr/>
        <a:lstStyle/>
        <a:p>
          <a:endParaRPr lang="en-US"/>
        </a:p>
      </dgm:t>
    </dgm:pt>
    <dgm:pt modelId="{37BFF8ED-0A5A-2543-939C-86628B4706B3}" type="sibTrans" cxnId="{B818BC44-A35E-7541-8768-9759341D9D5E}">
      <dgm:prSet/>
      <dgm:spPr/>
      <dgm:t>
        <a:bodyPr/>
        <a:lstStyle/>
        <a:p>
          <a:endParaRPr lang="en-US"/>
        </a:p>
      </dgm:t>
    </dgm:pt>
    <dgm:pt modelId="{4F2A3E6C-D00C-634F-BC2D-2573BC498311}" type="pres">
      <dgm:prSet presAssocID="{BB289299-2C9D-1743-9202-137E8CFA4363}" presName="Name0" presStyleCnt="0">
        <dgm:presLayoutVars>
          <dgm:dir/>
          <dgm:animLvl val="lvl"/>
          <dgm:resizeHandles val="exact"/>
        </dgm:presLayoutVars>
      </dgm:prSet>
      <dgm:spPr/>
    </dgm:pt>
    <dgm:pt modelId="{F259F46D-09B3-1B4E-808A-FEBE7AAC2E6D}" type="pres">
      <dgm:prSet presAssocID="{8AAC2B0F-1CF1-7148-ACE6-61DCD65E925E}" presName="Name8" presStyleCnt="0"/>
      <dgm:spPr/>
    </dgm:pt>
    <dgm:pt modelId="{084BD394-FB8D-8045-8D0B-FA261411448F}" type="pres">
      <dgm:prSet presAssocID="{8AAC2B0F-1CF1-7148-ACE6-61DCD65E925E}" presName="level" presStyleLbl="node1" presStyleIdx="0" presStyleCnt="7" custScaleX="142869">
        <dgm:presLayoutVars>
          <dgm:chMax val="1"/>
          <dgm:bulletEnabled val="1"/>
        </dgm:presLayoutVars>
      </dgm:prSet>
      <dgm:spPr/>
    </dgm:pt>
    <dgm:pt modelId="{467AE9C5-EBD4-B44B-BA48-BDC174A83E66}" type="pres">
      <dgm:prSet presAssocID="{8AAC2B0F-1CF1-7148-ACE6-61DCD65E925E}" presName="levelTx" presStyleLbl="revTx" presStyleIdx="0" presStyleCnt="0">
        <dgm:presLayoutVars>
          <dgm:chMax val="1"/>
          <dgm:bulletEnabled val="1"/>
        </dgm:presLayoutVars>
      </dgm:prSet>
      <dgm:spPr/>
    </dgm:pt>
    <dgm:pt modelId="{E48A3844-082C-EA43-A3D7-176A7BF6091F}" type="pres">
      <dgm:prSet presAssocID="{5BE7B1A1-1AB1-8B44-989D-1D367C0024CA}" presName="Name8" presStyleCnt="0"/>
      <dgm:spPr/>
    </dgm:pt>
    <dgm:pt modelId="{4E7A2623-2752-A747-8C68-96C17553EA97}" type="pres">
      <dgm:prSet presAssocID="{5BE7B1A1-1AB1-8B44-989D-1D367C0024CA}" presName="level" presStyleLbl="node1" presStyleIdx="1" presStyleCnt="7" custScaleX="121099">
        <dgm:presLayoutVars>
          <dgm:chMax val="1"/>
          <dgm:bulletEnabled val="1"/>
        </dgm:presLayoutVars>
      </dgm:prSet>
      <dgm:spPr/>
    </dgm:pt>
    <dgm:pt modelId="{0FA6EEEB-8AD1-BC48-9384-4CEE98DE3F59}" type="pres">
      <dgm:prSet presAssocID="{5BE7B1A1-1AB1-8B44-989D-1D367C0024CA}" presName="levelTx" presStyleLbl="revTx" presStyleIdx="0" presStyleCnt="0">
        <dgm:presLayoutVars>
          <dgm:chMax val="1"/>
          <dgm:bulletEnabled val="1"/>
        </dgm:presLayoutVars>
      </dgm:prSet>
      <dgm:spPr/>
    </dgm:pt>
    <dgm:pt modelId="{A59D63D7-E544-6046-8084-F696EDD7FDDD}" type="pres">
      <dgm:prSet presAssocID="{1F5FA3F2-80A0-0547-A0EB-4AF07EBE5E26}" presName="Name8" presStyleCnt="0"/>
      <dgm:spPr/>
    </dgm:pt>
    <dgm:pt modelId="{FE993BBB-4C59-2F41-8168-0BFD5D296AC8}" type="pres">
      <dgm:prSet presAssocID="{1F5FA3F2-80A0-0547-A0EB-4AF07EBE5E26}" presName="level" presStyleLbl="node1" presStyleIdx="2" presStyleCnt="7" custScaleX="114042">
        <dgm:presLayoutVars>
          <dgm:chMax val="1"/>
          <dgm:bulletEnabled val="1"/>
        </dgm:presLayoutVars>
      </dgm:prSet>
      <dgm:spPr/>
    </dgm:pt>
    <dgm:pt modelId="{54D6CF56-B9E4-8941-B8B7-80C9F8DE0280}" type="pres">
      <dgm:prSet presAssocID="{1F5FA3F2-80A0-0547-A0EB-4AF07EBE5E26}" presName="levelTx" presStyleLbl="revTx" presStyleIdx="0" presStyleCnt="0">
        <dgm:presLayoutVars>
          <dgm:chMax val="1"/>
          <dgm:bulletEnabled val="1"/>
        </dgm:presLayoutVars>
      </dgm:prSet>
      <dgm:spPr/>
    </dgm:pt>
    <dgm:pt modelId="{333FE7D0-15A9-5B42-A89E-9EB60D82E698}" type="pres">
      <dgm:prSet presAssocID="{3A9928B9-8155-C849-B182-E8AE609B8AF0}" presName="Name8" presStyleCnt="0"/>
      <dgm:spPr/>
    </dgm:pt>
    <dgm:pt modelId="{7225D806-9ABA-B341-BA85-C7201CF7209B}" type="pres">
      <dgm:prSet presAssocID="{3A9928B9-8155-C849-B182-E8AE609B8AF0}" presName="level" presStyleLbl="node1" presStyleIdx="3" presStyleCnt="7" custScaleX="109932">
        <dgm:presLayoutVars>
          <dgm:chMax val="1"/>
          <dgm:bulletEnabled val="1"/>
        </dgm:presLayoutVars>
      </dgm:prSet>
      <dgm:spPr/>
    </dgm:pt>
    <dgm:pt modelId="{E2898B87-76FA-2549-ABC1-E63CD8E4EB9E}" type="pres">
      <dgm:prSet presAssocID="{3A9928B9-8155-C849-B182-E8AE609B8AF0}" presName="levelTx" presStyleLbl="revTx" presStyleIdx="0" presStyleCnt="0">
        <dgm:presLayoutVars>
          <dgm:chMax val="1"/>
          <dgm:bulletEnabled val="1"/>
        </dgm:presLayoutVars>
      </dgm:prSet>
      <dgm:spPr/>
    </dgm:pt>
    <dgm:pt modelId="{259A2DBB-B3CD-8F44-AE31-36D1D412D494}" type="pres">
      <dgm:prSet presAssocID="{F7946785-686F-E348-80DB-575B307E779B}" presName="Name8" presStyleCnt="0"/>
      <dgm:spPr/>
    </dgm:pt>
    <dgm:pt modelId="{A8A55AB1-6F5B-6B41-B1EE-8F5BD7A3100C}" type="pres">
      <dgm:prSet presAssocID="{F7946785-686F-E348-80DB-575B307E779B}" presName="level" presStyleLbl="node1" presStyleIdx="4" presStyleCnt="7" custScaleX="106072">
        <dgm:presLayoutVars>
          <dgm:chMax val="1"/>
          <dgm:bulletEnabled val="1"/>
        </dgm:presLayoutVars>
      </dgm:prSet>
      <dgm:spPr/>
    </dgm:pt>
    <dgm:pt modelId="{78E92A83-F1CC-0745-8394-3A31276FA40D}" type="pres">
      <dgm:prSet presAssocID="{F7946785-686F-E348-80DB-575B307E779B}" presName="levelTx" presStyleLbl="revTx" presStyleIdx="0" presStyleCnt="0">
        <dgm:presLayoutVars>
          <dgm:chMax val="1"/>
          <dgm:bulletEnabled val="1"/>
        </dgm:presLayoutVars>
      </dgm:prSet>
      <dgm:spPr/>
    </dgm:pt>
    <dgm:pt modelId="{8640DDAD-5E24-DD47-A75B-9AC89578F6C4}" type="pres">
      <dgm:prSet presAssocID="{A3E22F12-52AC-9A43-BC67-4CB17BE8A752}" presName="Name8" presStyleCnt="0"/>
      <dgm:spPr/>
    </dgm:pt>
    <dgm:pt modelId="{190FCAC8-436C-A448-B1A2-F5E2D3C214FB}" type="pres">
      <dgm:prSet presAssocID="{A3E22F12-52AC-9A43-BC67-4CB17BE8A752}" presName="level" presStyleLbl="node1" presStyleIdx="5" presStyleCnt="7" custScaleX="103111">
        <dgm:presLayoutVars>
          <dgm:chMax val="1"/>
          <dgm:bulletEnabled val="1"/>
        </dgm:presLayoutVars>
      </dgm:prSet>
      <dgm:spPr/>
    </dgm:pt>
    <dgm:pt modelId="{20B386A4-2668-6347-8B76-DB4A5B1B85FC}" type="pres">
      <dgm:prSet presAssocID="{A3E22F12-52AC-9A43-BC67-4CB17BE8A752}" presName="levelTx" presStyleLbl="revTx" presStyleIdx="0" presStyleCnt="0">
        <dgm:presLayoutVars>
          <dgm:chMax val="1"/>
          <dgm:bulletEnabled val="1"/>
        </dgm:presLayoutVars>
      </dgm:prSet>
      <dgm:spPr/>
    </dgm:pt>
    <dgm:pt modelId="{CCF9325B-D4C6-FA4B-B25F-7D7C424F36D9}" type="pres">
      <dgm:prSet presAssocID="{44135646-A0E7-254B-AB74-DDAE4A99AB0A}" presName="Name8" presStyleCnt="0"/>
      <dgm:spPr/>
    </dgm:pt>
    <dgm:pt modelId="{4A11F708-6DD5-FD40-BB1D-4AD2C27EC4D8}" type="pres">
      <dgm:prSet presAssocID="{44135646-A0E7-254B-AB74-DDAE4A99AB0A}" presName="level" presStyleLbl="node1" presStyleIdx="6" presStyleCnt="7">
        <dgm:presLayoutVars>
          <dgm:chMax val="1"/>
          <dgm:bulletEnabled val="1"/>
        </dgm:presLayoutVars>
      </dgm:prSet>
      <dgm:spPr/>
    </dgm:pt>
    <dgm:pt modelId="{41956703-E30A-1245-A0F0-2305F1A85E6B}" type="pres">
      <dgm:prSet presAssocID="{44135646-A0E7-254B-AB74-DDAE4A99AB0A}" presName="levelTx" presStyleLbl="revTx" presStyleIdx="0" presStyleCnt="0">
        <dgm:presLayoutVars>
          <dgm:chMax val="1"/>
          <dgm:bulletEnabled val="1"/>
        </dgm:presLayoutVars>
      </dgm:prSet>
      <dgm:spPr/>
    </dgm:pt>
  </dgm:ptLst>
  <dgm:cxnLst>
    <dgm:cxn modelId="{A42E7119-0D5F-A547-AC6A-E0C57DB24429}" type="presOf" srcId="{F7946785-686F-E348-80DB-575B307E779B}" destId="{A8A55AB1-6F5B-6B41-B1EE-8F5BD7A3100C}" srcOrd="0" destOrd="0" presId="urn:microsoft.com/office/officeart/2005/8/layout/pyramid1"/>
    <dgm:cxn modelId="{E86AA71B-7415-3645-86B3-4AD7E673E4B9}" type="presOf" srcId="{3A9928B9-8155-C849-B182-E8AE609B8AF0}" destId="{7225D806-9ABA-B341-BA85-C7201CF7209B}" srcOrd="0" destOrd="0" presId="urn:microsoft.com/office/officeart/2005/8/layout/pyramid1"/>
    <dgm:cxn modelId="{8CAF8425-1FDC-8B47-9A9C-B6E849EB187D}" type="presOf" srcId="{A3E22F12-52AC-9A43-BC67-4CB17BE8A752}" destId="{20B386A4-2668-6347-8B76-DB4A5B1B85FC}" srcOrd="1" destOrd="0" presId="urn:microsoft.com/office/officeart/2005/8/layout/pyramid1"/>
    <dgm:cxn modelId="{C320A027-7F73-D44D-BED9-152E82DF289D}" srcId="{BB289299-2C9D-1743-9202-137E8CFA4363}" destId="{A3E22F12-52AC-9A43-BC67-4CB17BE8A752}" srcOrd="5" destOrd="0" parTransId="{1C899AED-C2AB-C746-BCD8-50061AF9B157}" sibTransId="{34AC51CA-3710-2048-AFD1-7C8A753267E7}"/>
    <dgm:cxn modelId="{DEE06731-1247-F043-B5B1-98E42701EDD5}" srcId="{BB289299-2C9D-1743-9202-137E8CFA4363}" destId="{F7946785-686F-E348-80DB-575B307E779B}" srcOrd="4" destOrd="0" parTransId="{36EC0152-5EBD-C643-8B61-40040BB08641}" sibTransId="{06BC43F1-992B-8B4A-BC00-6948A6FA564B}"/>
    <dgm:cxn modelId="{236CC333-3F0D-2546-B1F0-92C9719E503D}" type="presOf" srcId="{5BE7B1A1-1AB1-8B44-989D-1D367C0024CA}" destId="{4E7A2623-2752-A747-8C68-96C17553EA97}" srcOrd="0" destOrd="0" presId="urn:microsoft.com/office/officeart/2005/8/layout/pyramid1"/>
    <dgm:cxn modelId="{D9127534-F154-BD4E-9899-696DE8F6687B}" type="presOf" srcId="{1F5FA3F2-80A0-0547-A0EB-4AF07EBE5E26}" destId="{54D6CF56-B9E4-8941-B8B7-80C9F8DE0280}" srcOrd="1" destOrd="0" presId="urn:microsoft.com/office/officeart/2005/8/layout/pyramid1"/>
    <dgm:cxn modelId="{0C599534-FB89-B44D-A2F1-5A359AE17154}" srcId="{BB289299-2C9D-1743-9202-137E8CFA4363}" destId="{3A9928B9-8155-C849-B182-E8AE609B8AF0}" srcOrd="3" destOrd="0" parTransId="{E667DC55-0305-E342-BE75-25301FD5A07E}" sibTransId="{C917F7B0-2F64-434E-B186-D83609257AF2}"/>
    <dgm:cxn modelId="{FCBF8B35-6F70-4146-8CBE-6E395489778E}" type="presOf" srcId="{44135646-A0E7-254B-AB74-DDAE4A99AB0A}" destId="{4A11F708-6DD5-FD40-BB1D-4AD2C27EC4D8}" srcOrd="0" destOrd="0" presId="urn:microsoft.com/office/officeart/2005/8/layout/pyramid1"/>
    <dgm:cxn modelId="{90647C3A-B8F3-2246-A847-E29ED9189C28}" type="presOf" srcId="{BB289299-2C9D-1743-9202-137E8CFA4363}" destId="{4F2A3E6C-D00C-634F-BC2D-2573BC498311}" srcOrd="0" destOrd="0" presId="urn:microsoft.com/office/officeart/2005/8/layout/pyramid1"/>
    <dgm:cxn modelId="{B818BC44-A35E-7541-8768-9759341D9D5E}" srcId="{BB289299-2C9D-1743-9202-137E8CFA4363}" destId="{5BE7B1A1-1AB1-8B44-989D-1D367C0024CA}" srcOrd="1" destOrd="0" parTransId="{1287B2EE-E2E1-A74A-945F-07DEA3B96941}" sibTransId="{37BFF8ED-0A5A-2543-939C-86628B4706B3}"/>
    <dgm:cxn modelId="{62A92747-D3B4-144C-A05D-D52FCE4B57D9}" type="presOf" srcId="{A3E22F12-52AC-9A43-BC67-4CB17BE8A752}" destId="{190FCAC8-436C-A448-B1A2-F5E2D3C214FB}" srcOrd="0" destOrd="0" presId="urn:microsoft.com/office/officeart/2005/8/layout/pyramid1"/>
    <dgm:cxn modelId="{EA072248-86DD-4342-9451-96380BF13BA3}" srcId="{BB289299-2C9D-1743-9202-137E8CFA4363}" destId="{1F5FA3F2-80A0-0547-A0EB-4AF07EBE5E26}" srcOrd="2" destOrd="0" parTransId="{80747DAD-73BE-D14F-BE91-8BFCB8EA0786}" sibTransId="{805D2057-6879-4142-BE47-038C842AF9D7}"/>
    <dgm:cxn modelId="{4C30AE67-5358-5244-9661-1A589E3460DD}" srcId="{BB289299-2C9D-1743-9202-137E8CFA4363}" destId="{44135646-A0E7-254B-AB74-DDAE4A99AB0A}" srcOrd="6" destOrd="0" parTransId="{0ACC38C7-E3A4-5247-8D17-66FECB30A301}" sibTransId="{D6183C83-C02A-FD44-8FCB-18A48AA1911F}"/>
    <dgm:cxn modelId="{97814768-5F94-9B49-AF55-5A885B3FDD39}" type="presOf" srcId="{1F5FA3F2-80A0-0547-A0EB-4AF07EBE5E26}" destId="{FE993BBB-4C59-2F41-8168-0BFD5D296AC8}" srcOrd="0" destOrd="0" presId="urn:microsoft.com/office/officeart/2005/8/layout/pyramid1"/>
    <dgm:cxn modelId="{5EB16C79-A5F5-1E4C-A72C-4120D28AED99}" type="presOf" srcId="{3A9928B9-8155-C849-B182-E8AE609B8AF0}" destId="{E2898B87-76FA-2549-ABC1-E63CD8E4EB9E}" srcOrd="1" destOrd="0" presId="urn:microsoft.com/office/officeart/2005/8/layout/pyramid1"/>
    <dgm:cxn modelId="{A7B59983-1EA6-924C-80A2-04F4A27D3877}" srcId="{BB289299-2C9D-1743-9202-137E8CFA4363}" destId="{8AAC2B0F-1CF1-7148-ACE6-61DCD65E925E}" srcOrd="0" destOrd="0" parTransId="{85A03C80-F379-EF4C-8B4F-343C5D5DB88D}" sibTransId="{C724204D-CCA3-614C-89A4-E58A94728B0B}"/>
    <dgm:cxn modelId="{C7C40F85-30BF-344C-B253-BCC5F5B9F865}" type="presOf" srcId="{8AAC2B0F-1CF1-7148-ACE6-61DCD65E925E}" destId="{467AE9C5-EBD4-B44B-BA48-BDC174A83E66}" srcOrd="1" destOrd="0" presId="urn:microsoft.com/office/officeart/2005/8/layout/pyramid1"/>
    <dgm:cxn modelId="{EF8FDA86-5965-4C46-AC57-A1CC5629A6D4}" type="presOf" srcId="{44135646-A0E7-254B-AB74-DDAE4A99AB0A}" destId="{41956703-E30A-1245-A0F0-2305F1A85E6B}" srcOrd="1" destOrd="0" presId="urn:microsoft.com/office/officeart/2005/8/layout/pyramid1"/>
    <dgm:cxn modelId="{02CE6BBC-B9B9-F44D-9200-15A81E2BE71E}" type="presOf" srcId="{F7946785-686F-E348-80DB-575B307E779B}" destId="{78E92A83-F1CC-0745-8394-3A31276FA40D}" srcOrd="1" destOrd="0" presId="urn:microsoft.com/office/officeart/2005/8/layout/pyramid1"/>
    <dgm:cxn modelId="{33BA88C7-85C3-BA48-A9C0-613F4CAB4107}" type="presOf" srcId="{5BE7B1A1-1AB1-8B44-989D-1D367C0024CA}" destId="{0FA6EEEB-8AD1-BC48-9384-4CEE98DE3F59}" srcOrd="1" destOrd="0" presId="urn:microsoft.com/office/officeart/2005/8/layout/pyramid1"/>
    <dgm:cxn modelId="{7B4BABED-36C7-B64E-B679-E7CCE3E38BDE}" type="presOf" srcId="{8AAC2B0F-1CF1-7148-ACE6-61DCD65E925E}" destId="{084BD394-FB8D-8045-8D0B-FA261411448F}" srcOrd="0" destOrd="0" presId="urn:microsoft.com/office/officeart/2005/8/layout/pyramid1"/>
    <dgm:cxn modelId="{A27C3083-1B05-8C4C-ADD5-0C22DBB839C6}" type="presParOf" srcId="{4F2A3E6C-D00C-634F-BC2D-2573BC498311}" destId="{F259F46D-09B3-1B4E-808A-FEBE7AAC2E6D}" srcOrd="0" destOrd="0" presId="urn:microsoft.com/office/officeart/2005/8/layout/pyramid1"/>
    <dgm:cxn modelId="{02399CC9-FAB2-B349-A7CC-BD947505D20F}" type="presParOf" srcId="{F259F46D-09B3-1B4E-808A-FEBE7AAC2E6D}" destId="{084BD394-FB8D-8045-8D0B-FA261411448F}" srcOrd="0" destOrd="0" presId="urn:microsoft.com/office/officeart/2005/8/layout/pyramid1"/>
    <dgm:cxn modelId="{00683E29-7583-E04D-9F0B-631482CCF44F}" type="presParOf" srcId="{F259F46D-09B3-1B4E-808A-FEBE7AAC2E6D}" destId="{467AE9C5-EBD4-B44B-BA48-BDC174A83E66}" srcOrd="1" destOrd="0" presId="urn:microsoft.com/office/officeart/2005/8/layout/pyramid1"/>
    <dgm:cxn modelId="{8FAACB17-E15D-774F-BF9D-50B6C4C88430}" type="presParOf" srcId="{4F2A3E6C-D00C-634F-BC2D-2573BC498311}" destId="{E48A3844-082C-EA43-A3D7-176A7BF6091F}" srcOrd="1" destOrd="0" presId="urn:microsoft.com/office/officeart/2005/8/layout/pyramid1"/>
    <dgm:cxn modelId="{7F83E641-598D-BE42-85D1-84DE1CC97CBD}" type="presParOf" srcId="{E48A3844-082C-EA43-A3D7-176A7BF6091F}" destId="{4E7A2623-2752-A747-8C68-96C17553EA97}" srcOrd="0" destOrd="0" presId="urn:microsoft.com/office/officeart/2005/8/layout/pyramid1"/>
    <dgm:cxn modelId="{F92B7F1C-8FD9-4241-9CFA-3F9F1E9673C2}" type="presParOf" srcId="{E48A3844-082C-EA43-A3D7-176A7BF6091F}" destId="{0FA6EEEB-8AD1-BC48-9384-4CEE98DE3F59}" srcOrd="1" destOrd="0" presId="urn:microsoft.com/office/officeart/2005/8/layout/pyramid1"/>
    <dgm:cxn modelId="{95FB61F2-F6B2-3A4F-A13F-246A092972FB}" type="presParOf" srcId="{4F2A3E6C-D00C-634F-BC2D-2573BC498311}" destId="{A59D63D7-E544-6046-8084-F696EDD7FDDD}" srcOrd="2" destOrd="0" presId="urn:microsoft.com/office/officeart/2005/8/layout/pyramid1"/>
    <dgm:cxn modelId="{A7CD6EC4-D967-024A-89CC-67C6317528B4}" type="presParOf" srcId="{A59D63D7-E544-6046-8084-F696EDD7FDDD}" destId="{FE993BBB-4C59-2F41-8168-0BFD5D296AC8}" srcOrd="0" destOrd="0" presId="urn:microsoft.com/office/officeart/2005/8/layout/pyramid1"/>
    <dgm:cxn modelId="{8D513D87-DF13-E642-ADEB-722D1C98D3F1}" type="presParOf" srcId="{A59D63D7-E544-6046-8084-F696EDD7FDDD}" destId="{54D6CF56-B9E4-8941-B8B7-80C9F8DE0280}" srcOrd="1" destOrd="0" presId="urn:microsoft.com/office/officeart/2005/8/layout/pyramid1"/>
    <dgm:cxn modelId="{68C85201-5B9E-F646-B47C-6D805DDA8D95}" type="presParOf" srcId="{4F2A3E6C-D00C-634F-BC2D-2573BC498311}" destId="{333FE7D0-15A9-5B42-A89E-9EB60D82E698}" srcOrd="3" destOrd="0" presId="urn:microsoft.com/office/officeart/2005/8/layout/pyramid1"/>
    <dgm:cxn modelId="{ED38C5E4-5E4C-C54C-B389-F1C44611CF80}" type="presParOf" srcId="{333FE7D0-15A9-5B42-A89E-9EB60D82E698}" destId="{7225D806-9ABA-B341-BA85-C7201CF7209B}" srcOrd="0" destOrd="0" presId="urn:microsoft.com/office/officeart/2005/8/layout/pyramid1"/>
    <dgm:cxn modelId="{0469D1AB-2D3C-E444-8AEA-9B8BF9D3DB0C}" type="presParOf" srcId="{333FE7D0-15A9-5B42-A89E-9EB60D82E698}" destId="{E2898B87-76FA-2549-ABC1-E63CD8E4EB9E}" srcOrd="1" destOrd="0" presId="urn:microsoft.com/office/officeart/2005/8/layout/pyramid1"/>
    <dgm:cxn modelId="{C41530F4-51D9-5241-BF6B-5D478F341974}" type="presParOf" srcId="{4F2A3E6C-D00C-634F-BC2D-2573BC498311}" destId="{259A2DBB-B3CD-8F44-AE31-36D1D412D494}" srcOrd="4" destOrd="0" presId="urn:microsoft.com/office/officeart/2005/8/layout/pyramid1"/>
    <dgm:cxn modelId="{57603E03-B9A8-A747-807B-7D588B914422}" type="presParOf" srcId="{259A2DBB-B3CD-8F44-AE31-36D1D412D494}" destId="{A8A55AB1-6F5B-6B41-B1EE-8F5BD7A3100C}" srcOrd="0" destOrd="0" presId="urn:microsoft.com/office/officeart/2005/8/layout/pyramid1"/>
    <dgm:cxn modelId="{B31DD257-29A9-804A-91EB-35ADE8D67628}" type="presParOf" srcId="{259A2DBB-B3CD-8F44-AE31-36D1D412D494}" destId="{78E92A83-F1CC-0745-8394-3A31276FA40D}" srcOrd="1" destOrd="0" presId="urn:microsoft.com/office/officeart/2005/8/layout/pyramid1"/>
    <dgm:cxn modelId="{BD199194-3AA5-2A41-B82C-01AB9C6C6181}" type="presParOf" srcId="{4F2A3E6C-D00C-634F-BC2D-2573BC498311}" destId="{8640DDAD-5E24-DD47-A75B-9AC89578F6C4}" srcOrd="5" destOrd="0" presId="urn:microsoft.com/office/officeart/2005/8/layout/pyramid1"/>
    <dgm:cxn modelId="{86FB152C-328A-AB46-A20D-06077747D844}" type="presParOf" srcId="{8640DDAD-5E24-DD47-A75B-9AC89578F6C4}" destId="{190FCAC8-436C-A448-B1A2-F5E2D3C214FB}" srcOrd="0" destOrd="0" presId="urn:microsoft.com/office/officeart/2005/8/layout/pyramid1"/>
    <dgm:cxn modelId="{2B6A008D-EEE9-1340-B6D4-A0736820871D}" type="presParOf" srcId="{8640DDAD-5E24-DD47-A75B-9AC89578F6C4}" destId="{20B386A4-2668-6347-8B76-DB4A5B1B85FC}" srcOrd="1" destOrd="0" presId="urn:microsoft.com/office/officeart/2005/8/layout/pyramid1"/>
    <dgm:cxn modelId="{48852AF4-43D4-1E49-8CEF-CE51B099C065}" type="presParOf" srcId="{4F2A3E6C-D00C-634F-BC2D-2573BC498311}" destId="{CCF9325B-D4C6-FA4B-B25F-7D7C424F36D9}" srcOrd="6" destOrd="0" presId="urn:microsoft.com/office/officeart/2005/8/layout/pyramid1"/>
    <dgm:cxn modelId="{2BFFE2ED-A4CC-B54E-B9D0-8F03DC221BC8}" type="presParOf" srcId="{CCF9325B-D4C6-FA4B-B25F-7D7C424F36D9}" destId="{4A11F708-6DD5-FD40-BB1D-4AD2C27EC4D8}" srcOrd="0" destOrd="0" presId="urn:microsoft.com/office/officeart/2005/8/layout/pyramid1"/>
    <dgm:cxn modelId="{4D2A0B47-F1E9-D548-BA2F-13E17710D3FF}" type="presParOf" srcId="{CCF9325B-D4C6-FA4B-B25F-7D7C424F36D9}" destId="{41956703-E30A-1245-A0F0-2305F1A85E6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85E85D-DB34-48B4-8248-15A0159BB00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4E58152-E194-46B4-8DD0-EED1DACBB984}">
      <dgm:prSet/>
      <dgm:spPr/>
      <dgm:t>
        <a:bodyPr/>
        <a:lstStyle/>
        <a:p>
          <a:r>
            <a:rPr lang="en-US"/>
            <a:t>Consider pre the allegations coming to light</a:t>
          </a:r>
        </a:p>
      </dgm:t>
    </dgm:pt>
    <dgm:pt modelId="{41E505C0-2D2D-4AF0-A4D0-92F8349152CC}" type="parTrans" cxnId="{E5F9DDC3-0018-4FCB-AAD1-76684F820261}">
      <dgm:prSet/>
      <dgm:spPr/>
      <dgm:t>
        <a:bodyPr/>
        <a:lstStyle/>
        <a:p>
          <a:endParaRPr lang="en-US"/>
        </a:p>
      </dgm:t>
    </dgm:pt>
    <dgm:pt modelId="{6794B723-B3D5-4A2E-AC90-468A2AD7E948}" type="sibTrans" cxnId="{E5F9DDC3-0018-4FCB-AAD1-76684F820261}">
      <dgm:prSet/>
      <dgm:spPr/>
      <dgm:t>
        <a:bodyPr/>
        <a:lstStyle/>
        <a:p>
          <a:endParaRPr lang="en-US"/>
        </a:p>
      </dgm:t>
    </dgm:pt>
    <dgm:pt modelId="{FA2D2A07-5265-4B25-9CD2-8E339DADA4AD}">
      <dgm:prSet/>
      <dgm:spPr/>
      <dgm:t>
        <a:bodyPr/>
        <a:lstStyle/>
        <a:p>
          <a:r>
            <a:rPr lang="en-US"/>
            <a:t>Consider the impact of ACE’s , early childhood experiences</a:t>
          </a:r>
        </a:p>
      </dgm:t>
    </dgm:pt>
    <dgm:pt modelId="{D7597255-15F9-4AFC-9FF3-ED527F66F516}" type="parTrans" cxnId="{2A8D9614-8639-430A-84C6-0A94C266D000}">
      <dgm:prSet/>
      <dgm:spPr/>
      <dgm:t>
        <a:bodyPr/>
        <a:lstStyle/>
        <a:p>
          <a:endParaRPr lang="en-US"/>
        </a:p>
      </dgm:t>
    </dgm:pt>
    <dgm:pt modelId="{AD224BE3-D138-4CB8-A844-A61EEAD1CDEA}" type="sibTrans" cxnId="{2A8D9614-8639-430A-84C6-0A94C266D000}">
      <dgm:prSet/>
      <dgm:spPr/>
      <dgm:t>
        <a:bodyPr/>
        <a:lstStyle/>
        <a:p>
          <a:endParaRPr lang="en-US"/>
        </a:p>
      </dgm:t>
    </dgm:pt>
    <dgm:pt modelId="{60DD7AE0-CE55-4D05-B001-C210FA0C93F1}">
      <dgm:prSet/>
      <dgm:spPr/>
      <dgm:t>
        <a:bodyPr/>
        <a:lstStyle/>
        <a:p>
          <a:r>
            <a:rPr lang="en-US"/>
            <a:t>Impact of physical health on self perception , abilities and relationships</a:t>
          </a:r>
        </a:p>
      </dgm:t>
    </dgm:pt>
    <dgm:pt modelId="{5035420D-2114-432D-979A-B414613E7C92}" type="parTrans" cxnId="{58C6F3D9-A989-4396-A3D7-B635AA9302C4}">
      <dgm:prSet/>
      <dgm:spPr/>
      <dgm:t>
        <a:bodyPr/>
        <a:lstStyle/>
        <a:p>
          <a:endParaRPr lang="en-US"/>
        </a:p>
      </dgm:t>
    </dgm:pt>
    <dgm:pt modelId="{AFF2164A-5439-456B-BDC0-24E91BCC0E03}" type="sibTrans" cxnId="{58C6F3D9-A989-4396-A3D7-B635AA9302C4}">
      <dgm:prSet/>
      <dgm:spPr/>
      <dgm:t>
        <a:bodyPr/>
        <a:lstStyle/>
        <a:p>
          <a:endParaRPr lang="en-US"/>
        </a:p>
      </dgm:t>
    </dgm:pt>
    <dgm:pt modelId="{4CC54A1F-4CC7-4641-9002-943CE6DDBC71}">
      <dgm:prSet/>
      <dgm:spPr/>
      <dgm:t>
        <a:bodyPr/>
        <a:lstStyle/>
        <a:p>
          <a:r>
            <a:rPr lang="en-US"/>
            <a:t>Impact of mental health</a:t>
          </a:r>
        </a:p>
      </dgm:t>
    </dgm:pt>
    <dgm:pt modelId="{790BAD07-4659-42C6-A963-FD14087A8684}" type="parTrans" cxnId="{334217B5-140E-4A36-BBCD-5DC7FD94FB6F}">
      <dgm:prSet/>
      <dgm:spPr/>
      <dgm:t>
        <a:bodyPr/>
        <a:lstStyle/>
        <a:p>
          <a:endParaRPr lang="en-US"/>
        </a:p>
      </dgm:t>
    </dgm:pt>
    <dgm:pt modelId="{335AFC01-F6A1-4985-8D2B-ACDF7E47D290}" type="sibTrans" cxnId="{334217B5-140E-4A36-BBCD-5DC7FD94FB6F}">
      <dgm:prSet/>
      <dgm:spPr/>
      <dgm:t>
        <a:bodyPr/>
        <a:lstStyle/>
        <a:p>
          <a:endParaRPr lang="en-US"/>
        </a:p>
      </dgm:t>
    </dgm:pt>
    <dgm:pt modelId="{962DC279-85DB-4598-8011-46C3A62B9BC7}">
      <dgm:prSet/>
      <dgm:spPr/>
      <dgm:t>
        <a:bodyPr/>
        <a:lstStyle/>
        <a:p>
          <a:r>
            <a:rPr lang="en-US"/>
            <a:t>Coping strategies</a:t>
          </a:r>
        </a:p>
      </dgm:t>
    </dgm:pt>
    <dgm:pt modelId="{B7BE690B-DC6A-4B04-847E-A5D44B8EDA98}" type="parTrans" cxnId="{2D7A5AB6-8030-4BAB-BE1A-9DE554DE5661}">
      <dgm:prSet/>
      <dgm:spPr/>
      <dgm:t>
        <a:bodyPr/>
        <a:lstStyle/>
        <a:p>
          <a:endParaRPr lang="en-US"/>
        </a:p>
      </dgm:t>
    </dgm:pt>
    <dgm:pt modelId="{4463E241-33EB-4E8C-A0B9-01DCFC35F537}" type="sibTrans" cxnId="{2D7A5AB6-8030-4BAB-BE1A-9DE554DE5661}">
      <dgm:prSet/>
      <dgm:spPr/>
      <dgm:t>
        <a:bodyPr/>
        <a:lstStyle/>
        <a:p>
          <a:endParaRPr lang="en-US"/>
        </a:p>
      </dgm:t>
    </dgm:pt>
    <dgm:pt modelId="{7AA4CFB1-AA29-4158-B00B-4C65F2D72AFE}">
      <dgm:prSet/>
      <dgm:spPr/>
      <dgm:t>
        <a:bodyPr/>
        <a:lstStyle/>
        <a:p>
          <a:r>
            <a:rPr lang="en-US"/>
            <a:t>Use of alcohol</a:t>
          </a:r>
        </a:p>
      </dgm:t>
    </dgm:pt>
    <dgm:pt modelId="{4A91322E-19AC-4DBE-B721-8CD416ABC513}" type="parTrans" cxnId="{386064DC-9390-4BC6-BEF2-FD16CA4B7DC3}">
      <dgm:prSet/>
      <dgm:spPr/>
      <dgm:t>
        <a:bodyPr/>
        <a:lstStyle/>
        <a:p>
          <a:endParaRPr lang="en-US"/>
        </a:p>
      </dgm:t>
    </dgm:pt>
    <dgm:pt modelId="{2AD8D934-10E1-4CF9-8AB8-6366071E0054}" type="sibTrans" cxnId="{386064DC-9390-4BC6-BEF2-FD16CA4B7DC3}">
      <dgm:prSet/>
      <dgm:spPr/>
      <dgm:t>
        <a:bodyPr/>
        <a:lstStyle/>
        <a:p>
          <a:endParaRPr lang="en-US"/>
        </a:p>
      </dgm:t>
    </dgm:pt>
    <dgm:pt modelId="{83A30AB5-BBB2-4160-A499-B4B0D564D57B}">
      <dgm:prSet/>
      <dgm:spPr/>
      <dgm:t>
        <a:bodyPr/>
        <a:lstStyle/>
        <a:p>
          <a:r>
            <a:rPr lang="en-US"/>
            <a:t>Use of substances</a:t>
          </a:r>
        </a:p>
      </dgm:t>
    </dgm:pt>
    <dgm:pt modelId="{F4B56C9D-9C72-432C-8AC6-E6CD7957240B}" type="parTrans" cxnId="{C74FB6D1-D6A3-4E73-9246-982238E2AE4D}">
      <dgm:prSet/>
      <dgm:spPr/>
      <dgm:t>
        <a:bodyPr/>
        <a:lstStyle/>
        <a:p>
          <a:endParaRPr lang="en-US"/>
        </a:p>
      </dgm:t>
    </dgm:pt>
    <dgm:pt modelId="{E0522C55-2AE4-4FB0-9EAE-1ACE09A46C5B}" type="sibTrans" cxnId="{C74FB6D1-D6A3-4E73-9246-982238E2AE4D}">
      <dgm:prSet/>
      <dgm:spPr/>
      <dgm:t>
        <a:bodyPr/>
        <a:lstStyle/>
        <a:p>
          <a:endParaRPr lang="en-US"/>
        </a:p>
      </dgm:t>
    </dgm:pt>
    <dgm:pt modelId="{7386F148-D99C-4D49-BFB3-50CB211A1AC2}">
      <dgm:prSet/>
      <dgm:spPr/>
      <dgm:t>
        <a:bodyPr/>
        <a:lstStyle/>
        <a:p>
          <a:r>
            <a:rPr lang="en-US"/>
            <a:t>Impact of above on psychosexual functioning</a:t>
          </a:r>
        </a:p>
      </dgm:t>
    </dgm:pt>
    <dgm:pt modelId="{B53F4A1F-236D-48ED-9984-37683E9B2E49}" type="parTrans" cxnId="{18F8D9F1-F692-4FCC-B4E1-845C58226998}">
      <dgm:prSet/>
      <dgm:spPr/>
      <dgm:t>
        <a:bodyPr/>
        <a:lstStyle/>
        <a:p>
          <a:endParaRPr lang="en-US"/>
        </a:p>
      </dgm:t>
    </dgm:pt>
    <dgm:pt modelId="{E00DB47C-D963-4F33-8025-10F7E80315B9}" type="sibTrans" cxnId="{18F8D9F1-F692-4FCC-B4E1-845C58226998}">
      <dgm:prSet/>
      <dgm:spPr/>
      <dgm:t>
        <a:bodyPr/>
        <a:lstStyle/>
        <a:p>
          <a:endParaRPr lang="en-US"/>
        </a:p>
      </dgm:t>
    </dgm:pt>
    <dgm:pt modelId="{091A9015-B0F4-4E55-9D8E-61106458D184}" type="pres">
      <dgm:prSet presAssocID="{B385E85D-DB34-48B4-8248-15A0159BB002}" presName="root" presStyleCnt="0">
        <dgm:presLayoutVars>
          <dgm:dir/>
          <dgm:resizeHandles val="exact"/>
        </dgm:presLayoutVars>
      </dgm:prSet>
      <dgm:spPr/>
    </dgm:pt>
    <dgm:pt modelId="{1CC94EBE-14AF-4F72-86A5-8B259092E5E9}" type="pres">
      <dgm:prSet presAssocID="{14E58152-E194-46B4-8DD0-EED1DACBB984}" presName="compNode" presStyleCnt="0"/>
      <dgm:spPr/>
    </dgm:pt>
    <dgm:pt modelId="{722797F3-AB90-49B0-8DA0-0F0C159580DB}" type="pres">
      <dgm:prSet presAssocID="{14E58152-E194-46B4-8DD0-EED1DACBB984}" presName="bgRect" presStyleLbl="bgShp" presStyleIdx="0" presStyleCnt="8"/>
      <dgm:spPr/>
    </dgm:pt>
    <dgm:pt modelId="{CB41A747-1AAE-4958-84AF-6E59DC963267}" type="pres">
      <dgm:prSet presAssocID="{14E58152-E194-46B4-8DD0-EED1DACBB984}"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ren"/>
        </a:ext>
      </dgm:extLst>
    </dgm:pt>
    <dgm:pt modelId="{F5EED12C-D3F9-44DC-9799-C34061330835}" type="pres">
      <dgm:prSet presAssocID="{14E58152-E194-46B4-8DD0-EED1DACBB984}" presName="spaceRect" presStyleCnt="0"/>
      <dgm:spPr/>
    </dgm:pt>
    <dgm:pt modelId="{D238BB1D-7772-46D5-BF05-27C33FA2BBC3}" type="pres">
      <dgm:prSet presAssocID="{14E58152-E194-46B4-8DD0-EED1DACBB984}" presName="parTx" presStyleLbl="revTx" presStyleIdx="0" presStyleCnt="8">
        <dgm:presLayoutVars>
          <dgm:chMax val="0"/>
          <dgm:chPref val="0"/>
        </dgm:presLayoutVars>
      </dgm:prSet>
      <dgm:spPr/>
    </dgm:pt>
    <dgm:pt modelId="{BA91B98C-6656-4A56-8D8E-2AC6DDD1A707}" type="pres">
      <dgm:prSet presAssocID="{6794B723-B3D5-4A2E-AC90-468A2AD7E948}" presName="sibTrans" presStyleCnt="0"/>
      <dgm:spPr/>
    </dgm:pt>
    <dgm:pt modelId="{CCCF4FFE-C4F0-4E4A-8D01-0F3738297B82}" type="pres">
      <dgm:prSet presAssocID="{FA2D2A07-5265-4B25-9CD2-8E339DADA4AD}" presName="compNode" presStyleCnt="0"/>
      <dgm:spPr/>
    </dgm:pt>
    <dgm:pt modelId="{758CE0E6-1259-4148-AFA3-985BBE4EDEE3}" type="pres">
      <dgm:prSet presAssocID="{FA2D2A07-5265-4B25-9CD2-8E339DADA4AD}" presName="bgRect" presStyleLbl="bgShp" presStyleIdx="1" presStyleCnt="8"/>
      <dgm:spPr/>
    </dgm:pt>
    <dgm:pt modelId="{E67608AE-C4B8-444D-9772-DF672F04BCF5}" type="pres">
      <dgm:prSet presAssocID="{FA2D2A07-5265-4B25-9CD2-8E339DADA4AD}"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by Crawling"/>
        </a:ext>
      </dgm:extLst>
    </dgm:pt>
    <dgm:pt modelId="{C8F2EAE5-2944-4914-926B-835C44367A80}" type="pres">
      <dgm:prSet presAssocID="{FA2D2A07-5265-4B25-9CD2-8E339DADA4AD}" presName="spaceRect" presStyleCnt="0"/>
      <dgm:spPr/>
    </dgm:pt>
    <dgm:pt modelId="{B1A00DBF-6FD2-480C-B9CB-66F79876F63F}" type="pres">
      <dgm:prSet presAssocID="{FA2D2A07-5265-4B25-9CD2-8E339DADA4AD}" presName="parTx" presStyleLbl="revTx" presStyleIdx="1" presStyleCnt="8">
        <dgm:presLayoutVars>
          <dgm:chMax val="0"/>
          <dgm:chPref val="0"/>
        </dgm:presLayoutVars>
      </dgm:prSet>
      <dgm:spPr/>
    </dgm:pt>
    <dgm:pt modelId="{89CF0021-3BDB-460D-A09A-DAEC538BE1E7}" type="pres">
      <dgm:prSet presAssocID="{AD224BE3-D138-4CB8-A844-A61EEAD1CDEA}" presName="sibTrans" presStyleCnt="0"/>
      <dgm:spPr/>
    </dgm:pt>
    <dgm:pt modelId="{829B6309-EAF9-4ADD-9649-10BB737F566A}" type="pres">
      <dgm:prSet presAssocID="{60DD7AE0-CE55-4D05-B001-C210FA0C93F1}" presName="compNode" presStyleCnt="0"/>
      <dgm:spPr/>
    </dgm:pt>
    <dgm:pt modelId="{D31E1941-47F4-4145-BCFC-7E6465269831}" type="pres">
      <dgm:prSet presAssocID="{60DD7AE0-CE55-4D05-B001-C210FA0C93F1}" presName="bgRect" presStyleLbl="bgShp" presStyleIdx="2" presStyleCnt="8"/>
      <dgm:spPr/>
    </dgm:pt>
    <dgm:pt modelId="{1F0463CE-B40E-46BF-9A77-BB2039C946BF}" type="pres">
      <dgm:prSet presAssocID="{60DD7AE0-CE55-4D05-B001-C210FA0C93F1}"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0C74712B-23E2-48A2-AA46-CDF51F108FA7}" type="pres">
      <dgm:prSet presAssocID="{60DD7AE0-CE55-4D05-B001-C210FA0C93F1}" presName="spaceRect" presStyleCnt="0"/>
      <dgm:spPr/>
    </dgm:pt>
    <dgm:pt modelId="{2E863BF1-3401-4F56-8602-47ACD3A2C99A}" type="pres">
      <dgm:prSet presAssocID="{60DD7AE0-CE55-4D05-B001-C210FA0C93F1}" presName="parTx" presStyleLbl="revTx" presStyleIdx="2" presStyleCnt="8">
        <dgm:presLayoutVars>
          <dgm:chMax val="0"/>
          <dgm:chPref val="0"/>
        </dgm:presLayoutVars>
      </dgm:prSet>
      <dgm:spPr/>
    </dgm:pt>
    <dgm:pt modelId="{7BAA5845-5FCC-44BE-AC0F-ED687BE92EDE}" type="pres">
      <dgm:prSet presAssocID="{AFF2164A-5439-456B-BDC0-24E91BCC0E03}" presName="sibTrans" presStyleCnt="0"/>
      <dgm:spPr/>
    </dgm:pt>
    <dgm:pt modelId="{C29CCF07-98C0-4ED3-ACBB-C619F7AA0803}" type="pres">
      <dgm:prSet presAssocID="{4CC54A1F-4CC7-4641-9002-943CE6DDBC71}" presName="compNode" presStyleCnt="0"/>
      <dgm:spPr/>
    </dgm:pt>
    <dgm:pt modelId="{52F11B71-8F99-49E6-A069-1275E1AF1D0B}" type="pres">
      <dgm:prSet presAssocID="{4CC54A1F-4CC7-4641-9002-943CE6DDBC71}" presName="bgRect" presStyleLbl="bgShp" presStyleIdx="3" presStyleCnt="8"/>
      <dgm:spPr/>
    </dgm:pt>
    <dgm:pt modelId="{D17520CD-77AB-4F6C-AFD9-4BEC34D51DC6}" type="pres">
      <dgm:prSet presAssocID="{4CC54A1F-4CC7-4641-9002-943CE6DDBC7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a:ext>
      </dgm:extLst>
    </dgm:pt>
    <dgm:pt modelId="{A37FDF9A-5A3E-405C-9E08-ABCB6A98BF3E}" type="pres">
      <dgm:prSet presAssocID="{4CC54A1F-4CC7-4641-9002-943CE6DDBC71}" presName="spaceRect" presStyleCnt="0"/>
      <dgm:spPr/>
    </dgm:pt>
    <dgm:pt modelId="{6B3877C4-0FA2-46E0-8FB2-0E01724F0EFF}" type="pres">
      <dgm:prSet presAssocID="{4CC54A1F-4CC7-4641-9002-943CE6DDBC71}" presName="parTx" presStyleLbl="revTx" presStyleIdx="3" presStyleCnt="8">
        <dgm:presLayoutVars>
          <dgm:chMax val="0"/>
          <dgm:chPref val="0"/>
        </dgm:presLayoutVars>
      </dgm:prSet>
      <dgm:spPr/>
    </dgm:pt>
    <dgm:pt modelId="{FAB735B9-290C-41A9-8E7F-E17FCF53A63F}" type="pres">
      <dgm:prSet presAssocID="{335AFC01-F6A1-4985-8D2B-ACDF7E47D290}" presName="sibTrans" presStyleCnt="0"/>
      <dgm:spPr/>
    </dgm:pt>
    <dgm:pt modelId="{68F43F1B-42F9-4B54-A4C4-8D01FD11AF46}" type="pres">
      <dgm:prSet presAssocID="{962DC279-85DB-4598-8011-46C3A62B9BC7}" presName="compNode" presStyleCnt="0"/>
      <dgm:spPr/>
    </dgm:pt>
    <dgm:pt modelId="{9AA1CF7F-EB17-4DA5-B6AD-7FE6E6805721}" type="pres">
      <dgm:prSet presAssocID="{962DC279-85DB-4598-8011-46C3A62B9BC7}" presName="bgRect" presStyleLbl="bgShp" presStyleIdx="4" presStyleCnt="8"/>
      <dgm:spPr/>
    </dgm:pt>
    <dgm:pt modelId="{09D4852B-1A85-403A-9C72-2EF88F5F31E7}" type="pres">
      <dgm:prSet presAssocID="{962DC279-85DB-4598-8011-46C3A62B9BC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4B11902A-BCF2-4425-82A0-F944F1B55869}" type="pres">
      <dgm:prSet presAssocID="{962DC279-85DB-4598-8011-46C3A62B9BC7}" presName="spaceRect" presStyleCnt="0"/>
      <dgm:spPr/>
    </dgm:pt>
    <dgm:pt modelId="{748AE3CD-AEAF-4E14-96B8-3BB32AD4435C}" type="pres">
      <dgm:prSet presAssocID="{962DC279-85DB-4598-8011-46C3A62B9BC7}" presName="parTx" presStyleLbl="revTx" presStyleIdx="4" presStyleCnt="8">
        <dgm:presLayoutVars>
          <dgm:chMax val="0"/>
          <dgm:chPref val="0"/>
        </dgm:presLayoutVars>
      </dgm:prSet>
      <dgm:spPr/>
    </dgm:pt>
    <dgm:pt modelId="{3F16E264-A11E-41B3-88F9-20DDB310CBA4}" type="pres">
      <dgm:prSet presAssocID="{4463E241-33EB-4E8C-A0B9-01DCFC35F537}" presName="sibTrans" presStyleCnt="0"/>
      <dgm:spPr/>
    </dgm:pt>
    <dgm:pt modelId="{9EA153F9-9B77-4524-B71A-14E5B2EC1447}" type="pres">
      <dgm:prSet presAssocID="{7AA4CFB1-AA29-4158-B00B-4C65F2D72AFE}" presName="compNode" presStyleCnt="0"/>
      <dgm:spPr/>
    </dgm:pt>
    <dgm:pt modelId="{52E408ED-CC18-4C14-9891-6D65715F5536}" type="pres">
      <dgm:prSet presAssocID="{7AA4CFB1-AA29-4158-B00B-4C65F2D72AFE}" presName="bgRect" presStyleLbl="bgShp" presStyleIdx="5" presStyleCnt="8"/>
      <dgm:spPr/>
    </dgm:pt>
    <dgm:pt modelId="{2EA88E60-1986-4CF3-AF1E-93FFE464CDD9}" type="pres">
      <dgm:prSet presAssocID="{7AA4CFB1-AA29-4158-B00B-4C65F2D72AFE}"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ampagne Glasses"/>
        </a:ext>
      </dgm:extLst>
    </dgm:pt>
    <dgm:pt modelId="{54E9A88A-25CE-4646-BA6D-F0B72B637628}" type="pres">
      <dgm:prSet presAssocID="{7AA4CFB1-AA29-4158-B00B-4C65F2D72AFE}" presName="spaceRect" presStyleCnt="0"/>
      <dgm:spPr/>
    </dgm:pt>
    <dgm:pt modelId="{81C49180-DD7E-4210-BC2A-DD85075B39DF}" type="pres">
      <dgm:prSet presAssocID="{7AA4CFB1-AA29-4158-B00B-4C65F2D72AFE}" presName="parTx" presStyleLbl="revTx" presStyleIdx="5" presStyleCnt="8">
        <dgm:presLayoutVars>
          <dgm:chMax val="0"/>
          <dgm:chPref val="0"/>
        </dgm:presLayoutVars>
      </dgm:prSet>
      <dgm:spPr/>
    </dgm:pt>
    <dgm:pt modelId="{93EB25BC-D1EB-45BE-B0A1-1CB2764589B0}" type="pres">
      <dgm:prSet presAssocID="{2AD8D934-10E1-4CF9-8AB8-6366071E0054}" presName="sibTrans" presStyleCnt="0"/>
      <dgm:spPr/>
    </dgm:pt>
    <dgm:pt modelId="{A7B1E3D6-22F1-4743-85CE-C8E0E34E3EB9}" type="pres">
      <dgm:prSet presAssocID="{83A30AB5-BBB2-4160-A499-B4B0D564D57B}" presName="compNode" presStyleCnt="0"/>
      <dgm:spPr/>
    </dgm:pt>
    <dgm:pt modelId="{7AD0C698-37B0-45D0-9175-9AFC67EB3699}" type="pres">
      <dgm:prSet presAssocID="{83A30AB5-BBB2-4160-A499-B4B0D564D57B}" presName="bgRect" presStyleLbl="bgShp" presStyleIdx="6" presStyleCnt="8"/>
      <dgm:spPr/>
    </dgm:pt>
    <dgm:pt modelId="{62F0D443-45E7-44E4-9961-5C75F774ECD8}" type="pres">
      <dgm:prSet presAssocID="{83A30AB5-BBB2-4160-A499-B4B0D564D57B}"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dicine"/>
        </a:ext>
      </dgm:extLst>
    </dgm:pt>
    <dgm:pt modelId="{365E959B-E023-404F-8099-DC76EB7B5AF3}" type="pres">
      <dgm:prSet presAssocID="{83A30AB5-BBB2-4160-A499-B4B0D564D57B}" presName="spaceRect" presStyleCnt="0"/>
      <dgm:spPr/>
    </dgm:pt>
    <dgm:pt modelId="{AD9C7E3B-584A-4613-A31D-FB991503EB0F}" type="pres">
      <dgm:prSet presAssocID="{83A30AB5-BBB2-4160-A499-B4B0D564D57B}" presName="parTx" presStyleLbl="revTx" presStyleIdx="6" presStyleCnt="8">
        <dgm:presLayoutVars>
          <dgm:chMax val="0"/>
          <dgm:chPref val="0"/>
        </dgm:presLayoutVars>
      </dgm:prSet>
      <dgm:spPr/>
    </dgm:pt>
    <dgm:pt modelId="{849AE5EA-EA8C-4A8C-BE42-B311C0DD5134}" type="pres">
      <dgm:prSet presAssocID="{E0522C55-2AE4-4FB0-9EAE-1ACE09A46C5B}" presName="sibTrans" presStyleCnt="0"/>
      <dgm:spPr/>
    </dgm:pt>
    <dgm:pt modelId="{184F3040-86C6-4A9E-B7BF-FA77E4D41726}" type="pres">
      <dgm:prSet presAssocID="{7386F148-D99C-4D49-BFB3-50CB211A1AC2}" presName="compNode" presStyleCnt="0"/>
      <dgm:spPr/>
    </dgm:pt>
    <dgm:pt modelId="{78B2D2FF-75B1-4149-B540-FABD0299A819}" type="pres">
      <dgm:prSet presAssocID="{7386F148-D99C-4D49-BFB3-50CB211A1AC2}" presName="bgRect" presStyleLbl="bgShp" presStyleIdx="7" presStyleCnt="8"/>
      <dgm:spPr/>
    </dgm:pt>
    <dgm:pt modelId="{09821022-AF16-4110-8550-317D013335A1}" type="pres">
      <dgm:prSet presAssocID="{7386F148-D99C-4D49-BFB3-50CB211A1AC2}"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Windmill"/>
        </a:ext>
      </dgm:extLst>
    </dgm:pt>
    <dgm:pt modelId="{F88E2127-1D2C-4808-81CB-7A23E9C09549}" type="pres">
      <dgm:prSet presAssocID="{7386F148-D99C-4D49-BFB3-50CB211A1AC2}" presName="spaceRect" presStyleCnt="0"/>
      <dgm:spPr/>
    </dgm:pt>
    <dgm:pt modelId="{AF22DF70-510D-439C-B4BF-13DFE0A59D2C}" type="pres">
      <dgm:prSet presAssocID="{7386F148-D99C-4D49-BFB3-50CB211A1AC2}" presName="parTx" presStyleLbl="revTx" presStyleIdx="7" presStyleCnt="8">
        <dgm:presLayoutVars>
          <dgm:chMax val="0"/>
          <dgm:chPref val="0"/>
        </dgm:presLayoutVars>
      </dgm:prSet>
      <dgm:spPr/>
    </dgm:pt>
  </dgm:ptLst>
  <dgm:cxnLst>
    <dgm:cxn modelId="{BB0BE912-A742-481F-8B7F-E6001FED30D7}" type="presOf" srcId="{14E58152-E194-46B4-8DD0-EED1DACBB984}" destId="{D238BB1D-7772-46D5-BF05-27C33FA2BBC3}" srcOrd="0" destOrd="0" presId="urn:microsoft.com/office/officeart/2018/2/layout/IconVerticalSolidList"/>
    <dgm:cxn modelId="{2A8D9614-8639-430A-84C6-0A94C266D000}" srcId="{B385E85D-DB34-48B4-8248-15A0159BB002}" destId="{FA2D2A07-5265-4B25-9CD2-8E339DADA4AD}" srcOrd="1" destOrd="0" parTransId="{D7597255-15F9-4AFC-9FF3-ED527F66F516}" sibTransId="{AD224BE3-D138-4CB8-A844-A61EEAD1CDEA}"/>
    <dgm:cxn modelId="{261A4616-DC96-4621-BAD5-D09241B1A544}" type="presOf" srcId="{60DD7AE0-CE55-4D05-B001-C210FA0C93F1}" destId="{2E863BF1-3401-4F56-8602-47ACD3A2C99A}" srcOrd="0" destOrd="0" presId="urn:microsoft.com/office/officeart/2018/2/layout/IconVerticalSolidList"/>
    <dgm:cxn modelId="{FE7AB832-AB5F-400E-8F73-18847FA26CB4}" type="presOf" srcId="{7386F148-D99C-4D49-BFB3-50CB211A1AC2}" destId="{AF22DF70-510D-439C-B4BF-13DFE0A59D2C}" srcOrd="0" destOrd="0" presId="urn:microsoft.com/office/officeart/2018/2/layout/IconVerticalSolidList"/>
    <dgm:cxn modelId="{651A7036-FB2F-46A1-A25D-0061EF9C7C5B}" type="presOf" srcId="{83A30AB5-BBB2-4160-A499-B4B0D564D57B}" destId="{AD9C7E3B-584A-4613-A31D-FB991503EB0F}" srcOrd="0" destOrd="0" presId="urn:microsoft.com/office/officeart/2018/2/layout/IconVerticalSolidList"/>
    <dgm:cxn modelId="{608DA065-8C70-4D2E-8F0B-AD8D199936EE}" type="presOf" srcId="{962DC279-85DB-4598-8011-46C3A62B9BC7}" destId="{748AE3CD-AEAF-4E14-96B8-3BB32AD4435C}" srcOrd="0" destOrd="0" presId="urn:microsoft.com/office/officeart/2018/2/layout/IconVerticalSolidList"/>
    <dgm:cxn modelId="{1DE3A66E-778F-43C1-8566-4F44092F6900}" type="presOf" srcId="{7AA4CFB1-AA29-4158-B00B-4C65F2D72AFE}" destId="{81C49180-DD7E-4210-BC2A-DD85075B39DF}" srcOrd="0" destOrd="0" presId="urn:microsoft.com/office/officeart/2018/2/layout/IconVerticalSolidList"/>
    <dgm:cxn modelId="{EFB2CE7E-E950-42B6-9E6C-F9C71B2EF677}" type="presOf" srcId="{FA2D2A07-5265-4B25-9CD2-8E339DADA4AD}" destId="{B1A00DBF-6FD2-480C-B9CB-66F79876F63F}" srcOrd="0" destOrd="0" presId="urn:microsoft.com/office/officeart/2018/2/layout/IconVerticalSolidList"/>
    <dgm:cxn modelId="{868E9A9E-D28C-4FD6-9DE6-4251C9540CEC}" type="presOf" srcId="{4CC54A1F-4CC7-4641-9002-943CE6DDBC71}" destId="{6B3877C4-0FA2-46E0-8FB2-0E01724F0EFF}" srcOrd="0" destOrd="0" presId="urn:microsoft.com/office/officeart/2018/2/layout/IconVerticalSolidList"/>
    <dgm:cxn modelId="{334217B5-140E-4A36-BBCD-5DC7FD94FB6F}" srcId="{B385E85D-DB34-48B4-8248-15A0159BB002}" destId="{4CC54A1F-4CC7-4641-9002-943CE6DDBC71}" srcOrd="3" destOrd="0" parTransId="{790BAD07-4659-42C6-A963-FD14087A8684}" sibTransId="{335AFC01-F6A1-4985-8D2B-ACDF7E47D290}"/>
    <dgm:cxn modelId="{2D7A5AB6-8030-4BAB-BE1A-9DE554DE5661}" srcId="{B385E85D-DB34-48B4-8248-15A0159BB002}" destId="{962DC279-85DB-4598-8011-46C3A62B9BC7}" srcOrd="4" destOrd="0" parTransId="{B7BE690B-DC6A-4B04-847E-A5D44B8EDA98}" sibTransId="{4463E241-33EB-4E8C-A0B9-01DCFC35F537}"/>
    <dgm:cxn modelId="{E5F9DDC3-0018-4FCB-AAD1-76684F820261}" srcId="{B385E85D-DB34-48B4-8248-15A0159BB002}" destId="{14E58152-E194-46B4-8DD0-EED1DACBB984}" srcOrd="0" destOrd="0" parTransId="{41E505C0-2D2D-4AF0-A4D0-92F8349152CC}" sibTransId="{6794B723-B3D5-4A2E-AC90-468A2AD7E948}"/>
    <dgm:cxn modelId="{75AC84CB-E6EC-431A-9572-3A9CBEBFF9D5}" type="presOf" srcId="{B385E85D-DB34-48B4-8248-15A0159BB002}" destId="{091A9015-B0F4-4E55-9D8E-61106458D184}" srcOrd="0" destOrd="0" presId="urn:microsoft.com/office/officeart/2018/2/layout/IconVerticalSolidList"/>
    <dgm:cxn modelId="{C74FB6D1-D6A3-4E73-9246-982238E2AE4D}" srcId="{B385E85D-DB34-48B4-8248-15A0159BB002}" destId="{83A30AB5-BBB2-4160-A499-B4B0D564D57B}" srcOrd="6" destOrd="0" parTransId="{F4B56C9D-9C72-432C-8AC6-E6CD7957240B}" sibTransId="{E0522C55-2AE4-4FB0-9EAE-1ACE09A46C5B}"/>
    <dgm:cxn modelId="{58C6F3D9-A989-4396-A3D7-B635AA9302C4}" srcId="{B385E85D-DB34-48B4-8248-15A0159BB002}" destId="{60DD7AE0-CE55-4D05-B001-C210FA0C93F1}" srcOrd="2" destOrd="0" parTransId="{5035420D-2114-432D-979A-B414613E7C92}" sibTransId="{AFF2164A-5439-456B-BDC0-24E91BCC0E03}"/>
    <dgm:cxn modelId="{386064DC-9390-4BC6-BEF2-FD16CA4B7DC3}" srcId="{B385E85D-DB34-48B4-8248-15A0159BB002}" destId="{7AA4CFB1-AA29-4158-B00B-4C65F2D72AFE}" srcOrd="5" destOrd="0" parTransId="{4A91322E-19AC-4DBE-B721-8CD416ABC513}" sibTransId="{2AD8D934-10E1-4CF9-8AB8-6366071E0054}"/>
    <dgm:cxn modelId="{18F8D9F1-F692-4FCC-B4E1-845C58226998}" srcId="{B385E85D-DB34-48B4-8248-15A0159BB002}" destId="{7386F148-D99C-4D49-BFB3-50CB211A1AC2}" srcOrd="7" destOrd="0" parTransId="{B53F4A1F-236D-48ED-9984-37683E9B2E49}" sibTransId="{E00DB47C-D963-4F33-8025-10F7E80315B9}"/>
    <dgm:cxn modelId="{171A8131-DCA0-4C0D-AE01-EE9ADEEC3C4D}" type="presParOf" srcId="{091A9015-B0F4-4E55-9D8E-61106458D184}" destId="{1CC94EBE-14AF-4F72-86A5-8B259092E5E9}" srcOrd="0" destOrd="0" presId="urn:microsoft.com/office/officeart/2018/2/layout/IconVerticalSolidList"/>
    <dgm:cxn modelId="{16EA8680-35C3-44A3-B3EF-8E8280BAAD7D}" type="presParOf" srcId="{1CC94EBE-14AF-4F72-86A5-8B259092E5E9}" destId="{722797F3-AB90-49B0-8DA0-0F0C159580DB}" srcOrd="0" destOrd="0" presId="urn:microsoft.com/office/officeart/2018/2/layout/IconVerticalSolidList"/>
    <dgm:cxn modelId="{D249A01F-9B15-4583-8126-A58C17FCDC8D}" type="presParOf" srcId="{1CC94EBE-14AF-4F72-86A5-8B259092E5E9}" destId="{CB41A747-1AAE-4958-84AF-6E59DC963267}" srcOrd="1" destOrd="0" presId="urn:microsoft.com/office/officeart/2018/2/layout/IconVerticalSolidList"/>
    <dgm:cxn modelId="{895B49E1-9202-4D6D-A169-218C05FC0E76}" type="presParOf" srcId="{1CC94EBE-14AF-4F72-86A5-8B259092E5E9}" destId="{F5EED12C-D3F9-44DC-9799-C34061330835}" srcOrd="2" destOrd="0" presId="urn:microsoft.com/office/officeart/2018/2/layout/IconVerticalSolidList"/>
    <dgm:cxn modelId="{2D9AD95E-6FB8-4723-82D0-F163375F6E78}" type="presParOf" srcId="{1CC94EBE-14AF-4F72-86A5-8B259092E5E9}" destId="{D238BB1D-7772-46D5-BF05-27C33FA2BBC3}" srcOrd="3" destOrd="0" presId="urn:microsoft.com/office/officeart/2018/2/layout/IconVerticalSolidList"/>
    <dgm:cxn modelId="{078C4A05-983B-4AFE-850A-1A1E99D59106}" type="presParOf" srcId="{091A9015-B0F4-4E55-9D8E-61106458D184}" destId="{BA91B98C-6656-4A56-8D8E-2AC6DDD1A707}" srcOrd="1" destOrd="0" presId="urn:microsoft.com/office/officeart/2018/2/layout/IconVerticalSolidList"/>
    <dgm:cxn modelId="{50DF2638-085C-4A8D-90CC-4CCFB05B06B6}" type="presParOf" srcId="{091A9015-B0F4-4E55-9D8E-61106458D184}" destId="{CCCF4FFE-C4F0-4E4A-8D01-0F3738297B82}" srcOrd="2" destOrd="0" presId="urn:microsoft.com/office/officeart/2018/2/layout/IconVerticalSolidList"/>
    <dgm:cxn modelId="{16A1A129-2596-4514-8316-3CF96370D31D}" type="presParOf" srcId="{CCCF4FFE-C4F0-4E4A-8D01-0F3738297B82}" destId="{758CE0E6-1259-4148-AFA3-985BBE4EDEE3}" srcOrd="0" destOrd="0" presId="urn:microsoft.com/office/officeart/2018/2/layout/IconVerticalSolidList"/>
    <dgm:cxn modelId="{71E63B13-5619-42D6-8A7C-ACC3C8C60DA2}" type="presParOf" srcId="{CCCF4FFE-C4F0-4E4A-8D01-0F3738297B82}" destId="{E67608AE-C4B8-444D-9772-DF672F04BCF5}" srcOrd="1" destOrd="0" presId="urn:microsoft.com/office/officeart/2018/2/layout/IconVerticalSolidList"/>
    <dgm:cxn modelId="{3A36593E-140A-4AF0-91CD-662027BA9B86}" type="presParOf" srcId="{CCCF4FFE-C4F0-4E4A-8D01-0F3738297B82}" destId="{C8F2EAE5-2944-4914-926B-835C44367A80}" srcOrd="2" destOrd="0" presId="urn:microsoft.com/office/officeart/2018/2/layout/IconVerticalSolidList"/>
    <dgm:cxn modelId="{A5FA2AEA-64D2-49DA-B9C5-5C8BA22EEE43}" type="presParOf" srcId="{CCCF4FFE-C4F0-4E4A-8D01-0F3738297B82}" destId="{B1A00DBF-6FD2-480C-B9CB-66F79876F63F}" srcOrd="3" destOrd="0" presId="urn:microsoft.com/office/officeart/2018/2/layout/IconVerticalSolidList"/>
    <dgm:cxn modelId="{92ACD54D-5F9C-4DF3-B3C4-CD16EB57B859}" type="presParOf" srcId="{091A9015-B0F4-4E55-9D8E-61106458D184}" destId="{89CF0021-3BDB-460D-A09A-DAEC538BE1E7}" srcOrd="3" destOrd="0" presId="urn:microsoft.com/office/officeart/2018/2/layout/IconVerticalSolidList"/>
    <dgm:cxn modelId="{8E7315F1-4DD0-4580-BA31-DE7796FADD1C}" type="presParOf" srcId="{091A9015-B0F4-4E55-9D8E-61106458D184}" destId="{829B6309-EAF9-4ADD-9649-10BB737F566A}" srcOrd="4" destOrd="0" presId="urn:microsoft.com/office/officeart/2018/2/layout/IconVerticalSolidList"/>
    <dgm:cxn modelId="{76F2B87D-29B7-4939-84AD-6BE1DD00CCAF}" type="presParOf" srcId="{829B6309-EAF9-4ADD-9649-10BB737F566A}" destId="{D31E1941-47F4-4145-BCFC-7E6465269831}" srcOrd="0" destOrd="0" presId="urn:microsoft.com/office/officeart/2018/2/layout/IconVerticalSolidList"/>
    <dgm:cxn modelId="{8AA723EE-CC50-49C8-9FD0-98E1ADE6CAE5}" type="presParOf" srcId="{829B6309-EAF9-4ADD-9649-10BB737F566A}" destId="{1F0463CE-B40E-46BF-9A77-BB2039C946BF}" srcOrd="1" destOrd="0" presId="urn:microsoft.com/office/officeart/2018/2/layout/IconVerticalSolidList"/>
    <dgm:cxn modelId="{E29AB79F-6D8A-4BF9-B9A9-C5EA04195B72}" type="presParOf" srcId="{829B6309-EAF9-4ADD-9649-10BB737F566A}" destId="{0C74712B-23E2-48A2-AA46-CDF51F108FA7}" srcOrd="2" destOrd="0" presId="urn:microsoft.com/office/officeart/2018/2/layout/IconVerticalSolidList"/>
    <dgm:cxn modelId="{546624DB-7172-449F-942C-1CD6FFA71C12}" type="presParOf" srcId="{829B6309-EAF9-4ADD-9649-10BB737F566A}" destId="{2E863BF1-3401-4F56-8602-47ACD3A2C99A}" srcOrd="3" destOrd="0" presId="urn:microsoft.com/office/officeart/2018/2/layout/IconVerticalSolidList"/>
    <dgm:cxn modelId="{DD6AB3A3-7101-4048-A082-8A6D07382A5F}" type="presParOf" srcId="{091A9015-B0F4-4E55-9D8E-61106458D184}" destId="{7BAA5845-5FCC-44BE-AC0F-ED687BE92EDE}" srcOrd="5" destOrd="0" presId="urn:microsoft.com/office/officeart/2018/2/layout/IconVerticalSolidList"/>
    <dgm:cxn modelId="{42F0BB46-1006-4267-9390-24BC1E35406C}" type="presParOf" srcId="{091A9015-B0F4-4E55-9D8E-61106458D184}" destId="{C29CCF07-98C0-4ED3-ACBB-C619F7AA0803}" srcOrd="6" destOrd="0" presId="urn:microsoft.com/office/officeart/2018/2/layout/IconVerticalSolidList"/>
    <dgm:cxn modelId="{CC4592AD-DBEF-45DA-BF1D-12F2F84017A9}" type="presParOf" srcId="{C29CCF07-98C0-4ED3-ACBB-C619F7AA0803}" destId="{52F11B71-8F99-49E6-A069-1275E1AF1D0B}" srcOrd="0" destOrd="0" presId="urn:microsoft.com/office/officeart/2018/2/layout/IconVerticalSolidList"/>
    <dgm:cxn modelId="{134567C3-6E26-4792-B16B-7CDAEF519194}" type="presParOf" srcId="{C29CCF07-98C0-4ED3-ACBB-C619F7AA0803}" destId="{D17520CD-77AB-4F6C-AFD9-4BEC34D51DC6}" srcOrd="1" destOrd="0" presId="urn:microsoft.com/office/officeart/2018/2/layout/IconVerticalSolidList"/>
    <dgm:cxn modelId="{0C052696-14C2-4F29-8C53-A8BF5BA9B7DD}" type="presParOf" srcId="{C29CCF07-98C0-4ED3-ACBB-C619F7AA0803}" destId="{A37FDF9A-5A3E-405C-9E08-ABCB6A98BF3E}" srcOrd="2" destOrd="0" presId="urn:microsoft.com/office/officeart/2018/2/layout/IconVerticalSolidList"/>
    <dgm:cxn modelId="{590C7494-DAA5-4393-9261-3A0FC8E20E52}" type="presParOf" srcId="{C29CCF07-98C0-4ED3-ACBB-C619F7AA0803}" destId="{6B3877C4-0FA2-46E0-8FB2-0E01724F0EFF}" srcOrd="3" destOrd="0" presId="urn:microsoft.com/office/officeart/2018/2/layout/IconVerticalSolidList"/>
    <dgm:cxn modelId="{88F2CC2D-E9E4-48DF-9733-3D079A8D7D55}" type="presParOf" srcId="{091A9015-B0F4-4E55-9D8E-61106458D184}" destId="{FAB735B9-290C-41A9-8E7F-E17FCF53A63F}" srcOrd="7" destOrd="0" presId="urn:microsoft.com/office/officeart/2018/2/layout/IconVerticalSolidList"/>
    <dgm:cxn modelId="{24078DD3-D674-4271-9159-46AAF4E1DE9E}" type="presParOf" srcId="{091A9015-B0F4-4E55-9D8E-61106458D184}" destId="{68F43F1B-42F9-4B54-A4C4-8D01FD11AF46}" srcOrd="8" destOrd="0" presId="urn:microsoft.com/office/officeart/2018/2/layout/IconVerticalSolidList"/>
    <dgm:cxn modelId="{624D8ABD-E72D-477D-8845-321D774D8B31}" type="presParOf" srcId="{68F43F1B-42F9-4B54-A4C4-8D01FD11AF46}" destId="{9AA1CF7F-EB17-4DA5-B6AD-7FE6E6805721}" srcOrd="0" destOrd="0" presId="urn:microsoft.com/office/officeart/2018/2/layout/IconVerticalSolidList"/>
    <dgm:cxn modelId="{0E0509D0-D5A4-4E17-A769-21D8A235B521}" type="presParOf" srcId="{68F43F1B-42F9-4B54-A4C4-8D01FD11AF46}" destId="{09D4852B-1A85-403A-9C72-2EF88F5F31E7}" srcOrd="1" destOrd="0" presId="urn:microsoft.com/office/officeart/2018/2/layout/IconVerticalSolidList"/>
    <dgm:cxn modelId="{BA09BF62-A37A-4C2C-8543-8C6D7F0D572D}" type="presParOf" srcId="{68F43F1B-42F9-4B54-A4C4-8D01FD11AF46}" destId="{4B11902A-BCF2-4425-82A0-F944F1B55869}" srcOrd="2" destOrd="0" presId="urn:microsoft.com/office/officeart/2018/2/layout/IconVerticalSolidList"/>
    <dgm:cxn modelId="{9DE044FB-3D2C-4C08-A9FB-0E2F6B7FE6E6}" type="presParOf" srcId="{68F43F1B-42F9-4B54-A4C4-8D01FD11AF46}" destId="{748AE3CD-AEAF-4E14-96B8-3BB32AD4435C}" srcOrd="3" destOrd="0" presId="urn:microsoft.com/office/officeart/2018/2/layout/IconVerticalSolidList"/>
    <dgm:cxn modelId="{764CCF10-7976-4D92-B857-2308C93B97AD}" type="presParOf" srcId="{091A9015-B0F4-4E55-9D8E-61106458D184}" destId="{3F16E264-A11E-41B3-88F9-20DDB310CBA4}" srcOrd="9" destOrd="0" presId="urn:microsoft.com/office/officeart/2018/2/layout/IconVerticalSolidList"/>
    <dgm:cxn modelId="{08F659E5-563E-4EB7-98EF-6C79659AC5A1}" type="presParOf" srcId="{091A9015-B0F4-4E55-9D8E-61106458D184}" destId="{9EA153F9-9B77-4524-B71A-14E5B2EC1447}" srcOrd="10" destOrd="0" presId="urn:microsoft.com/office/officeart/2018/2/layout/IconVerticalSolidList"/>
    <dgm:cxn modelId="{67767F66-00C0-4483-A706-6A3DE0BB310E}" type="presParOf" srcId="{9EA153F9-9B77-4524-B71A-14E5B2EC1447}" destId="{52E408ED-CC18-4C14-9891-6D65715F5536}" srcOrd="0" destOrd="0" presId="urn:microsoft.com/office/officeart/2018/2/layout/IconVerticalSolidList"/>
    <dgm:cxn modelId="{224E6E7A-BF33-4171-AC4A-092E317D6E8F}" type="presParOf" srcId="{9EA153F9-9B77-4524-B71A-14E5B2EC1447}" destId="{2EA88E60-1986-4CF3-AF1E-93FFE464CDD9}" srcOrd="1" destOrd="0" presId="urn:microsoft.com/office/officeart/2018/2/layout/IconVerticalSolidList"/>
    <dgm:cxn modelId="{23546DBF-2442-44C8-AC1D-6972713CD553}" type="presParOf" srcId="{9EA153F9-9B77-4524-B71A-14E5B2EC1447}" destId="{54E9A88A-25CE-4646-BA6D-F0B72B637628}" srcOrd="2" destOrd="0" presId="urn:microsoft.com/office/officeart/2018/2/layout/IconVerticalSolidList"/>
    <dgm:cxn modelId="{123E823D-C40D-4E7E-BFAE-7E53B814B7E3}" type="presParOf" srcId="{9EA153F9-9B77-4524-B71A-14E5B2EC1447}" destId="{81C49180-DD7E-4210-BC2A-DD85075B39DF}" srcOrd="3" destOrd="0" presId="urn:microsoft.com/office/officeart/2018/2/layout/IconVerticalSolidList"/>
    <dgm:cxn modelId="{12EE08F2-4F2A-4D6C-9D1C-CD52702C98E2}" type="presParOf" srcId="{091A9015-B0F4-4E55-9D8E-61106458D184}" destId="{93EB25BC-D1EB-45BE-B0A1-1CB2764589B0}" srcOrd="11" destOrd="0" presId="urn:microsoft.com/office/officeart/2018/2/layout/IconVerticalSolidList"/>
    <dgm:cxn modelId="{CEDF03D0-CBA4-42CD-9169-B6922B19B3F5}" type="presParOf" srcId="{091A9015-B0F4-4E55-9D8E-61106458D184}" destId="{A7B1E3D6-22F1-4743-85CE-C8E0E34E3EB9}" srcOrd="12" destOrd="0" presId="urn:microsoft.com/office/officeart/2018/2/layout/IconVerticalSolidList"/>
    <dgm:cxn modelId="{994CE508-32CE-4CCE-80AB-56723750DA08}" type="presParOf" srcId="{A7B1E3D6-22F1-4743-85CE-C8E0E34E3EB9}" destId="{7AD0C698-37B0-45D0-9175-9AFC67EB3699}" srcOrd="0" destOrd="0" presId="urn:microsoft.com/office/officeart/2018/2/layout/IconVerticalSolidList"/>
    <dgm:cxn modelId="{2C51BB7B-CFBA-492C-BD43-759968B09AB6}" type="presParOf" srcId="{A7B1E3D6-22F1-4743-85CE-C8E0E34E3EB9}" destId="{62F0D443-45E7-44E4-9961-5C75F774ECD8}" srcOrd="1" destOrd="0" presId="urn:microsoft.com/office/officeart/2018/2/layout/IconVerticalSolidList"/>
    <dgm:cxn modelId="{56BF872B-EDB9-4488-90F9-96FA6D9AE2EA}" type="presParOf" srcId="{A7B1E3D6-22F1-4743-85CE-C8E0E34E3EB9}" destId="{365E959B-E023-404F-8099-DC76EB7B5AF3}" srcOrd="2" destOrd="0" presId="urn:microsoft.com/office/officeart/2018/2/layout/IconVerticalSolidList"/>
    <dgm:cxn modelId="{F33A006E-1E12-42F9-A8D5-A14601D51F2A}" type="presParOf" srcId="{A7B1E3D6-22F1-4743-85CE-C8E0E34E3EB9}" destId="{AD9C7E3B-584A-4613-A31D-FB991503EB0F}" srcOrd="3" destOrd="0" presId="urn:microsoft.com/office/officeart/2018/2/layout/IconVerticalSolidList"/>
    <dgm:cxn modelId="{4B23C7F2-8611-4F32-AE81-6B6FCF1D0A10}" type="presParOf" srcId="{091A9015-B0F4-4E55-9D8E-61106458D184}" destId="{849AE5EA-EA8C-4A8C-BE42-B311C0DD5134}" srcOrd="13" destOrd="0" presId="urn:microsoft.com/office/officeart/2018/2/layout/IconVerticalSolidList"/>
    <dgm:cxn modelId="{AD75D2B4-1945-429A-897B-82F874171B53}" type="presParOf" srcId="{091A9015-B0F4-4E55-9D8E-61106458D184}" destId="{184F3040-86C6-4A9E-B7BF-FA77E4D41726}" srcOrd="14" destOrd="0" presId="urn:microsoft.com/office/officeart/2018/2/layout/IconVerticalSolidList"/>
    <dgm:cxn modelId="{277DE3C0-890A-4195-BB2A-54C8203613BA}" type="presParOf" srcId="{184F3040-86C6-4A9E-B7BF-FA77E4D41726}" destId="{78B2D2FF-75B1-4149-B540-FABD0299A819}" srcOrd="0" destOrd="0" presId="urn:microsoft.com/office/officeart/2018/2/layout/IconVerticalSolidList"/>
    <dgm:cxn modelId="{C22C6B23-B764-4B07-9B54-8E21B3EEF894}" type="presParOf" srcId="{184F3040-86C6-4A9E-B7BF-FA77E4D41726}" destId="{09821022-AF16-4110-8550-317D013335A1}" srcOrd="1" destOrd="0" presId="urn:microsoft.com/office/officeart/2018/2/layout/IconVerticalSolidList"/>
    <dgm:cxn modelId="{FADE8947-825B-48FE-9ACA-CD6F17DA45BC}" type="presParOf" srcId="{184F3040-86C6-4A9E-B7BF-FA77E4D41726}" destId="{F88E2127-1D2C-4808-81CB-7A23E9C09549}" srcOrd="2" destOrd="0" presId="urn:microsoft.com/office/officeart/2018/2/layout/IconVerticalSolidList"/>
    <dgm:cxn modelId="{A4F72183-A805-4BA9-A090-B52813406510}" type="presParOf" srcId="{184F3040-86C6-4A9E-B7BF-FA77E4D41726}" destId="{AF22DF70-510D-439C-B4BF-13DFE0A59D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3DFDC-149D-A24C-8919-A77A3067A68D}">
      <dsp:nvSpPr>
        <dsp:cNvPr id="0" name=""/>
        <dsp:cNvSpPr/>
      </dsp:nvSpPr>
      <dsp:spPr>
        <a:xfrm>
          <a:off x="1333"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C066D-4364-2D44-A6EB-E500A7BB8F91}">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Child development is a fluid process and we have reason to believe behaviours will  be responsive to intervention during childhood and adolescence</a:t>
          </a:r>
          <a:endParaRPr lang="en-US" sz="2900" kern="1200"/>
        </a:p>
      </dsp:txBody>
      <dsp:txXfrm>
        <a:off x="608661" y="692298"/>
        <a:ext cx="4508047" cy="2799040"/>
      </dsp:txXfrm>
    </dsp:sp>
    <dsp:sp modelId="{0AAB8F1B-9F1D-9C4C-B5B2-3EB0B7EACC33}">
      <dsp:nvSpPr>
        <dsp:cNvPr id="0" name=""/>
        <dsp:cNvSpPr/>
      </dsp:nvSpPr>
      <dsp:spPr>
        <a:xfrm>
          <a:off x="5724037" y="110983"/>
          <a:ext cx="4682211" cy="297320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69AE8-12B0-C949-B77C-229386FA1C23}">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“It is easier to build strong children than to repair broken men” Fredrick Douglas 1818-1895</a:t>
          </a:r>
          <a:endParaRPr lang="en-US" sz="2900" kern="1200"/>
        </a:p>
      </dsp:txBody>
      <dsp:txXfrm>
        <a:off x="6331365" y="692298"/>
        <a:ext cx="4508047" cy="2799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8702A-332B-B747-9C2B-5574F8E37438}">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46ED9B6-D1FB-3146-96C2-F4D5ABDB0E27}">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Review of AIM2 , practitioner , trainer and agency feedback</a:t>
          </a:r>
        </a:p>
      </dsp:txBody>
      <dsp:txXfrm>
        <a:off x="0" y="0"/>
        <a:ext cx="6666833" cy="1363480"/>
      </dsp:txXfrm>
    </dsp:sp>
    <dsp:sp modelId="{C3FA889B-AA41-5242-BBD8-F66A4D0F8223}">
      <dsp:nvSpPr>
        <dsp:cNvPr id="0" name=""/>
        <dsp:cNvSpPr/>
      </dsp:nvSpPr>
      <dsp:spPr>
        <a:xfrm>
          <a:off x="0" y="1363480"/>
          <a:ext cx="6666833"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FE8422-C508-8F4D-868A-2E884B0F8A8A}">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The changing nature of HSB including technology</a:t>
          </a:r>
        </a:p>
      </dsp:txBody>
      <dsp:txXfrm>
        <a:off x="0" y="1363480"/>
        <a:ext cx="6666833" cy="1363480"/>
      </dsp:txXfrm>
    </dsp:sp>
    <dsp:sp modelId="{B81CFED9-BA5E-4645-AD1E-CF5B0DB752A0}">
      <dsp:nvSpPr>
        <dsp:cNvPr id="0" name=""/>
        <dsp:cNvSpPr/>
      </dsp:nvSpPr>
      <dsp:spPr>
        <a:xfrm>
          <a:off x="0" y="2726960"/>
          <a:ext cx="6666833"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0833D86-D045-C849-8B35-4C2513D2A152}">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Having a ‘developmentally informed’ model of assessment</a:t>
          </a:r>
        </a:p>
      </dsp:txBody>
      <dsp:txXfrm>
        <a:off x="0" y="2726960"/>
        <a:ext cx="6666833" cy="1363480"/>
      </dsp:txXfrm>
    </dsp:sp>
    <dsp:sp modelId="{A0A284CE-3D3C-2A4D-95B5-8E1D6DDB36C7}">
      <dsp:nvSpPr>
        <dsp:cNvPr id="0" name=""/>
        <dsp:cNvSpPr/>
      </dsp:nvSpPr>
      <dsp:spPr>
        <a:xfrm>
          <a:off x="0" y="409044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17287E5-D179-7E4E-BEB7-53C50ABA959B}">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a:t>The static labelling of young person Low, Medium or High </a:t>
          </a:r>
        </a:p>
      </dsp:txBody>
      <dsp:txXfrm>
        <a:off x="0" y="4090440"/>
        <a:ext cx="6666833" cy="13634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9876B-6556-EB45-B100-37F67BA85B91}">
      <dsp:nvSpPr>
        <dsp:cNvPr id="0" name=""/>
        <dsp:cNvSpPr/>
      </dsp:nvSpPr>
      <dsp:spPr>
        <a:xfrm>
          <a:off x="0" y="804"/>
          <a:ext cx="79382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B45E70C-65D2-EE49-9D61-31788733CF98}">
      <dsp:nvSpPr>
        <dsp:cNvPr id="0" name=""/>
        <dsp:cNvSpPr/>
      </dsp:nvSpPr>
      <dsp:spPr>
        <a:xfrm>
          <a:off x="0" y="804"/>
          <a:ext cx="7938249" cy="1317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Seek to understand the HSB within the wider functioning /experiences of the  young person</a:t>
          </a:r>
        </a:p>
      </dsp:txBody>
      <dsp:txXfrm>
        <a:off x="0" y="804"/>
        <a:ext cx="7938249" cy="1317916"/>
      </dsp:txXfrm>
    </dsp:sp>
    <dsp:sp modelId="{FA8F3C72-F1C0-8E48-9654-C712EA8EBC5D}">
      <dsp:nvSpPr>
        <dsp:cNvPr id="0" name=""/>
        <dsp:cNvSpPr/>
      </dsp:nvSpPr>
      <dsp:spPr>
        <a:xfrm>
          <a:off x="0" y="1318721"/>
          <a:ext cx="79382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489C4B-28B4-564E-8B52-DE82AB9F580C}">
      <dsp:nvSpPr>
        <dsp:cNvPr id="0" name=""/>
        <dsp:cNvSpPr/>
      </dsp:nvSpPr>
      <dsp:spPr>
        <a:xfrm>
          <a:off x="0" y="1318721"/>
          <a:ext cx="7938249" cy="1317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Analyse the profile of the young person considering all their life domains </a:t>
          </a:r>
        </a:p>
      </dsp:txBody>
      <dsp:txXfrm>
        <a:off x="0" y="1318721"/>
        <a:ext cx="7938249" cy="1317916"/>
      </dsp:txXfrm>
    </dsp:sp>
    <dsp:sp modelId="{5AAE8024-A0A5-DE44-8E03-04ADE92289A0}">
      <dsp:nvSpPr>
        <dsp:cNvPr id="0" name=""/>
        <dsp:cNvSpPr/>
      </dsp:nvSpPr>
      <dsp:spPr>
        <a:xfrm>
          <a:off x="0" y="2636638"/>
          <a:ext cx="79382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39B2D5-1B37-8C41-B8EF-10B03C9773D6}">
      <dsp:nvSpPr>
        <dsp:cNvPr id="0" name=""/>
        <dsp:cNvSpPr/>
      </dsp:nvSpPr>
      <dsp:spPr>
        <a:xfrm>
          <a:off x="0" y="2636638"/>
          <a:ext cx="7938249" cy="1317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Gaining a profile of the young person to identify the specific areas for safety planning and interventions</a:t>
          </a:r>
        </a:p>
      </dsp:txBody>
      <dsp:txXfrm>
        <a:off x="0" y="2636638"/>
        <a:ext cx="7938249" cy="1317916"/>
      </dsp:txXfrm>
    </dsp:sp>
    <dsp:sp modelId="{130BAC99-8D7F-5641-8BDF-12ABAECE2E39}">
      <dsp:nvSpPr>
        <dsp:cNvPr id="0" name=""/>
        <dsp:cNvSpPr/>
      </dsp:nvSpPr>
      <dsp:spPr>
        <a:xfrm>
          <a:off x="0" y="3954554"/>
          <a:ext cx="79382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3C86BF-57B5-8946-AA10-7D6C9BA08600}">
      <dsp:nvSpPr>
        <dsp:cNvPr id="0" name=""/>
        <dsp:cNvSpPr/>
      </dsp:nvSpPr>
      <dsp:spPr>
        <a:xfrm>
          <a:off x="0" y="3954554"/>
          <a:ext cx="7938249" cy="1317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Review the AIM3 profile after intervention to assess progress and continue to target specific areas through bespoke , individualized interventions</a:t>
          </a:r>
        </a:p>
      </dsp:txBody>
      <dsp:txXfrm>
        <a:off x="0" y="3954554"/>
        <a:ext cx="7938249" cy="1317916"/>
      </dsp:txXfrm>
    </dsp:sp>
    <dsp:sp modelId="{7BB32B29-7ACE-2241-92E3-BE6AB03D9FC9}">
      <dsp:nvSpPr>
        <dsp:cNvPr id="0" name=""/>
        <dsp:cNvSpPr/>
      </dsp:nvSpPr>
      <dsp:spPr>
        <a:xfrm>
          <a:off x="0" y="5272471"/>
          <a:ext cx="7938249"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5679A1B-89A9-CB42-874F-BEE501F923D2}">
      <dsp:nvSpPr>
        <dsp:cNvPr id="0" name=""/>
        <dsp:cNvSpPr/>
      </dsp:nvSpPr>
      <dsp:spPr>
        <a:xfrm>
          <a:off x="0" y="5272471"/>
          <a:ext cx="7938249" cy="1317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Gender neutral and able to be used with race / culture allowing for unique considerations within items</a:t>
          </a:r>
        </a:p>
      </dsp:txBody>
      <dsp:txXfrm>
        <a:off x="0" y="5272471"/>
        <a:ext cx="7938249" cy="13179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5CDBD-584B-6843-85CE-19D378524051}">
      <dsp:nvSpPr>
        <dsp:cNvPr id="0" name=""/>
        <dsp:cNvSpPr/>
      </dsp:nvSpPr>
      <dsp:spPr>
        <a:xfrm>
          <a:off x="1879598" y="85221"/>
          <a:ext cx="4368800" cy="1517226"/>
        </a:xfrm>
        <a:prstGeom prst="ellipse">
          <a:avLst/>
        </a:prstGeom>
        <a:solidFill>
          <a:schemeClr val="accent5">
            <a:tint val="50000"/>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CBD6DD6-B4AA-BC40-9009-BCA85918C0CF}">
      <dsp:nvSpPr>
        <dsp:cNvPr id="0" name=""/>
        <dsp:cNvSpPr/>
      </dsp:nvSpPr>
      <dsp:spPr>
        <a:xfrm>
          <a:off x="3640666" y="3935306"/>
          <a:ext cx="846666" cy="541866"/>
        </a:xfrm>
        <a:prstGeom prst="downArrow">
          <a:avLst/>
        </a:prstGeom>
        <a:solidFill>
          <a:schemeClr val="accent5">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45C6349-6541-7A43-93E4-38CD3B8A612A}">
      <dsp:nvSpPr>
        <dsp:cNvPr id="0" name=""/>
        <dsp:cNvSpPr/>
      </dsp:nvSpPr>
      <dsp:spPr>
        <a:xfrm>
          <a:off x="2031999" y="4368800"/>
          <a:ext cx="4064000" cy="1016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Who does young person pose a risk to, when is this more likely and what can assist in reducing this likelihood</a:t>
          </a:r>
        </a:p>
      </dsp:txBody>
      <dsp:txXfrm>
        <a:off x="2031999" y="4368800"/>
        <a:ext cx="4064000" cy="1016000"/>
      </dsp:txXfrm>
    </dsp:sp>
    <dsp:sp modelId="{9DC36D76-21BB-A046-939A-66554A863AF7}">
      <dsp:nvSpPr>
        <dsp:cNvPr id="0" name=""/>
        <dsp:cNvSpPr/>
      </dsp:nvSpPr>
      <dsp:spPr>
        <a:xfrm>
          <a:off x="3461173" y="1854538"/>
          <a:ext cx="1524000" cy="1524000"/>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External Factors</a:t>
          </a:r>
        </a:p>
      </dsp:txBody>
      <dsp:txXfrm>
        <a:off x="3684358" y="2077723"/>
        <a:ext cx="1077630" cy="1077630"/>
      </dsp:txXfrm>
    </dsp:sp>
    <dsp:sp modelId="{57F53551-8C64-8846-83AD-B8914ADE5518}">
      <dsp:nvSpPr>
        <dsp:cNvPr id="0" name=""/>
        <dsp:cNvSpPr/>
      </dsp:nvSpPr>
      <dsp:spPr>
        <a:xfrm>
          <a:off x="2370666" y="711200"/>
          <a:ext cx="1524000" cy="1524000"/>
        </a:xfrm>
        <a:prstGeom prst="ellipse">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Developmental / Environment / Family</a:t>
          </a:r>
        </a:p>
      </dsp:txBody>
      <dsp:txXfrm>
        <a:off x="2593851" y="934385"/>
        <a:ext cx="1077630" cy="1077630"/>
      </dsp:txXfrm>
    </dsp:sp>
    <dsp:sp modelId="{144D79C4-877A-4740-A791-6DAD645F5875}">
      <dsp:nvSpPr>
        <dsp:cNvPr id="0" name=""/>
        <dsp:cNvSpPr/>
      </dsp:nvSpPr>
      <dsp:spPr>
        <a:xfrm>
          <a:off x="3928533" y="342730"/>
          <a:ext cx="1524000" cy="1524000"/>
        </a:xfrm>
        <a:prstGeom prst="ellipse">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Sexual / non sexual / self regulation</a:t>
          </a:r>
        </a:p>
      </dsp:txBody>
      <dsp:txXfrm>
        <a:off x="4151718" y="565915"/>
        <a:ext cx="1077630" cy="1077630"/>
      </dsp:txXfrm>
    </dsp:sp>
    <dsp:sp modelId="{051DEB82-9EFD-C248-A8D0-7C51A011DCDA}">
      <dsp:nvSpPr>
        <dsp:cNvPr id="0" name=""/>
        <dsp:cNvSpPr/>
      </dsp:nvSpPr>
      <dsp:spPr>
        <a:xfrm>
          <a:off x="1693333" y="33866"/>
          <a:ext cx="4741333" cy="3793066"/>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3D35D-F627-9B42-981D-906AF752575F}">
      <dsp:nvSpPr>
        <dsp:cNvPr id="0" name=""/>
        <dsp:cNvSpPr/>
      </dsp:nvSpPr>
      <dsp:spPr>
        <a:xfrm>
          <a:off x="0" y="399"/>
          <a:ext cx="3749222"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DC2282-ABA2-5E40-94F1-24CB0A6A2A6F}">
      <dsp:nvSpPr>
        <dsp:cNvPr id="0" name=""/>
        <dsp:cNvSpPr/>
      </dsp:nvSpPr>
      <dsp:spPr>
        <a:xfrm>
          <a:off x="0" y="399"/>
          <a:ext cx="3749222" cy="654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Observation </a:t>
          </a:r>
        </a:p>
      </dsp:txBody>
      <dsp:txXfrm>
        <a:off x="0" y="399"/>
        <a:ext cx="3749222" cy="654757"/>
      </dsp:txXfrm>
    </dsp:sp>
    <dsp:sp modelId="{D322AEAA-7141-564F-89F0-89FD88D7157D}">
      <dsp:nvSpPr>
        <dsp:cNvPr id="0" name=""/>
        <dsp:cNvSpPr/>
      </dsp:nvSpPr>
      <dsp:spPr>
        <a:xfrm>
          <a:off x="0" y="655157"/>
          <a:ext cx="3749222" cy="0"/>
        </a:xfrm>
        <a:prstGeom prst="line">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w="6350" cap="flat" cmpd="sng" algn="ctr">
          <a:solidFill>
            <a:schemeClr val="accent2">
              <a:hueOff val="-363841"/>
              <a:satOff val="-20982"/>
              <a:lumOff val="215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4397E9C-AC62-F84D-908C-DB95E7E2BC2A}">
      <dsp:nvSpPr>
        <dsp:cNvPr id="0" name=""/>
        <dsp:cNvSpPr/>
      </dsp:nvSpPr>
      <dsp:spPr>
        <a:xfrm>
          <a:off x="0" y="655157"/>
          <a:ext cx="3749222" cy="654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Experience </a:t>
          </a:r>
        </a:p>
      </dsp:txBody>
      <dsp:txXfrm>
        <a:off x="0" y="655157"/>
        <a:ext cx="3749222" cy="654757"/>
      </dsp:txXfrm>
    </dsp:sp>
    <dsp:sp modelId="{740A057C-685E-664E-B4ED-E0F8D883E83C}">
      <dsp:nvSpPr>
        <dsp:cNvPr id="0" name=""/>
        <dsp:cNvSpPr/>
      </dsp:nvSpPr>
      <dsp:spPr>
        <a:xfrm>
          <a:off x="0" y="1309914"/>
          <a:ext cx="3749222"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8F34E32-6A60-774E-8736-4342D7CEC5AB}">
      <dsp:nvSpPr>
        <dsp:cNvPr id="0" name=""/>
        <dsp:cNvSpPr/>
      </dsp:nvSpPr>
      <dsp:spPr>
        <a:xfrm>
          <a:off x="0" y="1309914"/>
          <a:ext cx="3749222" cy="654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Knowledge</a:t>
          </a:r>
        </a:p>
      </dsp:txBody>
      <dsp:txXfrm>
        <a:off x="0" y="1309914"/>
        <a:ext cx="3749222" cy="654757"/>
      </dsp:txXfrm>
    </dsp:sp>
    <dsp:sp modelId="{B9E6ACC7-22F2-F941-95F4-AD5E07D3CBDC}">
      <dsp:nvSpPr>
        <dsp:cNvPr id="0" name=""/>
        <dsp:cNvSpPr/>
      </dsp:nvSpPr>
      <dsp:spPr>
        <a:xfrm>
          <a:off x="0" y="1964671"/>
          <a:ext cx="3749222" cy="0"/>
        </a:xfrm>
        <a:prstGeom prst="line">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890AF9E-8763-4743-AC9F-DD232C2AA600}">
      <dsp:nvSpPr>
        <dsp:cNvPr id="0" name=""/>
        <dsp:cNvSpPr/>
      </dsp:nvSpPr>
      <dsp:spPr>
        <a:xfrm>
          <a:off x="0" y="1964671"/>
          <a:ext cx="3749222" cy="654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Peer influenced </a:t>
          </a:r>
        </a:p>
      </dsp:txBody>
      <dsp:txXfrm>
        <a:off x="0" y="1964671"/>
        <a:ext cx="3749222" cy="654757"/>
      </dsp:txXfrm>
    </dsp:sp>
    <dsp:sp modelId="{61976657-0565-BF4E-BA68-7C8337B9A073}">
      <dsp:nvSpPr>
        <dsp:cNvPr id="0" name=""/>
        <dsp:cNvSpPr/>
      </dsp:nvSpPr>
      <dsp:spPr>
        <a:xfrm>
          <a:off x="0" y="2619428"/>
          <a:ext cx="3749222"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66F9E7D-5A4E-4347-978A-6B0A12F29D77}">
      <dsp:nvSpPr>
        <dsp:cNvPr id="0" name=""/>
        <dsp:cNvSpPr/>
      </dsp:nvSpPr>
      <dsp:spPr>
        <a:xfrm>
          <a:off x="0" y="2619428"/>
          <a:ext cx="3749222" cy="654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Learning difficulties </a:t>
          </a:r>
        </a:p>
      </dsp:txBody>
      <dsp:txXfrm>
        <a:off x="0" y="2619428"/>
        <a:ext cx="3749222" cy="6547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EAEEB-54D7-B649-BF4A-4A53AAC94AD2}">
      <dsp:nvSpPr>
        <dsp:cNvPr id="0" name=""/>
        <dsp:cNvSpPr/>
      </dsp:nvSpPr>
      <dsp:spPr>
        <a:xfrm>
          <a:off x="0" y="60457"/>
          <a:ext cx="443300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Curiosity / exploration </a:t>
          </a:r>
        </a:p>
      </dsp:txBody>
      <dsp:txXfrm>
        <a:off x="31613" y="92070"/>
        <a:ext cx="4369782" cy="584369"/>
      </dsp:txXfrm>
    </dsp:sp>
    <dsp:sp modelId="{E8878CD4-0538-2449-9246-0B146723E87F}">
      <dsp:nvSpPr>
        <dsp:cNvPr id="0" name=""/>
        <dsp:cNvSpPr/>
      </dsp:nvSpPr>
      <dsp:spPr>
        <a:xfrm>
          <a:off x="0" y="785812"/>
          <a:ext cx="443300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Sexual / sensations pleasure</a:t>
          </a:r>
        </a:p>
      </dsp:txBody>
      <dsp:txXfrm>
        <a:off x="31613" y="817425"/>
        <a:ext cx="4369782" cy="584369"/>
      </dsp:txXfrm>
    </dsp:sp>
    <dsp:sp modelId="{3ABE2FD8-0230-3542-B752-C83383C5CE4F}">
      <dsp:nvSpPr>
        <dsp:cNvPr id="0" name=""/>
        <dsp:cNvSpPr/>
      </dsp:nvSpPr>
      <dsp:spPr>
        <a:xfrm>
          <a:off x="0" y="1511167"/>
          <a:ext cx="443300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Learnt behaviour</a:t>
          </a:r>
        </a:p>
      </dsp:txBody>
      <dsp:txXfrm>
        <a:off x="31613" y="1542780"/>
        <a:ext cx="4369782" cy="584369"/>
      </dsp:txXfrm>
    </dsp:sp>
    <dsp:sp modelId="{4C34A979-148F-BA4A-B392-E8B2DAFF2CFA}">
      <dsp:nvSpPr>
        <dsp:cNvPr id="0" name=""/>
        <dsp:cNvSpPr/>
      </dsp:nvSpPr>
      <dsp:spPr>
        <a:xfrm>
          <a:off x="0" y="2236522"/>
          <a:ext cx="443300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Emotional management</a:t>
          </a:r>
        </a:p>
      </dsp:txBody>
      <dsp:txXfrm>
        <a:off x="31613" y="2268135"/>
        <a:ext cx="4369782" cy="584369"/>
      </dsp:txXfrm>
    </dsp:sp>
    <dsp:sp modelId="{136542BF-4A05-994F-AFAF-53E3985F081D}">
      <dsp:nvSpPr>
        <dsp:cNvPr id="0" name=""/>
        <dsp:cNvSpPr/>
      </dsp:nvSpPr>
      <dsp:spPr>
        <a:xfrm>
          <a:off x="0" y="2961877"/>
          <a:ext cx="443300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Revenge / grievance </a:t>
          </a:r>
        </a:p>
      </dsp:txBody>
      <dsp:txXfrm>
        <a:off x="31613" y="2993490"/>
        <a:ext cx="4369782" cy="584369"/>
      </dsp:txXfrm>
    </dsp:sp>
    <dsp:sp modelId="{0876F74F-BA68-2C4E-A26F-4BFF1AE59C12}">
      <dsp:nvSpPr>
        <dsp:cNvPr id="0" name=""/>
        <dsp:cNvSpPr/>
      </dsp:nvSpPr>
      <dsp:spPr>
        <a:xfrm>
          <a:off x="0" y="3687232"/>
          <a:ext cx="443300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Needs being met</a:t>
          </a:r>
        </a:p>
      </dsp:txBody>
      <dsp:txXfrm>
        <a:off x="31613" y="3718845"/>
        <a:ext cx="4369782" cy="584369"/>
      </dsp:txXfrm>
    </dsp:sp>
    <dsp:sp modelId="{D72F0C14-0595-224E-AC6A-D37707C2612F}">
      <dsp:nvSpPr>
        <dsp:cNvPr id="0" name=""/>
        <dsp:cNvSpPr/>
      </dsp:nvSpPr>
      <dsp:spPr>
        <a:xfrm>
          <a:off x="0" y="4412587"/>
          <a:ext cx="4433008"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Peer acceptance </a:t>
          </a:r>
        </a:p>
      </dsp:txBody>
      <dsp:txXfrm>
        <a:off x="31613" y="4444200"/>
        <a:ext cx="4369782" cy="5843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102BA-B20B-FB43-91D6-4B2CF618A05B}">
      <dsp:nvSpPr>
        <dsp:cNvPr id="0" name=""/>
        <dsp:cNvSpPr/>
      </dsp:nvSpPr>
      <dsp:spPr>
        <a:xfrm rot="16200000">
          <a:off x="-1654487" y="1655393"/>
          <a:ext cx="5615819" cy="2305032"/>
        </a:xfrm>
        <a:prstGeom prst="flowChartManualOperati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solidFill>
            </a:rPr>
            <a:t>Normal</a:t>
          </a:r>
        </a:p>
        <a:p>
          <a:pPr marL="171450" lvl="1" indent="-171450" algn="l" defTabSz="711200">
            <a:lnSpc>
              <a:spcPct val="200000"/>
            </a:lnSpc>
            <a:spcBef>
              <a:spcPct val="0"/>
            </a:spcBef>
            <a:spcAft>
              <a:spcPct val="15000"/>
            </a:spcAft>
            <a:buChar char="•"/>
          </a:pPr>
          <a:r>
            <a:rPr lang="en-US" sz="1600" b="1" kern="1200" dirty="0">
              <a:solidFill>
                <a:schemeClr val="tx1"/>
              </a:solidFill>
            </a:rPr>
            <a:t>Developmentally expected</a:t>
          </a:r>
        </a:p>
        <a:p>
          <a:pPr marL="171450" lvl="1" indent="-171450" algn="l" defTabSz="711200">
            <a:lnSpc>
              <a:spcPct val="200000"/>
            </a:lnSpc>
            <a:spcBef>
              <a:spcPct val="0"/>
            </a:spcBef>
            <a:spcAft>
              <a:spcPct val="15000"/>
            </a:spcAft>
            <a:buChar char="•"/>
          </a:pPr>
          <a:r>
            <a:rPr lang="en-US" sz="1600" b="1" kern="1200" dirty="0">
              <a:solidFill>
                <a:schemeClr val="tx1"/>
              </a:solidFill>
            </a:rPr>
            <a:t>Socially accepted</a:t>
          </a:r>
        </a:p>
        <a:p>
          <a:pPr marL="171450" lvl="1" indent="-171450" algn="l" defTabSz="711200">
            <a:lnSpc>
              <a:spcPct val="200000"/>
            </a:lnSpc>
            <a:spcBef>
              <a:spcPct val="0"/>
            </a:spcBef>
            <a:spcAft>
              <a:spcPct val="15000"/>
            </a:spcAft>
            <a:buChar char="•"/>
          </a:pPr>
          <a:r>
            <a:rPr lang="en-US" sz="1600" b="1" kern="1200" dirty="0">
              <a:solidFill>
                <a:schemeClr val="tx1"/>
              </a:solidFill>
            </a:rPr>
            <a:t>Consensual, mutual, reciprocal</a:t>
          </a:r>
        </a:p>
      </dsp:txBody>
      <dsp:txXfrm rot="5400000">
        <a:off x="906" y="1123164"/>
        <a:ext cx="2305032" cy="3369491"/>
      </dsp:txXfrm>
    </dsp:sp>
    <dsp:sp modelId="{EBD15FB6-6BBC-1241-8195-5A741D2AB53A}">
      <dsp:nvSpPr>
        <dsp:cNvPr id="0" name=""/>
        <dsp:cNvSpPr/>
      </dsp:nvSpPr>
      <dsp:spPr>
        <a:xfrm rot="16200000">
          <a:off x="697290" y="1769569"/>
          <a:ext cx="5615819" cy="2076680"/>
        </a:xfrm>
        <a:prstGeom prst="flowChartManualOperation">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solidFill>
            </a:rPr>
            <a:t>Inappropriate</a:t>
          </a:r>
        </a:p>
        <a:p>
          <a:pPr marL="114300" lvl="1" indent="-114300" algn="l" defTabSz="622300">
            <a:lnSpc>
              <a:spcPct val="90000"/>
            </a:lnSpc>
            <a:spcBef>
              <a:spcPct val="0"/>
            </a:spcBef>
            <a:spcAft>
              <a:spcPct val="15000"/>
            </a:spcAft>
            <a:buChar char="•"/>
          </a:pPr>
          <a:r>
            <a:rPr lang="en-US" sz="1400" b="1" kern="1200" dirty="0">
              <a:solidFill>
                <a:schemeClr val="tx1"/>
              </a:solidFill>
            </a:rPr>
            <a:t>Single instances of inappropriate sexual </a:t>
          </a:r>
          <a:r>
            <a:rPr lang="en-US" sz="1400" b="1" kern="1200" dirty="0" err="1">
              <a:solidFill>
                <a:schemeClr val="tx1"/>
              </a:solidFill>
            </a:rPr>
            <a:t>behaviour</a:t>
          </a:r>
          <a:r>
            <a:rPr lang="en-US" sz="1400" b="1" kern="1200" dirty="0">
              <a:solidFill>
                <a:schemeClr val="tx1"/>
              </a:solidFill>
            </a:rPr>
            <a:t> </a:t>
          </a:r>
        </a:p>
        <a:p>
          <a:pPr marL="114300" lvl="1" indent="-114300" algn="l" defTabSz="622300">
            <a:lnSpc>
              <a:spcPct val="90000"/>
            </a:lnSpc>
            <a:spcBef>
              <a:spcPct val="0"/>
            </a:spcBef>
            <a:spcAft>
              <a:spcPct val="15000"/>
            </a:spcAft>
            <a:buChar char="•"/>
          </a:pPr>
          <a:r>
            <a:rPr lang="en-US" sz="1400" b="1" kern="1200" dirty="0">
              <a:solidFill>
                <a:schemeClr val="tx1"/>
              </a:solidFill>
            </a:rPr>
            <a:t>Socially acceptable behavior within peer group</a:t>
          </a:r>
        </a:p>
        <a:p>
          <a:pPr marL="114300" lvl="1" indent="-114300" algn="l" defTabSz="622300">
            <a:lnSpc>
              <a:spcPct val="90000"/>
            </a:lnSpc>
            <a:spcBef>
              <a:spcPct val="0"/>
            </a:spcBef>
            <a:spcAft>
              <a:spcPct val="15000"/>
            </a:spcAft>
            <a:buChar char="•"/>
          </a:pPr>
          <a:r>
            <a:rPr lang="en-US" sz="1400" b="1" kern="1200" dirty="0">
              <a:solidFill>
                <a:schemeClr val="tx1"/>
              </a:solidFill>
            </a:rPr>
            <a:t>Context for behavior may be inappropriate</a:t>
          </a:r>
        </a:p>
        <a:p>
          <a:pPr marL="114300" lvl="1" indent="-114300" algn="l" defTabSz="622300">
            <a:lnSpc>
              <a:spcPct val="90000"/>
            </a:lnSpc>
            <a:spcBef>
              <a:spcPct val="0"/>
            </a:spcBef>
            <a:spcAft>
              <a:spcPct val="15000"/>
            </a:spcAft>
            <a:buChar char="•"/>
          </a:pPr>
          <a:r>
            <a:rPr lang="en-US" sz="1400" b="1" kern="1200" dirty="0">
              <a:solidFill>
                <a:schemeClr val="tx1"/>
              </a:solidFill>
            </a:rPr>
            <a:t>Generally consensual and reciprocal</a:t>
          </a:r>
        </a:p>
      </dsp:txBody>
      <dsp:txXfrm rot="5400000">
        <a:off x="2466859" y="1123164"/>
        <a:ext cx="2076680" cy="3369491"/>
      </dsp:txXfrm>
    </dsp:sp>
    <dsp:sp modelId="{B5EE0E3C-9061-BF4B-9DDD-06D4E18D6CB4}">
      <dsp:nvSpPr>
        <dsp:cNvPr id="0" name=""/>
        <dsp:cNvSpPr/>
      </dsp:nvSpPr>
      <dsp:spPr>
        <a:xfrm rot="16200000">
          <a:off x="2924551" y="1769569"/>
          <a:ext cx="5615819" cy="2076680"/>
        </a:xfrm>
        <a:prstGeom prst="flowChartManualOperation">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solidFill>
            </a:rPr>
            <a:t>Problematic</a:t>
          </a:r>
        </a:p>
        <a:p>
          <a:pPr marL="114300" lvl="1" indent="-114300" algn="l" defTabSz="622300">
            <a:lnSpc>
              <a:spcPct val="90000"/>
            </a:lnSpc>
            <a:spcBef>
              <a:spcPct val="0"/>
            </a:spcBef>
            <a:spcAft>
              <a:spcPct val="15000"/>
            </a:spcAft>
            <a:buChar char="•"/>
          </a:pPr>
          <a:r>
            <a:rPr lang="en-US" sz="1400" b="1" kern="1200" dirty="0">
              <a:solidFill>
                <a:schemeClr val="tx1"/>
              </a:solidFill>
            </a:rPr>
            <a:t>Problematic and concerning </a:t>
          </a:r>
          <a:r>
            <a:rPr lang="en-US" sz="1400" b="1" kern="1200" dirty="0" err="1">
              <a:solidFill>
                <a:schemeClr val="tx1"/>
              </a:solidFill>
            </a:rPr>
            <a:t>behaviours</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a:solidFill>
                <a:schemeClr val="tx1"/>
              </a:solidFill>
            </a:rPr>
            <a:t>Developmentally unusual and socially unexpected</a:t>
          </a:r>
        </a:p>
        <a:p>
          <a:pPr marL="114300" lvl="1" indent="-114300" algn="l" defTabSz="622300">
            <a:lnSpc>
              <a:spcPct val="90000"/>
            </a:lnSpc>
            <a:spcBef>
              <a:spcPct val="0"/>
            </a:spcBef>
            <a:spcAft>
              <a:spcPct val="15000"/>
            </a:spcAft>
            <a:buChar char="•"/>
          </a:pPr>
          <a:r>
            <a:rPr lang="en-US" sz="1400" b="1" kern="1200" dirty="0">
              <a:solidFill>
                <a:schemeClr val="tx1"/>
              </a:solidFill>
            </a:rPr>
            <a:t>No overt elements of </a:t>
          </a:r>
          <a:r>
            <a:rPr lang="en-US" sz="1400" b="1" kern="1200" dirty="0" err="1">
              <a:solidFill>
                <a:schemeClr val="tx1"/>
              </a:solidFill>
            </a:rPr>
            <a:t>victimisiation</a:t>
          </a:r>
          <a:endParaRPr lang="en-US" sz="1400" b="1" kern="1200" dirty="0">
            <a:solidFill>
              <a:schemeClr val="tx1"/>
            </a:solidFill>
          </a:endParaRPr>
        </a:p>
        <a:p>
          <a:pPr marL="114300" lvl="1" indent="-114300" algn="l" defTabSz="622300">
            <a:lnSpc>
              <a:spcPct val="90000"/>
            </a:lnSpc>
            <a:spcBef>
              <a:spcPct val="0"/>
            </a:spcBef>
            <a:spcAft>
              <a:spcPct val="15000"/>
            </a:spcAft>
            <a:buChar char="•"/>
          </a:pPr>
          <a:r>
            <a:rPr lang="en-US" sz="1400" b="1" kern="1200" dirty="0">
              <a:solidFill>
                <a:schemeClr val="tx1"/>
              </a:solidFill>
            </a:rPr>
            <a:t>Consent issues may be unclear</a:t>
          </a:r>
        </a:p>
        <a:p>
          <a:pPr marL="114300" lvl="1" indent="-114300" algn="l" defTabSz="622300">
            <a:lnSpc>
              <a:spcPct val="90000"/>
            </a:lnSpc>
            <a:spcBef>
              <a:spcPct val="0"/>
            </a:spcBef>
            <a:spcAft>
              <a:spcPct val="15000"/>
            </a:spcAft>
            <a:buChar char="•"/>
          </a:pPr>
          <a:r>
            <a:rPr lang="en-US" sz="1400" b="1" kern="1200" dirty="0">
              <a:solidFill>
                <a:schemeClr val="tx1"/>
              </a:solidFill>
            </a:rPr>
            <a:t>May lack reciprocity or equal power</a:t>
          </a:r>
        </a:p>
        <a:p>
          <a:pPr marL="114300" lvl="1" indent="-114300" algn="l" defTabSz="622300">
            <a:lnSpc>
              <a:spcPct val="90000"/>
            </a:lnSpc>
            <a:spcBef>
              <a:spcPct val="0"/>
            </a:spcBef>
            <a:spcAft>
              <a:spcPct val="15000"/>
            </a:spcAft>
            <a:buChar char="•"/>
          </a:pPr>
          <a:r>
            <a:rPr lang="en-US" sz="1400" b="1" kern="1200" dirty="0">
              <a:solidFill>
                <a:schemeClr val="tx1"/>
              </a:solidFill>
            </a:rPr>
            <a:t>May include levels of compulsivity</a:t>
          </a:r>
        </a:p>
      </dsp:txBody>
      <dsp:txXfrm rot="5400000">
        <a:off x="4694120" y="1123164"/>
        <a:ext cx="2076680" cy="3369491"/>
      </dsp:txXfrm>
    </dsp:sp>
    <dsp:sp modelId="{9B83134D-737E-F24C-BC76-B788F6FE6AB1}">
      <dsp:nvSpPr>
        <dsp:cNvPr id="0" name=""/>
        <dsp:cNvSpPr/>
      </dsp:nvSpPr>
      <dsp:spPr>
        <a:xfrm rot="16200000">
          <a:off x="5156982" y="1769569"/>
          <a:ext cx="5615819" cy="2076680"/>
        </a:xfrm>
        <a:prstGeom prst="flowChartManualOperation">
          <a:avLst/>
        </a:prstGeom>
        <a:solidFill>
          <a:srgbClr val="CE40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711200">
            <a:lnSpc>
              <a:spcPct val="90000"/>
            </a:lnSpc>
            <a:spcBef>
              <a:spcPct val="0"/>
            </a:spcBef>
            <a:spcAft>
              <a:spcPct val="35000"/>
            </a:spcAft>
            <a:buNone/>
          </a:pPr>
          <a:r>
            <a:rPr lang="en-US" sz="1600" b="1" u="sng" kern="1200" dirty="0">
              <a:solidFill>
                <a:schemeClr val="tx1"/>
              </a:solidFill>
            </a:rPr>
            <a:t>Abusive</a:t>
          </a:r>
        </a:p>
        <a:p>
          <a:pPr marL="114300" lvl="1" indent="-114300" algn="l" defTabSz="622300">
            <a:lnSpc>
              <a:spcPct val="90000"/>
            </a:lnSpc>
            <a:spcBef>
              <a:spcPct val="0"/>
            </a:spcBef>
            <a:spcAft>
              <a:spcPct val="15000"/>
            </a:spcAft>
            <a:buChar char="•"/>
          </a:pPr>
          <a:r>
            <a:rPr lang="en-US" sz="1400" b="1" kern="1200" dirty="0" err="1">
              <a:solidFill>
                <a:schemeClr val="tx1"/>
              </a:solidFill>
            </a:rPr>
            <a:t>Victimising</a:t>
          </a:r>
          <a:r>
            <a:rPr lang="en-US" sz="1400" b="1" kern="1200" dirty="0">
              <a:solidFill>
                <a:schemeClr val="tx1"/>
              </a:solidFill>
            </a:rPr>
            <a:t> intent or outcome</a:t>
          </a:r>
        </a:p>
        <a:p>
          <a:pPr marL="114300" lvl="1" indent="-114300" algn="l" defTabSz="622300">
            <a:lnSpc>
              <a:spcPct val="90000"/>
            </a:lnSpc>
            <a:spcBef>
              <a:spcPct val="0"/>
            </a:spcBef>
            <a:spcAft>
              <a:spcPct val="15000"/>
            </a:spcAft>
            <a:buChar char="•"/>
          </a:pPr>
          <a:r>
            <a:rPr lang="en-US" sz="1400" b="1" kern="1200" dirty="0">
              <a:solidFill>
                <a:schemeClr val="tx1"/>
              </a:solidFill>
            </a:rPr>
            <a:t>Includes misuse of power</a:t>
          </a:r>
        </a:p>
        <a:p>
          <a:pPr marL="114300" lvl="1" indent="-114300" algn="l" defTabSz="622300">
            <a:lnSpc>
              <a:spcPct val="90000"/>
            </a:lnSpc>
            <a:spcBef>
              <a:spcPct val="0"/>
            </a:spcBef>
            <a:spcAft>
              <a:spcPct val="15000"/>
            </a:spcAft>
            <a:buChar char="•"/>
          </a:pPr>
          <a:r>
            <a:rPr lang="en-US" sz="1400" b="1" kern="1200" dirty="0">
              <a:solidFill>
                <a:schemeClr val="tx1"/>
              </a:solidFill>
            </a:rPr>
            <a:t>Coercion and force to ensure victim compliance</a:t>
          </a:r>
        </a:p>
        <a:p>
          <a:pPr marL="114300" lvl="1" indent="-114300" algn="l" defTabSz="622300">
            <a:lnSpc>
              <a:spcPct val="90000"/>
            </a:lnSpc>
            <a:spcBef>
              <a:spcPct val="0"/>
            </a:spcBef>
            <a:spcAft>
              <a:spcPct val="15000"/>
            </a:spcAft>
            <a:buChar char="•"/>
          </a:pPr>
          <a:r>
            <a:rPr lang="en-US" sz="1400" b="1" kern="1200" dirty="0">
              <a:solidFill>
                <a:schemeClr val="tx1"/>
              </a:solidFill>
            </a:rPr>
            <a:t>Intrusive</a:t>
          </a:r>
        </a:p>
        <a:p>
          <a:pPr marL="114300" lvl="1" indent="-114300" algn="l" defTabSz="622300">
            <a:lnSpc>
              <a:spcPct val="90000"/>
            </a:lnSpc>
            <a:spcBef>
              <a:spcPct val="0"/>
            </a:spcBef>
            <a:spcAft>
              <a:spcPct val="15000"/>
            </a:spcAft>
            <a:buChar char="•"/>
          </a:pPr>
          <a:r>
            <a:rPr lang="en-US" sz="1400" b="1" kern="1200" dirty="0">
              <a:solidFill>
                <a:schemeClr val="tx1"/>
              </a:solidFill>
            </a:rPr>
            <a:t>Informed consent lacking or not able to be freely given by victim</a:t>
          </a:r>
        </a:p>
        <a:p>
          <a:pPr marL="114300" lvl="1" indent="-114300" algn="l" defTabSz="622300">
            <a:lnSpc>
              <a:spcPct val="90000"/>
            </a:lnSpc>
            <a:spcBef>
              <a:spcPct val="0"/>
            </a:spcBef>
            <a:spcAft>
              <a:spcPct val="15000"/>
            </a:spcAft>
            <a:buChar char="•"/>
          </a:pPr>
          <a:r>
            <a:rPr lang="en-US" sz="1400" b="1" kern="1200" dirty="0">
              <a:solidFill>
                <a:schemeClr val="tx1"/>
              </a:solidFill>
            </a:rPr>
            <a:t>May include elements of expressive violence</a:t>
          </a:r>
        </a:p>
      </dsp:txBody>
      <dsp:txXfrm rot="5400000">
        <a:off x="6926551" y="1123164"/>
        <a:ext cx="2076680" cy="3369491"/>
      </dsp:txXfrm>
    </dsp:sp>
    <dsp:sp modelId="{79AA9B20-64A6-2941-9C2C-D8BDDC4643FE}">
      <dsp:nvSpPr>
        <dsp:cNvPr id="0" name=""/>
        <dsp:cNvSpPr/>
      </dsp:nvSpPr>
      <dsp:spPr>
        <a:xfrm rot="16200000">
          <a:off x="7389414" y="1769569"/>
          <a:ext cx="5615819" cy="2076680"/>
        </a:xfrm>
        <a:prstGeom prst="flowChartManualOperati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ct val="35000"/>
            </a:spcAft>
            <a:buNone/>
          </a:pPr>
          <a:r>
            <a:rPr lang="en-US" sz="1800" b="1" u="sng" kern="1200" dirty="0">
              <a:solidFill>
                <a:schemeClr val="tx1"/>
              </a:solidFill>
            </a:rPr>
            <a:t>Violent</a:t>
          </a:r>
        </a:p>
        <a:p>
          <a:pPr marL="0" lvl="0" indent="0" algn="l" defTabSz="800100">
            <a:lnSpc>
              <a:spcPct val="90000"/>
            </a:lnSpc>
            <a:spcBef>
              <a:spcPct val="0"/>
            </a:spcBef>
            <a:spcAft>
              <a:spcPct val="35000"/>
            </a:spcAft>
            <a:buNone/>
          </a:pPr>
          <a:endParaRPr lang="en-US" sz="1900" kern="1200" dirty="0"/>
        </a:p>
        <a:p>
          <a:pPr marL="171450" lvl="1" indent="-171450" algn="l" defTabSz="711200">
            <a:lnSpc>
              <a:spcPct val="90000"/>
            </a:lnSpc>
            <a:spcBef>
              <a:spcPct val="0"/>
            </a:spcBef>
            <a:spcAft>
              <a:spcPct val="15000"/>
            </a:spcAft>
            <a:buChar char="•"/>
          </a:pPr>
          <a:r>
            <a:rPr lang="en-US" sz="1600" b="1" kern="1200" dirty="0">
              <a:solidFill>
                <a:schemeClr val="tx1"/>
              </a:solidFill>
            </a:rPr>
            <a:t>Physically violent sexual abuse</a:t>
          </a:r>
        </a:p>
        <a:p>
          <a:pPr marL="171450" lvl="1" indent="-171450" algn="l" defTabSz="711200">
            <a:lnSpc>
              <a:spcPct val="90000"/>
            </a:lnSpc>
            <a:spcBef>
              <a:spcPct val="0"/>
            </a:spcBef>
            <a:spcAft>
              <a:spcPct val="15000"/>
            </a:spcAft>
            <a:buChar char="•"/>
          </a:pPr>
          <a:r>
            <a:rPr lang="en-US" sz="1600" b="1" kern="1200" dirty="0">
              <a:solidFill>
                <a:schemeClr val="tx1"/>
              </a:solidFill>
            </a:rPr>
            <a:t>Highly intrusive</a:t>
          </a:r>
        </a:p>
        <a:p>
          <a:pPr marL="171450" lvl="1" indent="-171450" algn="l" defTabSz="711200">
            <a:lnSpc>
              <a:spcPct val="90000"/>
            </a:lnSpc>
            <a:spcBef>
              <a:spcPct val="0"/>
            </a:spcBef>
            <a:spcAft>
              <a:spcPct val="15000"/>
            </a:spcAft>
            <a:buChar char="•"/>
          </a:pPr>
          <a:r>
            <a:rPr lang="en-US" sz="1600" b="1" kern="1200" dirty="0">
              <a:solidFill>
                <a:schemeClr val="tx1"/>
              </a:solidFill>
            </a:rPr>
            <a:t>Instrumental violence which is physiologically and / or sexually arousing to the perpetrator</a:t>
          </a:r>
        </a:p>
        <a:p>
          <a:pPr marL="171450" lvl="1" indent="-171450" algn="l" defTabSz="711200">
            <a:lnSpc>
              <a:spcPct val="90000"/>
            </a:lnSpc>
            <a:spcBef>
              <a:spcPct val="0"/>
            </a:spcBef>
            <a:spcAft>
              <a:spcPct val="15000"/>
            </a:spcAft>
            <a:buChar char="•"/>
          </a:pPr>
          <a:r>
            <a:rPr lang="en-US" sz="1600" b="1" kern="1200" dirty="0">
              <a:solidFill>
                <a:schemeClr val="tx1"/>
              </a:solidFill>
            </a:rPr>
            <a:t>Sadism</a:t>
          </a:r>
        </a:p>
      </dsp:txBody>
      <dsp:txXfrm rot="5400000">
        <a:off x="9158983" y="1123164"/>
        <a:ext cx="2076680" cy="33694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5DBFE-ECF0-AD44-9078-E7E3C0DD3974}">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29DDDD-E6B1-AE46-9325-48D872F7E510}">
      <dsp:nvSpPr>
        <dsp:cNvPr id="0" name=""/>
        <dsp:cNvSpPr/>
      </dsp:nvSpPr>
      <dsp:spPr>
        <a:xfrm>
          <a:off x="0" y="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Gender</a:t>
          </a:r>
        </a:p>
      </dsp:txBody>
      <dsp:txXfrm>
        <a:off x="0" y="0"/>
        <a:ext cx="6666833" cy="681740"/>
      </dsp:txXfrm>
    </dsp:sp>
    <dsp:sp modelId="{143377D0-B995-2A40-8B87-645D82C08208}">
      <dsp:nvSpPr>
        <dsp:cNvPr id="0" name=""/>
        <dsp:cNvSpPr/>
      </dsp:nvSpPr>
      <dsp:spPr>
        <a:xfrm>
          <a:off x="0" y="681740"/>
          <a:ext cx="6666833" cy="0"/>
        </a:xfrm>
        <a:prstGeom prst="line">
          <a:avLst/>
        </a:prstGeom>
        <a:gradFill rotWithShape="0">
          <a:gsLst>
            <a:gs pos="0">
              <a:schemeClr val="accent2">
                <a:hueOff val="-207909"/>
                <a:satOff val="-11990"/>
                <a:lumOff val="1233"/>
                <a:alphaOff val="0"/>
                <a:satMod val="103000"/>
                <a:lumMod val="102000"/>
                <a:tint val="94000"/>
              </a:schemeClr>
            </a:gs>
            <a:gs pos="50000">
              <a:schemeClr val="accent2">
                <a:hueOff val="-207909"/>
                <a:satOff val="-11990"/>
                <a:lumOff val="1233"/>
                <a:alphaOff val="0"/>
                <a:satMod val="110000"/>
                <a:lumMod val="100000"/>
                <a:shade val="100000"/>
              </a:schemeClr>
            </a:gs>
            <a:gs pos="100000">
              <a:schemeClr val="accent2">
                <a:hueOff val="-207909"/>
                <a:satOff val="-11990"/>
                <a:lumOff val="1233"/>
                <a:alphaOff val="0"/>
                <a:lumMod val="99000"/>
                <a:satMod val="120000"/>
                <a:shade val="78000"/>
              </a:schemeClr>
            </a:gs>
          </a:gsLst>
          <a:lin ang="5400000" scaled="0"/>
        </a:gradFill>
        <a:ln w="6350" cap="flat" cmpd="sng" algn="ctr">
          <a:solidFill>
            <a:schemeClr val="accent2">
              <a:hueOff val="-207909"/>
              <a:satOff val="-11990"/>
              <a:lumOff val="123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EAE520-BCAD-DE4D-A37A-354954F26ADE}">
      <dsp:nvSpPr>
        <dsp:cNvPr id="0" name=""/>
        <dsp:cNvSpPr/>
      </dsp:nvSpPr>
      <dsp:spPr>
        <a:xfrm>
          <a:off x="0" y="68174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Age and Onset</a:t>
          </a:r>
        </a:p>
      </dsp:txBody>
      <dsp:txXfrm>
        <a:off x="0" y="681740"/>
        <a:ext cx="6666833" cy="681740"/>
      </dsp:txXfrm>
    </dsp:sp>
    <dsp:sp modelId="{42D51480-2D37-BD4B-B049-6551CDA9DC05}">
      <dsp:nvSpPr>
        <dsp:cNvPr id="0" name=""/>
        <dsp:cNvSpPr/>
      </dsp:nvSpPr>
      <dsp:spPr>
        <a:xfrm>
          <a:off x="0" y="1363480"/>
          <a:ext cx="6666833" cy="0"/>
        </a:xfrm>
        <a:prstGeom prst="line">
          <a:avLst/>
        </a:prstGeom>
        <a:gradFill rotWithShape="0">
          <a:gsLst>
            <a:gs pos="0">
              <a:schemeClr val="accent2">
                <a:hueOff val="-415818"/>
                <a:satOff val="-23979"/>
                <a:lumOff val="2465"/>
                <a:alphaOff val="0"/>
                <a:satMod val="103000"/>
                <a:lumMod val="102000"/>
                <a:tint val="94000"/>
              </a:schemeClr>
            </a:gs>
            <a:gs pos="50000">
              <a:schemeClr val="accent2">
                <a:hueOff val="-415818"/>
                <a:satOff val="-23979"/>
                <a:lumOff val="2465"/>
                <a:alphaOff val="0"/>
                <a:satMod val="110000"/>
                <a:lumMod val="100000"/>
                <a:shade val="100000"/>
              </a:schemeClr>
            </a:gs>
            <a:gs pos="100000">
              <a:schemeClr val="accent2">
                <a:hueOff val="-415818"/>
                <a:satOff val="-23979"/>
                <a:lumOff val="2465"/>
                <a:alphaOff val="0"/>
                <a:lumMod val="99000"/>
                <a:satMod val="120000"/>
                <a:shade val="78000"/>
              </a:schemeClr>
            </a:gs>
          </a:gsLst>
          <a:lin ang="5400000" scaled="0"/>
        </a:gradFill>
        <a:ln w="6350" cap="flat" cmpd="sng" algn="ctr">
          <a:solidFill>
            <a:schemeClr val="accent2">
              <a:hueOff val="-415818"/>
              <a:satOff val="-23979"/>
              <a:lumOff val="24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F909F8-199E-7A4A-87CD-AC8ABEF5B24E}">
      <dsp:nvSpPr>
        <dsp:cNvPr id="0" name=""/>
        <dsp:cNvSpPr/>
      </dsp:nvSpPr>
      <dsp:spPr>
        <a:xfrm>
          <a:off x="0" y="136348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Ethnicity</a:t>
          </a:r>
        </a:p>
      </dsp:txBody>
      <dsp:txXfrm>
        <a:off x="0" y="1363480"/>
        <a:ext cx="6666833" cy="681740"/>
      </dsp:txXfrm>
    </dsp:sp>
    <dsp:sp modelId="{B0E2F0AE-5E63-3340-861F-9CA0CB078A47}">
      <dsp:nvSpPr>
        <dsp:cNvPr id="0" name=""/>
        <dsp:cNvSpPr/>
      </dsp:nvSpPr>
      <dsp:spPr>
        <a:xfrm>
          <a:off x="0" y="2045220"/>
          <a:ext cx="6666833" cy="0"/>
        </a:xfrm>
        <a:prstGeom prst="line">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w="6350" cap="flat" cmpd="sng" algn="ctr">
          <a:solidFill>
            <a:schemeClr val="accent2">
              <a:hueOff val="-623727"/>
              <a:satOff val="-35969"/>
              <a:lumOff val="369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B96E0B0-328A-3E41-8867-2BB1168474E8}">
      <dsp:nvSpPr>
        <dsp:cNvPr id="0" name=""/>
        <dsp:cNvSpPr/>
      </dsp:nvSpPr>
      <dsp:spPr>
        <a:xfrm>
          <a:off x="0" y="204522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Attachment Histories</a:t>
          </a:r>
        </a:p>
      </dsp:txBody>
      <dsp:txXfrm>
        <a:off x="0" y="2045220"/>
        <a:ext cx="6666833" cy="681740"/>
      </dsp:txXfrm>
    </dsp:sp>
    <dsp:sp modelId="{445BD528-E4BB-174B-AD4D-1FF51B3E7318}">
      <dsp:nvSpPr>
        <dsp:cNvPr id="0" name=""/>
        <dsp:cNvSpPr/>
      </dsp:nvSpPr>
      <dsp:spPr>
        <a:xfrm>
          <a:off x="0" y="2726960"/>
          <a:ext cx="6666833" cy="0"/>
        </a:xfrm>
        <a:prstGeom prst="line">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w="6350" cap="flat" cmpd="sng" algn="ctr">
          <a:solidFill>
            <a:schemeClr val="accent2">
              <a:hueOff val="-831636"/>
              <a:satOff val="-47959"/>
              <a:lumOff val="493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2A0791-C963-2746-8195-A3728802B0D9}">
      <dsp:nvSpPr>
        <dsp:cNvPr id="0" name=""/>
        <dsp:cNvSpPr/>
      </dsp:nvSpPr>
      <dsp:spPr>
        <a:xfrm>
          <a:off x="0" y="272696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Learning Disability</a:t>
          </a:r>
        </a:p>
      </dsp:txBody>
      <dsp:txXfrm>
        <a:off x="0" y="2726960"/>
        <a:ext cx="6666833" cy="681740"/>
      </dsp:txXfrm>
    </dsp:sp>
    <dsp:sp modelId="{88899BB9-1ECB-CA40-B78F-718282A1FEB2}">
      <dsp:nvSpPr>
        <dsp:cNvPr id="0" name=""/>
        <dsp:cNvSpPr/>
      </dsp:nvSpPr>
      <dsp:spPr>
        <a:xfrm>
          <a:off x="0" y="3408700"/>
          <a:ext cx="6666833" cy="0"/>
        </a:xfrm>
        <a:prstGeom prst="line">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w="6350" cap="flat" cmpd="sng" algn="ctr">
          <a:solidFill>
            <a:schemeClr val="accent2">
              <a:hueOff val="-1039545"/>
              <a:satOff val="-59949"/>
              <a:lumOff val="616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7976CA8-965A-0046-A664-83F01299604A}">
      <dsp:nvSpPr>
        <dsp:cNvPr id="0" name=""/>
        <dsp:cNvSpPr/>
      </dsp:nvSpPr>
      <dsp:spPr>
        <a:xfrm>
          <a:off x="0" y="340870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Trauma / abuse History</a:t>
          </a:r>
        </a:p>
      </dsp:txBody>
      <dsp:txXfrm>
        <a:off x="0" y="3408700"/>
        <a:ext cx="6666833" cy="681740"/>
      </dsp:txXfrm>
    </dsp:sp>
    <dsp:sp modelId="{8BBE3257-727E-7B4D-B411-D6827F40CA88}">
      <dsp:nvSpPr>
        <dsp:cNvPr id="0" name=""/>
        <dsp:cNvSpPr/>
      </dsp:nvSpPr>
      <dsp:spPr>
        <a:xfrm>
          <a:off x="0" y="4090440"/>
          <a:ext cx="6666833" cy="0"/>
        </a:xfrm>
        <a:prstGeom prst="line">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w="6350" cap="flat" cmpd="sng" algn="ctr">
          <a:solidFill>
            <a:schemeClr val="accent2">
              <a:hueOff val="-1247454"/>
              <a:satOff val="-71938"/>
              <a:lumOff val="739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D3802E-BC4A-F649-80D4-F2AA8CB6F346}">
      <dsp:nvSpPr>
        <dsp:cNvPr id="0" name=""/>
        <dsp:cNvSpPr/>
      </dsp:nvSpPr>
      <dsp:spPr>
        <a:xfrm>
          <a:off x="0" y="409044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Developmental</a:t>
          </a:r>
        </a:p>
      </dsp:txBody>
      <dsp:txXfrm>
        <a:off x="0" y="4090440"/>
        <a:ext cx="6666833" cy="681740"/>
      </dsp:txXfrm>
    </dsp:sp>
    <dsp:sp modelId="{FE1EBACF-A73D-534F-A096-BE138CF84344}">
      <dsp:nvSpPr>
        <dsp:cNvPr id="0" name=""/>
        <dsp:cNvSpPr/>
      </dsp:nvSpPr>
      <dsp:spPr>
        <a:xfrm>
          <a:off x="0" y="4772179"/>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C97BFA-1B0E-F946-88B1-D3800ED4F08C}">
      <dsp:nvSpPr>
        <dsp:cNvPr id="0" name=""/>
        <dsp:cNvSpPr/>
      </dsp:nvSpPr>
      <dsp:spPr>
        <a:xfrm>
          <a:off x="0" y="4772180"/>
          <a:ext cx="6666833" cy="68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Victims</a:t>
          </a:r>
        </a:p>
      </dsp:txBody>
      <dsp:txXfrm>
        <a:off x="0" y="4772180"/>
        <a:ext cx="6666833" cy="6817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BC803-8938-4141-91C7-8000E66A1A19}">
      <dsp:nvSpPr>
        <dsp:cNvPr id="0" name=""/>
        <dsp:cNvSpPr/>
      </dsp:nvSpPr>
      <dsp:spPr>
        <a:xfrm>
          <a:off x="3246437" y="534"/>
          <a:ext cx="1635124" cy="163512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Sexual </a:t>
          </a:r>
          <a:r>
            <a:rPr lang="en-US" sz="1400" kern="1200" dirty="0" err="1"/>
            <a:t>Behaviour</a:t>
          </a:r>
          <a:endParaRPr lang="en-US" sz="1400" kern="1200" dirty="0"/>
        </a:p>
      </dsp:txBody>
      <dsp:txXfrm>
        <a:off x="3485895" y="239992"/>
        <a:ext cx="1156208" cy="1156208"/>
      </dsp:txXfrm>
    </dsp:sp>
    <dsp:sp modelId="{D2574211-712D-5042-A7D0-60A3C808D70A}">
      <dsp:nvSpPr>
        <dsp:cNvPr id="0" name=""/>
        <dsp:cNvSpPr/>
      </dsp:nvSpPr>
      <dsp:spPr>
        <a:xfrm rot="2160000">
          <a:off x="4830234" y="125730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42728" y="1329221"/>
        <a:ext cx="305286" cy="331112"/>
      </dsp:txXfrm>
    </dsp:sp>
    <dsp:sp modelId="{B910D49F-F1F1-3449-9855-4B7242B35FE5}">
      <dsp:nvSpPr>
        <dsp:cNvPr id="0" name=""/>
        <dsp:cNvSpPr/>
      </dsp:nvSpPr>
      <dsp:spPr>
        <a:xfrm>
          <a:off x="5235001" y="1445310"/>
          <a:ext cx="1635124" cy="1635124"/>
        </a:xfrm>
        <a:prstGeom prst="ellipse">
          <a:avLst/>
        </a:prstGeom>
        <a:solidFill>
          <a:srgbClr val="FF9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Non Sexual </a:t>
          </a:r>
          <a:r>
            <a:rPr lang="en-US" sz="1400" kern="1200" dirty="0" err="1"/>
            <a:t>Behaviour</a:t>
          </a:r>
          <a:endParaRPr lang="en-US" sz="1400" kern="1200" dirty="0"/>
        </a:p>
      </dsp:txBody>
      <dsp:txXfrm>
        <a:off x="5474459" y="1684768"/>
        <a:ext cx="1156208" cy="1156208"/>
      </dsp:txXfrm>
    </dsp:sp>
    <dsp:sp modelId="{D664591F-A2DA-764C-AC6D-CB5DE7C9E9FD}">
      <dsp:nvSpPr>
        <dsp:cNvPr id="0" name=""/>
        <dsp:cNvSpPr/>
      </dsp:nvSpPr>
      <dsp:spPr>
        <a:xfrm rot="6480000">
          <a:off x="5458534" y="3144055"/>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544168" y="3192209"/>
        <a:ext cx="305286" cy="331112"/>
      </dsp:txXfrm>
    </dsp:sp>
    <dsp:sp modelId="{BC61AAD6-2546-DD43-88F9-66E4244ED230}">
      <dsp:nvSpPr>
        <dsp:cNvPr id="0" name=""/>
        <dsp:cNvSpPr/>
      </dsp:nvSpPr>
      <dsp:spPr>
        <a:xfrm>
          <a:off x="4475437" y="3783007"/>
          <a:ext cx="1635124" cy="1635124"/>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Developmental</a:t>
          </a:r>
        </a:p>
      </dsp:txBody>
      <dsp:txXfrm>
        <a:off x="4714895" y="4022465"/>
        <a:ext cx="1156208" cy="1156208"/>
      </dsp:txXfrm>
    </dsp:sp>
    <dsp:sp modelId="{BD366227-091D-D944-91B3-A9BB703F3375}">
      <dsp:nvSpPr>
        <dsp:cNvPr id="0" name=""/>
        <dsp:cNvSpPr/>
      </dsp:nvSpPr>
      <dsp:spPr>
        <a:xfrm rot="10800000">
          <a:off x="3858281" y="432464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989118" y="4435013"/>
        <a:ext cx="305286" cy="331112"/>
      </dsp:txXfrm>
    </dsp:sp>
    <dsp:sp modelId="{6F3095B1-344D-4644-A965-69041943F500}">
      <dsp:nvSpPr>
        <dsp:cNvPr id="0" name=""/>
        <dsp:cNvSpPr/>
      </dsp:nvSpPr>
      <dsp:spPr>
        <a:xfrm>
          <a:off x="2017437" y="3783007"/>
          <a:ext cx="1635124" cy="1635124"/>
        </a:xfrm>
        <a:prstGeom prst="ellipse">
          <a:avLst/>
        </a:prstGeom>
        <a:solidFill>
          <a:srgbClr val="DC24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Environmental / Family</a:t>
          </a:r>
        </a:p>
      </dsp:txBody>
      <dsp:txXfrm>
        <a:off x="2256895" y="4022465"/>
        <a:ext cx="1156208" cy="1156208"/>
      </dsp:txXfrm>
    </dsp:sp>
    <dsp:sp modelId="{14ED142C-7F4B-5E49-AFF8-6082C42491D4}">
      <dsp:nvSpPr>
        <dsp:cNvPr id="0" name=""/>
        <dsp:cNvSpPr/>
      </dsp:nvSpPr>
      <dsp:spPr>
        <a:xfrm rot="15120000">
          <a:off x="2240970" y="3167533"/>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326604" y="3340121"/>
        <a:ext cx="305286" cy="331112"/>
      </dsp:txXfrm>
    </dsp:sp>
    <dsp:sp modelId="{BDE249C9-00C0-CF45-9877-C78A45C724A9}">
      <dsp:nvSpPr>
        <dsp:cNvPr id="0" name=""/>
        <dsp:cNvSpPr/>
      </dsp:nvSpPr>
      <dsp:spPr>
        <a:xfrm>
          <a:off x="1257873" y="1445310"/>
          <a:ext cx="1635124" cy="1635124"/>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Self Regulation</a:t>
          </a:r>
        </a:p>
      </dsp:txBody>
      <dsp:txXfrm>
        <a:off x="1497331" y="1684768"/>
        <a:ext cx="1156208" cy="1156208"/>
      </dsp:txXfrm>
    </dsp:sp>
    <dsp:sp modelId="{0AB29E70-FDF6-4B40-ACD7-C6D391C8D68D}">
      <dsp:nvSpPr>
        <dsp:cNvPr id="0" name=""/>
        <dsp:cNvSpPr/>
      </dsp:nvSpPr>
      <dsp:spPr>
        <a:xfrm rot="19440000">
          <a:off x="2841670" y="1271812"/>
          <a:ext cx="436123" cy="551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54164" y="1420635"/>
        <a:ext cx="305286" cy="3311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31E39-7271-0A49-BB66-5848C1C4EFD8}">
      <dsp:nvSpPr>
        <dsp:cNvPr id="0" name=""/>
        <dsp:cNvSpPr/>
      </dsp:nvSpPr>
      <dsp:spPr>
        <a:xfrm>
          <a:off x="0" y="11792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118BEA-C7CE-1343-96A2-0B84B8823135}">
      <dsp:nvSpPr>
        <dsp:cNvPr id="0" name=""/>
        <dsp:cNvSpPr/>
      </dsp:nvSpPr>
      <dsp:spPr>
        <a:xfrm>
          <a:off x="1032256" y="3675549"/>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F6C1D-4882-8446-9C52-56ECB3C56AE6}">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600200">
            <a:lnSpc>
              <a:spcPct val="90000"/>
            </a:lnSpc>
            <a:spcBef>
              <a:spcPct val="0"/>
            </a:spcBef>
            <a:spcAft>
              <a:spcPct val="35000"/>
            </a:spcAft>
            <a:buNone/>
          </a:pPr>
          <a:r>
            <a:rPr lang="en-US" sz="3600" kern="1200" dirty="0"/>
            <a:t>Items</a:t>
          </a:r>
        </a:p>
      </dsp:txBody>
      <dsp:txXfrm>
        <a:off x="1137920" y="3781213"/>
        <a:ext cx="1893824" cy="1468120"/>
      </dsp:txXfrm>
    </dsp:sp>
    <dsp:sp modelId="{6A14CFA7-C396-264E-84D3-120AD61B8508}">
      <dsp:nvSpPr>
        <dsp:cNvPr id="0" name=""/>
        <dsp:cNvSpPr/>
      </dsp:nvSpPr>
      <dsp:spPr>
        <a:xfrm>
          <a:off x="2897632" y="2294805"/>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B6031-1DBC-394F-A81D-A3220F4FCD8C}">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rPr>
            <a:t>Factors</a:t>
          </a:r>
        </a:p>
      </dsp:txBody>
      <dsp:txXfrm>
        <a:off x="3088640" y="2485813"/>
        <a:ext cx="1950720" cy="2763519"/>
      </dsp:txXfrm>
    </dsp:sp>
    <dsp:sp modelId="{A5F9382E-CAAA-8C4C-85BD-D3075BF83124}">
      <dsp:nvSpPr>
        <dsp:cNvPr id="0" name=""/>
        <dsp:cNvSpPr/>
      </dsp:nvSpPr>
      <dsp:spPr>
        <a:xfrm>
          <a:off x="5140960" y="1454573"/>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B0CED-8262-5645-8E45-1E65E6801022}">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600200">
            <a:lnSpc>
              <a:spcPct val="90000"/>
            </a:lnSpc>
            <a:spcBef>
              <a:spcPct val="0"/>
            </a:spcBef>
            <a:spcAft>
              <a:spcPct val="35000"/>
            </a:spcAft>
            <a:buNone/>
          </a:pPr>
          <a:r>
            <a:rPr lang="en-US" sz="3600" kern="1200" dirty="0"/>
            <a:t>Domains</a:t>
          </a:r>
        </a:p>
      </dsp:txBody>
      <dsp:txXfrm>
        <a:off x="5405120" y="1718733"/>
        <a:ext cx="1950720" cy="3530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AED7A-CEAF-3A47-98B6-82AE70B83D33}">
      <dsp:nvSpPr>
        <dsp:cNvPr id="0" name=""/>
        <dsp:cNvSpPr/>
      </dsp:nvSpPr>
      <dsp:spPr>
        <a:xfrm>
          <a:off x="5224" y="805129"/>
          <a:ext cx="2002631" cy="628059"/>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1</a:t>
          </a:r>
        </a:p>
        <a:p>
          <a:pPr marL="0" lvl="0" indent="0" algn="ctr" defTabSz="666750">
            <a:lnSpc>
              <a:spcPct val="90000"/>
            </a:lnSpc>
            <a:spcBef>
              <a:spcPct val="0"/>
            </a:spcBef>
            <a:spcAft>
              <a:spcPct val="35000"/>
            </a:spcAft>
            <a:buNone/>
          </a:pPr>
          <a:r>
            <a:rPr lang="en-US" sz="1500" kern="1200" dirty="0"/>
            <a:t>Sexual </a:t>
          </a:r>
          <a:r>
            <a:rPr lang="en-US" sz="1500" kern="1200" dirty="0" err="1"/>
            <a:t>Behaviour</a:t>
          </a:r>
          <a:endParaRPr lang="en-US" sz="1500" kern="1200" dirty="0"/>
        </a:p>
      </dsp:txBody>
      <dsp:txXfrm>
        <a:off x="5224" y="805129"/>
        <a:ext cx="2002631" cy="628059"/>
      </dsp:txXfrm>
    </dsp:sp>
    <dsp:sp modelId="{912ECC26-FF3D-5B4D-9CBD-D6C58D5E54AB}">
      <dsp:nvSpPr>
        <dsp:cNvPr id="0" name=""/>
        <dsp:cNvSpPr/>
      </dsp:nvSpPr>
      <dsp:spPr>
        <a:xfrm>
          <a:off x="5224"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Nature of the Harmful Sexual Behaviour</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Onset and extent of Harmful Sexual Behaviour</a:t>
          </a:r>
        </a:p>
        <a:p>
          <a:pPr marL="114300" lvl="1" indent="-114300" algn="l" defTabSz="666750">
            <a:lnSpc>
              <a:spcPct val="90000"/>
            </a:lnSpc>
            <a:spcBef>
              <a:spcPct val="0"/>
            </a:spcBef>
            <a:spcAft>
              <a:spcPct val="15000"/>
            </a:spcAft>
            <a:buChar char="•"/>
          </a:pPr>
          <a:r>
            <a:rPr lang="en-GB" sz="1500" b="1" kern="1200"/>
            <a:t>Factor 3:  </a:t>
          </a:r>
          <a:r>
            <a:rPr lang="en-GB" sz="1500" kern="1200"/>
            <a:t>Victim Characteristics</a:t>
          </a:r>
        </a:p>
        <a:p>
          <a:pPr marL="114300" lvl="1" indent="-114300" algn="l" defTabSz="666750">
            <a:lnSpc>
              <a:spcPct val="90000"/>
            </a:lnSpc>
            <a:spcBef>
              <a:spcPct val="0"/>
            </a:spcBef>
            <a:spcAft>
              <a:spcPct val="15000"/>
            </a:spcAft>
            <a:buChar char="•"/>
          </a:pPr>
          <a:r>
            <a:rPr lang="en-GB" sz="1500" b="1" kern="1200"/>
            <a:t>Factor 4:  </a:t>
          </a:r>
          <a:r>
            <a:rPr lang="en-GB" sz="1500" kern="1200"/>
            <a:t>Sexual Aggression and Regulation</a:t>
          </a:r>
          <a:r>
            <a:rPr lang="en-GB" sz="1500" b="1" kern="1200"/>
            <a:t> </a:t>
          </a:r>
          <a:endParaRPr lang="en-GB" sz="1500" kern="1200"/>
        </a:p>
        <a:p>
          <a:pPr marL="114300" lvl="1" indent="-114300" algn="l" defTabSz="666750">
            <a:lnSpc>
              <a:spcPct val="90000"/>
            </a:lnSpc>
            <a:spcBef>
              <a:spcPct val="0"/>
            </a:spcBef>
            <a:spcAft>
              <a:spcPct val="15000"/>
            </a:spcAft>
            <a:buChar char="•"/>
          </a:pPr>
          <a:r>
            <a:rPr lang="en-GB" sz="1500" b="1" kern="1200"/>
            <a:t>Factor 5:  </a:t>
          </a:r>
          <a:r>
            <a:rPr lang="en-GB" sz="1500" kern="1200"/>
            <a:t>Sexual Knowledge, Attitudes and Interests</a:t>
          </a:r>
        </a:p>
      </dsp:txBody>
      <dsp:txXfrm>
        <a:off x="5224" y="1433188"/>
        <a:ext cx="2002631" cy="3396937"/>
      </dsp:txXfrm>
    </dsp:sp>
    <dsp:sp modelId="{405A5EE1-AC9E-7842-9ABA-3DBC2E24B4E0}">
      <dsp:nvSpPr>
        <dsp:cNvPr id="0" name=""/>
        <dsp:cNvSpPr/>
      </dsp:nvSpPr>
      <dsp:spPr>
        <a:xfrm>
          <a:off x="2288223" y="805129"/>
          <a:ext cx="2002631" cy="628059"/>
        </a:xfrm>
        <a:prstGeom prst="rect">
          <a:avLst/>
        </a:prstGeom>
        <a:solidFill>
          <a:srgbClr val="FF93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2</a:t>
          </a:r>
        </a:p>
        <a:p>
          <a:pPr marL="0" lvl="0" indent="0" algn="ctr" defTabSz="666750">
            <a:lnSpc>
              <a:spcPct val="90000"/>
            </a:lnSpc>
            <a:spcBef>
              <a:spcPct val="0"/>
            </a:spcBef>
            <a:spcAft>
              <a:spcPct val="35000"/>
            </a:spcAft>
            <a:buNone/>
          </a:pPr>
          <a:r>
            <a:rPr lang="en-US" sz="1500" kern="1200" dirty="0"/>
            <a:t>Non Sexual </a:t>
          </a:r>
          <a:r>
            <a:rPr lang="en-US" sz="1500" kern="1200" dirty="0" err="1"/>
            <a:t>Behaviour</a:t>
          </a:r>
          <a:endParaRPr lang="en-US" sz="1500" kern="1200" dirty="0"/>
        </a:p>
      </dsp:txBody>
      <dsp:txXfrm>
        <a:off x="2288223" y="805129"/>
        <a:ext cx="2002631" cy="628059"/>
      </dsp:txXfrm>
    </dsp:sp>
    <dsp:sp modelId="{D560AE70-066C-A64E-8CBC-5BAFB48C3751}">
      <dsp:nvSpPr>
        <dsp:cNvPr id="0" name=""/>
        <dsp:cNvSpPr/>
      </dsp:nvSpPr>
      <dsp:spPr>
        <a:xfrm>
          <a:off x="2288223"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Non-Sexual Criminality</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Non – Sexual Aggression and Anti – Social Behaviour</a:t>
          </a:r>
          <a:endParaRPr lang="en-US" sz="1500" kern="1200"/>
        </a:p>
        <a:p>
          <a:pPr marL="114300" lvl="1" indent="-114300" algn="l" defTabSz="666750">
            <a:lnSpc>
              <a:spcPct val="90000"/>
            </a:lnSpc>
            <a:spcBef>
              <a:spcPct val="0"/>
            </a:spcBef>
            <a:spcAft>
              <a:spcPct val="15000"/>
            </a:spcAft>
            <a:buChar char="•"/>
          </a:pPr>
          <a:r>
            <a:rPr lang="en-GB" sz="1500" b="1" kern="1200"/>
            <a:t>Factor 3: </a:t>
          </a:r>
          <a:r>
            <a:rPr lang="en-GB" sz="1500" kern="1200"/>
            <a:t>Alcohol and Drugs</a:t>
          </a:r>
        </a:p>
        <a:p>
          <a:pPr marL="114300" lvl="1" indent="-114300" algn="l" defTabSz="666750">
            <a:lnSpc>
              <a:spcPct val="90000"/>
            </a:lnSpc>
            <a:spcBef>
              <a:spcPct val="0"/>
            </a:spcBef>
            <a:spcAft>
              <a:spcPct val="15000"/>
            </a:spcAft>
            <a:buChar char="•"/>
          </a:pPr>
          <a:r>
            <a:rPr lang="en-GB" sz="1500" b="1" kern="1200"/>
            <a:t>Factor 4: </a:t>
          </a:r>
          <a:r>
            <a:rPr lang="en-GB" sz="1500" kern="1200"/>
            <a:t>General Behaviour</a:t>
          </a:r>
        </a:p>
        <a:p>
          <a:pPr marL="114300" lvl="1" indent="-114300" algn="l" defTabSz="666750">
            <a:lnSpc>
              <a:spcPct val="90000"/>
            </a:lnSpc>
            <a:spcBef>
              <a:spcPct val="0"/>
            </a:spcBef>
            <a:spcAft>
              <a:spcPct val="15000"/>
            </a:spcAft>
            <a:buChar char="•"/>
          </a:pPr>
          <a:r>
            <a:rPr lang="en-GB" sz="1500" b="1" kern="1200"/>
            <a:t>Factor 5: </a:t>
          </a:r>
          <a:r>
            <a:rPr lang="en-GB" sz="1500" kern="1200"/>
            <a:t>Mental health and Well-being</a:t>
          </a:r>
        </a:p>
        <a:p>
          <a:pPr marL="114300" lvl="1" indent="-114300" algn="l" defTabSz="666750">
            <a:lnSpc>
              <a:spcPct val="90000"/>
            </a:lnSpc>
            <a:spcBef>
              <a:spcPct val="0"/>
            </a:spcBef>
            <a:spcAft>
              <a:spcPct val="15000"/>
            </a:spcAft>
            <a:buChar char="•"/>
          </a:pPr>
          <a:endParaRPr lang="en-GB" sz="1500" kern="1200"/>
        </a:p>
      </dsp:txBody>
      <dsp:txXfrm>
        <a:off x="2288223" y="1433188"/>
        <a:ext cx="2002631" cy="3396937"/>
      </dsp:txXfrm>
    </dsp:sp>
    <dsp:sp modelId="{74763EED-C393-EA49-8E56-CEB07568F016}">
      <dsp:nvSpPr>
        <dsp:cNvPr id="0" name=""/>
        <dsp:cNvSpPr/>
      </dsp:nvSpPr>
      <dsp:spPr>
        <a:xfrm>
          <a:off x="4571223" y="805129"/>
          <a:ext cx="2002631" cy="628059"/>
        </a:xfrm>
        <a:prstGeom prst="rect">
          <a:avLst/>
        </a:prstGeom>
        <a:solidFill>
          <a:schemeClr val="accent5">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3</a:t>
          </a:r>
        </a:p>
        <a:p>
          <a:pPr marL="0" lvl="0" indent="0" algn="ctr" defTabSz="666750">
            <a:lnSpc>
              <a:spcPct val="90000"/>
            </a:lnSpc>
            <a:spcBef>
              <a:spcPct val="0"/>
            </a:spcBef>
            <a:spcAft>
              <a:spcPct val="35000"/>
            </a:spcAft>
            <a:buNone/>
          </a:pPr>
          <a:r>
            <a:rPr lang="en-US" sz="1500" kern="1200" dirty="0"/>
            <a:t>Developmental</a:t>
          </a:r>
        </a:p>
      </dsp:txBody>
      <dsp:txXfrm>
        <a:off x="4571223" y="805129"/>
        <a:ext cx="2002631" cy="628059"/>
      </dsp:txXfrm>
    </dsp:sp>
    <dsp:sp modelId="{1D504733-7D83-1648-9552-5F22C023DBF2}">
      <dsp:nvSpPr>
        <dsp:cNvPr id="0" name=""/>
        <dsp:cNvSpPr/>
      </dsp:nvSpPr>
      <dsp:spPr>
        <a:xfrm>
          <a:off x="4571223"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Trauma and Victimisation</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Childhood and Adolescent Adversity</a:t>
          </a:r>
        </a:p>
        <a:p>
          <a:pPr marL="114300" lvl="1" indent="-114300" algn="l" defTabSz="666750">
            <a:lnSpc>
              <a:spcPct val="90000"/>
            </a:lnSpc>
            <a:spcBef>
              <a:spcPct val="0"/>
            </a:spcBef>
            <a:spcAft>
              <a:spcPct val="15000"/>
            </a:spcAft>
            <a:buChar char="•"/>
          </a:pPr>
          <a:r>
            <a:rPr lang="en-GB" sz="1500" b="1" kern="1200"/>
            <a:t>Factor 3: </a:t>
          </a:r>
          <a:r>
            <a:rPr lang="en-GB" sz="1500" kern="1200"/>
            <a:t>Attachment</a:t>
          </a:r>
        </a:p>
        <a:p>
          <a:pPr marL="114300" lvl="1" indent="-114300" algn="l" defTabSz="666750">
            <a:lnSpc>
              <a:spcPct val="90000"/>
            </a:lnSpc>
            <a:spcBef>
              <a:spcPct val="0"/>
            </a:spcBef>
            <a:spcAft>
              <a:spcPct val="15000"/>
            </a:spcAft>
            <a:buChar char="•"/>
          </a:pPr>
          <a:r>
            <a:rPr lang="en-GB" sz="1500" b="1" kern="1200"/>
            <a:t>Factor 4: </a:t>
          </a:r>
          <a:r>
            <a:rPr lang="en-GB" sz="1500" kern="1200"/>
            <a:t>Family Functioning</a:t>
          </a:r>
        </a:p>
        <a:p>
          <a:pPr marL="114300" lvl="1" indent="-114300" algn="l" defTabSz="666750">
            <a:lnSpc>
              <a:spcPct val="90000"/>
            </a:lnSpc>
            <a:spcBef>
              <a:spcPct val="0"/>
            </a:spcBef>
            <a:spcAft>
              <a:spcPct val="15000"/>
            </a:spcAft>
            <a:buChar char="•"/>
          </a:pPr>
          <a:r>
            <a:rPr lang="en-GB" sz="1500" b="1" kern="1200"/>
            <a:t>Factor 5: </a:t>
          </a:r>
          <a:r>
            <a:rPr lang="en-GB" sz="1500" kern="1200"/>
            <a:t>Intellectual and Emotional Functioning</a:t>
          </a:r>
        </a:p>
      </dsp:txBody>
      <dsp:txXfrm>
        <a:off x="4571223" y="1433188"/>
        <a:ext cx="2002631" cy="3396937"/>
      </dsp:txXfrm>
    </dsp:sp>
    <dsp:sp modelId="{8A130C8D-3083-1549-9A3F-947FAB593D35}">
      <dsp:nvSpPr>
        <dsp:cNvPr id="0" name=""/>
        <dsp:cNvSpPr/>
      </dsp:nvSpPr>
      <dsp:spPr>
        <a:xfrm>
          <a:off x="6854222" y="805129"/>
          <a:ext cx="2002631" cy="628059"/>
        </a:xfrm>
        <a:prstGeom prst="rect">
          <a:avLst/>
        </a:prstGeom>
        <a:solidFill>
          <a:srgbClr val="DC24B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4</a:t>
          </a:r>
        </a:p>
        <a:p>
          <a:pPr marL="0" lvl="0" indent="0" algn="ctr" defTabSz="666750">
            <a:lnSpc>
              <a:spcPct val="90000"/>
            </a:lnSpc>
            <a:spcBef>
              <a:spcPct val="0"/>
            </a:spcBef>
            <a:spcAft>
              <a:spcPct val="35000"/>
            </a:spcAft>
            <a:buNone/>
          </a:pPr>
          <a:r>
            <a:rPr lang="en-US" sz="1500" kern="1200" dirty="0"/>
            <a:t>Environmental</a:t>
          </a:r>
        </a:p>
      </dsp:txBody>
      <dsp:txXfrm>
        <a:off x="6854222" y="805129"/>
        <a:ext cx="2002631" cy="628059"/>
      </dsp:txXfrm>
    </dsp:sp>
    <dsp:sp modelId="{289EC212-64AF-DB44-ADF1-4464C6DA49B4}">
      <dsp:nvSpPr>
        <dsp:cNvPr id="0" name=""/>
        <dsp:cNvSpPr/>
      </dsp:nvSpPr>
      <dsp:spPr>
        <a:xfrm>
          <a:off x="6854222"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Stability and Safety</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Parental / Carer Supervision</a:t>
          </a:r>
        </a:p>
        <a:p>
          <a:pPr marL="114300" lvl="1" indent="-114300" algn="l" defTabSz="666750">
            <a:lnSpc>
              <a:spcPct val="90000"/>
            </a:lnSpc>
            <a:spcBef>
              <a:spcPct val="0"/>
            </a:spcBef>
            <a:spcAft>
              <a:spcPct val="15000"/>
            </a:spcAft>
            <a:buChar char="•"/>
          </a:pPr>
          <a:r>
            <a:rPr lang="en-GB" sz="1500" b="1" kern="1200"/>
            <a:t>Factor 3: </a:t>
          </a:r>
          <a:r>
            <a:rPr lang="en-GB" sz="1500" kern="1200"/>
            <a:t>Relationships </a:t>
          </a:r>
        </a:p>
        <a:p>
          <a:pPr marL="114300" lvl="1" indent="-114300" algn="l" defTabSz="666750">
            <a:lnSpc>
              <a:spcPct val="90000"/>
            </a:lnSpc>
            <a:spcBef>
              <a:spcPct val="0"/>
            </a:spcBef>
            <a:spcAft>
              <a:spcPct val="15000"/>
            </a:spcAft>
            <a:buChar char="•"/>
          </a:pPr>
          <a:r>
            <a:rPr lang="en-GB" sz="1500" b="1" kern="1200"/>
            <a:t>Factor 4: </a:t>
          </a:r>
          <a:r>
            <a:rPr lang="en-GB" sz="1500" kern="1200"/>
            <a:t>Peer Group</a:t>
          </a:r>
        </a:p>
        <a:p>
          <a:pPr marL="114300" lvl="1" indent="-114300" algn="l" defTabSz="666750">
            <a:lnSpc>
              <a:spcPct val="90000"/>
            </a:lnSpc>
            <a:spcBef>
              <a:spcPct val="0"/>
            </a:spcBef>
            <a:spcAft>
              <a:spcPct val="15000"/>
            </a:spcAft>
            <a:buChar char="•"/>
          </a:pPr>
          <a:r>
            <a:rPr lang="en-GB" sz="1500" b="1" kern="1200"/>
            <a:t>Factor 5: </a:t>
          </a:r>
          <a:r>
            <a:rPr lang="en-GB" sz="1500" kern="1200"/>
            <a:t>Education, Employment and Leisure</a:t>
          </a:r>
        </a:p>
      </dsp:txBody>
      <dsp:txXfrm>
        <a:off x="6854222" y="1433188"/>
        <a:ext cx="2002631" cy="3396937"/>
      </dsp:txXfrm>
    </dsp:sp>
    <dsp:sp modelId="{8F92792A-0E45-584A-849C-7F279B2C63DC}">
      <dsp:nvSpPr>
        <dsp:cNvPr id="0" name=""/>
        <dsp:cNvSpPr/>
      </dsp:nvSpPr>
      <dsp:spPr>
        <a:xfrm>
          <a:off x="9137222" y="805129"/>
          <a:ext cx="2002631" cy="628059"/>
        </a:xfrm>
        <a:prstGeom prst="rect">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Domain 5</a:t>
          </a:r>
        </a:p>
        <a:p>
          <a:pPr marL="0" lvl="0" indent="0" algn="ctr" defTabSz="666750">
            <a:lnSpc>
              <a:spcPct val="90000"/>
            </a:lnSpc>
            <a:spcBef>
              <a:spcPct val="0"/>
            </a:spcBef>
            <a:spcAft>
              <a:spcPct val="35000"/>
            </a:spcAft>
            <a:buNone/>
          </a:pPr>
          <a:r>
            <a:rPr lang="en-US" sz="1500" kern="1200"/>
            <a:t>Self Regulation</a:t>
          </a:r>
        </a:p>
      </dsp:txBody>
      <dsp:txXfrm>
        <a:off x="9137222" y="805129"/>
        <a:ext cx="2002631" cy="628059"/>
      </dsp:txXfrm>
    </dsp:sp>
    <dsp:sp modelId="{5F1A52A0-7933-4448-B76E-A57F52CB51D3}">
      <dsp:nvSpPr>
        <dsp:cNvPr id="0" name=""/>
        <dsp:cNvSpPr/>
      </dsp:nvSpPr>
      <dsp:spPr>
        <a:xfrm>
          <a:off x="9137222"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Responsibility</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Motivation and Engagement</a:t>
          </a:r>
        </a:p>
        <a:p>
          <a:pPr marL="114300" lvl="1" indent="-114300" algn="l" defTabSz="666750">
            <a:lnSpc>
              <a:spcPct val="90000"/>
            </a:lnSpc>
            <a:spcBef>
              <a:spcPct val="0"/>
            </a:spcBef>
            <a:spcAft>
              <a:spcPct val="15000"/>
            </a:spcAft>
            <a:buChar char="•"/>
          </a:pPr>
          <a:r>
            <a:rPr lang="en-GB" sz="1500" b="1" kern="1200"/>
            <a:t>Factor 3: </a:t>
          </a:r>
          <a:r>
            <a:rPr lang="en-GB" sz="1500" kern="1200"/>
            <a:t>Future Perspective </a:t>
          </a:r>
        </a:p>
        <a:p>
          <a:pPr marL="114300" lvl="1" indent="-114300" algn="l" defTabSz="666750">
            <a:lnSpc>
              <a:spcPct val="90000"/>
            </a:lnSpc>
            <a:spcBef>
              <a:spcPct val="0"/>
            </a:spcBef>
            <a:spcAft>
              <a:spcPct val="15000"/>
            </a:spcAft>
            <a:buChar char="•"/>
          </a:pPr>
          <a:r>
            <a:rPr lang="en-GB" sz="1500" b="1" kern="1200"/>
            <a:t>Factor 4: </a:t>
          </a:r>
          <a:r>
            <a:rPr lang="en-GB" sz="1500" kern="1200"/>
            <a:t>Problem Solving</a:t>
          </a:r>
        </a:p>
        <a:p>
          <a:pPr marL="114300" lvl="1" indent="-114300" algn="l" defTabSz="666750">
            <a:lnSpc>
              <a:spcPct val="90000"/>
            </a:lnSpc>
            <a:spcBef>
              <a:spcPct val="0"/>
            </a:spcBef>
            <a:spcAft>
              <a:spcPct val="15000"/>
            </a:spcAft>
            <a:buChar char="•"/>
          </a:pPr>
          <a:r>
            <a:rPr lang="en-GB" sz="1500" b="1" kern="1200"/>
            <a:t>Factor 5: </a:t>
          </a:r>
          <a:r>
            <a:rPr lang="en-GB" sz="1500" kern="1200"/>
            <a:t>Social Competence</a:t>
          </a:r>
        </a:p>
        <a:p>
          <a:pPr marL="114300" lvl="1" indent="-114300" algn="l" defTabSz="666750">
            <a:lnSpc>
              <a:spcPct val="90000"/>
            </a:lnSpc>
            <a:spcBef>
              <a:spcPct val="0"/>
            </a:spcBef>
            <a:spcAft>
              <a:spcPct val="15000"/>
            </a:spcAft>
            <a:buChar char="•"/>
          </a:pPr>
          <a:endParaRPr lang="en-GB" sz="1500" kern="1200"/>
        </a:p>
      </dsp:txBody>
      <dsp:txXfrm>
        <a:off x="9137222" y="1433188"/>
        <a:ext cx="2002631" cy="3396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23BE2-B77D-5648-AF7D-8ADCA3547ED7}">
      <dsp:nvSpPr>
        <dsp:cNvPr id="0" name=""/>
        <dsp:cNvSpPr/>
      </dsp:nvSpPr>
      <dsp:spPr>
        <a:xfrm>
          <a:off x="0" y="1319"/>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C548983-41F4-FA48-BDD4-8FECCE1725A8}">
      <dsp:nvSpPr>
        <dsp:cNvPr id="0" name=""/>
        <dsp:cNvSpPr/>
      </dsp:nvSpPr>
      <dsp:spPr>
        <a:xfrm>
          <a:off x="0" y="1319"/>
          <a:ext cx="6666833" cy="2676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dirty="0">
              <a:latin typeface="Century Gothic" panose="020B0502020202020204" pitchFamily="34" charset="0"/>
            </a:rPr>
            <a:t>But many adult male sex offenders will acknowledge that they had their first deviant thoughts/ actions as an adolescent. </a:t>
          </a:r>
          <a:endParaRPr lang="en-US" sz="2400" b="0" i="0" kern="1200" dirty="0">
            <a:latin typeface="Century Gothic" panose="020B0502020202020204" pitchFamily="34" charset="0"/>
          </a:endParaRPr>
        </a:p>
      </dsp:txBody>
      <dsp:txXfrm>
        <a:off x="0" y="1319"/>
        <a:ext cx="6666833" cy="2676386"/>
      </dsp:txXfrm>
    </dsp:sp>
    <dsp:sp modelId="{E74AA063-339F-0C4C-BC6F-F0F1FB4B5739}">
      <dsp:nvSpPr>
        <dsp:cNvPr id="0" name=""/>
        <dsp:cNvSpPr/>
      </dsp:nvSpPr>
      <dsp:spPr>
        <a:xfrm>
          <a:off x="0" y="2677705"/>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ADE40FD-2E40-3A43-AF0E-EA8271469D6E}">
      <dsp:nvSpPr>
        <dsp:cNvPr id="0" name=""/>
        <dsp:cNvSpPr/>
      </dsp:nvSpPr>
      <dsp:spPr>
        <a:xfrm>
          <a:off x="0" y="2677705"/>
          <a:ext cx="6666833" cy="2774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dirty="0">
              <a:latin typeface="Century Gothic" panose="020B0502020202020204" pitchFamily="34" charset="0"/>
            </a:rPr>
            <a:t>The best predictor of adult sex offending among young people displaying harmful sexual behaviour in adolescence is stranger victim and multiple victims </a:t>
          </a:r>
          <a:r>
            <a:rPr lang="en-GB" sz="2400" b="0" i="0" kern="1200" dirty="0" err="1">
              <a:latin typeface="Century Gothic" panose="020B0502020202020204" pitchFamily="34" charset="0"/>
            </a:rPr>
            <a:t>Gerhold</a:t>
          </a:r>
          <a:r>
            <a:rPr lang="en-GB" sz="2400" b="0" i="0" kern="1200" dirty="0">
              <a:latin typeface="Century Gothic" panose="020B0502020202020204" pitchFamily="34" charset="0"/>
            </a:rPr>
            <a:t>, Browne &amp; Beckett (2007)</a:t>
          </a:r>
          <a:endParaRPr lang="en-US" sz="2400" b="0" i="0" kern="1200" dirty="0">
            <a:latin typeface="Century Gothic" panose="020B0502020202020204" pitchFamily="34" charset="0"/>
          </a:endParaRPr>
        </a:p>
      </dsp:txBody>
      <dsp:txXfrm>
        <a:off x="0" y="2677705"/>
        <a:ext cx="6666833" cy="27748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289AB-4B76-5047-B825-E129319D6963}">
      <dsp:nvSpPr>
        <dsp:cNvPr id="0" name=""/>
        <dsp:cNvSpPr/>
      </dsp:nvSpPr>
      <dsp:spPr>
        <a:xfrm>
          <a:off x="4735144"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AIM3 </a:t>
          </a:r>
        </a:p>
      </dsp:txBody>
      <dsp:txXfrm>
        <a:off x="4735144" y="121283"/>
        <a:ext cx="1916906" cy="1916906"/>
      </dsp:txXfrm>
    </dsp:sp>
    <dsp:sp modelId="{9DA0D76D-9ECE-7A45-A1F1-E77FAE1F631F}">
      <dsp:nvSpPr>
        <dsp:cNvPr id="0" name=""/>
        <dsp:cNvSpPr/>
      </dsp:nvSpPr>
      <dsp:spPr>
        <a:xfrm>
          <a:off x="1354454" y="-211"/>
          <a:ext cx="5419090" cy="5419090"/>
        </a:xfrm>
        <a:prstGeom prst="circularArrow">
          <a:avLst>
            <a:gd name="adj1" fmla="val 6898"/>
            <a:gd name="adj2" fmla="val 465012"/>
            <a:gd name="adj3" fmla="val 550847"/>
            <a:gd name="adj4" fmla="val 205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18364-815B-D64B-BC20-718B15C37CF9}">
      <dsp:nvSpPr>
        <dsp:cNvPr id="0" name=""/>
        <dsp:cNvSpPr/>
      </dsp:nvSpPr>
      <dsp:spPr>
        <a:xfrm>
          <a:off x="4735144"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Intervention </a:t>
          </a:r>
        </a:p>
      </dsp:txBody>
      <dsp:txXfrm>
        <a:off x="4735144" y="3380477"/>
        <a:ext cx="1916906" cy="1916906"/>
      </dsp:txXfrm>
    </dsp:sp>
    <dsp:sp modelId="{7963A84A-8A4D-494F-96E3-3A45EA04C549}">
      <dsp:nvSpPr>
        <dsp:cNvPr id="0" name=""/>
        <dsp:cNvSpPr/>
      </dsp:nvSpPr>
      <dsp:spPr>
        <a:xfrm>
          <a:off x="1354454" y="-211"/>
          <a:ext cx="5419090" cy="5419090"/>
        </a:xfrm>
        <a:prstGeom prst="circularArrow">
          <a:avLst>
            <a:gd name="adj1" fmla="val 6898"/>
            <a:gd name="adj2" fmla="val 465012"/>
            <a:gd name="adj3" fmla="val 5950847"/>
            <a:gd name="adj4" fmla="val 43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4A263-5171-D047-9097-17CEEFAC6E7A}">
      <dsp:nvSpPr>
        <dsp:cNvPr id="0" name=""/>
        <dsp:cNvSpPr/>
      </dsp:nvSpPr>
      <dsp:spPr>
        <a:xfrm>
          <a:off x="1475949" y="3380477"/>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AIM3 Review</a:t>
          </a:r>
        </a:p>
      </dsp:txBody>
      <dsp:txXfrm>
        <a:off x="1475949" y="3380477"/>
        <a:ext cx="1916906" cy="1916906"/>
      </dsp:txXfrm>
    </dsp:sp>
    <dsp:sp modelId="{BAAE1B5A-3EA9-6643-9482-1AC9B917A1F8}">
      <dsp:nvSpPr>
        <dsp:cNvPr id="0" name=""/>
        <dsp:cNvSpPr/>
      </dsp:nvSpPr>
      <dsp:spPr>
        <a:xfrm>
          <a:off x="1354454" y="-211"/>
          <a:ext cx="5419090" cy="5419090"/>
        </a:xfrm>
        <a:prstGeom prst="circularArrow">
          <a:avLst>
            <a:gd name="adj1" fmla="val 6898"/>
            <a:gd name="adj2" fmla="val 465012"/>
            <a:gd name="adj3" fmla="val 11350847"/>
            <a:gd name="adj4" fmla="val 97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6D99F-B608-BF4C-8BAA-0285E95C9C07}">
      <dsp:nvSpPr>
        <dsp:cNvPr id="0" name=""/>
        <dsp:cNvSpPr/>
      </dsp:nvSpPr>
      <dsp:spPr>
        <a:xfrm>
          <a:off x="1475949" y="121283"/>
          <a:ext cx="1916906" cy="1916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Progress Review</a:t>
          </a:r>
        </a:p>
        <a:p>
          <a:pPr marL="0" lvl="0" indent="0" algn="ctr" defTabSz="1244600">
            <a:lnSpc>
              <a:spcPct val="90000"/>
            </a:lnSpc>
            <a:spcBef>
              <a:spcPct val="0"/>
            </a:spcBef>
            <a:spcAft>
              <a:spcPct val="35000"/>
            </a:spcAft>
            <a:buNone/>
          </a:pPr>
          <a:r>
            <a:rPr lang="en-GB" sz="2800" kern="1200" dirty="0"/>
            <a:t>AIM3 Reviewed</a:t>
          </a:r>
        </a:p>
      </dsp:txBody>
      <dsp:txXfrm>
        <a:off x="1475949" y="121283"/>
        <a:ext cx="1916906" cy="1916906"/>
      </dsp:txXfrm>
    </dsp:sp>
    <dsp:sp modelId="{4FE1CBF6-B533-004D-9F3C-8B1AAB3E9B45}">
      <dsp:nvSpPr>
        <dsp:cNvPr id="0" name=""/>
        <dsp:cNvSpPr/>
      </dsp:nvSpPr>
      <dsp:spPr>
        <a:xfrm>
          <a:off x="1354454" y="-211"/>
          <a:ext cx="5419090" cy="5419090"/>
        </a:xfrm>
        <a:prstGeom prst="circularArrow">
          <a:avLst>
            <a:gd name="adj1" fmla="val 6898"/>
            <a:gd name="adj2" fmla="val 465012"/>
            <a:gd name="adj3" fmla="val 16750847"/>
            <a:gd name="adj4" fmla="val 15184141"/>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AED7A-CEAF-3A47-98B6-82AE70B83D33}">
      <dsp:nvSpPr>
        <dsp:cNvPr id="0" name=""/>
        <dsp:cNvSpPr/>
      </dsp:nvSpPr>
      <dsp:spPr>
        <a:xfrm>
          <a:off x="5224" y="805129"/>
          <a:ext cx="2002631" cy="628059"/>
        </a:xfrm>
        <a:prstGeom prst="rect">
          <a:avLst/>
        </a:prstGeom>
        <a:solidFill>
          <a:srgbClr val="0070C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1</a:t>
          </a:r>
        </a:p>
        <a:p>
          <a:pPr marL="0" lvl="0" indent="0" algn="ctr" defTabSz="666750">
            <a:lnSpc>
              <a:spcPct val="90000"/>
            </a:lnSpc>
            <a:spcBef>
              <a:spcPct val="0"/>
            </a:spcBef>
            <a:spcAft>
              <a:spcPct val="35000"/>
            </a:spcAft>
            <a:buNone/>
          </a:pPr>
          <a:r>
            <a:rPr lang="en-US" sz="1500" kern="1200" dirty="0"/>
            <a:t>Sexual </a:t>
          </a:r>
          <a:r>
            <a:rPr lang="en-US" sz="1500" kern="1200" dirty="0" err="1"/>
            <a:t>Behaviour</a:t>
          </a:r>
          <a:endParaRPr lang="en-US" sz="1500" kern="1200" dirty="0"/>
        </a:p>
      </dsp:txBody>
      <dsp:txXfrm>
        <a:off x="5224" y="805129"/>
        <a:ext cx="2002631" cy="628059"/>
      </dsp:txXfrm>
    </dsp:sp>
    <dsp:sp modelId="{912ECC26-FF3D-5B4D-9CBD-D6C58D5E54AB}">
      <dsp:nvSpPr>
        <dsp:cNvPr id="0" name=""/>
        <dsp:cNvSpPr/>
      </dsp:nvSpPr>
      <dsp:spPr>
        <a:xfrm>
          <a:off x="5224"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Nature of the Harmful Sexual Behaviour</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Onset and extent of Harmful Sexual Behaviour</a:t>
          </a:r>
        </a:p>
        <a:p>
          <a:pPr marL="114300" lvl="1" indent="-114300" algn="l" defTabSz="666750">
            <a:lnSpc>
              <a:spcPct val="90000"/>
            </a:lnSpc>
            <a:spcBef>
              <a:spcPct val="0"/>
            </a:spcBef>
            <a:spcAft>
              <a:spcPct val="15000"/>
            </a:spcAft>
            <a:buChar char="•"/>
          </a:pPr>
          <a:r>
            <a:rPr lang="en-GB" sz="1500" b="1" kern="1200"/>
            <a:t>Factor 3:  </a:t>
          </a:r>
          <a:r>
            <a:rPr lang="en-GB" sz="1500" kern="1200"/>
            <a:t>Victim Characteristics</a:t>
          </a:r>
        </a:p>
        <a:p>
          <a:pPr marL="114300" lvl="1" indent="-114300" algn="l" defTabSz="666750">
            <a:lnSpc>
              <a:spcPct val="90000"/>
            </a:lnSpc>
            <a:spcBef>
              <a:spcPct val="0"/>
            </a:spcBef>
            <a:spcAft>
              <a:spcPct val="15000"/>
            </a:spcAft>
            <a:buChar char="•"/>
          </a:pPr>
          <a:r>
            <a:rPr lang="en-GB" sz="1500" b="1" kern="1200"/>
            <a:t>Factor 4:  </a:t>
          </a:r>
          <a:r>
            <a:rPr lang="en-GB" sz="1500" kern="1200"/>
            <a:t>Sexual Aggression and Regulation</a:t>
          </a:r>
          <a:r>
            <a:rPr lang="en-GB" sz="1500" b="1" kern="1200"/>
            <a:t> </a:t>
          </a:r>
          <a:endParaRPr lang="en-GB" sz="1500" kern="1200"/>
        </a:p>
        <a:p>
          <a:pPr marL="114300" lvl="1" indent="-114300" algn="l" defTabSz="666750">
            <a:lnSpc>
              <a:spcPct val="90000"/>
            </a:lnSpc>
            <a:spcBef>
              <a:spcPct val="0"/>
            </a:spcBef>
            <a:spcAft>
              <a:spcPct val="15000"/>
            </a:spcAft>
            <a:buChar char="•"/>
          </a:pPr>
          <a:r>
            <a:rPr lang="en-GB" sz="1500" b="1" kern="1200"/>
            <a:t>Factor 5:  </a:t>
          </a:r>
          <a:r>
            <a:rPr lang="en-GB" sz="1500" kern="1200"/>
            <a:t>Sexual Knowledge, Attitudes and Interests</a:t>
          </a:r>
        </a:p>
      </dsp:txBody>
      <dsp:txXfrm>
        <a:off x="5224" y="1433188"/>
        <a:ext cx="2002631" cy="3396937"/>
      </dsp:txXfrm>
    </dsp:sp>
    <dsp:sp modelId="{405A5EE1-AC9E-7842-9ABA-3DBC2E24B4E0}">
      <dsp:nvSpPr>
        <dsp:cNvPr id="0" name=""/>
        <dsp:cNvSpPr/>
      </dsp:nvSpPr>
      <dsp:spPr>
        <a:xfrm>
          <a:off x="2288223" y="805129"/>
          <a:ext cx="2002631" cy="628059"/>
        </a:xfrm>
        <a:prstGeom prst="rect">
          <a:avLst/>
        </a:prstGeom>
        <a:solidFill>
          <a:srgbClr val="FF93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2</a:t>
          </a:r>
        </a:p>
        <a:p>
          <a:pPr marL="0" lvl="0" indent="0" algn="ctr" defTabSz="666750">
            <a:lnSpc>
              <a:spcPct val="90000"/>
            </a:lnSpc>
            <a:spcBef>
              <a:spcPct val="0"/>
            </a:spcBef>
            <a:spcAft>
              <a:spcPct val="35000"/>
            </a:spcAft>
            <a:buNone/>
          </a:pPr>
          <a:r>
            <a:rPr lang="en-US" sz="1500" kern="1200" dirty="0"/>
            <a:t>Non Sexual </a:t>
          </a:r>
          <a:r>
            <a:rPr lang="en-US" sz="1500" kern="1200" dirty="0" err="1"/>
            <a:t>Behaviour</a:t>
          </a:r>
          <a:endParaRPr lang="en-US" sz="1500" kern="1200" dirty="0"/>
        </a:p>
      </dsp:txBody>
      <dsp:txXfrm>
        <a:off x="2288223" y="805129"/>
        <a:ext cx="2002631" cy="628059"/>
      </dsp:txXfrm>
    </dsp:sp>
    <dsp:sp modelId="{D560AE70-066C-A64E-8CBC-5BAFB48C3751}">
      <dsp:nvSpPr>
        <dsp:cNvPr id="0" name=""/>
        <dsp:cNvSpPr/>
      </dsp:nvSpPr>
      <dsp:spPr>
        <a:xfrm>
          <a:off x="2288223"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Non-Sexual Criminality</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Non – Sexual Aggression and Anti – Social Behaviour</a:t>
          </a:r>
          <a:endParaRPr lang="en-US" sz="1500" kern="1200"/>
        </a:p>
        <a:p>
          <a:pPr marL="114300" lvl="1" indent="-114300" algn="l" defTabSz="666750">
            <a:lnSpc>
              <a:spcPct val="90000"/>
            </a:lnSpc>
            <a:spcBef>
              <a:spcPct val="0"/>
            </a:spcBef>
            <a:spcAft>
              <a:spcPct val="15000"/>
            </a:spcAft>
            <a:buChar char="•"/>
          </a:pPr>
          <a:r>
            <a:rPr lang="en-GB" sz="1500" b="1" kern="1200"/>
            <a:t>Factor 3: </a:t>
          </a:r>
          <a:r>
            <a:rPr lang="en-GB" sz="1500" kern="1200"/>
            <a:t>Alcohol and Drugs</a:t>
          </a:r>
        </a:p>
        <a:p>
          <a:pPr marL="114300" lvl="1" indent="-114300" algn="l" defTabSz="666750">
            <a:lnSpc>
              <a:spcPct val="90000"/>
            </a:lnSpc>
            <a:spcBef>
              <a:spcPct val="0"/>
            </a:spcBef>
            <a:spcAft>
              <a:spcPct val="15000"/>
            </a:spcAft>
            <a:buChar char="•"/>
          </a:pPr>
          <a:r>
            <a:rPr lang="en-GB" sz="1500" b="1" kern="1200"/>
            <a:t>Factor 4: </a:t>
          </a:r>
          <a:r>
            <a:rPr lang="en-GB" sz="1500" kern="1200"/>
            <a:t>General Behaviour</a:t>
          </a:r>
        </a:p>
        <a:p>
          <a:pPr marL="114300" lvl="1" indent="-114300" algn="l" defTabSz="666750">
            <a:lnSpc>
              <a:spcPct val="90000"/>
            </a:lnSpc>
            <a:spcBef>
              <a:spcPct val="0"/>
            </a:spcBef>
            <a:spcAft>
              <a:spcPct val="15000"/>
            </a:spcAft>
            <a:buChar char="•"/>
          </a:pPr>
          <a:r>
            <a:rPr lang="en-GB" sz="1500" b="1" kern="1200"/>
            <a:t>Factor 5: </a:t>
          </a:r>
          <a:r>
            <a:rPr lang="en-GB" sz="1500" kern="1200"/>
            <a:t>Mental health and Well-being</a:t>
          </a:r>
        </a:p>
        <a:p>
          <a:pPr marL="114300" lvl="1" indent="-114300" algn="l" defTabSz="666750">
            <a:lnSpc>
              <a:spcPct val="90000"/>
            </a:lnSpc>
            <a:spcBef>
              <a:spcPct val="0"/>
            </a:spcBef>
            <a:spcAft>
              <a:spcPct val="15000"/>
            </a:spcAft>
            <a:buChar char="•"/>
          </a:pPr>
          <a:endParaRPr lang="en-GB" sz="1500" kern="1200"/>
        </a:p>
      </dsp:txBody>
      <dsp:txXfrm>
        <a:off x="2288223" y="1433188"/>
        <a:ext cx="2002631" cy="3396937"/>
      </dsp:txXfrm>
    </dsp:sp>
    <dsp:sp modelId="{74763EED-C393-EA49-8E56-CEB07568F016}">
      <dsp:nvSpPr>
        <dsp:cNvPr id="0" name=""/>
        <dsp:cNvSpPr/>
      </dsp:nvSpPr>
      <dsp:spPr>
        <a:xfrm>
          <a:off x="4571223" y="805129"/>
          <a:ext cx="2002631" cy="628059"/>
        </a:xfrm>
        <a:prstGeom prst="rect">
          <a:avLst/>
        </a:prstGeom>
        <a:solidFill>
          <a:schemeClr val="accent5">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3</a:t>
          </a:r>
        </a:p>
        <a:p>
          <a:pPr marL="0" lvl="0" indent="0" algn="ctr" defTabSz="666750">
            <a:lnSpc>
              <a:spcPct val="90000"/>
            </a:lnSpc>
            <a:spcBef>
              <a:spcPct val="0"/>
            </a:spcBef>
            <a:spcAft>
              <a:spcPct val="35000"/>
            </a:spcAft>
            <a:buNone/>
          </a:pPr>
          <a:r>
            <a:rPr lang="en-US" sz="1500" kern="1200" dirty="0"/>
            <a:t>Developmental</a:t>
          </a:r>
        </a:p>
      </dsp:txBody>
      <dsp:txXfrm>
        <a:off x="4571223" y="805129"/>
        <a:ext cx="2002631" cy="628059"/>
      </dsp:txXfrm>
    </dsp:sp>
    <dsp:sp modelId="{1D504733-7D83-1648-9552-5F22C023DBF2}">
      <dsp:nvSpPr>
        <dsp:cNvPr id="0" name=""/>
        <dsp:cNvSpPr/>
      </dsp:nvSpPr>
      <dsp:spPr>
        <a:xfrm>
          <a:off x="4571223"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Trauma and Victimisation</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Childhood and Adolescent Adversity</a:t>
          </a:r>
        </a:p>
        <a:p>
          <a:pPr marL="114300" lvl="1" indent="-114300" algn="l" defTabSz="666750">
            <a:lnSpc>
              <a:spcPct val="90000"/>
            </a:lnSpc>
            <a:spcBef>
              <a:spcPct val="0"/>
            </a:spcBef>
            <a:spcAft>
              <a:spcPct val="15000"/>
            </a:spcAft>
            <a:buChar char="•"/>
          </a:pPr>
          <a:r>
            <a:rPr lang="en-GB" sz="1500" b="1" kern="1200"/>
            <a:t>Factor 3: </a:t>
          </a:r>
          <a:r>
            <a:rPr lang="en-GB" sz="1500" kern="1200"/>
            <a:t>Attachment</a:t>
          </a:r>
        </a:p>
        <a:p>
          <a:pPr marL="114300" lvl="1" indent="-114300" algn="l" defTabSz="666750">
            <a:lnSpc>
              <a:spcPct val="90000"/>
            </a:lnSpc>
            <a:spcBef>
              <a:spcPct val="0"/>
            </a:spcBef>
            <a:spcAft>
              <a:spcPct val="15000"/>
            </a:spcAft>
            <a:buChar char="•"/>
          </a:pPr>
          <a:r>
            <a:rPr lang="en-GB" sz="1500" b="1" kern="1200"/>
            <a:t>Factor 4: </a:t>
          </a:r>
          <a:r>
            <a:rPr lang="en-GB" sz="1500" kern="1200"/>
            <a:t>Family Functioning</a:t>
          </a:r>
        </a:p>
        <a:p>
          <a:pPr marL="114300" lvl="1" indent="-114300" algn="l" defTabSz="666750">
            <a:lnSpc>
              <a:spcPct val="90000"/>
            </a:lnSpc>
            <a:spcBef>
              <a:spcPct val="0"/>
            </a:spcBef>
            <a:spcAft>
              <a:spcPct val="15000"/>
            </a:spcAft>
            <a:buChar char="•"/>
          </a:pPr>
          <a:r>
            <a:rPr lang="en-GB" sz="1500" b="1" kern="1200"/>
            <a:t>Factor 5: </a:t>
          </a:r>
          <a:r>
            <a:rPr lang="en-GB" sz="1500" kern="1200"/>
            <a:t>Intellectual and Emotional Functioning</a:t>
          </a:r>
        </a:p>
      </dsp:txBody>
      <dsp:txXfrm>
        <a:off x="4571223" y="1433188"/>
        <a:ext cx="2002631" cy="3396937"/>
      </dsp:txXfrm>
    </dsp:sp>
    <dsp:sp modelId="{8A130C8D-3083-1549-9A3F-947FAB593D35}">
      <dsp:nvSpPr>
        <dsp:cNvPr id="0" name=""/>
        <dsp:cNvSpPr/>
      </dsp:nvSpPr>
      <dsp:spPr>
        <a:xfrm>
          <a:off x="6854222" y="805129"/>
          <a:ext cx="2002631" cy="628059"/>
        </a:xfrm>
        <a:prstGeom prst="rect">
          <a:avLst/>
        </a:prstGeom>
        <a:solidFill>
          <a:srgbClr val="DC24B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Domain 4</a:t>
          </a:r>
        </a:p>
        <a:p>
          <a:pPr marL="0" lvl="0" indent="0" algn="ctr" defTabSz="666750">
            <a:lnSpc>
              <a:spcPct val="90000"/>
            </a:lnSpc>
            <a:spcBef>
              <a:spcPct val="0"/>
            </a:spcBef>
            <a:spcAft>
              <a:spcPct val="35000"/>
            </a:spcAft>
            <a:buNone/>
          </a:pPr>
          <a:r>
            <a:rPr lang="en-US" sz="1500" kern="1200" dirty="0"/>
            <a:t>Environmental</a:t>
          </a:r>
        </a:p>
      </dsp:txBody>
      <dsp:txXfrm>
        <a:off x="6854222" y="805129"/>
        <a:ext cx="2002631" cy="628059"/>
      </dsp:txXfrm>
    </dsp:sp>
    <dsp:sp modelId="{289EC212-64AF-DB44-ADF1-4464C6DA49B4}">
      <dsp:nvSpPr>
        <dsp:cNvPr id="0" name=""/>
        <dsp:cNvSpPr/>
      </dsp:nvSpPr>
      <dsp:spPr>
        <a:xfrm>
          <a:off x="6854222"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Stability and Safety</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Parental / Carer Supervision</a:t>
          </a:r>
        </a:p>
        <a:p>
          <a:pPr marL="114300" lvl="1" indent="-114300" algn="l" defTabSz="666750">
            <a:lnSpc>
              <a:spcPct val="90000"/>
            </a:lnSpc>
            <a:spcBef>
              <a:spcPct val="0"/>
            </a:spcBef>
            <a:spcAft>
              <a:spcPct val="15000"/>
            </a:spcAft>
            <a:buChar char="•"/>
          </a:pPr>
          <a:r>
            <a:rPr lang="en-GB" sz="1500" b="1" kern="1200"/>
            <a:t>Factor 3: </a:t>
          </a:r>
          <a:r>
            <a:rPr lang="en-GB" sz="1500" kern="1200"/>
            <a:t>Relationships </a:t>
          </a:r>
        </a:p>
        <a:p>
          <a:pPr marL="114300" lvl="1" indent="-114300" algn="l" defTabSz="666750">
            <a:lnSpc>
              <a:spcPct val="90000"/>
            </a:lnSpc>
            <a:spcBef>
              <a:spcPct val="0"/>
            </a:spcBef>
            <a:spcAft>
              <a:spcPct val="15000"/>
            </a:spcAft>
            <a:buChar char="•"/>
          </a:pPr>
          <a:r>
            <a:rPr lang="en-GB" sz="1500" b="1" kern="1200"/>
            <a:t>Factor 4: </a:t>
          </a:r>
          <a:r>
            <a:rPr lang="en-GB" sz="1500" kern="1200"/>
            <a:t>Peer Group</a:t>
          </a:r>
        </a:p>
        <a:p>
          <a:pPr marL="114300" lvl="1" indent="-114300" algn="l" defTabSz="666750">
            <a:lnSpc>
              <a:spcPct val="90000"/>
            </a:lnSpc>
            <a:spcBef>
              <a:spcPct val="0"/>
            </a:spcBef>
            <a:spcAft>
              <a:spcPct val="15000"/>
            </a:spcAft>
            <a:buChar char="•"/>
          </a:pPr>
          <a:r>
            <a:rPr lang="en-GB" sz="1500" b="1" kern="1200"/>
            <a:t>Factor 5: </a:t>
          </a:r>
          <a:r>
            <a:rPr lang="en-GB" sz="1500" kern="1200"/>
            <a:t>Education, Employment and Leisure</a:t>
          </a:r>
        </a:p>
      </dsp:txBody>
      <dsp:txXfrm>
        <a:off x="6854222" y="1433188"/>
        <a:ext cx="2002631" cy="3396937"/>
      </dsp:txXfrm>
    </dsp:sp>
    <dsp:sp modelId="{8F92792A-0E45-584A-849C-7F279B2C63DC}">
      <dsp:nvSpPr>
        <dsp:cNvPr id="0" name=""/>
        <dsp:cNvSpPr/>
      </dsp:nvSpPr>
      <dsp:spPr>
        <a:xfrm>
          <a:off x="9137222" y="805129"/>
          <a:ext cx="2002631" cy="628059"/>
        </a:xfrm>
        <a:prstGeom prst="rect">
          <a:avLst/>
        </a:prstGeom>
        <a:solidFill>
          <a:srgbClr val="7030A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Domain 5</a:t>
          </a:r>
        </a:p>
        <a:p>
          <a:pPr marL="0" lvl="0" indent="0" algn="ctr" defTabSz="666750">
            <a:lnSpc>
              <a:spcPct val="90000"/>
            </a:lnSpc>
            <a:spcBef>
              <a:spcPct val="0"/>
            </a:spcBef>
            <a:spcAft>
              <a:spcPct val="35000"/>
            </a:spcAft>
            <a:buNone/>
          </a:pPr>
          <a:r>
            <a:rPr lang="en-US" sz="1500" kern="1200"/>
            <a:t>Self Regulation</a:t>
          </a:r>
        </a:p>
      </dsp:txBody>
      <dsp:txXfrm>
        <a:off x="9137222" y="805129"/>
        <a:ext cx="2002631" cy="628059"/>
      </dsp:txXfrm>
    </dsp:sp>
    <dsp:sp modelId="{5F1A52A0-7933-4448-B76E-A57F52CB51D3}">
      <dsp:nvSpPr>
        <dsp:cNvPr id="0" name=""/>
        <dsp:cNvSpPr/>
      </dsp:nvSpPr>
      <dsp:spPr>
        <a:xfrm>
          <a:off x="9137222" y="1433188"/>
          <a:ext cx="2002631" cy="33969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b="1" kern="1200"/>
            <a:t>Factor 1: </a:t>
          </a:r>
          <a:r>
            <a:rPr lang="en-GB" sz="1500" kern="1200"/>
            <a:t>Responsibility</a:t>
          </a:r>
          <a:endParaRPr lang="en-US" sz="1500" kern="1200"/>
        </a:p>
        <a:p>
          <a:pPr marL="114300" lvl="1" indent="-114300" algn="l" defTabSz="666750">
            <a:lnSpc>
              <a:spcPct val="90000"/>
            </a:lnSpc>
            <a:spcBef>
              <a:spcPct val="0"/>
            </a:spcBef>
            <a:spcAft>
              <a:spcPct val="15000"/>
            </a:spcAft>
            <a:buChar char="•"/>
          </a:pPr>
          <a:r>
            <a:rPr lang="en-GB" sz="1500" b="1" kern="1200"/>
            <a:t>Factor 2: </a:t>
          </a:r>
          <a:r>
            <a:rPr lang="en-GB" sz="1500" kern="1200"/>
            <a:t>Motivation and Engagement</a:t>
          </a:r>
        </a:p>
        <a:p>
          <a:pPr marL="114300" lvl="1" indent="-114300" algn="l" defTabSz="666750">
            <a:lnSpc>
              <a:spcPct val="90000"/>
            </a:lnSpc>
            <a:spcBef>
              <a:spcPct val="0"/>
            </a:spcBef>
            <a:spcAft>
              <a:spcPct val="15000"/>
            </a:spcAft>
            <a:buChar char="•"/>
          </a:pPr>
          <a:r>
            <a:rPr lang="en-GB" sz="1500" b="1" kern="1200"/>
            <a:t>Factor 3: </a:t>
          </a:r>
          <a:r>
            <a:rPr lang="en-GB" sz="1500" kern="1200"/>
            <a:t>Future Perspective </a:t>
          </a:r>
        </a:p>
        <a:p>
          <a:pPr marL="114300" lvl="1" indent="-114300" algn="l" defTabSz="666750">
            <a:lnSpc>
              <a:spcPct val="90000"/>
            </a:lnSpc>
            <a:spcBef>
              <a:spcPct val="0"/>
            </a:spcBef>
            <a:spcAft>
              <a:spcPct val="15000"/>
            </a:spcAft>
            <a:buChar char="•"/>
          </a:pPr>
          <a:r>
            <a:rPr lang="en-GB" sz="1500" b="1" kern="1200"/>
            <a:t>Factor 4: </a:t>
          </a:r>
          <a:r>
            <a:rPr lang="en-GB" sz="1500" kern="1200"/>
            <a:t>Problem Solving</a:t>
          </a:r>
        </a:p>
        <a:p>
          <a:pPr marL="114300" lvl="1" indent="-114300" algn="l" defTabSz="666750">
            <a:lnSpc>
              <a:spcPct val="90000"/>
            </a:lnSpc>
            <a:spcBef>
              <a:spcPct val="0"/>
            </a:spcBef>
            <a:spcAft>
              <a:spcPct val="15000"/>
            </a:spcAft>
            <a:buChar char="•"/>
          </a:pPr>
          <a:r>
            <a:rPr lang="en-GB" sz="1500" b="1" kern="1200"/>
            <a:t>Factor 5: </a:t>
          </a:r>
          <a:r>
            <a:rPr lang="en-GB" sz="1500" kern="1200"/>
            <a:t>Social Competence</a:t>
          </a:r>
        </a:p>
        <a:p>
          <a:pPr marL="114300" lvl="1" indent="-114300" algn="l" defTabSz="666750">
            <a:lnSpc>
              <a:spcPct val="90000"/>
            </a:lnSpc>
            <a:spcBef>
              <a:spcPct val="0"/>
            </a:spcBef>
            <a:spcAft>
              <a:spcPct val="15000"/>
            </a:spcAft>
            <a:buChar char="•"/>
          </a:pPr>
          <a:endParaRPr lang="en-GB" sz="1500" kern="1200"/>
        </a:p>
      </dsp:txBody>
      <dsp:txXfrm>
        <a:off x="9137222" y="1433188"/>
        <a:ext cx="2002631" cy="339693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4E589-E8B6-0B41-8307-ED615DDF7115}">
      <dsp:nvSpPr>
        <dsp:cNvPr id="0" name=""/>
        <dsp:cNvSpPr/>
      </dsp:nvSpPr>
      <dsp:spPr>
        <a:xfrm rot="16200000">
          <a:off x="-1204905" y="1207271"/>
          <a:ext cx="4736033" cy="2321490"/>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3142" bIns="0" numCol="1" spcCol="1270" anchor="ctr" anchorCtr="0">
          <a:noAutofit/>
        </a:bodyPr>
        <a:lstStyle/>
        <a:p>
          <a:pPr marL="0" lvl="0" indent="0" algn="ctr" defTabSz="666750">
            <a:lnSpc>
              <a:spcPct val="90000"/>
            </a:lnSpc>
            <a:spcBef>
              <a:spcPct val="0"/>
            </a:spcBef>
            <a:spcAft>
              <a:spcPct val="35000"/>
            </a:spcAft>
            <a:buNone/>
          </a:pPr>
          <a:r>
            <a:rPr lang="en-US" sz="1500" kern="1200" dirty="0"/>
            <a:t>The Capacity and Ability to Supervise- Risk (CASP-R) is a structured professional judgement</a:t>
          </a:r>
          <a:r>
            <a:rPr lang="en-GB" sz="1500" kern="1200" dirty="0"/>
            <a:t> framework (SPJ) which assists practitioners in assessing not only whether the parent/carer can protect the child but, critically do they have the capacity to supervise the risks posed by the person of concern. </a:t>
          </a:r>
        </a:p>
      </dsp:txBody>
      <dsp:txXfrm rot="5400000">
        <a:off x="2366" y="947207"/>
        <a:ext cx="2321490" cy="2841619"/>
      </dsp:txXfrm>
    </dsp:sp>
    <dsp:sp modelId="{AF5FAFCD-76E6-2B49-B436-941C21D9AAC9}">
      <dsp:nvSpPr>
        <dsp:cNvPr id="0" name=""/>
        <dsp:cNvSpPr/>
      </dsp:nvSpPr>
      <dsp:spPr>
        <a:xfrm rot="16200000">
          <a:off x="1290696" y="1207271"/>
          <a:ext cx="4736033" cy="2321490"/>
        </a:xfrm>
        <a:prstGeom prst="flowChartManualOperati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3142" bIns="0" numCol="1" spcCol="1270" anchor="ctr" anchorCtr="0">
          <a:noAutofit/>
        </a:bodyPr>
        <a:lstStyle/>
        <a:p>
          <a:pPr marL="0" lvl="0" indent="0" algn="ctr" defTabSz="666750">
            <a:lnSpc>
              <a:spcPct val="90000"/>
            </a:lnSpc>
            <a:spcBef>
              <a:spcPct val="0"/>
            </a:spcBef>
            <a:spcAft>
              <a:spcPct val="35000"/>
            </a:spcAft>
            <a:buNone/>
          </a:pPr>
          <a:r>
            <a:rPr lang="en-GB" sz="1500" kern="1200" dirty="0"/>
            <a:t>Structured professional judgments (SPJ) are universally recognised as an effective way to improve the quality and transparency of </a:t>
          </a:r>
          <a:r>
            <a:rPr lang="en-NZ" sz="1500" kern="1200" dirty="0"/>
            <a:t>professional</a:t>
          </a:r>
          <a:r>
            <a:rPr lang="en-GB" sz="1500" kern="1200" dirty="0"/>
            <a:t> decision making. </a:t>
          </a:r>
        </a:p>
      </dsp:txBody>
      <dsp:txXfrm rot="5400000">
        <a:off x="2497967" y="947207"/>
        <a:ext cx="2321490" cy="2841619"/>
      </dsp:txXfrm>
    </dsp:sp>
    <dsp:sp modelId="{6D178C1E-59C1-A54C-997A-F77B76D8B8D4}">
      <dsp:nvSpPr>
        <dsp:cNvPr id="0" name=""/>
        <dsp:cNvSpPr/>
      </dsp:nvSpPr>
      <dsp:spPr>
        <a:xfrm rot="16200000">
          <a:off x="3786299" y="1207271"/>
          <a:ext cx="4736033" cy="2321490"/>
        </a:xfrm>
        <a:prstGeom prst="flowChartManualOperati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3142" bIns="0" numCol="1" spcCol="1270" anchor="ctr" anchorCtr="0">
          <a:noAutofit/>
        </a:bodyPr>
        <a:lstStyle/>
        <a:p>
          <a:pPr marL="0" lvl="0" indent="0" algn="ctr" defTabSz="666750">
            <a:lnSpc>
              <a:spcPct val="90000"/>
            </a:lnSpc>
            <a:spcBef>
              <a:spcPct val="0"/>
            </a:spcBef>
            <a:spcAft>
              <a:spcPct val="35000"/>
            </a:spcAft>
            <a:buNone/>
          </a:pPr>
          <a:r>
            <a:rPr lang="en-GB" sz="1500" kern="1200" dirty="0"/>
            <a:t>SPJ instruments draw together factors for which there is relevant research evidence and allows practitioners to analyse an individual’s circumstances against such evidence in order to reach an overall conclusion in a defensible and standardised way.</a:t>
          </a:r>
        </a:p>
      </dsp:txBody>
      <dsp:txXfrm rot="5400000">
        <a:off x="4993570" y="947207"/>
        <a:ext cx="2321490" cy="2841619"/>
      </dsp:txXfrm>
    </dsp:sp>
    <dsp:sp modelId="{CB6146CD-0389-1A46-949C-E9EA14EE582A}">
      <dsp:nvSpPr>
        <dsp:cNvPr id="0" name=""/>
        <dsp:cNvSpPr/>
      </dsp:nvSpPr>
      <dsp:spPr>
        <a:xfrm rot="16200000">
          <a:off x="6281901" y="1207271"/>
          <a:ext cx="4736033" cy="2321490"/>
        </a:xfrm>
        <a:prstGeom prst="flowChartManualOperati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3142" bIns="0" numCol="1" spcCol="1270" anchor="ctr" anchorCtr="0">
          <a:noAutofit/>
        </a:bodyPr>
        <a:lstStyle/>
        <a:p>
          <a:pPr marL="0" lvl="0" indent="0" algn="ctr" defTabSz="666750">
            <a:lnSpc>
              <a:spcPct val="90000"/>
            </a:lnSpc>
            <a:spcBef>
              <a:spcPct val="0"/>
            </a:spcBef>
            <a:spcAft>
              <a:spcPct val="35000"/>
            </a:spcAft>
            <a:buNone/>
          </a:pPr>
          <a:r>
            <a:rPr lang="en-GB" sz="1500" kern="1200"/>
            <a:t>The CASP-R has </a:t>
          </a:r>
          <a:r>
            <a:rPr lang="en-NZ" sz="1500" kern="1200"/>
            <a:t>has been developed by drawing upon relevant international research and best practice decision making in cases of family constitution when concerns exist in relation to either sexual or domestic violence. </a:t>
          </a:r>
          <a:endParaRPr lang="en-GB" sz="1500" kern="1200"/>
        </a:p>
      </dsp:txBody>
      <dsp:txXfrm rot="5400000">
        <a:off x="7489172" y="947207"/>
        <a:ext cx="2321490" cy="28416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6FB49-E5F6-F546-9FB2-8C0856FAA0F9}">
      <dsp:nvSpPr>
        <dsp:cNvPr id="0" name=""/>
        <dsp:cNvSpPr/>
      </dsp:nvSpPr>
      <dsp:spPr>
        <a:xfrm>
          <a:off x="1047" y="0"/>
          <a:ext cx="1853579" cy="4352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Responsibility for an individual’s abusive behaviour should always remain with that person.</a:t>
          </a:r>
          <a:endParaRPr lang="en-US" sz="2000" kern="1200"/>
        </a:p>
      </dsp:txBody>
      <dsp:txXfrm>
        <a:off x="55336" y="54289"/>
        <a:ext cx="1745001" cy="4243966"/>
      </dsp:txXfrm>
    </dsp:sp>
    <dsp:sp modelId="{0923B9E8-F565-2041-A915-895D9A1AA1A5}">
      <dsp:nvSpPr>
        <dsp:cNvPr id="0" name=""/>
        <dsp:cNvSpPr/>
      </dsp:nvSpPr>
      <dsp:spPr>
        <a:xfrm>
          <a:off x="2166028" y="0"/>
          <a:ext cx="1853579" cy="4352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Decisions affecting the right to family life must not be arbitrary or discriminatory, the rationale underlying them must be clear, reasoned and reasonable.</a:t>
          </a:r>
          <a:endParaRPr lang="en-GB" sz="2000" kern="1200" dirty="0"/>
        </a:p>
      </dsp:txBody>
      <dsp:txXfrm>
        <a:off x="2220317" y="54289"/>
        <a:ext cx="1745001" cy="4243966"/>
      </dsp:txXfrm>
    </dsp:sp>
    <dsp:sp modelId="{F89B6830-83D0-BC49-AB9F-4E133E3B9AA3}">
      <dsp:nvSpPr>
        <dsp:cNvPr id="0" name=""/>
        <dsp:cNvSpPr/>
      </dsp:nvSpPr>
      <dsp:spPr>
        <a:xfrm>
          <a:off x="4331010" y="0"/>
          <a:ext cx="1853579" cy="4352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The CASP-R  aims to conclude upon a proposed carer’s (PC’s) capacity and ability to supervise a person of concern (POC).</a:t>
          </a:r>
          <a:endParaRPr lang="en-GB" sz="2000" kern="1200" dirty="0"/>
        </a:p>
      </dsp:txBody>
      <dsp:txXfrm>
        <a:off x="4385299" y="54289"/>
        <a:ext cx="1745001" cy="4243966"/>
      </dsp:txXfrm>
    </dsp:sp>
    <dsp:sp modelId="{3858CDC5-075D-4645-B7ED-C78B4A98E76A}">
      <dsp:nvSpPr>
        <dsp:cNvPr id="0" name=""/>
        <dsp:cNvSpPr/>
      </dsp:nvSpPr>
      <dsp:spPr>
        <a:xfrm>
          <a:off x="6495991" y="0"/>
          <a:ext cx="1853579" cy="4352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The CASP-R is a ‘review’ model of support. </a:t>
          </a:r>
          <a:endParaRPr lang="en-GB" sz="2000" kern="1200" dirty="0"/>
        </a:p>
      </dsp:txBody>
      <dsp:txXfrm>
        <a:off x="6550280" y="54289"/>
        <a:ext cx="1745001" cy="4243966"/>
      </dsp:txXfrm>
    </dsp:sp>
    <dsp:sp modelId="{78DB9221-B30F-0041-8185-0ECC9FA85F1F}">
      <dsp:nvSpPr>
        <dsp:cNvPr id="0" name=""/>
        <dsp:cNvSpPr/>
      </dsp:nvSpPr>
      <dsp:spPr>
        <a:xfrm>
          <a:off x="8660972" y="0"/>
          <a:ext cx="1853579" cy="43525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dirty="0"/>
            <a:t>It recognises many PC’s are on a journey towards empowerment and autonomy.</a:t>
          </a:r>
          <a:endParaRPr lang="en-GB" sz="2000" kern="1200" dirty="0"/>
        </a:p>
      </dsp:txBody>
      <dsp:txXfrm>
        <a:off x="8715261" y="54289"/>
        <a:ext cx="1745001" cy="424396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9C3C1-3258-4843-AB2E-31B1FA35B1C2}">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Intervention to be tailored to the specific needs and strengths of each PC.</a:t>
          </a:r>
          <a:endParaRPr lang="en-GB" sz="1700" kern="1200"/>
        </a:p>
      </dsp:txBody>
      <dsp:txXfrm>
        <a:off x="930572" y="3032"/>
        <a:ext cx="2833338" cy="1700003"/>
      </dsp:txXfrm>
    </dsp:sp>
    <dsp:sp modelId="{B78A6B2E-F136-E54B-813D-3881986B097C}">
      <dsp:nvSpPr>
        <dsp:cNvPr id="0" name=""/>
        <dsp:cNvSpPr/>
      </dsp:nvSpPr>
      <dsp:spPr>
        <a:xfrm>
          <a:off x="4047245" y="3032"/>
          <a:ext cx="2833338" cy="17000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It should reflect the unique history, circumstances and context of each person.</a:t>
          </a:r>
          <a:endParaRPr lang="en-GB" sz="1700" kern="1200"/>
        </a:p>
      </dsp:txBody>
      <dsp:txXfrm>
        <a:off x="4047245" y="3032"/>
        <a:ext cx="2833338" cy="1700003"/>
      </dsp:txXfrm>
    </dsp:sp>
    <dsp:sp modelId="{DA23ECBF-446C-4E46-AF10-8370BB627D9D}">
      <dsp:nvSpPr>
        <dsp:cNvPr id="0" name=""/>
        <dsp:cNvSpPr/>
      </dsp:nvSpPr>
      <dsp:spPr>
        <a:xfrm>
          <a:off x="7163917" y="3032"/>
          <a:ext cx="2833338" cy="17000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The approach is collaborative and supportive to enable intuitive understanding, enhance resilience and develop autonomy of thought. </a:t>
          </a:r>
          <a:endParaRPr lang="en-GB" sz="1700" kern="1200"/>
        </a:p>
      </dsp:txBody>
      <dsp:txXfrm>
        <a:off x="7163917" y="3032"/>
        <a:ext cx="2833338" cy="1700003"/>
      </dsp:txXfrm>
    </dsp:sp>
    <dsp:sp modelId="{D70FE5FB-007A-6142-99DB-935D20841844}">
      <dsp:nvSpPr>
        <dsp:cNvPr id="0" name=""/>
        <dsp:cNvSpPr/>
      </dsp:nvSpPr>
      <dsp:spPr>
        <a:xfrm>
          <a:off x="2488909" y="1986369"/>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Safety planning is proportionate to the strengths and concerns.</a:t>
          </a:r>
          <a:endParaRPr lang="en-GB" sz="1700" kern="1200" dirty="0"/>
        </a:p>
      </dsp:txBody>
      <dsp:txXfrm>
        <a:off x="2488909" y="1986369"/>
        <a:ext cx="2833338" cy="1700003"/>
      </dsp:txXfrm>
    </dsp:sp>
    <dsp:sp modelId="{E532473C-72DF-A547-9E29-50BCAE371295}">
      <dsp:nvSpPr>
        <dsp:cNvPr id="0" name=""/>
        <dsp:cNvSpPr/>
      </dsp:nvSpPr>
      <dsp:spPr>
        <a:xfrm>
          <a:off x="5605581" y="1986369"/>
          <a:ext cx="2833338" cy="17000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dirty="0"/>
            <a:t>The CASP-R is a dynamic assessment framework and must be reviewed following each significant intervention or event with the ‘capacity for role’ reviewed accordingly.</a:t>
          </a:r>
          <a:endParaRPr lang="en-GB" sz="1700" kern="1200" dirty="0"/>
        </a:p>
      </dsp:txBody>
      <dsp:txXfrm>
        <a:off x="5605581" y="1986369"/>
        <a:ext cx="2833338" cy="1700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1273B-2FA3-4044-96CC-A39CC9963591}">
      <dsp:nvSpPr>
        <dsp:cNvPr id="0" name=""/>
        <dsp:cNvSpPr/>
      </dsp:nvSpPr>
      <dsp:spPr>
        <a:xfrm>
          <a:off x="622800" y="127566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427595-4809-4C14-A029-3D22F353F12D}">
      <dsp:nvSpPr>
        <dsp:cNvPr id="0" name=""/>
        <dsp:cNvSpPr/>
      </dsp:nvSpPr>
      <dsp:spPr>
        <a:xfrm>
          <a:off x="12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Nature of the sexual abuse</a:t>
          </a:r>
        </a:p>
      </dsp:txBody>
      <dsp:txXfrm>
        <a:off x="127800" y="2355670"/>
        <a:ext cx="1800000" cy="720000"/>
      </dsp:txXfrm>
    </dsp:sp>
    <dsp:sp modelId="{E6ABF54D-C9BB-48A4-989E-6414701F6930}">
      <dsp:nvSpPr>
        <dsp:cNvPr id="0" name=""/>
        <dsp:cNvSpPr/>
      </dsp:nvSpPr>
      <dsp:spPr>
        <a:xfrm>
          <a:off x="2737800"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6E1DBD-E493-4C93-82DC-785C1767C524}">
      <dsp:nvSpPr>
        <dsp:cNvPr id="0" name=""/>
        <dsp:cNvSpPr/>
      </dsp:nvSpPr>
      <dsp:spPr>
        <a:xfrm>
          <a:off x="224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Extent </a:t>
          </a:r>
        </a:p>
      </dsp:txBody>
      <dsp:txXfrm>
        <a:off x="2242800" y="2355670"/>
        <a:ext cx="1800000" cy="720000"/>
      </dsp:txXfrm>
    </dsp:sp>
    <dsp:sp modelId="{13F7BC54-48C3-4912-9A12-0CD5A334E227}">
      <dsp:nvSpPr>
        <dsp:cNvPr id="0" name=""/>
        <dsp:cNvSpPr/>
      </dsp:nvSpPr>
      <dsp:spPr>
        <a:xfrm>
          <a:off x="4852800" y="127566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18E398-5FA2-4F8F-A5B7-56AEE5684490}">
      <dsp:nvSpPr>
        <dsp:cNvPr id="0" name=""/>
        <dsp:cNvSpPr/>
      </dsp:nvSpPr>
      <dsp:spPr>
        <a:xfrm>
          <a:off x="435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Duration </a:t>
          </a:r>
        </a:p>
      </dsp:txBody>
      <dsp:txXfrm>
        <a:off x="4357800" y="2355670"/>
        <a:ext cx="1800000" cy="720000"/>
      </dsp:txXfrm>
    </dsp:sp>
    <dsp:sp modelId="{8447D565-895F-45BD-93B8-D168BF808988}">
      <dsp:nvSpPr>
        <dsp:cNvPr id="0" name=""/>
        <dsp:cNvSpPr/>
      </dsp:nvSpPr>
      <dsp:spPr>
        <a:xfrm>
          <a:off x="6967800" y="127566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F72E7C-B5CC-4C15-AC41-255C5DF7D508}">
      <dsp:nvSpPr>
        <dsp:cNvPr id="0" name=""/>
        <dsp:cNvSpPr/>
      </dsp:nvSpPr>
      <dsp:spPr>
        <a:xfrm>
          <a:off x="647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Victim/s profile </a:t>
          </a:r>
        </a:p>
      </dsp:txBody>
      <dsp:txXfrm>
        <a:off x="6472800" y="2355670"/>
        <a:ext cx="1800000" cy="720000"/>
      </dsp:txXfrm>
    </dsp:sp>
    <dsp:sp modelId="{1751F589-7482-4540-9689-BB33AA044EEC}">
      <dsp:nvSpPr>
        <dsp:cNvPr id="0" name=""/>
        <dsp:cNvSpPr/>
      </dsp:nvSpPr>
      <dsp:spPr>
        <a:xfrm>
          <a:off x="9082800" y="127566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3C60E-16EC-4F8E-A443-0873685290B1}">
      <dsp:nvSpPr>
        <dsp:cNvPr id="0" name=""/>
        <dsp:cNvSpPr/>
      </dsp:nvSpPr>
      <dsp:spPr>
        <a:xfrm>
          <a:off x="858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Currency of the sexual abuse</a:t>
          </a:r>
        </a:p>
      </dsp:txBody>
      <dsp:txXfrm>
        <a:off x="8587800" y="2355670"/>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4CA6F-269E-814F-8399-87C28B397D09}">
      <dsp:nvSpPr>
        <dsp:cNvPr id="0" name=""/>
        <dsp:cNvSpPr/>
      </dsp:nvSpPr>
      <dsp:spPr>
        <a:xfrm>
          <a:off x="1775764" y="0"/>
          <a:ext cx="6964070" cy="4352544"/>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84C0F8-6A5C-474E-8781-D14255E9FA99}">
      <dsp:nvSpPr>
        <dsp:cNvPr id="0" name=""/>
        <dsp:cNvSpPr/>
      </dsp:nvSpPr>
      <dsp:spPr>
        <a:xfrm>
          <a:off x="2660201" y="3004125"/>
          <a:ext cx="181065" cy="18106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38CDE-6D82-AE4E-AB72-98AFA3E8C04D}">
      <dsp:nvSpPr>
        <dsp:cNvPr id="0" name=""/>
        <dsp:cNvSpPr/>
      </dsp:nvSpPr>
      <dsp:spPr>
        <a:xfrm>
          <a:off x="2750734" y="3094658"/>
          <a:ext cx="1622628" cy="1257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43"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t>Legal</a:t>
          </a:r>
        </a:p>
      </dsp:txBody>
      <dsp:txXfrm>
        <a:off x="2750734" y="3094658"/>
        <a:ext cx="1622628" cy="1257885"/>
      </dsp:txXfrm>
    </dsp:sp>
    <dsp:sp modelId="{8C2177B8-8A40-A54B-9464-9021C64A2D23}">
      <dsp:nvSpPr>
        <dsp:cNvPr id="0" name=""/>
        <dsp:cNvSpPr/>
      </dsp:nvSpPr>
      <dsp:spPr>
        <a:xfrm>
          <a:off x="4258455" y="1821104"/>
          <a:ext cx="327311" cy="32731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C7DBF-2A53-7041-92A5-1524F80729B4}">
      <dsp:nvSpPr>
        <dsp:cNvPr id="0" name=""/>
        <dsp:cNvSpPr/>
      </dsp:nvSpPr>
      <dsp:spPr>
        <a:xfrm>
          <a:off x="4422111" y="1984760"/>
          <a:ext cx="1671376" cy="236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435"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t>Illegal</a:t>
          </a:r>
        </a:p>
      </dsp:txBody>
      <dsp:txXfrm>
        <a:off x="4422111" y="1984760"/>
        <a:ext cx="1671376" cy="2367783"/>
      </dsp:txXfrm>
    </dsp:sp>
    <dsp:sp modelId="{FCA00260-2C49-624F-AD72-374B2C39A445}">
      <dsp:nvSpPr>
        <dsp:cNvPr id="0" name=""/>
        <dsp:cNvSpPr/>
      </dsp:nvSpPr>
      <dsp:spPr>
        <a:xfrm>
          <a:off x="6180539" y="1101193"/>
          <a:ext cx="452664" cy="45266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B59DEF-E0C3-A348-ABD5-39BF7C2820B3}">
      <dsp:nvSpPr>
        <dsp:cNvPr id="0" name=""/>
        <dsp:cNvSpPr/>
      </dsp:nvSpPr>
      <dsp:spPr>
        <a:xfrm>
          <a:off x="6406871" y="1327525"/>
          <a:ext cx="1671376" cy="302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858" tIns="0" rIns="0" bIns="0" numCol="1" spcCol="1270" anchor="t" anchorCtr="0">
          <a:noAutofit/>
        </a:bodyPr>
        <a:lstStyle/>
        <a:p>
          <a:pPr marL="0" lvl="0" indent="0" algn="l" defTabSz="1600200">
            <a:lnSpc>
              <a:spcPct val="90000"/>
            </a:lnSpc>
            <a:spcBef>
              <a:spcPct val="0"/>
            </a:spcBef>
            <a:spcAft>
              <a:spcPct val="35000"/>
            </a:spcAft>
            <a:buNone/>
          </a:pPr>
          <a:r>
            <a:rPr lang="en-GB" sz="3600" kern="1200" dirty="0"/>
            <a:t>Deviant</a:t>
          </a:r>
        </a:p>
      </dsp:txBody>
      <dsp:txXfrm>
        <a:off x="6406871" y="1327525"/>
        <a:ext cx="1671376" cy="30250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8431F-39E4-0D41-9AC7-781616D75325}">
      <dsp:nvSpPr>
        <dsp:cNvPr id="0" name=""/>
        <dsp:cNvSpPr/>
      </dsp:nvSpPr>
      <dsp:spPr>
        <a:xfrm>
          <a:off x="0" y="2307"/>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4EF6137-6F0A-C840-8099-26E2376F4FC7}">
      <dsp:nvSpPr>
        <dsp:cNvPr id="0" name=""/>
        <dsp:cNvSpPr/>
      </dsp:nvSpPr>
      <dsp:spPr>
        <a:xfrm>
          <a:off x="0" y="2307"/>
          <a:ext cx="6192319"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latin typeface="Century Gothic" panose="020B0502020202020204" pitchFamily="34" charset="0"/>
            </a:rPr>
            <a:t>Consent </a:t>
          </a:r>
        </a:p>
      </dsp:txBody>
      <dsp:txXfrm>
        <a:off x="0" y="2307"/>
        <a:ext cx="6192319" cy="1573886"/>
      </dsp:txXfrm>
    </dsp:sp>
    <dsp:sp modelId="{F9F11A6E-F7FF-2C44-8EC2-FFFC35885B56}">
      <dsp:nvSpPr>
        <dsp:cNvPr id="0" name=""/>
        <dsp:cNvSpPr/>
      </dsp:nvSpPr>
      <dsp:spPr>
        <a:xfrm>
          <a:off x="0" y="1576194"/>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4AE82D-0D0D-474D-8B7D-42A6F7339766}">
      <dsp:nvSpPr>
        <dsp:cNvPr id="0" name=""/>
        <dsp:cNvSpPr/>
      </dsp:nvSpPr>
      <dsp:spPr>
        <a:xfrm>
          <a:off x="0" y="1576194"/>
          <a:ext cx="6192319"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latin typeface="Century Gothic" panose="020B0502020202020204" pitchFamily="34" charset="0"/>
            </a:rPr>
            <a:t>Equality </a:t>
          </a:r>
        </a:p>
      </dsp:txBody>
      <dsp:txXfrm>
        <a:off x="0" y="1576194"/>
        <a:ext cx="6192319" cy="1573886"/>
      </dsp:txXfrm>
    </dsp:sp>
    <dsp:sp modelId="{52FEC179-E298-BC46-84E4-32C2B786AE73}">
      <dsp:nvSpPr>
        <dsp:cNvPr id="0" name=""/>
        <dsp:cNvSpPr/>
      </dsp:nvSpPr>
      <dsp:spPr>
        <a:xfrm>
          <a:off x="0" y="3150081"/>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4B3E1C5-330F-5D4A-9BE1-62532F447B62}">
      <dsp:nvSpPr>
        <dsp:cNvPr id="0" name=""/>
        <dsp:cNvSpPr/>
      </dsp:nvSpPr>
      <dsp:spPr>
        <a:xfrm>
          <a:off x="0" y="3150081"/>
          <a:ext cx="6192319" cy="157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i="0" kern="1200" dirty="0">
              <a:latin typeface="Century Gothic" panose="020B0502020202020204" pitchFamily="34" charset="0"/>
            </a:rPr>
            <a:t>Coercion</a:t>
          </a:r>
        </a:p>
      </dsp:txBody>
      <dsp:txXfrm>
        <a:off x="0" y="3150081"/>
        <a:ext cx="6192319" cy="1573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D17D7-B28F-9F4E-BFB5-BE14263EE103}">
      <dsp:nvSpPr>
        <dsp:cNvPr id="0" name=""/>
        <dsp:cNvSpPr/>
      </dsp:nvSpPr>
      <dsp:spPr>
        <a:xfrm>
          <a:off x="0" y="1936039"/>
          <a:ext cx="6666833" cy="1965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541528" rIns="517420"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Drive</a:t>
          </a:r>
        </a:p>
        <a:p>
          <a:pPr marL="228600" lvl="1" indent="-228600" algn="l" defTabSz="1155700">
            <a:lnSpc>
              <a:spcPct val="90000"/>
            </a:lnSpc>
            <a:spcBef>
              <a:spcPct val="0"/>
            </a:spcBef>
            <a:spcAft>
              <a:spcPct val="15000"/>
            </a:spcAft>
            <a:buChar char="•"/>
          </a:pPr>
          <a:r>
            <a:rPr lang="en-US" sz="2600" kern="1200"/>
            <a:t>Beliefs and values</a:t>
          </a:r>
        </a:p>
        <a:p>
          <a:pPr marL="228600" lvl="1" indent="-228600" algn="l" defTabSz="1155700">
            <a:lnSpc>
              <a:spcPct val="90000"/>
            </a:lnSpc>
            <a:spcBef>
              <a:spcPct val="0"/>
            </a:spcBef>
            <a:spcAft>
              <a:spcPct val="15000"/>
            </a:spcAft>
            <a:buChar char="•"/>
          </a:pPr>
          <a:r>
            <a:rPr lang="en-US" sz="2600" kern="1200"/>
            <a:t>Motivation</a:t>
          </a:r>
        </a:p>
      </dsp:txBody>
      <dsp:txXfrm>
        <a:off x="0" y="1936039"/>
        <a:ext cx="6666833" cy="1965600"/>
      </dsp:txXfrm>
    </dsp:sp>
    <dsp:sp modelId="{E0EA6283-518C-5748-A615-A75CA1388632}">
      <dsp:nvSpPr>
        <dsp:cNvPr id="0" name=""/>
        <dsp:cNvSpPr/>
      </dsp:nvSpPr>
      <dsp:spPr>
        <a:xfrm>
          <a:off x="333341" y="1552279"/>
          <a:ext cx="4666783"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155700">
            <a:lnSpc>
              <a:spcPct val="90000"/>
            </a:lnSpc>
            <a:spcBef>
              <a:spcPct val="0"/>
            </a:spcBef>
            <a:spcAft>
              <a:spcPct val="35000"/>
            </a:spcAft>
            <a:buNone/>
          </a:pPr>
          <a:r>
            <a:rPr lang="en-US" sz="2600" kern="1200"/>
            <a:t>3 Components of sexual desire:</a:t>
          </a:r>
        </a:p>
      </dsp:txBody>
      <dsp:txXfrm>
        <a:off x="370808" y="1589746"/>
        <a:ext cx="4591849"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DEB0-0D19-7049-A77A-78E15B009638}">
      <dsp:nvSpPr>
        <dsp:cNvPr id="0" name=""/>
        <dsp:cNvSpPr/>
      </dsp:nvSpPr>
      <dsp:spPr>
        <a:xfrm rot="10800000">
          <a:off x="0" y="161746"/>
          <a:ext cx="8925340" cy="1167848"/>
        </a:xfrm>
        <a:prstGeom prst="trapezoid">
          <a:avLst>
            <a:gd name="adj" fmla="val 95532"/>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Fantasy</a:t>
          </a:r>
        </a:p>
      </dsp:txBody>
      <dsp:txXfrm rot="-10800000">
        <a:off x="1561934" y="161746"/>
        <a:ext cx="5801471" cy="1167848"/>
      </dsp:txXfrm>
    </dsp:sp>
    <dsp:sp modelId="{856A014D-E372-094F-B61B-A30F2ACCF9CD}">
      <dsp:nvSpPr>
        <dsp:cNvPr id="0" name=""/>
        <dsp:cNvSpPr/>
      </dsp:nvSpPr>
      <dsp:spPr>
        <a:xfrm rot="10800000">
          <a:off x="954141" y="1167847"/>
          <a:ext cx="7017057" cy="1167848"/>
        </a:xfrm>
        <a:prstGeom prst="trapezoid">
          <a:avLst>
            <a:gd name="adj" fmla="val 95532"/>
          </a:avLst>
        </a:prstGeom>
        <a:solidFill>
          <a:srgbClr val="EA5C5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Reality</a:t>
          </a:r>
        </a:p>
      </dsp:txBody>
      <dsp:txXfrm rot="-10800000">
        <a:off x="2182126" y="1167847"/>
        <a:ext cx="4561087" cy="1167848"/>
      </dsp:txXfrm>
    </dsp:sp>
    <dsp:sp modelId="{E98272A0-B5C6-D845-AEA5-7A940B68EAD6}">
      <dsp:nvSpPr>
        <dsp:cNvPr id="0" name=""/>
        <dsp:cNvSpPr/>
      </dsp:nvSpPr>
      <dsp:spPr>
        <a:xfrm rot="10800000">
          <a:off x="2113230" y="2319135"/>
          <a:ext cx="4685134" cy="1167848"/>
        </a:xfrm>
        <a:prstGeom prst="trapezoid">
          <a:avLst>
            <a:gd name="adj" fmla="val 95532"/>
          </a:avLst>
        </a:prstGeom>
        <a:solidFill>
          <a:schemeClr val="accent2">
            <a:shade val="50000"/>
            <a:hueOff val="-591173"/>
            <a:satOff val="7783"/>
            <a:lumOff val="466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Charged</a:t>
          </a:r>
        </a:p>
      </dsp:txBody>
      <dsp:txXfrm rot="-10800000">
        <a:off x="2933128" y="2319135"/>
        <a:ext cx="3045337" cy="1167848"/>
      </dsp:txXfrm>
    </dsp:sp>
    <dsp:sp modelId="{56084DDF-8DC7-C148-BCD3-D7A106F987D2}">
      <dsp:nvSpPr>
        <dsp:cNvPr id="0" name=""/>
        <dsp:cNvSpPr/>
      </dsp:nvSpPr>
      <dsp:spPr>
        <a:xfrm rot="10800000">
          <a:off x="3250095" y="3503544"/>
          <a:ext cx="2425148" cy="1167848"/>
        </a:xfrm>
        <a:prstGeom prst="trapezoid">
          <a:avLst>
            <a:gd name="adj" fmla="val 95532"/>
          </a:avLst>
        </a:prstGeom>
        <a:solidFill>
          <a:schemeClr val="accent2">
            <a:shade val="50000"/>
            <a:hueOff val="-295587"/>
            <a:satOff val="3892"/>
            <a:lumOff val="233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t>Convicted</a:t>
          </a:r>
        </a:p>
      </dsp:txBody>
      <dsp:txXfrm rot="-10800000">
        <a:off x="3250095" y="3503544"/>
        <a:ext cx="2425148" cy="11678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BD394-FB8D-8045-8D0B-FA261411448F}">
      <dsp:nvSpPr>
        <dsp:cNvPr id="0" name=""/>
        <dsp:cNvSpPr/>
      </dsp:nvSpPr>
      <dsp:spPr>
        <a:xfrm>
          <a:off x="2695342" y="0"/>
          <a:ext cx="1382371" cy="628769"/>
        </a:xfrm>
        <a:prstGeom prst="trapezoid">
          <a:avLst>
            <a:gd name="adj" fmla="val 76942"/>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you got convicted of</a:t>
          </a:r>
        </a:p>
      </dsp:txBody>
      <dsp:txXfrm>
        <a:off x="2695342" y="0"/>
        <a:ext cx="1382371" cy="628769"/>
      </dsp:txXfrm>
    </dsp:sp>
    <dsp:sp modelId="{4E7A2623-2752-A747-8C68-96C17553EA97}">
      <dsp:nvSpPr>
        <dsp:cNvPr id="0" name=""/>
        <dsp:cNvSpPr/>
      </dsp:nvSpPr>
      <dsp:spPr>
        <a:xfrm>
          <a:off x="2214798" y="628769"/>
          <a:ext cx="2343458" cy="628769"/>
        </a:xfrm>
        <a:prstGeom prst="trapezoid">
          <a:avLst>
            <a:gd name="adj" fmla="val 76942"/>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you pleaded to</a:t>
          </a:r>
        </a:p>
      </dsp:txBody>
      <dsp:txXfrm>
        <a:off x="2624904" y="628769"/>
        <a:ext cx="1523247" cy="628769"/>
      </dsp:txXfrm>
    </dsp:sp>
    <dsp:sp modelId="{FE993BBB-4C59-2F41-8168-0BFD5D296AC8}">
      <dsp:nvSpPr>
        <dsp:cNvPr id="0" name=""/>
        <dsp:cNvSpPr/>
      </dsp:nvSpPr>
      <dsp:spPr>
        <a:xfrm>
          <a:off x="1731357" y="1257538"/>
          <a:ext cx="3310340" cy="628769"/>
        </a:xfrm>
        <a:prstGeom prst="trapezoid">
          <a:avLst>
            <a:gd name="adj" fmla="val 76942"/>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offence criteria it met</a:t>
          </a:r>
        </a:p>
      </dsp:txBody>
      <dsp:txXfrm>
        <a:off x="2310667" y="1257538"/>
        <a:ext cx="2151721" cy="628769"/>
      </dsp:txXfrm>
    </dsp:sp>
    <dsp:sp modelId="{7225D806-9ABA-B341-BA85-C7201CF7209B}">
      <dsp:nvSpPr>
        <dsp:cNvPr id="0" name=""/>
        <dsp:cNvSpPr/>
      </dsp:nvSpPr>
      <dsp:spPr>
        <a:xfrm>
          <a:off x="1259169" y="1886307"/>
          <a:ext cx="4254717" cy="628769"/>
        </a:xfrm>
        <a:prstGeom prst="trapezoid">
          <a:avLst>
            <a:gd name="adj" fmla="val 76942"/>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you admitted to</a:t>
          </a:r>
        </a:p>
      </dsp:txBody>
      <dsp:txXfrm>
        <a:off x="2003744" y="1886307"/>
        <a:ext cx="2765566" cy="628769"/>
      </dsp:txXfrm>
    </dsp:sp>
    <dsp:sp modelId="{A8A55AB1-6F5B-6B41-B1EE-8F5BD7A3100C}">
      <dsp:nvSpPr>
        <dsp:cNvPr id="0" name=""/>
        <dsp:cNvSpPr/>
      </dsp:nvSpPr>
      <dsp:spPr>
        <a:xfrm>
          <a:off x="820700" y="2515076"/>
          <a:ext cx="5131654" cy="628769"/>
        </a:xfrm>
        <a:prstGeom prst="trapezoid">
          <a:avLst>
            <a:gd name="adj" fmla="val 76942"/>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they heard from me</a:t>
          </a:r>
        </a:p>
      </dsp:txBody>
      <dsp:txXfrm>
        <a:off x="1718740" y="2515076"/>
        <a:ext cx="3335575" cy="628769"/>
      </dsp:txXfrm>
    </dsp:sp>
    <dsp:sp modelId="{190FCAC8-436C-A448-B1A2-F5E2D3C214FB}">
      <dsp:nvSpPr>
        <dsp:cNvPr id="0" name=""/>
        <dsp:cNvSpPr/>
      </dsp:nvSpPr>
      <dsp:spPr>
        <a:xfrm>
          <a:off x="393485" y="3143845"/>
          <a:ext cx="5986084" cy="628769"/>
        </a:xfrm>
        <a:prstGeom prst="trapezoid">
          <a:avLst>
            <a:gd name="adj" fmla="val 76942"/>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I was able to tell</a:t>
          </a:r>
        </a:p>
      </dsp:txBody>
      <dsp:txXfrm>
        <a:off x="1441050" y="3143845"/>
        <a:ext cx="3890955" cy="628769"/>
      </dsp:txXfrm>
    </dsp:sp>
    <dsp:sp modelId="{4A11F708-6DD5-FD40-BB1D-4AD2C27EC4D8}">
      <dsp:nvSpPr>
        <dsp:cNvPr id="0" name=""/>
        <dsp:cNvSpPr/>
      </dsp:nvSpPr>
      <dsp:spPr>
        <a:xfrm>
          <a:off x="0" y="3772614"/>
          <a:ext cx="6773056" cy="628769"/>
        </a:xfrm>
        <a:prstGeom prst="trapezoid">
          <a:avLst>
            <a:gd name="adj" fmla="val 76942"/>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What happened in the room</a:t>
          </a:r>
        </a:p>
      </dsp:txBody>
      <dsp:txXfrm>
        <a:off x="1185284" y="3772614"/>
        <a:ext cx="4402486" cy="6287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797F3-AB90-49B0-8DA0-0F0C159580DB}">
      <dsp:nvSpPr>
        <dsp:cNvPr id="0" name=""/>
        <dsp:cNvSpPr/>
      </dsp:nvSpPr>
      <dsp:spPr>
        <a:xfrm>
          <a:off x="0" y="591"/>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41A747-1AAE-4958-84AF-6E59DC963267}">
      <dsp:nvSpPr>
        <dsp:cNvPr id="0" name=""/>
        <dsp:cNvSpPr/>
      </dsp:nvSpPr>
      <dsp:spPr>
        <a:xfrm>
          <a:off x="150330" y="112407"/>
          <a:ext cx="273327" cy="273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38BB1D-7772-46D5-BF05-27C33FA2BBC3}">
      <dsp:nvSpPr>
        <dsp:cNvPr id="0" name=""/>
        <dsp:cNvSpPr/>
      </dsp:nvSpPr>
      <dsp:spPr>
        <a:xfrm>
          <a:off x="573988" y="591"/>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Consider pre the allegations coming to light</a:t>
          </a:r>
        </a:p>
      </dsp:txBody>
      <dsp:txXfrm>
        <a:off x="573988" y="591"/>
        <a:ext cx="4765854" cy="496959"/>
      </dsp:txXfrm>
    </dsp:sp>
    <dsp:sp modelId="{758CE0E6-1259-4148-AFA3-985BBE4EDEE3}">
      <dsp:nvSpPr>
        <dsp:cNvPr id="0" name=""/>
        <dsp:cNvSpPr/>
      </dsp:nvSpPr>
      <dsp:spPr>
        <a:xfrm>
          <a:off x="0" y="621791"/>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608AE-C4B8-444D-9772-DF672F04BCF5}">
      <dsp:nvSpPr>
        <dsp:cNvPr id="0" name=""/>
        <dsp:cNvSpPr/>
      </dsp:nvSpPr>
      <dsp:spPr>
        <a:xfrm>
          <a:off x="150330" y="733607"/>
          <a:ext cx="273327" cy="273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00DBF-6FD2-480C-B9CB-66F79876F63F}">
      <dsp:nvSpPr>
        <dsp:cNvPr id="0" name=""/>
        <dsp:cNvSpPr/>
      </dsp:nvSpPr>
      <dsp:spPr>
        <a:xfrm>
          <a:off x="573988" y="621791"/>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Consider the impact of ACE’s , early childhood experiences</a:t>
          </a:r>
        </a:p>
      </dsp:txBody>
      <dsp:txXfrm>
        <a:off x="573988" y="621791"/>
        <a:ext cx="4765854" cy="496959"/>
      </dsp:txXfrm>
    </dsp:sp>
    <dsp:sp modelId="{D31E1941-47F4-4145-BCFC-7E6465269831}">
      <dsp:nvSpPr>
        <dsp:cNvPr id="0" name=""/>
        <dsp:cNvSpPr/>
      </dsp:nvSpPr>
      <dsp:spPr>
        <a:xfrm>
          <a:off x="0" y="1242990"/>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463CE-B40E-46BF-9A77-BB2039C946BF}">
      <dsp:nvSpPr>
        <dsp:cNvPr id="0" name=""/>
        <dsp:cNvSpPr/>
      </dsp:nvSpPr>
      <dsp:spPr>
        <a:xfrm>
          <a:off x="150330" y="1354806"/>
          <a:ext cx="273327" cy="273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863BF1-3401-4F56-8602-47ACD3A2C99A}">
      <dsp:nvSpPr>
        <dsp:cNvPr id="0" name=""/>
        <dsp:cNvSpPr/>
      </dsp:nvSpPr>
      <dsp:spPr>
        <a:xfrm>
          <a:off x="573988" y="1242990"/>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Impact of physical health on self perception , abilities and relationships</a:t>
          </a:r>
        </a:p>
      </dsp:txBody>
      <dsp:txXfrm>
        <a:off x="573988" y="1242990"/>
        <a:ext cx="4765854" cy="496959"/>
      </dsp:txXfrm>
    </dsp:sp>
    <dsp:sp modelId="{52F11B71-8F99-49E6-A069-1275E1AF1D0B}">
      <dsp:nvSpPr>
        <dsp:cNvPr id="0" name=""/>
        <dsp:cNvSpPr/>
      </dsp:nvSpPr>
      <dsp:spPr>
        <a:xfrm>
          <a:off x="0" y="1864190"/>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7520CD-77AB-4F6C-AFD9-4BEC34D51DC6}">
      <dsp:nvSpPr>
        <dsp:cNvPr id="0" name=""/>
        <dsp:cNvSpPr/>
      </dsp:nvSpPr>
      <dsp:spPr>
        <a:xfrm>
          <a:off x="150330" y="1976006"/>
          <a:ext cx="273327" cy="2733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3877C4-0FA2-46E0-8FB2-0E01724F0EFF}">
      <dsp:nvSpPr>
        <dsp:cNvPr id="0" name=""/>
        <dsp:cNvSpPr/>
      </dsp:nvSpPr>
      <dsp:spPr>
        <a:xfrm>
          <a:off x="573988" y="1864190"/>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Impact of mental health</a:t>
          </a:r>
        </a:p>
      </dsp:txBody>
      <dsp:txXfrm>
        <a:off x="573988" y="1864190"/>
        <a:ext cx="4765854" cy="496959"/>
      </dsp:txXfrm>
    </dsp:sp>
    <dsp:sp modelId="{9AA1CF7F-EB17-4DA5-B6AD-7FE6E6805721}">
      <dsp:nvSpPr>
        <dsp:cNvPr id="0" name=""/>
        <dsp:cNvSpPr/>
      </dsp:nvSpPr>
      <dsp:spPr>
        <a:xfrm>
          <a:off x="0" y="2485389"/>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4852B-1A85-403A-9C72-2EF88F5F31E7}">
      <dsp:nvSpPr>
        <dsp:cNvPr id="0" name=""/>
        <dsp:cNvSpPr/>
      </dsp:nvSpPr>
      <dsp:spPr>
        <a:xfrm>
          <a:off x="150330" y="2597205"/>
          <a:ext cx="273327" cy="2733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AE3CD-AEAF-4E14-96B8-3BB32AD4435C}">
      <dsp:nvSpPr>
        <dsp:cNvPr id="0" name=""/>
        <dsp:cNvSpPr/>
      </dsp:nvSpPr>
      <dsp:spPr>
        <a:xfrm>
          <a:off x="573988" y="2485389"/>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Coping strategies</a:t>
          </a:r>
        </a:p>
      </dsp:txBody>
      <dsp:txXfrm>
        <a:off x="573988" y="2485389"/>
        <a:ext cx="4765854" cy="496959"/>
      </dsp:txXfrm>
    </dsp:sp>
    <dsp:sp modelId="{52E408ED-CC18-4C14-9891-6D65715F5536}">
      <dsp:nvSpPr>
        <dsp:cNvPr id="0" name=""/>
        <dsp:cNvSpPr/>
      </dsp:nvSpPr>
      <dsp:spPr>
        <a:xfrm>
          <a:off x="0" y="3106589"/>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A88E60-1986-4CF3-AF1E-93FFE464CDD9}">
      <dsp:nvSpPr>
        <dsp:cNvPr id="0" name=""/>
        <dsp:cNvSpPr/>
      </dsp:nvSpPr>
      <dsp:spPr>
        <a:xfrm>
          <a:off x="150330" y="3218405"/>
          <a:ext cx="273327" cy="27332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C49180-DD7E-4210-BC2A-DD85075B39DF}">
      <dsp:nvSpPr>
        <dsp:cNvPr id="0" name=""/>
        <dsp:cNvSpPr/>
      </dsp:nvSpPr>
      <dsp:spPr>
        <a:xfrm>
          <a:off x="573988" y="3106589"/>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Use of alcohol</a:t>
          </a:r>
        </a:p>
      </dsp:txBody>
      <dsp:txXfrm>
        <a:off x="573988" y="3106589"/>
        <a:ext cx="4765854" cy="496959"/>
      </dsp:txXfrm>
    </dsp:sp>
    <dsp:sp modelId="{7AD0C698-37B0-45D0-9175-9AFC67EB3699}">
      <dsp:nvSpPr>
        <dsp:cNvPr id="0" name=""/>
        <dsp:cNvSpPr/>
      </dsp:nvSpPr>
      <dsp:spPr>
        <a:xfrm>
          <a:off x="0" y="3727789"/>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F0D443-45E7-44E4-9961-5C75F774ECD8}">
      <dsp:nvSpPr>
        <dsp:cNvPr id="0" name=""/>
        <dsp:cNvSpPr/>
      </dsp:nvSpPr>
      <dsp:spPr>
        <a:xfrm>
          <a:off x="150330" y="3839605"/>
          <a:ext cx="273327" cy="27332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9C7E3B-584A-4613-A31D-FB991503EB0F}">
      <dsp:nvSpPr>
        <dsp:cNvPr id="0" name=""/>
        <dsp:cNvSpPr/>
      </dsp:nvSpPr>
      <dsp:spPr>
        <a:xfrm>
          <a:off x="573988" y="3727789"/>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Use of substances</a:t>
          </a:r>
        </a:p>
      </dsp:txBody>
      <dsp:txXfrm>
        <a:off x="573988" y="3727789"/>
        <a:ext cx="4765854" cy="496959"/>
      </dsp:txXfrm>
    </dsp:sp>
    <dsp:sp modelId="{78B2D2FF-75B1-4149-B540-FABD0299A819}">
      <dsp:nvSpPr>
        <dsp:cNvPr id="0" name=""/>
        <dsp:cNvSpPr/>
      </dsp:nvSpPr>
      <dsp:spPr>
        <a:xfrm>
          <a:off x="0" y="4348988"/>
          <a:ext cx="5339843" cy="49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21022-AF16-4110-8550-317D013335A1}">
      <dsp:nvSpPr>
        <dsp:cNvPr id="0" name=""/>
        <dsp:cNvSpPr/>
      </dsp:nvSpPr>
      <dsp:spPr>
        <a:xfrm>
          <a:off x="150330" y="4460804"/>
          <a:ext cx="273327" cy="27332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22DF70-510D-439C-B4BF-13DFE0A59D2C}">
      <dsp:nvSpPr>
        <dsp:cNvPr id="0" name=""/>
        <dsp:cNvSpPr/>
      </dsp:nvSpPr>
      <dsp:spPr>
        <a:xfrm>
          <a:off x="573988" y="4348988"/>
          <a:ext cx="4765854" cy="49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95" tIns="52595" rIns="52595" bIns="52595" numCol="1" spcCol="1270" anchor="ctr" anchorCtr="0">
          <a:noAutofit/>
        </a:bodyPr>
        <a:lstStyle/>
        <a:p>
          <a:pPr marL="0" lvl="0" indent="0" algn="l" defTabSz="622300">
            <a:lnSpc>
              <a:spcPct val="90000"/>
            </a:lnSpc>
            <a:spcBef>
              <a:spcPct val="0"/>
            </a:spcBef>
            <a:spcAft>
              <a:spcPct val="35000"/>
            </a:spcAft>
            <a:buNone/>
          </a:pPr>
          <a:r>
            <a:rPr lang="en-US" sz="1400" kern="1200"/>
            <a:t>Impact of above on psychosexual functioning</a:t>
          </a:r>
        </a:p>
      </dsp:txBody>
      <dsp:txXfrm>
        <a:off x="573988" y="4348988"/>
        <a:ext cx="4765854" cy="4969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8F268E-2F41-B64F-8876-1FF960EC6F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C0FE2B-0E8B-7B41-B0A3-09862C596D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E15D2B-394E-5E45-BDA2-0136A1E1A092}" type="datetimeFigureOut">
              <a:rPr lang="en-US" smtClean="0"/>
              <a:t>3/14/22</a:t>
            </a:fld>
            <a:endParaRPr lang="en-US"/>
          </a:p>
        </p:txBody>
      </p:sp>
      <p:sp>
        <p:nvSpPr>
          <p:cNvPr id="4" name="Footer Placeholder 3">
            <a:extLst>
              <a:ext uri="{FF2B5EF4-FFF2-40B4-BE49-F238E27FC236}">
                <a16:creationId xmlns:a16="http://schemas.microsoft.com/office/drawing/2014/main" id="{12CC2697-8426-3043-B19C-72B05FEC15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0C2080-9B40-B44A-A8C3-4581C813D7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3F95CD-5880-BD4B-A9F4-37450DDC64C2}" type="slidenum">
              <a:rPr lang="en-US" smtClean="0"/>
              <a:t>‹#›</a:t>
            </a:fld>
            <a:endParaRPr lang="en-US"/>
          </a:p>
        </p:txBody>
      </p:sp>
    </p:spTree>
    <p:extLst>
      <p:ext uri="{BB962C8B-B14F-4D97-AF65-F5344CB8AC3E}">
        <p14:creationId xmlns:p14="http://schemas.microsoft.com/office/powerpoint/2010/main" val="755754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A505E-47C1-2549-969B-66CFC83E96DA}" type="datetimeFigureOut">
              <a:rPr lang="en-US" smtClean="0"/>
              <a:t>3/14/22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00530-BAD5-8946-91E1-D01E71F7C2D0}" type="slidenum">
              <a:rPr lang="en-US" smtClean="0"/>
              <a:t>‹#›</a:t>
            </a:fld>
            <a:endParaRPr lang="en-US"/>
          </a:p>
        </p:txBody>
      </p:sp>
    </p:spTree>
    <p:extLst>
      <p:ext uri="{BB962C8B-B14F-4D97-AF65-F5344CB8AC3E}">
        <p14:creationId xmlns:p14="http://schemas.microsoft.com/office/powerpoint/2010/main" val="150901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00530-BAD5-8946-91E1-D01E71F7C2D0}" type="slidenum">
              <a:rPr lang="en-US" smtClean="0"/>
              <a:t>1</a:t>
            </a:fld>
            <a:endParaRPr lang="en-US"/>
          </a:p>
        </p:txBody>
      </p:sp>
    </p:spTree>
    <p:extLst>
      <p:ext uri="{BB962C8B-B14F-4D97-AF65-F5344CB8AC3E}">
        <p14:creationId xmlns:p14="http://schemas.microsoft.com/office/powerpoint/2010/main" val="31647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29</a:t>
            </a:fld>
            <a:endParaRPr lang="en-US"/>
          </a:p>
        </p:txBody>
      </p:sp>
    </p:spTree>
    <p:extLst>
      <p:ext uri="{BB962C8B-B14F-4D97-AF65-F5344CB8AC3E}">
        <p14:creationId xmlns:p14="http://schemas.microsoft.com/office/powerpoint/2010/main" val="521341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30</a:t>
            </a:fld>
            <a:endParaRPr lang="en-US"/>
          </a:p>
        </p:txBody>
      </p:sp>
    </p:spTree>
    <p:extLst>
      <p:ext uri="{BB962C8B-B14F-4D97-AF65-F5344CB8AC3E}">
        <p14:creationId xmlns:p14="http://schemas.microsoft.com/office/powerpoint/2010/main" val="425087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31</a:t>
            </a:fld>
            <a:endParaRPr lang="en-US"/>
          </a:p>
        </p:txBody>
      </p:sp>
    </p:spTree>
    <p:extLst>
      <p:ext uri="{BB962C8B-B14F-4D97-AF65-F5344CB8AC3E}">
        <p14:creationId xmlns:p14="http://schemas.microsoft.com/office/powerpoint/2010/main" val="28688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34</a:t>
            </a:fld>
            <a:endParaRPr lang="en-US"/>
          </a:p>
        </p:txBody>
      </p:sp>
    </p:spTree>
    <p:extLst>
      <p:ext uri="{BB962C8B-B14F-4D97-AF65-F5344CB8AC3E}">
        <p14:creationId xmlns:p14="http://schemas.microsoft.com/office/powerpoint/2010/main" val="278536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9F4981-A505-0740-B315-A77B13E932A2}" type="slidenum">
              <a:rPr lang="en-US" smtClean="0"/>
              <a:t>36</a:t>
            </a:fld>
            <a:endParaRPr lang="en-US"/>
          </a:p>
        </p:txBody>
      </p:sp>
    </p:spTree>
    <p:extLst>
      <p:ext uri="{BB962C8B-B14F-4D97-AF65-F5344CB8AC3E}">
        <p14:creationId xmlns:p14="http://schemas.microsoft.com/office/powerpoint/2010/main" val="296727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38</a:t>
            </a:fld>
            <a:endParaRPr lang="en-US"/>
          </a:p>
        </p:txBody>
      </p:sp>
    </p:spTree>
    <p:extLst>
      <p:ext uri="{BB962C8B-B14F-4D97-AF65-F5344CB8AC3E}">
        <p14:creationId xmlns:p14="http://schemas.microsoft.com/office/powerpoint/2010/main" val="385041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39</a:t>
            </a:fld>
            <a:endParaRPr lang="en-US"/>
          </a:p>
        </p:txBody>
      </p:sp>
    </p:spTree>
    <p:extLst>
      <p:ext uri="{BB962C8B-B14F-4D97-AF65-F5344CB8AC3E}">
        <p14:creationId xmlns:p14="http://schemas.microsoft.com/office/powerpoint/2010/main" val="330931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explain the end result of the AIM3 assessment model in the graph</a:t>
            </a:r>
          </a:p>
          <a:p>
            <a:endParaRPr lang="en-US" dirty="0"/>
          </a:p>
          <a:p>
            <a:r>
              <a:rPr lang="en-US" dirty="0"/>
              <a:t>Red immediate safety / protection action needed</a:t>
            </a:r>
          </a:p>
        </p:txBody>
      </p:sp>
      <p:sp>
        <p:nvSpPr>
          <p:cNvPr id="4" name="Slide Number Placeholder 3"/>
          <p:cNvSpPr>
            <a:spLocks noGrp="1"/>
          </p:cNvSpPr>
          <p:nvPr>
            <p:ph type="sldNum" sz="quarter" idx="5"/>
          </p:nvPr>
        </p:nvSpPr>
        <p:spPr/>
        <p:txBody>
          <a:bodyPr/>
          <a:lstStyle/>
          <a:p>
            <a:fld id="{E5900530-BAD5-8946-91E1-D01E71F7C2D0}" type="slidenum">
              <a:rPr lang="en-US" smtClean="0"/>
              <a:t>40</a:t>
            </a:fld>
            <a:endParaRPr lang="en-US"/>
          </a:p>
        </p:txBody>
      </p:sp>
    </p:spTree>
    <p:extLst>
      <p:ext uri="{BB962C8B-B14F-4D97-AF65-F5344CB8AC3E}">
        <p14:creationId xmlns:p14="http://schemas.microsoft.com/office/powerpoint/2010/main" val="1454339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FB2457A-0E14-4E8F-B222-BD49916C21DB}" type="slidenum">
              <a:rPr lang="en-GB" altLang="en-US" smtClean="0">
                <a:latin typeface="Times New Roman" pitchFamily="18" charset="0"/>
              </a:rPr>
              <a:pPr/>
              <a:t>48</a:t>
            </a:fld>
            <a:endParaRPr lang="en-GB" altLang="en-US">
              <a:latin typeface="Times New Roman" pitchFamily="18" charset="0"/>
            </a:endParaRPr>
          </a:p>
        </p:txBody>
      </p:sp>
      <p:sp>
        <p:nvSpPr>
          <p:cNvPr id="60419" name="Rectangle 2"/>
          <p:cNvSpPr>
            <a:spLocks noGrp="1" noRot="1" noChangeAspect="1" noChangeArrowheads="1" noTextEdit="1"/>
          </p:cNvSpPr>
          <p:nvPr>
            <p:ph type="sldImg"/>
          </p:nvPr>
        </p:nvSpPr>
        <p:spPr>
          <a:xfrm>
            <a:off x="90488" y="744538"/>
            <a:ext cx="6616700" cy="3722687"/>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8">
              <a:buFontTx/>
              <a:buChar char="•"/>
            </a:pPr>
            <a:r>
              <a:rPr lang="en-GB" altLang="en-US" dirty="0">
                <a:latin typeface="Times New Roman" pitchFamily="18" charset="0"/>
              </a:rPr>
              <a:t>.</a:t>
            </a:r>
          </a:p>
        </p:txBody>
      </p:sp>
    </p:spTree>
    <p:extLst>
      <p:ext uri="{BB962C8B-B14F-4D97-AF65-F5344CB8AC3E}">
        <p14:creationId xmlns:p14="http://schemas.microsoft.com/office/powerpoint/2010/main" val="60196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F426DD-0E99-49CE-AAC7-E0BD74489E12}" type="slidenum">
              <a:rPr lang="en-NZ" smtClean="0"/>
              <a:t>49</a:t>
            </a:fld>
            <a:endParaRPr lang="en-NZ"/>
          </a:p>
        </p:txBody>
      </p:sp>
    </p:spTree>
    <p:extLst>
      <p:ext uri="{BB962C8B-B14F-4D97-AF65-F5344CB8AC3E}">
        <p14:creationId xmlns:p14="http://schemas.microsoft.com/office/powerpoint/2010/main" val="285320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3</a:t>
            </a:fld>
            <a:endParaRPr lang="en-US"/>
          </a:p>
        </p:txBody>
      </p:sp>
    </p:spTree>
    <p:extLst>
      <p:ext uri="{BB962C8B-B14F-4D97-AF65-F5344CB8AC3E}">
        <p14:creationId xmlns:p14="http://schemas.microsoft.com/office/powerpoint/2010/main" val="3207888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3888" y="185738"/>
            <a:ext cx="2870200" cy="1614487"/>
          </a:xfrm>
        </p:spPr>
      </p:sp>
      <p:sp>
        <p:nvSpPr>
          <p:cNvPr id="3" name="Notes Placeholder 2"/>
          <p:cNvSpPr>
            <a:spLocks noGrp="1"/>
          </p:cNvSpPr>
          <p:nvPr>
            <p:ph type="body" idx="1"/>
          </p:nvPr>
        </p:nvSpPr>
        <p:spPr>
          <a:xfrm>
            <a:off x="685800" y="1985962"/>
            <a:ext cx="5486400" cy="5443538"/>
          </a:xfrm>
        </p:spPr>
        <p:txBody>
          <a:bodyPr/>
          <a:lstStyle/>
          <a:p>
            <a:endParaRPr lang="en-GB" dirty="0"/>
          </a:p>
          <a:p>
            <a:endParaRPr lang="en-US" dirty="0"/>
          </a:p>
        </p:txBody>
      </p:sp>
      <p:sp>
        <p:nvSpPr>
          <p:cNvPr id="4" name="Slide Number Placeholder 3"/>
          <p:cNvSpPr>
            <a:spLocks noGrp="1"/>
          </p:cNvSpPr>
          <p:nvPr>
            <p:ph type="sldNum" sz="quarter" idx="5"/>
          </p:nvPr>
        </p:nvSpPr>
        <p:spPr/>
        <p:txBody>
          <a:bodyPr/>
          <a:lstStyle/>
          <a:p>
            <a:fld id="{319FFA4A-7793-2A4F-B2C8-6AF916CEB354}" type="slidenum">
              <a:rPr lang="en-US" smtClean="0"/>
              <a:t>50</a:t>
            </a:fld>
            <a:endParaRPr lang="en-US"/>
          </a:p>
        </p:txBody>
      </p:sp>
    </p:spTree>
    <p:extLst>
      <p:ext uri="{BB962C8B-B14F-4D97-AF65-F5344CB8AC3E}">
        <p14:creationId xmlns:p14="http://schemas.microsoft.com/office/powerpoint/2010/main" val="3653386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FFA4A-7793-2A4F-B2C8-6AF916CEB354}" type="slidenum">
              <a:rPr lang="en-US" smtClean="0"/>
              <a:t>51</a:t>
            </a:fld>
            <a:endParaRPr lang="en-US"/>
          </a:p>
        </p:txBody>
      </p:sp>
    </p:spTree>
    <p:extLst>
      <p:ext uri="{BB962C8B-B14F-4D97-AF65-F5344CB8AC3E}">
        <p14:creationId xmlns:p14="http://schemas.microsoft.com/office/powerpoint/2010/main" val="167456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5638" y="152400"/>
            <a:ext cx="5486400" cy="3086100"/>
          </a:xfrm>
        </p:spPr>
      </p:sp>
      <p:sp>
        <p:nvSpPr>
          <p:cNvPr id="3" name="Notes Placeholder 2"/>
          <p:cNvSpPr>
            <a:spLocks noGrp="1"/>
          </p:cNvSpPr>
          <p:nvPr>
            <p:ph type="body" idx="1"/>
          </p:nvPr>
        </p:nvSpPr>
        <p:spPr>
          <a:xfrm>
            <a:off x="153988" y="3384179"/>
            <a:ext cx="6702426" cy="5759821"/>
          </a:xfrm>
        </p:spPr>
        <p:txBody>
          <a:bodyPr/>
          <a:lstStyle/>
          <a:p>
            <a:endParaRPr lang="en-NZ" dirty="0"/>
          </a:p>
        </p:txBody>
      </p:sp>
      <p:sp>
        <p:nvSpPr>
          <p:cNvPr id="4" name="Slide Number Placeholder 3"/>
          <p:cNvSpPr>
            <a:spLocks noGrp="1"/>
          </p:cNvSpPr>
          <p:nvPr>
            <p:ph type="sldNum" sz="quarter" idx="10"/>
          </p:nvPr>
        </p:nvSpPr>
        <p:spPr/>
        <p:txBody>
          <a:bodyPr/>
          <a:lstStyle/>
          <a:p>
            <a:fld id="{549410C6-A089-4BB1-8B3A-FE2A88796C19}" type="slidenum">
              <a:rPr lang="en-NZ" smtClean="0"/>
              <a:t>52</a:t>
            </a:fld>
            <a:endParaRPr lang="en-NZ"/>
          </a:p>
        </p:txBody>
      </p:sp>
    </p:spTree>
    <p:extLst>
      <p:ext uri="{BB962C8B-B14F-4D97-AF65-F5344CB8AC3E}">
        <p14:creationId xmlns:p14="http://schemas.microsoft.com/office/powerpoint/2010/main" val="116023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1525" y="344488"/>
            <a:ext cx="2860675" cy="1609725"/>
          </a:xfrm>
        </p:spPr>
      </p:sp>
      <p:sp>
        <p:nvSpPr>
          <p:cNvPr id="3" name="Notes Placeholder 2"/>
          <p:cNvSpPr>
            <a:spLocks noGrp="1"/>
          </p:cNvSpPr>
          <p:nvPr>
            <p:ph type="body" idx="1"/>
          </p:nvPr>
        </p:nvSpPr>
        <p:spPr>
          <a:xfrm>
            <a:off x="651510" y="2104765"/>
            <a:ext cx="5608320" cy="6845271"/>
          </a:xfrm>
        </p:spPr>
        <p:txBody>
          <a:bodyPr/>
          <a:lstStyle/>
          <a:p>
            <a:endParaRPr lang="en-NZ" sz="1800" dirty="0"/>
          </a:p>
          <a:p>
            <a:endParaRPr lang="en-NZ" sz="1800" dirty="0"/>
          </a:p>
        </p:txBody>
      </p:sp>
      <p:sp>
        <p:nvSpPr>
          <p:cNvPr id="4" name="Slide Number Placeholder 3"/>
          <p:cNvSpPr>
            <a:spLocks noGrp="1"/>
          </p:cNvSpPr>
          <p:nvPr>
            <p:ph type="sldNum" sz="quarter" idx="10"/>
          </p:nvPr>
        </p:nvSpPr>
        <p:spPr/>
        <p:txBody>
          <a:bodyPr/>
          <a:lstStyle/>
          <a:p>
            <a:fld id="{549410C6-A089-4BB1-8B3A-FE2A88796C19}" type="slidenum">
              <a:rPr lang="en-NZ" smtClean="0"/>
              <a:t>53</a:t>
            </a:fld>
            <a:endParaRPr lang="en-NZ"/>
          </a:p>
        </p:txBody>
      </p:sp>
    </p:spTree>
    <p:extLst>
      <p:ext uri="{BB962C8B-B14F-4D97-AF65-F5344CB8AC3E}">
        <p14:creationId xmlns:p14="http://schemas.microsoft.com/office/powerpoint/2010/main" val="4012516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800" dirty="0"/>
          </a:p>
        </p:txBody>
      </p:sp>
      <p:sp>
        <p:nvSpPr>
          <p:cNvPr id="4" name="Slide Number Placeholder 3"/>
          <p:cNvSpPr>
            <a:spLocks noGrp="1"/>
          </p:cNvSpPr>
          <p:nvPr>
            <p:ph type="sldNum" sz="quarter" idx="10"/>
          </p:nvPr>
        </p:nvSpPr>
        <p:spPr/>
        <p:txBody>
          <a:bodyPr/>
          <a:lstStyle/>
          <a:p>
            <a:fld id="{549410C6-A089-4BB1-8B3A-FE2A88796C19}" type="slidenum">
              <a:rPr lang="en-NZ" smtClean="0"/>
              <a:t>54</a:t>
            </a:fld>
            <a:endParaRPr lang="en-NZ"/>
          </a:p>
        </p:txBody>
      </p:sp>
    </p:spTree>
    <p:extLst>
      <p:ext uri="{BB962C8B-B14F-4D97-AF65-F5344CB8AC3E}">
        <p14:creationId xmlns:p14="http://schemas.microsoft.com/office/powerpoint/2010/main" val="3139506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400" dirty="0"/>
          </a:p>
        </p:txBody>
      </p:sp>
      <p:sp>
        <p:nvSpPr>
          <p:cNvPr id="4" name="Slide Number Placeholder 3"/>
          <p:cNvSpPr>
            <a:spLocks noGrp="1"/>
          </p:cNvSpPr>
          <p:nvPr>
            <p:ph type="sldNum" sz="quarter" idx="10"/>
          </p:nvPr>
        </p:nvSpPr>
        <p:spPr/>
        <p:txBody>
          <a:bodyPr/>
          <a:lstStyle/>
          <a:p>
            <a:fld id="{549410C6-A089-4BB1-8B3A-FE2A88796C19}" type="slidenum">
              <a:rPr lang="en-NZ" smtClean="0"/>
              <a:t>55</a:t>
            </a:fld>
            <a:endParaRPr lang="en-NZ"/>
          </a:p>
        </p:txBody>
      </p:sp>
    </p:spTree>
    <p:extLst>
      <p:ext uri="{BB962C8B-B14F-4D97-AF65-F5344CB8AC3E}">
        <p14:creationId xmlns:p14="http://schemas.microsoft.com/office/powerpoint/2010/main" val="1361175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4</a:t>
            </a:fld>
            <a:endParaRPr lang="en-US"/>
          </a:p>
        </p:txBody>
      </p:sp>
    </p:spTree>
    <p:extLst>
      <p:ext uri="{BB962C8B-B14F-4D97-AF65-F5344CB8AC3E}">
        <p14:creationId xmlns:p14="http://schemas.microsoft.com/office/powerpoint/2010/main" val="76403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13</a:t>
            </a:fld>
            <a:endParaRPr lang="en-US"/>
          </a:p>
        </p:txBody>
      </p:sp>
    </p:spTree>
    <p:extLst>
      <p:ext uri="{BB962C8B-B14F-4D97-AF65-F5344CB8AC3E}">
        <p14:creationId xmlns:p14="http://schemas.microsoft.com/office/powerpoint/2010/main" val="400887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16</a:t>
            </a:fld>
            <a:endParaRPr lang="en-US"/>
          </a:p>
        </p:txBody>
      </p:sp>
    </p:spTree>
    <p:extLst>
      <p:ext uri="{BB962C8B-B14F-4D97-AF65-F5344CB8AC3E}">
        <p14:creationId xmlns:p14="http://schemas.microsoft.com/office/powerpoint/2010/main" val="119231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545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68A3F-4DFD-9849-9195-89DAECACC329}" type="slidenum">
              <a:rPr lang="en-US" smtClean="0"/>
              <a:t>19</a:t>
            </a:fld>
            <a:endParaRPr lang="en-US"/>
          </a:p>
        </p:txBody>
      </p:sp>
    </p:spTree>
    <p:extLst>
      <p:ext uri="{BB962C8B-B14F-4D97-AF65-F5344CB8AC3E}">
        <p14:creationId xmlns:p14="http://schemas.microsoft.com/office/powerpoint/2010/main" val="33344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22</a:t>
            </a:fld>
            <a:endParaRPr lang="en-US"/>
          </a:p>
        </p:txBody>
      </p:sp>
    </p:spTree>
    <p:extLst>
      <p:ext uri="{BB962C8B-B14F-4D97-AF65-F5344CB8AC3E}">
        <p14:creationId xmlns:p14="http://schemas.microsoft.com/office/powerpoint/2010/main" val="2896539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00530-BAD5-8946-91E1-D01E71F7C2D0}" type="slidenum">
              <a:rPr lang="en-US" smtClean="0"/>
              <a:t>28</a:t>
            </a:fld>
            <a:endParaRPr lang="en-US"/>
          </a:p>
        </p:txBody>
      </p:sp>
    </p:spTree>
    <p:extLst>
      <p:ext uri="{BB962C8B-B14F-4D97-AF65-F5344CB8AC3E}">
        <p14:creationId xmlns:p14="http://schemas.microsoft.com/office/powerpoint/2010/main" val="199097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D73D-6750-6048-B4E6-5521282573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CA64599-29DA-4C47-959F-469B32CC77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108AE6C-620A-E64D-BB28-4D46BE560A69}"/>
              </a:ext>
            </a:extLst>
          </p:cNvPr>
          <p:cNvSpPr>
            <a:spLocks noGrp="1"/>
          </p:cNvSpPr>
          <p:nvPr>
            <p:ph type="dt" sz="half" idx="10"/>
          </p:nvPr>
        </p:nvSpPr>
        <p:spPr/>
        <p:txBody>
          <a:bodyPr/>
          <a:lstStyle/>
          <a:p>
            <a:fld id="{BF226D40-0C4B-A34E-AAAD-CE776F2032B5}" type="datetime1">
              <a:rPr lang="en-GB" smtClean="0"/>
              <a:t>14/03/2022</a:t>
            </a:fld>
            <a:endParaRPr lang="en-US"/>
          </a:p>
        </p:txBody>
      </p:sp>
      <p:sp>
        <p:nvSpPr>
          <p:cNvPr id="5" name="Footer Placeholder 4">
            <a:extLst>
              <a:ext uri="{FF2B5EF4-FFF2-40B4-BE49-F238E27FC236}">
                <a16:creationId xmlns:a16="http://schemas.microsoft.com/office/drawing/2014/main" id="{AA8F3B66-42E9-9E4C-8B86-89FC96D86BFC}"/>
              </a:ext>
            </a:extLst>
          </p:cNvPr>
          <p:cNvSpPr>
            <a:spLocks noGrp="1"/>
          </p:cNvSpPr>
          <p:nvPr>
            <p:ph type="ftr" sz="quarter" idx="11"/>
          </p:nvPr>
        </p:nvSpPr>
        <p:spPr/>
        <p:txBody>
          <a:bodyPr/>
          <a:lstStyle/>
          <a:p>
            <a:r>
              <a:rPr lang="en-US"/>
              <a:t>© The AIM Project 2019     Leonard &amp; Hackett 2019
</a:t>
            </a:r>
          </a:p>
        </p:txBody>
      </p:sp>
      <p:sp>
        <p:nvSpPr>
          <p:cNvPr id="6" name="Slide Number Placeholder 5">
            <a:extLst>
              <a:ext uri="{FF2B5EF4-FFF2-40B4-BE49-F238E27FC236}">
                <a16:creationId xmlns:a16="http://schemas.microsoft.com/office/drawing/2014/main" id="{3644DBEA-D67C-9B46-A840-D333F04FABC2}"/>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860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E2E2-5EE4-E848-8AF9-31EC0EBB193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1104A2D-316F-724A-9420-367FBF8915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64BCAF-E100-BD46-9F55-11AFC7D3E6C5}"/>
              </a:ext>
            </a:extLst>
          </p:cNvPr>
          <p:cNvSpPr>
            <a:spLocks noGrp="1"/>
          </p:cNvSpPr>
          <p:nvPr>
            <p:ph type="dt" sz="half" idx="10"/>
          </p:nvPr>
        </p:nvSpPr>
        <p:spPr/>
        <p:txBody>
          <a:bodyPr/>
          <a:lstStyle/>
          <a:p>
            <a:fld id="{C89EDB45-2D67-C74E-AB86-F8252CD73BE1}" type="datetime1">
              <a:rPr lang="en-GB" smtClean="0"/>
              <a:t>14/03/2022</a:t>
            </a:fld>
            <a:endParaRPr lang="en-US"/>
          </a:p>
        </p:txBody>
      </p:sp>
      <p:sp>
        <p:nvSpPr>
          <p:cNvPr id="5" name="Footer Placeholder 4">
            <a:extLst>
              <a:ext uri="{FF2B5EF4-FFF2-40B4-BE49-F238E27FC236}">
                <a16:creationId xmlns:a16="http://schemas.microsoft.com/office/drawing/2014/main" id="{A3197EA3-7C59-824A-A942-CA1FE2CD6E0E}"/>
              </a:ext>
            </a:extLst>
          </p:cNvPr>
          <p:cNvSpPr>
            <a:spLocks noGrp="1"/>
          </p:cNvSpPr>
          <p:nvPr>
            <p:ph type="ftr" sz="quarter" idx="11"/>
          </p:nvPr>
        </p:nvSpPr>
        <p:spPr/>
        <p:txBody>
          <a:bodyPr/>
          <a:lstStyle/>
          <a:p>
            <a:r>
              <a:rPr lang="en-US"/>
              <a:t>© The AIM Project 2019     Leonard &amp; Hackett 2019
</a:t>
            </a:r>
          </a:p>
        </p:txBody>
      </p:sp>
      <p:sp>
        <p:nvSpPr>
          <p:cNvPr id="6" name="Slide Number Placeholder 5">
            <a:extLst>
              <a:ext uri="{FF2B5EF4-FFF2-40B4-BE49-F238E27FC236}">
                <a16:creationId xmlns:a16="http://schemas.microsoft.com/office/drawing/2014/main" id="{A4C41E24-EC1A-6348-A379-92634F4A1489}"/>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205356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2951E-428A-BE40-99C6-71BD7EBAC3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A0103F8-96A2-1C43-A308-C2641355E2D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A4AF0E-2890-8248-B6E1-1781E427FD0D}"/>
              </a:ext>
            </a:extLst>
          </p:cNvPr>
          <p:cNvSpPr>
            <a:spLocks noGrp="1"/>
          </p:cNvSpPr>
          <p:nvPr>
            <p:ph type="dt" sz="half" idx="10"/>
          </p:nvPr>
        </p:nvSpPr>
        <p:spPr/>
        <p:txBody>
          <a:bodyPr/>
          <a:lstStyle/>
          <a:p>
            <a:fld id="{A95E0F60-B24B-9543-A6AF-0EC6590C677F}" type="datetime1">
              <a:rPr lang="en-GB" smtClean="0"/>
              <a:t>14/03/2022</a:t>
            </a:fld>
            <a:endParaRPr lang="en-US"/>
          </a:p>
        </p:txBody>
      </p:sp>
      <p:sp>
        <p:nvSpPr>
          <p:cNvPr id="5" name="Footer Placeholder 4">
            <a:extLst>
              <a:ext uri="{FF2B5EF4-FFF2-40B4-BE49-F238E27FC236}">
                <a16:creationId xmlns:a16="http://schemas.microsoft.com/office/drawing/2014/main" id="{D35F735F-E80E-B745-AC5E-02BF3171482A}"/>
              </a:ext>
            </a:extLst>
          </p:cNvPr>
          <p:cNvSpPr>
            <a:spLocks noGrp="1"/>
          </p:cNvSpPr>
          <p:nvPr>
            <p:ph type="ftr" sz="quarter" idx="11"/>
          </p:nvPr>
        </p:nvSpPr>
        <p:spPr/>
        <p:txBody>
          <a:bodyPr/>
          <a:lstStyle/>
          <a:p>
            <a:r>
              <a:rPr lang="en-US"/>
              <a:t>© The AIM Project 2019     Leonard &amp; Hackett 2019
</a:t>
            </a:r>
          </a:p>
        </p:txBody>
      </p:sp>
      <p:sp>
        <p:nvSpPr>
          <p:cNvPr id="6" name="Slide Number Placeholder 5">
            <a:extLst>
              <a:ext uri="{FF2B5EF4-FFF2-40B4-BE49-F238E27FC236}">
                <a16:creationId xmlns:a16="http://schemas.microsoft.com/office/drawing/2014/main" id="{F82DB12B-4F58-8C4D-A010-437A611D7086}"/>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392336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426C-5B32-264A-96DD-D9ED4F8A87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20C4BD7-2A53-D449-9078-6450C4F419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F4B3E9-D240-BB41-928D-0C6857666F40}"/>
              </a:ext>
            </a:extLst>
          </p:cNvPr>
          <p:cNvSpPr>
            <a:spLocks noGrp="1"/>
          </p:cNvSpPr>
          <p:nvPr>
            <p:ph type="dt" sz="half" idx="10"/>
          </p:nvPr>
        </p:nvSpPr>
        <p:spPr/>
        <p:txBody>
          <a:bodyPr/>
          <a:lstStyle/>
          <a:p>
            <a:fld id="{EA3AA4D5-1889-0F48-8AE9-26DF6EB364E7}" type="datetime1">
              <a:rPr lang="en-GB" smtClean="0"/>
              <a:t>14/03/2022</a:t>
            </a:fld>
            <a:endParaRPr lang="en-US"/>
          </a:p>
        </p:txBody>
      </p:sp>
      <p:sp>
        <p:nvSpPr>
          <p:cNvPr id="5" name="Footer Placeholder 4">
            <a:extLst>
              <a:ext uri="{FF2B5EF4-FFF2-40B4-BE49-F238E27FC236}">
                <a16:creationId xmlns:a16="http://schemas.microsoft.com/office/drawing/2014/main" id="{D5634065-28F4-EC43-93E9-15BEA33D024E}"/>
              </a:ext>
            </a:extLst>
          </p:cNvPr>
          <p:cNvSpPr>
            <a:spLocks noGrp="1"/>
          </p:cNvSpPr>
          <p:nvPr>
            <p:ph type="ftr" sz="quarter" idx="11"/>
          </p:nvPr>
        </p:nvSpPr>
        <p:spPr/>
        <p:txBody>
          <a:bodyPr/>
          <a:lstStyle/>
          <a:p>
            <a:r>
              <a:rPr lang="en-US"/>
              <a:t>© The AIM Project 2019     Leonard &amp; Hackett 2019
</a:t>
            </a:r>
          </a:p>
        </p:txBody>
      </p:sp>
      <p:sp>
        <p:nvSpPr>
          <p:cNvPr id="6" name="Slide Number Placeholder 5">
            <a:extLst>
              <a:ext uri="{FF2B5EF4-FFF2-40B4-BE49-F238E27FC236}">
                <a16:creationId xmlns:a16="http://schemas.microsoft.com/office/drawing/2014/main" id="{F479E4C0-4142-0B42-8282-AD0B9BF7D29F}"/>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289840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F3D2E-1754-5048-BAD4-86EA3D307C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E4C74EA-DAE7-8348-BC42-CFDEE298A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E192292-3207-5F4A-B5C0-8E6158684E69}"/>
              </a:ext>
            </a:extLst>
          </p:cNvPr>
          <p:cNvSpPr>
            <a:spLocks noGrp="1"/>
          </p:cNvSpPr>
          <p:nvPr>
            <p:ph type="dt" sz="half" idx="10"/>
          </p:nvPr>
        </p:nvSpPr>
        <p:spPr/>
        <p:txBody>
          <a:bodyPr/>
          <a:lstStyle/>
          <a:p>
            <a:fld id="{0EE2B219-3B26-B943-9A4E-14CE567160DA}" type="datetime1">
              <a:rPr lang="en-GB" smtClean="0"/>
              <a:t>14/03/2022</a:t>
            </a:fld>
            <a:endParaRPr lang="en-US"/>
          </a:p>
        </p:txBody>
      </p:sp>
      <p:sp>
        <p:nvSpPr>
          <p:cNvPr id="5" name="Footer Placeholder 4">
            <a:extLst>
              <a:ext uri="{FF2B5EF4-FFF2-40B4-BE49-F238E27FC236}">
                <a16:creationId xmlns:a16="http://schemas.microsoft.com/office/drawing/2014/main" id="{D4CEDDA0-6A30-4546-93E2-37E5B9C8C176}"/>
              </a:ext>
            </a:extLst>
          </p:cNvPr>
          <p:cNvSpPr>
            <a:spLocks noGrp="1"/>
          </p:cNvSpPr>
          <p:nvPr>
            <p:ph type="ftr" sz="quarter" idx="11"/>
          </p:nvPr>
        </p:nvSpPr>
        <p:spPr/>
        <p:txBody>
          <a:bodyPr/>
          <a:lstStyle/>
          <a:p>
            <a:r>
              <a:rPr lang="en-US"/>
              <a:t>© The AIM Project 2019     Leonard &amp; Hackett 2019
</a:t>
            </a:r>
          </a:p>
        </p:txBody>
      </p:sp>
      <p:sp>
        <p:nvSpPr>
          <p:cNvPr id="6" name="Slide Number Placeholder 5">
            <a:extLst>
              <a:ext uri="{FF2B5EF4-FFF2-40B4-BE49-F238E27FC236}">
                <a16:creationId xmlns:a16="http://schemas.microsoft.com/office/drawing/2014/main" id="{1213E34D-2D8C-D24C-A30B-0928097E9EF4}"/>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190379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56E2-3706-E841-BC35-DFD6C581D47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64DE9E-32B2-6A48-97DE-ABF1FA0932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DB8B281-24AB-B54C-B8A8-8CE33F8F790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2F99DA-124C-0342-B46D-E5569981165F}"/>
              </a:ext>
            </a:extLst>
          </p:cNvPr>
          <p:cNvSpPr>
            <a:spLocks noGrp="1"/>
          </p:cNvSpPr>
          <p:nvPr>
            <p:ph type="dt" sz="half" idx="10"/>
          </p:nvPr>
        </p:nvSpPr>
        <p:spPr/>
        <p:txBody>
          <a:bodyPr/>
          <a:lstStyle/>
          <a:p>
            <a:fld id="{A66906EA-2EE5-A84B-AE51-9C36CAB56E46}" type="datetime1">
              <a:rPr lang="en-GB" smtClean="0"/>
              <a:t>14/03/2022</a:t>
            </a:fld>
            <a:endParaRPr lang="en-US"/>
          </a:p>
        </p:txBody>
      </p:sp>
      <p:sp>
        <p:nvSpPr>
          <p:cNvPr id="6" name="Footer Placeholder 5">
            <a:extLst>
              <a:ext uri="{FF2B5EF4-FFF2-40B4-BE49-F238E27FC236}">
                <a16:creationId xmlns:a16="http://schemas.microsoft.com/office/drawing/2014/main" id="{F295DE49-C078-2444-B91D-6FCD0D4C2458}"/>
              </a:ext>
            </a:extLst>
          </p:cNvPr>
          <p:cNvSpPr>
            <a:spLocks noGrp="1"/>
          </p:cNvSpPr>
          <p:nvPr>
            <p:ph type="ftr" sz="quarter" idx="11"/>
          </p:nvPr>
        </p:nvSpPr>
        <p:spPr/>
        <p:txBody>
          <a:bodyPr/>
          <a:lstStyle/>
          <a:p>
            <a:r>
              <a:rPr lang="en-US"/>
              <a:t>© The AIM Project 2019     Leonard &amp; Hackett 2019
</a:t>
            </a:r>
          </a:p>
        </p:txBody>
      </p:sp>
      <p:sp>
        <p:nvSpPr>
          <p:cNvPr id="7" name="Slide Number Placeholder 6">
            <a:extLst>
              <a:ext uri="{FF2B5EF4-FFF2-40B4-BE49-F238E27FC236}">
                <a16:creationId xmlns:a16="http://schemas.microsoft.com/office/drawing/2014/main" id="{9E2FFDC1-FE33-6E42-902E-B68386CA9238}"/>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168167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7B90-3C0E-7D44-A221-475088A4E5B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6AAAC7-98A3-FE4D-8550-1E007AD4B2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527CAC-683D-8048-8A4D-62C1C7C9A16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7E5D7C3-EA44-BA4A-97A9-F326689931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0A4B40-244B-4642-B6AC-2517B1CC9A0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C24CF64-A947-1B4B-9972-F9743DAEF533}"/>
              </a:ext>
            </a:extLst>
          </p:cNvPr>
          <p:cNvSpPr>
            <a:spLocks noGrp="1"/>
          </p:cNvSpPr>
          <p:nvPr>
            <p:ph type="dt" sz="half" idx="10"/>
          </p:nvPr>
        </p:nvSpPr>
        <p:spPr/>
        <p:txBody>
          <a:bodyPr/>
          <a:lstStyle/>
          <a:p>
            <a:fld id="{56F115AA-BE59-424E-9B46-86D3470E823D}" type="datetime1">
              <a:rPr lang="en-GB" smtClean="0"/>
              <a:t>14/03/2022</a:t>
            </a:fld>
            <a:endParaRPr lang="en-US"/>
          </a:p>
        </p:txBody>
      </p:sp>
      <p:sp>
        <p:nvSpPr>
          <p:cNvPr id="8" name="Footer Placeholder 7">
            <a:extLst>
              <a:ext uri="{FF2B5EF4-FFF2-40B4-BE49-F238E27FC236}">
                <a16:creationId xmlns:a16="http://schemas.microsoft.com/office/drawing/2014/main" id="{16F39603-FB54-564F-BDE0-D9B76CDAD489}"/>
              </a:ext>
            </a:extLst>
          </p:cNvPr>
          <p:cNvSpPr>
            <a:spLocks noGrp="1"/>
          </p:cNvSpPr>
          <p:nvPr>
            <p:ph type="ftr" sz="quarter" idx="11"/>
          </p:nvPr>
        </p:nvSpPr>
        <p:spPr/>
        <p:txBody>
          <a:bodyPr/>
          <a:lstStyle/>
          <a:p>
            <a:r>
              <a:rPr lang="en-US"/>
              <a:t>© The AIM Project 2019     Leonard &amp; Hackett 2019
</a:t>
            </a:r>
          </a:p>
        </p:txBody>
      </p:sp>
      <p:sp>
        <p:nvSpPr>
          <p:cNvPr id="9" name="Slide Number Placeholder 8">
            <a:extLst>
              <a:ext uri="{FF2B5EF4-FFF2-40B4-BE49-F238E27FC236}">
                <a16:creationId xmlns:a16="http://schemas.microsoft.com/office/drawing/2014/main" id="{1A3DA02F-2001-414B-8DCC-0F2FAB2554B4}"/>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306544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A9B0-EB11-5D45-BF25-1E9A34C4D86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C10703-46DB-E24C-9B8D-B28193D175B3}"/>
              </a:ext>
            </a:extLst>
          </p:cNvPr>
          <p:cNvSpPr>
            <a:spLocks noGrp="1"/>
          </p:cNvSpPr>
          <p:nvPr>
            <p:ph type="dt" sz="half" idx="10"/>
          </p:nvPr>
        </p:nvSpPr>
        <p:spPr/>
        <p:txBody>
          <a:bodyPr/>
          <a:lstStyle/>
          <a:p>
            <a:fld id="{91FE5A2E-C0C8-9443-9148-5C195E379815}" type="datetime1">
              <a:rPr lang="en-GB" smtClean="0"/>
              <a:t>14/03/2022</a:t>
            </a:fld>
            <a:endParaRPr lang="en-US"/>
          </a:p>
        </p:txBody>
      </p:sp>
      <p:sp>
        <p:nvSpPr>
          <p:cNvPr id="4" name="Footer Placeholder 3">
            <a:extLst>
              <a:ext uri="{FF2B5EF4-FFF2-40B4-BE49-F238E27FC236}">
                <a16:creationId xmlns:a16="http://schemas.microsoft.com/office/drawing/2014/main" id="{A470E59E-6D5D-0443-B748-DEA738E3C31F}"/>
              </a:ext>
            </a:extLst>
          </p:cNvPr>
          <p:cNvSpPr>
            <a:spLocks noGrp="1"/>
          </p:cNvSpPr>
          <p:nvPr>
            <p:ph type="ftr" sz="quarter" idx="11"/>
          </p:nvPr>
        </p:nvSpPr>
        <p:spPr/>
        <p:txBody>
          <a:bodyPr/>
          <a:lstStyle/>
          <a:p>
            <a:r>
              <a:rPr lang="en-US"/>
              <a:t>© The AIM Project 2019     Leonard &amp; Hackett 2019
</a:t>
            </a:r>
          </a:p>
        </p:txBody>
      </p:sp>
      <p:sp>
        <p:nvSpPr>
          <p:cNvPr id="5" name="Slide Number Placeholder 4">
            <a:extLst>
              <a:ext uri="{FF2B5EF4-FFF2-40B4-BE49-F238E27FC236}">
                <a16:creationId xmlns:a16="http://schemas.microsoft.com/office/drawing/2014/main" id="{48C1B3A2-E852-5C45-882D-BAB49663B27D}"/>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826010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45A5D9-C0AD-6845-9CC8-88C9EE61CDD1}"/>
              </a:ext>
            </a:extLst>
          </p:cNvPr>
          <p:cNvSpPr>
            <a:spLocks noGrp="1"/>
          </p:cNvSpPr>
          <p:nvPr>
            <p:ph type="dt" sz="half" idx="10"/>
          </p:nvPr>
        </p:nvSpPr>
        <p:spPr/>
        <p:txBody>
          <a:bodyPr/>
          <a:lstStyle/>
          <a:p>
            <a:fld id="{F651686C-5B1A-9845-9B3F-94BE1E733D06}" type="datetime1">
              <a:rPr lang="en-GB" smtClean="0"/>
              <a:t>14/03/2022</a:t>
            </a:fld>
            <a:endParaRPr lang="en-US"/>
          </a:p>
        </p:txBody>
      </p:sp>
      <p:sp>
        <p:nvSpPr>
          <p:cNvPr id="3" name="Footer Placeholder 2">
            <a:extLst>
              <a:ext uri="{FF2B5EF4-FFF2-40B4-BE49-F238E27FC236}">
                <a16:creationId xmlns:a16="http://schemas.microsoft.com/office/drawing/2014/main" id="{039BE7C5-A928-8D45-A1C2-91452143887B}"/>
              </a:ext>
            </a:extLst>
          </p:cNvPr>
          <p:cNvSpPr>
            <a:spLocks noGrp="1"/>
          </p:cNvSpPr>
          <p:nvPr>
            <p:ph type="ftr" sz="quarter" idx="11"/>
          </p:nvPr>
        </p:nvSpPr>
        <p:spPr/>
        <p:txBody>
          <a:bodyPr/>
          <a:lstStyle/>
          <a:p>
            <a:r>
              <a:rPr lang="en-US"/>
              <a:t>© The AIM Project 2019     Leonard &amp; Hackett 2019
</a:t>
            </a:r>
          </a:p>
        </p:txBody>
      </p:sp>
      <p:sp>
        <p:nvSpPr>
          <p:cNvPr id="4" name="Slide Number Placeholder 3">
            <a:extLst>
              <a:ext uri="{FF2B5EF4-FFF2-40B4-BE49-F238E27FC236}">
                <a16:creationId xmlns:a16="http://schemas.microsoft.com/office/drawing/2014/main" id="{503B17BD-56D4-284D-B103-4FA9EA5D32A3}"/>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142893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F3DE-F177-A64B-A92A-80EB1A6B92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4753228-5784-A04B-A709-4F963BCD2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8C932DE-96D7-584F-843C-DBCAC6DCF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9BB53A-F001-6E4D-A800-F41AFA3033C4}"/>
              </a:ext>
            </a:extLst>
          </p:cNvPr>
          <p:cNvSpPr>
            <a:spLocks noGrp="1"/>
          </p:cNvSpPr>
          <p:nvPr>
            <p:ph type="dt" sz="half" idx="10"/>
          </p:nvPr>
        </p:nvSpPr>
        <p:spPr/>
        <p:txBody>
          <a:bodyPr/>
          <a:lstStyle/>
          <a:p>
            <a:fld id="{0057975B-0F8D-7543-A04F-7556396633FC}" type="datetime1">
              <a:rPr lang="en-GB" smtClean="0"/>
              <a:t>14/03/2022</a:t>
            </a:fld>
            <a:endParaRPr lang="en-US"/>
          </a:p>
        </p:txBody>
      </p:sp>
      <p:sp>
        <p:nvSpPr>
          <p:cNvPr id="6" name="Footer Placeholder 5">
            <a:extLst>
              <a:ext uri="{FF2B5EF4-FFF2-40B4-BE49-F238E27FC236}">
                <a16:creationId xmlns:a16="http://schemas.microsoft.com/office/drawing/2014/main" id="{637AAF08-D085-0545-9BB8-2A268B9B4499}"/>
              </a:ext>
            </a:extLst>
          </p:cNvPr>
          <p:cNvSpPr>
            <a:spLocks noGrp="1"/>
          </p:cNvSpPr>
          <p:nvPr>
            <p:ph type="ftr" sz="quarter" idx="11"/>
          </p:nvPr>
        </p:nvSpPr>
        <p:spPr/>
        <p:txBody>
          <a:bodyPr/>
          <a:lstStyle/>
          <a:p>
            <a:r>
              <a:rPr lang="en-US"/>
              <a:t>© The AIM Project 2019     Leonard &amp; Hackett 2019
</a:t>
            </a:r>
          </a:p>
        </p:txBody>
      </p:sp>
      <p:sp>
        <p:nvSpPr>
          <p:cNvPr id="7" name="Slide Number Placeholder 6">
            <a:extLst>
              <a:ext uri="{FF2B5EF4-FFF2-40B4-BE49-F238E27FC236}">
                <a16:creationId xmlns:a16="http://schemas.microsoft.com/office/drawing/2014/main" id="{1F1E57A4-23A7-184B-8E87-0D4BA662CD5F}"/>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399721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CE56-84FE-914A-92DC-06C2956263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CED5A33-8FD7-5741-9981-0F17EFA663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03635A-1324-1B4A-B3F8-7DC21C94D9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079861-8E50-C545-8DC2-EA5DE020A5D2}"/>
              </a:ext>
            </a:extLst>
          </p:cNvPr>
          <p:cNvSpPr>
            <a:spLocks noGrp="1"/>
          </p:cNvSpPr>
          <p:nvPr>
            <p:ph type="dt" sz="half" idx="10"/>
          </p:nvPr>
        </p:nvSpPr>
        <p:spPr/>
        <p:txBody>
          <a:bodyPr/>
          <a:lstStyle/>
          <a:p>
            <a:fld id="{3C54B348-47C4-844C-A564-77C406414100}" type="datetime1">
              <a:rPr lang="en-GB" smtClean="0"/>
              <a:t>14/03/2022</a:t>
            </a:fld>
            <a:endParaRPr lang="en-US"/>
          </a:p>
        </p:txBody>
      </p:sp>
      <p:sp>
        <p:nvSpPr>
          <p:cNvPr id="6" name="Footer Placeholder 5">
            <a:extLst>
              <a:ext uri="{FF2B5EF4-FFF2-40B4-BE49-F238E27FC236}">
                <a16:creationId xmlns:a16="http://schemas.microsoft.com/office/drawing/2014/main" id="{7F91F1B0-3E8E-A741-8648-906F6AA30A32}"/>
              </a:ext>
            </a:extLst>
          </p:cNvPr>
          <p:cNvSpPr>
            <a:spLocks noGrp="1"/>
          </p:cNvSpPr>
          <p:nvPr>
            <p:ph type="ftr" sz="quarter" idx="11"/>
          </p:nvPr>
        </p:nvSpPr>
        <p:spPr/>
        <p:txBody>
          <a:bodyPr/>
          <a:lstStyle/>
          <a:p>
            <a:r>
              <a:rPr lang="en-US"/>
              <a:t>© The AIM Project 2019     Leonard &amp; Hackett 2019
</a:t>
            </a:r>
          </a:p>
        </p:txBody>
      </p:sp>
      <p:sp>
        <p:nvSpPr>
          <p:cNvPr id="7" name="Slide Number Placeholder 6">
            <a:extLst>
              <a:ext uri="{FF2B5EF4-FFF2-40B4-BE49-F238E27FC236}">
                <a16:creationId xmlns:a16="http://schemas.microsoft.com/office/drawing/2014/main" id="{D21CDB39-C9CE-1540-83EB-B73667053503}"/>
              </a:ext>
            </a:extLst>
          </p:cNvPr>
          <p:cNvSpPr>
            <a:spLocks noGrp="1"/>
          </p:cNvSpPr>
          <p:nvPr>
            <p:ph type="sldNum" sz="quarter" idx="12"/>
          </p:nvPr>
        </p:nvSpPr>
        <p:spPr/>
        <p:txBody>
          <a:bodyPr/>
          <a:lstStyle/>
          <a:p>
            <a:fld id="{B17C6C79-B628-8B4F-8E1D-4C94F1C4B219}" type="slidenum">
              <a:rPr lang="en-US" smtClean="0"/>
              <a:t>‹#›</a:t>
            </a:fld>
            <a:endParaRPr lang="en-US"/>
          </a:p>
        </p:txBody>
      </p:sp>
    </p:spTree>
    <p:extLst>
      <p:ext uri="{BB962C8B-B14F-4D97-AF65-F5344CB8AC3E}">
        <p14:creationId xmlns:p14="http://schemas.microsoft.com/office/powerpoint/2010/main" val="295457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2A244-A482-7A48-9E94-4CCBFE123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34DAFC-83FE-144B-86ED-67A4C6DE1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23A2C2-DDDF-C54A-B4BA-8C38B7BA9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E30EB-CAAC-4E4E-BE53-8F0E7F46A1BF}" type="datetime1">
              <a:rPr lang="en-GB" smtClean="0"/>
              <a:t>14/03/2022</a:t>
            </a:fld>
            <a:endParaRPr lang="en-US"/>
          </a:p>
        </p:txBody>
      </p:sp>
      <p:sp>
        <p:nvSpPr>
          <p:cNvPr id="5" name="Footer Placeholder 4">
            <a:extLst>
              <a:ext uri="{FF2B5EF4-FFF2-40B4-BE49-F238E27FC236}">
                <a16:creationId xmlns:a16="http://schemas.microsoft.com/office/drawing/2014/main" id="{E02387A6-00BE-7B42-B586-2635A79BB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The AIM Project 2019     Leonard &amp; Hackett 2019
</a:t>
            </a:r>
          </a:p>
        </p:txBody>
      </p:sp>
      <p:sp>
        <p:nvSpPr>
          <p:cNvPr id="6" name="Slide Number Placeholder 5">
            <a:extLst>
              <a:ext uri="{FF2B5EF4-FFF2-40B4-BE49-F238E27FC236}">
                <a16:creationId xmlns:a16="http://schemas.microsoft.com/office/drawing/2014/main" id="{D413B78B-1812-7049-94A3-7457547D30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C6C79-B628-8B4F-8E1D-4C94F1C4B219}" type="slidenum">
              <a:rPr lang="en-US" smtClean="0"/>
              <a:t>‹#›</a:t>
            </a:fld>
            <a:endParaRPr lang="en-US"/>
          </a:p>
        </p:txBody>
      </p:sp>
    </p:spTree>
    <p:extLst>
      <p:ext uri="{BB962C8B-B14F-4D97-AF65-F5344CB8AC3E}">
        <p14:creationId xmlns:p14="http://schemas.microsoft.com/office/powerpoint/2010/main" val="3375832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7.xml"/><Relationship Id="rId4" Type="http://schemas.openxmlformats.org/officeDocument/2006/relationships/image" Target="../media/image3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jpe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gi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NUL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marcella@leonardconsultancy.co.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004D271-F2B5-EC43-8739-90DED9276BEB}"/>
              </a:ext>
            </a:extLst>
          </p:cNvPr>
          <p:cNvSpPr>
            <a:spLocks noGrp="1"/>
          </p:cNvSpPr>
          <p:nvPr>
            <p:ph type="ftr" sz="quarter" idx="11"/>
          </p:nvPr>
        </p:nvSpPr>
        <p:spPr/>
        <p:txBody>
          <a:bodyPr/>
          <a:lstStyle/>
          <a:p>
            <a:r>
              <a:rPr lang="en-US" sz="1200" dirty="0">
                <a:solidFill>
                  <a:srgbClr val="002060"/>
                </a:solidFill>
              </a:rPr>
              <a:t>© Leonard Consultancy 2022
</a:t>
            </a:r>
            <a:endParaRPr lang="en-US" dirty="0"/>
          </a:p>
        </p:txBody>
      </p:sp>
      <p:sp>
        <p:nvSpPr>
          <p:cNvPr id="6" name="Slide Number Placeholder 5">
            <a:extLst>
              <a:ext uri="{FF2B5EF4-FFF2-40B4-BE49-F238E27FC236}">
                <a16:creationId xmlns:a16="http://schemas.microsoft.com/office/drawing/2014/main" id="{04A8107A-CA0B-5C40-A0C9-4E05B0C60A50}"/>
              </a:ext>
            </a:extLst>
          </p:cNvPr>
          <p:cNvSpPr>
            <a:spLocks noGrp="1"/>
          </p:cNvSpPr>
          <p:nvPr>
            <p:ph type="sldNum" sz="quarter" idx="12"/>
          </p:nvPr>
        </p:nvSpPr>
        <p:spPr/>
        <p:txBody>
          <a:bodyPr/>
          <a:lstStyle/>
          <a:p>
            <a:fld id="{B17C6C79-B628-8B4F-8E1D-4C94F1C4B219}" type="slidenum">
              <a:rPr lang="en-US" smtClean="0"/>
              <a:t>1</a:t>
            </a:fld>
            <a:endParaRPr lang="en-US"/>
          </a:p>
        </p:txBody>
      </p:sp>
      <p:sp>
        <p:nvSpPr>
          <p:cNvPr id="8" name="Rectangle 7">
            <a:extLst>
              <a:ext uri="{FF2B5EF4-FFF2-40B4-BE49-F238E27FC236}">
                <a16:creationId xmlns:a16="http://schemas.microsoft.com/office/drawing/2014/main" id="{C1667A34-A003-024D-8EFB-126DF4A4157B}"/>
              </a:ext>
            </a:extLst>
          </p:cNvPr>
          <p:cNvSpPr/>
          <p:nvPr/>
        </p:nvSpPr>
        <p:spPr>
          <a:xfrm>
            <a:off x="118754" y="3324942"/>
            <a:ext cx="11369474" cy="1077218"/>
          </a:xfrm>
          <a:prstGeom prst="rect">
            <a:avLst/>
          </a:prstGeom>
        </p:spPr>
        <p:txBody>
          <a:bodyPr wrap="square">
            <a:spAutoFit/>
          </a:bodyPr>
          <a:lstStyle/>
          <a:p>
            <a:r>
              <a:rPr lang="en-GB" sz="3200" dirty="0">
                <a:solidFill>
                  <a:srgbClr val="002060"/>
                </a:solidFill>
                <a:latin typeface="Century Gothic" panose="020B0502020202020204" pitchFamily="34" charset="0"/>
              </a:rPr>
              <a:t>Adolescent Safeguarding and Harmful Sexual Behaviour  </a:t>
            </a:r>
          </a:p>
          <a:p>
            <a:r>
              <a:rPr lang="en-GB" sz="3200" dirty="0">
                <a:solidFill>
                  <a:srgbClr val="002060"/>
                </a:solidFill>
                <a:latin typeface="Century Gothic" panose="020B0502020202020204" pitchFamily="34" charset="0"/>
              </a:rPr>
              <a:t>				Marcella Leonard</a:t>
            </a:r>
            <a:endParaRPr lang="en-US" sz="3200" dirty="0">
              <a:solidFill>
                <a:srgbClr val="002060"/>
              </a:solidFill>
              <a:latin typeface="Century Gothic" panose="020B0502020202020204" pitchFamily="34" charset="0"/>
            </a:endParaRPr>
          </a:p>
        </p:txBody>
      </p:sp>
      <p:pic>
        <p:nvPicPr>
          <p:cNvPr id="12" name="Picture 1" descr="C:\Users\Marcella\AppData\Local\Microsoft\Windows\Temporary Internet Files\Content.Outlook\IWIWP452\logo2 copy.jpg">
            <a:extLst>
              <a:ext uri="{FF2B5EF4-FFF2-40B4-BE49-F238E27FC236}">
                <a16:creationId xmlns:a16="http://schemas.microsoft.com/office/drawing/2014/main" id="{9436EDB6-AAEC-FA44-9497-70F48F749C2F}"/>
              </a:ext>
            </a:extLst>
          </p:cNvPr>
          <p:cNvPicPr>
            <a:picLocks noChangeAspect="1" noChangeArrowheads="1"/>
          </p:cNvPicPr>
          <p:nvPr/>
        </p:nvPicPr>
        <p:blipFill>
          <a:blip r:embed="rId3" cstate="print"/>
          <a:srcRect/>
          <a:stretch>
            <a:fillRect/>
          </a:stretch>
        </p:blipFill>
        <p:spPr bwMode="auto">
          <a:xfrm>
            <a:off x="5005768" y="870435"/>
            <a:ext cx="1810859" cy="1263389"/>
          </a:xfrm>
          <a:prstGeom prst="rect">
            <a:avLst/>
          </a:prstGeom>
          <a:noFill/>
          <a:ln w="9525">
            <a:noFill/>
            <a:miter lim="800000"/>
            <a:headEnd/>
            <a:tailEnd/>
          </a:ln>
        </p:spPr>
      </p:pic>
      <p:sp>
        <p:nvSpPr>
          <p:cNvPr id="13" name="TextBox 12">
            <a:extLst>
              <a:ext uri="{FF2B5EF4-FFF2-40B4-BE49-F238E27FC236}">
                <a16:creationId xmlns:a16="http://schemas.microsoft.com/office/drawing/2014/main" id="{5AC1B210-103D-3248-B257-E1D183AD014C}"/>
              </a:ext>
            </a:extLst>
          </p:cNvPr>
          <p:cNvSpPr txBox="1"/>
          <p:nvPr/>
        </p:nvSpPr>
        <p:spPr>
          <a:xfrm>
            <a:off x="748145" y="5593278"/>
            <a:ext cx="1793824" cy="646331"/>
          </a:xfrm>
          <a:prstGeom prst="rect">
            <a:avLst/>
          </a:prstGeom>
          <a:noFill/>
        </p:spPr>
        <p:txBody>
          <a:bodyPr wrap="none" rtlCol="0">
            <a:spAutoFit/>
          </a:bodyPr>
          <a:lstStyle/>
          <a:p>
            <a:r>
              <a:rPr lang="en-US" dirty="0">
                <a:solidFill>
                  <a:srgbClr val="002060"/>
                </a:solidFill>
              </a:rPr>
              <a:t>@</a:t>
            </a:r>
            <a:r>
              <a:rPr lang="en-US" dirty="0" err="1">
                <a:solidFill>
                  <a:srgbClr val="002060"/>
                </a:solidFill>
              </a:rPr>
              <a:t>leonardconsult</a:t>
            </a:r>
            <a:endParaRPr lang="en-US" dirty="0">
              <a:solidFill>
                <a:srgbClr val="002060"/>
              </a:solidFill>
            </a:endParaRPr>
          </a:p>
          <a:p>
            <a:endParaRPr lang="en-US" dirty="0"/>
          </a:p>
        </p:txBody>
      </p:sp>
    </p:spTree>
    <p:extLst>
      <p:ext uri="{BB962C8B-B14F-4D97-AF65-F5344CB8AC3E}">
        <p14:creationId xmlns:p14="http://schemas.microsoft.com/office/powerpoint/2010/main" val="1511680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F6A1A74-67C7-6647-A480-5C631623192E}"/>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rgbClr val="FFFFFF"/>
                </a:solidFill>
                <a:latin typeface="+mj-lt"/>
                <a:ea typeface="+mj-ea"/>
                <a:cs typeface="+mj-cs"/>
              </a:rPr>
              <a:t>Female Adolescents Who Sexually Harm </a:t>
            </a:r>
          </a:p>
        </p:txBody>
      </p:sp>
      <p:sp>
        <p:nvSpPr>
          <p:cNvPr id="4" name="Footer Placeholder 3">
            <a:extLst>
              <a:ext uri="{FF2B5EF4-FFF2-40B4-BE49-F238E27FC236}">
                <a16:creationId xmlns:a16="http://schemas.microsoft.com/office/drawing/2014/main" id="{BC4633E8-1A7D-E64E-975B-EABCA8807622}"/>
              </a:ext>
            </a:extLst>
          </p:cNvPr>
          <p:cNvSpPr>
            <a:spLocks noGrp="1"/>
          </p:cNvSpPr>
          <p:nvPr>
            <p:ph type="ftr" sz="quarter" idx="11"/>
          </p:nvPr>
        </p:nvSpPr>
        <p:spPr>
          <a:xfrm>
            <a:off x="9342741" y="1391636"/>
            <a:ext cx="4114800" cy="398210"/>
          </a:xfrm>
        </p:spPr>
        <p:txBody>
          <a:bodyPr vert="horz" lIns="91440" tIns="45720" rIns="91440" bIns="45720" rtlCol="0" anchor="ctr">
            <a:normAutofit lnSpcReduction="10000"/>
          </a:bodyPr>
          <a:lstStyle/>
          <a:p>
            <a:pPr algn="l">
              <a:lnSpc>
                <a:spcPct val="90000"/>
              </a:lnSpc>
              <a:spcAft>
                <a:spcPts val="600"/>
              </a:spcAft>
            </a:pPr>
            <a:r>
              <a:rPr lang="en-US" sz="1000" kern="1200" dirty="0">
                <a:solidFill>
                  <a:srgbClr val="FFFFFF"/>
                </a:solidFill>
                <a:latin typeface="+mn-lt"/>
                <a:ea typeface="+mn-ea"/>
                <a:cs typeface="+mn-cs"/>
              </a:rPr>
              <a:t>© The AIM Project 2019     Leonard &amp; Hackett 2019</a:t>
            </a:r>
            <a:r>
              <a:rPr lang="en-US" sz="700" kern="1200" dirty="0">
                <a:solidFill>
                  <a:srgbClr val="FFFFFF"/>
                </a:solidFill>
                <a:latin typeface="+mn-lt"/>
                <a:ea typeface="+mn-ea"/>
                <a:cs typeface="+mn-cs"/>
              </a:rPr>
              <a:t>
</a:t>
            </a:r>
          </a:p>
        </p:txBody>
      </p:sp>
      <p:sp>
        <p:nvSpPr>
          <p:cNvPr id="7" name="TextBox 6">
            <a:extLst>
              <a:ext uri="{FF2B5EF4-FFF2-40B4-BE49-F238E27FC236}">
                <a16:creationId xmlns:a16="http://schemas.microsoft.com/office/drawing/2014/main" id="{028F6F47-A813-2C44-9AD3-7590F6478DAF}"/>
              </a:ext>
            </a:extLst>
          </p:cNvPr>
          <p:cNvSpPr txBox="1"/>
          <p:nvPr/>
        </p:nvSpPr>
        <p:spPr>
          <a:xfrm>
            <a:off x="1371599" y="2318197"/>
            <a:ext cx="10332721" cy="3683358"/>
          </a:xfrm>
          <a:prstGeom prst="rect">
            <a:avLst/>
          </a:prstGeom>
        </p:spPr>
        <p:txBody>
          <a:bodyPr vert="horz" lIns="91440" tIns="45720" rIns="91440" bIns="45720" rtlCol="0" anchor="ctr">
            <a:normAutofit lnSpcReduction="10000"/>
          </a:bodyPr>
          <a:lstStyle/>
          <a:p>
            <a:pPr indent="-228600">
              <a:lnSpc>
                <a:spcPct val="90000"/>
              </a:lnSpc>
              <a:spcAft>
                <a:spcPts val="600"/>
              </a:spcAft>
              <a:buFont typeface="Arial" panose="020B0604020202020204" pitchFamily="34" charset="0"/>
              <a:buChar char="•"/>
            </a:pPr>
            <a:r>
              <a:rPr lang="en-US" sz="1700" dirty="0">
                <a:latin typeface="Century Gothic" panose="020B0502020202020204" pitchFamily="34" charset="0"/>
              </a:rPr>
              <a:t>Under estimation in research , under reporting and denial</a:t>
            </a:r>
          </a:p>
          <a:p>
            <a:pPr indent="-228600">
              <a:lnSpc>
                <a:spcPct val="90000"/>
              </a:lnSpc>
              <a:spcAft>
                <a:spcPts val="600"/>
              </a:spcAft>
              <a:buFont typeface="Arial" panose="020B0604020202020204" pitchFamily="34" charset="0"/>
              <a:buChar char="•"/>
            </a:pPr>
            <a:endParaRPr lang="en-US" sz="1700" dirty="0">
              <a:latin typeface="Century Gothic" panose="020B0502020202020204" pitchFamily="34" charset="0"/>
            </a:endParaRPr>
          </a:p>
          <a:p>
            <a:pPr marL="457200" indent="-228600">
              <a:lnSpc>
                <a:spcPct val="90000"/>
              </a:lnSpc>
              <a:spcAft>
                <a:spcPts val="600"/>
              </a:spcAft>
              <a:buFont typeface="Arial" panose="020B0604020202020204" pitchFamily="34" charset="0"/>
              <a:buChar char="•"/>
            </a:pPr>
            <a:r>
              <a:rPr lang="en-US" sz="1700" dirty="0">
                <a:latin typeface="Century Gothic" panose="020B0502020202020204" pitchFamily="34" charset="0"/>
              </a:rPr>
              <a:t>Majority, if not all, have been sexually harmed</a:t>
            </a:r>
          </a:p>
          <a:p>
            <a:pPr marL="457200" indent="-228600">
              <a:lnSpc>
                <a:spcPct val="90000"/>
              </a:lnSpc>
              <a:spcAft>
                <a:spcPts val="600"/>
              </a:spcAft>
              <a:buFont typeface="Arial" panose="020B0604020202020204" pitchFamily="34" charset="0"/>
              <a:buChar char="•"/>
            </a:pPr>
            <a:endParaRPr lang="en-US" sz="1700" dirty="0">
              <a:latin typeface="Century Gothic" panose="020B0502020202020204" pitchFamily="34" charset="0"/>
            </a:endParaRPr>
          </a:p>
          <a:p>
            <a:pPr marL="457200" indent="-228600">
              <a:lnSpc>
                <a:spcPct val="90000"/>
              </a:lnSpc>
              <a:spcAft>
                <a:spcPts val="600"/>
              </a:spcAft>
              <a:buFont typeface="Arial" panose="020B0604020202020204" pitchFamily="34" charset="0"/>
              <a:buChar char="•"/>
            </a:pPr>
            <a:r>
              <a:rPr lang="en-US" sz="1700" dirty="0">
                <a:latin typeface="Century Gothic" panose="020B0502020202020204" pitchFamily="34" charset="0"/>
              </a:rPr>
              <a:t>Tend to suffer harm from young age</a:t>
            </a:r>
          </a:p>
          <a:p>
            <a:pPr marL="457200" indent="-228600">
              <a:lnSpc>
                <a:spcPct val="90000"/>
              </a:lnSpc>
              <a:spcAft>
                <a:spcPts val="600"/>
              </a:spcAft>
              <a:buFont typeface="Arial" panose="020B0604020202020204" pitchFamily="34" charset="0"/>
              <a:buChar char="•"/>
            </a:pPr>
            <a:endParaRPr lang="en-US" sz="1700" dirty="0">
              <a:latin typeface="Century Gothic" panose="020B0502020202020204" pitchFamily="34" charset="0"/>
            </a:endParaRPr>
          </a:p>
          <a:p>
            <a:pPr marL="457200" indent="-228600">
              <a:lnSpc>
                <a:spcPct val="90000"/>
              </a:lnSpc>
              <a:spcAft>
                <a:spcPts val="600"/>
              </a:spcAft>
              <a:buFont typeface="Arial" panose="020B0604020202020204" pitchFamily="34" charset="0"/>
              <a:buChar char="•"/>
            </a:pPr>
            <a:r>
              <a:rPr lang="en-US" sz="1700" dirty="0">
                <a:latin typeface="Century Gothic" panose="020B0502020202020204" pitchFamily="34" charset="0"/>
              </a:rPr>
              <a:t>Sexual harm likely to have been repetitive and severe, more aggression used</a:t>
            </a:r>
          </a:p>
          <a:p>
            <a:pPr marL="457200" indent="-228600">
              <a:lnSpc>
                <a:spcPct val="90000"/>
              </a:lnSpc>
              <a:spcAft>
                <a:spcPts val="600"/>
              </a:spcAft>
              <a:buFont typeface="Arial" panose="020B0604020202020204" pitchFamily="34" charset="0"/>
              <a:buChar char="•"/>
            </a:pPr>
            <a:endParaRPr lang="en-US" sz="1700" dirty="0">
              <a:latin typeface="Century Gothic" panose="020B0502020202020204" pitchFamily="34" charset="0"/>
            </a:endParaRPr>
          </a:p>
          <a:p>
            <a:pPr marL="457200" indent="-228600">
              <a:lnSpc>
                <a:spcPct val="90000"/>
              </a:lnSpc>
              <a:spcAft>
                <a:spcPts val="600"/>
              </a:spcAft>
              <a:buFont typeface="Arial" panose="020B0604020202020204" pitchFamily="34" charset="0"/>
              <a:buChar char="•"/>
            </a:pPr>
            <a:r>
              <a:rPr lang="en-US" sz="1700" dirty="0">
                <a:latin typeface="Century Gothic" panose="020B0502020202020204" pitchFamily="34" charset="0"/>
              </a:rPr>
              <a:t>Mental health problems </a:t>
            </a:r>
          </a:p>
          <a:p>
            <a:pPr marL="457200" indent="-228600">
              <a:lnSpc>
                <a:spcPct val="90000"/>
              </a:lnSpc>
              <a:spcAft>
                <a:spcPts val="600"/>
              </a:spcAft>
              <a:buFont typeface="Arial" panose="020B0604020202020204" pitchFamily="34" charset="0"/>
              <a:buChar char="•"/>
            </a:pPr>
            <a:endParaRPr lang="en-US" sz="1700" dirty="0">
              <a:latin typeface="Century Gothic" panose="020B0502020202020204" pitchFamily="34" charset="0"/>
            </a:endParaRPr>
          </a:p>
          <a:p>
            <a:pPr>
              <a:lnSpc>
                <a:spcPct val="90000"/>
              </a:lnSpc>
              <a:spcAft>
                <a:spcPts val="600"/>
              </a:spcAft>
            </a:pPr>
            <a:r>
              <a:rPr lang="en-US" sz="1700" dirty="0">
                <a:latin typeface="Century Gothic" panose="020B0502020202020204" pitchFamily="34" charset="0"/>
              </a:rPr>
              <a:t> When they are named by a victim, there is a recognition of their past trauma which is not   always applied to males but also within this recognition of past trauma a lack of recognition of harm and risk</a:t>
            </a:r>
          </a:p>
        </p:txBody>
      </p:sp>
      <p:sp>
        <p:nvSpPr>
          <p:cNvPr id="5" name="Slide Number Placeholder 4">
            <a:extLst>
              <a:ext uri="{FF2B5EF4-FFF2-40B4-BE49-F238E27FC236}">
                <a16:creationId xmlns:a16="http://schemas.microsoft.com/office/drawing/2014/main" id="{AFDD03F9-283F-CC49-AB34-F9F35D947780}"/>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413009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a:extLst>
              <a:ext uri="{FF2B5EF4-FFF2-40B4-BE49-F238E27FC236}">
                <a16:creationId xmlns:a16="http://schemas.microsoft.com/office/drawing/2014/main" id="{3017F018-D486-3D47-9770-3D8013F0DD1A}"/>
              </a:ext>
            </a:extLst>
          </p:cNvPr>
          <p:cNvSpPr>
            <a:spLocks noGrp="1" noChangeArrowheads="1"/>
          </p:cNvSpPr>
          <p:nvPr>
            <p:ph type="title"/>
          </p:nvPr>
        </p:nvSpPr>
        <p:spPr bwMode="auto">
          <a:xfrm>
            <a:off x="838200" y="963877"/>
            <a:ext cx="3494362" cy="493024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numCol="1" rtlCol="0" anchorCtr="0" compatLnSpc="1">
            <a:prstTxWarp prst="textNoShape">
              <a:avLst/>
            </a:prstTxWarp>
            <a:normAutofit/>
          </a:bodyPr>
          <a:lstStyle/>
          <a:p>
            <a:pPr algn="r" eaLnBrk="1" hangingPunct="1"/>
            <a:r>
              <a:rPr lang="en-GB" altLang="en-US" b="1" dirty="0">
                <a:solidFill>
                  <a:schemeClr val="accent1"/>
                </a:solidFill>
                <a:ea typeface="ＭＳ Ｐゴシック" panose="020B0600070205080204" pitchFamily="34" charset="-128"/>
              </a:rPr>
              <a:t> </a:t>
            </a:r>
            <a:r>
              <a:rPr lang="en-GB" altLang="en-US" dirty="0">
                <a:solidFill>
                  <a:schemeClr val="accent1"/>
                </a:solidFill>
                <a:latin typeface="Century Gothic" panose="020B0502020202020204" pitchFamily="34" charset="0"/>
                <a:ea typeface="ＭＳ Ｐゴシック" panose="020B0600070205080204" pitchFamily="34" charset="-128"/>
              </a:rPr>
              <a:t>Will they re-offend as adults</a:t>
            </a:r>
            <a:r>
              <a:rPr lang="en-GB" altLang="en-US" b="1" dirty="0">
                <a:solidFill>
                  <a:schemeClr val="accent1"/>
                </a:solidFill>
                <a:ea typeface="ＭＳ Ｐゴシック" panose="020B0600070205080204" pitchFamily="34" charset="-128"/>
              </a:rPr>
              <a:t>?</a:t>
            </a:r>
          </a:p>
        </p:txBody>
      </p:sp>
      <p:cxnSp>
        <p:nvCxnSpPr>
          <p:cNvPr id="138" name="Straight Connector 13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0723" name="Rectangle 3">
            <a:extLst>
              <a:ext uri="{FF2B5EF4-FFF2-40B4-BE49-F238E27FC236}">
                <a16:creationId xmlns:a16="http://schemas.microsoft.com/office/drawing/2014/main" id="{67779FF7-A704-4D42-BAF7-C054A6949B62}"/>
              </a:ext>
            </a:extLst>
          </p:cNvPr>
          <p:cNvSpPr>
            <a:spLocks noGrp="1" noChangeArrowheads="1"/>
          </p:cNvSpPr>
          <p:nvPr>
            <p:ph idx="1"/>
          </p:nvPr>
        </p:nvSpPr>
        <p:spPr bwMode="auto">
          <a:xfrm>
            <a:off x="4976031" y="320040"/>
            <a:ext cx="6377769" cy="607856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numCol="1" rtlCol="0" anchor="ctr" anchorCtr="0" compatLnSpc="1">
            <a:prstTxWarp prst="textNoShape">
              <a:avLst/>
            </a:prstTxWarp>
            <a:normAutofit/>
          </a:bodyPr>
          <a:lstStyle/>
          <a:p>
            <a:pPr eaLnBrk="1" hangingPunct="1">
              <a:buFont typeface="Wingdings" pitchFamily="2" charset="2"/>
              <a:buChar char="Ø"/>
            </a:pPr>
            <a:r>
              <a:rPr lang="en-GB" altLang="en-US" sz="2400" dirty="0">
                <a:latin typeface="Century Gothic" panose="020B0502020202020204" pitchFamily="34" charset="0"/>
                <a:ea typeface="ＭＳ Ｐゴシック" panose="020B0600070205080204" pitchFamily="34" charset="-128"/>
              </a:rPr>
              <a:t>As with other types of adolescent offending most young people once detected do not go on to offend sexually as adults; particularly with the right preventative interventions and support</a:t>
            </a:r>
          </a:p>
          <a:p>
            <a:pPr eaLnBrk="1" hangingPunct="1">
              <a:buFont typeface="Wingdings" pitchFamily="2" charset="2"/>
              <a:buChar char="Ø"/>
            </a:pPr>
            <a:r>
              <a:rPr lang="en-GB" altLang="en-US" sz="2400" dirty="0">
                <a:latin typeface="Century Gothic" panose="020B0502020202020204" pitchFamily="34" charset="0"/>
                <a:ea typeface="ＭＳ Ｐゴシック" panose="020B0600070205080204" pitchFamily="34" charset="-128"/>
              </a:rPr>
              <a:t>Intervention needs to focus on broad-based behaviour and developmental goals, not just on preventing further sexual abuse (Hackett &amp; Masson 2011: Boswell et al 2014)</a:t>
            </a:r>
          </a:p>
          <a:p>
            <a:pPr>
              <a:buFont typeface="Wingdings" pitchFamily="2" charset="2"/>
              <a:buChar char="Ø"/>
            </a:pPr>
            <a:r>
              <a:rPr lang="en-GB" altLang="en-US" sz="2400" dirty="0">
                <a:latin typeface="Century Gothic" panose="020B0502020202020204" pitchFamily="34" charset="0"/>
                <a:ea typeface="ＭＳ Ｐゴシック" panose="020B0600070205080204" pitchFamily="34" charset="-128"/>
              </a:rPr>
              <a:t>  Non- sexual offence is more common</a:t>
            </a:r>
          </a:p>
          <a:p>
            <a:pPr>
              <a:buFont typeface="Wingdings" pitchFamily="2" charset="2"/>
              <a:buChar char="Ø"/>
            </a:pPr>
            <a:r>
              <a:rPr lang="en-GB" altLang="en-US" sz="2400" dirty="0">
                <a:latin typeface="Century Gothic" panose="020B0502020202020204" pitchFamily="34" charset="0"/>
                <a:ea typeface="ＭＳ Ｐゴシック" panose="020B0600070205080204" pitchFamily="34" charset="-128"/>
              </a:rPr>
              <a:t>  Nisbet et al 2004: 303 adolescent males follow up of 7.3 years – 25% further sexual offence conviction before 18</a:t>
            </a:r>
            <a:r>
              <a:rPr lang="en-GB" altLang="en-US" sz="2400" baseline="30000" dirty="0">
                <a:latin typeface="Century Gothic" panose="020B0502020202020204" pitchFamily="34" charset="0"/>
                <a:ea typeface="ＭＳ Ｐゴシック" panose="020B0600070205080204" pitchFamily="34" charset="-128"/>
              </a:rPr>
              <a:t>th</a:t>
            </a:r>
            <a:r>
              <a:rPr lang="en-GB" altLang="en-US" sz="2400" dirty="0">
                <a:latin typeface="Century Gothic" panose="020B0502020202020204" pitchFamily="34" charset="0"/>
                <a:ea typeface="ＭＳ Ｐゴシック" panose="020B0600070205080204" pitchFamily="34" charset="-128"/>
              </a:rPr>
              <a:t> birthday</a:t>
            </a:r>
          </a:p>
        </p:txBody>
      </p:sp>
      <p:sp>
        <p:nvSpPr>
          <p:cNvPr id="4" name="Footer Placeholder 3">
            <a:extLst>
              <a:ext uri="{FF2B5EF4-FFF2-40B4-BE49-F238E27FC236}">
                <a16:creationId xmlns:a16="http://schemas.microsoft.com/office/drawing/2014/main" id="{27018686-A733-C348-9FF8-294648787054}"/>
              </a:ext>
            </a:extLst>
          </p:cNvPr>
          <p:cNvSpPr>
            <a:spLocks noGrp="1"/>
          </p:cNvSpPr>
          <p:nvPr>
            <p:ph type="ftr" sz="quarter" idx="11"/>
          </p:nvPr>
        </p:nvSpPr>
        <p:spPr>
          <a:xfrm>
            <a:off x="665288" y="6172835"/>
            <a:ext cx="5259985" cy="365125"/>
          </a:xfrm>
        </p:spPr>
        <p:txBody>
          <a:bodyPr>
            <a:normAutofit/>
          </a:bodyPr>
          <a:lstStyle/>
          <a:p>
            <a:pPr algn="l">
              <a:spcAft>
                <a:spcPts val="600"/>
              </a:spcAft>
            </a:pPr>
            <a:r>
              <a:rPr lang="en-US" sz="1050" dirty="0">
                <a:solidFill>
                  <a:schemeClr val="tx1">
                    <a:alpha val="80000"/>
                  </a:schemeClr>
                </a:solidFill>
              </a:rPr>
              <a:t>©   Leonard Consultancy 2022</a:t>
            </a:r>
          </a:p>
        </p:txBody>
      </p:sp>
    </p:spTree>
    <p:extLst>
      <p:ext uri="{BB962C8B-B14F-4D97-AF65-F5344CB8AC3E}">
        <p14:creationId xmlns:p14="http://schemas.microsoft.com/office/powerpoint/2010/main" val="278370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a:extLst>
              <a:ext uri="{FF2B5EF4-FFF2-40B4-BE49-F238E27FC236}">
                <a16:creationId xmlns:a16="http://schemas.microsoft.com/office/drawing/2014/main" id="{3316243E-9A98-E34D-9B8A-585A1C368A19}"/>
              </a:ext>
            </a:extLst>
          </p:cNvPr>
          <p:cNvSpPr>
            <a:spLocks noGrp="1" noChangeArrowheads="1"/>
          </p:cNvSpPr>
          <p:nvPr>
            <p:ph type="title"/>
          </p:nvPr>
        </p:nvSpPr>
        <p:spPr bwMode="auto">
          <a:xfrm>
            <a:off x="586478" y="1683756"/>
            <a:ext cx="3115265" cy="239635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numCol="1" rtlCol="0" anchor="b" anchorCtr="0" compatLnSpc="1">
            <a:prstTxWarp prst="textNoShape">
              <a:avLst/>
            </a:prstTxWarp>
            <a:normAutofit/>
          </a:bodyPr>
          <a:lstStyle/>
          <a:p>
            <a:pPr algn="r" eaLnBrk="1" hangingPunct="1"/>
            <a:r>
              <a:rPr lang="en-GB" altLang="en-US" sz="4000">
                <a:solidFill>
                  <a:srgbClr val="FFFFFF"/>
                </a:solidFill>
                <a:ea typeface="ＭＳ Ｐゴシック" panose="020B0600070205080204" pitchFamily="34" charset="-128"/>
              </a:rPr>
              <a:t>Cont…</a:t>
            </a:r>
            <a:endParaRPr lang="en-US" altLang="en-US" sz="4000">
              <a:solidFill>
                <a:srgbClr val="FFFFFF"/>
              </a:solidFill>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DA91D06D-41DE-D544-B79C-7FBC0C0DAC86}"/>
              </a:ext>
            </a:extLst>
          </p:cNvPr>
          <p:cNvSpPr>
            <a:spLocks noGrp="1"/>
          </p:cNvSpPr>
          <p:nvPr>
            <p:ph type="ftr" sz="quarter" idx="11"/>
          </p:nvPr>
        </p:nvSpPr>
        <p:spPr>
          <a:xfrm>
            <a:off x="586478" y="5981487"/>
            <a:ext cx="4114800" cy="365125"/>
          </a:xfrm>
        </p:spPr>
        <p:txBody>
          <a:bodyPr>
            <a:normAutofit/>
          </a:bodyPr>
          <a:lstStyle/>
          <a:p>
            <a:pPr algn="l">
              <a:spcAft>
                <a:spcPts val="600"/>
              </a:spcAft>
            </a:pPr>
            <a:r>
              <a:rPr lang="en-US" sz="1100" dirty="0">
                <a:solidFill>
                  <a:srgbClr val="FFFFFF"/>
                </a:solidFill>
              </a:rPr>
              <a:t>©   Leonard Consultancy 2022</a:t>
            </a:r>
          </a:p>
        </p:txBody>
      </p:sp>
      <p:graphicFrame>
        <p:nvGraphicFramePr>
          <p:cNvPr id="31749" name="Rectangle 3">
            <a:extLst>
              <a:ext uri="{FF2B5EF4-FFF2-40B4-BE49-F238E27FC236}">
                <a16:creationId xmlns:a16="http://schemas.microsoft.com/office/drawing/2014/main" id="{C60FBEE6-8718-D26C-25BD-E83918152E9E}"/>
              </a:ext>
            </a:extLst>
          </p:cNvPr>
          <p:cNvGraphicFramePr>
            <a:graphicFrameLocks noGrp="1"/>
          </p:cNvGraphicFramePr>
          <p:nvPr>
            <p:ph idx="1"/>
            <p:extLst>
              <p:ext uri="{D42A27DB-BD31-4B8C-83A1-F6EECF244321}">
                <p14:modId xmlns:p14="http://schemas.microsoft.com/office/powerpoint/2010/main" val="64495918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244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a:extLst>
              <a:ext uri="{FF2B5EF4-FFF2-40B4-BE49-F238E27FC236}">
                <a16:creationId xmlns:a16="http://schemas.microsoft.com/office/drawing/2014/main" id="{0A95D121-40C2-E54A-A318-EC96C7F2B1C2}"/>
              </a:ext>
            </a:extLst>
          </p:cNvPr>
          <p:cNvSpPr>
            <a:spLocks noGrp="1" noChangeArrowheads="1"/>
          </p:cNvSpPr>
          <p:nvPr>
            <p:ph type="title" idx="4294967295"/>
          </p:nvPr>
        </p:nvSpPr>
        <p:spPr bwMode="auto">
          <a:xfrm>
            <a:off x="1371599" y="294538"/>
            <a:ext cx="9895951" cy="103366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r>
              <a:rPr lang="en-US" altLang="en-US" sz="4000" kern="1200" dirty="0">
                <a:solidFill>
                  <a:srgbClr val="FFFFFF"/>
                </a:solidFill>
                <a:latin typeface="+mj-lt"/>
                <a:ea typeface="+mj-ea"/>
                <a:cs typeface="+mj-cs"/>
              </a:rPr>
              <a:t>Definition</a:t>
            </a:r>
          </a:p>
        </p:txBody>
      </p:sp>
      <p:sp>
        <p:nvSpPr>
          <p:cNvPr id="2" name="Footer Placeholder 1">
            <a:extLst>
              <a:ext uri="{FF2B5EF4-FFF2-40B4-BE49-F238E27FC236}">
                <a16:creationId xmlns:a16="http://schemas.microsoft.com/office/drawing/2014/main" id="{16E08F3F-8724-2047-8204-8B08A309F596}"/>
              </a:ext>
            </a:extLst>
          </p:cNvPr>
          <p:cNvSpPr>
            <a:spLocks noGrp="1"/>
          </p:cNvSpPr>
          <p:nvPr>
            <p:ph type="ftr" sz="quarter" idx="11"/>
          </p:nvPr>
        </p:nvSpPr>
        <p:spPr>
          <a:xfrm>
            <a:off x="9869876" y="1215135"/>
            <a:ext cx="4114800" cy="365125"/>
          </a:xfrm>
        </p:spPr>
        <p:txBody>
          <a:bodyPr vert="horz" lIns="91440" tIns="45720" rIns="91440" bIns="45720" rtlCol="0" anchor="ctr">
            <a:normAutofit/>
          </a:bodyPr>
          <a:lstStyle/>
          <a:p>
            <a:pPr algn="l">
              <a:lnSpc>
                <a:spcPct val="90000"/>
              </a:lnSpc>
              <a:spcAft>
                <a:spcPts val="600"/>
              </a:spcAft>
            </a:pPr>
            <a:r>
              <a:rPr lang="en-US" sz="700" kern="1200" dirty="0">
                <a:solidFill>
                  <a:srgbClr val="FFFFFF"/>
                </a:solidFill>
                <a:latin typeface="+mn-lt"/>
                <a:ea typeface="+mn-ea"/>
                <a:cs typeface="+mn-cs"/>
              </a:rPr>
              <a:t>© The AIM Project 2019     Leonard &amp; Hackett 2019
</a:t>
            </a:r>
          </a:p>
        </p:txBody>
      </p:sp>
      <p:sp>
        <p:nvSpPr>
          <p:cNvPr id="6147" name="Rectangle 3">
            <a:extLst>
              <a:ext uri="{FF2B5EF4-FFF2-40B4-BE49-F238E27FC236}">
                <a16:creationId xmlns:a16="http://schemas.microsoft.com/office/drawing/2014/main" id="{5AF6C7B8-E5AB-9C48-A130-90CA6AFFE857}"/>
              </a:ext>
            </a:extLst>
          </p:cNvPr>
          <p:cNvSpPr>
            <a:spLocks noGrp="1" noChangeArrowheads="1"/>
          </p:cNvSpPr>
          <p:nvPr>
            <p:ph idx="4294967295"/>
          </p:nvPr>
        </p:nvSpPr>
        <p:spPr bwMode="auto">
          <a:xfrm>
            <a:off x="239843" y="1622744"/>
            <a:ext cx="11732646" cy="494071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92500" lnSpcReduction="20000"/>
          </a:bodyPr>
          <a:lstStyle/>
          <a:p>
            <a:pPr>
              <a:lnSpc>
                <a:spcPct val="150000"/>
              </a:lnSpc>
            </a:pPr>
            <a:r>
              <a:rPr lang="en-US" altLang="en-US" sz="2400" dirty="0">
                <a:latin typeface="Century Gothic" panose="020B0502020202020204" pitchFamily="34" charset="0"/>
              </a:rPr>
              <a:t>  “Harmful sexual </a:t>
            </a:r>
            <a:r>
              <a:rPr lang="en-US" altLang="en-US" sz="2400" dirty="0" err="1">
                <a:latin typeface="Century Gothic" panose="020B0502020202020204" pitchFamily="34" charset="0"/>
              </a:rPr>
              <a:t>behaviour</a:t>
            </a:r>
            <a:r>
              <a:rPr lang="en-US" altLang="en-US" sz="2400" dirty="0">
                <a:latin typeface="Century Gothic" panose="020B0502020202020204" pitchFamily="34" charset="0"/>
              </a:rPr>
              <a:t> involves one or more children engaging in sexual discussions or acts that are inappropriate for their age or stage of development. These can range from using sexually explicit words and phrases to full penetrative sex with other children or adults”.  ( Rich, 2011)</a:t>
            </a:r>
          </a:p>
          <a:p>
            <a:pPr marL="0" indent="0">
              <a:lnSpc>
                <a:spcPct val="150000"/>
              </a:lnSpc>
              <a:buNone/>
            </a:pPr>
            <a:endParaRPr lang="en-US" altLang="en-US" sz="2400" dirty="0">
              <a:latin typeface="Century Gothic" panose="020B0502020202020204" pitchFamily="34" charset="0"/>
            </a:endParaRPr>
          </a:p>
          <a:p>
            <a:pPr marL="0" indent="0">
              <a:lnSpc>
                <a:spcPct val="150000"/>
              </a:lnSpc>
              <a:buNone/>
            </a:pPr>
            <a:r>
              <a:rPr lang="en-US" altLang="en-US" sz="2400" dirty="0">
                <a:latin typeface="Century Gothic" panose="020B0502020202020204" pitchFamily="34" charset="0"/>
              </a:rPr>
              <a:t>BUT</a:t>
            </a:r>
          </a:p>
          <a:p>
            <a:pPr marL="0" indent="0">
              <a:lnSpc>
                <a:spcPct val="150000"/>
              </a:lnSpc>
              <a:buNone/>
            </a:pPr>
            <a:endParaRPr lang="en-US" altLang="en-US" sz="2400" dirty="0">
              <a:latin typeface="Century Gothic" panose="020B0502020202020204" pitchFamily="34" charset="0"/>
            </a:endParaRPr>
          </a:p>
          <a:p>
            <a:pPr>
              <a:lnSpc>
                <a:spcPct val="150000"/>
              </a:lnSpc>
            </a:pPr>
            <a:r>
              <a:rPr lang="en-US" altLang="en-US" sz="2400" dirty="0">
                <a:latin typeface="Century Gothic" panose="020B0502020202020204" pitchFamily="34" charset="0"/>
              </a:rPr>
              <a:t>‘The most important thing about terminology is that accurate descriptions of the physical acts committed are used, rather than any euphemistic or jargon-ridden phrases’ (Hackett 2014)</a:t>
            </a:r>
          </a:p>
        </p:txBody>
      </p:sp>
      <p:sp>
        <p:nvSpPr>
          <p:cNvPr id="3" name="Slide Number Placeholder 2">
            <a:extLst>
              <a:ext uri="{FF2B5EF4-FFF2-40B4-BE49-F238E27FC236}">
                <a16:creationId xmlns:a16="http://schemas.microsoft.com/office/drawing/2014/main" id="{10FDD50D-09B6-1443-842F-A1BBF2916A43}"/>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796239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5ACC8E-1A00-5449-956B-2DF252BB562E}"/>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nSpc>
                <a:spcPct val="90000"/>
              </a:lnSpc>
              <a:spcBef>
                <a:spcPct val="0"/>
              </a:spcBef>
              <a:spcAft>
                <a:spcPts val="450"/>
              </a:spcAft>
            </a:pPr>
            <a:r>
              <a:rPr lang="en-US" sz="5200" kern="1200" spc="-38">
                <a:solidFill>
                  <a:schemeClr val="tx1"/>
                </a:solidFill>
                <a:latin typeface="+mj-lt"/>
                <a:ea typeface="+mj-ea"/>
                <a:cs typeface="+mj-cs"/>
              </a:rPr>
              <a:t>Sexual Abusive Behaviour</a:t>
            </a:r>
          </a:p>
        </p:txBody>
      </p:sp>
      <p:sp>
        <p:nvSpPr>
          <p:cNvPr id="2" name="Footer Placeholder 1">
            <a:extLst>
              <a:ext uri="{FF2B5EF4-FFF2-40B4-BE49-F238E27FC236}">
                <a16:creationId xmlns:a16="http://schemas.microsoft.com/office/drawing/2014/main" id="{6A7564E0-BD8E-684D-BC41-08000477689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450"/>
              </a:spcAft>
            </a:pPr>
            <a:r>
              <a:rPr lang="en-US" b="1" kern="1200" cap="all" dirty="0">
                <a:solidFill>
                  <a:schemeClr val="tx1">
                    <a:tint val="75000"/>
                  </a:schemeClr>
                </a:solidFill>
                <a:latin typeface="+mn-lt"/>
                <a:ea typeface="+mn-ea"/>
                <a:cs typeface="+mn-cs"/>
              </a:rPr>
              <a:t>©  Leonard Consultancy 2022</a:t>
            </a:r>
          </a:p>
          <a:p>
            <a:pPr>
              <a:spcAft>
                <a:spcPts val="450"/>
              </a:spcAft>
            </a:pPr>
            <a:endParaRPr lang="en-US" b="1" kern="1200" cap="all" dirty="0">
              <a:solidFill>
                <a:schemeClr val="tx1">
                  <a:tint val="75000"/>
                </a:schemeClr>
              </a:solidFill>
              <a:latin typeface="+mn-lt"/>
              <a:ea typeface="+mn-ea"/>
              <a:cs typeface="+mn-cs"/>
            </a:endParaRPr>
          </a:p>
        </p:txBody>
      </p:sp>
      <p:graphicFrame>
        <p:nvGraphicFramePr>
          <p:cNvPr id="9" name="TextBox 6">
            <a:extLst>
              <a:ext uri="{FF2B5EF4-FFF2-40B4-BE49-F238E27FC236}">
                <a16:creationId xmlns:a16="http://schemas.microsoft.com/office/drawing/2014/main" id="{F34BF52A-9CCE-4E11-93C5-5E6C0D2CE590}"/>
              </a:ext>
            </a:extLst>
          </p:cNvPr>
          <p:cNvGraphicFramePr/>
          <p:nvPr>
            <p:extLst>
              <p:ext uri="{D42A27DB-BD31-4B8C-83A1-F6EECF244321}">
                <p14:modId xmlns:p14="http://schemas.microsoft.com/office/powerpoint/2010/main" val="40779880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6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04340F-C0C4-BD4B-A062-93459A4E0D1D}"/>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dirty="0">
                <a:solidFill>
                  <a:schemeClr val="tx1"/>
                </a:solidFill>
                <a:latin typeface="+mj-lt"/>
                <a:ea typeface="+mj-ea"/>
                <a:cs typeface="+mj-cs"/>
              </a:rPr>
              <a:t>Assessment of </a:t>
            </a:r>
            <a:r>
              <a:rPr lang="en-US" sz="5200" dirty="0">
                <a:latin typeface="+mj-lt"/>
                <a:ea typeface="+mj-ea"/>
                <a:cs typeface="+mj-cs"/>
              </a:rPr>
              <a:t>Sexual </a:t>
            </a:r>
            <a:r>
              <a:rPr lang="en-US" sz="5200" dirty="0" err="1">
                <a:latin typeface="+mj-lt"/>
                <a:ea typeface="+mj-ea"/>
                <a:cs typeface="+mj-cs"/>
              </a:rPr>
              <a:t>Behaviour</a:t>
            </a:r>
            <a:endParaRPr lang="en-US" sz="5200" kern="1200" dirty="0">
              <a:solidFill>
                <a:schemeClr val="tx1"/>
              </a:solidFill>
              <a:latin typeface="+mj-lt"/>
              <a:ea typeface="+mj-ea"/>
              <a:cs typeface="+mj-cs"/>
            </a:endParaRPr>
          </a:p>
        </p:txBody>
      </p:sp>
      <p:sp>
        <p:nvSpPr>
          <p:cNvPr id="5" name="Footer Placeholder 4">
            <a:extLst>
              <a:ext uri="{FF2B5EF4-FFF2-40B4-BE49-F238E27FC236}">
                <a16:creationId xmlns:a16="http://schemas.microsoft.com/office/drawing/2014/main" id="{29E4D995-99D1-5540-93B0-4A910BDF340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   Leonard Consultancy 2022</a:t>
            </a:r>
          </a:p>
        </p:txBody>
      </p:sp>
      <p:graphicFrame>
        <p:nvGraphicFramePr>
          <p:cNvPr id="4" name="Diagram 3">
            <a:extLst>
              <a:ext uri="{FF2B5EF4-FFF2-40B4-BE49-F238E27FC236}">
                <a16:creationId xmlns:a16="http://schemas.microsoft.com/office/drawing/2014/main" id="{F704DD29-C19A-424D-84C0-37B0C7058021}"/>
              </a:ext>
            </a:extLst>
          </p:cNvPr>
          <p:cNvGraphicFramePr/>
          <p:nvPr>
            <p:extLst>
              <p:ext uri="{D42A27DB-BD31-4B8C-83A1-F6EECF244321}">
                <p14:modId xmlns:p14="http://schemas.microsoft.com/office/powerpoint/2010/main" val="33863929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3822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ADCD853-AA1D-134B-B290-4930FEF989CA}"/>
              </a:ext>
            </a:extLst>
          </p:cNvPr>
          <p:cNvSpPr txBox="1"/>
          <p:nvPr/>
        </p:nvSpPr>
        <p:spPr>
          <a:xfrm>
            <a:off x="653472" y="2589064"/>
            <a:ext cx="3667992" cy="461665"/>
          </a:xfrm>
          <a:prstGeom prst="rect">
            <a:avLst/>
          </a:prstGeom>
          <a:noFill/>
        </p:spPr>
        <p:txBody>
          <a:bodyPr wrap="none" rtlCol="0">
            <a:spAutoFit/>
          </a:bodyPr>
          <a:lstStyle/>
          <a:p>
            <a:pPr>
              <a:spcAft>
                <a:spcPts val="600"/>
              </a:spcAft>
            </a:pPr>
            <a:r>
              <a:rPr lang="en-US" sz="2400" b="1" dirty="0">
                <a:solidFill>
                  <a:srgbClr val="002060"/>
                </a:solidFill>
                <a:latin typeface="Century Gothic" panose="020B0502020202020204" pitchFamily="34" charset="0"/>
              </a:rPr>
              <a:t>Core Issues to Consider</a:t>
            </a:r>
          </a:p>
        </p:txBody>
      </p:sp>
      <p:sp>
        <p:nvSpPr>
          <p:cNvPr id="6" name="Footer Placeholder 5">
            <a:extLst>
              <a:ext uri="{FF2B5EF4-FFF2-40B4-BE49-F238E27FC236}">
                <a16:creationId xmlns:a16="http://schemas.microsoft.com/office/drawing/2014/main" id="{55A2983C-8C39-2C46-A3B6-0CF317BF3139}"/>
              </a:ext>
            </a:extLst>
          </p:cNvPr>
          <p:cNvSpPr>
            <a:spLocks noGrp="1"/>
          </p:cNvSpPr>
          <p:nvPr>
            <p:ph type="ftr" sz="quarter" idx="11"/>
          </p:nvPr>
        </p:nvSpPr>
        <p:spPr>
          <a:xfrm>
            <a:off x="5155379" y="6556248"/>
            <a:ext cx="4781238" cy="274320"/>
          </a:xfrm>
        </p:spPr>
        <p:txBody>
          <a:bodyPr vert="horz" lIns="91440" tIns="45720" rIns="91440" bIns="45720" rtlCol="0" anchor="ctr">
            <a:normAutofit/>
          </a:bodyPr>
          <a:lstStyle/>
          <a:p>
            <a:pPr algn="l">
              <a:spcAft>
                <a:spcPts val="600"/>
              </a:spcAft>
              <a:defRPr/>
            </a:pPr>
            <a:r>
              <a:rPr lang="en-US" sz="1050" kern="1200">
                <a:solidFill>
                  <a:schemeClr val="tx1">
                    <a:lumMod val="75000"/>
                    <a:lumOff val="25000"/>
                  </a:schemeClr>
                </a:solidFill>
                <a:latin typeface="Calibri" panose="020F0502020204030204"/>
                <a:ea typeface="+mn-ea"/>
                <a:cs typeface="+mn-cs"/>
              </a:rPr>
              <a:t>©   Leonard Consultancy 2022</a:t>
            </a:r>
          </a:p>
        </p:txBody>
      </p:sp>
      <p:sp>
        <p:nvSpPr>
          <p:cNvPr id="4" name="TextBox 3">
            <a:extLst>
              <a:ext uri="{FF2B5EF4-FFF2-40B4-BE49-F238E27FC236}">
                <a16:creationId xmlns:a16="http://schemas.microsoft.com/office/drawing/2014/main" id="{60C9B232-A948-EA42-9C21-DB65BB3E2353}"/>
              </a:ext>
            </a:extLst>
          </p:cNvPr>
          <p:cNvSpPr txBox="1"/>
          <p:nvPr/>
        </p:nvSpPr>
        <p:spPr>
          <a:xfrm>
            <a:off x="3219121" y="1304511"/>
            <a:ext cx="34289" cy="300082"/>
          </a:xfrm>
          <a:prstGeom prst="rect">
            <a:avLst/>
          </a:prstGeom>
          <a:noFill/>
        </p:spPr>
        <p:txBody>
          <a:bodyPr wrap="square" rtlCol="0">
            <a:spAutoFit/>
          </a:bodyPr>
          <a:lstStyle/>
          <a:p>
            <a:endParaRPr lang="en-US" sz="1350" dirty="0"/>
          </a:p>
        </p:txBody>
      </p:sp>
      <p:graphicFrame>
        <p:nvGraphicFramePr>
          <p:cNvPr id="8" name="TextBox 2">
            <a:extLst>
              <a:ext uri="{FF2B5EF4-FFF2-40B4-BE49-F238E27FC236}">
                <a16:creationId xmlns:a16="http://schemas.microsoft.com/office/drawing/2014/main" id="{426849C3-D488-2A9F-EEA2-284A584C960A}"/>
              </a:ext>
            </a:extLst>
          </p:cNvPr>
          <p:cNvGraphicFramePr/>
          <p:nvPr>
            <p:extLst>
              <p:ext uri="{D42A27DB-BD31-4B8C-83A1-F6EECF244321}">
                <p14:modId xmlns:p14="http://schemas.microsoft.com/office/powerpoint/2010/main" val="1115697867"/>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03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463138" y="5981487"/>
            <a:ext cx="4114800" cy="365125"/>
          </a:xfrm>
        </p:spPr>
        <p:txBody>
          <a:bodyPr vert="horz" lIns="91440" tIns="45720" rIns="91440" bIns="45720" rtlCol="0" anchor="ctr">
            <a:normAutofit fontScale="92500" lnSpcReduction="10000"/>
          </a:bodyPr>
          <a:lstStyle/>
          <a:p>
            <a:pPr algn="l">
              <a:lnSpc>
                <a:spcPct val="90000"/>
              </a:lnSpc>
              <a:spcAft>
                <a:spcPts val="600"/>
              </a:spcAft>
            </a:pPr>
            <a:r>
              <a:rPr lang="en-US" sz="1000" kern="1200" dirty="0">
                <a:solidFill>
                  <a:srgbClr val="FFFFFF"/>
                </a:solidFill>
                <a:latin typeface="+mn-lt"/>
                <a:ea typeface="+mn-ea"/>
                <a:cs typeface="+mn-cs"/>
              </a:rPr>
              <a:t>© Leonard Consultancy 2022</a:t>
            </a:r>
            <a:r>
              <a:rPr lang="en-US" sz="700" kern="1200" dirty="0">
                <a:solidFill>
                  <a:srgbClr val="FFFFFF"/>
                </a:solidFill>
                <a:latin typeface="+mn-lt"/>
                <a:ea typeface="+mn-ea"/>
                <a:cs typeface="+mn-cs"/>
              </a:rPr>
              <a:t>
</a:t>
            </a:r>
          </a:p>
        </p:txBody>
      </p:sp>
      <p:sp>
        <p:nvSpPr>
          <p:cNvPr id="3" name="Slide Number Placeholder 2"/>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48D2D5D4-7F21-4BE9-8D46-820732DF8B5D}" type="slidenum">
              <a:rPr lang="en-US" sz="1100" b="1">
                <a:solidFill>
                  <a:schemeClr val="tx1">
                    <a:lumMod val="50000"/>
                    <a:lumOff val="50000"/>
                  </a:schemeClr>
                </a:solidFill>
              </a:rPr>
              <a:pPr>
                <a:spcAft>
                  <a:spcPts val="600"/>
                </a:spcAft>
              </a:pPr>
              <a:t>17</a:t>
            </a:fld>
            <a:endParaRPr lang="en-US" sz="1100" b="1">
              <a:solidFill>
                <a:schemeClr val="tx1">
                  <a:lumMod val="50000"/>
                  <a:lumOff val="50000"/>
                </a:schemeClr>
              </a:solidFill>
            </a:endParaRPr>
          </a:p>
        </p:txBody>
      </p:sp>
      <p:graphicFrame>
        <p:nvGraphicFramePr>
          <p:cNvPr id="6" name="TextBox 1">
            <a:extLst>
              <a:ext uri="{FF2B5EF4-FFF2-40B4-BE49-F238E27FC236}">
                <a16:creationId xmlns:a16="http://schemas.microsoft.com/office/drawing/2014/main" id="{DD5E5274-2E72-F275-F26D-FEFA0CCC0F22}"/>
              </a:ext>
            </a:extLst>
          </p:cNvPr>
          <p:cNvGraphicFramePr/>
          <p:nvPr>
            <p:extLst>
              <p:ext uri="{D42A27DB-BD31-4B8C-83A1-F6EECF244321}">
                <p14:modId xmlns:p14="http://schemas.microsoft.com/office/powerpoint/2010/main" val="227571267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813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49657563"/>
              </p:ext>
            </p:extLst>
          </p:nvPr>
        </p:nvGraphicFramePr>
        <p:xfrm>
          <a:off x="1663148" y="857250"/>
          <a:ext cx="8925340" cy="4671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7EE0693C-EA26-224C-A8FE-68E7B5DDE0A1}"/>
              </a:ext>
            </a:extLst>
          </p:cNvPr>
          <p:cNvSpPr>
            <a:spLocks noGrp="1"/>
          </p:cNvSpPr>
          <p:nvPr>
            <p:ph type="ftr" sz="quarter" idx="11"/>
          </p:nvPr>
        </p:nvSpPr>
        <p:spPr/>
        <p:txBody>
          <a:bodyPr/>
          <a:lstStyle/>
          <a:p>
            <a:r>
              <a:rPr lang="en-US" dirty="0"/>
              <a:t>© Leonard Consultancy 2022
</a:t>
            </a:r>
          </a:p>
        </p:txBody>
      </p:sp>
      <p:sp>
        <p:nvSpPr>
          <p:cNvPr id="6" name="Slide Number Placeholder 5">
            <a:extLst>
              <a:ext uri="{FF2B5EF4-FFF2-40B4-BE49-F238E27FC236}">
                <a16:creationId xmlns:a16="http://schemas.microsoft.com/office/drawing/2014/main" id="{5B882741-A7E3-AC4A-8211-159D147C2050}"/>
              </a:ext>
            </a:extLst>
          </p:cNvPr>
          <p:cNvSpPr>
            <a:spLocks noGrp="1"/>
          </p:cNvSpPr>
          <p:nvPr>
            <p:ph type="sldNum" sz="quarter" idx="12"/>
          </p:nvPr>
        </p:nvSpPr>
        <p:spPr/>
        <p:txBody>
          <a:bodyPr/>
          <a:lstStyle/>
          <a:p>
            <a:fld id="{B17C6C79-B628-8B4F-8E1D-4C94F1C4B219}" type="slidenum">
              <a:rPr lang="en-US" smtClean="0"/>
              <a:t>18</a:t>
            </a:fld>
            <a:endParaRPr lang="en-US"/>
          </a:p>
        </p:txBody>
      </p:sp>
    </p:spTree>
    <p:extLst>
      <p:ext uri="{BB962C8B-B14F-4D97-AF65-F5344CB8AC3E}">
        <p14:creationId xmlns:p14="http://schemas.microsoft.com/office/powerpoint/2010/main" val="216993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288640" y="5702089"/>
            <a:ext cx="3617103" cy="273844"/>
          </a:xfrm>
          <a:prstGeom prst="rect">
            <a:avLst/>
          </a:prstGeom>
        </p:spPr>
        <p:txBody>
          <a:bodyPr vert="horz" lIns="68580" tIns="34290" rIns="68580" bIns="34290" rtlCol="0" anchor="ctr"/>
          <a:lstStyle>
            <a:defPPr>
              <a:defRPr lang="en-US"/>
            </a:defPPr>
            <a:lvl1pPr marL="0" algn="ctr" defTabSz="685800" rtl="0" eaLnBrk="1" latinLnBrk="0" hangingPunct="1">
              <a:defRPr sz="675" kern="1200" cap="all" baseline="0">
                <a:solidFill>
                  <a:srgbClr val="FFFFFF"/>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 The AIM Project 2019     Leonard &amp; Hackett 2019
</a:t>
            </a:r>
            <a:endParaRPr lang="en-US"/>
          </a:p>
        </p:txBody>
      </p:sp>
      <p:graphicFrame>
        <p:nvGraphicFramePr>
          <p:cNvPr id="3" name="Diagram 2"/>
          <p:cNvGraphicFramePr/>
          <p:nvPr/>
        </p:nvGraphicFramePr>
        <p:xfrm>
          <a:off x="3048000" y="1059619"/>
          <a:ext cx="6773056" cy="4401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67B410-F78E-2A43-8E68-974238B214C1}"/>
              </a:ext>
            </a:extLst>
          </p:cNvPr>
          <p:cNvSpPr>
            <a:spLocks noGrp="1"/>
          </p:cNvSpPr>
          <p:nvPr>
            <p:ph type="sldNum" sz="quarter" idx="12"/>
          </p:nvPr>
        </p:nvSpPr>
        <p:spPr/>
        <p:txBody>
          <a:bodyPr/>
          <a:lstStyle/>
          <a:p>
            <a:fld id="{B17C6C79-B628-8B4F-8E1D-4C94F1C4B219}" type="slidenum">
              <a:rPr lang="en-US" smtClean="0"/>
              <a:t>19</a:t>
            </a:fld>
            <a:endParaRPr lang="en-US"/>
          </a:p>
        </p:txBody>
      </p:sp>
    </p:spTree>
    <p:extLst>
      <p:ext uri="{BB962C8B-B14F-4D97-AF65-F5344CB8AC3E}">
        <p14:creationId xmlns:p14="http://schemas.microsoft.com/office/powerpoint/2010/main" val="4195306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A11F708-6DD5-FD40-BB1D-4AD2C27EC4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90FCAC8-436C-A448-B1A2-F5E2D3C214F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A8A55AB1-6F5B-6B41-B1EE-8F5BD7A3100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7225D806-9ABA-B341-BA85-C7201CF720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FE993BBB-4C59-2F41-8168-0BFD5D296AC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4E7A2623-2752-A747-8C68-96C17553EA9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084BD394-FB8D-8045-8D0B-FA26141144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rev="1"/>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0" name="Title 1">
            <a:extLst>
              <a:ext uri="{FF2B5EF4-FFF2-40B4-BE49-F238E27FC236}">
                <a16:creationId xmlns:a16="http://schemas.microsoft.com/office/drawing/2014/main" id="{CD162EB6-D803-8A4A-84C6-187379A452E6}"/>
              </a:ext>
            </a:extLst>
          </p:cNvPr>
          <p:cNvSpPr>
            <a:spLocks noGrp="1"/>
          </p:cNvSpPr>
          <p:nvPr>
            <p:ph type="title"/>
          </p:nvPr>
        </p:nvSpPr>
        <p:spPr bwMode="auto">
          <a:xfrm>
            <a:off x="1383564" y="348865"/>
            <a:ext cx="9718111" cy="157644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eaLnBrk="1" hangingPunct="1"/>
            <a:r>
              <a:rPr lang="en-GB" altLang="en-US" sz="4000" dirty="0">
                <a:solidFill>
                  <a:srgbClr val="FFFFFF"/>
                </a:solidFill>
                <a:ea typeface="ＭＳ Ｐゴシック" panose="020B0600070205080204" pitchFamily="34" charset="-128"/>
              </a:rPr>
              <a:t>Remember</a:t>
            </a:r>
          </a:p>
        </p:txBody>
      </p:sp>
      <p:sp>
        <p:nvSpPr>
          <p:cNvPr id="2" name="Footer Placeholder 1">
            <a:extLst>
              <a:ext uri="{FF2B5EF4-FFF2-40B4-BE49-F238E27FC236}">
                <a16:creationId xmlns:a16="http://schemas.microsoft.com/office/drawing/2014/main" id="{855970E4-DDB7-8E48-8C90-BB4E25CC3386}"/>
              </a:ext>
            </a:extLst>
          </p:cNvPr>
          <p:cNvSpPr>
            <a:spLocks noGrp="1"/>
          </p:cNvSpPr>
          <p:nvPr>
            <p:ph type="ftr" sz="quarter" idx="11"/>
          </p:nvPr>
        </p:nvSpPr>
        <p:spPr>
          <a:xfrm>
            <a:off x="9334005" y="1397737"/>
            <a:ext cx="4114800" cy="365125"/>
          </a:xfrm>
        </p:spPr>
        <p:txBody>
          <a:bodyPr>
            <a:normAutofit fontScale="92500" lnSpcReduction="10000"/>
          </a:bodyPr>
          <a:lstStyle/>
          <a:p>
            <a:pPr algn="l">
              <a:lnSpc>
                <a:spcPct val="90000"/>
              </a:lnSpc>
              <a:spcAft>
                <a:spcPts val="600"/>
              </a:spcAft>
            </a:pPr>
            <a:r>
              <a:rPr lang="en-GB" sz="1100" dirty="0">
                <a:solidFill>
                  <a:srgbClr val="FFFFFF"/>
                </a:solidFill>
              </a:rPr>
              <a:t>© Leonard Consultancy 2022</a:t>
            </a:r>
            <a:r>
              <a:rPr lang="en-GB" sz="700" dirty="0">
                <a:solidFill>
                  <a:srgbClr val="FFFFFF"/>
                </a:solidFill>
              </a:rPr>
              <a:t>
</a:t>
            </a:r>
            <a:endParaRPr lang="en-US" sz="700" dirty="0">
              <a:solidFill>
                <a:srgbClr val="FFFFFF"/>
              </a:solidFill>
            </a:endParaRPr>
          </a:p>
        </p:txBody>
      </p:sp>
      <p:sp>
        <p:nvSpPr>
          <p:cNvPr id="3" name="Slide Number Placeholder 2">
            <a:extLst>
              <a:ext uri="{FF2B5EF4-FFF2-40B4-BE49-F238E27FC236}">
                <a16:creationId xmlns:a16="http://schemas.microsoft.com/office/drawing/2014/main" id="{F6F3AF2A-3047-6B4D-9C9B-7AE243DC1638}"/>
              </a:ext>
            </a:extLst>
          </p:cNvPr>
          <p:cNvSpPr>
            <a:spLocks noGrp="1"/>
          </p:cNvSpPr>
          <p:nvPr>
            <p:ph type="sldNum" sz="quarter" idx="12"/>
          </p:nvPr>
        </p:nvSpPr>
        <p:spPr>
          <a:xfrm>
            <a:off x="11704320" y="6455664"/>
            <a:ext cx="448056" cy="365125"/>
          </a:xfrm>
        </p:spPr>
        <p:txBody>
          <a:bodyP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graphicFrame>
        <p:nvGraphicFramePr>
          <p:cNvPr id="12293" name="Content Placeholder 2">
            <a:extLst>
              <a:ext uri="{FF2B5EF4-FFF2-40B4-BE49-F238E27FC236}">
                <a16:creationId xmlns:a16="http://schemas.microsoft.com/office/drawing/2014/main" id="{51587A14-51BC-83A2-45A8-5515BF834D05}"/>
              </a:ext>
            </a:extLst>
          </p:cNvPr>
          <p:cNvGraphicFramePr>
            <a:graphicFrameLocks noGrp="1"/>
          </p:cNvGraphicFramePr>
          <p:nvPr>
            <p:ph idx="1"/>
            <p:extLst>
              <p:ext uri="{D42A27DB-BD31-4B8C-83A1-F6EECF244321}">
                <p14:modId xmlns:p14="http://schemas.microsoft.com/office/powerpoint/2010/main" val="19786819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949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box1">
            <a:extLst>
              <a:ext uri="{FF2B5EF4-FFF2-40B4-BE49-F238E27FC236}">
                <a16:creationId xmlns:a16="http://schemas.microsoft.com/office/drawing/2014/main" id="{F52F0CD0-D917-48A1-836B-D2BADC46E02B}"/>
              </a:ext>
            </a:extLst>
          </p:cNvPr>
          <p:cNvGrpSpPr/>
          <p:nvPr/>
        </p:nvGrpSpPr>
        <p:grpSpPr>
          <a:xfrm>
            <a:off x="4795306" y="4554669"/>
            <a:ext cx="1354084" cy="1323439"/>
            <a:chOff x="3086082" y="3711628"/>
            <a:chExt cx="1354084" cy="1323439"/>
          </a:xfrm>
        </p:grpSpPr>
        <p:sp>
          <p:nvSpPr>
            <p:cNvPr id="54" name="Rectangle 53"/>
            <p:cNvSpPr/>
            <p:nvPr/>
          </p:nvSpPr>
          <p:spPr>
            <a:xfrm>
              <a:off x="3086082" y="3803831"/>
              <a:ext cx="1123055" cy="1123055"/>
            </a:xfrm>
            <a:prstGeom prst="rect">
              <a:avLst/>
            </a:prstGeom>
            <a:solidFill>
              <a:schemeClr val="bg2">
                <a:lumMod val="75000"/>
              </a:schemeClr>
            </a:solidFill>
            <a:ln>
              <a:noFill/>
            </a:ln>
            <a:effectLst/>
            <a:scene3d>
              <a:camera prst="isometricOffAxis2Left"/>
              <a:lightRig rig="threePt" dir="t"/>
            </a:scene3d>
            <a:sp3d extrusionH="1143000">
              <a:bevelT w="254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rot="296672">
              <a:off x="3252020" y="3711628"/>
              <a:ext cx="1188146" cy="1323439"/>
            </a:xfrm>
            <a:prstGeom prst="rect">
              <a:avLst/>
            </a:prstGeom>
            <a:noFill/>
          </p:spPr>
          <p:txBody>
            <a:bodyPr wrap="square" rtlCol="0">
              <a:spAutoFit/>
            </a:bodyPr>
            <a:lstStyle/>
            <a:p>
              <a:r>
                <a:rPr lang="en-US" sz="8000" b="1" dirty="0">
                  <a:ea typeface="Helvetica" charset="0"/>
                  <a:cs typeface="Helvetica" charset="0"/>
                </a:rPr>
                <a:t>K</a:t>
              </a:r>
            </a:p>
          </p:txBody>
        </p:sp>
      </p:grpSp>
      <p:grpSp>
        <p:nvGrpSpPr>
          <p:cNvPr id="4" name="box2">
            <a:extLst>
              <a:ext uri="{FF2B5EF4-FFF2-40B4-BE49-F238E27FC236}">
                <a16:creationId xmlns:a16="http://schemas.microsoft.com/office/drawing/2014/main" id="{D7F29AA0-45EA-46A7-8AF2-5D87F474CDD7}"/>
              </a:ext>
            </a:extLst>
          </p:cNvPr>
          <p:cNvGrpSpPr/>
          <p:nvPr/>
        </p:nvGrpSpPr>
        <p:grpSpPr>
          <a:xfrm>
            <a:off x="4809128" y="3451436"/>
            <a:ext cx="1391126" cy="1323439"/>
            <a:chOff x="3086082" y="2567735"/>
            <a:chExt cx="1391126" cy="1323439"/>
          </a:xfrm>
        </p:grpSpPr>
        <p:sp>
          <p:nvSpPr>
            <p:cNvPr id="53" name="Rectangle 52"/>
            <p:cNvSpPr/>
            <p:nvPr/>
          </p:nvSpPr>
          <p:spPr>
            <a:xfrm rot="341528">
              <a:off x="3086082" y="2627851"/>
              <a:ext cx="1123055" cy="1123055"/>
            </a:xfrm>
            <a:prstGeom prst="rect">
              <a:avLst/>
            </a:prstGeom>
            <a:solidFill>
              <a:schemeClr val="accent6"/>
            </a:solidFill>
            <a:ln>
              <a:noFill/>
            </a:ln>
            <a:scene3d>
              <a:camera prst="isometricOffAxis2Left"/>
              <a:lightRig rig="threePt" dir="t"/>
            </a:scene3d>
            <a:sp3d extrusionH="1143000">
              <a:bevelT w="254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412013">
              <a:off x="3289062" y="2567735"/>
              <a:ext cx="1188146" cy="1323439"/>
            </a:xfrm>
            <a:prstGeom prst="rect">
              <a:avLst/>
            </a:prstGeom>
            <a:noFill/>
          </p:spPr>
          <p:txBody>
            <a:bodyPr wrap="square" rtlCol="0">
              <a:spAutoFit/>
            </a:bodyPr>
            <a:lstStyle/>
            <a:p>
              <a:r>
                <a:rPr lang="en-US" sz="8000" b="1" dirty="0">
                  <a:ea typeface="Helvetica" charset="0"/>
                  <a:cs typeface="Helvetica" charset="0"/>
                </a:rPr>
                <a:t>S</a:t>
              </a:r>
            </a:p>
          </p:txBody>
        </p:sp>
      </p:grpSp>
      <p:grpSp>
        <p:nvGrpSpPr>
          <p:cNvPr id="3" name="box3">
            <a:extLst>
              <a:ext uri="{FF2B5EF4-FFF2-40B4-BE49-F238E27FC236}">
                <a16:creationId xmlns:a16="http://schemas.microsoft.com/office/drawing/2014/main" id="{27BD2C10-27B1-4395-BFA9-9F13D8B506CC}"/>
              </a:ext>
            </a:extLst>
          </p:cNvPr>
          <p:cNvGrpSpPr/>
          <p:nvPr/>
        </p:nvGrpSpPr>
        <p:grpSpPr>
          <a:xfrm>
            <a:off x="4960327" y="2287226"/>
            <a:ext cx="1188146" cy="1323439"/>
            <a:chOff x="3157133" y="1284020"/>
            <a:chExt cx="1188146" cy="1323439"/>
          </a:xfrm>
        </p:grpSpPr>
        <p:sp>
          <p:nvSpPr>
            <p:cNvPr id="52" name="Rectangle 51"/>
            <p:cNvSpPr/>
            <p:nvPr/>
          </p:nvSpPr>
          <p:spPr>
            <a:xfrm rot="1183025">
              <a:off x="3189680" y="1401199"/>
              <a:ext cx="1123055" cy="1123055"/>
            </a:xfrm>
            <a:prstGeom prst="rect">
              <a:avLst/>
            </a:prstGeom>
            <a:solidFill>
              <a:schemeClr val="accent3"/>
            </a:solidFill>
            <a:ln>
              <a:noFill/>
            </a:ln>
            <a:scene3d>
              <a:camera prst="isometricOffAxis2Left"/>
              <a:lightRig rig="threePt" dir="t"/>
            </a:scene3d>
            <a:sp3d extrusionH="1143000">
              <a:bevelT w="254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rot="1569270">
              <a:off x="3157133" y="1284020"/>
              <a:ext cx="1188146" cy="1323439"/>
            </a:xfrm>
            <a:prstGeom prst="rect">
              <a:avLst/>
            </a:prstGeom>
            <a:noFill/>
          </p:spPr>
          <p:txBody>
            <a:bodyPr wrap="square" rtlCol="0">
              <a:spAutoFit/>
            </a:bodyPr>
            <a:lstStyle/>
            <a:p>
              <a:pPr algn="ctr"/>
              <a:r>
                <a:rPr lang="en-US" sz="8000" b="1" dirty="0">
                  <a:ea typeface="Helvetica" charset="0"/>
                  <a:cs typeface="Helvetica" charset="0"/>
                </a:rPr>
                <a:t>I</a:t>
              </a:r>
            </a:p>
          </p:txBody>
        </p:sp>
      </p:grpSp>
      <p:grpSp>
        <p:nvGrpSpPr>
          <p:cNvPr id="61" name="guy"/>
          <p:cNvGrpSpPr/>
          <p:nvPr/>
        </p:nvGrpSpPr>
        <p:grpSpPr>
          <a:xfrm flipH="1">
            <a:off x="6439391" y="3686883"/>
            <a:ext cx="965116" cy="2097255"/>
            <a:chOff x="5247958" y="786765"/>
            <a:chExt cx="1449387" cy="3149600"/>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effectLst/>
          <a:scene3d>
            <a:camera prst="perspectiveHeroicExtremeLeftFacing"/>
            <a:lightRig rig="twoPt" dir="t"/>
          </a:scene3d>
        </p:grpSpPr>
        <p:sp>
          <p:nvSpPr>
            <p:cNvPr id="62" name="Freeform 25"/>
            <p:cNvSpPr>
              <a:spLocks noChangeArrowheads="1"/>
            </p:cNvSpPr>
            <p:nvPr/>
          </p:nvSpPr>
          <p:spPr bwMode="auto">
            <a:xfrm>
              <a:off x="5676583" y="786765"/>
              <a:ext cx="585787" cy="585788"/>
            </a:xfrm>
            <a:custGeom>
              <a:avLst/>
              <a:gdLst>
                <a:gd name="T0" fmla="*/ 825 w 1626"/>
                <a:gd name="T1" fmla="*/ 1625 h 1626"/>
                <a:gd name="T2" fmla="*/ 825 w 1626"/>
                <a:gd name="T3" fmla="*/ 1625 h 1626"/>
                <a:gd name="T4" fmla="*/ 1625 w 1626"/>
                <a:gd name="T5" fmla="*/ 825 h 1626"/>
                <a:gd name="T6" fmla="*/ 825 w 1626"/>
                <a:gd name="T7" fmla="*/ 0 h 1626"/>
                <a:gd name="T8" fmla="*/ 0 w 1626"/>
                <a:gd name="T9" fmla="*/ 825 h 1626"/>
                <a:gd name="T10" fmla="*/ 825 w 1626"/>
                <a:gd name="T11" fmla="*/ 1625 h 1626"/>
              </a:gdLst>
              <a:ahLst/>
              <a:cxnLst>
                <a:cxn ang="0">
                  <a:pos x="T0" y="T1"/>
                </a:cxn>
                <a:cxn ang="0">
                  <a:pos x="T2" y="T3"/>
                </a:cxn>
                <a:cxn ang="0">
                  <a:pos x="T4" y="T5"/>
                </a:cxn>
                <a:cxn ang="0">
                  <a:pos x="T6" y="T7"/>
                </a:cxn>
                <a:cxn ang="0">
                  <a:pos x="T8" y="T9"/>
                </a:cxn>
                <a:cxn ang="0">
                  <a:pos x="T10" y="T11"/>
                </a:cxn>
              </a:cxnLst>
              <a:rect l="0" t="0" r="r" b="b"/>
              <a:pathLst>
                <a:path w="1626" h="1626">
                  <a:moveTo>
                    <a:pt x="825" y="1625"/>
                  </a:moveTo>
                  <a:lnTo>
                    <a:pt x="825" y="1625"/>
                  </a:lnTo>
                  <a:cubicBezTo>
                    <a:pt x="1264" y="1625"/>
                    <a:pt x="1625" y="1264"/>
                    <a:pt x="1625" y="825"/>
                  </a:cubicBezTo>
                  <a:cubicBezTo>
                    <a:pt x="1625" y="362"/>
                    <a:pt x="1264" y="0"/>
                    <a:pt x="825" y="0"/>
                  </a:cubicBezTo>
                  <a:cubicBezTo>
                    <a:pt x="361" y="0"/>
                    <a:pt x="0" y="362"/>
                    <a:pt x="0" y="825"/>
                  </a:cubicBezTo>
                  <a:cubicBezTo>
                    <a:pt x="0" y="1264"/>
                    <a:pt x="361" y="1625"/>
                    <a:pt x="825" y="1625"/>
                  </a:cubicBezTo>
                </a:path>
              </a:pathLst>
            </a:custGeom>
            <a:grpFill/>
            <a:ln>
              <a:noFill/>
            </a:ln>
            <a:effectLst/>
            <a:sp3d extrusionH="177800" prstMaterial="powder"/>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p>
          </p:txBody>
        </p:sp>
        <p:sp>
          <p:nvSpPr>
            <p:cNvPr id="63" name="Freeform 26"/>
            <p:cNvSpPr>
              <a:spLocks noChangeArrowheads="1"/>
            </p:cNvSpPr>
            <p:nvPr/>
          </p:nvSpPr>
          <p:spPr bwMode="auto">
            <a:xfrm>
              <a:off x="5247958" y="1464628"/>
              <a:ext cx="1449387" cy="2471737"/>
            </a:xfrm>
            <a:custGeom>
              <a:avLst/>
              <a:gdLst>
                <a:gd name="T0" fmla="*/ 2478 w 4027"/>
                <a:gd name="T1" fmla="*/ 0 h 6866"/>
                <a:gd name="T2" fmla="*/ 2478 w 4027"/>
                <a:gd name="T3" fmla="*/ 0 h 6866"/>
                <a:gd name="T4" fmla="*/ 1523 w 4027"/>
                <a:gd name="T5" fmla="*/ 0 h 6866"/>
                <a:gd name="T6" fmla="*/ 0 w 4027"/>
                <a:gd name="T7" fmla="*/ 1523 h 6866"/>
                <a:gd name="T8" fmla="*/ 0 w 4027"/>
                <a:gd name="T9" fmla="*/ 3587 h 6866"/>
                <a:gd name="T10" fmla="*/ 362 w 4027"/>
                <a:gd name="T11" fmla="*/ 3948 h 6866"/>
                <a:gd name="T12" fmla="*/ 723 w 4027"/>
                <a:gd name="T13" fmla="*/ 3587 h 6866"/>
                <a:gd name="T14" fmla="*/ 723 w 4027"/>
                <a:gd name="T15" fmla="*/ 1523 h 6866"/>
                <a:gd name="T16" fmla="*/ 981 w 4027"/>
                <a:gd name="T17" fmla="*/ 929 h 6866"/>
                <a:gd name="T18" fmla="*/ 981 w 4027"/>
                <a:gd name="T19" fmla="*/ 6452 h 6866"/>
                <a:gd name="T20" fmla="*/ 1394 w 4027"/>
                <a:gd name="T21" fmla="*/ 6865 h 6866"/>
                <a:gd name="T22" fmla="*/ 1807 w 4027"/>
                <a:gd name="T23" fmla="*/ 6452 h 6866"/>
                <a:gd name="T24" fmla="*/ 1807 w 4027"/>
                <a:gd name="T25" fmla="*/ 3975 h 6866"/>
                <a:gd name="T26" fmla="*/ 2194 w 4027"/>
                <a:gd name="T27" fmla="*/ 3975 h 6866"/>
                <a:gd name="T28" fmla="*/ 2194 w 4027"/>
                <a:gd name="T29" fmla="*/ 6452 h 6866"/>
                <a:gd name="T30" fmla="*/ 2607 w 4027"/>
                <a:gd name="T31" fmla="*/ 6865 h 6866"/>
                <a:gd name="T32" fmla="*/ 3020 w 4027"/>
                <a:gd name="T33" fmla="*/ 6452 h 6866"/>
                <a:gd name="T34" fmla="*/ 3020 w 4027"/>
                <a:gd name="T35" fmla="*/ 929 h 6866"/>
                <a:gd name="T36" fmla="*/ 3304 w 4027"/>
                <a:gd name="T37" fmla="*/ 1523 h 6866"/>
                <a:gd name="T38" fmla="*/ 3304 w 4027"/>
                <a:gd name="T39" fmla="*/ 3587 h 6866"/>
                <a:gd name="T40" fmla="*/ 3666 w 4027"/>
                <a:gd name="T41" fmla="*/ 3948 h 6866"/>
                <a:gd name="T42" fmla="*/ 4026 w 4027"/>
                <a:gd name="T43" fmla="*/ 3587 h 6866"/>
                <a:gd name="T44" fmla="*/ 4026 w 4027"/>
                <a:gd name="T45" fmla="*/ 1523 h 6866"/>
                <a:gd name="T46" fmla="*/ 2478 w 4027"/>
                <a:gd name="T47" fmla="*/ 0 h 6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27" h="6866">
                  <a:moveTo>
                    <a:pt x="2478" y="0"/>
                  </a:moveTo>
                  <a:lnTo>
                    <a:pt x="2478" y="0"/>
                  </a:lnTo>
                  <a:cubicBezTo>
                    <a:pt x="1523" y="0"/>
                    <a:pt x="1523" y="0"/>
                    <a:pt x="1523" y="0"/>
                  </a:cubicBezTo>
                  <a:cubicBezTo>
                    <a:pt x="672" y="0"/>
                    <a:pt x="0" y="697"/>
                    <a:pt x="0" y="1523"/>
                  </a:cubicBezTo>
                  <a:cubicBezTo>
                    <a:pt x="0" y="3587"/>
                    <a:pt x="0" y="3587"/>
                    <a:pt x="0" y="3587"/>
                  </a:cubicBezTo>
                  <a:cubicBezTo>
                    <a:pt x="0" y="3768"/>
                    <a:pt x="156" y="3948"/>
                    <a:pt x="362" y="3948"/>
                  </a:cubicBezTo>
                  <a:cubicBezTo>
                    <a:pt x="542" y="3948"/>
                    <a:pt x="723" y="3768"/>
                    <a:pt x="723" y="3587"/>
                  </a:cubicBezTo>
                  <a:cubicBezTo>
                    <a:pt x="723" y="1523"/>
                    <a:pt x="723" y="1523"/>
                    <a:pt x="723" y="1523"/>
                  </a:cubicBezTo>
                  <a:cubicBezTo>
                    <a:pt x="723" y="1291"/>
                    <a:pt x="826" y="1084"/>
                    <a:pt x="981" y="929"/>
                  </a:cubicBezTo>
                  <a:cubicBezTo>
                    <a:pt x="981" y="6452"/>
                    <a:pt x="981" y="6452"/>
                    <a:pt x="981" y="6452"/>
                  </a:cubicBezTo>
                  <a:cubicBezTo>
                    <a:pt x="981" y="6684"/>
                    <a:pt x="1188" y="6865"/>
                    <a:pt x="1394" y="6865"/>
                  </a:cubicBezTo>
                  <a:cubicBezTo>
                    <a:pt x="1626" y="6865"/>
                    <a:pt x="1807" y="6684"/>
                    <a:pt x="1807" y="6452"/>
                  </a:cubicBezTo>
                  <a:cubicBezTo>
                    <a:pt x="1807" y="3975"/>
                    <a:pt x="1807" y="3975"/>
                    <a:pt x="1807" y="3975"/>
                  </a:cubicBezTo>
                  <a:cubicBezTo>
                    <a:pt x="2194" y="3975"/>
                    <a:pt x="2194" y="3975"/>
                    <a:pt x="2194" y="3975"/>
                  </a:cubicBezTo>
                  <a:cubicBezTo>
                    <a:pt x="2194" y="6452"/>
                    <a:pt x="2194" y="6452"/>
                    <a:pt x="2194" y="6452"/>
                  </a:cubicBezTo>
                  <a:cubicBezTo>
                    <a:pt x="2194" y="6684"/>
                    <a:pt x="2375" y="6865"/>
                    <a:pt x="2607" y="6865"/>
                  </a:cubicBezTo>
                  <a:cubicBezTo>
                    <a:pt x="2840" y="6865"/>
                    <a:pt x="3020" y="6684"/>
                    <a:pt x="3020" y="6452"/>
                  </a:cubicBezTo>
                  <a:cubicBezTo>
                    <a:pt x="3020" y="929"/>
                    <a:pt x="3020" y="929"/>
                    <a:pt x="3020" y="929"/>
                  </a:cubicBezTo>
                  <a:cubicBezTo>
                    <a:pt x="3201" y="1084"/>
                    <a:pt x="3304" y="1291"/>
                    <a:pt x="3304" y="1523"/>
                  </a:cubicBezTo>
                  <a:cubicBezTo>
                    <a:pt x="3304" y="3587"/>
                    <a:pt x="3304" y="3587"/>
                    <a:pt x="3304" y="3587"/>
                  </a:cubicBezTo>
                  <a:cubicBezTo>
                    <a:pt x="3304" y="3768"/>
                    <a:pt x="3459" y="3948"/>
                    <a:pt x="3666" y="3948"/>
                  </a:cubicBezTo>
                  <a:cubicBezTo>
                    <a:pt x="3846" y="3948"/>
                    <a:pt x="4026" y="3768"/>
                    <a:pt x="4026" y="3587"/>
                  </a:cubicBezTo>
                  <a:cubicBezTo>
                    <a:pt x="4026" y="1523"/>
                    <a:pt x="4026" y="1523"/>
                    <a:pt x="4026" y="1523"/>
                  </a:cubicBezTo>
                  <a:cubicBezTo>
                    <a:pt x="4026" y="697"/>
                    <a:pt x="3329" y="0"/>
                    <a:pt x="2478" y="0"/>
                  </a:cubicBezTo>
                </a:path>
              </a:pathLst>
            </a:custGeom>
            <a:grpFill/>
            <a:ln>
              <a:noFill/>
            </a:ln>
            <a:effectLst/>
            <a:sp3d extrusionH="177800" prstMaterial="powder"/>
            <a:extLst>
              <a:ext uri="{91240B29-F687-4F45-9708-019B960494DF}">
                <a14:hiddenLine xmlns:a14="http://schemas.microsoft.com/office/drawing/2010/main" w="9525" cap="flat">
                  <a:solidFill>
                    <a:srgbClr val="808080"/>
                  </a:solidFill>
                  <a:bevel/>
                  <a:headEnd/>
                  <a:tailEnd/>
                </a14:hiddenLine>
              </a:ext>
            </a:extLst>
          </p:spPr>
          <p:txBody>
            <a:bodyPr wrap="none" anchor="ctr"/>
            <a:lstStyle/>
            <a:p>
              <a:endParaRPr lang="en-US"/>
            </a:p>
          </p:txBody>
        </p:sp>
      </p:grpSp>
      <p:grpSp>
        <p:nvGrpSpPr>
          <p:cNvPr id="2" name="box4">
            <a:extLst>
              <a:ext uri="{FF2B5EF4-FFF2-40B4-BE49-F238E27FC236}">
                <a16:creationId xmlns:a16="http://schemas.microsoft.com/office/drawing/2014/main" id="{63B30397-F7B9-4295-BD1E-A5130EB70FA3}"/>
              </a:ext>
            </a:extLst>
          </p:cNvPr>
          <p:cNvGrpSpPr/>
          <p:nvPr/>
        </p:nvGrpSpPr>
        <p:grpSpPr>
          <a:xfrm>
            <a:off x="5752167" y="1436698"/>
            <a:ext cx="1333338" cy="1360765"/>
            <a:chOff x="4228167" y="579446"/>
            <a:chExt cx="1333338" cy="1360765"/>
          </a:xfrm>
        </p:grpSpPr>
        <p:sp>
          <p:nvSpPr>
            <p:cNvPr id="51" name="Rectangle 50"/>
            <p:cNvSpPr/>
            <p:nvPr/>
          </p:nvSpPr>
          <p:spPr>
            <a:xfrm rot="2147931">
              <a:off x="4228167" y="579446"/>
              <a:ext cx="1123055" cy="1123055"/>
            </a:xfrm>
            <a:prstGeom prst="rect">
              <a:avLst/>
            </a:prstGeom>
            <a:ln>
              <a:noFill/>
            </a:ln>
            <a:scene3d>
              <a:camera prst="isometricOffAxis2Left"/>
              <a:lightRig rig="threePt" dir="t"/>
            </a:scene3d>
            <a:sp3d extrusionH="1143000">
              <a:bevelT w="25400" h="254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rot="2616277">
              <a:off x="4373359" y="616772"/>
              <a:ext cx="1188146" cy="1323439"/>
            </a:xfrm>
            <a:prstGeom prst="rect">
              <a:avLst/>
            </a:prstGeom>
            <a:noFill/>
          </p:spPr>
          <p:txBody>
            <a:bodyPr wrap="square" rtlCol="0">
              <a:spAutoFit/>
            </a:bodyPr>
            <a:lstStyle/>
            <a:p>
              <a:r>
                <a:rPr lang="en-US" sz="8000" b="1" dirty="0">
                  <a:ea typeface="Helvetica" charset="0"/>
                  <a:cs typeface="Helvetica" charset="0"/>
                </a:rPr>
                <a:t>R</a:t>
              </a:r>
            </a:p>
          </p:txBody>
        </p:sp>
      </p:grpSp>
      <p:grpSp>
        <p:nvGrpSpPr>
          <p:cNvPr id="8" name="topic3">
            <a:extLst>
              <a:ext uri="{FF2B5EF4-FFF2-40B4-BE49-F238E27FC236}">
                <a16:creationId xmlns:a16="http://schemas.microsoft.com/office/drawing/2014/main" id="{961A9243-B42D-42AA-8D2E-6911684D5F21}"/>
              </a:ext>
            </a:extLst>
          </p:cNvPr>
          <p:cNvGrpSpPr/>
          <p:nvPr/>
        </p:nvGrpSpPr>
        <p:grpSpPr>
          <a:xfrm>
            <a:off x="1605163" y="2108887"/>
            <a:ext cx="3837508" cy="1080255"/>
            <a:chOff x="677251" y="1345036"/>
            <a:chExt cx="2648402" cy="825904"/>
          </a:xfrm>
        </p:grpSpPr>
        <p:grpSp>
          <p:nvGrpSpPr>
            <p:cNvPr id="79" name="Group 78"/>
            <p:cNvGrpSpPr/>
            <p:nvPr/>
          </p:nvGrpSpPr>
          <p:grpSpPr>
            <a:xfrm rot="10800000" flipV="1">
              <a:off x="677251" y="1345036"/>
              <a:ext cx="2648402" cy="825904"/>
              <a:chOff x="4006525" y="1331710"/>
              <a:chExt cx="2537091" cy="825904"/>
            </a:xfrm>
            <a:gradFill flip="none" rotWithShape="1">
              <a:gsLst>
                <a:gs pos="100000">
                  <a:schemeClr val="tx1"/>
                </a:gs>
                <a:gs pos="59000">
                  <a:schemeClr val="tx1">
                    <a:lumMod val="95000"/>
                  </a:schemeClr>
                </a:gs>
                <a:gs pos="0">
                  <a:schemeClr val="tx2">
                    <a:lumMod val="90000"/>
                  </a:schemeClr>
                </a:gs>
              </a:gsLst>
              <a:lin ang="16200000" scaled="1"/>
              <a:tileRect/>
            </a:gradFill>
            <a:effectLst>
              <a:outerShdw blurRad="50800" dist="38100" dir="2700000" algn="tl" rotWithShape="0">
                <a:prstClr val="black">
                  <a:alpha val="40000"/>
                </a:prstClr>
              </a:outerShdw>
            </a:effectLst>
          </p:grpSpPr>
          <p:sp>
            <p:nvSpPr>
              <p:cNvPr id="80" name="Pentagon 79"/>
              <p:cNvSpPr/>
              <p:nvPr/>
            </p:nvSpPr>
            <p:spPr>
              <a:xfrm rot="10800000">
                <a:off x="4006525" y="1515817"/>
                <a:ext cx="748704" cy="46356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4113400" y="1331710"/>
                <a:ext cx="2430216" cy="8259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p:cNvSpPr/>
            <p:nvPr/>
          </p:nvSpPr>
          <p:spPr>
            <a:xfrm>
              <a:off x="727823" y="1648888"/>
              <a:ext cx="2390548" cy="494149"/>
            </a:xfrm>
            <a:prstGeom prst="rect">
              <a:avLst/>
            </a:prstGeom>
          </p:spPr>
          <p:txBody>
            <a:bodyPr wrap="square">
              <a:spAutoFit/>
            </a:bodyPr>
            <a:lstStyle/>
            <a:p>
              <a:r>
                <a:rPr lang="en-US" sz="1200" dirty="0">
                  <a:solidFill>
                    <a:schemeClr val="bg1"/>
                  </a:solidFill>
                  <a:latin typeface="Helvetica" charset="0"/>
                  <a:ea typeface="Helvetica" charset="0"/>
                  <a:cs typeface="Helvetica" charset="0"/>
                </a:rPr>
                <a:t>How the YP was able to commit HSB in the environment / create opportunities to commit HSB</a:t>
              </a:r>
            </a:p>
          </p:txBody>
        </p:sp>
        <p:sp>
          <p:nvSpPr>
            <p:cNvPr id="43" name="TextBox 42"/>
            <p:cNvSpPr txBox="1"/>
            <p:nvPr/>
          </p:nvSpPr>
          <p:spPr>
            <a:xfrm>
              <a:off x="727823" y="1354723"/>
              <a:ext cx="2053939" cy="282371"/>
            </a:xfrm>
            <a:prstGeom prst="rect">
              <a:avLst/>
            </a:prstGeom>
            <a:noFill/>
          </p:spPr>
          <p:txBody>
            <a:bodyPr wrap="none" rtlCol="0">
              <a:spAutoFit/>
            </a:bodyPr>
            <a:lstStyle/>
            <a:p>
              <a:r>
                <a:rPr lang="en-US" b="1" dirty="0">
                  <a:solidFill>
                    <a:schemeClr val="accent3"/>
                  </a:solidFill>
                </a:rPr>
                <a:t>Overcoming External Barriers</a:t>
              </a:r>
            </a:p>
          </p:txBody>
        </p:sp>
      </p:grpSp>
      <p:grpSp>
        <p:nvGrpSpPr>
          <p:cNvPr id="7" name="topic2">
            <a:extLst>
              <a:ext uri="{FF2B5EF4-FFF2-40B4-BE49-F238E27FC236}">
                <a16:creationId xmlns:a16="http://schemas.microsoft.com/office/drawing/2014/main" id="{B482F99C-EDE1-4622-80ED-BF7E5FDAD447}"/>
              </a:ext>
            </a:extLst>
          </p:cNvPr>
          <p:cNvGrpSpPr/>
          <p:nvPr/>
        </p:nvGrpSpPr>
        <p:grpSpPr>
          <a:xfrm>
            <a:off x="1560503" y="3381489"/>
            <a:ext cx="3448573" cy="896524"/>
            <a:chOff x="36501" y="2524239"/>
            <a:chExt cx="3448573" cy="896524"/>
          </a:xfrm>
        </p:grpSpPr>
        <p:grpSp>
          <p:nvGrpSpPr>
            <p:cNvPr id="82" name="Group 81"/>
            <p:cNvGrpSpPr/>
            <p:nvPr/>
          </p:nvGrpSpPr>
          <p:grpSpPr>
            <a:xfrm rot="10800000" flipV="1">
              <a:off x="132521" y="2594859"/>
              <a:ext cx="3352553" cy="825904"/>
              <a:chOff x="4006526" y="1331710"/>
              <a:chExt cx="3211647" cy="825904"/>
            </a:xfrm>
            <a:gradFill flip="none" rotWithShape="1">
              <a:gsLst>
                <a:gs pos="100000">
                  <a:schemeClr val="tx1"/>
                </a:gs>
                <a:gs pos="59000">
                  <a:schemeClr val="tx1">
                    <a:lumMod val="95000"/>
                  </a:schemeClr>
                </a:gs>
                <a:gs pos="0">
                  <a:schemeClr val="tx2">
                    <a:lumMod val="90000"/>
                  </a:schemeClr>
                </a:gs>
              </a:gsLst>
              <a:lin ang="16200000" scaled="1"/>
              <a:tileRect/>
            </a:gradFill>
            <a:effectLst>
              <a:outerShdw blurRad="50800" dist="38100" dir="2700000" algn="tl" rotWithShape="0">
                <a:prstClr val="black">
                  <a:alpha val="40000"/>
                </a:prstClr>
              </a:outerShdw>
            </a:effectLst>
          </p:grpSpPr>
          <p:sp>
            <p:nvSpPr>
              <p:cNvPr id="83" name="Pentagon 82"/>
              <p:cNvSpPr/>
              <p:nvPr/>
            </p:nvSpPr>
            <p:spPr>
              <a:xfrm rot="10800000">
                <a:off x="4006526" y="1515817"/>
                <a:ext cx="748704" cy="46356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113400" y="1331710"/>
                <a:ext cx="3104773" cy="8259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What the </a:t>
                </a:r>
                <a:r>
                  <a:rPr lang="en-US" dirty="0" err="1"/>
                  <a:t>yp</a:t>
                </a:r>
                <a:r>
                  <a:rPr lang="en-US" dirty="0"/>
                  <a:t> tells themselves as to justify the HSB</a:t>
                </a:r>
              </a:p>
            </p:txBody>
          </p:sp>
        </p:grpSp>
        <p:sp>
          <p:nvSpPr>
            <p:cNvPr id="44" name="Rectangle 43"/>
            <p:cNvSpPr/>
            <p:nvPr/>
          </p:nvSpPr>
          <p:spPr>
            <a:xfrm>
              <a:off x="316553" y="2857530"/>
              <a:ext cx="2390548" cy="246221"/>
            </a:xfrm>
            <a:prstGeom prst="rect">
              <a:avLst/>
            </a:prstGeom>
          </p:spPr>
          <p:txBody>
            <a:bodyPr wrap="square">
              <a:spAutoFit/>
            </a:bodyPr>
            <a:lstStyle/>
            <a:p>
              <a:endParaRPr lang="en-US" sz="1000" dirty="0">
                <a:solidFill>
                  <a:schemeClr val="bg1"/>
                </a:solidFill>
                <a:latin typeface="Helvetica" charset="0"/>
                <a:ea typeface="Helvetica" charset="0"/>
                <a:cs typeface="Helvetica" charset="0"/>
              </a:endParaRPr>
            </a:p>
          </p:txBody>
        </p:sp>
        <p:sp>
          <p:nvSpPr>
            <p:cNvPr id="45" name="TextBox 44"/>
            <p:cNvSpPr txBox="1"/>
            <p:nvPr/>
          </p:nvSpPr>
          <p:spPr>
            <a:xfrm>
              <a:off x="36501" y="2524239"/>
              <a:ext cx="2993255" cy="369332"/>
            </a:xfrm>
            <a:prstGeom prst="rect">
              <a:avLst/>
            </a:prstGeom>
            <a:noFill/>
          </p:spPr>
          <p:txBody>
            <a:bodyPr wrap="none" rtlCol="0">
              <a:spAutoFit/>
            </a:bodyPr>
            <a:lstStyle/>
            <a:p>
              <a:r>
                <a:rPr lang="en-US" b="1" dirty="0">
                  <a:solidFill>
                    <a:schemeClr val="accent6"/>
                  </a:solidFill>
                </a:rPr>
                <a:t>Overcoming Internal  Barriers</a:t>
              </a:r>
            </a:p>
          </p:txBody>
        </p:sp>
      </p:grpSp>
      <p:grpSp>
        <p:nvGrpSpPr>
          <p:cNvPr id="6" name="topic1">
            <a:extLst>
              <a:ext uri="{FF2B5EF4-FFF2-40B4-BE49-F238E27FC236}">
                <a16:creationId xmlns:a16="http://schemas.microsoft.com/office/drawing/2014/main" id="{FB083FCB-8E31-499B-B91D-92E71AB8CC4B}"/>
              </a:ext>
            </a:extLst>
          </p:cNvPr>
          <p:cNvGrpSpPr/>
          <p:nvPr/>
        </p:nvGrpSpPr>
        <p:grpSpPr>
          <a:xfrm>
            <a:off x="1596399" y="4682891"/>
            <a:ext cx="4318633" cy="1101247"/>
            <a:chOff x="270860" y="3879215"/>
            <a:chExt cx="3558348" cy="1047672"/>
          </a:xfrm>
        </p:grpSpPr>
        <p:grpSp>
          <p:nvGrpSpPr>
            <p:cNvPr id="85" name="Group 84"/>
            <p:cNvGrpSpPr/>
            <p:nvPr/>
          </p:nvGrpSpPr>
          <p:grpSpPr>
            <a:xfrm rot="10800000" flipV="1">
              <a:off x="292050" y="3879859"/>
              <a:ext cx="2735813" cy="1047028"/>
              <a:chOff x="4006526" y="1331710"/>
              <a:chExt cx="2620828" cy="1047028"/>
            </a:xfrm>
            <a:gradFill flip="none" rotWithShape="1">
              <a:gsLst>
                <a:gs pos="100000">
                  <a:schemeClr val="tx1"/>
                </a:gs>
                <a:gs pos="59000">
                  <a:schemeClr val="tx1">
                    <a:lumMod val="95000"/>
                  </a:schemeClr>
                </a:gs>
                <a:gs pos="0">
                  <a:schemeClr val="tx2">
                    <a:lumMod val="90000"/>
                  </a:schemeClr>
                </a:gs>
              </a:gsLst>
              <a:lin ang="16200000" scaled="1"/>
              <a:tileRect/>
            </a:gradFill>
            <a:effectLst>
              <a:outerShdw blurRad="50800" dist="38100" dir="2700000" algn="tl" rotWithShape="0">
                <a:prstClr val="black">
                  <a:alpha val="40000"/>
                </a:prstClr>
              </a:outerShdw>
            </a:effectLst>
          </p:grpSpPr>
          <p:sp>
            <p:nvSpPr>
              <p:cNvPr id="86" name="Pentagon 85"/>
              <p:cNvSpPr/>
              <p:nvPr/>
            </p:nvSpPr>
            <p:spPr>
              <a:xfrm rot="10800000">
                <a:off x="4006526" y="1515817"/>
                <a:ext cx="748704" cy="46356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4113400" y="1331710"/>
                <a:ext cx="2513954" cy="104702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70860" y="4206203"/>
              <a:ext cx="2686371" cy="702728"/>
            </a:xfrm>
            <a:prstGeom prst="rect">
              <a:avLst/>
            </a:prstGeom>
          </p:spPr>
          <p:txBody>
            <a:bodyPr wrap="square">
              <a:spAutoFit/>
            </a:bodyPr>
            <a:lstStyle/>
            <a:p>
              <a:r>
                <a:rPr lang="en-US" sz="1400" dirty="0">
                  <a:solidFill>
                    <a:schemeClr val="bg1"/>
                  </a:solidFill>
                  <a:latin typeface="Helvetica" charset="0"/>
                  <a:ea typeface="Helvetica" charset="0"/>
                  <a:cs typeface="Helvetica" charset="0"/>
                </a:rPr>
                <a:t>The young person thinks about sexual </a:t>
              </a:r>
              <a:r>
                <a:rPr lang="en-US" sz="1400" dirty="0" err="1">
                  <a:solidFill>
                    <a:schemeClr val="bg1"/>
                  </a:solidFill>
                  <a:latin typeface="Helvetica" charset="0"/>
                  <a:ea typeface="Helvetica" charset="0"/>
                  <a:cs typeface="Helvetica" charset="0"/>
                </a:rPr>
                <a:t>behaviour</a:t>
              </a:r>
              <a:r>
                <a:rPr lang="en-US" sz="1400" dirty="0">
                  <a:solidFill>
                    <a:schemeClr val="bg1"/>
                  </a:solidFill>
                  <a:latin typeface="Helvetica" charset="0"/>
                  <a:ea typeface="Helvetica" charset="0"/>
                  <a:cs typeface="Helvetica" charset="0"/>
                </a:rPr>
                <a:t> influenced by own experiences</a:t>
              </a:r>
            </a:p>
          </p:txBody>
        </p:sp>
        <p:sp>
          <p:nvSpPr>
            <p:cNvPr id="47" name="TextBox 46"/>
            <p:cNvSpPr txBox="1"/>
            <p:nvPr/>
          </p:nvSpPr>
          <p:spPr>
            <a:xfrm>
              <a:off x="292050" y="3879215"/>
              <a:ext cx="3537158" cy="292804"/>
            </a:xfrm>
            <a:prstGeom prst="rect">
              <a:avLst/>
            </a:prstGeom>
            <a:noFill/>
          </p:spPr>
          <p:txBody>
            <a:bodyPr wrap="square" rtlCol="0">
              <a:spAutoFit/>
            </a:bodyPr>
            <a:lstStyle/>
            <a:p>
              <a:r>
                <a:rPr lang="en-US" sz="1400" b="1" dirty="0">
                  <a:solidFill>
                    <a:schemeClr val="accent5"/>
                  </a:solidFill>
                </a:rPr>
                <a:t>Internal Motivation /Thoughts </a:t>
              </a:r>
            </a:p>
          </p:txBody>
        </p:sp>
      </p:grpSp>
      <p:grpSp>
        <p:nvGrpSpPr>
          <p:cNvPr id="10" name="topic5">
            <a:extLst>
              <a:ext uri="{FF2B5EF4-FFF2-40B4-BE49-F238E27FC236}">
                <a16:creationId xmlns:a16="http://schemas.microsoft.com/office/drawing/2014/main" id="{57A38D80-B3FA-47F5-B384-E207C0262B79}"/>
              </a:ext>
            </a:extLst>
          </p:cNvPr>
          <p:cNvGrpSpPr/>
          <p:nvPr/>
        </p:nvGrpSpPr>
        <p:grpSpPr>
          <a:xfrm>
            <a:off x="7346208" y="3636217"/>
            <a:ext cx="3264961" cy="1090189"/>
            <a:chOff x="6018490" y="2991603"/>
            <a:chExt cx="2648401" cy="877552"/>
          </a:xfrm>
        </p:grpSpPr>
        <p:grpSp>
          <p:nvGrpSpPr>
            <p:cNvPr id="73" name="Group 72"/>
            <p:cNvGrpSpPr/>
            <p:nvPr/>
          </p:nvGrpSpPr>
          <p:grpSpPr>
            <a:xfrm>
              <a:off x="6018490" y="3043251"/>
              <a:ext cx="2648401" cy="825904"/>
              <a:chOff x="4006526" y="1331710"/>
              <a:chExt cx="2537090" cy="825904"/>
            </a:xfrm>
            <a:gradFill flip="none" rotWithShape="1">
              <a:gsLst>
                <a:gs pos="100000">
                  <a:schemeClr val="tx1"/>
                </a:gs>
                <a:gs pos="59000">
                  <a:schemeClr val="tx1">
                    <a:lumMod val="95000"/>
                  </a:schemeClr>
                </a:gs>
                <a:gs pos="0">
                  <a:schemeClr val="tx2">
                    <a:lumMod val="90000"/>
                  </a:schemeClr>
                </a:gs>
              </a:gsLst>
              <a:lin ang="16200000" scaled="1"/>
              <a:tileRect/>
            </a:gradFill>
            <a:effectLst>
              <a:outerShdw blurRad="50800" dist="38100" dir="2700000" algn="tl" rotWithShape="0">
                <a:prstClr val="black">
                  <a:alpha val="40000"/>
                </a:prstClr>
              </a:outerShdw>
            </a:effectLst>
          </p:grpSpPr>
          <p:sp>
            <p:nvSpPr>
              <p:cNvPr id="74" name="Pentagon 73"/>
              <p:cNvSpPr/>
              <p:nvPr/>
            </p:nvSpPr>
            <p:spPr>
              <a:xfrm rot="10800000">
                <a:off x="4006526" y="1515817"/>
                <a:ext cx="748704" cy="46356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4113400" y="1331710"/>
                <a:ext cx="2430216" cy="8259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a:off x="6203198" y="3309287"/>
              <a:ext cx="2390548" cy="520267"/>
            </a:xfrm>
            <a:prstGeom prst="rect">
              <a:avLst/>
            </a:prstGeom>
          </p:spPr>
          <p:txBody>
            <a:bodyPr wrap="square">
              <a:spAutoFit/>
            </a:bodyPr>
            <a:lstStyle/>
            <a:p>
              <a:r>
                <a:rPr lang="en-US" sz="1200" dirty="0">
                  <a:solidFill>
                    <a:schemeClr val="bg1"/>
                  </a:solidFill>
                  <a:latin typeface="Helvetica" charset="0"/>
                  <a:ea typeface="Helvetica" charset="0"/>
                  <a:cs typeface="Helvetica" charset="0"/>
                </a:rPr>
                <a:t>The YP reflects on their actions, recognizes they have not been caught, </a:t>
              </a:r>
              <a:r>
                <a:rPr lang="en-US" sz="1200" dirty="0" err="1">
                  <a:solidFill>
                    <a:schemeClr val="bg1"/>
                  </a:solidFill>
                  <a:latin typeface="Helvetica" charset="0"/>
                  <a:ea typeface="Helvetica" charset="0"/>
                  <a:cs typeface="Helvetica" charset="0"/>
                </a:rPr>
                <a:t>fantasises</a:t>
              </a:r>
              <a:r>
                <a:rPr lang="en-US" sz="1200" dirty="0">
                  <a:solidFill>
                    <a:schemeClr val="bg1"/>
                  </a:solidFill>
                  <a:latin typeface="Helvetica" charset="0"/>
                  <a:ea typeface="Helvetica" charset="0"/>
                  <a:cs typeface="Helvetica" charset="0"/>
                </a:rPr>
                <a:t> , repeats the HSB</a:t>
              </a:r>
            </a:p>
          </p:txBody>
        </p:sp>
        <p:sp>
          <p:nvSpPr>
            <p:cNvPr id="49" name="TextBox 48"/>
            <p:cNvSpPr txBox="1"/>
            <p:nvPr/>
          </p:nvSpPr>
          <p:spPr>
            <a:xfrm>
              <a:off x="6242756" y="2991603"/>
              <a:ext cx="2213608" cy="297295"/>
            </a:xfrm>
            <a:prstGeom prst="rect">
              <a:avLst/>
            </a:prstGeom>
            <a:noFill/>
          </p:spPr>
          <p:txBody>
            <a:bodyPr wrap="square" rtlCol="0">
              <a:spAutoFit/>
            </a:bodyPr>
            <a:lstStyle/>
            <a:p>
              <a:r>
                <a:rPr lang="en-US" b="1" dirty="0">
                  <a:solidFill>
                    <a:schemeClr val="accent4">
                      <a:lumMod val="75000"/>
                    </a:schemeClr>
                  </a:solidFill>
                </a:rPr>
                <a:t>Reflect / repeat </a:t>
              </a:r>
            </a:p>
          </p:txBody>
        </p:sp>
      </p:grpSp>
      <p:grpSp>
        <p:nvGrpSpPr>
          <p:cNvPr id="9" name="topic4">
            <a:extLst>
              <a:ext uri="{FF2B5EF4-FFF2-40B4-BE49-F238E27FC236}">
                <a16:creationId xmlns:a16="http://schemas.microsoft.com/office/drawing/2014/main" id="{9899091E-CFC2-4DD1-951D-6121837574C6}"/>
              </a:ext>
            </a:extLst>
          </p:cNvPr>
          <p:cNvGrpSpPr/>
          <p:nvPr/>
        </p:nvGrpSpPr>
        <p:grpSpPr>
          <a:xfrm>
            <a:off x="7346208" y="1366968"/>
            <a:ext cx="3441063" cy="825904"/>
            <a:chOff x="5822206" y="509718"/>
            <a:chExt cx="2844685" cy="825904"/>
          </a:xfrm>
        </p:grpSpPr>
        <p:grpSp>
          <p:nvGrpSpPr>
            <p:cNvPr id="67" name="topic4"/>
            <p:cNvGrpSpPr/>
            <p:nvPr/>
          </p:nvGrpSpPr>
          <p:grpSpPr>
            <a:xfrm>
              <a:off x="5822206" y="509718"/>
              <a:ext cx="2648401" cy="825904"/>
              <a:chOff x="4006526" y="1331710"/>
              <a:chExt cx="2537090" cy="825904"/>
            </a:xfrm>
            <a:gradFill flip="none" rotWithShape="1">
              <a:gsLst>
                <a:gs pos="100000">
                  <a:schemeClr val="tx1"/>
                </a:gs>
                <a:gs pos="59000">
                  <a:schemeClr val="tx1">
                    <a:lumMod val="95000"/>
                  </a:schemeClr>
                </a:gs>
                <a:gs pos="0">
                  <a:schemeClr val="tx2">
                    <a:lumMod val="90000"/>
                  </a:schemeClr>
                </a:gs>
              </a:gsLst>
              <a:lin ang="16200000" scaled="1"/>
              <a:tileRect/>
            </a:gradFill>
            <a:effectLst>
              <a:outerShdw blurRad="50800" dist="38100" dir="2700000" algn="tl" rotWithShape="0">
                <a:prstClr val="black">
                  <a:alpha val="40000"/>
                </a:prstClr>
              </a:outerShdw>
            </a:effectLst>
          </p:grpSpPr>
          <p:sp>
            <p:nvSpPr>
              <p:cNvPr id="68" name="Pentagon 67"/>
              <p:cNvSpPr/>
              <p:nvPr/>
            </p:nvSpPr>
            <p:spPr>
              <a:xfrm rot="10800000">
                <a:off x="4006526" y="1515817"/>
                <a:ext cx="748704" cy="463560"/>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4113400" y="1331710"/>
                <a:ext cx="2430216" cy="8259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p:cNvSpPr/>
            <p:nvPr/>
          </p:nvSpPr>
          <p:spPr>
            <a:xfrm>
              <a:off x="6060853" y="844433"/>
              <a:ext cx="2606038" cy="461665"/>
            </a:xfrm>
            <a:prstGeom prst="rect">
              <a:avLst/>
            </a:prstGeom>
          </p:spPr>
          <p:txBody>
            <a:bodyPr wrap="square">
              <a:spAutoFit/>
            </a:bodyPr>
            <a:lstStyle/>
            <a:p>
              <a:r>
                <a:rPr lang="en-US" sz="1200" dirty="0">
                  <a:solidFill>
                    <a:schemeClr val="bg1"/>
                  </a:solidFill>
                  <a:latin typeface="Helvetica" charset="0"/>
                  <a:ea typeface="Helvetica" charset="0"/>
                  <a:cs typeface="Helvetica" charset="0"/>
                </a:rPr>
                <a:t>The YP gains the victim’s compliance by ‘threat/treat/coercion’</a:t>
              </a:r>
            </a:p>
          </p:txBody>
        </p:sp>
        <p:sp>
          <p:nvSpPr>
            <p:cNvPr id="89" name="TextBox 88"/>
            <p:cNvSpPr txBox="1"/>
            <p:nvPr/>
          </p:nvSpPr>
          <p:spPr>
            <a:xfrm>
              <a:off x="6018490" y="538682"/>
              <a:ext cx="1626264" cy="369332"/>
            </a:xfrm>
            <a:prstGeom prst="rect">
              <a:avLst/>
            </a:prstGeom>
            <a:noFill/>
          </p:spPr>
          <p:txBody>
            <a:bodyPr wrap="none" rtlCol="0">
              <a:spAutoFit/>
            </a:bodyPr>
            <a:lstStyle/>
            <a:p>
              <a:r>
                <a:rPr lang="en-US" b="1" dirty="0">
                  <a:solidFill>
                    <a:schemeClr val="accent1"/>
                  </a:solidFill>
                </a:rPr>
                <a:t>Victim Compliance</a:t>
              </a:r>
            </a:p>
          </p:txBody>
        </p:sp>
      </p:grpSp>
      <p:sp>
        <p:nvSpPr>
          <p:cNvPr id="92" name="TextBox 91"/>
          <p:cNvSpPr txBox="1"/>
          <p:nvPr/>
        </p:nvSpPr>
        <p:spPr>
          <a:xfrm rot="5400000">
            <a:off x="1081195" y="742776"/>
            <a:ext cx="1535998" cy="769441"/>
          </a:xfrm>
          <a:prstGeom prst="rect">
            <a:avLst/>
          </a:prstGeom>
          <a:noFill/>
        </p:spPr>
        <p:txBody>
          <a:bodyPr wrap="none" rtlCol="0">
            <a:spAutoFit/>
          </a:bodyPr>
          <a:lstStyle/>
          <a:p>
            <a:r>
              <a:rPr lang="en-US" sz="4400" b="1" spc="600" dirty="0">
                <a:solidFill>
                  <a:schemeClr val="bg1">
                    <a:lumMod val="65000"/>
                    <a:lumOff val="35000"/>
                  </a:schemeClr>
                </a:solidFill>
              </a:rPr>
              <a:t>RISK</a:t>
            </a:r>
          </a:p>
        </p:txBody>
      </p:sp>
      <p:sp>
        <p:nvSpPr>
          <p:cNvPr id="93" name="Rectangle 92"/>
          <p:cNvSpPr/>
          <p:nvPr/>
        </p:nvSpPr>
        <p:spPr>
          <a:xfrm>
            <a:off x="2313701" y="101332"/>
            <a:ext cx="7492908" cy="400110"/>
          </a:xfrm>
          <a:prstGeom prst="rect">
            <a:avLst/>
          </a:prstGeom>
        </p:spPr>
        <p:txBody>
          <a:bodyPr wrap="square">
            <a:spAutoFit/>
          </a:bodyPr>
          <a:lstStyle/>
          <a:p>
            <a:r>
              <a:rPr lang="en-US" sz="2000" b="1" dirty="0">
                <a:solidFill>
                  <a:srgbClr val="002060"/>
                </a:solidFill>
                <a:latin typeface="Century Gothic" panose="020B0502020202020204" pitchFamily="34" charset="0"/>
                <a:ea typeface="Helvetica" charset="0"/>
                <a:cs typeface="Helvetica" charset="0"/>
              </a:rPr>
              <a:t>The 4 stages of engaging in HSB  ( adapted </a:t>
            </a:r>
            <a:r>
              <a:rPr lang="en-US" sz="2000" b="1" dirty="0" err="1">
                <a:solidFill>
                  <a:srgbClr val="002060"/>
                </a:solidFill>
                <a:latin typeface="Century Gothic" panose="020B0502020202020204" pitchFamily="34" charset="0"/>
                <a:ea typeface="Helvetica" charset="0"/>
                <a:cs typeface="Helvetica" charset="0"/>
              </a:rPr>
              <a:t>Finkelhor</a:t>
            </a:r>
            <a:r>
              <a:rPr lang="en-US" sz="2000" b="1" dirty="0">
                <a:solidFill>
                  <a:srgbClr val="002060"/>
                </a:solidFill>
                <a:latin typeface="Century Gothic" panose="020B0502020202020204" pitchFamily="34" charset="0"/>
                <a:ea typeface="Helvetica" charset="0"/>
                <a:cs typeface="Helvetica" charset="0"/>
              </a:rPr>
              <a:t> )</a:t>
            </a:r>
          </a:p>
        </p:txBody>
      </p:sp>
      <p:sp>
        <p:nvSpPr>
          <p:cNvPr id="11" name="Footer Placeholder 10">
            <a:extLst>
              <a:ext uri="{FF2B5EF4-FFF2-40B4-BE49-F238E27FC236}">
                <a16:creationId xmlns:a16="http://schemas.microsoft.com/office/drawing/2014/main" id="{8C18BB68-5C75-0540-9506-5C6834249089}"/>
              </a:ext>
            </a:extLst>
          </p:cNvPr>
          <p:cNvSpPr>
            <a:spLocks noGrp="1"/>
          </p:cNvSpPr>
          <p:nvPr>
            <p:ph type="ftr" sz="quarter" idx="11"/>
          </p:nvPr>
        </p:nvSpPr>
        <p:spPr/>
        <p:txBody>
          <a:bodyPr/>
          <a:lstStyle/>
          <a:p>
            <a:r>
              <a:rPr lang="en-US" dirty="0"/>
              <a:t>©  Leonard Consultancy 2022</a:t>
            </a:r>
          </a:p>
        </p:txBody>
      </p:sp>
    </p:spTree>
    <p:extLst>
      <p:ext uri="{BB962C8B-B14F-4D97-AF65-F5344CB8AC3E}">
        <p14:creationId xmlns:p14="http://schemas.microsoft.com/office/powerpoint/2010/main" val="61309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500"/>
                            </p:stCondLst>
                            <p:childTnLst>
                              <p:par>
                                <p:cTn id="23" presetID="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par>
                          <p:cTn id="46" fill="hold">
                            <p:stCondLst>
                              <p:cond delay="500"/>
                            </p:stCondLst>
                            <p:childTnLst>
                              <p:par>
                                <p:cTn id="47" presetID="2" presetClass="entr" presetSubtype="2"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500"/>
                            </p:stCondLst>
                            <p:childTnLst>
                              <p:par>
                                <p:cTn id="59" presetID="2" presetClass="entr" presetSubtype="2"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1+#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69283"/>
            <a:ext cx="12191998" cy="1590742"/>
          </a:xfrm>
          <a:prstGeom prst="rect">
            <a:avLst/>
          </a:prstGeom>
          <a:gradFill>
            <a:gsLst>
              <a:gs pos="0">
                <a:srgbClr val="000000"/>
              </a:gs>
              <a:gs pos="54000">
                <a:schemeClr val="accent1">
                  <a:lumMod val="5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610" y="5269283"/>
            <a:ext cx="12208610" cy="1590742"/>
          </a:xfrm>
          <a:prstGeom prst="rect">
            <a:avLst/>
          </a:prstGeom>
          <a:gradFill>
            <a:gsLst>
              <a:gs pos="18000">
                <a:schemeClr val="accent1">
                  <a:lumMod val="75000"/>
                  <a:alpha val="0"/>
                </a:schemeClr>
              </a:gs>
              <a:gs pos="100000">
                <a:schemeClr val="accent1"/>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98694" y="5267258"/>
            <a:ext cx="4093306" cy="1590742"/>
          </a:xfrm>
          <a:prstGeom prst="rect">
            <a:avLst/>
          </a:prstGeom>
          <a:gradFill>
            <a:gsLst>
              <a:gs pos="23000">
                <a:schemeClr val="accent1">
                  <a:lumMod val="50000"/>
                  <a:alpha val="61000"/>
                </a:schemeClr>
              </a:gs>
              <a:gs pos="100000">
                <a:schemeClr val="accent1">
                  <a:lumMod val="50000"/>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 y="5267258"/>
            <a:ext cx="12198669" cy="1131515"/>
          </a:xfrm>
          <a:prstGeom prst="rect">
            <a:avLst/>
          </a:prstGeom>
          <a:gradFill>
            <a:gsLst>
              <a:gs pos="18000">
                <a:schemeClr val="accent1">
                  <a:alpha val="0"/>
                </a:schemeClr>
              </a:gs>
              <a:gs pos="100000">
                <a:schemeClr val="accent1">
                  <a:lumMod val="60000"/>
                  <a:lumOff val="40000"/>
                  <a:alpha val="5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3FA1AAC-C1ED-4F77-BFA4-BE80FC0A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607" y="5278400"/>
            <a:ext cx="7736926" cy="1590741"/>
          </a:xfrm>
          <a:prstGeom prst="rect">
            <a:avLst/>
          </a:prstGeom>
          <a:gradFill>
            <a:gsLst>
              <a:gs pos="50000">
                <a:schemeClr val="accent1">
                  <a:alpha val="0"/>
                </a:schemeClr>
              </a:gs>
              <a:gs pos="100000">
                <a:schemeClr val="accent1">
                  <a:lumMod val="75000"/>
                  <a:alpha val="41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4231265-416D-344A-ABD8-9B31D4F914C1}"/>
              </a:ext>
            </a:extLst>
          </p:cNvPr>
          <p:cNvSpPr>
            <a:spLocks noGrp="1"/>
          </p:cNvSpPr>
          <p:nvPr>
            <p:ph type="ftr" sz="quarter" idx="11"/>
          </p:nvPr>
        </p:nvSpPr>
        <p:spPr>
          <a:xfrm>
            <a:off x="123681" y="6398773"/>
            <a:ext cx="4114800" cy="365125"/>
          </a:xfrm>
        </p:spPr>
        <p:txBody>
          <a:bodyPr vert="horz" lIns="91440" tIns="45720" rIns="91440" bIns="45720" rtlCol="0" anchor="ctr">
            <a:normAutofit fontScale="92500" lnSpcReduction="10000"/>
          </a:bodyPr>
          <a:lstStyle/>
          <a:p>
            <a:pPr algn="l">
              <a:lnSpc>
                <a:spcPct val="90000"/>
              </a:lnSpc>
              <a:spcAft>
                <a:spcPts val="600"/>
              </a:spcAft>
            </a:pPr>
            <a:r>
              <a:rPr lang="en-US" sz="1000" kern="1200" dirty="0">
                <a:solidFill>
                  <a:schemeClr val="bg1"/>
                </a:solidFill>
                <a:latin typeface="+mn-lt"/>
                <a:ea typeface="+mn-ea"/>
                <a:cs typeface="+mn-cs"/>
              </a:rPr>
              <a:t>© The AIM Project 2019     Leonard &amp; Hackett 2019</a:t>
            </a:r>
            <a:r>
              <a:rPr lang="en-US" sz="700" kern="1200" dirty="0">
                <a:solidFill>
                  <a:schemeClr val="tx1">
                    <a:lumMod val="50000"/>
                    <a:lumOff val="50000"/>
                  </a:schemeClr>
                </a:solidFill>
                <a:latin typeface="+mn-lt"/>
                <a:ea typeface="+mn-ea"/>
                <a:cs typeface="+mn-cs"/>
              </a:rPr>
              <a:t>
</a:t>
            </a:r>
          </a:p>
        </p:txBody>
      </p:sp>
      <p:sp>
        <p:nvSpPr>
          <p:cNvPr id="5" name="TextBox 4">
            <a:extLst>
              <a:ext uri="{FF2B5EF4-FFF2-40B4-BE49-F238E27FC236}">
                <a16:creationId xmlns:a16="http://schemas.microsoft.com/office/drawing/2014/main" id="{1626EBAF-8D7B-4A45-8856-7ED83D057AE2}"/>
              </a:ext>
            </a:extLst>
          </p:cNvPr>
          <p:cNvSpPr txBox="1"/>
          <p:nvPr/>
        </p:nvSpPr>
        <p:spPr>
          <a:xfrm>
            <a:off x="335864" y="294060"/>
            <a:ext cx="11520269" cy="487909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latin typeface="Century Gothic" panose="020B0502020202020204" pitchFamily="34" charset="0"/>
              </a:rPr>
              <a:t>Almond et al 2006 </a:t>
            </a:r>
          </a:p>
          <a:p>
            <a:pPr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a:lnSpc>
                <a:spcPct val="90000"/>
              </a:lnSpc>
              <a:spcAft>
                <a:spcPts val="600"/>
              </a:spcAft>
            </a:pPr>
            <a:r>
              <a:rPr lang="en-US" sz="2000" dirty="0">
                <a:latin typeface="Century Gothic" panose="020B0502020202020204" pitchFamily="34" charset="0"/>
              </a:rPr>
              <a:t>3 Distinct Groupings of Young People who commit Harmful Sexual </a:t>
            </a:r>
            <a:r>
              <a:rPr lang="en-US" sz="2000" dirty="0" err="1">
                <a:latin typeface="Century Gothic" panose="020B0502020202020204" pitchFamily="34" charset="0"/>
              </a:rPr>
              <a:t>Behaviour</a:t>
            </a:r>
            <a:endParaRPr lang="en-US" sz="2000" dirty="0">
              <a:latin typeface="Century Gothic" panose="020B0502020202020204" pitchFamily="34" charset="0"/>
            </a:endParaRPr>
          </a:p>
          <a:p>
            <a:pPr marL="285750">
              <a:lnSpc>
                <a:spcPct val="150000"/>
              </a:lnSpc>
              <a:spcAft>
                <a:spcPts val="600"/>
              </a:spcAft>
            </a:pPr>
            <a:endParaRPr lang="en-US" sz="2000" dirty="0">
              <a:latin typeface="Century Gothic" panose="020B0502020202020204" pitchFamily="34" charset="0"/>
            </a:endParaRPr>
          </a:p>
          <a:p>
            <a:pPr marL="285750">
              <a:lnSpc>
                <a:spcPct val="150000"/>
              </a:lnSpc>
              <a:spcAft>
                <a:spcPts val="600"/>
              </a:spcAft>
            </a:pPr>
            <a:r>
              <a:rPr lang="en-US" sz="2000" b="1" dirty="0">
                <a:latin typeface="Century Gothic" panose="020B0502020202020204" pitchFamily="34" charset="0"/>
              </a:rPr>
              <a:t>Abused</a:t>
            </a:r>
            <a:r>
              <a:rPr lang="en-US" sz="2000" dirty="0">
                <a:latin typeface="Century Gothic" panose="020B0502020202020204" pitchFamily="34" charset="0"/>
              </a:rPr>
              <a:t> : confused re sexuality and sexual attraction, focus on situational and personal 	        factors to reduce reoffending</a:t>
            </a:r>
          </a:p>
          <a:p>
            <a:pPr marL="285750">
              <a:lnSpc>
                <a:spcPct val="150000"/>
              </a:lnSpc>
              <a:spcAft>
                <a:spcPts val="600"/>
              </a:spcAft>
            </a:pPr>
            <a:r>
              <a:rPr lang="en-US" sz="2000" b="1" dirty="0">
                <a:latin typeface="Century Gothic" panose="020B0502020202020204" pitchFamily="34" charset="0"/>
              </a:rPr>
              <a:t>Delinquent</a:t>
            </a:r>
            <a:r>
              <a:rPr lang="en-US" sz="2000" dirty="0">
                <a:latin typeface="Century Gothic" panose="020B0502020202020204" pitchFamily="34" charset="0"/>
              </a:rPr>
              <a:t> : HSB as part of general criminality , need to target individual, family</a:t>
            </a:r>
          </a:p>
          <a:p>
            <a:pPr>
              <a:lnSpc>
                <a:spcPct val="150000"/>
              </a:lnSpc>
              <a:spcAft>
                <a:spcPts val="600"/>
              </a:spcAft>
            </a:pPr>
            <a:r>
              <a:rPr lang="en-US" sz="2000" dirty="0">
                <a:latin typeface="Century Gothic" panose="020B0502020202020204" pitchFamily="34" charset="0"/>
              </a:rPr>
              <a:t>        		and social influences as well as drug / alcohol</a:t>
            </a:r>
          </a:p>
          <a:p>
            <a:pPr>
              <a:lnSpc>
                <a:spcPct val="150000"/>
              </a:lnSpc>
              <a:spcAft>
                <a:spcPts val="600"/>
              </a:spcAft>
            </a:pPr>
            <a:r>
              <a:rPr lang="en-US" sz="2000" dirty="0">
                <a:latin typeface="Century Gothic" panose="020B0502020202020204" pitchFamily="34" charset="0"/>
              </a:rPr>
              <a:t>    </a:t>
            </a:r>
            <a:r>
              <a:rPr lang="en-US" sz="2000" b="1" dirty="0">
                <a:latin typeface="Century Gothic" panose="020B0502020202020204" pitchFamily="34" charset="0"/>
              </a:rPr>
              <a:t>Impaired</a:t>
            </a:r>
            <a:r>
              <a:rPr lang="en-US" sz="2000" dirty="0">
                <a:latin typeface="Century Gothic" panose="020B0502020202020204" pitchFamily="34" charset="0"/>
              </a:rPr>
              <a:t>: ADHD, LD, emotional, </a:t>
            </a:r>
            <a:r>
              <a:rPr lang="en-US" sz="2000" dirty="0" err="1">
                <a:latin typeface="Century Gothic" panose="020B0502020202020204" pitchFamily="34" charset="0"/>
              </a:rPr>
              <a:t>behavioural</a:t>
            </a:r>
            <a:r>
              <a:rPr lang="en-US" sz="2000" dirty="0">
                <a:latin typeface="Century Gothic" panose="020B0502020202020204" pitchFamily="34" charset="0"/>
              </a:rPr>
              <a:t>, psychological &amp; physical difficulties</a:t>
            </a:r>
          </a:p>
        </p:txBody>
      </p:sp>
      <p:sp>
        <p:nvSpPr>
          <p:cNvPr id="2" name="Slide Number Placeholder 1">
            <a:extLst>
              <a:ext uri="{FF2B5EF4-FFF2-40B4-BE49-F238E27FC236}">
                <a16:creationId xmlns:a16="http://schemas.microsoft.com/office/drawing/2014/main" id="{EAE0DBB9-F103-AD41-98C4-681D1DB1BA4B}"/>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B17C6C79-B628-8B4F-8E1D-4C94F1C4B219}" type="slidenum">
              <a:rPr lang="en-US" sz="1100">
                <a:solidFill>
                  <a:srgbClr val="FFFFFF"/>
                </a:solidFill>
              </a:rPr>
              <a:pPr>
                <a:spcAft>
                  <a:spcPts val="600"/>
                </a:spcAft>
              </a:pPr>
              <a:t>21</a:t>
            </a:fld>
            <a:endParaRPr lang="en-US" sz="1100">
              <a:solidFill>
                <a:srgbClr val="FFFFFF"/>
              </a:solidFill>
            </a:endParaRPr>
          </a:p>
        </p:txBody>
      </p:sp>
    </p:spTree>
    <p:extLst>
      <p:ext uri="{BB962C8B-B14F-4D97-AF65-F5344CB8AC3E}">
        <p14:creationId xmlns:p14="http://schemas.microsoft.com/office/powerpoint/2010/main" val="19711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717493" y="2231842"/>
            <a:ext cx="9711168" cy="2762053"/>
          </a:xfrm>
          <a:prstGeom prst="rect">
            <a:avLst/>
          </a:prstGeom>
          <a:solidFill>
            <a:schemeClr val="bg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49" tIns="45524" rIns="91049" bIns="45524" rtlCol="0" anchor="ctr">
            <a:normAutofit/>
          </a:bodyPr>
          <a:lstStyle/>
          <a:p>
            <a:pPr algn="ctr"/>
            <a:endParaRPr lang="en-US" sz="2155"/>
          </a:p>
        </p:txBody>
      </p:sp>
      <p:grpSp>
        <p:nvGrpSpPr>
          <p:cNvPr id="4" name="Group 3">
            <a:extLst>
              <a:ext uri="{FF2B5EF4-FFF2-40B4-BE49-F238E27FC236}">
                <a16:creationId xmlns:a16="http://schemas.microsoft.com/office/drawing/2014/main" id="{328D1A0F-85E4-408E-B473-29D5BA2ADF12}"/>
              </a:ext>
            </a:extLst>
          </p:cNvPr>
          <p:cNvGrpSpPr/>
          <p:nvPr/>
        </p:nvGrpSpPr>
        <p:grpSpPr>
          <a:xfrm>
            <a:off x="3823155" y="4946543"/>
            <a:ext cx="1274320" cy="1054208"/>
            <a:chOff x="2284205" y="4089291"/>
            <a:chExt cx="1282700" cy="1054207"/>
          </a:xfrm>
        </p:grpSpPr>
        <p:sp>
          <p:nvSpPr>
            <p:cNvPr id="24" name="Freeform 23"/>
            <p:cNvSpPr>
              <a:spLocks noChangeArrowheads="1"/>
            </p:cNvSpPr>
            <p:nvPr/>
          </p:nvSpPr>
          <p:spPr bwMode="auto">
            <a:xfrm>
              <a:off x="2284205" y="4118905"/>
              <a:ext cx="1282700" cy="1024593"/>
            </a:xfrm>
            <a:custGeom>
              <a:avLst/>
              <a:gdLst>
                <a:gd name="T0" fmla="*/ 3563 w 3564"/>
                <a:gd name="T1" fmla="*/ 0 h 3595"/>
                <a:gd name="T2" fmla="*/ 0 w 3564"/>
                <a:gd name="T3" fmla="*/ 0 h 3595"/>
                <a:gd name="T4" fmla="*/ 0 w 3564"/>
                <a:gd name="T5" fmla="*/ 3594 h 3595"/>
                <a:gd name="T6" fmla="*/ 3563 w 3564"/>
                <a:gd name="T7" fmla="*/ 3594 h 3595"/>
                <a:gd name="T8" fmla="*/ 3563 w 3564"/>
                <a:gd name="T9" fmla="*/ 0 h 3595"/>
              </a:gdLst>
              <a:ahLst/>
              <a:cxnLst>
                <a:cxn ang="0">
                  <a:pos x="T0" y="T1"/>
                </a:cxn>
                <a:cxn ang="0">
                  <a:pos x="T2" y="T3"/>
                </a:cxn>
                <a:cxn ang="0">
                  <a:pos x="T4" y="T5"/>
                </a:cxn>
                <a:cxn ang="0">
                  <a:pos x="T6" y="T7"/>
                </a:cxn>
                <a:cxn ang="0">
                  <a:pos x="T8" y="T9"/>
                </a:cxn>
              </a:cxnLst>
              <a:rect l="0" t="0" r="r" b="b"/>
              <a:pathLst>
                <a:path w="3564" h="3595">
                  <a:moveTo>
                    <a:pt x="3563" y="0"/>
                  </a:moveTo>
                  <a:lnTo>
                    <a:pt x="0" y="0"/>
                  </a:lnTo>
                  <a:lnTo>
                    <a:pt x="0" y="3594"/>
                  </a:lnTo>
                  <a:lnTo>
                    <a:pt x="3563" y="3594"/>
                  </a:lnTo>
                  <a:lnTo>
                    <a:pt x="3563" y="0"/>
                  </a:lnTo>
                </a:path>
              </a:pathLst>
            </a:custGeom>
            <a:gradFill>
              <a:gsLst>
                <a:gs pos="0">
                  <a:schemeClr val="accent1">
                    <a:lumMod val="75000"/>
                  </a:schemeClr>
                </a:gs>
                <a:gs pos="100000">
                  <a:schemeClr val="bg2">
                    <a:lumMod val="20000"/>
                    <a:lumOff val="80000"/>
                    <a:alpha val="35000"/>
                  </a:schemeClr>
                </a:gs>
              </a:gsLst>
              <a:lin ang="5400000" scaled="1"/>
            </a:gradFill>
            <a:ln>
              <a:noFill/>
            </a:ln>
            <a:effectLst/>
          </p:spPr>
          <p:txBody>
            <a:bodyPr wrap="none" anchor="ctr">
              <a:normAutofit/>
            </a:bodyPr>
            <a:lstStyle/>
            <a:p>
              <a:endParaRPr lang="en-US" sz="2155" dirty="0"/>
            </a:p>
          </p:txBody>
        </p:sp>
        <p:sp>
          <p:nvSpPr>
            <p:cNvPr id="33" name="Triangle 32"/>
            <p:cNvSpPr/>
            <p:nvPr/>
          </p:nvSpPr>
          <p:spPr>
            <a:xfrm rot="10800000">
              <a:off x="2318558" y="4130373"/>
              <a:ext cx="1213994" cy="632420"/>
            </a:xfrm>
            <a:prstGeom prst="triangl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sz="2155"/>
            </a:p>
          </p:txBody>
        </p:sp>
        <p:sp>
          <p:nvSpPr>
            <p:cNvPr id="5" name="TextBox 4"/>
            <p:cNvSpPr txBox="1"/>
            <p:nvPr/>
          </p:nvSpPr>
          <p:spPr>
            <a:xfrm>
              <a:off x="2735438" y="4089291"/>
              <a:ext cx="380232" cy="553998"/>
            </a:xfrm>
            <a:prstGeom prst="rect">
              <a:avLst/>
            </a:prstGeom>
            <a:noFill/>
          </p:spPr>
          <p:txBody>
            <a:bodyPr wrap="none" rtlCol="0">
              <a:normAutofit/>
            </a:bodyPr>
            <a:lstStyle/>
            <a:p>
              <a:r>
                <a:rPr lang="en-US" sz="2993" b="1" dirty="0"/>
                <a:t>1</a:t>
              </a:r>
            </a:p>
          </p:txBody>
        </p:sp>
      </p:grpSp>
      <p:grpSp>
        <p:nvGrpSpPr>
          <p:cNvPr id="8" name="Group 7">
            <a:extLst>
              <a:ext uri="{FF2B5EF4-FFF2-40B4-BE49-F238E27FC236}">
                <a16:creationId xmlns:a16="http://schemas.microsoft.com/office/drawing/2014/main" id="{34111137-BADE-4919-8F96-DBF0CD7A6234}"/>
              </a:ext>
            </a:extLst>
          </p:cNvPr>
          <p:cNvGrpSpPr/>
          <p:nvPr/>
        </p:nvGrpSpPr>
        <p:grpSpPr>
          <a:xfrm>
            <a:off x="5097473" y="4385804"/>
            <a:ext cx="1285358" cy="1614948"/>
            <a:chOff x="3566905" y="3528551"/>
            <a:chExt cx="1293812" cy="1614948"/>
          </a:xfrm>
        </p:grpSpPr>
        <p:sp>
          <p:nvSpPr>
            <p:cNvPr id="11" name="Freeform 10"/>
            <p:cNvSpPr>
              <a:spLocks noChangeArrowheads="1"/>
            </p:cNvSpPr>
            <p:nvPr/>
          </p:nvSpPr>
          <p:spPr bwMode="auto">
            <a:xfrm>
              <a:off x="3566905" y="3528551"/>
              <a:ext cx="1293812" cy="1614948"/>
            </a:xfrm>
            <a:custGeom>
              <a:avLst/>
              <a:gdLst>
                <a:gd name="T0" fmla="*/ 3594 w 3595"/>
                <a:gd name="T1" fmla="*/ 0 h 3595"/>
                <a:gd name="T2" fmla="*/ 0 w 3595"/>
                <a:gd name="T3" fmla="*/ 0 h 3595"/>
                <a:gd name="T4" fmla="*/ 0 w 3595"/>
                <a:gd name="T5" fmla="*/ 3594 h 3595"/>
                <a:gd name="T6" fmla="*/ 3594 w 3595"/>
                <a:gd name="T7" fmla="*/ 3594 h 3595"/>
                <a:gd name="T8" fmla="*/ 3594 w 3595"/>
                <a:gd name="T9" fmla="*/ 0 h 3595"/>
              </a:gdLst>
              <a:ahLst/>
              <a:cxnLst>
                <a:cxn ang="0">
                  <a:pos x="T0" y="T1"/>
                </a:cxn>
                <a:cxn ang="0">
                  <a:pos x="T2" y="T3"/>
                </a:cxn>
                <a:cxn ang="0">
                  <a:pos x="T4" y="T5"/>
                </a:cxn>
                <a:cxn ang="0">
                  <a:pos x="T6" y="T7"/>
                </a:cxn>
                <a:cxn ang="0">
                  <a:pos x="T8" y="T9"/>
                </a:cxn>
              </a:cxnLst>
              <a:rect l="0" t="0" r="r" b="b"/>
              <a:pathLst>
                <a:path w="3595" h="3595">
                  <a:moveTo>
                    <a:pt x="3594" y="0"/>
                  </a:moveTo>
                  <a:lnTo>
                    <a:pt x="0" y="0"/>
                  </a:lnTo>
                  <a:lnTo>
                    <a:pt x="0" y="3594"/>
                  </a:lnTo>
                  <a:lnTo>
                    <a:pt x="3594" y="3594"/>
                  </a:lnTo>
                  <a:lnTo>
                    <a:pt x="3594" y="0"/>
                  </a:lnTo>
                </a:path>
              </a:pathLst>
            </a:custGeom>
            <a:gradFill>
              <a:gsLst>
                <a:gs pos="0">
                  <a:schemeClr val="tx2">
                    <a:lumMod val="50000"/>
                  </a:schemeClr>
                </a:gs>
                <a:gs pos="100000">
                  <a:schemeClr val="bg2">
                    <a:lumMod val="20000"/>
                    <a:lumOff val="80000"/>
                    <a:alpha val="35000"/>
                  </a:schemeClr>
                </a:gs>
              </a:gsLst>
              <a:lin ang="5400000" scaled="1"/>
            </a:gradFill>
            <a:ln>
              <a:noFill/>
            </a:ln>
            <a:effectLst/>
          </p:spPr>
          <p:txBody>
            <a:bodyPr wrap="none" anchor="ctr">
              <a:normAutofit/>
            </a:bodyPr>
            <a:lstStyle/>
            <a:p>
              <a:endParaRPr lang="en-US" sz="2155"/>
            </a:p>
          </p:txBody>
        </p:sp>
        <p:sp>
          <p:nvSpPr>
            <p:cNvPr id="2" name="Triangle 1"/>
            <p:cNvSpPr/>
            <p:nvPr/>
          </p:nvSpPr>
          <p:spPr>
            <a:xfrm rot="10800000">
              <a:off x="3607608" y="3628189"/>
              <a:ext cx="1213994" cy="632420"/>
            </a:xfrm>
            <a:prstGeom prst="triangl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sz="2155"/>
            </a:p>
          </p:txBody>
        </p:sp>
        <p:sp>
          <p:nvSpPr>
            <p:cNvPr id="38" name="TextBox 37"/>
            <p:cNvSpPr txBox="1"/>
            <p:nvPr/>
          </p:nvSpPr>
          <p:spPr>
            <a:xfrm>
              <a:off x="4045637" y="3573001"/>
              <a:ext cx="525886" cy="553998"/>
            </a:xfrm>
            <a:prstGeom prst="rect">
              <a:avLst/>
            </a:prstGeom>
            <a:noFill/>
          </p:spPr>
          <p:txBody>
            <a:bodyPr wrap="square" rtlCol="0">
              <a:normAutofit/>
            </a:bodyPr>
            <a:lstStyle/>
            <a:p>
              <a:r>
                <a:rPr lang="en-US" sz="2993" b="1" dirty="0"/>
                <a:t>2</a:t>
              </a:r>
            </a:p>
          </p:txBody>
        </p:sp>
      </p:grpSp>
      <p:grpSp>
        <p:nvGrpSpPr>
          <p:cNvPr id="9" name="Group 8">
            <a:extLst>
              <a:ext uri="{FF2B5EF4-FFF2-40B4-BE49-F238E27FC236}">
                <a16:creationId xmlns:a16="http://schemas.microsoft.com/office/drawing/2014/main" id="{B744E1EB-D1E0-40F1-8205-07ED7645CB4C}"/>
              </a:ext>
            </a:extLst>
          </p:cNvPr>
          <p:cNvGrpSpPr/>
          <p:nvPr/>
        </p:nvGrpSpPr>
        <p:grpSpPr>
          <a:xfrm>
            <a:off x="6382830" y="3876021"/>
            <a:ext cx="1274320" cy="2143587"/>
            <a:chOff x="4860717" y="3018766"/>
            <a:chExt cx="1282700" cy="2143587"/>
          </a:xfrm>
        </p:grpSpPr>
        <p:sp>
          <p:nvSpPr>
            <p:cNvPr id="12" name="Freeform 11"/>
            <p:cNvSpPr>
              <a:spLocks noChangeArrowheads="1"/>
            </p:cNvSpPr>
            <p:nvPr/>
          </p:nvSpPr>
          <p:spPr bwMode="auto">
            <a:xfrm>
              <a:off x="4860717" y="3018766"/>
              <a:ext cx="1282700" cy="2143587"/>
            </a:xfrm>
            <a:custGeom>
              <a:avLst/>
              <a:gdLst>
                <a:gd name="T0" fmla="*/ 3563 w 3564"/>
                <a:gd name="T1" fmla="*/ 0 h 3595"/>
                <a:gd name="T2" fmla="*/ 0 w 3564"/>
                <a:gd name="T3" fmla="*/ 0 h 3595"/>
                <a:gd name="T4" fmla="*/ 0 w 3564"/>
                <a:gd name="T5" fmla="*/ 3594 h 3595"/>
                <a:gd name="T6" fmla="*/ 3563 w 3564"/>
                <a:gd name="T7" fmla="*/ 3594 h 3595"/>
                <a:gd name="T8" fmla="*/ 3563 w 3564"/>
                <a:gd name="T9" fmla="*/ 0 h 3595"/>
              </a:gdLst>
              <a:ahLst/>
              <a:cxnLst>
                <a:cxn ang="0">
                  <a:pos x="T0" y="T1"/>
                </a:cxn>
                <a:cxn ang="0">
                  <a:pos x="T2" y="T3"/>
                </a:cxn>
                <a:cxn ang="0">
                  <a:pos x="T4" y="T5"/>
                </a:cxn>
                <a:cxn ang="0">
                  <a:pos x="T6" y="T7"/>
                </a:cxn>
                <a:cxn ang="0">
                  <a:pos x="T8" y="T9"/>
                </a:cxn>
              </a:cxnLst>
              <a:rect l="0" t="0" r="r" b="b"/>
              <a:pathLst>
                <a:path w="3564" h="3595">
                  <a:moveTo>
                    <a:pt x="3563" y="0"/>
                  </a:moveTo>
                  <a:lnTo>
                    <a:pt x="0" y="0"/>
                  </a:lnTo>
                  <a:lnTo>
                    <a:pt x="0" y="3594"/>
                  </a:lnTo>
                  <a:lnTo>
                    <a:pt x="3563" y="3594"/>
                  </a:lnTo>
                  <a:lnTo>
                    <a:pt x="3563" y="0"/>
                  </a:lnTo>
                </a:path>
              </a:pathLst>
            </a:custGeom>
            <a:gradFill>
              <a:gsLst>
                <a:gs pos="0">
                  <a:schemeClr val="accent6"/>
                </a:gs>
                <a:gs pos="100000">
                  <a:schemeClr val="bg2">
                    <a:lumMod val="20000"/>
                    <a:lumOff val="80000"/>
                    <a:alpha val="35000"/>
                  </a:schemeClr>
                </a:gs>
              </a:gsLst>
              <a:lin ang="5400000" scaled="1"/>
            </a:gradFill>
            <a:ln>
              <a:noFill/>
            </a:ln>
            <a:effectLst/>
          </p:spPr>
          <p:txBody>
            <a:bodyPr wrap="none" anchor="ctr">
              <a:normAutofit/>
            </a:bodyPr>
            <a:lstStyle/>
            <a:p>
              <a:endParaRPr lang="en-US" sz="2155"/>
            </a:p>
          </p:txBody>
        </p:sp>
        <p:sp>
          <p:nvSpPr>
            <p:cNvPr id="35" name="Triangle 34"/>
            <p:cNvSpPr/>
            <p:nvPr/>
          </p:nvSpPr>
          <p:spPr>
            <a:xfrm rot="10800000">
              <a:off x="4899832" y="3114663"/>
              <a:ext cx="1213994" cy="632420"/>
            </a:xfrm>
            <a:prstGeom prst="triangl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sz="2155"/>
            </a:p>
          </p:txBody>
        </p:sp>
        <p:sp>
          <p:nvSpPr>
            <p:cNvPr id="39" name="TextBox 38"/>
            <p:cNvSpPr txBox="1"/>
            <p:nvPr/>
          </p:nvSpPr>
          <p:spPr>
            <a:xfrm>
              <a:off x="5324542" y="3064764"/>
              <a:ext cx="463649" cy="553998"/>
            </a:xfrm>
            <a:prstGeom prst="rect">
              <a:avLst/>
            </a:prstGeom>
            <a:noFill/>
          </p:spPr>
          <p:txBody>
            <a:bodyPr wrap="square" rtlCol="0">
              <a:normAutofit/>
            </a:bodyPr>
            <a:lstStyle/>
            <a:p>
              <a:r>
                <a:rPr lang="en-US" sz="2993" b="1" dirty="0"/>
                <a:t>3</a:t>
              </a:r>
            </a:p>
          </p:txBody>
        </p:sp>
      </p:grpSp>
      <p:grpSp>
        <p:nvGrpSpPr>
          <p:cNvPr id="18" name="Group 17">
            <a:extLst>
              <a:ext uri="{FF2B5EF4-FFF2-40B4-BE49-F238E27FC236}">
                <a16:creationId xmlns:a16="http://schemas.microsoft.com/office/drawing/2014/main" id="{8B604F02-FA08-4149-969F-985F5B7E4A49}"/>
              </a:ext>
            </a:extLst>
          </p:cNvPr>
          <p:cNvGrpSpPr/>
          <p:nvPr/>
        </p:nvGrpSpPr>
        <p:grpSpPr>
          <a:xfrm>
            <a:off x="7657150" y="3358497"/>
            <a:ext cx="1285360" cy="2661111"/>
            <a:chOff x="6143417" y="2501242"/>
            <a:chExt cx="1293813" cy="2661111"/>
          </a:xfrm>
        </p:grpSpPr>
        <p:sp>
          <p:nvSpPr>
            <p:cNvPr id="13" name="Freeform 12"/>
            <p:cNvSpPr>
              <a:spLocks noChangeArrowheads="1"/>
            </p:cNvSpPr>
            <p:nvPr/>
          </p:nvSpPr>
          <p:spPr bwMode="auto">
            <a:xfrm>
              <a:off x="6143417" y="2501242"/>
              <a:ext cx="1293813" cy="2661111"/>
            </a:xfrm>
            <a:custGeom>
              <a:avLst/>
              <a:gdLst>
                <a:gd name="T0" fmla="*/ 3592 w 3593"/>
                <a:gd name="T1" fmla="*/ 0 h 3562"/>
                <a:gd name="T2" fmla="*/ 0 w 3593"/>
                <a:gd name="T3" fmla="*/ 0 h 3562"/>
                <a:gd name="T4" fmla="*/ 0 w 3593"/>
                <a:gd name="T5" fmla="*/ 3561 h 3562"/>
                <a:gd name="T6" fmla="*/ 3592 w 3593"/>
                <a:gd name="T7" fmla="*/ 3561 h 3562"/>
                <a:gd name="T8" fmla="*/ 3592 w 3593"/>
                <a:gd name="T9" fmla="*/ 0 h 3562"/>
              </a:gdLst>
              <a:ahLst/>
              <a:cxnLst>
                <a:cxn ang="0">
                  <a:pos x="T0" y="T1"/>
                </a:cxn>
                <a:cxn ang="0">
                  <a:pos x="T2" y="T3"/>
                </a:cxn>
                <a:cxn ang="0">
                  <a:pos x="T4" y="T5"/>
                </a:cxn>
                <a:cxn ang="0">
                  <a:pos x="T6" y="T7"/>
                </a:cxn>
                <a:cxn ang="0">
                  <a:pos x="T8" y="T9"/>
                </a:cxn>
              </a:cxnLst>
              <a:rect l="0" t="0" r="r" b="b"/>
              <a:pathLst>
                <a:path w="3593" h="3562">
                  <a:moveTo>
                    <a:pt x="3592" y="0"/>
                  </a:moveTo>
                  <a:lnTo>
                    <a:pt x="0" y="0"/>
                  </a:lnTo>
                  <a:lnTo>
                    <a:pt x="0" y="3561"/>
                  </a:lnTo>
                  <a:lnTo>
                    <a:pt x="3592" y="3561"/>
                  </a:lnTo>
                  <a:lnTo>
                    <a:pt x="3592" y="0"/>
                  </a:lnTo>
                </a:path>
              </a:pathLst>
            </a:custGeom>
            <a:gradFill>
              <a:gsLst>
                <a:gs pos="0">
                  <a:schemeClr val="accent4"/>
                </a:gs>
                <a:gs pos="100000">
                  <a:schemeClr val="bg2">
                    <a:lumMod val="20000"/>
                    <a:lumOff val="80000"/>
                    <a:alpha val="35000"/>
                  </a:schemeClr>
                </a:gs>
              </a:gsLst>
              <a:lin ang="5400000" scaled="1"/>
            </a:gradFill>
            <a:ln>
              <a:noFill/>
            </a:ln>
            <a:effectLst/>
          </p:spPr>
          <p:txBody>
            <a:bodyPr wrap="none" anchor="ctr">
              <a:normAutofit/>
            </a:bodyPr>
            <a:lstStyle/>
            <a:p>
              <a:endParaRPr lang="en-US" sz="2155"/>
            </a:p>
          </p:txBody>
        </p:sp>
        <p:sp>
          <p:nvSpPr>
            <p:cNvPr id="36" name="Triangle 35"/>
            <p:cNvSpPr/>
            <p:nvPr/>
          </p:nvSpPr>
          <p:spPr>
            <a:xfrm rot="10800000">
              <a:off x="6196557" y="2581551"/>
              <a:ext cx="1213994" cy="632420"/>
            </a:xfrm>
            <a:prstGeom prst="triangl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sz="2155"/>
            </a:p>
          </p:txBody>
        </p:sp>
        <p:sp>
          <p:nvSpPr>
            <p:cNvPr id="40" name="TextBox 39"/>
            <p:cNvSpPr txBox="1"/>
            <p:nvPr/>
          </p:nvSpPr>
          <p:spPr>
            <a:xfrm>
              <a:off x="6618909" y="2529757"/>
              <a:ext cx="463649" cy="553998"/>
            </a:xfrm>
            <a:prstGeom prst="rect">
              <a:avLst/>
            </a:prstGeom>
            <a:noFill/>
          </p:spPr>
          <p:txBody>
            <a:bodyPr wrap="square" rtlCol="0">
              <a:normAutofit/>
            </a:bodyPr>
            <a:lstStyle/>
            <a:p>
              <a:r>
                <a:rPr lang="en-US" sz="2993" b="1" dirty="0"/>
                <a:t>4</a:t>
              </a:r>
            </a:p>
          </p:txBody>
        </p:sp>
      </p:grpSp>
      <p:grpSp>
        <p:nvGrpSpPr>
          <p:cNvPr id="19" name="Group 18">
            <a:extLst>
              <a:ext uri="{FF2B5EF4-FFF2-40B4-BE49-F238E27FC236}">
                <a16:creationId xmlns:a16="http://schemas.microsoft.com/office/drawing/2014/main" id="{7F4F19DA-08D5-41B8-BB92-2AB4D18DEE88}"/>
              </a:ext>
            </a:extLst>
          </p:cNvPr>
          <p:cNvGrpSpPr/>
          <p:nvPr/>
        </p:nvGrpSpPr>
        <p:grpSpPr>
          <a:xfrm>
            <a:off x="8940933" y="2840969"/>
            <a:ext cx="1285360" cy="3178637"/>
            <a:chOff x="7435642" y="1983717"/>
            <a:chExt cx="1293813" cy="3178636"/>
          </a:xfrm>
        </p:grpSpPr>
        <p:sp>
          <p:nvSpPr>
            <p:cNvPr id="14" name="Freeform 13"/>
            <p:cNvSpPr>
              <a:spLocks noChangeArrowheads="1"/>
            </p:cNvSpPr>
            <p:nvPr/>
          </p:nvSpPr>
          <p:spPr bwMode="auto">
            <a:xfrm>
              <a:off x="7435642" y="1983717"/>
              <a:ext cx="1293813" cy="3178636"/>
            </a:xfrm>
            <a:custGeom>
              <a:avLst/>
              <a:gdLst>
                <a:gd name="T0" fmla="*/ 3594 w 3595"/>
                <a:gd name="T1" fmla="*/ 0 h 3594"/>
                <a:gd name="T2" fmla="*/ 0 w 3595"/>
                <a:gd name="T3" fmla="*/ 0 h 3594"/>
                <a:gd name="T4" fmla="*/ 0 w 3595"/>
                <a:gd name="T5" fmla="*/ 3593 h 3594"/>
                <a:gd name="T6" fmla="*/ 3594 w 3595"/>
                <a:gd name="T7" fmla="*/ 3593 h 3594"/>
                <a:gd name="T8" fmla="*/ 3594 w 3595"/>
                <a:gd name="T9" fmla="*/ 0 h 3594"/>
              </a:gdLst>
              <a:ahLst/>
              <a:cxnLst>
                <a:cxn ang="0">
                  <a:pos x="T0" y="T1"/>
                </a:cxn>
                <a:cxn ang="0">
                  <a:pos x="T2" y="T3"/>
                </a:cxn>
                <a:cxn ang="0">
                  <a:pos x="T4" y="T5"/>
                </a:cxn>
                <a:cxn ang="0">
                  <a:pos x="T6" y="T7"/>
                </a:cxn>
                <a:cxn ang="0">
                  <a:pos x="T8" y="T9"/>
                </a:cxn>
              </a:cxnLst>
              <a:rect l="0" t="0" r="r" b="b"/>
              <a:pathLst>
                <a:path w="3595" h="3594">
                  <a:moveTo>
                    <a:pt x="3594" y="0"/>
                  </a:moveTo>
                  <a:lnTo>
                    <a:pt x="0" y="0"/>
                  </a:lnTo>
                  <a:lnTo>
                    <a:pt x="0" y="3593"/>
                  </a:lnTo>
                  <a:lnTo>
                    <a:pt x="3594" y="3593"/>
                  </a:lnTo>
                  <a:lnTo>
                    <a:pt x="3594" y="0"/>
                  </a:lnTo>
                </a:path>
              </a:pathLst>
            </a:custGeom>
            <a:gradFill>
              <a:gsLst>
                <a:gs pos="0">
                  <a:schemeClr val="accent5">
                    <a:lumMod val="50000"/>
                  </a:schemeClr>
                </a:gs>
                <a:gs pos="100000">
                  <a:schemeClr val="bg2">
                    <a:lumMod val="20000"/>
                    <a:lumOff val="80000"/>
                    <a:alpha val="35000"/>
                  </a:schemeClr>
                </a:gs>
              </a:gsLst>
              <a:lin ang="5400000" scaled="1"/>
            </a:gradFill>
            <a:ln>
              <a:noFill/>
            </a:ln>
            <a:effectLst/>
          </p:spPr>
          <p:txBody>
            <a:bodyPr wrap="none" anchor="ctr">
              <a:normAutofit/>
            </a:bodyPr>
            <a:lstStyle/>
            <a:p>
              <a:endParaRPr lang="en-US" sz="2155"/>
            </a:p>
          </p:txBody>
        </p:sp>
        <p:sp>
          <p:nvSpPr>
            <p:cNvPr id="37" name="Triangle 36"/>
            <p:cNvSpPr/>
            <p:nvPr/>
          </p:nvSpPr>
          <p:spPr>
            <a:xfrm rot="10800000">
              <a:off x="7485566" y="2060695"/>
              <a:ext cx="1213994" cy="632420"/>
            </a:xfrm>
            <a:prstGeom prst="triangle">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endParaRPr lang="en-US" sz="2155"/>
            </a:p>
          </p:txBody>
        </p:sp>
        <p:sp>
          <p:nvSpPr>
            <p:cNvPr id="41" name="TextBox 40"/>
            <p:cNvSpPr txBox="1"/>
            <p:nvPr/>
          </p:nvSpPr>
          <p:spPr>
            <a:xfrm>
              <a:off x="7926138" y="2046407"/>
              <a:ext cx="463649" cy="553998"/>
            </a:xfrm>
            <a:prstGeom prst="rect">
              <a:avLst/>
            </a:prstGeom>
            <a:noFill/>
          </p:spPr>
          <p:txBody>
            <a:bodyPr wrap="square" rtlCol="0">
              <a:normAutofit/>
            </a:bodyPr>
            <a:lstStyle/>
            <a:p>
              <a:r>
                <a:rPr lang="en-US" sz="2993" b="1" dirty="0"/>
                <a:t>5</a:t>
              </a:r>
            </a:p>
          </p:txBody>
        </p:sp>
      </p:grpSp>
      <p:sp>
        <p:nvSpPr>
          <p:cNvPr id="48" name="TextBox 47"/>
          <p:cNvSpPr txBox="1"/>
          <p:nvPr/>
        </p:nvSpPr>
        <p:spPr>
          <a:xfrm>
            <a:off x="1692071" y="409294"/>
            <a:ext cx="1898932" cy="477055"/>
          </a:xfrm>
          <a:prstGeom prst="rect">
            <a:avLst/>
          </a:prstGeom>
          <a:noFill/>
        </p:spPr>
        <p:txBody>
          <a:bodyPr wrap="none" lIns="91049" tIns="45524" rIns="91049" bIns="45524" rtlCol="0">
            <a:normAutofit lnSpcReduction="10000"/>
          </a:bodyPr>
          <a:lstStyle/>
          <a:p>
            <a:r>
              <a:rPr lang="en-US" sz="2513" dirty="0">
                <a:solidFill>
                  <a:schemeClr val="tx2">
                    <a:lumMod val="25000"/>
                  </a:schemeClr>
                </a:solidFill>
              </a:rPr>
              <a:t>  </a:t>
            </a:r>
            <a:r>
              <a:rPr lang="en-US" sz="2800" dirty="0">
                <a:solidFill>
                  <a:schemeClr val="tx2">
                    <a:lumMod val="25000"/>
                  </a:schemeClr>
                </a:solidFill>
              </a:rPr>
              <a:t>Understanding Why?</a:t>
            </a:r>
          </a:p>
        </p:txBody>
      </p:sp>
      <p:sp>
        <p:nvSpPr>
          <p:cNvPr id="49" name="TextBox 48"/>
          <p:cNvSpPr txBox="1"/>
          <p:nvPr/>
        </p:nvSpPr>
        <p:spPr>
          <a:xfrm>
            <a:off x="1822213" y="1163472"/>
            <a:ext cx="5357520" cy="588785"/>
          </a:xfrm>
          <a:prstGeom prst="rect">
            <a:avLst/>
          </a:prstGeom>
          <a:noFill/>
        </p:spPr>
        <p:txBody>
          <a:bodyPr wrap="square" lIns="91049" tIns="45524" rIns="91049" bIns="45524" rtlCol="0">
            <a:noAutofit/>
          </a:bodyPr>
          <a:lstStyle/>
          <a:p>
            <a:pPr algn="just"/>
            <a:r>
              <a:rPr lang="en-US" dirty="0">
                <a:solidFill>
                  <a:schemeClr val="tx2">
                    <a:lumMod val="25000"/>
                  </a:schemeClr>
                </a:solidFill>
              </a:rPr>
              <a:t>These are the general areas which must be covered prior to discussing the sexual abusive </a:t>
            </a:r>
            <a:r>
              <a:rPr lang="en-US" dirty="0" err="1">
                <a:solidFill>
                  <a:schemeClr val="tx2">
                    <a:lumMod val="25000"/>
                  </a:schemeClr>
                </a:solidFill>
              </a:rPr>
              <a:t>behaviour</a:t>
            </a:r>
            <a:r>
              <a:rPr lang="en-US" dirty="0">
                <a:solidFill>
                  <a:schemeClr val="tx2">
                    <a:lumMod val="25000"/>
                  </a:schemeClr>
                </a:solidFill>
              </a:rPr>
              <a:t> to enable the beginning of analysis when move to discuss the more challenging topic</a:t>
            </a:r>
          </a:p>
        </p:txBody>
      </p:sp>
      <p:grpSp>
        <p:nvGrpSpPr>
          <p:cNvPr id="17" name="Group 16">
            <a:extLst>
              <a:ext uri="{FF2B5EF4-FFF2-40B4-BE49-F238E27FC236}">
                <a16:creationId xmlns:a16="http://schemas.microsoft.com/office/drawing/2014/main" id="{8C616A83-826D-4F3D-94E9-E1985CBD4637}"/>
              </a:ext>
            </a:extLst>
          </p:cNvPr>
          <p:cNvGrpSpPr/>
          <p:nvPr/>
        </p:nvGrpSpPr>
        <p:grpSpPr>
          <a:xfrm>
            <a:off x="3767710" y="3553112"/>
            <a:ext cx="1274322" cy="1423047"/>
            <a:chOff x="2284203" y="2695859"/>
            <a:chExt cx="1282702" cy="1423047"/>
          </a:xfrm>
        </p:grpSpPr>
        <p:sp>
          <p:nvSpPr>
            <p:cNvPr id="16" name="Freeform 15"/>
            <p:cNvSpPr>
              <a:spLocks noChangeArrowheads="1"/>
            </p:cNvSpPr>
            <p:nvPr/>
          </p:nvSpPr>
          <p:spPr bwMode="auto">
            <a:xfrm>
              <a:off x="2284205" y="2825093"/>
              <a:ext cx="1282700" cy="1293813"/>
            </a:xfrm>
            <a:custGeom>
              <a:avLst/>
              <a:gdLst>
                <a:gd name="T0" fmla="*/ 3563 w 3564"/>
                <a:gd name="T1" fmla="*/ 0 h 3595"/>
                <a:gd name="T2" fmla="*/ 0 w 3564"/>
                <a:gd name="T3" fmla="*/ 0 h 3595"/>
                <a:gd name="T4" fmla="*/ 0 w 3564"/>
                <a:gd name="T5" fmla="*/ 3594 h 3595"/>
                <a:gd name="T6" fmla="*/ 3563 w 3564"/>
                <a:gd name="T7" fmla="*/ 3594 h 3595"/>
                <a:gd name="T8" fmla="*/ 3563 w 3564"/>
                <a:gd name="T9" fmla="*/ 0 h 3595"/>
              </a:gdLst>
              <a:ahLst/>
              <a:cxnLst>
                <a:cxn ang="0">
                  <a:pos x="T0" y="T1"/>
                </a:cxn>
                <a:cxn ang="0">
                  <a:pos x="T2" y="T3"/>
                </a:cxn>
                <a:cxn ang="0">
                  <a:pos x="T4" y="T5"/>
                </a:cxn>
                <a:cxn ang="0">
                  <a:pos x="T6" y="T7"/>
                </a:cxn>
                <a:cxn ang="0">
                  <a:pos x="T8" y="T9"/>
                </a:cxn>
              </a:cxnLst>
              <a:rect l="0" t="0" r="r" b="b"/>
              <a:pathLst>
                <a:path w="3564" h="3595">
                  <a:moveTo>
                    <a:pt x="3563" y="0"/>
                  </a:moveTo>
                  <a:lnTo>
                    <a:pt x="0" y="0"/>
                  </a:lnTo>
                  <a:lnTo>
                    <a:pt x="0" y="3594"/>
                  </a:lnTo>
                  <a:lnTo>
                    <a:pt x="3563" y="3594"/>
                  </a:lnTo>
                  <a:lnTo>
                    <a:pt x="3563" y="0"/>
                  </a:lnTo>
                </a:path>
              </a:pathLst>
            </a:custGeom>
            <a:solidFill>
              <a:schemeClr val="bg2"/>
            </a:solidFill>
            <a:ln w="15875">
              <a:solidFill>
                <a:schemeClr val="tx1"/>
              </a:solidFill>
            </a:ln>
            <a:effectLst>
              <a:outerShdw blurRad="50800" dist="76200" dir="2700000" algn="tl" rotWithShape="0">
                <a:prstClr val="black">
                  <a:alpha val="40000"/>
                </a:prstClr>
              </a:outerShdw>
            </a:effectLst>
          </p:spPr>
          <p:txBody>
            <a:bodyPr wrap="none" anchor="ctr">
              <a:normAutofit/>
            </a:bodyPr>
            <a:lstStyle/>
            <a:p>
              <a:endParaRPr lang="en-US" sz="2155" dirty="0"/>
            </a:p>
          </p:txBody>
        </p:sp>
        <p:sp>
          <p:nvSpPr>
            <p:cNvPr id="6" name="TextBox 5"/>
            <p:cNvSpPr txBox="1"/>
            <p:nvPr/>
          </p:nvSpPr>
          <p:spPr>
            <a:xfrm>
              <a:off x="2312207" y="2976729"/>
              <a:ext cx="1239826" cy="1073633"/>
            </a:xfrm>
            <a:prstGeom prst="rect">
              <a:avLst/>
            </a:prstGeom>
            <a:noFill/>
          </p:spPr>
          <p:txBody>
            <a:bodyPr wrap="square" rtlCol="0">
              <a:noAutofit/>
            </a:bodyPr>
            <a:lstStyle/>
            <a:p>
              <a:r>
                <a:rPr lang="en-US" sz="900" dirty="0"/>
                <a:t>Parents</a:t>
              </a:r>
            </a:p>
            <a:p>
              <a:r>
                <a:rPr lang="en-US" sz="900" dirty="0"/>
                <a:t>Attachments</a:t>
              </a:r>
            </a:p>
            <a:p>
              <a:r>
                <a:rPr lang="en-US" sz="900" dirty="0"/>
                <a:t>Exposure to ACEs</a:t>
              </a:r>
            </a:p>
            <a:p>
              <a:r>
                <a:rPr lang="en-US" sz="900" dirty="0"/>
                <a:t>Siblings</a:t>
              </a:r>
            </a:p>
            <a:p>
              <a:r>
                <a:rPr lang="en-US" sz="900" dirty="0"/>
                <a:t>Relationships</a:t>
              </a:r>
            </a:p>
            <a:p>
              <a:r>
                <a:rPr lang="en-US" sz="900" dirty="0"/>
                <a:t>Supports</a:t>
              </a:r>
            </a:p>
            <a:p>
              <a:r>
                <a:rPr lang="en-US" sz="900" dirty="0"/>
                <a:t>Insight into offending </a:t>
              </a:r>
              <a:r>
                <a:rPr lang="en-US" sz="900" dirty="0" err="1"/>
                <a:t>behaviour</a:t>
              </a:r>
              <a:endParaRPr lang="en-US" sz="900" dirty="0"/>
            </a:p>
          </p:txBody>
        </p:sp>
        <p:sp>
          <p:nvSpPr>
            <p:cNvPr id="7" name="Hexagon 6"/>
            <p:cNvSpPr/>
            <p:nvPr/>
          </p:nvSpPr>
          <p:spPr>
            <a:xfrm>
              <a:off x="2284203" y="2695859"/>
              <a:ext cx="1152218" cy="310953"/>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97" dirty="0">
                  <a:solidFill>
                    <a:sysClr val="windowText" lastClr="000000"/>
                  </a:solidFill>
                </a:rPr>
                <a:t>Early Childhood</a:t>
              </a:r>
            </a:p>
          </p:txBody>
        </p:sp>
      </p:grpSp>
      <p:grpSp>
        <p:nvGrpSpPr>
          <p:cNvPr id="32" name="Group 31">
            <a:extLst>
              <a:ext uri="{FF2B5EF4-FFF2-40B4-BE49-F238E27FC236}">
                <a16:creationId xmlns:a16="http://schemas.microsoft.com/office/drawing/2014/main" id="{A87B3B97-1C73-4291-8347-3F5104C5DD09}"/>
              </a:ext>
            </a:extLst>
          </p:cNvPr>
          <p:cNvGrpSpPr/>
          <p:nvPr/>
        </p:nvGrpSpPr>
        <p:grpSpPr>
          <a:xfrm>
            <a:off x="5061962" y="2900422"/>
            <a:ext cx="1369829" cy="1568668"/>
            <a:chOff x="3531162" y="2043171"/>
            <a:chExt cx="1378838" cy="1568668"/>
          </a:xfrm>
        </p:grpSpPr>
        <p:grpSp>
          <p:nvGrpSpPr>
            <p:cNvPr id="25" name="Group 24">
              <a:extLst>
                <a:ext uri="{FF2B5EF4-FFF2-40B4-BE49-F238E27FC236}">
                  <a16:creationId xmlns:a16="http://schemas.microsoft.com/office/drawing/2014/main" id="{5FC2CA5E-6B5E-473B-BD74-280FD5745588}"/>
                </a:ext>
              </a:extLst>
            </p:cNvPr>
            <p:cNvGrpSpPr/>
            <p:nvPr/>
          </p:nvGrpSpPr>
          <p:grpSpPr>
            <a:xfrm>
              <a:off x="3538901" y="2318026"/>
              <a:ext cx="1371099" cy="1293813"/>
              <a:chOff x="3538901" y="2318026"/>
              <a:chExt cx="1371099" cy="1293813"/>
            </a:xfrm>
          </p:grpSpPr>
          <p:sp>
            <p:nvSpPr>
              <p:cNvPr id="20" name="Freeform 19"/>
              <p:cNvSpPr>
                <a:spLocks noChangeArrowheads="1"/>
              </p:cNvSpPr>
              <p:nvPr/>
            </p:nvSpPr>
            <p:spPr bwMode="auto">
              <a:xfrm>
                <a:off x="3566905" y="2318026"/>
                <a:ext cx="1293812" cy="1293813"/>
              </a:xfrm>
              <a:custGeom>
                <a:avLst/>
                <a:gdLst>
                  <a:gd name="T0" fmla="*/ 3594 w 3595"/>
                  <a:gd name="T1" fmla="*/ 0 h 3595"/>
                  <a:gd name="T2" fmla="*/ 0 w 3595"/>
                  <a:gd name="T3" fmla="*/ 0 h 3595"/>
                  <a:gd name="T4" fmla="*/ 0 w 3595"/>
                  <a:gd name="T5" fmla="*/ 3594 h 3595"/>
                  <a:gd name="T6" fmla="*/ 3594 w 3595"/>
                  <a:gd name="T7" fmla="*/ 3594 h 3595"/>
                  <a:gd name="T8" fmla="*/ 3594 w 3595"/>
                  <a:gd name="T9" fmla="*/ 0 h 3595"/>
                </a:gdLst>
                <a:ahLst/>
                <a:cxnLst>
                  <a:cxn ang="0">
                    <a:pos x="T0" y="T1"/>
                  </a:cxn>
                  <a:cxn ang="0">
                    <a:pos x="T2" y="T3"/>
                  </a:cxn>
                  <a:cxn ang="0">
                    <a:pos x="T4" y="T5"/>
                  </a:cxn>
                  <a:cxn ang="0">
                    <a:pos x="T6" y="T7"/>
                  </a:cxn>
                  <a:cxn ang="0">
                    <a:pos x="T8" y="T9"/>
                  </a:cxn>
                </a:cxnLst>
                <a:rect l="0" t="0" r="r" b="b"/>
                <a:pathLst>
                  <a:path w="3595" h="3595">
                    <a:moveTo>
                      <a:pt x="3594" y="0"/>
                    </a:moveTo>
                    <a:lnTo>
                      <a:pt x="0" y="0"/>
                    </a:lnTo>
                    <a:lnTo>
                      <a:pt x="0" y="3594"/>
                    </a:lnTo>
                    <a:lnTo>
                      <a:pt x="3594" y="3594"/>
                    </a:lnTo>
                    <a:lnTo>
                      <a:pt x="3594" y="0"/>
                    </a:lnTo>
                  </a:path>
                </a:pathLst>
              </a:custGeom>
              <a:solidFill>
                <a:schemeClr val="tx2">
                  <a:lumMod val="50000"/>
                </a:schemeClr>
              </a:solidFill>
              <a:ln w="15875">
                <a:solidFill>
                  <a:schemeClr val="tx1"/>
                </a:solidFill>
              </a:ln>
              <a:effectLst>
                <a:outerShdw blurRad="50800" dist="76200" dir="2700000" algn="tl" rotWithShape="0">
                  <a:prstClr val="black">
                    <a:alpha val="40000"/>
                  </a:prstClr>
                </a:outerShdw>
              </a:effectLst>
            </p:spPr>
            <p:txBody>
              <a:bodyPr wrap="none" anchor="ctr">
                <a:normAutofit/>
              </a:bodyPr>
              <a:lstStyle/>
              <a:p>
                <a:endParaRPr lang="en-US" sz="2155"/>
              </a:p>
            </p:txBody>
          </p:sp>
          <p:sp>
            <p:nvSpPr>
              <p:cNvPr id="42" name="TextBox 41"/>
              <p:cNvSpPr txBox="1"/>
              <p:nvPr/>
            </p:nvSpPr>
            <p:spPr>
              <a:xfrm>
                <a:off x="3538901" y="2470624"/>
                <a:ext cx="1371099" cy="1102378"/>
              </a:xfrm>
              <a:prstGeom prst="rect">
                <a:avLst/>
              </a:prstGeom>
              <a:solidFill>
                <a:schemeClr val="accent6">
                  <a:lumMod val="20000"/>
                  <a:lumOff val="80000"/>
                </a:schemeClr>
              </a:solidFill>
            </p:spPr>
            <p:txBody>
              <a:bodyPr wrap="square" rtlCol="0">
                <a:normAutofit fontScale="77500" lnSpcReduction="20000"/>
              </a:bodyPr>
              <a:lstStyle/>
              <a:p>
                <a:r>
                  <a:rPr lang="en-US" sz="1350" dirty="0"/>
                  <a:t>Education history</a:t>
                </a:r>
              </a:p>
              <a:p>
                <a:r>
                  <a:rPr lang="en-US" sz="1350" dirty="0"/>
                  <a:t>Cognitive Functioning</a:t>
                </a:r>
              </a:p>
              <a:p>
                <a:r>
                  <a:rPr lang="en-US" sz="1350" dirty="0"/>
                  <a:t>Relationships with peers, teachers</a:t>
                </a:r>
              </a:p>
              <a:p>
                <a:r>
                  <a:rPr lang="en-US" sz="1350" dirty="0"/>
                  <a:t>Employment History</a:t>
                </a:r>
              </a:p>
              <a:p>
                <a:r>
                  <a:rPr lang="en-US" sz="1350" dirty="0"/>
                  <a:t>Relationships with colleagues</a:t>
                </a:r>
              </a:p>
              <a:p>
                <a:endParaRPr lang="en-US" sz="1197" dirty="0"/>
              </a:p>
            </p:txBody>
          </p:sp>
        </p:grpSp>
        <p:sp>
          <p:nvSpPr>
            <p:cNvPr id="50" name="Hexagon 49"/>
            <p:cNvSpPr/>
            <p:nvPr/>
          </p:nvSpPr>
          <p:spPr>
            <a:xfrm>
              <a:off x="3531162" y="2043171"/>
              <a:ext cx="1345704" cy="383216"/>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077" dirty="0">
                  <a:solidFill>
                    <a:sysClr val="windowText" lastClr="000000"/>
                  </a:solidFill>
                </a:rPr>
                <a:t>Education and Employment</a:t>
              </a:r>
            </a:p>
          </p:txBody>
        </p:sp>
      </p:grpSp>
      <p:grpSp>
        <p:nvGrpSpPr>
          <p:cNvPr id="34" name="Group 33">
            <a:extLst>
              <a:ext uri="{FF2B5EF4-FFF2-40B4-BE49-F238E27FC236}">
                <a16:creationId xmlns:a16="http://schemas.microsoft.com/office/drawing/2014/main" id="{6E11EC8A-8BB4-4CA1-BAF6-CA0BD33E8BB2}"/>
              </a:ext>
            </a:extLst>
          </p:cNvPr>
          <p:cNvGrpSpPr/>
          <p:nvPr/>
        </p:nvGrpSpPr>
        <p:grpSpPr>
          <a:xfrm>
            <a:off x="6227233" y="2456064"/>
            <a:ext cx="1429919" cy="2336611"/>
            <a:chOff x="4704095" y="1598809"/>
            <a:chExt cx="1439322" cy="2344526"/>
          </a:xfrm>
        </p:grpSpPr>
        <p:grpSp>
          <p:nvGrpSpPr>
            <p:cNvPr id="26" name="Group 25">
              <a:extLst>
                <a:ext uri="{FF2B5EF4-FFF2-40B4-BE49-F238E27FC236}">
                  <a16:creationId xmlns:a16="http://schemas.microsoft.com/office/drawing/2014/main" id="{7CCCD81F-B4C7-4536-97B3-1AC82571DF9A}"/>
                </a:ext>
              </a:extLst>
            </p:cNvPr>
            <p:cNvGrpSpPr/>
            <p:nvPr/>
          </p:nvGrpSpPr>
          <p:grpSpPr>
            <a:xfrm>
              <a:off x="4860717" y="1800501"/>
              <a:ext cx="1282700" cy="2142834"/>
              <a:chOff x="4860717" y="1800501"/>
              <a:chExt cx="1282700" cy="2142834"/>
            </a:xfrm>
          </p:grpSpPr>
          <p:sp>
            <p:nvSpPr>
              <p:cNvPr id="21" name="Freeform 20"/>
              <p:cNvSpPr>
                <a:spLocks noChangeArrowheads="1"/>
              </p:cNvSpPr>
              <p:nvPr/>
            </p:nvSpPr>
            <p:spPr bwMode="auto">
              <a:xfrm>
                <a:off x="4860717" y="1800501"/>
                <a:ext cx="1282700" cy="1293813"/>
              </a:xfrm>
              <a:custGeom>
                <a:avLst/>
                <a:gdLst>
                  <a:gd name="T0" fmla="*/ 3563 w 3564"/>
                  <a:gd name="T1" fmla="*/ 0 h 3595"/>
                  <a:gd name="T2" fmla="*/ 0 w 3564"/>
                  <a:gd name="T3" fmla="*/ 0 h 3595"/>
                  <a:gd name="T4" fmla="*/ 0 w 3564"/>
                  <a:gd name="T5" fmla="*/ 3594 h 3595"/>
                  <a:gd name="T6" fmla="*/ 3563 w 3564"/>
                  <a:gd name="T7" fmla="*/ 3594 h 3595"/>
                  <a:gd name="T8" fmla="*/ 3563 w 3564"/>
                  <a:gd name="T9" fmla="*/ 0 h 3595"/>
                </a:gdLst>
                <a:ahLst/>
                <a:cxnLst>
                  <a:cxn ang="0">
                    <a:pos x="T0" y="T1"/>
                  </a:cxn>
                  <a:cxn ang="0">
                    <a:pos x="T2" y="T3"/>
                  </a:cxn>
                  <a:cxn ang="0">
                    <a:pos x="T4" y="T5"/>
                  </a:cxn>
                  <a:cxn ang="0">
                    <a:pos x="T6" y="T7"/>
                  </a:cxn>
                  <a:cxn ang="0">
                    <a:pos x="T8" y="T9"/>
                  </a:cxn>
                </a:cxnLst>
                <a:rect l="0" t="0" r="r" b="b"/>
                <a:pathLst>
                  <a:path w="3564" h="3595">
                    <a:moveTo>
                      <a:pt x="3563" y="0"/>
                    </a:moveTo>
                    <a:lnTo>
                      <a:pt x="0" y="0"/>
                    </a:lnTo>
                    <a:lnTo>
                      <a:pt x="0" y="3594"/>
                    </a:lnTo>
                    <a:lnTo>
                      <a:pt x="3563" y="3594"/>
                    </a:lnTo>
                    <a:lnTo>
                      <a:pt x="3563" y="0"/>
                    </a:lnTo>
                  </a:path>
                </a:pathLst>
              </a:custGeom>
              <a:solidFill>
                <a:schemeClr val="accent3">
                  <a:lumMod val="20000"/>
                  <a:lumOff val="80000"/>
                </a:schemeClr>
              </a:solidFill>
              <a:ln w="15875" cap="flat">
                <a:solidFill>
                  <a:schemeClr val="tx1"/>
                </a:solidFill>
                <a:bevel/>
                <a:headEnd/>
                <a:tailEnd/>
              </a:ln>
              <a:effectLst>
                <a:outerShdw blurRad="63500" dist="38099" dir="2700000" algn="ctr" rotWithShape="0">
                  <a:srgbClr val="000000">
                    <a:alpha val="74998"/>
                  </a:srgbClr>
                </a:outerShdw>
              </a:effectLst>
            </p:spPr>
            <p:txBody>
              <a:bodyPr wrap="none" anchor="ctr">
                <a:normAutofit/>
              </a:bodyPr>
              <a:lstStyle/>
              <a:p>
                <a:endParaRPr lang="en-US" sz="2155"/>
              </a:p>
            </p:txBody>
          </p:sp>
          <p:sp>
            <p:nvSpPr>
              <p:cNvPr id="43" name="TextBox 42"/>
              <p:cNvSpPr txBox="1"/>
              <p:nvPr/>
            </p:nvSpPr>
            <p:spPr>
              <a:xfrm>
                <a:off x="4869213" y="1971513"/>
                <a:ext cx="1241192" cy="1971822"/>
              </a:xfrm>
              <a:prstGeom prst="rect">
                <a:avLst/>
              </a:prstGeom>
              <a:noFill/>
            </p:spPr>
            <p:txBody>
              <a:bodyPr wrap="square" rtlCol="0">
                <a:normAutofit/>
              </a:bodyPr>
              <a:lstStyle/>
              <a:p>
                <a:pPr>
                  <a:lnSpc>
                    <a:spcPct val="170000"/>
                  </a:lnSpc>
                </a:pPr>
                <a:r>
                  <a:rPr lang="en-US" sz="825" dirty="0"/>
                  <a:t>Formal and informal sex education </a:t>
                </a:r>
              </a:p>
              <a:p>
                <a:pPr>
                  <a:lnSpc>
                    <a:spcPct val="170000"/>
                  </a:lnSpc>
                </a:pPr>
                <a:r>
                  <a:rPr lang="en-US" sz="825" dirty="0"/>
                  <a:t>Relationship History</a:t>
                </a:r>
              </a:p>
              <a:p>
                <a:pPr>
                  <a:lnSpc>
                    <a:spcPct val="170000"/>
                  </a:lnSpc>
                </a:pPr>
                <a:r>
                  <a:rPr lang="en-US" sz="825" dirty="0"/>
                  <a:t>Current relationship </a:t>
                </a:r>
              </a:p>
            </p:txBody>
          </p:sp>
        </p:grpSp>
        <p:sp>
          <p:nvSpPr>
            <p:cNvPr id="51" name="Hexagon 50"/>
            <p:cNvSpPr/>
            <p:nvPr/>
          </p:nvSpPr>
          <p:spPr>
            <a:xfrm>
              <a:off x="4704095" y="1598809"/>
              <a:ext cx="1429796" cy="342851"/>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97" dirty="0">
                  <a:solidFill>
                    <a:sysClr val="windowText" lastClr="000000"/>
                  </a:solidFill>
                </a:rPr>
                <a:t>Psychosexual History</a:t>
              </a:r>
            </a:p>
          </p:txBody>
        </p:sp>
      </p:grpSp>
      <p:grpSp>
        <p:nvGrpSpPr>
          <p:cNvPr id="62" name="Group 61">
            <a:extLst>
              <a:ext uri="{FF2B5EF4-FFF2-40B4-BE49-F238E27FC236}">
                <a16:creationId xmlns:a16="http://schemas.microsoft.com/office/drawing/2014/main" id="{DA6EE08A-2A7C-4DAF-8FC7-F08067FAF119}"/>
              </a:ext>
            </a:extLst>
          </p:cNvPr>
          <p:cNvGrpSpPr/>
          <p:nvPr/>
        </p:nvGrpSpPr>
        <p:grpSpPr>
          <a:xfrm>
            <a:off x="7572209" y="1925133"/>
            <a:ext cx="1370300" cy="1497794"/>
            <a:chOff x="6057918" y="1067883"/>
            <a:chExt cx="1379312" cy="1497793"/>
          </a:xfrm>
        </p:grpSpPr>
        <p:sp>
          <p:nvSpPr>
            <p:cNvPr id="22" name="Freeform 21"/>
            <p:cNvSpPr>
              <a:spLocks noChangeArrowheads="1"/>
            </p:cNvSpPr>
            <p:nvPr/>
          </p:nvSpPr>
          <p:spPr bwMode="auto">
            <a:xfrm>
              <a:off x="6143417" y="1282976"/>
              <a:ext cx="1293813" cy="1282700"/>
            </a:xfrm>
            <a:custGeom>
              <a:avLst/>
              <a:gdLst>
                <a:gd name="T0" fmla="*/ 3592 w 3593"/>
                <a:gd name="T1" fmla="*/ 0 h 3562"/>
                <a:gd name="T2" fmla="*/ 0 w 3593"/>
                <a:gd name="T3" fmla="*/ 0 h 3562"/>
                <a:gd name="T4" fmla="*/ 0 w 3593"/>
                <a:gd name="T5" fmla="*/ 3561 h 3562"/>
                <a:gd name="T6" fmla="*/ 3592 w 3593"/>
                <a:gd name="T7" fmla="*/ 3561 h 3562"/>
                <a:gd name="T8" fmla="*/ 3592 w 3593"/>
                <a:gd name="T9" fmla="*/ 0 h 3562"/>
              </a:gdLst>
              <a:ahLst/>
              <a:cxnLst>
                <a:cxn ang="0">
                  <a:pos x="T0" y="T1"/>
                </a:cxn>
                <a:cxn ang="0">
                  <a:pos x="T2" y="T3"/>
                </a:cxn>
                <a:cxn ang="0">
                  <a:pos x="T4" y="T5"/>
                </a:cxn>
                <a:cxn ang="0">
                  <a:pos x="T6" y="T7"/>
                </a:cxn>
                <a:cxn ang="0">
                  <a:pos x="T8" y="T9"/>
                </a:cxn>
              </a:cxnLst>
              <a:rect l="0" t="0" r="r" b="b"/>
              <a:pathLst>
                <a:path w="3593" h="3562">
                  <a:moveTo>
                    <a:pt x="3592" y="0"/>
                  </a:moveTo>
                  <a:lnTo>
                    <a:pt x="0" y="0"/>
                  </a:lnTo>
                  <a:lnTo>
                    <a:pt x="0" y="3561"/>
                  </a:lnTo>
                  <a:lnTo>
                    <a:pt x="3592" y="3561"/>
                  </a:lnTo>
                  <a:lnTo>
                    <a:pt x="3592" y="0"/>
                  </a:lnTo>
                </a:path>
              </a:pathLst>
            </a:custGeom>
            <a:solidFill>
              <a:schemeClr val="accent4">
                <a:lumMod val="40000"/>
                <a:lumOff val="60000"/>
              </a:schemeClr>
            </a:solidFill>
            <a:ln w="15875">
              <a:solidFill>
                <a:schemeClr val="tx1"/>
              </a:solidFill>
            </a:ln>
            <a:effectLst>
              <a:outerShdw blurRad="50800" dist="76200" dir="2700000" algn="tl" rotWithShape="0">
                <a:prstClr val="black">
                  <a:alpha val="40000"/>
                </a:prstClr>
              </a:outerShdw>
            </a:effectLst>
          </p:spPr>
          <p:txBody>
            <a:bodyPr wrap="none" anchor="ctr">
              <a:normAutofit/>
            </a:bodyPr>
            <a:lstStyle/>
            <a:p>
              <a:endParaRPr lang="en-US" sz="2155"/>
            </a:p>
          </p:txBody>
        </p:sp>
        <p:grpSp>
          <p:nvGrpSpPr>
            <p:cNvPr id="61" name="Group 60">
              <a:extLst>
                <a:ext uri="{FF2B5EF4-FFF2-40B4-BE49-F238E27FC236}">
                  <a16:creationId xmlns:a16="http://schemas.microsoft.com/office/drawing/2014/main" id="{F29A6228-114D-441B-82C5-576F3AD1E94A}"/>
                </a:ext>
              </a:extLst>
            </p:cNvPr>
            <p:cNvGrpSpPr/>
            <p:nvPr/>
          </p:nvGrpSpPr>
          <p:grpSpPr>
            <a:xfrm>
              <a:off x="6057918" y="1067883"/>
              <a:ext cx="1329387" cy="1481265"/>
              <a:chOff x="6057918" y="1067883"/>
              <a:chExt cx="1329387" cy="1481265"/>
            </a:xfrm>
          </p:grpSpPr>
          <p:sp>
            <p:nvSpPr>
              <p:cNvPr id="44" name="TextBox 43"/>
              <p:cNvSpPr txBox="1"/>
              <p:nvPr/>
            </p:nvSpPr>
            <p:spPr>
              <a:xfrm>
                <a:off x="6176429" y="1595041"/>
                <a:ext cx="1197203" cy="954107"/>
              </a:xfrm>
              <a:prstGeom prst="rect">
                <a:avLst/>
              </a:prstGeom>
              <a:noFill/>
            </p:spPr>
            <p:txBody>
              <a:bodyPr wrap="square" rtlCol="0">
                <a:normAutofit fontScale="85000" lnSpcReduction="20000"/>
              </a:bodyPr>
              <a:lstStyle/>
              <a:p>
                <a:r>
                  <a:rPr lang="en-US" sz="1197" dirty="0"/>
                  <a:t>Physical health</a:t>
                </a:r>
              </a:p>
              <a:p>
                <a:r>
                  <a:rPr lang="en-US" sz="1197" dirty="0"/>
                  <a:t>Mental health </a:t>
                </a:r>
              </a:p>
              <a:p>
                <a:r>
                  <a:rPr lang="en-US" sz="1197" dirty="0"/>
                  <a:t>Pre disclosure and post</a:t>
                </a:r>
              </a:p>
              <a:p>
                <a:r>
                  <a:rPr lang="en-US" sz="1197" dirty="0"/>
                  <a:t>Alcohol and Substance use</a:t>
                </a:r>
              </a:p>
              <a:p>
                <a:r>
                  <a:rPr lang="en-US" sz="1197" dirty="0"/>
                  <a:t>Coping Strategies</a:t>
                </a:r>
              </a:p>
            </p:txBody>
          </p:sp>
          <p:sp>
            <p:nvSpPr>
              <p:cNvPr id="52" name="Hexagon 51"/>
              <p:cNvSpPr/>
              <p:nvPr/>
            </p:nvSpPr>
            <p:spPr>
              <a:xfrm>
                <a:off x="6057918" y="1067883"/>
                <a:ext cx="1329387" cy="486689"/>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97" dirty="0">
                    <a:solidFill>
                      <a:sysClr val="windowText" lastClr="000000"/>
                    </a:solidFill>
                  </a:rPr>
                  <a:t>Physical and Mental Health</a:t>
                </a:r>
              </a:p>
            </p:txBody>
          </p:sp>
        </p:grpSp>
      </p:grpSp>
      <p:grpSp>
        <p:nvGrpSpPr>
          <p:cNvPr id="63" name="Group 62">
            <a:extLst>
              <a:ext uri="{FF2B5EF4-FFF2-40B4-BE49-F238E27FC236}">
                <a16:creationId xmlns:a16="http://schemas.microsoft.com/office/drawing/2014/main" id="{C99E0C54-F569-45DA-BB1F-F4B0F4081FAB}"/>
              </a:ext>
            </a:extLst>
          </p:cNvPr>
          <p:cNvGrpSpPr/>
          <p:nvPr/>
        </p:nvGrpSpPr>
        <p:grpSpPr>
          <a:xfrm>
            <a:off x="8807723" y="1496269"/>
            <a:ext cx="1546775" cy="1420249"/>
            <a:chOff x="7301555" y="639016"/>
            <a:chExt cx="1556948" cy="1420248"/>
          </a:xfrm>
        </p:grpSpPr>
        <p:sp>
          <p:nvSpPr>
            <p:cNvPr id="23" name="Freeform 22"/>
            <p:cNvSpPr>
              <a:spLocks noChangeArrowheads="1"/>
            </p:cNvSpPr>
            <p:nvPr/>
          </p:nvSpPr>
          <p:spPr bwMode="auto">
            <a:xfrm>
              <a:off x="7435642" y="765451"/>
              <a:ext cx="1293813" cy="1293813"/>
            </a:xfrm>
            <a:custGeom>
              <a:avLst/>
              <a:gdLst>
                <a:gd name="T0" fmla="*/ 3594 w 3595"/>
                <a:gd name="T1" fmla="*/ 0 h 3594"/>
                <a:gd name="T2" fmla="*/ 0 w 3595"/>
                <a:gd name="T3" fmla="*/ 0 h 3594"/>
                <a:gd name="T4" fmla="*/ 0 w 3595"/>
                <a:gd name="T5" fmla="*/ 3593 h 3594"/>
                <a:gd name="T6" fmla="*/ 3594 w 3595"/>
                <a:gd name="T7" fmla="*/ 3593 h 3594"/>
                <a:gd name="T8" fmla="*/ 3594 w 3595"/>
                <a:gd name="T9" fmla="*/ 0 h 3594"/>
              </a:gdLst>
              <a:ahLst/>
              <a:cxnLst>
                <a:cxn ang="0">
                  <a:pos x="T0" y="T1"/>
                </a:cxn>
                <a:cxn ang="0">
                  <a:pos x="T2" y="T3"/>
                </a:cxn>
                <a:cxn ang="0">
                  <a:pos x="T4" y="T5"/>
                </a:cxn>
                <a:cxn ang="0">
                  <a:pos x="T6" y="T7"/>
                </a:cxn>
                <a:cxn ang="0">
                  <a:pos x="T8" y="T9"/>
                </a:cxn>
              </a:cxnLst>
              <a:rect l="0" t="0" r="r" b="b"/>
              <a:pathLst>
                <a:path w="3595" h="3594">
                  <a:moveTo>
                    <a:pt x="3594" y="0"/>
                  </a:moveTo>
                  <a:lnTo>
                    <a:pt x="0" y="0"/>
                  </a:lnTo>
                  <a:lnTo>
                    <a:pt x="0" y="3593"/>
                  </a:lnTo>
                  <a:lnTo>
                    <a:pt x="3594" y="3593"/>
                  </a:lnTo>
                  <a:lnTo>
                    <a:pt x="3594" y="0"/>
                  </a:lnTo>
                </a:path>
              </a:pathLst>
            </a:custGeom>
            <a:solidFill>
              <a:schemeClr val="accent5">
                <a:lumMod val="60000"/>
                <a:lumOff val="40000"/>
              </a:schemeClr>
            </a:solidFill>
            <a:ln w="15875">
              <a:solidFill>
                <a:schemeClr val="tx1"/>
              </a:solidFill>
            </a:ln>
            <a:effectLst>
              <a:outerShdw blurRad="50800" dist="76200" dir="2700000" algn="tl" rotWithShape="0">
                <a:prstClr val="black">
                  <a:alpha val="40000"/>
                </a:prstClr>
              </a:outerShdw>
            </a:effectLst>
          </p:spPr>
          <p:txBody>
            <a:bodyPr wrap="none" anchor="ctr">
              <a:normAutofit/>
            </a:bodyPr>
            <a:lstStyle/>
            <a:p>
              <a:endParaRPr lang="en-US" sz="2155"/>
            </a:p>
          </p:txBody>
        </p:sp>
        <p:sp>
          <p:nvSpPr>
            <p:cNvPr id="45" name="TextBox 44"/>
            <p:cNvSpPr txBox="1"/>
            <p:nvPr/>
          </p:nvSpPr>
          <p:spPr>
            <a:xfrm>
              <a:off x="7522727" y="935303"/>
              <a:ext cx="1197203" cy="954107"/>
            </a:xfrm>
            <a:prstGeom prst="rect">
              <a:avLst/>
            </a:prstGeom>
            <a:solidFill>
              <a:schemeClr val="accent5">
                <a:lumMod val="60000"/>
                <a:lumOff val="40000"/>
              </a:schemeClr>
            </a:solidFill>
          </p:spPr>
          <p:txBody>
            <a:bodyPr wrap="square" rtlCol="0">
              <a:normAutofit/>
            </a:bodyPr>
            <a:lstStyle/>
            <a:p>
              <a:r>
                <a:rPr lang="en-US" sz="1197" dirty="0"/>
                <a:t>Convictions</a:t>
              </a:r>
            </a:p>
            <a:p>
              <a:r>
                <a:rPr lang="en-US" sz="1197" dirty="0"/>
                <a:t>Charges</a:t>
              </a:r>
            </a:p>
            <a:p>
              <a:r>
                <a:rPr lang="en-US" sz="1197" dirty="0"/>
                <a:t>Criminal Justice</a:t>
              </a:r>
            </a:p>
            <a:p>
              <a:r>
                <a:rPr lang="en-US" sz="1197" dirty="0"/>
                <a:t>Involvement</a:t>
              </a:r>
            </a:p>
          </p:txBody>
        </p:sp>
        <p:sp>
          <p:nvSpPr>
            <p:cNvPr id="53" name="Hexagon 52"/>
            <p:cNvSpPr/>
            <p:nvPr/>
          </p:nvSpPr>
          <p:spPr>
            <a:xfrm>
              <a:off x="7301555" y="639016"/>
              <a:ext cx="1556948" cy="296287"/>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197" dirty="0">
                  <a:solidFill>
                    <a:sysClr val="windowText" lastClr="000000"/>
                  </a:solidFill>
                </a:rPr>
                <a:t>Forensic History</a:t>
              </a:r>
            </a:p>
          </p:txBody>
        </p:sp>
      </p:grpSp>
      <p:grpSp>
        <p:nvGrpSpPr>
          <p:cNvPr id="55" name="Group 54">
            <a:extLst>
              <a:ext uri="{FF2B5EF4-FFF2-40B4-BE49-F238E27FC236}">
                <a16:creationId xmlns:a16="http://schemas.microsoft.com/office/drawing/2014/main" id="{DCC27261-2ACC-534C-8A00-99ADB212A6A7}"/>
              </a:ext>
            </a:extLst>
          </p:cNvPr>
          <p:cNvGrpSpPr/>
          <p:nvPr/>
        </p:nvGrpSpPr>
        <p:grpSpPr>
          <a:xfrm>
            <a:off x="1914354" y="4358747"/>
            <a:ext cx="870514" cy="1006673"/>
            <a:chOff x="3624607" y="103050"/>
            <a:chExt cx="1855788" cy="2386012"/>
          </a:xfr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grpSpPr>
        <p:sp>
          <p:nvSpPr>
            <p:cNvPr id="56" name="Freeform 55">
              <a:extLst>
                <a:ext uri="{FF2B5EF4-FFF2-40B4-BE49-F238E27FC236}">
                  <a16:creationId xmlns:a16="http://schemas.microsoft.com/office/drawing/2014/main" id="{DAF4479E-A557-1541-9FEE-3114246D5138}"/>
                </a:ext>
              </a:extLst>
            </p:cNvPr>
            <p:cNvSpPr>
              <a:spLocks noChangeArrowheads="1"/>
            </p:cNvSpPr>
            <p:nvPr/>
          </p:nvSpPr>
          <p:spPr bwMode="auto">
            <a:xfrm>
              <a:off x="3624607" y="1520687"/>
              <a:ext cx="798513" cy="968375"/>
            </a:xfrm>
            <a:custGeom>
              <a:avLst/>
              <a:gdLst>
                <a:gd name="T0" fmla="*/ 1656 w 2219"/>
                <a:gd name="T1" fmla="*/ 0 h 2688"/>
                <a:gd name="T2" fmla="*/ 1656 w 2219"/>
                <a:gd name="T3" fmla="*/ 0 h 2688"/>
                <a:gd name="T4" fmla="*/ 1281 w 2219"/>
                <a:gd name="T5" fmla="*/ 1344 h 2688"/>
                <a:gd name="T6" fmla="*/ 187 w 2219"/>
                <a:gd name="T7" fmla="*/ 2093 h 2688"/>
                <a:gd name="T8" fmla="*/ 125 w 2219"/>
                <a:gd name="T9" fmla="*/ 2531 h 2688"/>
                <a:gd name="T10" fmla="*/ 375 w 2219"/>
                <a:gd name="T11" fmla="*/ 2687 h 2688"/>
                <a:gd name="T12" fmla="*/ 562 w 2219"/>
                <a:gd name="T13" fmla="*/ 2625 h 2688"/>
                <a:gd name="T14" fmla="*/ 1750 w 2219"/>
                <a:gd name="T15" fmla="*/ 1813 h 2688"/>
                <a:gd name="T16" fmla="*/ 1875 w 2219"/>
                <a:gd name="T17" fmla="*/ 1626 h 2688"/>
                <a:gd name="T18" fmla="*/ 2218 w 2219"/>
                <a:gd name="T19" fmla="*/ 438 h 2688"/>
                <a:gd name="T20" fmla="*/ 2187 w 2219"/>
                <a:gd name="T21" fmla="*/ 438 h 2688"/>
                <a:gd name="T22" fmla="*/ 1656 w 2219"/>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9" h="2688">
                  <a:moveTo>
                    <a:pt x="1656" y="0"/>
                  </a:moveTo>
                  <a:lnTo>
                    <a:pt x="1656" y="0"/>
                  </a:lnTo>
                  <a:cubicBezTo>
                    <a:pt x="1281" y="1344"/>
                    <a:pt x="1281" y="1344"/>
                    <a:pt x="1281" y="1344"/>
                  </a:cubicBezTo>
                  <a:cubicBezTo>
                    <a:pt x="187" y="2093"/>
                    <a:pt x="187" y="2093"/>
                    <a:pt x="187" y="2093"/>
                  </a:cubicBezTo>
                  <a:cubicBezTo>
                    <a:pt x="31" y="2187"/>
                    <a:pt x="0" y="2375"/>
                    <a:pt x="125" y="2531"/>
                  </a:cubicBezTo>
                  <a:cubicBezTo>
                    <a:pt x="187" y="2625"/>
                    <a:pt x="281" y="2687"/>
                    <a:pt x="375" y="2687"/>
                  </a:cubicBezTo>
                  <a:cubicBezTo>
                    <a:pt x="437" y="2687"/>
                    <a:pt x="500" y="2656"/>
                    <a:pt x="562" y="2625"/>
                  </a:cubicBezTo>
                  <a:cubicBezTo>
                    <a:pt x="1750" y="1813"/>
                    <a:pt x="1750" y="1813"/>
                    <a:pt x="1750" y="1813"/>
                  </a:cubicBezTo>
                  <a:cubicBezTo>
                    <a:pt x="1812" y="1751"/>
                    <a:pt x="1843" y="1688"/>
                    <a:pt x="1875" y="1626"/>
                  </a:cubicBezTo>
                  <a:cubicBezTo>
                    <a:pt x="2218" y="438"/>
                    <a:pt x="2218" y="438"/>
                    <a:pt x="2218" y="438"/>
                  </a:cubicBezTo>
                  <a:cubicBezTo>
                    <a:pt x="2187" y="438"/>
                    <a:pt x="2187" y="438"/>
                    <a:pt x="2187" y="438"/>
                  </a:cubicBezTo>
                  <a:cubicBezTo>
                    <a:pt x="1781" y="219"/>
                    <a:pt x="1687" y="63"/>
                    <a:pt x="165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350"/>
            </a:p>
          </p:txBody>
        </p:sp>
        <p:grpSp>
          <p:nvGrpSpPr>
            <p:cNvPr id="57" name="Group 56">
              <a:extLst>
                <a:ext uri="{FF2B5EF4-FFF2-40B4-BE49-F238E27FC236}">
                  <a16:creationId xmlns:a16="http://schemas.microsoft.com/office/drawing/2014/main" id="{C01ECBDD-F629-C94C-B143-831CC1A68B3E}"/>
                </a:ext>
              </a:extLst>
            </p:cNvPr>
            <p:cNvGrpSpPr/>
            <p:nvPr/>
          </p:nvGrpSpPr>
          <p:grpSpPr>
            <a:xfrm>
              <a:off x="3680170" y="103050"/>
              <a:ext cx="1800225" cy="2339974"/>
              <a:chOff x="2946745" y="490676"/>
              <a:chExt cx="1800225" cy="2339974"/>
            </a:xfrm>
            <a:grpFill/>
          </p:grpSpPr>
          <p:sp>
            <p:nvSpPr>
              <p:cNvPr id="58" name="Freeform 57">
                <a:extLst>
                  <a:ext uri="{FF2B5EF4-FFF2-40B4-BE49-F238E27FC236}">
                    <a16:creationId xmlns:a16="http://schemas.microsoft.com/office/drawing/2014/main" id="{F74CE06D-B7DB-B94E-82F9-12C2AD4BDB41}"/>
                  </a:ext>
                </a:extLst>
              </p:cNvPr>
              <p:cNvSpPr>
                <a:spLocks noChangeArrowheads="1"/>
              </p:cNvSpPr>
              <p:nvPr/>
            </p:nvSpPr>
            <p:spPr bwMode="auto">
              <a:xfrm>
                <a:off x="2946745" y="1030426"/>
                <a:ext cx="1800225" cy="1800224"/>
              </a:xfrm>
              <a:custGeom>
                <a:avLst/>
                <a:gdLst>
                  <a:gd name="T0" fmla="*/ 4937 w 5001"/>
                  <a:gd name="T1" fmla="*/ 781 h 5000"/>
                  <a:gd name="T2" fmla="*/ 4937 w 5001"/>
                  <a:gd name="T3" fmla="*/ 781 h 5000"/>
                  <a:gd name="T4" fmla="*/ 4500 w 5001"/>
                  <a:gd name="T5" fmla="*/ 625 h 5000"/>
                  <a:gd name="T6" fmla="*/ 3656 w 5001"/>
                  <a:gd name="T7" fmla="*/ 969 h 5000"/>
                  <a:gd name="T8" fmla="*/ 3062 w 5001"/>
                  <a:gd name="T9" fmla="*/ 219 h 5000"/>
                  <a:gd name="T10" fmla="*/ 2844 w 5001"/>
                  <a:gd name="T11" fmla="*/ 94 h 5000"/>
                  <a:gd name="T12" fmla="*/ 2125 w 5001"/>
                  <a:gd name="T13" fmla="*/ 0 h 5000"/>
                  <a:gd name="T14" fmla="*/ 2031 w 5001"/>
                  <a:gd name="T15" fmla="*/ 0 h 5000"/>
                  <a:gd name="T16" fmla="*/ 1000 w 5001"/>
                  <a:gd name="T17" fmla="*/ 188 h 5000"/>
                  <a:gd name="T18" fmla="*/ 781 w 5001"/>
                  <a:gd name="T19" fmla="*/ 313 h 5000"/>
                  <a:gd name="T20" fmla="*/ 94 w 5001"/>
                  <a:gd name="T21" fmla="*/ 1313 h 5000"/>
                  <a:gd name="T22" fmla="*/ 187 w 5001"/>
                  <a:gd name="T23" fmla="*/ 1750 h 5000"/>
                  <a:gd name="T24" fmla="*/ 375 w 5001"/>
                  <a:gd name="T25" fmla="*/ 1813 h 5000"/>
                  <a:gd name="T26" fmla="*/ 625 w 5001"/>
                  <a:gd name="T27" fmla="*/ 1688 h 5000"/>
                  <a:gd name="T28" fmla="*/ 1250 w 5001"/>
                  <a:gd name="T29" fmla="*/ 781 h 5000"/>
                  <a:gd name="T30" fmla="*/ 1719 w 5001"/>
                  <a:gd name="T31" fmla="*/ 719 h 5000"/>
                  <a:gd name="T32" fmla="*/ 1594 w 5001"/>
                  <a:gd name="T33" fmla="*/ 2219 h 5000"/>
                  <a:gd name="T34" fmla="*/ 1625 w 5001"/>
                  <a:gd name="T35" fmla="*/ 2250 h 5000"/>
                  <a:gd name="T36" fmla="*/ 2156 w 5001"/>
                  <a:gd name="T37" fmla="*/ 2688 h 5000"/>
                  <a:gd name="T38" fmla="*/ 2156 w 5001"/>
                  <a:gd name="T39" fmla="*/ 2688 h 5000"/>
                  <a:gd name="T40" fmla="*/ 3094 w 5001"/>
                  <a:gd name="T41" fmla="*/ 3125 h 5000"/>
                  <a:gd name="T42" fmla="*/ 3375 w 5001"/>
                  <a:gd name="T43" fmla="*/ 4718 h 5000"/>
                  <a:gd name="T44" fmla="*/ 3687 w 5001"/>
                  <a:gd name="T45" fmla="*/ 4999 h 5000"/>
                  <a:gd name="T46" fmla="*/ 3750 w 5001"/>
                  <a:gd name="T47" fmla="*/ 4999 h 5000"/>
                  <a:gd name="T48" fmla="*/ 4000 w 5001"/>
                  <a:gd name="T49" fmla="*/ 4624 h 5000"/>
                  <a:gd name="T50" fmla="*/ 3687 w 5001"/>
                  <a:gd name="T51" fmla="*/ 2844 h 5000"/>
                  <a:gd name="T52" fmla="*/ 3531 w 5001"/>
                  <a:gd name="T53" fmla="*/ 2625 h 5000"/>
                  <a:gd name="T54" fmla="*/ 2812 w 5001"/>
                  <a:gd name="T55" fmla="*/ 2281 h 5000"/>
                  <a:gd name="T56" fmla="*/ 2906 w 5001"/>
                  <a:gd name="T57" fmla="*/ 1063 h 5000"/>
                  <a:gd name="T58" fmla="*/ 3312 w 5001"/>
                  <a:gd name="T59" fmla="*/ 1563 h 5000"/>
                  <a:gd name="T60" fmla="*/ 3687 w 5001"/>
                  <a:gd name="T61" fmla="*/ 1656 h 5000"/>
                  <a:gd name="T62" fmla="*/ 4750 w 5001"/>
                  <a:gd name="T63" fmla="*/ 1219 h 5000"/>
                  <a:gd name="T64" fmla="*/ 4937 w 5001"/>
                  <a:gd name="T65" fmla="*/ 781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01" h="5000">
                    <a:moveTo>
                      <a:pt x="4937" y="781"/>
                    </a:moveTo>
                    <a:lnTo>
                      <a:pt x="4937" y="781"/>
                    </a:lnTo>
                    <a:cubicBezTo>
                      <a:pt x="4844" y="625"/>
                      <a:pt x="4656" y="531"/>
                      <a:pt x="4500" y="625"/>
                    </a:cubicBezTo>
                    <a:cubicBezTo>
                      <a:pt x="3656" y="969"/>
                      <a:pt x="3656" y="969"/>
                      <a:pt x="3656" y="969"/>
                    </a:cubicBezTo>
                    <a:cubicBezTo>
                      <a:pt x="3062" y="219"/>
                      <a:pt x="3062" y="219"/>
                      <a:pt x="3062" y="219"/>
                    </a:cubicBezTo>
                    <a:cubicBezTo>
                      <a:pt x="3000" y="156"/>
                      <a:pt x="2937" y="125"/>
                      <a:pt x="2844" y="94"/>
                    </a:cubicBezTo>
                    <a:cubicBezTo>
                      <a:pt x="2125" y="0"/>
                      <a:pt x="2125" y="0"/>
                      <a:pt x="2125" y="0"/>
                    </a:cubicBezTo>
                    <a:cubicBezTo>
                      <a:pt x="2094" y="0"/>
                      <a:pt x="2062" y="0"/>
                      <a:pt x="2031" y="0"/>
                    </a:cubicBezTo>
                    <a:cubicBezTo>
                      <a:pt x="1000" y="188"/>
                      <a:pt x="1000" y="188"/>
                      <a:pt x="1000" y="188"/>
                    </a:cubicBezTo>
                    <a:cubicBezTo>
                      <a:pt x="906" y="188"/>
                      <a:pt x="844" y="250"/>
                      <a:pt x="781" y="313"/>
                    </a:cubicBezTo>
                    <a:cubicBezTo>
                      <a:pt x="94" y="1313"/>
                      <a:pt x="94" y="1313"/>
                      <a:pt x="94" y="1313"/>
                    </a:cubicBezTo>
                    <a:cubicBezTo>
                      <a:pt x="0" y="1438"/>
                      <a:pt x="31" y="1656"/>
                      <a:pt x="187" y="1750"/>
                    </a:cubicBezTo>
                    <a:cubicBezTo>
                      <a:pt x="219" y="1781"/>
                      <a:pt x="312" y="1813"/>
                      <a:pt x="375" y="1813"/>
                    </a:cubicBezTo>
                    <a:cubicBezTo>
                      <a:pt x="469" y="1813"/>
                      <a:pt x="562" y="1750"/>
                      <a:pt x="625" y="1688"/>
                    </a:cubicBezTo>
                    <a:cubicBezTo>
                      <a:pt x="1250" y="781"/>
                      <a:pt x="1250" y="781"/>
                      <a:pt x="1250" y="781"/>
                    </a:cubicBezTo>
                    <a:cubicBezTo>
                      <a:pt x="1719" y="719"/>
                      <a:pt x="1719" y="719"/>
                      <a:pt x="1719" y="719"/>
                    </a:cubicBezTo>
                    <a:cubicBezTo>
                      <a:pt x="1594" y="2219"/>
                      <a:pt x="1594" y="2219"/>
                      <a:pt x="1594" y="2219"/>
                    </a:cubicBezTo>
                    <a:cubicBezTo>
                      <a:pt x="1594" y="2219"/>
                      <a:pt x="1594" y="2250"/>
                      <a:pt x="1625" y="2250"/>
                    </a:cubicBezTo>
                    <a:cubicBezTo>
                      <a:pt x="1625" y="2312"/>
                      <a:pt x="1719" y="2500"/>
                      <a:pt x="2156" y="2688"/>
                    </a:cubicBezTo>
                    <a:lnTo>
                      <a:pt x="2156" y="2688"/>
                    </a:lnTo>
                    <a:cubicBezTo>
                      <a:pt x="2687" y="2969"/>
                      <a:pt x="3094" y="3125"/>
                      <a:pt x="3094" y="3125"/>
                    </a:cubicBezTo>
                    <a:cubicBezTo>
                      <a:pt x="3375" y="4718"/>
                      <a:pt x="3375" y="4718"/>
                      <a:pt x="3375" y="4718"/>
                    </a:cubicBezTo>
                    <a:cubicBezTo>
                      <a:pt x="3406" y="4874"/>
                      <a:pt x="3531" y="4999"/>
                      <a:pt x="3687" y="4999"/>
                    </a:cubicBezTo>
                    <a:cubicBezTo>
                      <a:pt x="3719" y="4999"/>
                      <a:pt x="3719" y="4999"/>
                      <a:pt x="3750" y="4999"/>
                    </a:cubicBezTo>
                    <a:cubicBezTo>
                      <a:pt x="3906" y="4968"/>
                      <a:pt x="4031" y="4780"/>
                      <a:pt x="4000" y="4624"/>
                    </a:cubicBezTo>
                    <a:cubicBezTo>
                      <a:pt x="3687" y="2844"/>
                      <a:pt x="3687" y="2844"/>
                      <a:pt x="3687" y="2844"/>
                    </a:cubicBezTo>
                    <a:cubicBezTo>
                      <a:pt x="3687" y="2750"/>
                      <a:pt x="3625" y="2656"/>
                      <a:pt x="3531" y="2625"/>
                    </a:cubicBezTo>
                    <a:cubicBezTo>
                      <a:pt x="2812" y="2281"/>
                      <a:pt x="2812" y="2281"/>
                      <a:pt x="2812" y="2281"/>
                    </a:cubicBezTo>
                    <a:cubicBezTo>
                      <a:pt x="2906" y="1063"/>
                      <a:pt x="2906" y="1063"/>
                      <a:pt x="2906" y="1063"/>
                    </a:cubicBezTo>
                    <a:cubicBezTo>
                      <a:pt x="3312" y="1563"/>
                      <a:pt x="3312" y="1563"/>
                      <a:pt x="3312" y="1563"/>
                    </a:cubicBezTo>
                    <a:cubicBezTo>
                      <a:pt x="3406" y="1688"/>
                      <a:pt x="3562" y="1719"/>
                      <a:pt x="3687" y="1656"/>
                    </a:cubicBezTo>
                    <a:cubicBezTo>
                      <a:pt x="4750" y="1219"/>
                      <a:pt x="4750" y="1219"/>
                      <a:pt x="4750" y="1219"/>
                    </a:cubicBezTo>
                    <a:cubicBezTo>
                      <a:pt x="4937" y="1125"/>
                      <a:pt x="5000" y="937"/>
                      <a:pt x="4937"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a:bodyPr>
              <a:lstStyle/>
              <a:p>
                <a:endParaRPr lang="en-US" sz="1350"/>
              </a:p>
            </p:txBody>
          </p:sp>
          <p:sp>
            <p:nvSpPr>
              <p:cNvPr id="59" name="Freeform 58">
                <a:extLst>
                  <a:ext uri="{FF2B5EF4-FFF2-40B4-BE49-F238E27FC236}">
                    <a16:creationId xmlns:a16="http://schemas.microsoft.com/office/drawing/2014/main" id="{4E2AFE9F-8393-0946-91F3-8A458CBA5451}"/>
                  </a:ext>
                </a:extLst>
              </p:cNvPr>
              <p:cNvSpPr>
                <a:spLocks noChangeArrowheads="1"/>
              </p:cNvSpPr>
              <p:nvPr/>
            </p:nvSpPr>
            <p:spPr bwMode="auto">
              <a:xfrm>
                <a:off x="3656357" y="490676"/>
                <a:ext cx="495300" cy="495300"/>
              </a:xfrm>
              <a:custGeom>
                <a:avLst/>
                <a:gdLst>
                  <a:gd name="T0" fmla="*/ 687 w 1376"/>
                  <a:gd name="T1" fmla="*/ 1375 h 1376"/>
                  <a:gd name="T2" fmla="*/ 687 w 1376"/>
                  <a:gd name="T3" fmla="*/ 1375 h 1376"/>
                  <a:gd name="T4" fmla="*/ 1375 w 1376"/>
                  <a:gd name="T5" fmla="*/ 688 h 1376"/>
                  <a:gd name="T6" fmla="*/ 687 w 1376"/>
                  <a:gd name="T7" fmla="*/ 0 h 1376"/>
                  <a:gd name="T8" fmla="*/ 0 w 1376"/>
                  <a:gd name="T9" fmla="*/ 688 h 1376"/>
                  <a:gd name="T10" fmla="*/ 687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687" y="1375"/>
                    </a:moveTo>
                    <a:lnTo>
                      <a:pt x="687" y="1375"/>
                    </a:lnTo>
                    <a:cubicBezTo>
                      <a:pt x="1093" y="1375"/>
                      <a:pt x="1375" y="1063"/>
                      <a:pt x="1375" y="688"/>
                    </a:cubicBezTo>
                    <a:cubicBezTo>
                      <a:pt x="1375" y="313"/>
                      <a:pt x="1093" y="0"/>
                      <a:pt x="687" y="0"/>
                    </a:cubicBezTo>
                    <a:cubicBezTo>
                      <a:pt x="312" y="0"/>
                      <a:pt x="0" y="313"/>
                      <a:pt x="0" y="688"/>
                    </a:cubicBezTo>
                    <a:cubicBezTo>
                      <a:pt x="0" y="1063"/>
                      <a:pt x="312" y="1375"/>
                      <a:pt x="687"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1350"/>
              </a:p>
            </p:txBody>
          </p:sp>
        </p:grpSp>
      </p:grpSp>
      <p:sp>
        <p:nvSpPr>
          <p:cNvPr id="3" name="Footer Placeholder 2">
            <a:extLst>
              <a:ext uri="{FF2B5EF4-FFF2-40B4-BE49-F238E27FC236}">
                <a16:creationId xmlns:a16="http://schemas.microsoft.com/office/drawing/2014/main" id="{6C65E193-829C-8E40-BE99-8BB1E0E95077}"/>
              </a:ext>
            </a:extLst>
          </p:cNvPr>
          <p:cNvSpPr>
            <a:spLocks noGrp="1"/>
          </p:cNvSpPr>
          <p:nvPr>
            <p:ph type="ftr" sz="quarter" idx="11"/>
          </p:nvPr>
        </p:nvSpPr>
        <p:spPr>
          <a:xfrm>
            <a:off x="7871842" y="6306984"/>
            <a:ext cx="4034004" cy="309201"/>
          </a:xfrm>
        </p:spPr>
        <p:txBody>
          <a:bodyPr/>
          <a:lstStyle/>
          <a:p>
            <a:r>
              <a:rPr lang="en-US">
                <a:solidFill>
                  <a:schemeClr val="bg1"/>
                </a:solidFill>
              </a:rPr>
              <a:t>©  HSCB   &amp;  Leonard Consultancy 2021</a:t>
            </a:r>
            <a:endParaRPr lang="en-US" dirty="0">
              <a:solidFill>
                <a:schemeClr val="bg1"/>
              </a:solidFill>
            </a:endParaRPr>
          </a:p>
        </p:txBody>
      </p:sp>
    </p:spTree>
    <p:extLst>
      <p:ext uri="{BB962C8B-B14F-4D97-AF65-F5344CB8AC3E}">
        <p14:creationId xmlns:p14="http://schemas.microsoft.com/office/powerpoint/2010/main" val="30122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435">
                                          <p:stCondLst>
                                            <p:cond delay="0"/>
                                          </p:stCondLst>
                                        </p:cTn>
                                        <p:tgtEl>
                                          <p:spTgt spid="55"/>
                                        </p:tgtEl>
                                      </p:cBhvr>
                                    </p:animEffect>
                                    <p:anim calcmode="lin" valueType="num">
                                      <p:cBhvr>
                                        <p:cTn id="8" dur="1367"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55"/>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55"/>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55"/>
                                        </p:tgtEl>
                                        <p:attrNameLst>
                                          <p:attrName>ppt_y</p:attrName>
                                        </p:attrNameLst>
                                      </p:cBhvr>
                                      <p:tavLst>
                                        <p:tav tm="0" fmla="#ppt_y-sin(pi*$)/81">
                                          <p:val>
                                            <p:fltVal val="0"/>
                                          </p:val>
                                        </p:tav>
                                        <p:tav tm="100000">
                                          <p:val>
                                            <p:fltVal val="1"/>
                                          </p:val>
                                        </p:tav>
                                      </p:tavLst>
                                    </p:anim>
                                    <p:animScale>
                                      <p:cBhvr>
                                        <p:cTn id="13" dur="20">
                                          <p:stCondLst>
                                            <p:cond delay="487"/>
                                          </p:stCondLst>
                                        </p:cTn>
                                        <p:tgtEl>
                                          <p:spTgt spid="55"/>
                                        </p:tgtEl>
                                      </p:cBhvr>
                                      <p:to x="100000" y="60000"/>
                                    </p:animScale>
                                    <p:animScale>
                                      <p:cBhvr>
                                        <p:cTn id="14" dur="124" decel="50000">
                                          <p:stCondLst>
                                            <p:cond delay="507"/>
                                          </p:stCondLst>
                                        </p:cTn>
                                        <p:tgtEl>
                                          <p:spTgt spid="55"/>
                                        </p:tgtEl>
                                      </p:cBhvr>
                                      <p:to x="100000" y="100000"/>
                                    </p:animScale>
                                    <p:animScale>
                                      <p:cBhvr>
                                        <p:cTn id="15" dur="20">
                                          <p:stCondLst>
                                            <p:cond delay="984"/>
                                          </p:stCondLst>
                                        </p:cTn>
                                        <p:tgtEl>
                                          <p:spTgt spid="55"/>
                                        </p:tgtEl>
                                      </p:cBhvr>
                                      <p:to x="100000" y="80000"/>
                                    </p:animScale>
                                    <p:animScale>
                                      <p:cBhvr>
                                        <p:cTn id="16" dur="124" decel="50000">
                                          <p:stCondLst>
                                            <p:cond delay="1004"/>
                                          </p:stCondLst>
                                        </p:cTn>
                                        <p:tgtEl>
                                          <p:spTgt spid="55"/>
                                        </p:tgtEl>
                                      </p:cBhvr>
                                      <p:to x="100000" y="100000"/>
                                    </p:animScale>
                                    <p:animScale>
                                      <p:cBhvr>
                                        <p:cTn id="17" dur="20">
                                          <p:stCondLst>
                                            <p:cond delay="1231"/>
                                          </p:stCondLst>
                                        </p:cTn>
                                        <p:tgtEl>
                                          <p:spTgt spid="55"/>
                                        </p:tgtEl>
                                      </p:cBhvr>
                                      <p:to x="100000" y="90000"/>
                                    </p:animScale>
                                    <p:animScale>
                                      <p:cBhvr>
                                        <p:cTn id="18" dur="124" decel="50000">
                                          <p:stCondLst>
                                            <p:cond delay="1251"/>
                                          </p:stCondLst>
                                        </p:cTn>
                                        <p:tgtEl>
                                          <p:spTgt spid="55"/>
                                        </p:tgtEl>
                                      </p:cBhvr>
                                      <p:to x="100000" y="100000"/>
                                    </p:animScale>
                                    <p:animScale>
                                      <p:cBhvr>
                                        <p:cTn id="19" dur="20">
                                          <p:stCondLst>
                                            <p:cond delay="1356"/>
                                          </p:stCondLst>
                                        </p:cTn>
                                        <p:tgtEl>
                                          <p:spTgt spid="55"/>
                                        </p:tgtEl>
                                      </p:cBhvr>
                                      <p:to x="100000" y="95000"/>
                                    </p:animScale>
                                    <p:animScale>
                                      <p:cBhvr>
                                        <p:cTn id="20" dur="124" decel="50000">
                                          <p:stCondLst>
                                            <p:cond delay="1376"/>
                                          </p:stCondLst>
                                        </p:cTn>
                                        <p:tgtEl>
                                          <p:spTgt spid="5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decel="61667"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200" fill="hold"/>
                                        <p:tgtEl>
                                          <p:spTgt spid="17"/>
                                        </p:tgtEl>
                                        <p:attrNameLst>
                                          <p:attrName>ppt_x</p:attrName>
                                        </p:attrNameLst>
                                      </p:cBhvr>
                                      <p:tavLst>
                                        <p:tav tm="0">
                                          <p:val>
                                            <p:strVal val="#ppt_x"/>
                                          </p:val>
                                        </p:tav>
                                        <p:tav tm="100000">
                                          <p:val>
                                            <p:strVal val="#ppt_x"/>
                                          </p:val>
                                        </p:tav>
                                      </p:tavLst>
                                    </p:anim>
                                    <p:anim calcmode="lin" valueType="num">
                                      <p:cBhvr additive="base">
                                        <p:cTn id="26" dur="1200" fill="hold"/>
                                        <p:tgtEl>
                                          <p:spTgt spid="17"/>
                                        </p:tgtEl>
                                        <p:attrNameLst>
                                          <p:attrName>ppt_y</p:attrName>
                                        </p:attrNameLst>
                                      </p:cBhvr>
                                      <p:tavLst>
                                        <p:tav tm="0">
                                          <p:val>
                                            <p:strVal val="1+#ppt_h/2"/>
                                          </p:val>
                                        </p:tav>
                                        <p:tav tm="100000">
                                          <p:val>
                                            <p:strVal val="#ppt_y"/>
                                          </p:val>
                                        </p:tav>
                                      </p:tavLst>
                                    </p:anim>
                                  </p:childTnLst>
                                </p:cTn>
                              </p:par>
                            </p:childTnLst>
                          </p:cTn>
                        </p:par>
                        <p:par>
                          <p:cTn id="27" fill="hold">
                            <p:stCondLst>
                              <p:cond delay="1200"/>
                            </p:stCondLst>
                            <p:childTnLst>
                              <p:par>
                                <p:cTn id="28" presetID="47"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decel="61667"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1200" fill="hold"/>
                                        <p:tgtEl>
                                          <p:spTgt spid="32"/>
                                        </p:tgtEl>
                                        <p:attrNameLst>
                                          <p:attrName>ppt_x</p:attrName>
                                        </p:attrNameLst>
                                      </p:cBhvr>
                                      <p:tavLst>
                                        <p:tav tm="0">
                                          <p:val>
                                            <p:strVal val="#ppt_x"/>
                                          </p:val>
                                        </p:tav>
                                        <p:tav tm="100000">
                                          <p:val>
                                            <p:strVal val="#ppt_x"/>
                                          </p:val>
                                        </p:tav>
                                      </p:tavLst>
                                    </p:anim>
                                    <p:anim calcmode="lin" valueType="num">
                                      <p:cBhvr additive="base">
                                        <p:cTn id="38" dur="1200" fill="hold"/>
                                        <p:tgtEl>
                                          <p:spTgt spid="32"/>
                                        </p:tgtEl>
                                        <p:attrNameLst>
                                          <p:attrName>ppt_y</p:attrName>
                                        </p:attrNameLst>
                                      </p:cBhvr>
                                      <p:tavLst>
                                        <p:tav tm="0">
                                          <p:val>
                                            <p:strVal val="1+#ppt_h/2"/>
                                          </p:val>
                                        </p:tav>
                                        <p:tav tm="100000">
                                          <p:val>
                                            <p:strVal val="#ppt_y"/>
                                          </p:val>
                                        </p:tav>
                                      </p:tavLst>
                                    </p:anim>
                                  </p:childTnLst>
                                </p:cTn>
                              </p:par>
                            </p:childTnLst>
                          </p:cTn>
                        </p:par>
                        <p:par>
                          <p:cTn id="39" fill="hold">
                            <p:stCondLst>
                              <p:cond delay="1200"/>
                            </p:stCondLst>
                            <p:childTnLst>
                              <p:par>
                                <p:cTn id="40" presetID="42" presetClass="entr" presetSubtype="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61667"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200" fill="hold"/>
                                        <p:tgtEl>
                                          <p:spTgt spid="34"/>
                                        </p:tgtEl>
                                        <p:attrNameLst>
                                          <p:attrName>ppt_x</p:attrName>
                                        </p:attrNameLst>
                                      </p:cBhvr>
                                      <p:tavLst>
                                        <p:tav tm="0">
                                          <p:val>
                                            <p:strVal val="#ppt_x"/>
                                          </p:val>
                                        </p:tav>
                                        <p:tav tm="100000">
                                          <p:val>
                                            <p:strVal val="#ppt_x"/>
                                          </p:val>
                                        </p:tav>
                                      </p:tavLst>
                                    </p:anim>
                                    <p:anim calcmode="lin" valueType="num">
                                      <p:cBhvr additive="base">
                                        <p:cTn id="50" dur="1200" fill="hold"/>
                                        <p:tgtEl>
                                          <p:spTgt spid="34"/>
                                        </p:tgtEl>
                                        <p:attrNameLst>
                                          <p:attrName>ppt_y</p:attrName>
                                        </p:attrNameLst>
                                      </p:cBhvr>
                                      <p:tavLst>
                                        <p:tav tm="0">
                                          <p:val>
                                            <p:strVal val="1+#ppt_h/2"/>
                                          </p:val>
                                        </p:tav>
                                        <p:tav tm="100000">
                                          <p:val>
                                            <p:strVal val="#ppt_y"/>
                                          </p:val>
                                        </p:tav>
                                      </p:tavLst>
                                    </p:anim>
                                  </p:childTnLst>
                                </p:cTn>
                              </p:par>
                            </p:childTnLst>
                          </p:cTn>
                        </p:par>
                        <p:par>
                          <p:cTn id="51" fill="hold">
                            <p:stCondLst>
                              <p:cond delay="1200"/>
                            </p:stCondLst>
                            <p:childTnLst>
                              <p:par>
                                <p:cTn id="52" presetID="42" presetClass="entr" presetSubtype="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decel="61667"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1400" fill="hold"/>
                                        <p:tgtEl>
                                          <p:spTgt spid="62"/>
                                        </p:tgtEl>
                                        <p:attrNameLst>
                                          <p:attrName>ppt_x</p:attrName>
                                        </p:attrNameLst>
                                      </p:cBhvr>
                                      <p:tavLst>
                                        <p:tav tm="0">
                                          <p:val>
                                            <p:strVal val="#ppt_x"/>
                                          </p:val>
                                        </p:tav>
                                        <p:tav tm="100000">
                                          <p:val>
                                            <p:strVal val="#ppt_x"/>
                                          </p:val>
                                        </p:tav>
                                      </p:tavLst>
                                    </p:anim>
                                    <p:anim calcmode="lin" valueType="num">
                                      <p:cBhvr additive="base">
                                        <p:cTn id="62" dur="1400" fill="hold"/>
                                        <p:tgtEl>
                                          <p:spTgt spid="62"/>
                                        </p:tgtEl>
                                        <p:attrNameLst>
                                          <p:attrName>ppt_y</p:attrName>
                                        </p:attrNameLst>
                                      </p:cBhvr>
                                      <p:tavLst>
                                        <p:tav tm="0">
                                          <p:val>
                                            <p:strVal val="1+#ppt_h/2"/>
                                          </p:val>
                                        </p:tav>
                                        <p:tav tm="100000">
                                          <p:val>
                                            <p:strVal val="#ppt_y"/>
                                          </p:val>
                                        </p:tav>
                                      </p:tavLst>
                                    </p:anim>
                                  </p:childTnLst>
                                </p:cTn>
                              </p:par>
                            </p:childTnLst>
                          </p:cTn>
                        </p:par>
                        <p:par>
                          <p:cTn id="63" fill="hold">
                            <p:stCondLst>
                              <p:cond delay="1400"/>
                            </p:stCondLst>
                            <p:childTnLst>
                              <p:par>
                                <p:cTn id="64" presetID="42" presetClass="entr" presetSubtype="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decel="61667"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additive="base">
                                        <p:cTn id="73" dur="1500" fill="hold"/>
                                        <p:tgtEl>
                                          <p:spTgt spid="63"/>
                                        </p:tgtEl>
                                        <p:attrNameLst>
                                          <p:attrName>ppt_x</p:attrName>
                                        </p:attrNameLst>
                                      </p:cBhvr>
                                      <p:tavLst>
                                        <p:tav tm="0">
                                          <p:val>
                                            <p:strVal val="#ppt_x"/>
                                          </p:val>
                                        </p:tav>
                                        <p:tav tm="100000">
                                          <p:val>
                                            <p:strVal val="#ppt_x"/>
                                          </p:val>
                                        </p:tav>
                                      </p:tavLst>
                                    </p:anim>
                                    <p:anim calcmode="lin" valueType="num">
                                      <p:cBhvr additive="base">
                                        <p:cTn id="74" dur="1500" fill="hold"/>
                                        <p:tgtEl>
                                          <p:spTgt spid="63"/>
                                        </p:tgtEl>
                                        <p:attrNameLst>
                                          <p:attrName>ppt_y</p:attrName>
                                        </p:attrNameLst>
                                      </p:cBhvr>
                                      <p:tavLst>
                                        <p:tav tm="0">
                                          <p:val>
                                            <p:strVal val="1+#ppt_h/2"/>
                                          </p:val>
                                        </p:tav>
                                        <p:tav tm="100000">
                                          <p:val>
                                            <p:strVal val="#ppt_y"/>
                                          </p:val>
                                        </p:tav>
                                      </p:tavLst>
                                    </p:anim>
                                  </p:childTnLst>
                                </p:cTn>
                              </p:par>
                            </p:childTnLst>
                          </p:cTn>
                        </p:par>
                        <p:par>
                          <p:cTn id="75" fill="hold">
                            <p:stCondLst>
                              <p:cond delay="1500"/>
                            </p:stCondLst>
                            <p:childTnLst>
                              <p:par>
                                <p:cTn id="76" presetID="42" presetClass="entr" presetSubtype="0"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531438" y="2403442"/>
            <a:ext cx="9084254" cy="2762053"/>
          </a:xfrm>
          <a:prstGeom prst="rect">
            <a:avLst/>
          </a:prstGeom>
          <a:solidFill>
            <a:schemeClr val="bg2">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49" tIns="45524" rIns="91049" bIns="45524" rtlCol="0" anchor="ctr">
            <a:normAutofit/>
          </a:bodyPr>
          <a:lstStyle/>
          <a:p>
            <a:pPr algn="ctr"/>
            <a:endParaRPr lang="en-US" sz="2155" b="1" dirty="0">
              <a:solidFill>
                <a:schemeClr val="bg1"/>
              </a:solidFill>
            </a:endParaRPr>
          </a:p>
        </p:txBody>
      </p:sp>
      <p:sp>
        <p:nvSpPr>
          <p:cNvPr id="157" name="TextBox 156"/>
          <p:cNvSpPr txBox="1"/>
          <p:nvPr/>
        </p:nvSpPr>
        <p:spPr>
          <a:xfrm>
            <a:off x="1845697" y="307157"/>
            <a:ext cx="5153783" cy="477055"/>
          </a:xfrm>
          <a:prstGeom prst="rect">
            <a:avLst/>
          </a:prstGeom>
          <a:noFill/>
        </p:spPr>
        <p:txBody>
          <a:bodyPr wrap="none" lIns="91049" tIns="45524" rIns="91049" bIns="45524" rtlCol="0">
            <a:normAutofit/>
          </a:bodyPr>
          <a:lstStyle/>
          <a:p>
            <a:r>
              <a:rPr lang="en-US" sz="2513" dirty="0">
                <a:solidFill>
                  <a:schemeClr val="tx2">
                    <a:lumMod val="25000"/>
                  </a:schemeClr>
                </a:solidFill>
              </a:rPr>
              <a:t>Early Childhood History through a Trauma Informed Lens</a:t>
            </a:r>
          </a:p>
        </p:txBody>
      </p:sp>
      <p:sp>
        <p:nvSpPr>
          <p:cNvPr id="158" name="TextBox 157"/>
          <p:cNvSpPr txBox="1"/>
          <p:nvPr/>
        </p:nvSpPr>
        <p:spPr>
          <a:xfrm>
            <a:off x="7133349" y="901859"/>
            <a:ext cx="3439268" cy="862586"/>
          </a:xfrm>
          <a:prstGeom prst="rect">
            <a:avLst/>
          </a:prstGeom>
          <a:noFill/>
        </p:spPr>
        <p:txBody>
          <a:bodyPr wrap="square" lIns="91049" tIns="45524" rIns="91049" bIns="45524" rtlCol="0">
            <a:normAutofit fontScale="62500" lnSpcReduction="20000"/>
          </a:bodyPr>
          <a:lstStyle/>
          <a:p>
            <a:pPr algn="just"/>
            <a:endParaRPr lang="en-US" sz="1197" dirty="0">
              <a:solidFill>
                <a:schemeClr val="bg1"/>
              </a:solidFill>
            </a:endParaRPr>
          </a:p>
          <a:p>
            <a:pPr algn="just"/>
            <a:r>
              <a:rPr lang="en-US" sz="1795" b="1" dirty="0">
                <a:solidFill>
                  <a:schemeClr val="accent5">
                    <a:lumMod val="50000"/>
                  </a:schemeClr>
                </a:solidFill>
              </a:rPr>
              <a:t>The aim is to </a:t>
            </a:r>
            <a:r>
              <a:rPr lang="en-US" sz="1795" b="1" dirty="0" err="1">
                <a:solidFill>
                  <a:schemeClr val="accent5">
                    <a:lumMod val="50000"/>
                  </a:schemeClr>
                </a:solidFill>
              </a:rPr>
              <a:t>analyse</a:t>
            </a:r>
            <a:r>
              <a:rPr lang="en-US" sz="1795" b="1" dirty="0">
                <a:solidFill>
                  <a:schemeClr val="accent5">
                    <a:lumMod val="50000"/>
                  </a:schemeClr>
                </a:solidFill>
              </a:rPr>
              <a:t> the experience the young person has had and how these experiences have influenced their emotional development, their attitudes, beliefs, their attachments, sense of belonging and of being loved and cared for.</a:t>
            </a:r>
          </a:p>
        </p:txBody>
      </p:sp>
      <p:grpSp>
        <p:nvGrpSpPr>
          <p:cNvPr id="73" name="Group 72">
            <a:extLst>
              <a:ext uri="{FF2B5EF4-FFF2-40B4-BE49-F238E27FC236}">
                <a16:creationId xmlns:a16="http://schemas.microsoft.com/office/drawing/2014/main" id="{FBF7E29D-C99E-4C6D-B723-1F8E55E2A778}"/>
              </a:ext>
            </a:extLst>
          </p:cNvPr>
          <p:cNvGrpSpPr/>
          <p:nvPr/>
        </p:nvGrpSpPr>
        <p:grpSpPr>
          <a:xfrm>
            <a:off x="2976503" y="5140544"/>
            <a:ext cx="6391922" cy="860207"/>
            <a:chOff x="1431984" y="4283289"/>
            <a:chExt cx="6233465" cy="568465"/>
          </a:xfrm>
        </p:grpSpPr>
        <p:grpSp>
          <p:nvGrpSpPr>
            <p:cNvPr id="71" name="Group 70">
              <a:extLst>
                <a:ext uri="{FF2B5EF4-FFF2-40B4-BE49-F238E27FC236}">
                  <a16:creationId xmlns:a16="http://schemas.microsoft.com/office/drawing/2014/main" id="{51D94EA4-DD57-4979-A74F-ADA544761F2C}"/>
                </a:ext>
              </a:extLst>
            </p:cNvPr>
            <p:cNvGrpSpPr/>
            <p:nvPr/>
          </p:nvGrpSpPr>
          <p:grpSpPr>
            <a:xfrm>
              <a:off x="1431984" y="4283289"/>
              <a:ext cx="6233465" cy="568465"/>
              <a:chOff x="1431984" y="4283289"/>
              <a:chExt cx="6233465" cy="568465"/>
            </a:xfrm>
          </p:grpSpPr>
          <p:sp>
            <p:nvSpPr>
              <p:cNvPr id="5" name="Freeform 4"/>
              <p:cNvSpPr>
                <a:spLocks noChangeArrowheads="1"/>
              </p:cNvSpPr>
              <p:nvPr/>
            </p:nvSpPr>
            <p:spPr bwMode="auto">
              <a:xfrm>
                <a:off x="1431984" y="4283289"/>
                <a:ext cx="6233465" cy="220368"/>
              </a:xfrm>
              <a:custGeom>
                <a:avLst/>
                <a:gdLst>
                  <a:gd name="T0" fmla="*/ 19588 w 19589"/>
                  <a:gd name="T1" fmla="*/ 694 h 695"/>
                  <a:gd name="T2" fmla="*/ 0 w 19589"/>
                  <a:gd name="T3" fmla="*/ 694 h 695"/>
                  <a:gd name="T4" fmla="*/ 987 w 19589"/>
                  <a:gd name="T5" fmla="*/ 0 h 695"/>
                  <a:gd name="T6" fmla="*/ 18600 w 19589"/>
                  <a:gd name="T7" fmla="*/ 0 h 695"/>
                  <a:gd name="T8" fmla="*/ 19588 w 19589"/>
                  <a:gd name="T9" fmla="*/ 694 h 695"/>
                </a:gdLst>
                <a:ahLst/>
                <a:cxnLst>
                  <a:cxn ang="0">
                    <a:pos x="T0" y="T1"/>
                  </a:cxn>
                  <a:cxn ang="0">
                    <a:pos x="T2" y="T3"/>
                  </a:cxn>
                  <a:cxn ang="0">
                    <a:pos x="T4" y="T5"/>
                  </a:cxn>
                  <a:cxn ang="0">
                    <a:pos x="T6" y="T7"/>
                  </a:cxn>
                  <a:cxn ang="0">
                    <a:pos x="T8" y="T9"/>
                  </a:cxn>
                </a:cxnLst>
                <a:rect l="0" t="0" r="r" b="b"/>
                <a:pathLst>
                  <a:path w="19589" h="695">
                    <a:moveTo>
                      <a:pt x="19588" y="694"/>
                    </a:moveTo>
                    <a:lnTo>
                      <a:pt x="0" y="694"/>
                    </a:lnTo>
                    <a:lnTo>
                      <a:pt x="987" y="0"/>
                    </a:lnTo>
                    <a:lnTo>
                      <a:pt x="18600" y="0"/>
                    </a:lnTo>
                    <a:lnTo>
                      <a:pt x="19588" y="694"/>
                    </a:lnTo>
                  </a:path>
                </a:pathLst>
              </a:custGeom>
              <a:gradFill>
                <a:gsLst>
                  <a:gs pos="0">
                    <a:schemeClr val="accent5">
                      <a:lumMod val="0"/>
                      <a:lumOff val="100000"/>
                    </a:schemeClr>
                  </a:gs>
                  <a:gs pos="75000">
                    <a:schemeClr val="bg2">
                      <a:lumMod val="20000"/>
                      <a:lumOff val="80000"/>
                    </a:schemeClr>
                  </a:gs>
                </a:gsLst>
                <a:path path="circle">
                  <a:fillToRect l="50000" t="-80000" r="50000" b="180000"/>
                </a:path>
              </a:gradFill>
              <a:ln>
                <a:noFill/>
              </a:ln>
              <a:effectLst/>
            </p:spPr>
            <p:txBody>
              <a:bodyPr wrap="none" anchor="ctr">
                <a:normAutofit fontScale="85000" lnSpcReduction="20000"/>
              </a:bodyPr>
              <a:lstStyle/>
              <a:p>
                <a:endParaRPr lang="en-US" sz="2155"/>
              </a:p>
            </p:txBody>
          </p:sp>
          <p:sp>
            <p:nvSpPr>
              <p:cNvPr id="6" name="Freeform 5"/>
              <p:cNvSpPr>
                <a:spLocks noChangeArrowheads="1"/>
              </p:cNvSpPr>
              <p:nvPr/>
            </p:nvSpPr>
            <p:spPr bwMode="auto">
              <a:xfrm>
                <a:off x="1431984" y="4505061"/>
                <a:ext cx="6233465" cy="346693"/>
              </a:xfrm>
              <a:custGeom>
                <a:avLst/>
                <a:gdLst>
                  <a:gd name="T0" fmla="*/ 19588 w 19589"/>
                  <a:gd name="T1" fmla="*/ 1094 h 1095"/>
                  <a:gd name="T2" fmla="*/ 0 w 19589"/>
                  <a:gd name="T3" fmla="*/ 1094 h 1095"/>
                  <a:gd name="T4" fmla="*/ 0 w 19589"/>
                  <a:gd name="T5" fmla="*/ 0 h 1095"/>
                  <a:gd name="T6" fmla="*/ 19588 w 19589"/>
                  <a:gd name="T7" fmla="*/ 0 h 1095"/>
                  <a:gd name="T8" fmla="*/ 19588 w 19589"/>
                  <a:gd name="T9" fmla="*/ 1094 h 1095"/>
                </a:gdLst>
                <a:ahLst/>
                <a:cxnLst>
                  <a:cxn ang="0">
                    <a:pos x="T0" y="T1"/>
                  </a:cxn>
                  <a:cxn ang="0">
                    <a:pos x="T2" y="T3"/>
                  </a:cxn>
                  <a:cxn ang="0">
                    <a:pos x="T4" y="T5"/>
                  </a:cxn>
                  <a:cxn ang="0">
                    <a:pos x="T6" y="T7"/>
                  </a:cxn>
                  <a:cxn ang="0">
                    <a:pos x="T8" y="T9"/>
                  </a:cxn>
                </a:cxnLst>
                <a:rect l="0" t="0" r="r" b="b"/>
                <a:pathLst>
                  <a:path w="19589" h="1095">
                    <a:moveTo>
                      <a:pt x="19588" y="1094"/>
                    </a:moveTo>
                    <a:lnTo>
                      <a:pt x="0" y="1094"/>
                    </a:lnTo>
                    <a:lnTo>
                      <a:pt x="0" y="0"/>
                    </a:lnTo>
                    <a:lnTo>
                      <a:pt x="19588" y="0"/>
                    </a:lnTo>
                    <a:lnTo>
                      <a:pt x="19588" y="1094"/>
                    </a:lnTo>
                  </a:path>
                </a:pathLst>
              </a:custGeom>
              <a:gradFill flip="none" rotWithShape="1">
                <a:gsLst>
                  <a:gs pos="0">
                    <a:schemeClr val="bg2">
                      <a:lumMod val="20000"/>
                      <a:lumOff val="80000"/>
                    </a:schemeClr>
                  </a:gs>
                  <a:gs pos="48000">
                    <a:schemeClr val="accent5">
                      <a:lumMod val="97000"/>
                      <a:lumOff val="3000"/>
                    </a:schemeClr>
                  </a:gs>
                  <a:gs pos="100000">
                    <a:schemeClr val="accent5">
                      <a:lumMod val="60000"/>
                      <a:lumOff val="40000"/>
                    </a:schemeClr>
                  </a:gs>
                </a:gsLst>
                <a:lin ang="16200000" scaled="1"/>
                <a:tileRect/>
              </a:gradFill>
              <a:ln>
                <a:noFill/>
              </a:ln>
              <a:effectLst/>
            </p:spPr>
            <p:txBody>
              <a:bodyPr wrap="none" anchor="ctr">
                <a:normAutofit/>
              </a:bodyPr>
              <a:lstStyle/>
              <a:p>
                <a:endParaRPr lang="en-US" sz="2155"/>
              </a:p>
            </p:txBody>
          </p:sp>
        </p:grpSp>
        <p:sp>
          <p:nvSpPr>
            <p:cNvPr id="17" name="Freeform 16"/>
            <p:cNvSpPr>
              <a:spLocks noChangeArrowheads="1"/>
            </p:cNvSpPr>
            <p:nvPr/>
          </p:nvSpPr>
          <p:spPr bwMode="auto">
            <a:xfrm>
              <a:off x="2859463" y="4283289"/>
              <a:ext cx="3379911" cy="220368"/>
            </a:xfrm>
            <a:custGeom>
              <a:avLst/>
              <a:gdLst>
                <a:gd name="T0" fmla="*/ 10621 w 10622"/>
                <a:gd name="T1" fmla="*/ 694 h 695"/>
                <a:gd name="T2" fmla="*/ 0 w 10622"/>
                <a:gd name="T3" fmla="*/ 694 h 695"/>
                <a:gd name="T4" fmla="*/ 533 w 10622"/>
                <a:gd name="T5" fmla="*/ 0 h 695"/>
                <a:gd name="T6" fmla="*/ 10087 w 10622"/>
                <a:gd name="T7" fmla="*/ 0 h 695"/>
                <a:gd name="T8" fmla="*/ 10621 w 10622"/>
                <a:gd name="T9" fmla="*/ 694 h 695"/>
              </a:gdLst>
              <a:ahLst/>
              <a:cxnLst>
                <a:cxn ang="0">
                  <a:pos x="T0" y="T1"/>
                </a:cxn>
                <a:cxn ang="0">
                  <a:pos x="T2" y="T3"/>
                </a:cxn>
                <a:cxn ang="0">
                  <a:pos x="T4" y="T5"/>
                </a:cxn>
                <a:cxn ang="0">
                  <a:pos x="T6" y="T7"/>
                </a:cxn>
                <a:cxn ang="0">
                  <a:pos x="T8" y="T9"/>
                </a:cxn>
              </a:cxnLst>
              <a:rect l="0" t="0" r="r" b="b"/>
              <a:pathLst>
                <a:path w="10622" h="695">
                  <a:moveTo>
                    <a:pt x="10621" y="694"/>
                  </a:moveTo>
                  <a:lnTo>
                    <a:pt x="0" y="694"/>
                  </a:lnTo>
                  <a:lnTo>
                    <a:pt x="533" y="0"/>
                  </a:lnTo>
                  <a:lnTo>
                    <a:pt x="10087" y="0"/>
                  </a:lnTo>
                  <a:lnTo>
                    <a:pt x="10621" y="694"/>
                  </a:ln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txBody>
            <a:bodyPr wrap="none" anchor="ctr">
              <a:normAutofit fontScale="85000" lnSpcReduction="20000"/>
            </a:bodyPr>
            <a:lstStyle/>
            <a:p>
              <a:endParaRPr lang="en-US" sz="2155"/>
            </a:p>
          </p:txBody>
        </p:sp>
        <p:sp>
          <p:nvSpPr>
            <p:cNvPr id="18" name="Freeform 17"/>
            <p:cNvSpPr>
              <a:spLocks noChangeArrowheads="1"/>
            </p:cNvSpPr>
            <p:nvPr/>
          </p:nvSpPr>
          <p:spPr bwMode="auto">
            <a:xfrm>
              <a:off x="2859463" y="4505061"/>
              <a:ext cx="3379911" cy="346693"/>
            </a:xfrm>
            <a:custGeom>
              <a:avLst/>
              <a:gdLst>
                <a:gd name="T0" fmla="*/ 10621 w 10622"/>
                <a:gd name="T1" fmla="*/ 1094 h 1095"/>
                <a:gd name="T2" fmla="*/ 0 w 10622"/>
                <a:gd name="T3" fmla="*/ 1094 h 1095"/>
                <a:gd name="T4" fmla="*/ 0 w 10622"/>
                <a:gd name="T5" fmla="*/ 0 h 1095"/>
                <a:gd name="T6" fmla="*/ 10621 w 10622"/>
                <a:gd name="T7" fmla="*/ 0 h 1095"/>
                <a:gd name="T8" fmla="*/ 10621 w 10622"/>
                <a:gd name="T9" fmla="*/ 1094 h 1095"/>
              </a:gdLst>
              <a:ahLst/>
              <a:cxnLst>
                <a:cxn ang="0">
                  <a:pos x="T0" y="T1"/>
                </a:cxn>
                <a:cxn ang="0">
                  <a:pos x="T2" y="T3"/>
                </a:cxn>
                <a:cxn ang="0">
                  <a:pos x="T4" y="T5"/>
                </a:cxn>
                <a:cxn ang="0">
                  <a:pos x="T6" y="T7"/>
                </a:cxn>
                <a:cxn ang="0">
                  <a:pos x="T8" y="T9"/>
                </a:cxn>
              </a:cxnLst>
              <a:rect l="0" t="0" r="r" b="b"/>
              <a:pathLst>
                <a:path w="10622" h="1095">
                  <a:moveTo>
                    <a:pt x="10621" y="1094"/>
                  </a:moveTo>
                  <a:lnTo>
                    <a:pt x="0" y="1094"/>
                  </a:lnTo>
                  <a:lnTo>
                    <a:pt x="0" y="0"/>
                  </a:lnTo>
                  <a:lnTo>
                    <a:pt x="10621" y="0"/>
                  </a:lnTo>
                  <a:lnTo>
                    <a:pt x="10621" y="1094"/>
                  </a:lnTo>
                </a:path>
              </a:pathLst>
            </a:custGeom>
            <a:solidFill>
              <a:schemeClr val="accent3">
                <a:lumMod val="20000"/>
                <a:lumOff val="80000"/>
              </a:schemeClr>
            </a:solidFill>
            <a:ln>
              <a:noFill/>
            </a:ln>
            <a:effectLst/>
          </p:spPr>
          <p:txBody>
            <a:bodyPr wrap="none" anchor="ctr">
              <a:normAutofit/>
            </a:bodyPr>
            <a:lstStyle/>
            <a:p>
              <a:endParaRPr lang="en-US" sz="2155"/>
            </a:p>
          </p:txBody>
        </p:sp>
      </p:grpSp>
      <p:grpSp>
        <p:nvGrpSpPr>
          <p:cNvPr id="90" name="Group 89">
            <a:extLst>
              <a:ext uri="{FF2B5EF4-FFF2-40B4-BE49-F238E27FC236}">
                <a16:creationId xmlns:a16="http://schemas.microsoft.com/office/drawing/2014/main" id="{76DC6735-BDBA-48BB-9D9E-57878CD865D3}"/>
              </a:ext>
            </a:extLst>
          </p:cNvPr>
          <p:cNvGrpSpPr/>
          <p:nvPr/>
        </p:nvGrpSpPr>
        <p:grpSpPr>
          <a:xfrm>
            <a:off x="3288860" y="4572078"/>
            <a:ext cx="5568023" cy="567061"/>
            <a:chOff x="1746394" y="3714824"/>
            <a:chExt cx="5604644" cy="567061"/>
          </a:xfrm>
        </p:grpSpPr>
        <p:grpSp>
          <p:nvGrpSpPr>
            <p:cNvPr id="86" name="Group 85">
              <a:extLst>
                <a:ext uri="{FF2B5EF4-FFF2-40B4-BE49-F238E27FC236}">
                  <a16:creationId xmlns:a16="http://schemas.microsoft.com/office/drawing/2014/main" id="{61F14524-52A5-48E6-821F-B13397EA7A33}"/>
                </a:ext>
              </a:extLst>
            </p:cNvPr>
            <p:cNvGrpSpPr/>
            <p:nvPr/>
          </p:nvGrpSpPr>
          <p:grpSpPr>
            <a:xfrm>
              <a:off x="1746394" y="3714824"/>
              <a:ext cx="5604644" cy="567061"/>
              <a:chOff x="1746394" y="3714824"/>
              <a:chExt cx="5604644" cy="567061"/>
            </a:xfrm>
          </p:grpSpPr>
          <p:sp>
            <p:nvSpPr>
              <p:cNvPr id="7" name="Freeform 6"/>
              <p:cNvSpPr>
                <a:spLocks noChangeArrowheads="1"/>
              </p:cNvSpPr>
              <p:nvPr/>
            </p:nvSpPr>
            <p:spPr bwMode="auto">
              <a:xfrm>
                <a:off x="1746394" y="3714824"/>
                <a:ext cx="5604644" cy="220368"/>
              </a:xfrm>
              <a:custGeom>
                <a:avLst/>
                <a:gdLst>
                  <a:gd name="T0" fmla="*/ 17613 w 17614"/>
                  <a:gd name="T1" fmla="*/ 694 h 695"/>
                  <a:gd name="T2" fmla="*/ 0 w 17614"/>
                  <a:gd name="T3" fmla="*/ 694 h 695"/>
                  <a:gd name="T4" fmla="*/ 987 w 17614"/>
                  <a:gd name="T5" fmla="*/ 0 h 695"/>
                  <a:gd name="T6" fmla="*/ 16626 w 17614"/>
                  <a:gd name="T7" fmla="*/ 0 h 695"/>
                  <a:gd name="T8" fmla="*/ 17613 w 17614"/>
                  <a:gd name="T9" fmla="*/ 694 h 695"/>
                </a:gdLst>
                <a:ahLst/>
                <a:cxnLst>
                  <a:cxn ang="0">
                    <a:pos x="T0" y="T1"/>
                  </a:cxn>
                  <a:cxn ang="0">
                    <a:pos x="T2" y="T3"/>
                  </a:cxn>
                  <a:cxn ang="0">
                    <a:pos x="T4" y="T5"/>
                  </a:cxn>
                  <a:cxn ang="0">
                    <a:pos x="T6" y="T7"/>
                  </a:cxn>
                  <a:cxn ang="0">
                    <a:pos x="T8" y="T9"/>
                  </a:cxn>
                </a:cxnLst>
                <a:rect l="0" t="0" r="r" b="b"/>
                <a:pathLst>
                  <a:path w="17614" h="695">
                    <a:moveTo>
                      <a:pt x="17613" y="694"/>
                    </a:moveTo>
                    <a:lnTo>
                      <a:pt x="0" y="694"/>
                    </a:lnTo>
                    <a:lnTo>
                      <a:pt x="987" y="0"/>
                    </a:lnTo>
                    <a:lnTo>
                      <a:pt x="16626" y="0"/>
                    </a:lnTo>
                    <a:lnTo>
                      <a:pt x="17613" y="694"/>
                    </a:lnTo>
                  </a:path>
                </a:pathLst>
              </a:custGeom>
              <a:gradFill>
                <a:gsLst>
                  <a:gs pos="0">
                    <a:schemeClr val="accent5">
                      <a:lumMod val="0"/>
                      <a:lumOff val="100000"/>
                    </a:schemeClr>
                  </a:gs>
                  <a:gs pos="75000">
                    <a:schemeClr val="bg2">
                      <a:lumMod val="20000"/>
                      <a:lumOff val="80000"/>
                    </a:schemeClr>
                  </a:gs>
                </a:gsLst>
                <a:path path="circle">
                  <a:fillToRect l="50000" t="-80000" r="50000" b="180000"/>
                </a:path>
              </a:gradFill>
              <a:ln>
                <a:noFill/>
              </a:ln>
              <a:effectLst/>
            </p:spPr>
            <p:txBody>
              <a:bodyPr wrap="none" anchor="ctr">
                <a:normAutofit fontScale="47500" lnSpcReduction="20000"/>
              </a:bodyPr>
              <a:lstStyle/>
              <a:p>
                <a:endParaRPr lang="en-US" sz="2155"/>
              </a:p>
            </p:txBody>
          </p:sp>
          <p:sp>
            <p:nvSpPr>
              <p:cNvPr id="8" name="Freeform 7"/>
              <p:cNvSpPr>
                <a:spLocks noChangeArrowheads="1"/>
              </p:cNvSpPr>
              <p:nvPr/>
            </p:nvSpPr>
            <p:spPr bwMode="auto">
              <a:xfrm>
                <a:off x="1746394" y="3935192"/>
                <a:ext cx="5604644" cy="346693"/>
              </a:xfrm>
              <a:custGeom>
                <a:avLst/>
                <a:gdLst>
                  <a:gd name="T0" fmla="*/ 17613 w 17614"/>
                  <a:gd name="T1" fmla="*/ 1094 h 1095"/>
                  <a:gd name="T2" fmla="*/ 0 w 17614"/>
                  <a:gd name="T3" fmla="*/ 1094 h 1095"/>
                  <a:gd name="T4" fmla="*/ 0 w 17614"/>
                  <a:gd name="T5" fmla="*/ 0 h 1095"/>
                  <a:gd name="T6" fmla="*/ 17613 w 17614"/>
                  <a:gd name="T7" fmla="*/ 0 h 1095"/>
                  <a:gd name="T8" fmla="*/ 17613 w 17614"/>
                  <a:gd name="T9" fmla="*/ 1094 h 1095"/>
                </a:gdLst>
                <a:ahLst/>
                <a:cxnLst>
                  <a:cxn ang="0">
                    <a:pos x="T0" y="T1"/>
                  </a:cxn>
                  <a:cxn ang="0">
                    <a:pos x="T2" y="T3"/>
                  </a:cxn>
                  <a:cxn ang="0">
                    <a:pos x="T4" y="T5"/>
                  </a:cxn>
                  <a:cxn ang="0">
                    <a:pos x="T6" y="T7"/>
                  </a:cxn>
                  <a:cxn ang="0">
                    <a:pos x="T8" y="T9"/>
                  </a:cxn>
                </a:cxnLst>
                <a:rect l="0" t="0" r="r" b="b"/>
                <a:pathLst>
                  <a:path w="17614" h="1095">
                    <a:moveTo>
                      <a:pt x="17613" y="1094"/>
                    </a:moveTo>
                    <a:lnTo>
                      <a:pt x="0" y="1094"/>
                    </a:lnTo>
                    <a:lnTo>
                      <a:pt x="0" y="0"/>
                    </a:lnTo>
                    <a:lnTo>
                      <a:pt x="17613" y="0"/>
                    </a:lnTo>
                    <a:lnTo>
                      <a:pt x="17613" y="1094"/>
                    </a:lnTo>
                  </a:path>
                </a:pathLst>
              </a:custGeom>
              <a:gradFill flip="none" rotWithShape="1">
                <a:gsLst>
                  <a:gs pos="0">
                    <a:schemeClr val="bg2">
                      <a:lumMod val="20000"/>
                      <a:lumOff val="80000"/>
                    </a:schemeClr>
                  </a:gs>
                  <a:gs pos="48000">
                    <a:schemeClr val="accent5">
                      <a:lumMod val="97000"/>
                      <a:lumOff val="3000"/>
                    </a:schemeClr>
                  </a:gs>
                  <a:gs pos="100000">
                    <a:schemeClr val="accent5">
                      <a:lumMod val="60000"/>
                      <a:lumOff val="40000"/>
                    </a:schemeClr>
                  </a:gs>
                </a:gsLst>
                <a:lin ang="16200000" scaled="1"/>
                <a:tileRect/>
              </a:gradFill>
              <a:ln>
                <a:noFill/>
              </a:ln>
              <a:effectLst/>
            </p:spPr>
            <p:txBody>
              <a:bodyPr wrap="none" anchor="ctr">
                <a:normAutofit fontScale="92500" lnSpcReduction="20000"/>
              </a:bodyPr>
              <a:lstStyle/>
              <a:p>
                <a:endParaRPr lang="en-US" sz="2155"/>
              </a:p>
            </p:txBody>
          </p:sp>
          <p:sp>
            <p:nvSpPr>
              <p:cNvPr id="19" name="Freeform 18"/>
              <p:cNvSpPr>
                <a:spLocks noChangeArrowheads="1"/>
              </p:cNvSpPr>
              <p:nvPr/>
            </p:nvSpPr>
            <p:spPr bwMode="auto">
              <a:xfrm>
                <a:off x="3029301" y="3714824"/>
                <a:ext cx="3040235" cy="220368"/>
              </a:xfrm>
              <a:custGeom>
                <a:avLst/>
                <a:gdLst>
                  <a:gd name="T0" fmla="*/ 9554 w 9555"/>
                  <a:gd name="T1" fmla="*/ 694 h 695"/>
                  <a:gd name="T2" fmla="*/ 0 w 9555"/>
                  <a:gd name="T3" fmla="*/ 694 h 695"/>
                  <a:gd name="T4" fmla="*/ 534 w 9555"/>
                  <a:gd name="T5" fmla="*/ 0 h 695"/>
                  <a:gd name="T6" fmla="*/ 9047 w 9555"/>
                  <a:gd name="T7" fmla="*/ 0 h 695"/>
                  <a:gd name="T8" fmla="*/ 9554 w 9555"/>
                  <a:gd name="T9" fmla="*/ 694 h 695"/>
                </a:gdLst>
                <a:ahLst/>
                <a:cxnLst>
                  <a:cxn ang="0">
                    <a:pos x="T0" y="T1"/>
                  </a:cxn>
                  <a:cxn ang="0">
                    <a:pos x="T2" y="T3"/>
                  </a:cxn>
                  <a:cxn ang="0">
                    <a:pos x="T4" y="T5"/>
                  </a:cxn>
                  <a:cxn ang="0">
                    <a:pos x="T6" y="T7"/>
                  </a:cxn>
                  <a:cxn ang="0">
                    <a:pos x="T8" y="T9"/>
                  </a:cxn>
                </a:cxnLst>
                <a:rect l="0" t="0" r="r" b="b"/>
                <a:pathLst>
                  <a:path w="9555" h="695">
                    <a:moveTo>
                      <a:pt x="9554" y="694"/>
                    </a:moveTo>
                    <a:lnTo>
                      <a:pt x="0" y="694"/>
                    </a:lnTo>
                    <a:lnTo>
                      <a:pt x="534" y="0"/>
                    </a:lnTo>
                    <a:lnTo>
                      <a:pt x="9047" y="0"/>
                    </a:lnTo>
                    <a:lnTo>
                      <a:pt x="9554" y="694"/>
                    </a:ln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txBody>
              <a:bodyPr wrap="none" anchor="ctr">
                <a:normAutofit fontScale="47500" lnSpcReduction="20000"/>
              </a:bodyPr>
              <a:lstStyle/>
              <a:p>
                <a:endParaRPr lang="en-US" sz="2155"/>
              </a:p>
            </p:txBody>
          </p:sp>
        </p:grpSp>
        <p:sp>
          <p:nvSpPr>
            <p:cNvPr id="20" name="Freeform 19"/>
            <p:cNvSpPr>
              <a:spLocks noChangeArrowheads="1"/>
            </p:cNvSpPr>
            <p:nvPr/>
          </p:nvSpPr>
          <p:spPr bwMode="auto">
            <a:xfrm>
              <a:off x="3029301" y="3935192"/>
              <a:ext cx="3040235" cy="346693"/>
            </a:xfrm>
            <a:custGeom>
              <a:avLst/>
              <a:gdLst>
                <a:gd name="T0" fmla="*/ 9554 w 9555"/>
                <a:gd name="T1" fmla="*/ 1094 h 1095"/>
                <a:gd name="T2" fmla="*/ 0 w 9555"/>
                <a:gd name="T3" fmla="*/ 1094 h 1095"/>
                <a:gd name="T4" fmla="*/ 0 w 9555"/>
                <a:gd name="T5" fmla="*/ 0 h 1095"/>
                <a:gd name="T6" fmla="*/ 9554 w 9555"/>
                <a:gd name="T7" fmla="*/ 0 h 1095"/>
                <a:gd name="T8" fmla="*/ 9554 w 9555"/>
                <a:gd name="T9" fmla="*/ 1094 h 1095"/>
              </a:gdLst>
              <a:ahLst/>
              <a:cxnLst>
                <a:cxn ang="0">
                  <a:pos x="T0" y="T1"/>
                </a:cxn>
                <a:cxn ang="0">
                  <a:pos x="T2" y="T3"/>
                </a:cxn>
                <a:cxn ang="0">
                  <a:pos x="T4" y="T5"/>
                </a:cxn>
                <a:cxn ang="0">
                  <a:pos x="T6" y="T7"/>
                </a:cxn>
                <a:cxn ang="0">
                  <a:pos x="T8" y="T9"/>
                </a:cxn>
              </a:cxnLst>
              <a:rect l="0" t="0" r="r" b="b"/>
              <a:pathLst>
                <a:path w="9555" h="1095">
                  <a:moveTo>
                    <a:pt x="9554" y="1094"/>
                  </a:moveTo>
                  <a:lnTo>
                    <a:pt x="0" y="1094"/>
                  </a:lnTo>
                  <a:lnTo>
                    <a:pt x="0" y="0"/>
                  </a:lnTo>
                  <a:lnTo>
                    <a:pt x="9554" y="0"/>
                  </a:lnTo>
                  <a:lnTo>
                    <a:pt x="9554" y="1094"/>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txBody>
            <a:bodyPr wrap="none" anchor="ctr">
              <a:normAutofit fontScale="92500" lnSpcReduction="20000"/>
            </a:bodyPr>
            <a:lstStyle/>
            <a:p>
              <a:endParaRPr lang="en-US" sz="2155"/>
            </a:p>
          </p:txBody>
        </p:sp>
      </p:grpSp>
      <p:grpSp>
        <p:nvGrpSpPr>
          <p:cNvPr id="93" name="Group 92">
            <a:extLst>
              <a:ext uri="{FF2B5EF4-FFF2-40B4-BE49-F238E27FC236}">
                <a16:creationId xmlns:a16="http://schemas.microsoft.com/office/drawing/2014/main" id="{8FAEAF7B-9669-4DE1-9575-100FD84DC7F3}"/>
              </a:ext>
            </a:extLst>
          </p:cNvPr>
          <p:cNvGrpSpPr/>
          <p:nvPr/>
        </p:nvGrpSpPr>
        <p:grpSpPr>
          <a:xfrm>
            <a:off x="3599820" y="4012033"/>
            <a:ext cx="4944706" cy="558640"/>
            <a:chOff x="2059401" y="3154781"/>
            <a:chExt cx="4977227" cy="558640"/>
          </a:xfrm>
        </p:grpSpPr>
        <p:grpSp>
          <p:nvGrpSpPr>
            <p:cNvPr id="92" name="Group 91">
              <a:extLst>
                <a:ext uri="{FF2B5EF4-FFF2-40B4-BE49-F238E27FC236}">
                  <a16:creationId xmlns:a16="http://schemas.microsoft.com/office/drawing/2014/main" id="{191FBD8D-6751-4734-8A2A-043B7E36D131}"/>
                </a:ext>
              </a:extLst>
            </p:cNvPr>
            <p:cNvGrpSpPr/>
            <p:nvPr/>
          </p:nvGrpSpPr>
          <p:grpSpPr>
            <a:xfrm>
              <a:off x="2059401" y="3154781"/>
              <a:ext cx="4977227" cy="558640"/>
              <a:chOff x="2059401" y="3154781"/>
              <a:chExt cx="4977227" cy="558640"/>
            </a:xfrm>
          </p:grpSpPr>
          <p:sp>
            <p:nvSpPr>
              <p:cNvPr id="9" name="Freeform 8"/>
              <p:cNvSpPr>
                <a:spLocks noChangeArrowheads="1"/>
              </p:cNvSpPr>
              <p:nvPr/>
            </p:nvSpPr>
            <p:spPr bwMode="auto">
              <a:xfrm>
                <a:off x="2059401" y="3154781"/>
                <a:ext cx="4977227" cy="218964"/>
              </a:xfrm>
              <a:custGeom>
                <a:avLst/>
                <a:gdLst>
                  <a:gd name="T0" fmla="*/ 15639 w 15640"/>
                  <a:gd name="T1" fmla="*/ 693 h 694"/>
                  <a:gd name="T2" fmla="*/ 0 w 15640"/>
                  <a:gd name="T3" fmla="*/ 693 h 694"/>
                  <a:gd name="T4" fmla="*/ 962 w 15640"/>
                  <a:gd name="T5" fmla="*/ 0 h 694"/>
                  <a:gd name="T6" fmla="*/ 14678 w 15640"/>
                  <a:gd name="T7" fmla="*/ 0 h 694"/>
                  <a:gd name="T8" fmla="*/ 15639 w 15640"/>
                  <a:gd name="T9" fmla="*/ 693 h 694"/>
                </a:gdLst>
                <a:ahLst/>
                <a:cxnLst>
                  <a:cxn ang="0">
                    <a:pos x="T0" y="T1"/>
                  </a:cxn>
                  <a:cxn ang="0">
                    <a:pos x="T2" y="T3"/>
                  </a:cxn>
                  <a:cxn ang="0">
                    <a:pos x="T4" y="T5"/>
                  </a:cxn>
                  <a:cxn ang="0">
                    <a:pos x="T6" y="T7"/>
                  </a:cxn>
                  <a:cxn ang="0">
                    <a:pos x="T8" y="T9"/>
                  </a:cxn>
                </a:cxnLst>
                <a:rect l="0" t="0" r="r" b="b"/>
                <a:pathLst>
                  <a:path w="15640" h="694">
                    <a:moveTo>
                      <a:pt x="15639" y="693"/>
                    </a:moveTo>
                    <a:lnTo>
                      <a:pt x="0" y="693"/>
                    </a:lnTo>
                    <a:lnTo>
                      <a:pt x="962" y="0"/>
                    </a:lnTo>
                    <a:lnTo>
                      <a:pt x="14678" y="0"/>
                    </a:lnTo>
                    <a:lnTo>
                      <a:pt x="15639" y="693"/>
                    </a:lnTo>
                  </a:path>
                </a:pathLst>
              </a:custGeom>
              <a:gradFill>
                <a:gsLst>
                  <a:gs pos="0">
                    <a:schemeClr val="accent5">
                      <a:lumMod val="0"/>
                      <a:lumOff val="100000"/>
                    </a:schemeClr>
                  </a:gs>
                  <a:gs pos="75000">
                    <a:schemeClr val="bg2">
                      <a:lumMod val="20000"/>
                      <a:lumOff val="80000"/>
                    </a:schemeClr>
                  </a:gs>
                </a:gsLst>
                <a:path path="circle">
                  <a:fillToRect l="50000" t="-80000" r="50000" b="180000"/>
                </a:path>
              </a:gradFill>
              <a:ln>
                <a:noFill/>
              </a:ln>
              <a:effectLst/>
            </p:spPr>
            <p:txBody>
              <a:bodyPr wrap="none" anchor="ctr">
                <a:normAutofit fontScale="47500" lnSpcReduction="20000"/>
              </a:bodyPr>
              <a:lstStyle/>
              <a:p>
                <a:endParaRPr lang="en-US" sz="2155"/>
              </a:p>
            </p:txBody>
          </p:sp>
          <p:sp>
            <p:nvSpPr>
              <p:cNvPr id="10" name="Freeform 9"/>
              <p:cNvSpPr>
                <a:spLocks noChangeArrowheads="1"/>
              </p:cNvSpPr>
              <p:nvPr/>
            </p:nvSpPr>
            <p:spPr bwMode="auto">
              <a:xfrm>
                <a:off x="2059401" y="3375149"/>
                <a:ext cx="4977227" cy="338272"/>
              </a:xfrm>
              <a:custGeom>
                <a:avLst/>
                <a:gdLst>
                  <a:gd name="T0" fmla="*/ 15639 w 15640"/>
                  <a:gd name="T1" fmla="*/ 1068 h 1069"/>
                  <a:gd name="T2" fmla="*/ 0 w 15640"/>
                  <a:gd name="T3" fmla="*/ 1068 h 1069"/>
                  <a:gd name="T4" fmla="*/ 0 w 15640"/>
                  <a:gd name="T5" fmla="*/ 0 h 1069"/>
                  <a:gd name="T6" fmla="*/ 15639 w 15640"/>
                  <a:gd name="T7" fmla="*/ 0 h 1069"/>
                  <a:gd name="T8" fmla="*/ 15639 w 15640"/>
                  <a:gd name="T9" fmla="*/ 1068 h 1069"/>
                </a:gdLst>
                <a:ahLst/>
                <a:cxnLst>
                  <a:cxn ang="0">
                    <a:pos x="T0" y="T1"/>
                  </a:cxn>
                  <a:cxn ang="0">
                    <a:pos x="T2" y="T3"/>
                  </a:cxn>
                  <a:cxn ang="0">
                    <a:pos x="T4" y="T5"/>
                  </a:cxn>
                  <a:cxn ang="0">
                    <a:pos x="T6" y="T7"/>
                  </a:cxn>
                  <a:cxn ang="0">
                    <a:pos x="T8" y="T9"/>
                  </a:cxn>
                </a:cxnLst>
                <a:rect l="0" t="0" r="r" b="b"/>
                <a:pathLst>
                  <a:path w="15640" h="1069">
                    <a:moveTo>
                      <a:pt x="15639" y="1068"/>
                    </a:moveTo>
                    <a:lnTo>
                      <a:pt x="0" y="1068"/>
                    </a:lnTo>
                    <a:lnTo>
                      <a:pt x="0" y="0"/>
                    </a:lnTo>
                    <a:lnTo>
                      <a:pt x="15639" y="0"/>
                    </a:lnTo>
                    <a:lnTo>
                      <a:pt x="15639" y="1068"/>
                    </a:lnTo>
                  </a:path>
                </a:pathLst>
              </a:custGeom>
              <a:gradFill flip="none" rotWithShape="1">
                <a:gsLst>
                  <a:gs pos="0">
                    <a:schemeClr val="bg2">
                      <a:lumMod val="20000"/>
                      <a:lumOff val="80000"/>
                    </a:schemeClr>
                  </a:gs>
                  <a:gs pos="48000">
                    <a:schemeClr val="accent5">
                      <a:lumMod val="97000"/>
                      <a:lumOff val="3000"/>
                    </a:schemeClr>
                  </a:gs>
                  <a:gs pos="100000">
                    <a:schemeClr val="accent5">
                      <a:lumMod val="60000"/>
                      <a:lumOff val="40000"/>
                    </a:schemeClr>
                  </a:gs>
                </a:gsLst>
                <a:lin ang="16200000" scaled="1"/>
                <a:tileRect/>
              </a:gradFill>
              <a:ln>
                <a:noFill/>
              </a:ln>
              <a:effectLst/>
            </p:spPr>
            <p:txBody>
              <a:bodyPr wrap="none" anchor="ctr">
                <a:normAutofit fontScale="85000" lnSpcReduction="20000"/>
              </a:bodyPr>
              <a:lstStyle/>
              <a:p>
                <a:endParaRPr lang="en-US" sz="2155" dirty="0"/>
              </a:p>
            </p:txBody>
          </p:sp>
          <p:sp>
            <p:nvSpPr>
              <p:cNvPr id="21" name="Freeform 20"/>
              <p:cNvSpPr>
                <a:spLocks noChangeArrowheads="1"/>
              </p:cNvSpPr>
              <p:nvPr/>
            </p:nvSpPr>
            <p:spPr bwMode="auto">
              <a:xfrm>
                <a:off x="3199138" y="3154781"/>
                <a:ext cx="2708982" cy="218964"/>
              </a:xfrm>
              <a:custGeom>
                <a:avLst/>
                <a:gdLst>
                  <a:gd name="T0" fmla="*/ 8513 w 8514"/>
                  <a:gd name="T1" fmla="*/ 693 h 694"/>
                  <a:gd name="T2" fmla="*/ 0 w 8514"/>
                  <a:gd name="T3" fmla="*/ 693 h 694"/>
                  <a:gd name="T4" fmla="*/ 534 w 8514"/>
                  <a:gd name="T5" fmla="*/ 0 h 694"/>
                  <a:gd name="T6" fmla="*/ 7979 w 8514"/>
                  <a:gd name="T7" fmla="*/ 0 h 694"/>
                  <a:gd name="T8" fmla="*/ 8513 w 8514"/>
                  <a:gd name="T9" fmla="*/ 693 h 694"/>
                </a:gdLst>
                <a:ahLst/>
                <a:cxnLst>
                  <a:cxn ang="0">
                    <a:pos x="T0" y="T1"/>
                  </a:cxn>
                  <a:cxn ang="0">
                    <a:pos x="T2" y="T3"/>
                  </a:cxn>
                  <a:cxn ang="0">
                    <a:pos x="T4" y="T5"/>
                  </a:cxn>
                  <a:cxn ang="0">
                    <a:pos x="T6" y="T7"/>
                  </a:cxn>
                  <a:cxn ang="0">
                    <a:pos x="T8" y="T9"/>
                  </a:cxn>
                </a:cxnLst>
                <a:rect l="0" t="0" r="r" b="b"/>
                <a:pathLst>
                  <a:path w="8514" h="694">
                    <a:moveTo>
                      <a:pt x="8513" y="693"/>
                    </a:moveTo>
                    <a:lnTo>
                      <a:pt x="0" y="693"/>
                    </a:lnTo>
                    <a:lnTo>
                      <a:pt x="534" y="0"/>
                    </a:lnTo>
                    <a:lnTo>
                      <a:pt x="7979" y="0"/>
                    </a:lnTo>
                    <a:lnTo>
                      <a:pt x="8513" y="693"/>
                    </a:ln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txBody>
              <a:bodyPr wrap="none" anchor="ctr">
                <a:normAutofit fontScale="47500" lnSpcReduction="20000"/>
              </a:bodyPr>
              <a:lstStyle/>
              <a:p>
                <a:endParaRPr lang="en-US" sz="2155"/>
              </a:p>
            </p:txBody>
          </p:sp>
        </p:grpSp>
        <p:sp>
          <p:nvSpPr>
            <p:cNvPr id="22" name="Freeform 21"/>
            <p:cNvSpPr>
              <a:spLocks noChangeArrowheads="1"/>
            </p:cNvSpPr>
            <p:nvPr/>
          </p:nvSpPr>
          <p:spPr bwMode="auto">
            <a:xfrm>
              <a:off x="3199138" y="3375149"/>
              <a:ext cx="2708982" cy="338272"/>
            </a:xfrm>
            <a:custGeom>
              <a:avLst/>
              <a:gdLst>
                <a:gd name="T0" fmla="*/ 8513 w 8514"/>
                <a:gd name="T1" fmla="*/ 1068 h 1069"/>
                <a:gd name="T2" fmla="*/ 0 w 8514"/>
                <a:gd name="T3" fmla="*/ 1068 h 1069"/>
                <a:gd name="T4" fmla="*/ 0 w 8514"/>
                <a:gd name="T5" fmla="*/ 0 h 1069"/>
                <a:gd name="T6" fmla="*/ 8513 w 8514"/>
                <a:gd name="T7" fmla="*/ 0 h 1069"/>
                <a:gd name="T8" fmla="*/ 8513 w 8514"/>
                <a:gd name="T9" fmla="*/ 1068 h 1069"/>
              </a:gdLst>
              <a:ahLst/>
              <a:cxnLst>
                <a:cxn ang="0">
                  <a:pos x="T0" y="T1"/>
                </a:cxn>
                <a:cxn ang="0">
                  <a:pos x="T2" y="T3"/>
                </a:cxn>
                <a:cxn ang="0">
                  <a:pos x="T4" y="T5"/>
                </a:cxn>
                <a:cxn ang="0">
                  <a:pos x="T6" y="T7"/>
                </a:cxn>
                <a:cxn ang="0">
                  <a:pos x="T8" y="T9"/>
                </a:cxn>
              </a:cxnLst>
              <a:rect l="0" t="0" r="r" b="b"/>
              <a:pathLst>
                <a:path w="8514" h="1069">
                  <a:moveTo>
                    <a:pt x="8513" y="1068"/>
                  </a:moveTo>
                  <a:lnTo>
                    <a:pt x="0" y="1068"/>
                  </a:lnTo>
                  <a:lnTo>
                    <a:pt x="0" y="0"/>
                  </a:lnTo>
                  <a:lnTo>
                    <a:pt x="8513" y="0"/>
                  </a:lnTo>
                  <a:lnTo>
                    <a:pt x="8513" y="1068"/>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txBody>
            <a:bodyPr wrap="none" anchor="ctr">
              <a:normAutofit fontScale="85000" lnSpcReduction="20000"/>
            </a:bodyPr>
            <a:lstStyle/>
            <a:p>
              <a:endParaRPr lang="en-US" sz="2155"/>
            </a:p>
          </p:txBody>
        </p:sp>
      </p:grpSp>
      <p:grpSp>
        <p:nvGrpSpPr>
          <p:cNvPr id="94" name="Group 93">
            <a:extLst>
              <a:ext uri="{FF2B5EF4-FFF2-40B4-BE49-F238E27FC236}">
                <a16:creationId xmlns:a16="http://schemas.microsoft.com/office/drawing/2014/main" id="{CF359D5B-1AB5-41E3-BCB7-054A8E5978C2}"/>
              </a:ext>
            </a:extLst>
          </p:cNvPr>
          <p:cNvGrpSpPr/>
          <p:nvPr/>
        </p:nvGrpSpPr>
        <p:grpSpPr>
          <a:xfrm>
            <a:off x="3905203" y="3442166"/>
            <a:ext cx="4336729" cy="567061"/>
            <a:chOff x="2366793" y="2584912"/>
            <a:chExt cx="4365250" cy="567061"/>
          </a:xfrm>
        </p:grpSpPr>
        <p:sp>
          <p:nvSpPr>
            <p:cNvPr id="11" name="Freeform 10"/>
            <p:cNvSpPr>
              <a:spLocks noChangeArrowheads="1"/>
            </p:cNvSpPr>
            <p:nvPr/>
          </p:nvSpPr>
          <p:spPr bwMode="auto">
            <a:xfrm>
              <a:off x="2366793" y="2584912"/>
              <a:ext cx="4365250" cy="220368"/>
            </a:xfrm>
            <a:custGeom>
              <a:avLst/>
              <a:gdLst>
                <a:gd name="T0" fmla="*/ 13716 w 13717"/>
                <a:gd name="T1" fmla="*/ 694 h 695"/>
                <a:gd name="T2" fmla="*/ 0 w 13717"/>
                <a:gd name="T3" fmla="*/ 694 h 695"/>
                <a:gd name="T4" fmla="*/ 987 w 13717"/>
                <a:gd name="T5" fmla="*/ 0 h 695"/>
                <a:gd name="T6" fmla="*/ 12729 w 13717"/>
                <a:gd name="T7" fmla="*/ 0 h 695"/>
                <a:gd name="T8" fmla="*/ 13716 w 13717"/>
                <a:gd name="T9" fmla="*/ 694 h 695"/>
              </a:gdLst>
              <a:ahLst/>
              <a:cxnLst>
                <a:cxn ang="0">
                  <a:pos x="T0" y="T1"/>
                </a:cxn>
                <a:cxn ang="0">
                  <a:pos x="T2" y="T3"/>
                </a:cxn>
                <a:cxn ang="0">
                  <a:pos x="T4" y="T5"/>
                </a:cxn>
                <a:cxn ang="0">
                  <a:pos x="T6" y="T7"/>
                </a:cxn>
                <a:cxn ang="0">
                  <a:pos x="T8" y="T9"/>
                </a:cxn>
              </a:cxnLst>
              <a:rect l="0" t="0" r="r" b="b"/>
              <a:pathLst>
                <a:path w="13717" h="695">
                  <a:moveTo>
                    <a:pt x="13716" y="694"/>
                  </a:moveTo>
                  <a:lnTo>
                    <a:pt x="0" y="694"/>
                  </a:lnTo>
                  <a:lnTo>
                    <a:pt x="987" y="0"/>
                  </a:lnTo>
                  <a:lnTo>
                    <a:pt x="12729" y="0"/>
                  </a:lnTo>
                  <a:lnTo>
                    <a:pt x="13716" y="694"/>
                  </a:lnTo>
                </a:path>
              </a:pathLst>
            </a:custGeom>
            <a:gradFill>
              <a:gsLst>
                <a:gs pos="0">
                  <a:schemeClr val="accent5">
                    <a:lumMod val="0"/>
                    <a:lumOff val="100000"/>
                  </a:schemeClr>
                </a:gs>
                <a:gs pos="75000">
                  <a:schemeClr val="bg2">
                    <a:lumMod val="20000"/>
                    <a:lumOff val="80000"/>
                  </a:schemeClr>
                </a:gs>
              </a:gsLst>
              <a:path path="circle">
                <a:fillToRect l="50000" t="-80000" r="50000" b="180000"/>
              </a:path>
            </a:gradFill>
            <a:ln>
              <a:noFill/>
            </a:ln>
            <a:effectLst/>
          </p:spPr>
          <p:txBody>
            <a:bodyPr wrap="none" anchor="ctr">
              <a:normAutofit fontScale="47500" lnSpcReduction="20000"/>
            </a:bodyPr>
            <a:lstStyle/>
            <a:p>
              <a:endParaRPr lang="en-US" sz="2155"/>
            </a:p>
          </p:txBody>
        </p:sp>
        <p:sp>
          <p:nvSpPr>
            <p:cNvPr id="12" name="Freeform 11"/>
            <p:cNvSpPr>
              <a:spLocks noChangeArrowheads="1"/>
            </p:cNvSpPr>
            <p:nvPr/>
          </p:nvSpPr>
          <p:spPr bwMode="auto">
            <a:xfrm>
              <a:off x="2366793" y="2805280"/>
              <a:ext cx="4365250" cy="346693"/>
            </a:xfrm>
            <a:custGeom>
              <a:avLst/>
              <a:gdLst>
                <a:gd name="T0" fmla="*/ 13716 w 13717"/>
                <a:gd name="T1" fmla="*/ 1094 h 1095"/>
                <a:gd name="T2" fmla="*/ 0 w 13717"/>
                <a:gd name="T3" fmla="*/ 1094 h 1095"/>
                <a:gd name="T4" fmla="*/ 0 w 13717"/>
                <a:gd name="T5" fmla="*/ 0 h 1095"/>
                <a:gd name="T6" fmla="*/ 13716 w 13717"/>
                <a:gd name="T7" fmla="*/ 0 h 1095"/>
                <a:gd name="T8" fmla="*/ 13716 w 13717"/>
                <a:gd name="T9" fmla="*/ 1094 h 1095"/>
              </a:gdLst>
              <a:ahLst/>
              <a:cxnLst>
                <a:cxn ang="0">
                  <a:pos x="T0" y="T1"/>
                </a:cxn>
                <a:cxn ang="0">
                  <a:pos x="T2" y="T3"/>
                </a:cxn>
                <a:cxn ang="0">
                  <a:pos x="T4" y="T5"/>
                </a:cxn>
                <a:cxn ang="0">
                  <a:pos x="T6" y="T7"/>
                </a:cxn>
                <a:cxn ang="0">
                  <a:pos x="T8" y="T9"/>
                </a:cxn>
              </a:cxnLst>
              <a:rect l="0" t="0" r="r" b="b"/>
              <a:pathLst>
                <a:path w="13717" h="1095">
                  <a:moveTo>
                    <a:pt x="13716" y="1094"/>
                  </a:moveTo>
                  <a:lnTo>
                    <a:pt x="0" y="1094"/>
                  </a:lnTo>
                  <a:lnTo>
                    <a:pt x="0" y="0"/>
                  </a:lnTo>
                  <a:lnTo>
                    <a:pt x="13716" y="0"/>
                  </a:lnTo>
                  <a:lnTo>
                    <a:pt x="13716" y="1094"/>
                  </a:lnTo>
                </a:path>
              </a:pathLst>
            </a:custGeom>
            <a:gradFill flip="none" rotWithShape="1">
              <a:gsLst>
                <a:gs pos="0">
                  <a:schemeClr val="bg2">
                    <a:lumMod val="20000"/>
                    <a:lumOff val="80000"/>
                  </a:schemeClr>
                </a:gs>
                <a:gs pos="48000">
                  <a:schemeClr val="accent5">
                    <a:lumMod val="97000"/>
                    <a:lumOff val="3000"/>
                  </a:schemeClr>
                </a:gs>
                <a:gs pos="100000">
                  <a:schemeClr val="accent5">
                    <a:lumMod val="60000"/>
                    <a:lumOff val="40000"/>
                  </a:schemeClr>
                </a:gs>
              </a:gsLst>
              <a:lin ang="16200000" scaled="1"/>
              <a:tileRect/>
            </a:gradFill>
            <a:ln>
              <a:noFill/>
            </a:ln>
            <a:effectLst/>
          </p:spPr>
          <p:txBody>
            <a:bodyPr wrap="none" anchor="ctr">
              <a:normAutofit fontScale="92500" lnSpcReduction="20000"/>
            </a:bodyPr>
            <a:lstStyle/>
            <a:p>
              <a:endParaRPr lang="en-US" sz="2155"/>
            </a:p>
          </p:txBody>
        </p:sp>
        <p:sp>
          <p:nvSpPr>
            <p:cNvPr id="23" name="Freeform 22"/>
            <p:cNvSpPr>
              <a:spLocks noChangeArrowheads="1"/>
            </p:cNvSpPr>
            <p:nvPr/>
          </p:nvSpPr>
          <p:spPr bwMode="auto">
            <a:xfrm>
              <a:off x="3368976" y="2584912"/>
              <a:ext cx="2369306" cy="220368"/>
            </a:xfrm>
            <a:custGeom>
              <a:avLst/>
              <a:gdLst>
                <a:gd name="T0" fmla="*/ 7445 w 7446"/>
                <a:gd name="T1" fmla="*/ 694 h 695"/>
                <a:gd name="T2" fmla="*/ 0 w 7446"/>
                <a:gd name="T3" fmla="*/ 694 h 695"/>
                <a:gd name="T4" fmla="*/ 534 w 7446"/>
                <a:gd name="T5" fmla="*/ 0 h 695"/>
                <a:gd name="T6" fmla="*/ 6911 w 7446"/>
                <a:gd name="T7" fmla="*/ 0 h 695"/>
                <a:gd name="T8" fmla="*/ 7445 w 7446"/>
                <a:gd name="T9" fmla="*/ 694 h 695"/>
              </a:gdLst>
              <a:ahLst/>
              <a:cxnLst>
                <a:cxn ang="0">
                  <a:pos x="T0" y="T1"/>
                </a:cxn>
                <a:cxn ang="0">
                  <a:pos x="T2" y="T3"/>
                </a:cxn>
                <a:cxn ang="0">
                  <a:pos x="T4" y="T5"/>
                </a:cxn>
                <a:cxn ang="0">
                  <a:pos x="T6" y="T7"/>
                </a:cxn>
                <a:cxn ang="0">
                  <a:pos x="T8" y="T9"/>
                </a:cxn>
              </a:cxnLst>
              <a:rect l="0" t="0" r="r" b="b"/>
              <a:pathLst>
                <a:path w="7446" h="695">
                  <a:moveTo>
                    <a:pt x="7445" y="694"/>
                  </a:moveTo>
                  <a:lnTo>
                    <a:pt x="0" y="694"/>
                  </a:lnTo>
                  <a:lnTo>
                    <a:pt x="534" y="0"/>
                  </a:lnTo>
                  <a:lnTo>
                    <a:pt x="6911" y="0"/>
                  </a:lnTo>
                  <a:lnTo>
                    <a:pt x="7445" y="694"/>
                  </a:ln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txBody>
            <a:bodyPr wrap="none" anchor="ctr">
              <a:normAutofit fontScale="47500" lnSpcReduction="20000"/>
            </a:bodyPr>
            <a:lstStyle/>
            <a:p>
              <a:endParaRPr lang="en-US" sz="2155"/>
            </a:p>
          </p:txBody>
        </p:sp>
        <p:sp>
          <p:nvSpPr>
            <p:cNvPr id="24" name="Freeform 23"/>
            <p:cNvSpPr>
              <a:spLocks noChangeArrowheads="1"/>
            </p:cNvSpPr>
            <p:nvPr/>
          </p:nvSpPr>
          <p:spPr bwMode="auto">
            <a:xfrm>
              <a:off x="3368976" y="2805280"/>
              <a:ext cx="2369306" cy="346693"/>
            </a:xfrm>
            <a:custGeom>
              <a:avLst/>
              <a:gdLst>
                <a:gd name="T0" fmla="*/ 7445 w 7446"/>
                <a:gd name="T1" fmla="*/ 1094 h 1095"/>
                <a:gd name="T2" fmla="*/ 0 w 7446"/>
                <a:gd name="T3" fmla="*/ 1094 h 1095"/>
                <a:gd name="T4" fmla="*/ 0 w 7446"/>
                <a:gd name="T5" fmla="*/ 0 h 1095"/>
                <a:gd name="T6" fmla="*/ 7445 w 7446"/>
                <a:gd name="T7" fmla="*/ 0 h 1095"/>
                <a:gd name="T8" fmla="*/ 7445 w 7446"/>
                <a:gd name="T9" fmla="*/ 1094 h 1095"/>
              </a:gdLst>
              <a:ahLst/>
              <a:cxnLst>
                <a:cxn ang="0">
                  <a:pos x="T0" y="T1"/>
                </a:cxn>
                <a:cxn ang="0">
                  <a:pos x="T2" y="T3"/>
                </a:cxn>
                <a:cxn ang="0">
                  <a:pos x="T4" y="T5"/>
                </a:cxn>
                <a:cxn ang="0">
                  <a:pos x="T6" y="T7"/>
                </a:cxn>
                <a:cxn ang="0">
                  <a:pos x="T8" y="T9"/>
                </a:cxn>
              </a:cxnLst>
              <a:rect l="0" t="0" r="r" b="b"/>
              <a:pathLst>
                <a:path w="7446" h="1095">
                  <a:moveTo>
                    <a:pt x="7445" y="1094"/>
                  </a:moveTo>
                  <a:lnTo>
                    <a:pt x="0" y="1094"/>
                  </a:lnTo>
                  <a:lnTo>
                    <a:pt x="0" y="0"/>
                  </a:lnTo>
                  <a:lnTo>
                    <a:pt x="7445" y="0"/>
                  </a:lnTo>
                  <a:lnTo>
                    <a:pt x="7445" y="1094"/>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txBody>
            <a:bodyPr wrap="none" anchor="ctr">
              <a:normAutofit fontScale="92500" lnSpcReduction="20000"/>
            </a:bodyPr>
            <a:lstStyle/>
            <a:p>
              <a:endParaRPr lang="en-US" sz="2155"/>
            </a:p>
          </p:txBody>
        </p:sp>
      </p:grpSp>
      <p:grpSp>
        <p:nvGrpSpPr>
          <p:cNvPr id="135" name="Group 134">
            <a:extLst>
              <a:ext uri="{FF2B5EF4-FFF2-40B4-BE49-F238E27FC236}">
                <a16:creationId xmlns:a16="http://schemas.microsoft.com/office/drawing/2014/main" id="{6B2C09A1-207C-4E2A-95EF-1998E32E2044}"/>
              </a:ext>
            </a:extLst>
          </p:cNvPr>
          <p:cNvGrpSpPr/>
          <p:nvPr/>
        </p:nvGrpSpPr>
        <p:grpSpPr>
          <a:xfrm>
            <a:off x="4216165" y="2873700"/>
            <a:ext cx="3712017" cy="571681"/>
            <a:chOff x="2679800" y="2016447"/>
            <a:chExt cx="3736430" cy="571681"/>
          </a:xfrm>
        </p:grpSpPr>
        <p:grpSp>
          <p:nvGrpSpPr>
            <p:cNvPr id="134" name="Group 133">
              <a:extLst>
                <a:ext uri="{FF2B5EF4-FFF2-40B4-BE49-F238E27FC236}">
                  <a16:creationId xmlns:a16="http://schemas.microsoft.com/office/drawing/2014/main" id="{55209020-81FF-4AF5-968C-5EBCFEEF60E5}"/>
                </a:ext>
              </a:extLst>
            </p:cNvPr>
            <p:cNvGrpSpPr/>
            <p:nvPr/>
          </p:nvGrpSpPr>
          <p:grpSpPr>
            <a:xfrm>
              <a:off x="2679800" y="2016447"/>
              <a:ext cx="3736430" cy="567061"/>
              <a:chOff x="2679800" y="2016447"/>
              <a:chExt cx="3736430" cy="567061"/>
            </a:xfrm>
          </p:grpSpPr>
          <p:grpSp>
            <p:nvGrpSpPr>
              <p:cNvPr id="131" name="Group 130">
                <a:extLst>
                  <a:ext uri="{FF2B5EF4-FFF2-40B4-BE49-F238E27FC236}">
                    <a16:creationId xmlns:a16="http://schemas.microsoft.com/office/drawing/2014/main" id="{FE8A1717-3CD1-4A43-AE3F-B3B6488B2AB6}"/>
                  </a:ext>
                </a:extLst>
              </p:cNvPr>
              <p:cNvGrpSpPr/>
              <p:nvPr/>
            </p:nvGrpSpPr>
            <p:grpSpPr>
              <a:xfrm>
                <a:off x="2679800" y="2016447"/>
                <a:ext cx="3736430" cy="567061"/>
                <a:chOff x="2679800" y="2016447"/>
                <a:chExt cx="3736430" cy="567061"/>
              </a:xfrm>
            </p:grpSpPr>
            <p:sp>
              <p:nvSpPr>
                <p:cNvPr id="13" name="Freeform 12"/>
                <p:cNvSpPr>
                  <a:spLocks noChangeArrowheads="1"/>
                </p:cNvSpPr>
                <p:nvPr/>
              </p:nvSpPr>
              <p:spPr bwMode="auto">
                <a:xfrm>
                  <a:off x="2679800" y="2016447"/>
                  <a:ext cx="3736430" cy="220368"/>
                </a:xfrm>
                <a:custGeom>
                  <a:avLst/>
                  <a:gdLst>
                    <a:gd name="T0" fmla="*/ 11742 w 11743"/>
                    <a:gd name="T1" fmla="*/ 695 h 696"/>
                    <a:gd name="T2" fmla="*/ 0 w 11743"/>
                    <a:gd name="T3" fmla="*/ 695 h 696"/>
                    <a:gd name="T4" fmla="*/ 988 w 11743"/>
                    <a:gd name="T5" fmla="*/ 0 h 696"/>
                    <a:gd name="T6" fmla="*/ 10755 w 11743"/>
                    <a:gd name="T7" fmla="*/ 0 h 696"/>
                    <a:gd name="T8" fmla="*/ 11742 w 11743"/>
                    <a:gd name="T9" fmla="*/ 695 h 696"/>
                  </a:gdLst>
                  <a:ahLst/>
                  <a:cxnLst>
                    <a:cxn ang="0">
                      <a:pos x="T0" y="T1"/>
                    </a:cxn>
                    <a:cxn ang="0">
                      <a:pos x="T2" y="T3"/>
                    </a:cxn>
                    <a:cxn ang="0">
                      <a:pos x="T4" y="T5"/>
                    </a:cxn>
                    <a:cxn ang="0">
                      <a:pos x="T6" y="T7"/>
                    </a:cxn>
                    <a:cxn ang="0">
                      <a:pos x="T8" y="T9"/>
                    </a:cxn>
                  </a:cxnLst>
                  <a:rect l="0" t="0" r="r" b="b"/>
                  <a:pathLst>
                    <a:path w="11743" h="696">
                      <a:moveTo>
                        <a:pt x="11742" y="695"/>
                      </a:moveTo>
                      <a:lnTo>
                        <a:pt x="0" y="695"/>
                      </a:lnTo>
                      <a:lnTo>
                        <a:pt x="988" y="0"/>
                      </a:lnTo>
                      <a:lnTo>
                        <a:pt x="10755" y="0"/>
                      </a:lnTo>
                      <a:lnTo>
                        <a:pt x="11742" y="695"/>
                      </a:lnTo>
                    </a:path>
                  </a:pathLst>
                </a:custGeom>
                <a:gradFill>
                  <a:gsLst>
                    <a:gs pos="0">
                      <a:schemeClr val="accent5">
                        <a:lumMod val="0"/>
                        <a:lumOff val="100000"/>
                      </a:schemeClr>
                    </a:gs>
                    <a:gs pos="75000">
                      <a:schemeClr val="bg2">
                        <a:lumMod val="20000"/>
                        <a:lumOff val="80000"/>
                      </a:schemeClr>
                    </a:gs>
                  </a:gsLst>
                  <a:path path="circle">
                    <a:fillToRect l="50000" t="-80000" r="50000" b="180000"/>
                  </a:path>
                </a:gradFill>
                <a:ln>
                  <a:noFill/>
                </a:ln>
                <a:effectLst/>
              </p:spPr>
              <p:txBody>
                <a:bodyPr wrap="none" anchor="ctr">
                  <a:normAutofit fontScale="47500" lnSpcReduction="20000"/>
                </a:bodyPr>
                <a:lstStyle/>
                <a:p>
                  <a:endParaRPr lang="en-US" sz="2155"/>
                </a:p>
              </p:txBody>
            </p:sp>
            <p:sp>
              <p:nvSpPr>
                <p:cNvPr id="14" name="Freeform 13"/>
                <p:cNvSpPr>
                  <a:spLocks noChangeArrowheads="1"/>
                </p:cNvSpPr>
                <p:nvPr/>
              </p:nvSpPr>
              <p:spPr bwMode="auto">
                <a:xfrm>
                  <a:off x="2679800" y="2236815"/>
                  <a:ext cx="3736430" cy="346693"/>
                </a:xfrm>
                <a:custGeom>
                  <a:avLst/>
                  <a:gdLst>
                    <a:gd name="T0" fmla="*/ 11742 w 11743"/>
                    <a:gd name="T1" fmla="*/ 1093 h 1094"/>
                    <a:gd name="T2" fmla="*/ 0 w 11743"/>
                    <a:gd name="T3" fmla="*/ 1093 h 1094"/>
                    <a:gd name="T4" fmla="*/ 0 w 11743"/>
                    <a:gd name="T5" fmla="*/ 0 h 1094"/>
                    <a:gd name="T6" fmla="*/ 11742 w 11743"/>
                    <a:gd name="T7" fmla="*/ 0 h 1094"/>
                    <a:gd name="T8" fmla="*/ 11742 w 11743"/>
                    <a:gd name="T9" fmla="*/ 1093 h 1094"/>
                  </a:gdLst>
                  <a:ahLst/>
                  <a:cxnLst>
                    <a:cxn ang="0">
                      <a:pos x="T0" y="T1"/>
                    </a:cxn>
                    <a:cxn ang="0">
                      <a:pos x="T2" y="T3"/>
                    </a:cxn>
                    <a:cxn ang="0">
                      <a:pos x="T4" y="T5"/>
                    </a:cxn>
                    <a:cxn ang="0">
                      <a:pos x="T6" y="T7"/>
                    </a:cxn>
                    <a:cxn ang="0">
                      <a:pos x="T8" y="T9"/>
                    </a:cxn>
                  </a:cxnLst>
                  <a:rect l="0" t="0" r="r" b="b"/>
                  <a:pathLst>
                    <a:path w="11743" h="1094">
                      <a:moveTo>
                        <a:pt x="11742" y="1093"/>
                      </a:moveTo>
                      <a:lnTo>
                        <a:pt x="0" y="1093"/>
                      </a:lnTo>
                      <a:lnTo>
                        <a:pt x="0" y="0"/>
                      </a:lnTo>
                      <a:lnTo>
                        <a:pt x="11742" y="0"/>
                      </a:lnTo>
                      <a:lnTo>
                        <a:pt x="11742" y="1093"/>
                      </a:lnTo>
                    </a:path>
                  </a:pathLst>
                </a:custGeom>
                <a:gradFill flip="none" rotWithShape="1">
                  <a:gsLst>
                    <a:gs pos="0">
                      <a:schemeClr val="bg2">
                        <a:lumMod val="20000"/>
                        <a:lumOff val="80000"/>
                      </a:schemeClr>
                    </a:gs>
                    <a:gs pos="48000">
                      <a:schemeClr val="accent5">
                        <a:lumMod val="97000"/>
                        <a:lumOff val="3000"/>
                      </a:schemeClr>
                    </a:gs>
                    <a:gs pos="100000">
                      <a:schemeClr val="accent5">
                        <a:lumMod val="60000"/>
                        <a:lumOff val="40000"/>
                      </a:schemeClr>
                    </a:gs>
                  </a:gsLst>
                  <a:lin ang="16200000" scaled="1"/>
                  <a:tileRect/>
                </a:gradFill>
                <a:ln>
                  <a:noFill/>
                </a:ln>
                <a:effectLst/>
              </p:spPr>
              <p:txBody>
                <a:bodyPr wrap="none" anchor="ctr">
                  <a:normAutofit fontScale="92500" lnSpcReduction="20000"/>
                </a:bodyPr>
                <a:lstStyle/>
                <a:p>
                  <a:endParaRPr lang="en-US" sz="2155"/>
                </a:p>
              </p:txBody>
            </p:sp>
          </p:grpSp>
          <p:sp>
            <p:nvSpPr>
              <p:cNvPr id="25" name="Freeform 24"/>
              <p:cNvSpPr>
                <a:spLocks noChangeArrowheads="1"/>
              </p:cNvSpPr>
              <p:nvPr/>
            </p:nvSpPr>
            <p:spPr bwMode="auto">
              <a:xfrm>
                <a:off x="3538814" y="2016447"/>
                <a:ext cx="2028227" cy="220368"/>
              </a:xfrm>
              <a:custGeom>
                <a:avLst/>
                <a:gdLst>
                  <a:gd name="T0" fmla="*/ 6377 w 6378"/>
                  <a:gd name="T1" fmla="*/ 695 h 696"/>
                  <a:gd name="T2" fmla="*/ 0 w 6378"/>
                  <a:gd name="T3" fmla="*/ 695 h 696"/>
                  <a:gd name="T4" fmla="*/ 533 w 6378"/>
                  <a:gd name="T5" fmla="*/ 0 h 696"/>
                  <a:gd name="T6" fmla="*/ 5843 w 6378"/>
                  <a:gd name="T7" fmla="*/ 0 h 696"/>
                  <a:gd name="T8" fmla="*/ 6377 w 6378"/>
                  <a:gd name="T9" fmla="*/ 695 h 696"/>
                </a:gdLst>
                <a:ahLst/>
                <a:cxnLst>
                  <a:cxn ang="0">
                    <a:pos x="T0" y="T1"/>
                  </a:cxn>
                  <a:cxn ang="0">
                    <a:pos x="T2" y="T3"/>
                  </a:cxn>
                  <a:cxn ang="0">
                    <a:pos x="T4" y="T5"/>
                  </a:cxn>
                  <a:cxn ang="0">
                    <a:pos x="T6" y="T7"/>
                  </a:cxn>
                  <a:cxn ang="0">
                    <a:pos x="T8" y="T9"/>
                  </a:cxn>
                </a:cxnLst>
                <a:rect l="0" t="0" r="r" b="b"/>
                <a:pathLst>
                  <a:path w="6378" h="696">
                    <a:moveTo>
                      <a:pt x="6377" y="695"/>
                    </a:moveTo>
                    <a:lnTo>
                      <a:pt x="0" y="695"/>
                    </a:lnTo>
                    <a:lnTo>
                      <a:pt x="533" y="0"/>
                    </a:lnTo>
                    <a:lnTo>
                      <a:pt x="5843" y="0"/>
                    </a:lnTo>
                    <a:lnTo>
                      <a:pt x="6377" y="695"/>
                    </a:ln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txBody>
              <a:bodyPr wrap="none" anchor="ctr">
                <a:normAutofit fontScale="47500" lnSpcReduction="20000"/>
              </a:bodyPr>
              <a:lstStyle/>
              <a:p>
                <a:endParaRPr lang="en-US" sz="2155"/>
              </a:p>
            </p:txBody>
          </p:sp>
        </p:grpSp>
        <p:sp>
          <p:nvSpPr>
            <p:cNvPr id="26" name="Freeform 25"/>
            <p:cNvSpPr>
              <a:spLocks noChangeArrowheads="1"/>
            </p:cNvSpPr>
            <p:nvPr/>
          </p:nvSpPr>
          <p:spPr bwMode="auto">
            <a:xfrm>
              <a:off x="3600985" y="2241435"/>
              <a:ext cx="2028227" cy="346693"/>
            </a:xfrm>
            <a:custGeom>
              <a:avLst/>
              <a:gdLst>
                <a:gd name="T0" fmla="*/ 6377 w 6378"/>
                <a:gd name="T1" fmla="*/ 1093 h 1094"/>
                <a:gd name="T2" fmla="*/ 0 w 6378"/>
                <a:gd name="T3" fmla="*/ 1093 h 1094"/>
                <a:gd name="T4" fmla="*/ 0 w 6378"/>
                <a:gd name="T5" fmla="*/ 0 h 1094"/>
                <a:gd name="T6" fmla="*/ 6377 w 6378"/>
                <a:gd name="T7" fmla="*/ 0 h 1094"/>
                <a:gd name="T8" fmla="*/ 6377 w 6378"/>
                <a:gd name="T9" fmla="*/ 1093 h 1094"/>
              </a:gdLst>
              <a:ahLst/>
              <a:cxnLst>
                <a:cxn ang="0">
                  <a:pos x="T0" y="T1"/>
                </a:cxn>
                <a:cxn ang="0">
                  <a:pos x="T2" y="T3"/>
                </a:cxn>
                <a:cxn ang="0">
                  <a:pos x="T4" y="T5"/>
                </a:cxn>
                <a:cxn ang="0">
                  <a:pos x="T6" y="T7"/>
                </a:cxn>
                <a:cxn ang="0">
                  <a:pos x="T8" y="T9"/>
                </a:cxn>
              </a:cxnLst>
              <a:rect l="0" t="0" r="r" b="b"/>
              <a:pathLst>
                <a:path w="6378" h="1094">
                  <a:moveTo>
                    <a:pt x="6377" y="1093"/>
                  </a:moveTo>
                  <a:lnTo>
                    <a:pt x="0" y="1093"/>
                  </a:lnTo>
                  <a:lnTo>
                    <a:pt x="0" y="0"/>
                  </a:lnTo>
                  <a:lnTo>
                    <a:pt x="6377" y="0"/>
                  </a:lnTo>
                  <a:lnTo>
                    <a:pt x="6377" y="1093"/>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txBody>
            <a:bodyPr wrap="none" anchor="ctr">
              <a:normAutofit fontScale="92500" lnSpcReduction="20000"/>
            </a:bodyPr>
            <a:lstStyle/>
            <a:p>
              <a:r>
                <a:rPr lang="en-US" sz="2155" b="1" dirty="0"/>
                <a:t>       </a:t>
              </a:r>
              <a:r>
                <a:rPr lang="en-US" sz="1676" b="1" dirty="0"/>
                <a:t>Attachments</a:t>
              </a:r>
            </a:p>
          </p:txBody>
        </p:sp>
      </p:grpSp>
      <p:sp>
        <p:nvSpPr>
          <p:cNvPr id="29" name="Freeform 28"/>
          <p:cNvSpPr>
            <a:spLocks noChangeArrowheads="1"/>
          </p:cNvSpPr>
          <p:nvPr/>
        </p:nvSpPr>
        <p:spPr bwMode="auto">
          <a:xfrm>
            <a:off x="5153234" y="1023028"/>
            <a:ext cx="1846246" cy="1277994"/>
          </a:xfrm>
          <a:custGeom>
            <a:avLst/>
            <a:gdLst>
              <a:gd name="T0" fmla="*/ 5843 w 5844"/>
              <a:gd name="T1" fmla="*/ 1307 h 3684"/>
              <a:gd name="T2" fmla="*/ 2909 w 5844"/>
              <a:gd name="T3" fmla="*/ 0 h 3684"/>
              <a:gd name="T4" fmla="*/ 0 w 5844"/>
              <a:gd name="T5" fmla="*/ 1307 h 3684"/>
              <a:gd name="T6" fmla="*/ 800 w 5844"/>
              <a:gd name="T7" fmla="*/ 1307 h 3684"/>
              <a:gd name="T8" fmla="*/ 800 w 5844"/>
              <a:gd name="T9" fmla="*/ 3683 h 3684"/>
              <a:gd name="T10" fmla="*/ 5043 w 5844"/>
              <a:gd name="T11" fmla="*/ 3683 h 3684"/>
              <a:gd name="T12" fmla="*/ 5043 w 5844"/>
              <a:gd name="T13" fmla="*/ 1307 h 3684"/>
              <a:gd name="T14" fmla="*/ 5843 w 5844"/>
              <a:gd name="T15" fmla="*/ 1307 h 36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44" h="3684">
                <a:moveTo>
                  <a:pt x="5843" y="1307"/>
                </a:moveTo>
                <a:lnTo>
                  <a:pt x="2909" y="0"/>
                </a:lnTo>
                <a:lnTo>
                  <a:pt x="0" y="1307"/>
                </a:lnTo>
                <a:lnTo>
                  <a:pt x="800" y="1307"/>
                </a:lnTo>
                <a:lnTo>
                  <a:pt x="800" y="3683"/>
                </a:lnTo>
                <a:lnTo>
                  <a:pt x="5043" y="3683"/>
                </a:lnTo>
                <a:lnTo>
                  <a:pt x="5043" y="1307"/>
                </a:lnTo>
                <a:lnTo>
                  <a:pt x="5843" y="1307"/>
                </a:lnTo>
              </a:path>
            </a:pathLst>
          </a:cu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p:spPr>
        <p:txBody>
          <a:bodyPr wrap="none" lIns="91049" tIns="45524" rIns="91049" bIns="45524" anchor="ctr">
            <a:normAutofit/>
          </a:bodyPr>
          <a:lstStyle/>
          <a:p>
            <a:endParaRPr lang="en-US" sz="2155"/>
          </a:p>
        </p:txBody>
      </p:sp>
      <p:grpSp>
        <p:nvGrpSpPr>
          <p:cNvPr id="143" name="Group 142">
            <a:extLst>
              <a:ext uri="{FF2B5EF4-FFF2-40B4-BE49-F238E27FC236}">
                <a16:creationId xmlns:a16="http://schemas.microsoft.com/office/drawing/2014/main" id="{8E3168FF-8F8B-4A67-8704-7C2774E31DF1}"/>
              </a:ext>
            </a:extLst>
          </p:cNvPr>
          <p:cNvGrpSpPr/>
          <p:nvPr/>
        </p:nvGrpSpPr>
        <p:grpSpPr>
          <a:xfrm>
            <a:off x="4528521" y="2315546"/>
            <a:ext cx="3087305" cy="580193"/>
            <a:chOff x="2994210" y="1434849"/>
            <a:chExt cx="3107609" cy="580194"/>
          </a:xfrm>
        </p:grpSpPr>
        <p:sp>
          <p:nvSpPr>
            <p:cNvPr id="16" name="Freeform 15"/>
            <p:cNvSpPr>
              <a:spLocks noChangeArrowheads="1"/>
            </p:cNvSpPr>
            <p:nvPr/>
          </p:nvSpPr>
          <p:spPr bwMode="auto">
            <a:xfrm>
              <a:off x="2994210" y="1668350"/>
              <a:ext cx="3107609" cy="346693"/>
            </a:xfrm>
            <a:custGeom>
              <a:avLst/>
              <a:gdLst>
                <a:gd name="T0" fmla="*/ 9767 w 9768"/>
                <a:gd name="T1" fmla="*/ 1093 h 1094"/>
                <a:gd name="T2" fmla="*/ 0 w 9768"/>
                <a:gd name="T3" fmla="*/ 1093 h 1094"/>
                <a:gd name="T4" fmla="*/ 0 w 9768"/>
                <a:gd name="T5" fmla="*/ 0 h 1094"/>
                <a:gd name="T6" fmla="*/ 9767 w 9768"/>
                <a:gd name="T7" fmla="*/ 0 h 1094"/>
                <a:gd name="T8" fmla="*/ 9767 w 9768"/>
                <a:gd name="T9" fmla="*/ 1093 h 1094"/>
              </a:gdLst>
              <a:ahLst/>
              <a:cxnLst>
                <a:cxn ang="0">
                  <a:pos x="T0" y="T1"/>
                </a:cxn>
                <a:cxn ang="0">
                  <a:pos x="T2" y="T3"/>
                </a:cxn>
                <a:cxn ang="0">
                  <a:pos x="T4" y="T5"/>
                </a:cxn>
                <a:cxn ang="0">
                  <a:pos x="T6" y="T7"/>
                </a:cxn>
                <a:cxn ang="0">
                  <a:pos x="T8" y="T9"/>
                </a:cxn>
              </a:cxnLst>
              <a:rect l="0" t="0" r="r" b="b"/>
              <a:pathLst>
                <a:path w="9768" h="1094">
                  <a:moveTo>
                    <a:pt x="9767" y="1093"/>
                  </a:moveTo>
                  <a:lnTo>
                    <a:pt x="0" y="1093"/>
                  </a:lnTo>
                  <a:lnTo>
                    <a:pt x="0" y="0"/>
                  </a:lnTo>
                  <a:lnTo>
                    <a:pt x="9767" y="0"/>
                  </a:lnTo>
                  <a:lnTo>
                    <a:pt x="9767" y="1093"/>
                  </a:lnTo>
                </a:path>
              </a:pathLst>
            </a:custGeom>
            <a:gradFill flip="none" rotWithShape="1">
              <a:gsLst>
                <a:gs pos="0">
                  <a:schemeClr val="bg2">
                    <a:lumMod val="20000"/>
                    <a:lumOff val="80000"/>
                  </a:schemeClr>
                </a:gs>
                <a:gs pos="48000">
                  <a:schemeClr val="accent5">
                    <a:lumMod val="97000"/>
                    <a:lumOff val="3000"/>
                  </a:schemeClr>
                </a:gs>
                <a:gs pos="100000">
                  <a:schemeClr val="accent5">
                    <a:lumMod val="60000"/>
                    <a:lumOff val="40000"/>
                  </a:schemeClr>
                </a:gs>
              </a:gsLst>
              <a:lin ang="16200000" scaled="1"/>
              <a:tileRect/>
            </a:gradFill>
            <a:ln>
              <a:noFill/>
            </a:ln>
            <a:effectLst/>
          </p:spPr>
          <p:txBody>
            <a:bodyPr wrap="none" anchor="ctr">
              <a:normAutofit fontScale="92500" lnSpcReduction="20000"/>
            </a:bodyPr>
            <a:lstStyle/>
            <a:p>
              <a:endParaRPr lang="en-US" sz="2155"/>
            </a:p>
          </p:txBody>
        </p:sp>
        <p:sp>
          <p:nvSpPr>
            <p:cNvPr id="28" name="Freeform 27"/>
            <p:cNvSpPr>
              <a:spLocks noChangeArrowheads="1"/>
            </p:cNvSpPr>
            <p:nvPr/>
          </p:nvSpPr>
          <p:spPr bwMode="auto">
            <a:xfrm>
              <a:off x="3708651" y="1668350"/>
              <a:ext cx="1688552" cy="346693"/>
            </a:xfrm>
            <a:custGeom>
              <a:avLst/>
              <a:gdLst>
                <a:gd name="T0" fmla="*/ 5310 w 5311"/>
                <a:gd name="T1" fmla="*/ 1093 h 1094"/>
                <a:gd name="T2" fmla="*/ 0 w 5311"/>
                <a:gd name="T3" fmla="*/ 1093 h 1094"/>
                <a:gd name="T4" fmla="*/ 0 w 5311"/>
                <a:gd name="T5" fmla="*/ 0 h 1094"/>
                <a:gd name="T6" fmla="*/ 5310 w 5311"/>
                <a:gd name="T7" fmla="*/ 0 h 1094"/>
                <a:gd name="T8" fmla="*/ 5310 w 5311"/>
                <a:gd name="T9" fmla="*/ 1093 h 1094"/>
              </a:gdLst>
              <a:ahLst/>
              <a:cxnLst>
                <a:cxn ang="0">
                  <a:pos x="T0" y="T1"/>
                </a:cxn>
                <a:cxn ang="0">
                  <a:pos x="T2" y="T3"/>
                </a:cxn>
                <a:cxn ang="0">
                  <a:pos x="T4" y="T5"/>
                </a:cxn>
                <a:cxn ang="0">
                  <a:pos x="T6" y="T7"/>
                </a:cxn>
                <a:cxn ang="0">
                  <a:pos x="T8" y="T9"/>
                </a:cxn>
              </a:cxnLst>
              <a:rect l="0" t="0" r="r" b="b"/>
              <a:pathLst>
                <a:path w="5311" h="1094">
                  <a:moveTo>
                    <a:pt x="5310" y="1093"/>
                  </a:moveTo>
                  <a:lnTo>
                    <a:pt x="0" y="1093"/>
                  </a:lnTo>
                  <a:lnTo>
                    <a:pt x="0" y="0"/>
                  </a:lnTo>
                  <a:lnTo>
                    <a:pt x="5310" y="0"/>
                  </a:lnTo>
                  <a:lnTo>
                    <a:pt x="5310" y="1093"/>
                  </a:lnTo>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txBody>
            <a:bodyPr wrap="none" anchor="ctr">
              <a:normAutofit fontScale="92500" lnSpcReduction="20000"/>
            </a:bodyPr>
            <a:lstStyle/>
            <a:p>
              <a:endParaRPr lang="en-US" sz="2155"/>
            </a:p>
          </p:txBody>
        </p:sp>
        <p:sp>
          <p:nvSpPr>
            <p:cNvPr id="15" name="Freeform 14"/>
            <p:cNvSpPr>
              <a:spLocks noChangeArrowheads="1"/>
            </p:cNvSpPr>
            <p:nvPr/>
          </p:nvSpPr>
          <p:spPr bwMode="auto">
            <a:xfrm>
              <a:off x="2994210" y="1434849"/>
              <a:ext cx="3107609" cy="220368"/>
            </a:xfrm>
            <a:custGeom>
              <a:avLst/>
              <a:gdLst>
                <a:gd name="T0" fmla="*/ 9767 w 9768"/>
                <a:gd name="T1" fmla="*/ 694 h 695"/>
                <a:gd name="T2" fmla="*/ 0 w 9768"/>
                <a:gd name="T3" fmla="*/ 694 h 695"/>
                <a:gd name="T4" fmla="*/ 960 w 9768"/>
                <a:gd name="T5" fmla="*/ 0 h 695"/>
                <a:gd name="T6" fmla="*/ 8806 w 9768"/>
                <a:gd name="T7" fmla="*/ 0 h 695"/>
                <a:gd name="T8" fmla="*/ 9767 w 9768"/>
                <a:gd name="T9" fmla="*/ 694 h 695"/>
              </a:gdLst>
              <a:ahLst/>
              <a:cxnLst>
                <a:cxn ang="0">
                  <a:pos x="T0" y="T1"/>
                </a:cxn>
                <a:cxn ang="0">
                  <a:pos x="T2" y="T3"/>
                </a:cxn>
                <a:cxn ang="0">
                  <a:pos x="T4" y="T5"/>
                </a:cxn>
                <a:cxn ang="0">
                  <a:pos x="T6" y="T7"/>
                </a:cxn>
                <a:cxn ang="0">
                  <a:pos x="T8" y="T9"/>
                </a:cxn>
              </a:cxnLst>
              <a:rect l="0" t="0" r="r" b="b"/>
              <a:pathLst>
                <a:path w="9768" h="695">
                  <a:moveTo>
                    <a:pt x="9767" y="694"/>
                  </a:moveTo>
                  <a:lnTo>
                    <a:pt x="0" y="694"/>
                  </a:lnTo>
                  <a:lnTo>
                    <a:pt x="960" y="0"/>
                  </a:lnTo>
                  <a:lnTo>
                    <a:pt x="8806" y="0"/>
                  </a:lnTo>
                  <a:lnTo>
                    <a:pt x="9767" y="694"/>
                  </a:lnTo>
                </a:path>
              </a:pathLst>
            </a:custGeom>
            <a:gradFill>
              <a:gsLst>
                <a:gs pos="0">
                  <a:schemeClr val="accent5">
                    <a:lumMod val="0"/>
                    <a:lumOff val="100000"/>
                  </a:schemeClr>
                </a:gs>
                <a:gs pos="75000">
                  <a:schemeClr val="bg2">
                    <a:lumMod val="20000"/>
                    <a:lumOff val="80000"/>
                  </a:schemeClr>
                </a:gs>
              </a:gsLst>
              <a:path path="circle">
                <a:fillToRect l="50000" t="-80000" r="50000" b="180000"/>
              </a:path>
            </a:gradFill>
            <a:ln>
              <a:noFill/>
            </a:ln>
            <a:effectLst/>
          </p:spPr>
          <p:txBody>
            <a:bodyPr wrap="none" anchor="ctr">
              <a:normAutofit fontScale="47500" lnSpcReduction="20000"/>
            </a:bodyPr>
            <a:lstStyle/>
            <a:p>
              <a:endParaRPr lang="en-US" sz="2155"/>
            </a:p>
          </p:txBody>
        </p:sp>
        <p:sp>
          <p:nvSpPr>
            <p:cNvPr id="27" name="Freeform 26"/>
            <p:cNvSpPr>
              <a:spLocks noChangeArrowheads="1"/>
            </p:cNvSpPr>
            <p:nvPr/>
          </p:nvSpPr>
          <p:spPr bwMode="auto">
            <a:xfrm>
              <a:off x="3708651" y="1446574"/>
              <a:ext cx="1688552" cy="220368"/>
            </a:xfrm>
            <a:custGeom>
              <a:avLst/>
              <a:gdLst>
                <a:gd name="T0" fmla="*/ 5310 w 5311"/>
                <a:gd name="T1" fmla="*/ 694 h 695"/>
                <a:gd name="T2" fmla="*/ 0 w 5311"/>
                <a:gd name="T3" fmla="*/ 694 h 695"/>
                <a:gd name="T4" fmla="*/ 534 w 5311"/>
                <a:gd name="T5" fmla="*/ 0 h 695"/>
                <a:gd name="T6" fmla="*/ 4777 w 5311"/>
                <a:gd name="T7" fmla="*/ 0 h 695"/>
                <a:gd name="T8" fmla="*/ 5310 w 5311"/>
                <a:gd name="T9" fmla="*/ 694 h 695"/>
              </a:gdLst>
              <a:ahLst/>
              <a:cxnLst>
                <a:cxn ang="0">
                  <a:pos x="T0" y="T1"/>
                </a:cxn>
                <a:cxn ang="0">
                  <a:pos x="T2" y="T3"/>
                </a:cxn>
                <a:cxn ang="0">
                  <a:pos x="T4" y="T5"/>
                </a:cxn>
                <a:cxn ang="0">
                  <a:pos x="T6" y="T7"/>
                </a:cxn>
                <a:cxn ang="0">
                  <a:pos x="T8" y="T9"/>
                </a:cxn>
              </a:cxnLst>
              <a:rect l="0" t="0" r="r" b="b"/>
              <a:pathLst>
                <a:path w="5311" h="695">
                  <a:moveTo>
                    <a:pt x="5310" y="694"/>
                  </a:moveTo>
                  <a:lnTo>
                    <a:pt x="0" y="694"/>
                  </a:lnTo>
                  <a:lnTo>
                    <a:pt x="534" y="0"/>
                  </a:lnTo>
                  <a:lnTo>
                    <a:pt x="4777" y="0"/>
                  </a:lnTo>
                  <a:lnTo>
                    <a:pt x="5310" y="694"/>
                  </a:lnTo>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txBody>
            <a:bodyPr wrap="none" anchor="ctr">
              <a:normAutofit fontScale="47500" lnSpcReduction="20000"/>
            </a:bodyPr>
            <a:lstStyle/>
            <a:p>
              <a:endParaRPr lang="en-US" sz="2155"/>
            </a:p>
          </p:txBody>
        </p:sp>
      </p:grpSp>
      <p:sp>
        <p:nvSpPr>
          <p:cNvPr id="30" name="TextBox 29"/>
          <p:cNvSpPr txBox="1"/>
          <p:nvPr/>
        </p:nvSpPr>
        <p:spPr>
          <a:xfrm>
            <a:off x="5226648" y="2540959"/>
            <a:ext cx="1677519" cy="338553"/>
          </a:xfrm>
          <a:prstGeom prst="rect">
            <a:avLst/>
          </a:prstGeom>
          <a:noFill/>
        </p:spPr>
        <p:txBody>
          <a:bodyPr wrap="square" lIns="91049" tIns="45524" rIns="91049" bIns="45524" rtlCol="0">
            <a:normAutofit lnSpcReduction="10000"/>
          </a:bodyPr>
          <a:lstStyle/>
          <a:p>
            <a:pPr algn="ctr"/>
            <a:r>
              <a:rPr lang="en-US" sz="1676" b="1" dirty="0"/>
              <a:t>Parenting </a:t>
            </a:r>
          </a:p>
        </p:txBody>
      </p:sp>
      <p:sp>
        <p:nvSpPr>
          <p:cNvPr id="32" name="TextBox 31"/>
          <p:cNvSpPr txBox="1"/>
          <p:nvPr/>
        </p:nvSpPr>
        <p:spPr>
          <a:xfrm>
            <a:off x="5238296" y="3661342"/>
            <a:ext cx="1677519" cy="338553"/>
          </a:xfrm>
          <a:prstGeom prst="rect">
            <a:avLst/>
          </a:prstGeom>
          <a:noFill/>
        </p:spPr>
        <p:txBody>
          <a:bodyPr wrap="square" lIns="91049" tIns="45524" rIns="91049" bIns="45524" rtlCol="0">
            <a:normAutofit fontScale="92500"/>
          </a:bodyPr>
          <a:lstStyle/>
          <a:p>
            <a:pPr algn="ctr"/>
            <a:r>
              <a:rPr lang="en-US" sz="1676" b="1" dirty="0"/>
              <a:t>Exposure to ACEs</a:t>
            </a:r>
          </a:p>
        </p:txBody>
      </p:sp>
      <p:sp>
        <p:nvSpPr>
          <p:cNvPr id="33" name="TextBox 32"/>
          <p:cNvSpPr txBox="1"/>
          <p:nvPr/>
        </p:nvSpPr>
        <p:spPr>
          <a:xfrm>
            <a:off x="5238296" y="4230999"/>
            <a:ext cx="1677519" cy="338553"/>
          </a:xfrm>
          <a:prstGeom prst="rect">
            <a:avLst/>
          </a:prstGeom>
          <a:noFill/>
        </p:spPr>
        <p:txBody>
          <a:bodyPr wrap="square" lIns="91049" tIns="45524" rIns="91049" bIns="45524" rtlCol="0">
            <a:normAutofit lnSpcReduction="10000"/>
          </a:bodyPr>
          <a:lstStyle/>
          <a:p>
            <a:pPr algn="ctr"/>
            <a:r>
              <a:rPr lang="en-US" sz="1676" b="1" dirty="0"/>
              <a:t>Siblings</a:t>
            </a:r>
          </a:p>
        </p:txBody>
      </p:sp>
      <p:sp>
        <p:nvSpPr>
          <p:cNvPr id="34" name="TextBox 33"/>
          <p:cNvSpPr txBox="1"/>
          <p:nvPr/>
        </p:nvSpPr>
        <p:spPr>
          <a:xfrm>
            <a:off x="4900838" y="4792447"/>
            <a:ext cx="2406095" cy="338553"/>
          </a:xfrm>
          <a:prstGeom prst="rect">
            <a:avLst/>
          </a:prstGeom>
          <a:noFill/>
        </p:spPr>
        <p:txBody>
          <a:bodyPr wrap="square" lIns="91049" tIns="45524" rIns="91049" bIns="45524" rtlCol="0">
            <a:normAutofit lnSpcReduction="10000"/>
          </a:bodyPr>
          <a:lstStyle/>
          <a:p>
            <a:pPr algn="ctr"/>
            <a:r>
              <a:rPr lang="en-US" sz="1676" b="1" dirty="0"/>
              <a:t>Relationships / Supports</a:t>
            </a:r>
          </a:p>
        </p:txBody>
      </p:sp>
      <p:sp>
        <p:nvSpPr>
          <p:cNvPr id="35" name="TextBox 34"/>
          <p:cNvSpPr txBox="1"/>
          <p:nvPr/>
        </p:nvSpPr>
        <p:spPr>
          <a:xfrm>
            <a:off x="4563384" y="5360912"/>
            <a:ext cx="3052443" cy="338553"/>
          </a:xfrm>
          <a:prstGeom prst="rect">
            <a:avLst/>
          </a:prstGeom>
          <a:noFill/>
        </p:spPr>
        <p:txBody>
          <a:bodyPr wrap="square" lIns="91049" tIns="45524" rIns="91049" bIns="45524" rtlCol="0">
            <a:normAutofit lnSpcReduction="10000"/>
          </a:bodyPr>
          <a:lstStyle/>
          <a:p>
            <a:pPr algn="ctr"/>
            <a:r>
              <a:rPr lang="en-US" sz="1676" b="1" dirty="0"/>
              <a:t>Insight into Abusive </a:t>
            </a:r>
            <a:r>
              <a:rPr lang="en-US" sz="1676" b="1" dirty="0" err="1"/>
              <a:t>Behaviour</a:t>
            </a:r>
            <a:endParaRPr lang="en-US" sz="1676" b="1" dirty="0"/>
          </a:p>
        </p:txBody>
      </p:sp>
      <p:grpSp>
        <p:nvGrpSpPr>
          <p:cNvPr id="51" name="Group 50"/>
          <p:cNvGrpSpPr/>
          <p:nvPr/>
        </p:nvGrpSpPr>
        <p:grpSpPr>
          <a:xfrm>
            <a:off x="4117160" y="2638915"/>
            <a:ext cx="1200116" cy="1553155"/>
            <a:chOff x="2506515" y="1841944"/>
            <a:chExt cx="1094854" cy="1407669"/>
          </a:xfrm>
          <a:solidFill>
            <a:srgbClr val="FF0000"/>
          </a:solidFill>
        </p:grpSpPr>
        <p:sp>
          <p:nvSpPr>
            <p:cNvPr id="52" name="Freeform 51"/>
            <p:cNvSpPr>
              <a:spLocks noChangeArrowheads="1"/>
            </p:cNvSpPr>
            <p:nvPr/>
          </p:nvSpPr>
          <p:spPr bwMode="auto">
            <a:xfrm>
              <a:off x="2506515" y="2678303"/>
              <a:ext cx="471096" cy="571310"/>
            </a:xfrm>
            <a:custGeom>
              <a:avLst/>
              <a:gdLst>
                <a:gd name="T0" fmla="*/ 1656 w 2219"/>
                <a:gd name="T1" fmla="*/ 0 h 2688"/>
                <a:gd name="T2" fmla="*/ 1656 w 2219"/>
                <a:gd name="T3" fmla="*/ 0 h 2688"/>
                <a:gd name="T4" fmla="*/ 1281 w 2219"/>
                <a:gd name="T5" fmla="*/ 1344 h 2688"/>
                <a:gd name="T6" fmla="*/ 187 w 2219"/>
                <a:gd name="T7" fmla="*/ 2093 h 2688"/>
                <a:gd name="T8" fmla="*/ 125 w 2219"/>
                <a:gd name="T9" fmla="*/ 2531 h 2688"/>
                <a:gd name="T10" fmla="*/ 375 w 2219"/>
                <a:gd name="T11" fmla="*/ 2687 h 2688"/>
                <a:gd name="T12" fmla="*/ 562 w 2219"/>
                <a:gd name="T13" fmla="*/ 2625 h 2688"/>
                <a:gd name="T14" fmla="*/ 1750 w 2219"/>
                <a:gd name="T15" fmla="*/ 1813 h 2688"/>
                <a:gd name="T16" fmla="*/ 1875 w 2219"/>
                <a:gd name="T17" fmla="*/ 1626 h 2688"/>
                <a:gd name="T18" fmla="*/ 2218 w 2219"/>
                <a:gd name="T19" fmla="*/ 438 h 2688"/>
                <a:gd name="T20" fmla="*/ 2187 w 2219"/>
                <a:gd name="T21" fmla="*/ 438 h 2688"/>
                <a:gd name="T22" fmla="*/ 1656 w 2219"/>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9" h="2688">
                  <a:moveTo>
                    <a:pt x="1656" y="0"/>
                  </a:moveTo>
                  <a:lnTo>
                    <a:pt x="1656" y="0"/>
                  </a:lnTo>
                  <a:cubicBezTo>
                    <a:pt x="1281" y="1344"/>
                    <a:pt x="1281" y="1344"/>
                    <a:pt x="1281" y="1344"/>
                  </a:cubicBezTo>
                  <a:cubicBezTo>
                    <a:pt x="187" y="2093"/>
                    <a:pt x="187" y="2093"/>
                    <a:pt x="187" y="2093"/>
                  </a:cubicBezTo>
                  <a:cubicBezTo>
                    <a:pt x="31" y="2187"/>
                    <a:pt x="0" y="2375"/>
                    <a:pt x="125" y="2531"/>
                  </a:cubicBezTo>
                  <a:cubicBezTo>
                    <a:pt x="187" y="2625"/>
                    <a:pt x="281" y="2687"/>
                    <a:pt x="375" y="2687"/>
                  </a:cubicBezTo>
                  <a:cubicBezTo>
                    <a:pt x="437" y="2687"/>
                    <a:pt x="500" y="2656"/>
                    <a:pt x="562" y="2625"/>
                  </a:cubicBezTo>
                  <a:cubicBezTo>
                    <a:pt x="1750" y="1813"/>
                    <a:pt x="1750" y="1813"/>
                    <a:pt x="1750" y="1813"/>
                  </a:cubicBezTo>
                  <a:cubicBezTo>
                    <a:pt x="1812" y="1751"/>
                    <a:pt x="1843" y="1688"/>
                    <a:pt x="1875" y="1626"/>
                  </a:cubicBezTo>
                  <a:cubicBezTo>
                    <a:pt x="2218" y="438"/>
                    <a:pt x="2218" y="438"/>
                    <a:pt x="2218" y="438"/>
                  </a:cubicBezTo>
                  <a:cubicBezTo>
                    <a:pt x="2187" y="438"/>
                    <a:pt x="2187" y="438"/>
                    <a:pt x="2187" y="438"/>
                  </a:cubicBezTo>
                  <a:cubicBezTo>
                    <a:pt x="1781" y="219"/>
                    <a:pt x="1687" y="63"/>
                    <a:pt x="165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53" name="Freeform 52"/>
            <p:cNvSpPr>
              <a:spLocks noChangeArrowheads="1"/>
            </p:cNvSpPr>
            <p:nvPr/>
          </p:nvSpPr>
          <p:spPr bwMode="auto">
            <a:xfrm>
              <a:off x="2539295" y="2160379"/>
              <a:ext cx="1062074" cy="1062073"/>
            </a:xfrm>
            <a:custGeom>
              <a:avLst/>
              <a:gdLst>
                <a:gd name="T0" fmla="*/ 4937 w 5001"/>
                <a:gd name="T1" fmla="*/ 781 h 5000"/>
                <a:gd name="T2" fmla="*/ 4937 w 5001"/>
                <a:gd name="T3" fmla="*/ 781 h 5000"/>
                <a:gd name="T4" fmla="*/ 4500 w 5001"/>
                <a:gd name="T5" fmla="*/ 625 h 5000"/>
                <a:gd name="T6" fmla="*/ 3656 w 5001"/>
                <a:gd name="T7" fmla="*/ 969 h 5000"/>
                <a:gd name="T8" fmla="*/ 3062 w 5001"/>
                <a:gd name="T9" fmla="*/ 219 h 5000"/>
                <a:gd name="T10" fmla="*/ 2844 w 5001"/>
                <a:gd name="T11" fmla="*/ 94 h 5000"/>
                <a:gd name="T12" fmla="*/ 2125 w 5001"/>
                <a:gd name="T13" fmla="*/ 0 h 5000"/>
                <a:gd name="T14" fmla="*/ 2031 w 5001"/>
                <a:gd name="T15" fmla="*/ 0 h 5000"/>
                <a:gd name="T16" fmla="*/ 1000 w 5001"/>
                <a:gd name="T17" fmla="*/ 188 h 5000"/>
                <a:gd name="T18" fmla="*/ 781 w 5001"/>
                <a:gd name="T19" fmla="*/ 313 h 5000"/>
                <a:gd name="T20" fmla="*/ 94 w 5001"/>
                <a:gd name="T21" fmla="*/ 1313 h 5000"/>
                <a:gd name="T22" fmla="*/ 187 w 5001"/>
                <a:gd name="T23" fmla="*/ 1750 h 5000"/>
                <a:gd name="T24" fmla="*/ 375 w 5001"/>
                <a:gd name="T25" fmla="*/ 1813 h 5000"/>
                <a:gd name="T26" fmla="*/ 625 w 5001"/>
                <a:gd name="T27" fmla="*/ 1688 h 5000"/>
                <a:gd name="T28" fmla="*/ 1250 w 5001"/>
                <a:gd name="T29" fmla="*/ 781 h 5000"/>
                <a:gd name="T30" fmla="*/ 1719 w 5001"/>
                <a:gd name="T31" fmla="*/ 719 h 5000"/>
                <a:gd name="T32" fmla="*/ 1594 w 5001"/>
                <a:gd name="T33" fmla="*/ 2219 h 5000"/>
                <a:gd name="T34" fmla="*/ 1625 w 5001"/>
                <a:gd name="T35" fmla="*/ 2250 h 5000"/>
                <a:gd name="T36" fmla="*/ 2156 w 5001"/>
                <a:gd name="T37" fmla="*/ 2688 h 5000"/>
                <a:gd name="T38" fmla="*/ 2156 w 5001"/>
                <a:gd name="T39" fmla="*/ 2688 h 5000"/>
                <a:gd name="T40" fmla="*/ 3094 w 5001"/>
                <a:gd name="T41" fmla="*/ 3125 h 5000"/>
                <a:gd name="T42" fmla="*/ 3375 w 5001"/>
                <a:gd name="T43" fmla="*/ 4718 h 5000"/>
                <a:gd name="T44" fmla="*/ 3687 w 5001"/>
                <a:gd name="T45" fmla="*/ 4999 h 5000"/>
                <a:gd name="T46" fmla="*/ 3750 w 5001"/>
                <a:gd name="T47" fmla="*/ 4999 h 5000"/>
                <a:gd name="T48" fmla="*/ 4000 w 5001"/>
                <a:gd name="T49" fmla="*/ 4624 h 5000"/>
                <a:gd name="T50" fmla="*/ 3687 w 5001"/>
                <a:gd name="T51" fmla="*/ 2844 h 5000"/>
                <a:gd name="T52" fmla="*/ 3531 w 5001"/>
                <a:gd name="T53" fmla="*/ 2625 h 5000"/>
                <a:gd name="T54" fmla="*/ 2812 w 5001"/>
                <a:gd name="T55" fmla="*/ 2281 h 5000"/>
                <a:gd name="T56" fmla="*/ 2906 w 5001"/>
                <a:gd name="T57" fmla="*/ 1063 h 5000"/>
                <a:gd name="T58" fmla="*/ 3312 w 5001"/>
                <a:gd name="T59" fmla="*/ 1563 h 5000"/>
                <a:gd name="T60" fmla="*/ 3687 w 5001"/>
                <a:gd name="T61" fmla="*/ 1656 h 5000"/>
                <a:gd name="T62" fmla="*/ 4750 w 5001"/>
                <a:gd name="T63" fmla="*/ 1219 h 5000"/>
                <a:gd name="T64" fmla="*/ 4937 w 5001"/>
                <a:gd name="T65" fmla="*/ 781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01" h="5000">
                  <a:moveTo>
                    <a:pt x="4937" y="781"/>
                  </a:moveTo>
                  <a:lnTo>
                    <a:pt x="4937" y="781"/>
                  </a:lnTo>
                  <a:cubicBezTo>
                    <a:pt x="4844" y="625"/>
                    <a:pt x="4656" y="531"/>
                    <a:pt x="4500" y="625"/>
                  </a:cubicBezTo>
                  <a:cubicBezTo>
                    <a:pt x="3656" y="969"/>
                    <a:pt x="3656" y="969"/>
                    <a:pt x="3656" y="969"/>
                  </a:cubicBezTo>
                  <a:cubicBezTo>
                    <a:pt x="3062" y="219"/>
                    <a:pt x="3062" y="219"/>
                    <a:pt x="3062" y="219"/>
                  </a:cubicBezTo>
                  <a:cubicBezTo>
                    <a:pt x="3000" y="156"/>
                    <a:pt x="2937" y="125"/>
                    <a:pt x="2844" y="94"/>
                  </a:cubicBezTo>
                  <a:cubicBezTo>
                    <a:pt x="2125" y="0"/>
                    <a:pt x="2125" y="0"/>
                    <a:pt x="2125" y="0"/>
                  </a:cubicBezTo>
                  <a:cubicBezTo>
                    <a:pt x="2094" y="0"/>
                    <a:pt x="2062" y="0"/>
                    <a:pt x="2031" y="0"/>
                  </a:cubicBezTo>
                  <a:cubicBezTo>
                    <a:pt x="1000" y="188"/>
                    <a:pt x="1000" y="188"/>
                    <a:pt x="1000" y="188"/>
                  </a:cubicBezTo>
                  <a:cubicBezTo>
                    <a:pt x="906" y="188"/>
                    <a:pt x="844" y="250"/>
                    <a:pt x="781" y="313"/>
                  </a:cubicBezTo>
                  <a:cubicBezTo>
                    <a:pt x="94" y="1313"/>
                    <a:pt x="94" y="1313"/>
                    <a:pt x="94" y="1313"/>
                  </a:cubicBezTo>
                  <a:cubicBezTo>
                    <a:pt x="0" y="1438"/>
                    <a:pt x="31" y="1656"/>
                    <a:pt x="187" y="1750"/>
                  </a:cubicBezTo>
                  <a:cubicBezTo>
                    <a:pt x="219" y="1781"/>
                    <a:pt x="312" y="1813"/>
                    <a:pt x="375" y="1813"/>
                  </a:cubicBezTo>
                  <a:cubicBezTo>
                    <a:pt x="469" y="1813"/>
                    <a:pt x="562" y="1750"/>
                    <a:pt x="625" y="1688"/>
                  </a:cubicBezTo>
                  <a:cubicBezTo>
                    <a:pt x="1250" y="781"/>
                    <a:pt x="1250" y="781"/>
                    <a:pt x="1250" y="781"/>
                  </a:cubicBezTo>
                  <a:cubicBezTo>
                    <a:pt x="1719" y="719"/>
                    <a:pt x="1719" y="719"/>
                    <a:pt x="1719" y="719"/>
                  </a:cubicBezTo>
                  <a:cubicBezTo>
                    <a:pt x="1594" y="2219"/>
                    <a:pt x="1594" y="2219"/>
                    <a:pt x="1594" y="2219"/>
                  </a:cubicBezTo>
                  <a:cubicBezTo>
                    <a:pt x="1594" y="2219"/>
                    <a:pt x="1594" y="2250"/>
                    <a:pt x="1625" y="2250"/>
                  </a:cubicBezTo>
                  <a:cubicBezTo>
                    <a:pt x="1625" y="2312"/>
                    <a:pt x="1719" y="2500"/>
                    <a:pt x="2156" y="2688"/>
                  </a:cubicBezTo>
                  <a:lnTo>
                    <a:pt x="2156" y="2688"/>
                  </a:lnTo>
                  <a:cubicBezTo>
                    <a:pt x="2687" y="2969"/>
                    <a:pt x="3094" y="3125"/>
                    <a:pt x="3094" y="3125"/>
                  </a:cubicBezTo>
                  <a:cubicBezTo>
                    <a:pt x="3375" y="4718"/>
                    <a:pt x="3375" y="4718"/>
                    <a:pt x="3375" y="4718"/>
                  </a:cubicBezTo>
                  <a:cubicBezTo>
                    <a:pt x="3406" y="4874"/>
                    <a:pt x="3531" y="4999"/>
                    <a:pt x="3687" y="4999"/>
                  </a:cubicBezTo>
                  <a:cubicBezTo>
                    <a:pt x="3719" y="4999"/>
                    <a:pt x="3719" y="4999"/>
                    <a:pt x="3750" y="4999"/>
                  </a:cubicBezTo>
                  <a:cubicBezTo>
                    <a:pt x="3906" y="4968"/>
                    <a:pt x="4031" y="4780"/>
                    <a:pt x="4000" y="4624"/>
                  </a:cubicBezTo>
                  <a:cubicBezTo>
                    <a:pt x="3687" y="2844"/>
                    <a:pt x="3687" y="2844"/>
                    <a:pt x="3687" y="2844"/>
                  </a:cubicBezTo>
                  <a:cubicBezTo>
                    <a:pt x="3687" y="2750"/>
                    <a:pt x="3625" y="2656"/>
                    <a:pt x="3531" y="2625"/>
                  </a:cubicBezTo>
                  <a:cubicBezTo>
                    <a:pt x="2812" y="2281"/>
                    <a:pt x="2812" y="2281"/>
                    <a:pt x="2812" y="2281"/>
                  </a:cubicBezTo>
                  <a:cubicBezTo>
                    <a:pt x="2906" y="1063"/>
                    <a:pt x="2906" y="1063"/>
                    <a:pt x="2906" y="1063"/>
                  </a:cubicBezTo>
                  <a:cubicBezTo>
                    <a:pt x="3312" y="1563"/>
                    <a:pt x="3312" y="1563"/>
                    <a:pt x="3312" y="1563"/>
                  </a:cubicBezTo>
                  <a:cubicBezTo>
                    <a:pt x="3406" y="1688"/>
                    <a:pt x="3562" y="1719"/>
                    <a:pt x="3687" y="1656"/>
                  </a:cubicBezTo>
                  <a:cubicBezTo>
                    <a:pt x="4750" y="1219"/>
                    <a:pt x="4750" y="1219"/>
                    <a:pt x="4750" y="1219"/>
                  </a:cubicBezTo>
                  <a:cubicBezTo>
                    <a:pt x="4937" y="1125"/>
                    <a:pt x="5000" y="937"/>
                    <a:pt x="4937"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54" name="Freeform 53"/>
            <p:cNvSpPr>
              <a:spLocks noChangeArrowheads="1"/>
            </p:cNvSpPr>
            <p:nvPr/>
          </p:nvSpPr>
          <p:spPr bwMode="auto">
            <a:xfrm>
              <a:off x="2957943" y="1841944"/>
              <a:ext cx="292211" cy="292211"/>
            </a:xfrm>
            <a:custGeom>
              <a:avLst/>
              <a:gdLst>
                <a:gd name="T0" fmla="*/ 687 w 1376"/>
                <a:gd name="T1" fmla="*/ 1375 h 1376"/>
                <a:gd name="T2" fmla="*/ 687 w 1376"/>
                <a:gd name="T3" fmla="*/ 1375 h 1376"/>
                <a:gd name="T4" fmla="*/ 1375 w 1376"/>
                <a:gd name="T5" fmla="*/ 688 h 1376"/>
                <a:gd name="T6" fmla="*/ 687 w 1376"/>
                <a:gd name="T7" fmla="*/ 0 h 1376"/>
                <a:gd name="T8" fmla="*/ 0 w 1376"/>
                <a:gd name="T9" fmla="*/ 688 h 1376"/>
                <a:gd name="T10" fmla="*/ 687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687" y="1375"/>
                  </a:moveTo>
                  <a:lnTo>
                    <a:pt x="687" y="1375"/>
                  </a:lnTo>
                  <a:cubicBezTo>
                    <a:pt x="1093" y="1375"/>
                    <a:pt x="1375" y="1063"/>
                    <a:pt x="1375" y="688"/>
                  </a:cubicBezTo>
                  <a:cubicBezTo>
                    <a:pt x="1375" y="313"/>
                    <a:pt x="1093" y="0"/>
                    <a:pt x="687" y="0"/>
                  </a:cubicBezTo>
                  <a:cubicBezTo>
                    <a:pt x="312" y="0"/>
                    <a:pt x="0" y="313"/>
                    <a:pt x="0" y="688"/>
                  </a:cubicBezTo>
                  <a:cubicBezTo>
                    <a:pt x="0" y="1063"/>
                    <a:pt x="312" y="1375"/>
                    <a:pt x="687"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fontScale="85000" lnSpcReduction="20000"/>
            </a:bodyPr>
            <a:lstStyle/>
            <a:p>
              <a:endParaRPr lang="en-US" sz="2155"/>
            </a:p>
          </p:txBody>
        </p:sp>
      </p:grpSp>
      <p:grpSp>
        <p:nvGrpSpPr>
          <p:cNvPr id="82" name="Group 81"/>
          <p:cNvGrpSpPr/>
          <p:nvPr/>
        </p:nvGrpSpPr>
        <p:grpSpPr>
          <a:xfrm flipH="1">
            <a:off x="6594915" y="1840339"/>
            <a:ext cx="945088" cy="1223105"/>
            <a:chOff x="2506515" y="1841944"/>
            <a:chExt cx="1094854" cy="1407669"/>
          </a:xfrm>
          <a:solidFill>
            <a:srgbClr val="FFC000"/>
          </a:solidFill>
        </p:grpSpPr>
        <p:sp>
          <p:nvSpPr>
            <p:cNvPr id="83" name="Freeform 82"/>
            <p:cNvSpPr>
              <a:spLocks noChangeArrowheads="1"/>
            </p:cNvSpPr>
            <p:nvPr/>
          </p:nvSpPr>
          <p:spPr bwMode="auto">
            <a:xfrm>
              <a:off x="2506515" y="2678303"/>
              <a:ext cx="471096" cy="571310"/>
            </a:xfrm>
            <a:custGeom>
              <a:avLst/>
              <a:gdLst>
                <a:gd name="T0" fmla="*/ 1656 w 2219"/>
                <a:gd name="T1" fmla="*/ 0 h 2688"/>
                <a:gd name="T2" fmla="*/ 1656 w 2219"/>
                <a:gd name="T3" fmla="*/ 0 h 2688"/>
                <a:gd name="T4" fmla="*/ 1281 w 2219"/>
                <a:gd name="T5" fmla="*/ 1344 h 2688"/>
                <a:gd name="T6" fmla="*/ 187 w 2219"/>
                <a:gd name="T7" fmla="*/ 2093 h 2688"/>
                <a:gd name="T8" fmla="*/ 125 w 2219"/>
                <a:gd name="T9" fmla="*/ 2531 h 2688"/>
                <a:gd name="T10" fmla="*/ 375 w 2219"/>
                <a:gd name="T11" fmla="*/ 2687 h 2688"/>
                <a:gd name="T12" fmla="*/ 562 w 2219"/>
                <a:gd name="T13" fmla="*/ 2625 h 2688"/>
                <a:gd name="T14" fmla="*/ 1750 w 2219"/>
                <a:gd name="T15" fmla="*/ 1813 h 2688"/>
                <a:gd name="T16" fmla="*/ 1875 w 2219"/>
                <a:gd name="T17" fmla="*/ 1626 h 2688"/>
                <a:gd name="T18" fmla="*/ 2218 w 2219"/>
                <a:gd name="T19" fmla="*/ 438 h 2688"/>
                <a:gd name="T20" fmla="*/ 2187 w 2219"/>
                <a:gd name="T21" fmla="*/ 438 h 2688"/>
                <a:gd name="T22" fmla="*/ 1656 w 2219"/>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9" h="2688">
                  <a:moveTo>
                    <a:pt x="1656" y="0"/>
                  </a:moveTo>
                  <a:lnTo>
                    <a:pt x="1656" y="0"/>
                  </a:lnTo>
                  <a:cubicBezTo>
                    <a:pt x="1281" y="1344"/>
                    <a:pt x="1281" y="1344"/>
                    <a:pt x="1281" y="1344"/>
                  </a:cubicBezTo>
                  <a:cubicBezTo>
                    <a:pt x="187" y="2093"/>
                    <a:pt x="187" y="2093"/>
                    <a:pt x="187" y="2093"/>
                  </a:cubicBezTo>
                  <a:cubicBezTo>
                    <a:pt x="31" y="2187"/>
                    <a:pt x="0" y="2375"/>
                    <a:pt x="125" y="2531"/>
                  </a:cubicBezTo>
                  <a:cubicBezTo>
                    <a:pt x="187" y="2625"/>
                    <a:pt x="281" y="2687"/>
                    <a:pt x="375" y="2687"/>
                  </a:cubicBezTo>
                  <a:cubicBezTo>
                    <a:pt x="437" y="2687"/>
                    <a:pt x="500" y="2656"/>
                    <a:pt x="562" y="2625"/>
                  </a:cubicBezTo>
                  <a:cubicBezTo>
                    <a:pt x="1750" y="1813"/>
                    <a:pt x="1750" y="1813"/>
                    <a:pt x="1750" y="1813"/>
                  </a:cubicBezTo>
                  <a:cubicBezTo>
                    <a:pt x="1812" y="1751"/>
                    <a:pt x="1843" y="1688"/>
                    <a:pt x="1875" y="1626"/>
                  </a:cubicBezTo>
                  <a:cubicBezTo>
                    <a:pt x="2218" y="438"/>
                    <a:pt x="2218" y="438"/>
                    <a:pt x="2218" y="438"/>
                  </a:cubicBezTo>
                  <a:cubicBezTo>
                    <a:pt x="2187" y="438"/>
                    <a:pt x="2187" y="438"/>
                    <a:pt x="2187" y="438"/>
                  </a:cubicBezTo>
                  <a:cubicBezTo>
                    <a:pt x="1781" y="219"/>
                    <a:pt x="1687" y="63"/>
                    <a:pt x="165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84" name="Freeform 83"/>
            <p:cNvSpPr>
              <a:spLocks noChangeArrowheads="1"/>
            </p:cNvSpPr>
            <p:nvPr/>
          </p:nvSpPr>
          <p:spPr bwMode="auto">
            <a:xfrm>
              <a:off x="2539295" y="2160379"/>
              <a:ext cx="1062074" cy="1062073"/>
            </a:xfrm>
            <a:custGeom>
              <a:avLst/>
              <a:gdLst>
                <a:gd name="T0" fmla="*/ 4937 w 5001"/>
                <a:gd name="T1" fmla="*/ 781 h 5000"/>
                <a:gd name="T2" fmla="*/ 4937 w 5001"/>
                <a:gd name="T3" fmla="*/ 781 h 5000"/>
                <a:gd name="T4" fmla="*/ 4500 w 5001"/>
                <a:gd name="T5" fmla="*/ 625 h 5000"/>
                <a:gd name="T6" fmla="*/ 3656 w 5001"/>
                <a:gd name="T7" fmla="*/ 969 h 5000"/>
                <a:gd name="T8" fmla="*/ 3062 w 5001"/>
                <a:gd name="T9" fmla="*/ 219 h 5000"/>
                <a:gd name="T10" fmla="*/ 2844 w 5001"/>
                <a:gd name="T11" fmla="*/ 94 h 5000"/>
                <a:gd name="T12" fmla="*/ 2125 w 5001"/>
                <a:gd name="T13" fmla="*/ 0 h 5000"/>
                <a:gd name="T14" fmla="*/ 2031 w 5001"/>
                <a:gd name="T15" fmla="*/ 0 h 5000"/>
                <a:gd name="T16" fmla="*/ 1000 w 5001"/>
                <a:gd name="T17" fmla="*/ 188 h 5000"/>
                <a:gd name="T18" fmla="*/ 781 w 5001"/>
                <a:gd name="T19" fmla="*/ 313 h 5000"/>
                <a:gd name="T20" fmla="*/ 94 w 5001"/>
                <a:gd name="T21" fmla="*/ 1313 h 5000"/>
                <a:gd name="T22" fmla="*/ 187 w 5001"/>
                <a:gd name="T23" fmla="*/ 1750 h 5000"/>
                <a:gd name="T24" fmla="*/ 375 w 5001"/>
                <a:gd name="T25" fmla="*/ 1813 h 5000"/>
                <a:gd name="T26" fmla="*/ 625 w 5001"/>
                <a:gd name="T27" fmla="*/ 1688 h 5000"/>
                <a:gd name="T28" fmla="*/ 1250 w 5001"/>
                <a:gd name="T29" fmla="*/ 781 h 5000"/>
                <a:gd name="T30" fmla="*/ 1719 w 5001"/>
                <a:gd name="T31" fmla="*/ 719 h 5000"/>
                <a:gd name="T32" fmla="*/ 1594 w 5001"/>
                <a:gd name="T33" fmla="*/ 2219 h 5000"/>
                <a:gd name="T34" fmla="*/ 1625 w 5001"/>
                <a:gd name="T35" fmla="*/ 2250 h 5000"/>
                <a:gd name="T36" fmla="*/ 2156 w 5001"/>
                <a:gd name="T37" fmla="*/ 2688 h 5000"/>
                <a:gd name="T38" fmla="*/ 2156 w 5001"/>
                <a:gd name="T39" fmla="*/ 2688 h 5000"/>
                <a:gd name="T40" fmla="*/ 3094 w 5001"/>
                <a:gd name="T41" fmla="*/ 3125 h 5000"/>
                <a:gd name="T42" fmla="*/ 3375 w 5001"/>
                <a:gd name="T43" fmla="*/ 4718 h 5000"/>
                <a:gd name="T44" fmla="*/ 3687 w 5001"/>
                <a:gd name="T45" fmla="*/ 4999 h 5000"/>
                <a:gd name="T46" fmla="*/ 3750 w 5001"/>
                <a:gd name="T47" fmla="*/ 4999 h 5000"/>
                <a:gd name="T48" fmla="*/ 4000 w 5001"/>
                <a:gd name="T49" fmla="*/ 4624 h 5000"/>
                <a:gd name="T50" fmla="*/ 3687 w 5001"/>
                <a:gd name="T51" fmla="*/ 2844 h 5000"/>
                <a:gd name="T52" fmla="*/ 3531 w 5001"/>
                <a:gd name="T53" fmla="*/ 2625 h 5000"/>
                <a:gd name="T54" fmla="*/ 2812 w 5001"/>
                <a:gd name="T55" fmla="*/ 2281 h 5000"/>
                <a:gd name="T56" fmla="*/ 2906 w 5001"/>
                <a:gd name="T57" fmla="*/ 1063 h 5000"/>
                <a:gd name="T58" fmla="*/ 3312 w 5001"/>
                <a:gd name="T59" fmla="*/ 1563 h 5000"/>
                <a:gd name="T60" fmla="*/ 3687 w 5001"/>
                <a:gd name="T61" fmla="*/ 1656 h 5000"/>
                <a:gd name="T62" fmla="*/ 4750 w 5001"/>
                <a:gd name="T63" fmla="*/ 1219 h 5000"/>
                <a:gd name="T64" fmla="*/ 4937 w 5001"/>
                <a:gd name="T65" fmla="*/ 781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01" h="5000">
                  <a:moveTo>
                    <a:pt x="4937" y="781"/>
                  </a:moveTo>
                  <a:lnTo>
                    <a:pt x="4937" y="781"/>
                  </a:lnTo>
                  <a:cubicBezTo>
                    <a:pt x="4844" y="625"/>
                    <a:pt x="4656" y="531"/>
                    <a:pt x="4500" y="625"/>
                  </a:cubicBezTo>
                  <a:cubicBezTo>
                    <a:pt x="3656" y="969"/>
                    <a:pt x="3656" y="969"/>
                    <a:pt x="3656" y="969"/>
                  </a:cubicBezTo>
                  <a:cubicBezTo>
                    <a:pt x="3062" y="219"/>
                    <a:pt x="3062" y="219"/>
                    <a:pt x="3062" y="219"/>
                  </a:cubicBezTo>
                  <a:cubicBezTo>
                    <a:pt x="3000" y="156"/>
                    <a:pt x="2937" y="125"/>
                    <a:pt x="2844" y="94"/>
                  </a:cubicBezTo>
                  <a:cubicBezTo>
                    <a:pt x="2125" y="0"/>
                    <a:pt x="2125" y="0"/>
                    <a:pt x="2125" y="0"/>
                  </a:cubicBezTo>
                  <a:cubicBezTo>
                    <a:pt x="2094" y="0"/>
                    <a:pt x="2062" y="0"/>
                    <a:pt x="2031" y="0"/>
                  </a:cubicBezTo>
                  <a:cubicBezTo>
                    <a:pt x="1000" y="188"/>
                    <a:pt x="1000" y="188"/>
                    <a:pt x="1000" y="188"/>
                  </a:cubicBezTo>
                  <a:cubicBezTo>
                    <a:pt x="906" y="188"/>
                    <a:pt x="844" y="250"/>
                    <a:pt x="781" y="313"/>
                  </a:cubicBezTo>
                  <a:cubicBezTo>
                    <a:pt x="94" y="1313"/>
                    <a:pt x="94" y="1313"/>
                    <a:pt x="94" y="1313"/>
                  </a:cubicBezTo>
                  <a:cubicBezTo>
                    <a:pt x="0" y="1438"/>
                    <a:pt x="31" y="1656"/>
                    <a:pt x="187" y="1750"/>
                  </a:cubicBezTo>
                  <a:cubicBezTo>
                    <a:pt x="219" y="1781"/>
                    <a:pt x="312" y="1813"/>
                    <a:pt x="375" y="1813"/>
                  </a:cubicBezTo>
                  <a:cubicBezTo>
                    <a:pt x="469" y="1813"/>
                    <a:pt x="562" y="1750"/>
                    <a:pt x="625" y="1688"/>
                  </a:cubicBezTo>
                  <a:cubicBezTo>
                    <a:pt x="1250" y="781"/>
                    <a:pt x="1250" y="781"/>
                    <a:pt x="1250" y="781"/>
                  </a:cubicBezTo>
                  <a:cubicBezTo>
                    <a:pt x="1719" y="719"/>
                    <a:pt x="1719" y="719"/>
                    <a:pt x="1719" y="719"/>
                  </a:cubicBezTo>
                  <a:cubicBezTo>
                    <a:pt x="1594" y="2219"/>
                    <a:pt x="1594" y="2219"/>
                    <a:pt x="1594" y="2219"/>
                  </a:cubicBezTo>
                  <a:cubicBezTo>
                    <a:pt x="1594" y="2219"/>
                    <a:pt x="1594" y="2250"/>
                    <a:pt x="1625" y="2250"/>
                  </a:cubicBezTo>
                  <a:cubicBezTo>
                    <a:pt x="1625" y="2312"/>
                    <a:pt x="1719" y="2500"/>
                    <a:pt x="2156" y="2688"/>
                  </a:cubicBezTo>
                  <a:lnTo>
                    <a:pt x="2156" y="2688"/>
                  </a:lnTo>
                  <a:cubicBezTo>
                    <a:pt x="2687" y="2969"/>
                    <a:pt x="3094" y="3125"/>
                    <a:pt x="3094" y="3125"/>
                  </a:cubicBezTo>
                  <a:cubicBezTo>
                    <a:pt x="3375" y="4718"/>
                    <a:pt x="3375" y="4718"/>
                    <a:pt x="3375" y="4718"/>
                  </a:cubicBezTo>
                  <a:cubicBezTo>
                    <a:pt x="3406" y="4874"/>
                    <a:pt x="3531" y="4999"/>
                    <a:pt x="3687" y="4999"/>
                  </a:cubicBezTo>
                  <a:cubicBezTo>
                    <a:pt x="3719" y="4999"/>
                    <a:pt x="3719" y="4999"/>
                    <a:pt x="3750" y="4999"/>
                  </a:cubicBezTo>
                  <a:cubicBezTo>
                    <a:pt x="3906" y="4968"/>
                    <a:pt x="4031" y="4780"/>
                    <a:pt x="4000" y="4624"/>
                  </a:cubicBezTo>
                  <a:cubicBezTo>
                    <a:pt x="3687" y="2844"/>
                    <a:pt x="3687" y="2844"/>
                    <a:pt x="3687" y="2844"/>
                  </a:cubicBezTo>
                  <a:cubicBezTo>
                    <a:pt x="3687" y="2750"/>
                    <a:pt x="3625" y="2656"/>
                    <a:pt x="3531" y="2625"/>
                  </a:cubicBezTo>
                  <a:cubicBezTo>
                    <a:pt x="2812" y="2281"/>
                    <a:pt x="2812" y="2281"/>
                    <a:pt x="2812" y="2281"/>
                  </a:cubicBezTo>
                  <a:cubicBezTo>
                    <a:pt x="2906" y="1063"/>
                    <a:pt x="2906" y="1063"/>
                    <a:pt x="2906" y="1063"/>
                  </a:cubicBezTo>
                  <a:cubicBezTo>
                    <a:pt x="3312" y="1563"/>
                    <a:pt x="3312" y="1563"/>
                    <a:pt x="3312" y="1563"/>
                  </a:cubicBezTo>
                  <a:cubicBezTo>
                    <a:pt x="3406" y="1688"/>
                    <a:pt x="3562" y="1719"/>
                    <a:pt x="3687" y="1656"/>
                  </a:cubicBezTo>
                  <a:cubicBezTo>
                    <a:pt x="4750" y="1219"/>
                    <a:pt x="4750" y="1219"/>
                    <a:pt x="4750" y="1219"/>
                  </a:cubicBezTo>
                  <a:cubicBezTo>
                    <a:pt x="4937" y="1125"/>
                    <a:pt x="5000" y="937"/>
                    <a:pt x="4937"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85" name="Freeform 84"/>
            <p:cNvSpPr>
              <a:spLocks noChangeArrowheads="1"/>
            </p:cNvSpPr>
            <p:nvPr/>
          </p:nvSpPr>
          <p:spPr bwMode="auto">
            <a:xfrm>
              <a:off x="2957943" y="1841944"/>
              <a:ext cx="292211" cy="292211"/>
            </a:xfrm>
            <a:custGeom>
              <a:avLst/>
              <a:gdLst>
                <a:gd name="T0" fmla="*/ 687 w 1376"/>
                <a:gd name="T1" fmla="*/ 1375 h 1376"/>
                <a:gd name="T2" fmla="*/ 687 w 1376"/>
                <a:gd name="T3" fmla="*/ 1375 h 1376"/>
                <a:gd name="T4" fmla="*/ 1375 w 1376"/>
                <a:gd name="T5" fmla="*/ 688 h 1376"/>
                <a:gd name="T6" fmla="*/ 687 w 1376"/>
                <a:gd name="T7" fmla="*/ 0 h 1376"/>
                <a:gd name="T8" fmla="*/ 0 w 1376"/>
                <a:gd name="T9" fmla="*/ 688 h 1376"/>
                <a:gd name="T10" fmla="*/ 687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687" y="1375"/>
                  </a:moveTo>
                  <a:lnTo>
                    <a:pt x="687" y="1375"/>
                  </a:lnTo>
                  <a:cubicBezTo>
                    <a:pt x="1093" y="1375"/>
                    <a:pt x="1375" y="1063"/>
                    <a:pt x="1375" y="688"/>
                  </a:cubicBezTo>
                  <a:cubicBezTo>
                    <a:pt x="1375" y="313"/>
                    <a:pt x="1093" y="0"/>
                    <a:pt x="687" y="0"/>
                  </a:cubicBezTo>
                  <a:cubicBezTo>
                    <a:pt x="312" y="0"/>
                    <a:pt x="0" y="313"/>
                    <a:pt x="0" y="688"/>
                  </a:cubicBezTo>
                  <a:cubicBezTo>
                    <a:pt x="0" y="1063"/>
                    <a:pt x="312" y="1375"/>
                    <a:pt x="687"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fontScale="62500" lnSpcReduction="20000"/>
            </a:bodyPr>
            <a:lstStyle/>
            <a:p>
              <a:endParaRPr lang="en-US" sz="2155"/>
            </a:p>
          </p:txBody>
        </p:sp>
      </p:grpSp>
      <p:grpSp>
        <p:nvGrpSpPr>
          <p:cNvPr id="139" name="Group 138">
            <a:extLst>
              <a:ext uri="{FF2B5EF4-FFF2-40B4-BE49-F238E27FC236}">
                <a16:creationId xmlns:a16="http://schemas.microsoft.com/office/drawing/2014/main" id="{F90A9789-DEF0-4708-B797-912268A5F997}"/>
              </a:ext>
            </a:extLst>
          </p:cNvPr>
          <p:cNvGrpSpPr/>
          <p:nvPr/>
        </p:nvGrpSpPr>
        <p:grpSpPr>
          <a:xfrm>
            <a:off x="1519792" y="1617748"/>
            <a:ext cx="3311882" cy="1098133"/>
            <a:chOff x="-15744" y="994170"/>
            <a:chExt cx="3333663" cy="1098133"/>
          </a:xfrm>
        </p:grpSpPr>
        <p:grpSp>
          <p:nvGrpSpPr>
            <p:cNvPr id="62" name="Group 61"/>
            <p:cNvGrpSpPr/>
            <p:nvPr/>
          </p:nvGrpSpPr>
          <p:grpSpPr>
            <a:xfrm>
              <a:off x="-15744" y="1288079"/>
              <a:ext cx="3333663" cy="804224"/>
              <a:chOff x="-15744" y="1587698"/>
              <a:chExt cx="3333663" cy="804224"/>
            </a:xfrm>
          </p:grpSpPr>
          <p:sp>
            <p:nvSpPr>
              <p:cNvPr id="61" name="Rectangle 60"/>
              <p:cNvSpPr/>
              <p:nvPr/>
            </p:nvSpPr>
            <p:spPr>
              <a:xfrm>
                <a:off x="-15744" y="1587698"/>
                <a:ext cx="3333663" cy="647126"/>
              </a:xfrm>
              <a:prstGeom prst="rect">
                <a:avLst/>
              </a:prstGeom>
            </p:spPr>
            <p:txBody>
              <a:bodyPr wrap="square">
                <a:noAutofit/>
              </a:bodyPr>
              <a:lstStyle/>
              <a:p>
                <a:r>
                  <a:rPr lang="en-US" sz="958" b="1" dirty="0">
                    <a:solidFill>
                      <a:schemeClr val="tx2">
                        <a:lumMod val="25000"/>
                      </a:schemeClr>
                    </a:solidFill>
                  </a:rPr>
                  <a:t>What type of parenting experience have they had e.g. caring, consistent, supportive, positive regard for each other, respect or have they had inconsistent parenting with exposure to significant adversities, such as domestic abuse, alcohol/ drug use, criminality, mental health problems, parental absence.</a:t>
                </a:r>
              </a:p>
            </p:txBody>
          </p:sp>
          <p:cxnSp>
            <p:nvCxnSpPr>
              <p:cNvPr id="3" name="Straight Connector 2"/>
              <p:cNvCxnSpPr/>
              <p:nvPr/>
            </p:nvCxnSpPr>
            <p:spPr>
              <a:xfrm>
                <a:off x="368430" y="1625440"/>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68430" y="2391922"/>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312304" y="994170"/>
              <a:ext cx="726224" cy="338554"/>
            </a:xfrm>
            <a:prstGeom prst="rect">
              <a:avLst/>
            </a:prstGeom>
            <a:noFill/>
          </p:spPr>
          <p:txBody>
            <a:bodyPr wrap="none" rtlCol="0">
              <a:normAutofit lnSpcReduction="10000"/>
            </a:bodyPr>
            <a:lstStyle/>
            <a:p>
              <a:r>
                <a:rPr lang="en-US" sz="1676" b="1" dirty="0">
                  <a:solidFill>
                    <a:schemeClr val="tx2">
                      <a:lumMod val="25000"/>
                    </a:schemeClr>
                  </a:solidFill>
                </a:rPr>
                <a:t>Stage 1</a:t>
              </a:r>
            </a:p>
          </p:txBody>
        </p:sp>
      </p:grpSp>
      <p:grpSp>
        <p:nvGrpSpPr>
          <p:cNvPr id="140" name="Group 139">
            <a:extLst>
              <a:ext uri="{FF2B5EF4-FFF2-40B4-BE49-F238E27FC236}">
                <a16:creationId xmlns:a16="http://schemas.microsoft.com/office/drawing/2014/main" id="{C35249CF-0ECC-4393-9BD1-057CAF2CDA24}"/>
              </a:ext>
            </a:extLst>
          </p:cNvPr>
          <p:cNvGrpSpPr/>
          <p:nvPr/>
        </p:nvGrpSpPr>
        <p:grpSpPr>
          <a:xfrm>
            <a:off x="1617934" y="3723717"/>
            <a:ext cx="3084455" cy="1188190"/>
            <a:chOff x="64479" y="2866464"/>
            <a:chExt cx="3104742" cy="1188190"/>
          </a:xfrm>
        </p:grpSpPr>
        <p:grpSp>
          <p:nvGrpSpPr>
            <p:cNvPr id="74" name="Group 73"/>
            <p:cNvGrpSpPr/>
            <p:nvPr/>
          </p:nvGrpSpPr>
          <p:grpSpPr>
            <a:xfrm>
              <a:off x="64479" y="3257188"/>
              <a:ext cx="3104742" cy="797466"/>
              <a:chOff x="64479" y="1594456"/>
              <a:chExt cx="3104742" cy="797466"/>
            </a:xfrm>
          </p:grpSpPr>
          <p:sp>
            <p:nvSpPr>
              <p:cNvPr id="75" name="Rectangle 74"/>
              <p:cNvSpPr/>
              <p:nvPr/>
            </p:nvSpPr>
            <p:spPr>
              <a:xfrm>
                <a:off x="64479" y="1594456"/>
                <a:ext cx="3104742" cy="655272"/>
              </a:xfrm>
              <a:prstGeom prst="rect">
                <a:avLst/>
              </a:prstGeom>
            </p:spPr>
            <p:txBody>
              <a:bodyPr wrap="square">
                <a:noAutofit/>
              </a:bodyPr>
              <a:lstStyle/>
              <a:p>
                <a:r>
                  <a:rPr lang="en-US" sz="958" b="1" dirty="0">
                    <a:solidFill>
                      <a:schemeClr val="tx2">
                        <a:lumMod val="25000"/>
                      </a:schemeClr>
                    </a:solidFill>
                  </a:rPr>
                  <a:t>Consideration of the type of adversities the person was exposed to either by or within the family system or external to this. How did the person cope with these adversities, were they aware of their impact, what has been the impact of these experiences on their perception of and with others.</a:t>
                </a:r>
              </a:p>
            </p:txBody>
          </p:sp>
          <p:cxnSp>
            <p:nvCxnSpPr>
              <p:cNvPr id="76" name="Straight Connector 75"/>
              <p:cNvCxnSpPr/>
              <p:nvPr/>
            </p:nvCxnSpPr>
            <p:spPr>
              <a:xfrm>
                <a:off x="368430" y="1625440"/>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68430" y="2391922"/>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7" name="TextBox 86"/>
            <p:cNvSpPr txBox="1"/>
            <p:nvPr/>
          </p:nvSpPr>
          <p:spPr>
            <a:xfrm>
              <a:off x="312304" y="2866464"/>
              <a:ext cx="726224" cy="338554"/>
            </a:xfrm>
            <a:prstGeom prst="rect">
              <a:avLst/>
            </a:prstGeom>
            <a:noFill/>
          </p:spPr>
          <p:txBody>
            <a:bodyPr wrap="none" rtlCol="0">
              <a:normAutofit lnSpcReduction="10000"/>
            </a:bodyPr>
            <a:lstStyle/>
            <a:p>
              <a:r>
                <a:rPr lang="en-US" sz="1676" b="1" dirty="0">
                  <a:solidFill>
                    <a:schemeClr val="tx2">
                      <a:lumMod val="25000"/>
                    </a:schemeClr>
                  </a:solidFill>
                </a:rPr>
                <a:t>Stage 3</a:t>
              </a:r>
            </a:p>
          </p:txBody>
        </p:sp>
      </p:grpSp>
      <p:grpSp>
        <p:nvGrpSpPr>
          <p:cNvPr id="142" name="Group 141">
            <a:extLst>
              <a:ext uri="{FF2B5EF4-FFF2-40B4-BE49-F238E27FC236}">
                <a16:creationId xmlns:a16="http://schemas.microsoft.com/office/drawing/2014/main" id="{1E03B3AC-8334-43BA-B347-19245FCBF812}"/>
              </a:ext>
            </a:extLst>
          </p:cNvPr>
          <p:cNvGrpSpPr/>
          <p:nvPr/>
        </p:nvGrpSpPr>
        <p:grpSpPr>
          <a:xfrm>
            <a:off x="8174723" y="1851423"/>
            <a:ext cx="2280461" cy="1362106"/>
            <a:chOff x="6664389" y="994170"/>
            <a:chExt cx="2295459" cy="1098133"/>
          </a:xfrm>
        </p:grpSpPr>
        <p:grpSp>
          <p:nvGrpSpPr>
            <p:cNvPr id="66" name="Group 65"/>
            <p:cNvGrpSpPr/>
            <p:nvPr/>
          </p:nvGrpSpPr>
          <p:grpSpPr>
            <a:xfrm>
              <a:off x="6664389" y="1325821"/>
              <a:ext cx="2295459" cy="766482"/>
              <a:chOff x="344898" y="1625440"/>
              <a:chExt cx="2295459" cy="766482"/>
            </a:xfrm>
          </p:grpSpPr>
          <p:sp>
            <p:nvSpPr>
              <p:cNvPr id="67" name="Rectangle 66"/>
              <p:cNvSpPr/>
              <p:nvPr/>
            </p:nvSpPr>
            <p:spPr>
              <a:xfrm>
                <a:off x="344898" y="1640626"/>
                <a:ext cx="2295459" cy="553998"/>
              </a:xfrm>
              <a:prstGeom prst="rect">
                <a:avLst/>
              </a:prstGeom>
            </p:spPr>
            <p:txBody>
              <a:bodyPr wrap="square">
                <a:noAutofit/>
              </a:bodyPr>
              <a:lstStyle/>
              <a:p>
                <a:r>
                  <a:rPr lang="en-US" sz="958" b="1" dirty="0">
                    <a:solidFill>
                      <a:schemeClr val="tx2">
                        <a:lumMod val="25000"/>
                      </a:schemeClr>
                    </a:solidFill>
                  </a:rPr>
                  <a:t>In considering the parenting experience this will have a direct influence on the attachment style of the person. Childhood attachment style will have a direct impact on their adult attachment and ability to relate to others</a:t>
                </a:r>
              </a:p>
            </p:txBody>
          </p:sp>
          <p:cxnSp>
            <p:nvCxnSpPr>
              <p:cNvPr id="68" name="Straight Connector 67"/>
              <p:cNvCxnSpPr/>
              <p:nvPr/>
            </p:nvCxnSpPr>
            <p:spPr>
              <a:xfrm>
                <a:off x="368430" y="1625440"/>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68430" y="2391922"/>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6674315" y="994170"/>
              <a:ext cx="726224" cy="338554"/>
            </a:xfrm>
            <a:prstGeom prst="rect">
              <a:avLst/>
            </a:prstGeom>
            <a:noFill/>
          </p:spPr>
          <p:txBody>
            <a:bodyPr wrap="none" rtlCol="0">
              <a:normAutofit/>
            </a:bodyPr>
            <a:lstStyle/>
            <a:p>
              <a:r>
                <a:rPr lang="en-US" sz="1676" b="1" dirty="0">
                  <a:solidFill>
                    <a:schemeClr val="tx2">
                      <a:lumMod val="25000"/>
                    </a:schemeClr>
                  </a:solidFill>
                </a:rPr>
                <a:t>Stage 2</a:t>
              </a:r>
            </a:p>
          </p:txBody>
        </p:sp>
      </p:grpSp>
      <p:grpSp>
        <p:nvGrpSpPr>
          <p:cNvPr id="141" name="Group 140">
            <a:extLst>
              <a:ext uri="{FF2B5EF4-FFF2-40B4-BE49-F238E27FC236}">
                <a16:creationId xmlns:a16="http://schemas.microsoft.com/office/drawing/2014/main" id="{16C9161A-6692-44C5-B068-DDFBCF648216}"/>
              </a:ext>
            </a:extLst>
          </p:cNvPr>
          <p:cNvGrpSpPr/>
          <p:nvPr/>
        </p:nvGrpSpPr>
        <p:grpSpPr>
          <a:xfrm>
            <a:off x="7933323" y="3541716"/>
            <a:ext cx="2691281" cy="1188190"/>
            <a:chOff x="6252005" y="2866464"/>
            <a:chExt cx="2708981" cy="1188190"/>
          </a:xfrm>
        </p:grpSpPr>
        <p:grpSp>
          <p:nvGrpSpPr>
            <p:cNvPr id="78" name="Group 77"/>
            <p:cNvGrpSpPr/>
            <p:nvPr/>
          </p:nvGrpSpPr>
          <p:grpSpPr>
            <a:xfrm>
              <a:off x="6252005" y="3271011"/>
              <a:ext cx="2708981" cy="783643"/>
              <a:chOff x="-67486" y="1608279"/>
              <a:chExt cx="2708981" cy="783643"/>
            </a:xfrm>
          </p:grpSpPr>
          <p:sp>
            <p:nvSpPr>
              <p:cNvPr id="79" name="Rectangle 78"/>
              <p:cNvSpPr/>
              <p:nvPr/>
            </p:nvSpPr>
            <p:spPr>
              <a:xfrm>
                <a:off x="-67486" y="1608279"/>
                <a:ext cx="2708981" cy="553998"/>
              </a:xfrm>
              <a:prstGeom prst="rect">
                <a:avLst/>
              </a:prstGeom>
            </p:spPr>
            <p:txBody>
              <a:bodyPr wrap="square">
                <a:noAutofit/>
              </a:bodyPr>
              <a:lstStyle/>
              <a:p>
                <a:r>
                  <a:rPr lang="en-US" sz="958" b="1" dirty="0">
                    <a:solidFill>
                      <a:schemeClr val="tx2">
                        <a:lumMod val="25000"/>
                      </a:schemeClr>
                    </a:solidFill>
                  </a:rPr>
                  <a:t>What is their relationship with their siblings, do they ‘fit’ with them in terms of achievements or are they seen as ‘black sheep’, are their siblings supportive, positive influences and what are their attitudes towards the sexual abusive </a:t>
                </a:r>
                <a:r>
                  <a:rPr lang="en-US" sz="958" b="1" dirty="0" err="1">
                    <a:solidFill>
                      <a:schemeClr val="tx2">
                        <a:lumMod val="25000"/>
                      </a:schemeClr>
                    </a:solidFill>
                  </a:rPr>
                  <a:t>behaviour</a:t>
                </a:r>
                <a:endParaRPr lang="en-US" sz="958" b="1" dirty="0">
                  <a:solidFill>
                    <a:schemeClr val="tx2">
                      <a:lumMod val="25000"/>
                    </a:schemeClr>
                  </a:solidFill>
                </a:endParaRPr>
              </a:p>
            </p:txBody>
          </p:sp>
          <p:cxnSp>
            <p:nvCxnSpPr>
              <p:cNvPr id="80" name="Straight Connector 79"/>
              <p:cNvCxnSpPr/>
              <p:nvPr/>
            </p:nvCxnSpPr>
            <p:spPr>
              <a:xfrm>
                <a:off x="368430" y="1625440"/>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68430" y="2391922"/>
                <a:ext cx="2046314" cy="0"/>
              </a:xfrm>
              <a:prstGeom prst="line">
                <a:avLst/>
              </a:prstGeom>
              <a:ln w="15875">
                <a:solidFill>
                  <a:schemeClr val="tx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89" name="TextBox 88"/>
            <p:cNvSpPr txBox="1"/>
            <p:nvPr/>
          </p:nvSpPr>
          <p:spPr>
            <a:xfrm>
              <a:off x="6674315" y="2866464"/>
              <a:ext cx="726224" cy="338554"/>
            </a:xfrm>
            <a:prstGeom prst="rect">
              <a:avLst/>
            </a:prstGeom>
            <a:noFill/>
          </p:spPr>
          <p:txBody>
            <a:bodyPr wrap="none" rtlCol="0">
              <a:normAutofit lnSpcReduction="10000"/>
            </a:bodyPr>
            <a:lstStyle/>
            <a:p>
              <a:r>
                <a:rPr lang="en-US" sz="1676" b="1" dirty="0">
                  <a:solidFill>
                    <a:schemeClr val="tx2">
                      <a:lumMod val="25000"/>
                    </a:schemeClr>
                  </a:solidFill>
                </a:rPr>
                <a:t>Stage 4 </a:t>
              </a:r>
            </a:p>
          </p:txBody>
        </p:sp>
      </p:grpSp>
      <p:sp>
        <p:nvSpPr>
          <p:cNvPr id="91" name="TextBox 90">
            <a:extLst>
              <a:ext uri="{FF2B5EF4-FFF2-40B4-BE49-F238E27FC236}">
                <a16:creationId xmlns:a16="http://schemas.microsoft.com/office/drawing/2014/main" id="{5CF3142E-5287-4C42-81C5-C05498756144}"/>
              </a:ext>
            </a:extLst>
          </p:cNvPr>
          <p:cNvSpPr txBox="1"/>
          <p:nvPr/>
        </p:nvSpPr>
        <p:spPr>
          <a:xfrm>
            <a:off x="5301991" y="1285944"/>
            <a:ext cx="1508948" cy="584775"/>
          </a:xfrm>
          <a:prstGeom prst="rect">
            <a:avLst/>
          </a:prstGeom>
          <a:noFill/>
        </p:spPr>
        <p:txBody>
          <a:bodyPr wrap="square" lIns="91049" tIns="45524" rIns="91049" bIns="45524" rtlCol="0">
            <a:noAutofit/>
          </a:bodyPr>
          <a:lstStyle/>
          <a:p>
            <a:pPr algn="ctr"/>
            <a:r>
              <a:rPr lang="en-US" sz="2155" b="1" dirty="0"/>
              <a:t>Early Childhood History</a:t>
            </a:r>
          </a:p>
        </p:txBody>
      </p:sp>
      <p:sp>
        <p:nvSpPr>
          <p:cNvPr id="2" name="Footer Placeholder 1">
            <a:extLst>
              <a:ext uri="{FF2B5EF4-FFF2-40B4-BE49-F238E27FC236}">
                <a16:creationId xmlns:a16="http://schemas.microsoft.com/office/drawing/2014/main" id="{D23A6B79-C196-5C41-9336-72F54E9643C3}"/>
              </a:ext>
            </a:extLst>
          </p:cNvPr>
          <p:cNvSpPr>
            <a:spLocks noGrp="1"/>
          </p:cNvSpPr>
          <p:nvPr>
            <p:ph type="ftr" sz="quarter" idx="11"/>
          </p:nvPr>
        </p:nvSpPr>
        <p:spPr>
          <a:xfrm>
            <a:off x="7615825" y="6399116"/>
            <a:ext cx="4034004" cy="309201"/>
          </a:xfrm>
        </p:spPr>
        <p:txBody>
          <a:bodyPr/>
          <a:lstStyle/>
          <a:p>
            <a:r>
              <a:rPr lang="en-US">
                <a:solidFill>
                  <a:schemeClr val="bg1"/>
                </a:solidFill>
              </a:rPr>
              <a:t>©  HSCB   &amp;  Leonard Consultancy 2021</a:t>
            </a:r>
            <a:endParaRPr lang="en-US" dirty="0">
              <a:solidFill>
                <a:schemeClr val="bg1"/>
              </a:solidFill>
            </a:endParaRPr>
          </a:p>
        </p:txBody>
      </p:sp>
    </p:spTree>
    <p:extLst>
      <p:ext uri="{BB962C8B-B14F-4D97-AF65-F5344CB8AC3E}">
        <p14:creationId xmlns:p14="http://schemas.microsoft.com/office/powerpoint/2010/main" val="374252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2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0-#ppt_w/2"/>
                                          </p:val>
                                        </p:tav>
                                        <p:tav tm="100000">
                                          <p:val>
                                            <p:strVal val="#ppt_x"/>
                                          </p:val>
                                        </p:tav>
                                      </p:tavLst>
                                    </p:anim>
                                    <p:anim calcmode="lin" valueType="num">
                                      <p:cBhvr additive="base">
                                        <p:cTn id="8" dur="10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decel="71000" fill="hold" nodeType="after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additive="base">
                                        <p:cTn id="12" dur="1000" fill="hold"/>
                                        <p:tgtEl>
                                          <p:spTgt spid="82"/>
                                        </p:tgtEl>
                                        <p:attrNameLst>
                                          <p:attrName>ppt_x</p:attrName>
                                        </p:attrNameLst>
                                      </p:cBhvr>
                                      <p:tavLst>
                                        <p:tav tm="0">
                                          <p:val>
                                            <p:strVal val="1+#ppt_w/2"/>
                                          </p:val>
                                        </p:tav>
                                        <p:tav tm="100000">
                                          <p:val>
                                            <p:strVal val="#ppt_x"/>
                                          </p:val>
                                        </p:tav>
                                      </p:tavLst>
                                    </p:anim>
                                    <p:anim calcmode="lin" valueType="num">
                                      <p:cBhvr additive="base">
                                        <p:cTn id="13" dur="1000" fill="hold"/>
                                        <p:tgtEl>
                                          <p:spTgt spid="8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500"/>
                                        <p:tgtEl>
                                          <p:spTgt spid="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39"/>
                                        </p:tgtEl>
                                        <p:attrNameLst>
                                          <p:attrName>style.visibility</p:attrName>
                                        </p:attrNameLst>
                                      </p:cBhvr>
                                      <p:to>
                                        <p:strVal val="visible"/>
                                      </p:to>
                                    </p:set>
                                    <p:anim calcmode="lin" valueType="num">
                                      <p:cBhvr>
                                        <p:cTn id="31" dur="1000" fill="hold"/>
                                        <p:tgtEl>
                                          <p:spTgt spid="139"/>
                                        </p:tgtEl>
                                        <p:attrNameLst>
                                          <p:attrName>ppt_w</p:attrName>
                                        </p:attrNameLst>
                                      </p:cBhvr>
                                      <p:tavLst>
                                        <p:tav tm="0">
                                          <p:val>
                                            <p:fltVal val="0"/>
                                          </p:val>
                                        </p:tav>
                                        <p:tav tm="100000">
                                          <p:val>
                                            <p:strVal val="#ppt_w"/>
                                          </p:val>
                                        </p:tav>
                                      </p:tavLst>
                                    </p:anim>
                                    <p:anim calcmode="lin" valueType="num">
                                      <p:cBhvr>
                                        <p:cTn id="32" dur="1000" fill="hold"/>
                                        <p:tgtEl>
                                          <p:spTgt spid="139"/>
                                        </p:tgtEl>
                                        <p:attrNameLst>
                                          <p:attrName>ppt_h</p:attrName>
                                        </p:attrNameLst>
                                      </p:cBhvr>
                                      <p:tavLst>
                                        <p:tav tm="0">
                                          <p:val>
                                            <p:fltVal val="0"/>
                                          </p:val>
                                        </p:tav>
                                        <p:tav tm="100000">
                                          <p:val>
                                            <p:strVal val="#ppt_h"/>
                                          </p:val>
                                        </p:tav>
                                      </p:tavLst>
                                    </p:anim>
                                    <p:animEffect transition="in" filter="fade">
                                      <p:cBhvr>
                                        <p:cTn id="33" dur="1000"/>
                                        <p:tgtEl>
                                          <p:spTgt spid="1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500"/>
                            </p:stCondLst>
                            <p:childTnLst>
                              <p:par>
                                <p:cTn id="40" presetID="53" presetClass="entr" presetSubtype="16" fill="hold" nodeType="afterEffect">
                                  <p:stCondLst>
                                    <p:cond delay="0"/>
                                  </p:stCondLst>
                                  <p:childTnLst>
                                    <p:set>
                                      <p:cBhvr>
                                        <p:cTn id="41" dur="1" fill="hold">
                                          <p:stCondLst>
                                            <p:cond delay="0"/>
                                          </p:stCondLst>
                                        </p:cTn>
                                        <p:tgtEl>
                                          <p:spTgt spid="142"/>
                                        </p:tgtEl>
                                        <p:attrNameLst>
                                          <p:attrName>style.visibility</p:attrName>
                                        </p:attrNameLst>
                                      </p:cBhvr>
                                      <p:to>
                                        <p:strVal val="visible"/>
                                      </p:to>
                                    </p:set>
                                    <p:anim calcmode="lin" valueType="num">
                                      <p:cBhvr>
                                        <p:cTn id="42" dur="1000" fill="hold"/>
                                        <p:tgtEl>
                                          <p:spTgt spid="142"/>
                                        </p:tgtEl>
                                        <p:attrNameLst>
                                          <p:attrName>ppt_w</p:attrName>
                                        </p:attrNameLst>
                                      </p:cBhvr>
                                      <p:tavLst>
                                        <p:tav tm="0">
                                          <p:val>
                                            <p:fltVal val="0"/>
                                          </p:val>
                                        </p:tav>
                                        <p:tav tm="100000">
                                          <p:val>
                                            <p:strVal val="#ppt_w"/>
                                          </p:val>
                                        </p:tav>
                                      </p:tavLst>
                                    </p:anim>
                                    <p:anim calcmode="lin" valueType="num">
                                      <p:cBhvr>
                                        <p:cTn id="43" dur="1000" fill="hold"/>
                                        <p:tgtEl>
                                          <p:spTgt spid="142"/>
                                        </p:tgtEl>
                                        <p:attrNameLst>
                                          <p:attrName>ppt_h</p:attrName>
                                        </p:attrNameLst>
                                      </p:cBhvr>
                                      <p:tavLst>
                                        <p:tav tm="0">
                                          <p:val>
                                            <p:fltVal val="0"/>
                                          </p:val>
                                        </p:tav>
                                        <p:tav tm="100000">
                                          <p:val>
                                            <p:strVal val="#ppt_h"/>
                                          </p:val>
                                        </p:tav>
                                      </p:tavLst>
                                    </p:anim>
                                    <p:animEffect transition="in" filter="fade">
                                      <p:cBhvr>
                                        <p:cTn id="44" dur="1000"/>
                                        <p:tgtEl>
                                          <p:spTgt spid="1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40"/>
                                        </p:tgtEl>
                                        <p:attrNameLst>
                                          <p:attrName>style.visibility</p:attrName>
                                        </p:attrNameLst>
                                      </p:cBhvr>
                                      <p:to>
                                        <p:strVal val="visible"/>
                                      </p:to>
                                    </p:set>
                                    <p:anim calcmode="lin" valueType="num">
                                      <p:cBhvr>
                                        <p:cTn id="53" dur="1000" fill="hold"/>
                                        <p:tgtEl>
                                          <p:spTgt spid="140"/>
                                        </p:tgtEl>
                                        <p:attrNameLst>
                                          <p:attrName>ppt_w</p:attrName>
                                        </p:attrNameLst>
                                      </p:cBhvr>
                                      <p:tavLst>
                                        <p:tav tm="0">
                                          <p:val>
                                            <p:fltVal val="0"/>
                                          </p:val>
                                        </p:tav>
                                        <p:tav tm="100000">
                                          <p:val>
                                            <p:strVal val="#ppt_w"/>
                                          </p:val>
                                        </p:tav>
                                      </p:tavLst>
                                    </p:anim>
                                    <p:anim calcmode="lin" valueType="num">
                                      <p:cBhvr>
                                        <p:cTn id="54" dur="1000" fill="hold"/>
                                        <p:tgtEl>
                                          <p:spTgt spid="140"/>
                                        </p:tgtEl>
                                        <p:attrNameLst>
                                          <p:attrName>ppt_h</p:attrName>
                                        </p:attrNameLst>
                                      </p:cBhvr>
                                      <p:tavLst>
                                        <p:tav tm="0">
                                          <p:val>
                                            <p:fltVal val="0"/>
                                          </p:val>
                                        </p:tav>
                                        <p:tav tm="100000">
                                          <p:val>
                                            <p:strVal val="#ppt_h"/>
                                          </p:val>
                                        </p:tav>
                                      </p:tavLst>
                                    </p:anim>
                                    <p:animEffect transition="in" filter="fade">
                                      <p:cBhvr>
                                        <p:cTn id="55" dur="1000"/>
                                        <p:tgtEl>
                                          <p:spTgt spid="14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par>
                          <p:cTn id="61" fill="hold">
                            <p:stCondLst>
                              <p:cond delay="500"/>
                            </p:stCondLst>
                            <p:childTnLst>
                              <p:par>
                                <p:cTn id="62" presetID="53" presetClass="entr" presetSubtype="16" fill="hold" nodeType="afterEffect">
                                  <p:stCondLst>
                                    <p:cond delay="0"/>
                                  </p:stCondLst>
                                  <p:childTnLst>
                                    <p:set>
                                      <p:cBhvr>
                                        <p:cTn id="63" dur="1" fill="hold">
                                          <p:stCondLst>
                                            <p:cond delay="0"/>
                                          </p:stCondLst>
                                        </p:cTn>
                                        <p:tgtEl>
                                          <p:spTgt spid="141"/>
                                        </p:tgtEl>
                                        <p:attrNameLst>
                                          <p:attrName>style.visibility</p:attrName>
                                        </p:attrNameLst>
                                      </p:cBhvr>
                                      <p:to>
                                        <p:strVal val="visible"/>
                                      </p:to>
                                    </p:set>
                                    <p:anim calcmode="lin" valueType="num">
                                      <p:cBhvr>
                                        <p:cTn id="64" dur="1000" fill="hold"/>
                                        <p:tgtEl>
                                          <p:spTgt spid="141"/>
                                        </p:tgtEl>
                                        <p:attrNameLst>
                                          <p:attrName>ppt_w</p:attrName>
                                        </p:attrNameLst>
                                      </p:cBhvr>
                                      <p:tavLst>
                                        <p:tav tm="0">
                                          <p:val>
                                            <p:fltVal val="0"/>
                                          </p:val>
                                        </p:tav>
                                        <p:tav tm="100000">
                                          <p:val>
                                            <p:strVal val="#ppt_w"/>
                                          </p:val>
                                        </p:tav>
                                      </p:tavLst>
                                    </p:anim>
                                    <p:anim calcmode="lin" valueType="num">
                                      <p:cBhvr>
                                        <p:cTn id="65" dur="1000" fill="hold"/>
                                        <p:tgtEl>
                                          <p:spTgt spid="141"/>
                                        </p:tgtEl>
                                        <p:attrNameLst>
                                          <p:attrName>ppt_h</p:attrName>
                                        </p:attrNameLst>
                                      </p:cBhvr>
                                      <p:tavLst>
                                        <p:tav tm="0">
                                          <p:val>
                                            <p:fltVal val="0"/>
                                          </p:val>
                                        </p:tav>
                                        <p:tav tm="100000">
                                          <p:val>
                                            <p:strVal val="#ppt_h"/>
                                          </p:val>
                                        </p:tav>
                                      </p:tavLst>
                                    </p:anim>
                                    <p:animEffect transition="in" filter="fade">
                                      <p:cBhvr>
                                        <p:cTn id="66" dur="1000"/>
                                        <p:tgtEl>
                                          <p:spTgt spid="14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2" grpId="0"/>
      <p:bldP spid="33" grpId="0"/>
      <p:bldP spid="34" grpId="0"/>
      <p:bldP spid="35" grpId="0"/>
      <p:bldP spid="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5" name="Group 334"/>
          <p:cNvGrpSpPr/>
          <p:nvPr/>
        </p:nvGrpSpPr>
        <p:grpSpPr>
          <a:xfrm flipH="1">
            <a:off x="5777818" y="4046869"/>
            <a:ext cx="4055001" cy="2168775"/>
            <a:chOff x="0" y="3005281"/>
            <a:chExt cx="2927132" cy="1555317"/>
          </a:xfrm>
          <a:solidFill>
            <a:schemeClr val="tx2"/>
          </a:solidFill>
        </p:grpSpPr>
        <p:grpSp>
          <p:nvGrpSpPr>
            <p:cNvPr id="336" name="Group 335"/>
            <p:cNvGrpSpPr/>
            <p:nvPr/>
          </p:nvGrpSpPr>
          <p:grpSpPr>
            <a:xfrm>
              <a:off x="0" y="3718774"/>
              <a:ext cx="1703594" cy="841824"/>
              <a:chOff x="222248" y="2777191"/>
              <a:chExt cx="3837122" cy="1896098"/>
            </a:xfrm>
            <a:grpFill/>
          </p:grpSpPr>
          <p:grpSp>
            <p:nvGrpSpPr>
              <p:cNvPr id="352" name="Group 351"/>
              <p:cNvGrpSpPr/>
              <p:nvPr/>
            </p:nvGrpSpPr>
            <p:grpSpPr>
              <a:xfrm>
                <a:off x="222248" y="3577139"/>
                <a:ext cx="2468741" cy="1096150"/>
                <a:chOff x="1835961" y="1692020"/>
                <a:chExt cx="4570018" cy="2029142"/>
              </a:xfrm>
              <a:grpFill/>
            </p:grpSpPr>
            <p:sp>
              <p:nvSpPr>
                <p:cNvPr id="360" name="Freeform 359"/>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61" name="Freeform 360"/>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62" name="Freeform 361"/>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63" name="Freeform 362"/>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64" name="Freeform 363"/>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65" name="Freeform 364"/>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nvGrpSpPr>
              <p:cNvPr id="353" name="Group 352"/>
              <p:cNvGrpSpPr/>
              <p:nvPr/>
            </p:nvGrpSpPr>
            <p:grpSpPr>
              <a:xfrm>
                <a:off x="1590629" y="2777191"/>
                <a:ext cx="2468741" cy="1096150"/>
                <a:chOff x="1835961" y="1692020"/>
                <a:chExt cx="4570018" cy="2029142"/>
              </a:xfrm>
              <a:grpFill/>
            </p:grpSpPr>
            <p:sp>
              <p:nvSpPr>
                <p:cNvPr id="354" name="Freeform 353"/>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5" name="Freeform 354"/>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6" name="Freeform 355"/>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7" name="Freeform 356"/>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8" name="Freeform 357"/>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9" name="Freeform 358"/>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grpSp>
          <p:nvGrpSpPr>
            <p:cNvPr id="337" name="Group 336"/>
            <p:cNvGrpSpPr/>
            <p:nvPr/>
          </p:nvGrpSpPr>
          <p:grpSpPr>
            <a:xfrm>
              <a:off x="1223538" y="3005281"/>
              <a:ext cx="1703594" cy="841824"/>
              <a:chOff x="222248" y="2777191"/>
              <a:chExt cx="3837122" cy="1896098"/>
            </a:xfrm>
            <a:grpFill/>
          </p:grpSpPr>
          <p:grpSp>
            <p:nvGrpSpPr>
              <p:cNvPr id="338" name="Group 337"/>
              <p:cNvGrpSpPr/>
              <p:nvPr/>
            </p:nvGrpSpPr>
            <p:grpSpPr>
              <a:xfrm>
                <a:off x="222248" y="3577139"/>
                <a:ext cx="2468741" cy="1096150"/>
                <a:chOff x="1835961" y="1692020"/>
                <a:chExt cx="4570018" cy="2029142"/>
              </a:xfrm>
              <a:grpFill/>
            </p:grpSpPr>
            <p:sp>
              <p:nvSpPr>
                <p:cNvPr id="346" name="Freeform 345"/>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7" name="Freeform 346"/>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8" name="Freeform 347"/>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9" name="Freeform 348"/>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0" name="Freeform 349"/>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1" name="Freeform 350"/>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nvGrpSpPr>
              <p:cNvPr id="339" name="Group 338"/>
              <p:cNvGrpSpPr/>
              <p:nvPr/>
            </p:nvGrpSpPr>
            <p:grpSpPr>
              <a:xfrm>
                <a:off x="1590629" y="2777191"/>
                <a:ext cx="2468741" cy="1096150"/>
                <a:chOff x="1835961" y="1692020"/>
                <a:chExt cx="4570018" cy="2029142"/>
              </a:xfrm>
              <a:grpFill/>
            </p:grpSpPr>
            <p:sp>
              <p:nvSpPr>
                <p:cNvPr id="340" name="Freeform 339"/>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1" name="Freeform 340"/>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2" name="Freeform 341"/>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3" name="Freeform 342"/>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4" name="Freeform 343"/>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5" name="Freeform 344"/>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grpSp>
      <p:grpSp>
        <p:nvGrpSpPr>
          <p:cNvPr id="38" name="Group 37"/>
          <p:cNvGrpSpPr/>
          <p:nvPr/>
        </p:nvGrpSpPr>
        <p:grpSpPr>
          <a:xfrm>
            <a:off x="6096000" y="4592017"/>
            <a:ext cx="4542131" cy="1339669"/>
            <a:chOff x="4974874" y="3734765"/>
            <a:chExt cx="4169126" cy="1112762"/>
          </a:xfrm>
        </p:grpSpPr>
        <p:grpSp>
          <p:nvGrpSpPr>
            <p:cNvPr id="36" name="Group 35"/>
            <p:cNvGrpSpPr/>
            <p:nvPr/>
          </p:nvGrpSpPr>
          <p:grpSpPr>
            <a:xfrm>
              <a:off x="4974874" y="3967801"/>
              <a:ext cx="2118635" cy="817156"/>
              <a:chOff x="4974874" y="3967801"/>
              <a:chExt cx="2118635" cy="817156"/>
            </a:xfrm>
          </p:grpSpPr>
          <p:sp>
            <p:nvSpPr>
              <p:cNvPr id="377" name="Rounded Rectangular Callout 376"/>
              <p:cNvSpPr/>
              <p:nvPr/>
            </p:nvSpPr>
            <p:spPr>
              <a:xfrm>
                <a:off x="4974874" y="3967801"/>
                <a:ext cx="2106156" cy="817156"/>
              </a:xfrm>
              <a:prstGeom prst="wedgeRoundRectCallout">
                <a:avLst>
                  <a:gd name="adj1" fmla="val 69224"/>
                  <a:gd name="adj2" fmla="val 3866"/>
                  <a:gd name="adj3" fmla="val 16667"/>
                </a:avLst>
              </a:prstGeom>
              <a:solidFill>
                <a:schemeClr val="bg1"/>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155" dirty="0"/>
              </a:p>
            </p:txBody>
          </p:sp>
          <p:sp>
            <p:nvSpPr>
              <p:cNvPr id="383" name="Rectangle 382"/>
              <p:cNvSpPr/>
              <p:nvPr/>
            </p:nvSpPr>
            <p:spPr>
              <a:xfrm>
                <a:off x="4987352" y="4006620"/>
                <a:ext cx="2106157" cy="659026"/>
              </a:xfrm>
              <a:prstGeom prst="rect">
                <a:avLst/>
              </a:prstGeom>
              <a:solidFill>
                <a:schemeClr val="bg1"/>
              </a:solidFill>
            </p:spPr>
            <p:txBody>
              <a:bodyPr wrap="square">
                <a:noAutofit/>
              </a:bodyPr>
              <a:lstStyle/>
              <a:p>
                <a:r>
                  <a:rPr lang="en-US" sz="958" dirty="0">
                    <a:solidFill>
                      <a:schemeClr val="tx2">
                        <a:lumMod val="25000"/>
                      </a:schemeClr>
                    </a:solidFill>
                  </a:rPr>
                  <a:t>What  primary school did the person attend, how did they progress, did they make friends, any difficulties with teachers, learning , consider multiple changes, bullying, learning difficulties or any concerning sexual / physical </a:t>
                </a:r>
                <a:r>
                  <a:rPr lang="en-US" sz="958" dirty="0" err="1">
                    <a:solidFill>
                      <a:schemeClr val="tx2">
                        <a:lumMod val="25000"/>
                      </a:schemeClr>
                    </a:solidFill>
                  </a:rPr>
                  <a:t>behaviours</a:t>
                </a:r>
                <a:endParaRPr lang="en-US" sz="958" dirty="0">
                  <a:solidFill>
                    <a:schemeClr val="tx2">
                      <a:lumMod val="25000"/>
                    </a:schemeClr>
                  </a:solidFill>
                </a:endParaRPr>
              </a:p>
            </p:txBody>
          </p:sp>
        </p:grpSp>
        <p:sp>
          <p:nvSpPr>
            <p:cNvPr id="37" name="Rectangle 36"/>
            <p:cNvSpPr/>
            <p:nvPr/>
          </p:nvSpPr>
          <p:spPr>
            <a:xfrm>
              <a:off x="7229322" y="3734765"/>
              <a:ext cx="1914678" cy="111276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155"/>
            </a:p>
          </p:txBody>
        </p:sp>
      </p:grpSp>
      <p:sp>
        <p:nvSpPr>
          <p:cNvPr id="380" name="Rectangle 379"/>
          <p:cNvSpPr/>
          <p:nvPr/>
        </p:nvSpPr>
        <p:spPr>
          <a:xfrm>
            <a:off x="1509903" y="2492993"/>
            <a:ext cx="9084254" cy="2762053"/>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049" tIns="45524" rIns="91049" bIns="45524" rtlCol="0" anchor="ctr">
            <a:normAutofit/>
          </a:bodyPr>
          <a:lstStyle/>
          <a:p>
            <a:pPr algn="ctr"/>
            <a:endParaRPr lang="en-US" sz="2155" dirty="0"/>
          </a:p>
        </p:txBody>
      </p:sp>
      <p:sp>
        <p:nvSpPr>
          <p:cNvPr id="157" name="TextBox 156"/>
          <p:cNvSpPr txBox="1"/>
          <p:nvPr/>
        </p:nvSpPr>
        <p:spPr>
          <a:xfrm>
            <a:off x="560437" y="674035"/>
            <a:ext cx="1898932" cy="477055"/>
          </a:xfrm>
          <a:prstGeom prst="rect">
            <a:avLst/>
          </a:prstGeom>
          <a:noFill/>
        </p:spPr>
        <p:txBody>
          <a:bodyPr wrap="none" lIns="91049" tIns="45524" rIns="91049" bIns="45524" rtlCol="0">
            <a:normAutofit/>
          </a:bodyPr>
          <a:lstStyle/>
          <a:p>
            <a:r>
              <a:rPr lang="en-US" sz="2513" b="1" dirty="0">
                <a:solidFill>
                  <a:srgbClr val="002060"/>
                </a:solidFill>
                <a:latin typeface="Century Gothic" panose="020B0502020202020204" pitchFamily="34" charset="0"/>
              </a:rPr>
              <a:t>Education and Employment</a:t>
            </a:r>
          </a:p>
        </p:txBody>
      </p:sp>
      <p:sp>
        <p:nvSpPr>
          <p:cNvPr id="158" name="TextBox 157"/>
          <p:cNvSpPr txBox="1"/>
          <p:nvPr/>
        </p:nvSpPr>
        <p:spPr>
          <a:xfrm>
            <a:off x="639547" y="1982101"/>
            <a:ext cx="3439268" cy="461665"/>
          </a:xfrm>
          <a:prstGeom prst="rect">
            <a:avLst/>
          </a:prstGeom>
          <a:noFill/>
        </p:spPr>
        <p:txBody>
          <a:bodyPr wrap="square" lIns="91049" tIns="45524" rIns="91049" bIns="45524" rtlCol="0">
            <a:noAutofit/>
          </a:bodyPr>
          <a:lstStyle/>
          <a:p>
            <a:pPr algn="just"/>
            <a:r>
              <a:rPr lang="en-US" sz="1500" dirty="0">
                <a:solidFill>
                  <a:srgbClr val="002060"/>
                </a:solidFill>
              </a:rPr>
              <a:t>The aim is to consider how the young person has cognitively developed, how they progressed through education from both a conforming perspective, social perspective in terms of peers/relationships, belonging and from school to employment and their sense of achievement and purpose. Or if significant sexual / physical </a:t>
            </a:r>
            <a:r>
              <a:rPr lang="en-US" sz="1500" dirty="0" err="1">
                <a:solidFill>
                  <a:srgbClr val="002060"/>
                </a:solidFill>
              </a:rPr>
              <a:t>behavioural</a:t>
            </a:r>
            <a:r>
              <a:rPr lang="en-US" sz="1500" dirty="0">
                <a:solidFill>
                  <a:srgbClr val="002060"/>
                </a:solidFill>
              </a:rPr>
              <a:t> problems were evident at an early stage and impacted on education and employment.</a:t>
            </a:r>
          </a:p>
        </p:txBody>
      </p:sp>
      <p:grpSp>
        <p:nvGrpSpPr>
          <p:cNvPr id="12" name="Group 11"/>
          <p:cNvGrpSpPr/>
          <p:nvPr/>
        </p:nvGrpSpPr>
        <p:grpSpPr>
          <a:xfrm>
            <a:off x="5777818" y="2309135"/>
            <a:ext cx="4055001" cy="2168775"/>
            <a:chOff x="0" y="3005281"/>
            <a:chExt cx="2927132" cy="1555317"/>
          </a:xfrm>
          <a:solidFill>
            <a:schemeClr val="tx2"/>
          </a:solidFill>
        </p:grpSpPr>
        <p:grpSp>
          <p:nvGrpSpPr>
            <p:cNvPr id="3" name="Group 2"/>
            <p:cNvGrpSpPr/>
            <p:nvPr/>
          </p:nvGrpSpPr>
          <p:grpSpPr>
            <a:xfrm>
              <a:off x="0" y="3718774"/>
              <a:ext cx="1703594" cy="841824"/>
              <a:chOff x="222248" y="2777191"/>
              <a:chExt cx="3837122" cy="1896098"/>
            </a:xfrm>
            <a:grpFill/>
          </p:grpSpPr>
          <p:grpSp>
            <p:nvGrpSpPr>
              <p:cNvPr id="2" name="Group 1"/>
              <p:cNvGrpSpPr/>
              <p:nvPr/>
            </p:nvGrpSpPr>
            <p:grpSpPr>
              <a:xfrm>
                <a:off x="222248" y="3577139"/>
                <a:ext cx="2468741" cy="1096150"/>
                <a:chOff x="1835961" y="1692020"/>
                <a:chExt cx="4570018" cy="2029142"/>
              </a:xfrm>
              <a:grpFill/>
            </p:grpSpPr>
            <p:sp>
              <p:nvSpPr>
                <p:cNvPr id="5" name="Freeform 4"/>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6" name="Freeform 5"/>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7" name="Freeform 6"/>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9" name="Freeform 8"/>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10" name="Freeform 9"/>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11" name="Freeform 10"/>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nvGrpSpPr>
              <p:cNvPr id="13" name="Group 12"/>
              <p:cNvGrpSpPr/>
              <p:nvPr/>
            </p:nvGrpSpPr>
            <p:grpSpPr>
              <a:xfrm>
                <a:off x="1590629" y="2777191"/>
                <a:ext cx="2468741" cy="1096150"/>
                <a:chOff x="1835961" y="1692020"/>
                <a:chExt cx="4570018" cy="2029142"/>
              </a:xfrm>
              <a:grpFill/>
            </p:grpSpPr>
            <p:sp>
              <p:nvSpPr>
                <p:cNvPr id="14" name="Freeform 13"/>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dirty="0"/>
                </a:p>
              </p:txBody>
            </p:sp>
            <p:sp>
              <p:nvSpPr>
                <p:cNvPr id="15" name="Freeform 14"/>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16" name="Freeform 15"/>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17" name="Freeform 16"/>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18" name="Freeform 17"/>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19" name="Freeform 18"/>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grpSp>
          <p:nvGrpSpPr>
            <p:cNvPr id="21" name="Group 20"/>
            <p:cNvGrpSpPr/>
            <p:nvPr/>
          </p:nvGrpSpPr>
          <p:grpSpPr>
            <a:xfrm>
              <a:off x="1223538" y="3005281"/>
              <a:ext cx="1703594" cy="841824"/>
              <a:chOff x="222248" y="2777191"/>
              <a:chExt cx="3837122" cy="1896098"/>
            </a:xfrm>
            <a:grpFill/>
          </p:grpSpPr>
          <p:grpSp>
            <p:nvGrpSpPr>
              <p:cNvPr id="22" name="Group 21"/>
              <p:cNvGrpSpPr/>
              <p:nvPr/>
            </p:nvGrpSpPr>
            <p:grpSpPr>
              <a:xfrm>
                <a:off x="222248" y="3577139"/>
                <a:ext cx="2468741" cy="1096150"/>
                <a:chOff x="1835961" y="1692020"/>
                <a:chExt cx="4570018" cy="2029142"/>
              </a:xfrm>
              <a:grpFill/>
            </p:grpSpPr>
            <p:sp>
              <p:nvSpPr>
                <p:cNvPr id="30" name="Freeform 29"/>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1" name="Freeform 30"/>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2" name="Freeform 31"/>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3" name="Freeform 32"/>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4" name="Freeform 33"/>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35" name="Freeform 34"/>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nvGrpSpPr>
              <p:cNvPr id="23" name="Group 22"/>
              <p:cNvGrpSpPr/>
              <p:nvPr/>
            </p:nvGrpSpPr>
            <p:grpSpPr>
              <a:xfrm>
                <a:off x="1590629" y="2777191"/>
                <a:ext cx="2468741" cy="1096150"/>
                <a:chOff x="1835961" y="1692020"/>
                <a:chExt cx="4570018" cy="2029142"/>
              </a:xfrm>
              <a:grpFill/>
            </p:grpSpPr>
            <p:sp>
              <p:nvSpPr>
                <p:cNvPr id="24" name="Freeform 23"/>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5" name="Freeform 24"/>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6" name="Freeform 25"/>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7" name="Freeform 26"/>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8" name="Freeform 27"/>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9" name="Freeform 28"/>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grpSp>
      <p:grpSp>
        <p:nvGrpSpPr>
          <p:cNvPr id="225" name="Group 224"/>
          <p:cNvGrpSpPr/>
          <p:nvPr/>
        </p:nvGrpSpPr>
        <p:grpSpPr>
          <a:xfrm flipH="1">
            <a:off x="5777818" y="951950"/>
            <a:ext cx="4055001" cy="2168775"/>
            <a:chOff x="0" y="3005281"/>
            <a:chExt cx="2927132" cy="1555317"/>
          </a:xfrm>
          <a:solidFill>
            <a:schemeClr val="tx2"/>
          </a:solidFill>
        </p:grpSpPr>
        <p:grpSp>
          <p:nvGrpSpPr>
            <p:cNvPr id="226" name="Group 225"/>
            <p:cNvGrpSpPr/>
            <p:nvPr/>
          </p:nvGrpSpPr>
          <p:grpSpPr>
            <a:xfrm>
              <a:off x="0" y="3718774"/>
              <a:ext cx="1703594" cy="841824"/>
              <a:chOff x="222248" y="2777191"/>
              <a:chExt cx="3837122" cy="1896098"/>
            </a:xfrm>
            <a:grpFill/>
          </p:grpSpPr>
          <p:grpSp>
            <p:nvGrpSpPr>
              <p:cNvPr id="242" name="Group 241"/>
              <p:cNvGrpSpPr/>
              <p:nvPr/>
            </p:nvGrpSpPr>
            <p:grpSpPr>
              <a:xfrm>
                <a:off x="222248" y="3577139"/>
                <a:ext cx="2468741" cy="1096150"/>
                <a:chOff x="1835961" y="1692020"/>
                <a:chExt cx="4570018" cy="2029142"/>
              </a:xfrm>
              <a:grpFill/>
            </p:grpSpPr>
            <p:sp>
              <p:nvSpPr>
                <p:cNvPr id="250" name="Freeform 249"/>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51" name="Freeform 250"/>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52" name="Freeform 251"/>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53" name="Freeform 252"/>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54" name="Freeform 253"/>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55" name="Freeform 254"/>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nvGrpSpPr>
              <p:cNvPr id="243" name="Group 242"/>
              <p:cNvGrpSpPr/>
              <p:nvPr/>
            </p:nvGrpSpPr>
            <p:grpSpPr>
              <a:xfrm>
                <a:off x="1590629" y="2777191"/>
                <a:ext cx="2468741" cy="1096150"/>
                <a:chOff x="1835961" y="1692020"/>
                <a:chExt cx="4570018" cy="2029142"/>
              </a:xfrm>
              <a:grpFill/>
            </p:grpSpPr>
            <p:sp>
              <p:nvSpPr>
                <p:cNvPr id="244" name="Freeform 243"/>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45" name="Freeform 244"/>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46" name="Freeform 245"/>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47" name="Freeform 246"/>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48" name="Freeform 247"/>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49" name="Freeform 248"/>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grpSp>
          <p:nvGrpSpPr>
            <p:cNvPr id="227" name="Group 226"/>
            <p:cNvGrpSpPr/>
            <p:nvPr/>
          </p:nvGrpSpPr>
          <p:grpSpPr>
            <a:xfrm>
              <a:off x="1223538" y="3005281"/>
              <a:ext cx="1703594" cy="841824"/>
              <a:chOff x="222248" y="2777191"/>
              <a:chExt cx="3837122" cy="1896098"/>
            </a:xfrm>
            <a:grpFill/>
          </p:grpSpPr>
          <p:grpSp>
            <p:nvGrpSpPr>
              <p:cNvPr id="228" name="Group 227"/>
              <p:cNvGrpSpPr/>
              <p:nvPr/>
            </p:nvGrpSpPr>
            <p:grpSpPr>
              <a:xfrm>
                <a:off x="222248" y="3577139"/>
                <a:ext cx="2468741" cy="1096150"/>
                <a:chOff x="1835961" y="1692020"/>
                <a:chExt cx="4570018" cy="2029142"/>
              </a:xfrm>
              <a:grpFill/>
            </p:grpSpPr>
            <p:sp>
              <p:nvSpPr>
                <p:cNvPr id="236" name="Freeform 235"/>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7" name="Freeform 236"/>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8" name="Freeform 237"/>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9" name="Freeform 238"/>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40" name="Freeform 239"/>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41" name="Freeform 240"/>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nvGrpSpPr>
              <p:cNvPr id="229" name="Group 228"/>
              <p:cNvGrpSpPr/>
              <p:nvPr/>
            </p:nvGrpSpPr>
            <p:grpSpPr>
              <a:xfrm>
                <a:off x="1590629" y="2777191"/>
                <a:ext cx="2468741" cy="1096150"/>
                <a:chOff x="1835961" y="1692020"/>
                <a:chExt cx="4570018" cy="2029142"/>
              </a:xfrm>
              <a:grpFill/>
            </p:grpSpPr>
            <p:sp>
              <p:nvSpPr>
                <p:cNvPr id="230" name="Freeform 229"/>
                <p:cNvSpPr>
                  <a:spLocks noChangeArrowheads="1"/>
                </p:cNvSpPr>
                <p:nvPr/>
              </p:nvSpPr>
              <p:spPr bwMode="auto">
                <a:xfrm>
                  <a:off x="1835961" y="2432303"/>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1" name="Freeform 230"/>
                <p:cNvSpPr>
                  <a:spLocks noChangeArrowheads="1"/>
                </p:cNvSpPr>
                <p:nvPr/>
              </p:nvSpPr>
              <p:spPr bwMode="auto">
                <a:xfrm>
                  <a:off x="3486605" y="2872098"/>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2" name="Freeform 231"/>
                <p:cNvSpPr>
                  <a:spLocks noChangeArrowheads="1"/>
                </p:cNvSpPr>
                <p:nvPr/>
              </p:nvSpPr>
              <p:spPr bwMode="auto">
                <a:xfrm>
                  <a:off x="1835961" y="2872098"/>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3" name="Freeform 232"/>
                <p:cNvSpPr>
                  <a:spLocks noChangeArrowheads="1"/>
                </p:cNvSpPr>
                <p:nvPr/>
              </p:nvSpPr>
              <p:spPr bwMode="auto">
                <a:xfrm>
                  <a:off x="3104691" y="1692020"/>
                  <a:ext cx="3301288" cy="889765"/>
                </a:xfrm>
                <a:custGeom>
                  <a:avLst/>
                  <a:gdLst>
                    <a:gd name="T0" fmla="*/ 6437 w 12875"/>
                    <a:gd name="T1" fmla="*/ 3468 h 3469"/>
                    <a:gd name="T2" fmla="*/ 0 w 12875"/>
                    <a:gd name="T3" fmla="*/ 1719 h 3469"/>
                    <a:gd name="T4" fmla="*/ 6437 w 12875"/>
                    <a:gd name="T5" fmla="*/ 0 h 3469"/>
                    <a:gd name="T6" fmla="*/ 12874 w 12875"/>
                    <a:gd name="T7" fmla="*/ 1719 h 3469"/>
                    <a:gd name="T8" fmla="*/ 6437 w 12875"/>
                    <a:gd name="T9" fmla="*/ 3468 h 3469"/>
                  </a:gdLst>
                  <a:ahLst/>
                  <a:cxnLst>
                    <a:cxn ang="0">
                      <a:pos x="T0" y="T1"/>
                    </a:cxn>
                    <a:cxn ang="0">
                      <a:pos x="T2" y="T3"/>
                    </a:cxn>
                    <a:cxn ang="0">
                      <a:pos x="T4" y="T5"/>
                    </a:cxn>
                    <a:cxn ang="0">
                      <a:pos x="T6" y="T7"/>
                    </a:cxn>
                    <a:cxn ang="0">
                      <a:pos x="T8" y="T9"/>
                    </a:cxn>
                  </a:cxnLst>
                  <a:rect l="0" t="0" r="r" b="b"/>
                  <a:pathLst>
                    <a:path w="12875" h="3469">
                      <a:moveTo>
                        <a:pt x="6437" y="3468"/>
                      </a:moveTo>
                      <a:lnTo>
                        <a:pt x="0" y="1719"/>
                      </a:lnTo>
                      <a:lnTo>
                        <a:pt x="6437" y="0"/>
                      </a:lnTo>
                      <a:lnTo>
                        <a:pt x="12874" y="1719"/>
                      </a:lnTo>
                      <a:lnTo>
                        <a:pt x="6437" y="346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4" name="Freeform 233"/>
                <p:cNvSpPr>
                  <a:spLocks noChangeArrowheads="1"/>
                </p:cNvSpPr>
                <p:nvPr/>
              </p:nvSpPr>
              <p:spPr bwMode="auto">
                <a:xfrm>
                  <a:off x="4755335" y="2131815"/>
                  <a:ext cx="1650644" cy="849064"/>
                </a:xfrm>
                <a:custGeom>
                  <a:avLst/>
                  <a:gdLst>
                    <a:gd name="T0" fmla="*/ 0 w 6438"/>
                    <a:gd name="T1" fmla="*/ 1749 h 3312"/>
                    <a:gd name="T2" fmla="*/ 6437 w 6438"/>
                    <a:gd name="T3" fmla="*/ 0 h 3312"/>
                    <a:gd name="T4" fmla="*/ 6437 w 6438"/>
                    <a:gd name="T5" fmla="*/ 1561 h 3312"/>
                    <a:gd name="T6" fmla="*/ 0 w 6438"/>
                    <a:gd name="T7" fmla="*/ 3311 h 3312"/>
                    <a:gd name="T8" fmla="*/ 0 w 6438"/>
                    <a:gd name="T9" fmla="*/ 1749 h 3312"/>
                  </a:gdLst>
                  <a:ahLst/>
                  <a:cxnLst>
                    <a:cxn ang="0">
                      <a:pos x="T0" y="T1"/>
                    </a:cxn>
                    <a:cxn ang="0">
                      <a:pos x="T2" y="T3"/>
                    </a:cxn>
                    <a:cxn ang="0">
                      <a:pos x="T4" y="T5"/>
                    </a:cxn>
                    <a:cxn ang="0">
                      <a:pos x="T6" y="T7"/>
                    </a:cxn>
                    <a:cxn ang="0">
                      <a:pos x="T8" y="T9"/>
                    </a:cxn>
                  </a:cxnLst>
                  <a:rect l="0" t="0" r="r" b="b"/>
                  <a:pathLst>
                    <a:path w="6438" h="3312">
                      <a:moveTo>
                        <a:pt x="0" y="1749"/>
                      </a:moveTo>
                      <a:lnTo>
                        <a:pt x="6437" y="0"/>
                      </a:lnTo>
                      <a:lnTo>
                        <a:pt x="6437" y="1561"/>
                      </a:lnTo>
                      <a:lnTo>
                        <a:pt x="0" y="3311"/>
                      </a:lnTo>
                      <a:lnTo>
                        <a:pt x="0" y="17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sp>
              <p:nvSpPr>
                <p:cNvPr id="235" name="Freeform 234"/>
                <p:cNvSpPr>
                  <a:spLocks noChangeArrowheads="1"/>
                </p:cNvSpPr>
                <p:nvPr/>
              </p:nvSpPr>
              <p:spPr bwMode="auto">
                <a:xfrm>
                  <a:off x="3104691" y="2131815"/>
                  <a:ext cx="1650644" cy="849064"/>
                </a:xfrm>
                <a:custGeom>
                  <a:avLst/>
                  <a:gdLst>
                    <a:gd name="T0" fmla="*/ 0 w 6438"/>
                    <a:gd name="T1" fmla="*/ 0 h 3312"/>
                    <a:gd name="T2" fmla="*/ 6437 w 6438"/>
                    <a:gd name="T3" fmla="*/ 1749 h 3312"/>
                    <a:gd name="T4" fmla="*/ 6437 w 6438"/>
                    <a:gd name="T5" fmla="*/ 3311 h 3312"/>
                    <a:gd name="T6" fmla="*/ 0 w 6438"/>
                    <a:gd name="T7" fmla="*/ 1561 h 3312"/>
                    <a:gd name="T8" fmla="*/ 0 w 6438"/>
                    <a:gd name="T9" fmla="*/ 0 h 3312"/>
                  </a:gdLst>
                  <a:ahLst/>
                  <a:cxnLst>
                    <a:cxn ang="0">
                      <a:pos x="T0" y="T1"/>
                    </a:cxn>
                    <a:cxn ang="0">
                      <a:pos x="T2" y="T3"/>
                    </a:cxn>
                    <a:cxn ang="0">
                      <a:pos x="T4" y="T5"/>
                    </a:cxn>
                    <a:cxn ang="0">
                      <a:pos x="T6" y="T7"/>
                    </a:cxn>
                    <a:cxn ang="0">
                      <a:pos x="T8" y="T9"/>
                    </a:cxn>
                  </a:cxnLst>
                  <a:rect l="0" t="0" r="r" b="b"/>
                  <a:pathLst>
                    <a:path w="6438" h="3312">
                      <a:moveTo>
                        <a:pt x="0" y="0"/>
                      </a:moveTo>
                      <a:lnTo>
                        <a:pt x="6437" y="1749"/>
                      </a:lnTo>
                      <a:lnTo>
                        <a:pt x="6437" y="3311"/>
                      </a:lnTo>
                      <a:lnTo>
                        <a:pt x="0" y="1561"/>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normAutofit fontScale="70000" lnSpcReduction="20000"/>
                </a:bodyPr>
                <a:lstStyle/>
                <a:p>
                  <a:endParaRPr lang="en-US" sz="2155"/>
                </a:p>
              </p:txBody>
            </p:sp>
          </p:grpSp>
        </p:grpSp>
      </p:grpSp>
      <p:grpSp>
        <p:nvGrpSpPr>
          <p:cNvPr id="367" name="Group 366"/>
          <p:cNvGrpSpPr/>
          <p:nvPr/>
        </p:nvGrpSpPr>
        <p:grpSpPr>
          <a:xfrm flipH="1">
            <a:off x="8843541" y="1105218"/>
            <a:ext cx="866402" cy="1121271"/>
            <a:chOff x="2506515" y="1841944"/>
            <a:chExt cx="1094854" cy="140766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grpSpPr>
        <p:sp>
          <p:nvSpPr>
            <p:cNvPr id="368" name="Freeform 367"/>
            <p:cNvSpPr>
              <a:spLocks noChangeArrowheads="1"/>
            </p:cNvSpPr>
            <p:nvPr/>
          </p:nvSpPr>
          <p:spPr bwMode="auto">
            <a:xfrm>
              <a:off x="2506515" y="2678303"/>
              <a:ext cx="471096" cy="571310"/>
            </a:xfrm>
            <a:custGeom>
              <a:avLst/>
              <a:gdLst>
                <a:gd name="T0" fmla="*/ 1656 w 2219"/>
                <a:gd name="T1" fmla="*/ 0 h 2688"/>
                <a:gd name="T2" fmla="*/ 1656 w 2219"/>
                <a:gd name="T3" fmla="*/ 0 h 2688"/>
                <a:gd name="T4" fmla="*/ 1281 w 2219"/>
                <a:gd name="T5" fmla="*/ 1344 h 2688"/>
                <a:gd name="T6" fmla="*/ 187 w 2219"/>
                <a:gd name="T7" fmla="*/ 2093 h 2688"/>
                <a:gd name="T8" fmla="*/ 125 w 2219"/>
                <a:gd name="T9" fmla="*/ 2531 h 2688"/>
                <a:gd name="T10" fmla="*/ 375 w 2219"/>
                <a:gd name="T11" fmla="*/ 2687 h 2688"/>
                <a:gd name="T12" fmla="*/ 562 w 2219"/>
                <a:gd name="T13" fmla="*/ 2625 h 2688"/>
                <a:gd name="T14" fmla="*/ 1750 w 2219"/>
                <a:gd name="T15" fmla="*/ 1813 h 2688"/>
                <a:gd name="T16" fmla="*/ 1875 w 2219"/>
                <a:gd name="T17" fmla="*/ 1626 h 2688"/>
                <a:gd name="T18" fmla="*/ 2218 w 2219"/>
                <a:gd name="T19" fmla="*/ 438 h 2688"/>
                <a:gd name="T20" fmla="*/ 2187 w 2219"/>
                <a:gd name="T21" fmla="*/ 438 h 2688"/>
                <a:gd name="T22" fmla="*/ 1656 w 2219"/>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9" h="2688">
                  <a:moveTo>
                    <a:pt x="1656" y="0"/>
                  </a:moveTo>
                  <a:lnTo>
                    <a:pt x="1656" y="0"/>
                  </a:lnTo>
                  <a:cubicBezTo>
                    <a:pt x="1281" y="1344"/>
                    <a:pt x="1281" y="1344"/>
                    <a:pt x="1281" y="1344"/>
                  </a:cubicBezTo>
                  <a:cubicBezTo>
                    <a:pt x="187" y="2093"/>
                    <a:pt x="187" y="2093"/>
                    <a:pt x="187" y="2093"/>
                  </a:cubicBezTo>
                  <a:cubicBezTo>
                    <a:pt x="31" y="2187"/>
                    <a:pt x="0" y="2375"/>
                    <a:pt x="125" y="2531"/>
                  </a:cubicBezTo>
                  <a:cubicBezTo>
                    <a:pt x="187" y="2625"/>
                    <a:pt x="281" y="2687"/>
                    <a:pt x="375" y="2687"/>
                  </a:cubicBezTo>
                  <a:cubicBezTo>
                    <a:pt x="437" y="2687"/>
                    <a:pt x="500" y="2656"/>
                    <a:pt x="562" y="2625"/>
                  </a:cubicBezTo>
                  <a:cubicBezTo>
                    <a:pt x="1750" y="1813"/>
                    <a:pt x="1750" y="1813"/>
                    <a:pt x="1750" y="1813"/>
                  </a:cubicBezTo>
                  <a:cubicBezTo>
                    <a:pt x="1812" y="1751"/>
                    <a:pt x="1843" y="1688"/>
                    <a:pt x="1875" y="1626"/>
                  </a:cubicBezTo>
                  <a:cubicBezTo>
                    <a:pt x="2218" y="438"/>
                    <a:pt x="2218" y="438"/>
                    <a:pt x="2218" y="438"/>
                  </a:cubicBezTo>
                  <a:cubicBezTo>
                    <a:pt x="2187" y="438"/>
                    <a:pt x="2187" y="438"/>
                    <a:pt x="2187" y="438"/>
                  </a:cubicBezTo>
                  <a:cubicBezTo>
                    <a:pt x="1781" y="219"/>
                    <a:pt x="1687" y="63"/>
                    <a:pt x="165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369" name="Freeform 368"/>
            <p:cNvSpPr>
              <a:spLocks noChangeArrowheads="1"/>
            </p:cNvSpPr>
            <p:nvPr/>
          </p:nvSpPr>
          <p:spPr bwMode="auto">
            <a:xfrm>
              <a:off x="2539295" y="2160379"/>
              <a:ext cx="1062074" cy="1062073"/>
            </a:xfrm>
            <a:custGeom>
              <a:avLst/>
              <a:gdLst>
                <a:gd name="T0" fmla="*/ 4937 w 5001"/>
                <a:gd name="T1" fmla="*/ 781 h 5000"/>
                <a:gd name="T2" fmla="*/ 4937 w 5001"/>
                <a:gd name="T3" fmla="*/ 781 h 5000"/>
                <a:gd name="T4" fmla="*/ 4500 w 5001"/>
                <a:gd name="T5" fmla="*/ 625 h 5000"/>
                <a:gd name="T6" fmla="*/ 3656 w 5001"/>
                <a:gd name="T7" fmla="*/ 969 h 5000"/>
                <a:gd name="T8" fmla="*/ 3062 w 5001"/>
                <a:gd name="T9" fmla="*/ 219 h 5000"/>
                <a:gd name="T10" fmla="*/ 2844 w 5001"/>
                <a:gd name="T11" fmla="*/ 94 h 5000"/>
                <a:gd name="T12" fmla="*/ 2125 w 5001"/>
                <a:gd name="T13" fmla="*/ 0 h 5000"/>
                <a:gd name="T14" fmla="*/ 2031 w 5001"/>
                <a:gd name="T15" fmla="*/ 0 h 5000"/>
                <a:gd name="T16" fmla="*/ 1000 w 5001"/>
                <a:gd name="T17" fmla="*/ 188 h 5000"/>
                <a:gd name="T18" fmla="*/ 781 w 5001"/>
                <a:gd name="T19" fmla="*/ 313 h 5000"/>
                <a:gd name="T20" fmla="*/ 94 w 5001"/>
                <a:gd name="T21" fmla="*/ 1313 h 5000"/>
                <a:gd name="T22" fmla="*/ 187 w 5001"/>
                <a:gd name="T23" fmla="*/ 1750 h 5000"/>
                <a:gd name="T24" fmla="*/ 375 w 5001"/>
                <a:gd name="T25" fmla="*/ 1813 h 5000"/>
                <a:gd name="T26" fmla="*/ 625 w 5001"/>
                <a:gd name="T27" fmla="*/ 1688 h 5000"/>
                <a:gd name="T28" fmla="*/ 1250 w 5001"/>
                <a:gd name="T29" fmla="*/ 781 h 5000"/>
                <a:gd name="T30" fmla="*/ 1719 w 5001"/>
                <a:gd name="T31" fmla="*/ 719 h 5000"/>
                <a:gd name="T32" fmla="*/ 1594 w 5001"/>
                <a:gd name="T33" fmla="*/ 2219 h 5000"/>
                <a:gd name="T34" fmla="*/ 1625 w 5001"/>
                <a:gd name="T35" fmla="*/ 2250 h 5000"/>
                <a:gd name="T36" fmla="*/ 2156 w 5001"/>
                <a:gd name="T37" fmla="*/ 2688 h 5000"/>
                <a:gd name="T38" fmla="*/ 2156 w 5001"/>
                <a:gd name="T39" fmla="*/ 2688 h 5000"/>
                <a:gd name="T40" fmla="*/ 3094 w 5001"/>
                <a:gd name="T41" fmla="*/ 3125 h 5000"/>
                <a:gd name="T42" fmla="*/ 3375 w 5001"/>
                <a:gd name="T43" fmla="*/ 4718 h 5000"/>
                <a:gd name="T44" fmla="*/ 3687 w 5001"/>
                <a:gd name="T45" fmla="*/ 4999 h 5000"/>
                <a:gd name="T46" fmla="*/ 3750 w 5001"/>
                <a:gd name="T47" fmla="*/ 4999 h 5000"/>
                <a:gd name="T48" fmla="*/ 4000 w 5001"/>
                <a:gd name="T49" fmla="*/ 4624 h 5000"/>
                <a:gd name="T50" fmla="*/ 3687 w 5001"/>
                <a:gd name="T51" fmla="*/ 2844 h 5000"/>
                <a:gd name="T52" fmla="*/ 3531 w 5001"/>
                <a:gd name="T53" fmla="*/ 2625 h 5000"/>
                <a:gd name="T54" fmla="*/ 2812 w 5001"/>
                <a:gd name="T55" fmla="*/ 2281 h 5000"/>
                <a:gd name="T56" fmla="*/ 2906 w 5001"/>
                <a:gd name="T57" fmla="*/ 1063 h 5000"/>
                <a:gd name="T58" fmla="*/ 3312 w 5001"/>
                <a:gd name="T59" fmla="*/ 1563 h 5000"/>
                <a:gd name="T60" fmla="*/ 3687 w 5001"/>
                <a:gd name="T61" fmla="*/ 1656 h 5000"/>
                <a:gd name="T62" fmla="*/ 4750 w 5001"/>
                <a:gd name="T63" fmla="*/ 1219 h 5000"/>
                <a:gd name="T64" fmla="*/ 4937 w 5001"/>
                <a:gd name="T65" fmla="*/ 781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01" h="5000">
                  <a:moveTo>
                    <a:pt x="4937" y="781"/>
                  </a:moveTo>
                  <a:lnTo>
                    <a:pt x="4937" y="781"/>
                  </a:lnTo>
                  <a:cubicBezTo>
                    <a:pt x="4844" y="625"/>
                    <a:pt x="4656" y="531"/>
                    <a:pt x="4500" y="625"/>
                  </a:cubicBezTo>
                  <a:cubicBezTo>
                    <a:pt x="3656" y="969"/>
                    <a:pt x="3656" y="969"/>
                    <a:pt x="3656" y="969"/>
                  </a:cubicBezTo>
                  <a:cubicBezTo>
                    <a:pt x="3062" y="219"/>
                    <a:pt x="3062" y="219"/>
                    <a:pt x="3062" y="219"/>
                  </a:cubicBezTo>
                  <a:cubicBezTo>
                    <a:pt x="3000" y="156"/>
                    <a:pt x="2937" y="125"/>
                    <a:pt x="2844" y="94"/>
                  </a:cubicBezTo>
                  <a:cubicBezTo>
                    <a:pt x="2125" y="0"/>
                    <a:pt x="2125" y="0"/>
                    <a:pt x="2125" y="0"/>
                  </a:cubicBezTo>
                  <a:cubicBezTo>
                    <a:pt x="2094" y="0"/>
                    <a:pt x="2062" y="0"/>
                    <a:pt x="2031" y="0"/>
                  </a:cubicBezTo>
                  <a:cubicBezTo>
                    <a:pt x="1000" y="188"/>
                    <a:pt x="1000" y="188"/>
                    <a:pt x="1000" y="188"/>
                  </a:cubicBezTo>
                  <a:cubicBezTo>
                    <a:pt x="906" y="188"/>
                    <a:pt x="844" y="250"/>
                    <a:pt x="781" y="313"/>
                  </a:cubicBezTo>
                  <a:cubicBezTo>
                    <a:pt x="94" y="1313"/>
                    <a:pt x="94" y="1313"/>
                    <a:pt x="94" y="1313"/>
                  </a:cubicBezTo>
                  <a:cubicBezTo>
                    <a:pt x="0" y="1438"/>
                    <a:pt x="31" y="1656"/>
                    <a:pt x="187" y="1750"/>
                  </a:cubicBezTo>
                  <a:cubicBezTo>
                    <a:pt x="219" y="1781"/>
                    <a:pt x="312" y="1813"/>
                    <a:pt x="375" y="1813"/>
                  </a:cubicBezTo>
                  <a:cubicBezTo>
                    <a:pt x="469" y="1813"/>
                    <a:pt x="562" y="1750"/>
                    <a:pt x="625" y="1688"/>
                  </a:cubicBezTo>
                  <a:cubicBezTo>
                    <a:pt x="1250" y="781"/>
                    <a:pt x="1250" y="781"/>
                    <a:pt x="1250" y="781"/>
                  </a:cubicBezTo>
                  <a:cubicBezTo>
                    <a:pt x="1719" y="719"/>
                    <a:pt x="1719" y="719"/>
                    <a:pt x="1719" y="719"/>
                  </a:cubicBezTo>
                  <a:cubicBezTo>
                    <a:pt x="1594" y="2219"/>
                    <a:pt x="1594" y="2219"/>
                    <a:pt x="1594" y="2219"/>
                  </a:cubicBezTo>
                  <a:cubicBezTo>
                    <a:pt x="1594" y="2219"/>
                    <a:pt x="1594" y="2250"/>
                    <a:pt x="1625" y="2250"/>
                  </a:cubicBezTo>
                  <a:cubicBezTo>
                    <a:pt x="1625" y="2312"/>
                    <a:pt x="1719" y="2500"/>
                    <a:pt x="2156" y="2688"/>
                  </a:cubicBezTo>
                  <a:lnTo>
                    <a:pt x="2156" y="2688"/>
                  </a:lnTo>
                  <a:cubicBezTo>
                    <a:pt x="2687" y="2969"/>
                    <a:pt x="3094" y="3125"/>
                    <a:pt x="3094" y="3125"/>
                  </a:cubicBezTo>
                  <a:cubicBezTo>
                    <a:pt x="3375" y="4718"/>
                    <a:pt x="3375" y="4718"/>
                    <a:pt x="3375" y="4718"/>
                  </a:cubicBezTo>
                  <a:cubicBezTo>
                    <a:pt x="3406" y="4874"/>
                    <a:pt x="3531" y="4999"/>
                    <a:pt x="3687" y="4999"/>
                  </a:cubicBezTo>
                  <a:cubicBezTo>
                    <a:pt x="3719" y="4999"/>
                    <a:pt x="3719" y="4999"/>
                    <a:pt x="3750" y="4999"/>
                  </a:cubicBezTo>
                  <a:cubicBezTo>
                    <a:pt x="3906" y="4968"/>
                    <a:pt x="4031" y="4780"/>
                    <a:pt x="4000" y="4624"/>
                  </a:cubicBezTo>
                  <a:cubicBezTo>
                    <a:pt x="3687" y="2844"/>
                    <a:pt x="3687" y="2844"/>
                    <a:pt x="3687" y="2844"/>
                  </a:cubicBezTo>
                  <a:cubicBezTo>
                    <a:pt x="3687" y="2750"/>
                    <a:pt x="3625" y="2656"/>
                    <a:pt x="3531" y="2625"/>
                  </a:cubicBezTo>
                  <a:cubicBezTo>
                    <a:pt x="2812" y="2281"/>
                    <a:pt x="2812" y="2281"/>
                    <a:pt x="2812" y="2281"/>
                  </a:cubicBezTo>
                  <a:cubicBezTo>
                    <a:pt x="2906" y="1063"/>
                    <a:pt x="2906" y="1063"/>
                    <a:pt x="2906" y="1063"/>
                  </a:cubicBezTo>
                  <a:cubicBezTo>
                    <a:pt x="3312" y="1563"/>
                    <a:pt x="3312" y="1563"/>
                    <a:pt x="3312" y="1563"/>
                  </a:cubicBezTo>
                  <a:cubicBezTo>
                    <a:pt x="3406" y="1688"/>
                    <a:pt x="3562" y="1719"/>
                    <a:pt x="3687" y="1656"/>
                  </a:cubicBezTo>
                  <a:cubicBezTo>
                    <a:pt x="4750" y="1219"/>
                    <a:pt x="4750" y="1219"/>
                    <a:pt x="4750" y="1219"/>
                  </a:cubicBezTo>
                  <a:cubicBezTo>
                    <a:pt x="4937" y="1125"/>
                    <a:pt x="5000" y="937"/>
                    <a:pt x="4937"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370" name="Freeform 369"/>
            <p:cNvSpPr>
              <a:spLocks noChangeArrowheads="1"/>
            </p:cNvSpPr>
            <p:nvPr/>
          </p:nvSpPr>
          <p:spPr bwMode="auto">
            <a:xfrm>
              <a:off x="2957943" y="1841944"/>
              <a:ext cx="292211" cy="292211"/>
            </a:xfrm>
            <a:custGeom>
              <a:avLst/>
              <a:gdLst>
                <a:gd name="T0" fmla="*/ 687 w 1376"/>
                <a:gd name="T1" fmla="*/ 1375 h 1376"/>
                <a:gd name="T2" fmla="*/ 687 w 1376"/>
                <a:gd name="T3" fmla="*/ 1375 h 1376"/>
                <a:gd name="T4" fmla="*/ 1375 w 1376"/>
                <a:gd name="T5" fmla="*/ 688 h 1376"/>
                <a:gd name="T6" fmla="*/ 687 w 1376"/>
                <a:gd name="T7" fmla="*/ 0 h 1376"/>
                <a:gd name="T8" fmla="*/ 0 w 1376"/>
                <a:gd name="T9" fmla="*/ 688 h 1376"/>
                <a:gd name="T10" fmla="*/ 687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687" y="1375"/>
                  </a:moveTo>
                  <a:lnTo>
                    <a:pt x="687" y="1375"/>
                  </a:lnTo>
                  <a:cubicBezTo>
                    <a:pt x="1093" y="1375"/>
                    <a:pt x="1375" y="1063"/>
                    <a:pt x="1375" y="688"/>
                  </a:cubicBezTo>
                  <a:cubicBezTo>
                    <a:pt x="1375" y="313"/>
                    <a:pt x="1093" y="0"/>
                    <a:pt x="687" y="0"/>
                  </a:cubicBezTo>
                  <a:cubicBezTo>
                    <a:pt x="312" y="0"/>
                    <a:pt x="0" y="313"/>
                    <a:pt x="0" y="688"/>
                  </a:cubicBezTo>
                  <a:cubicBezTo>
                    <a:pt x="0" y="1063"/>
                    <a:pt x="312" y="1375"/>
                    <a:pt x="687"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fontScale="47500" lnSpcReduction="20000"/>
            </a:bodyPr>
            <a:lstStyle/>
            <a:p>
              <a:endParaRPr lang="en-US" sz="2155"/>
            </a:p>
          </p:txBody>
        </p:sp>
      </p:grpSp>
      <p:grpSp>
        <p:nvGrpSpPr>
          <p:cNvPr id="43" name="Group 42">
            <a:extLst>
              <a:ext uri="{FF2B5EF4-FFF2-40B4-BE49-F238E27FC236}">
                <a16:creationId xmlns:a16="http://schemas.microsoft.com/office/drawing/2014/main" id="{E8C702C3-BAB6-47C7-9A68-8942EFD7C7E7}"/>
              </a:ext>
            </a:extLst>
          </p:cNvPr>
          <p:cNvGrpSpPr/>
          <p:nvPr/>
        </p:nvGrpSpPr>
        <p:grpSpPr>
          <a:xfrm>
            <a:off x="6600460" y="1085614"/>
            <a:ext cx="1938479" cy="847259"/>
            <a:chOff x="5079776" y="228360"/>
            <a:chExt cx="1951227" cy="847258"/>
          </a:xfrm>
        </p:grpSpPr>
        <p:sp>
          <p:nvSpPr>
            <p:cNvPr id="379" name="Rounded Rectangular Callout 378"/>
            <p:cNvSpPr/>
            <p:nvPr/>
          </p:nvSpPr>
          <p:spPr>
            <a:xfrm>
              <a:off x="5079776" y="232215"/>
              <a:ext cx="1823501" cy="843403"/>
            </a:xfrm>
            <a:prstGeom prst="wedgeRoundRectCallout">
              <a:avLst>
                <a:gd name="adj1" fmla="val 71782"/>
                <a:gd name="adj2" fmla="val -17154"/>
                <a:gd name="adj3" fmla="val 16667"/>
              </a:avLst>
            </a:prstGeom>
            <a:solidFill>
              <a:schemeClr val="bg1"/>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2155"/>
            </a:p>
          </p:txBody>
        </p:sp>
        <p:sp>
          <p:nvSpPr>
            <p:cNvPr id="382" name="Rectangle 381"/>
            <p:cNvSpPr/>
            <p:nvPr/>
          </p:nvSpPr>
          <p:spPr>
            <a:xfrm>
              <a:off x="5080542" y="228360"/>
              <a:ext cx="1950461" cy="824134"/>
            </a:xfrm>
            <a:prstGeom prst="rect">
              <a:avLst/>
            </a:prstGeom>
          </p:spPr>
          <p:txBody>
            <a:bodyPr wrap="square">
              <a:noAutofit/>
            </a:bodyPr>
            <a:lstStyle/>
            <a:p>
              <a:r>
                <a:rPr lang="en-US" sz="958" dirty="0">
                  <a:solidFill>
                    <a:schemeClr val="tx2">
                      <a:lumMod val="25000"/>
                    </a:schemeClr>
                  </a:solidFill>
                </a:rPr>
                <a:t>After school, consider 3</a:t>
              </a:r>
              <a:r>
                <a:rPr lang="en-US" sz="958" baseline="30000" dirty="0">
                  <a:solidFill>
                    <a:schemeClr val="tx2">
                      <a:lumMod val="25000"/>
                    </a:schemeClr>
                  </a:solidFill>
                </a:rPr>
                <a:t>rd</a:t>
              </a:r>
              <a:r>
                <a:rPr lang="en-US" sz="958" dirty="0">
                  <a:solidFill>
                    <a:schemeClr val="tx2">
                      <a:lumMod val="25000"/>
                    </a:schemeClr>
                  </a:solidFill>
                </a:rPr>
                <a:t> level education, employment, any authority issues, suspensions, attitudes, current employment</a:t>
              </a:r>
            </a:p>
          </p:txBody>
        </p:sp>
      </p:grpSp>
      <p:grpSp>
        <p:nvGrpSpPr>
          <p:cNvPr id="42" name="Group 41">
            <a:extLst>
              <a:ext uri="{FF2B5EF4-FFF2-40B4-BE49-F238E27FC236}">
                <a16:creationId xmlns:a16="http://schemas.microsoft.com/office/drawing/2014/main" id="{A40F40A4-1C9D-4C32-8553-BABAD9600B89}"/>
              </a:ext>
            </a:extLst>
          </p:cNvPr>
          <p:cNvGrpSpPr/>
          <p:nvPr/>
        </p:nvGrpSpPr>
        <p:grpSpPr>
          <a:xfrm>
            <a:off x="9701895" y="1482338"/>
            <a:ext cx="500559" cy="553998"/>
            <a:chOff x="8201609" y="625087"/>
            <a:chExt cx="503852" cy="553998"/>
          </a:xfrm>
        </p:grpSpPr>
        <p:sp>
          <p:nvSpPr>
            <p:cNvPr id="384" name="Oval 383"/>
            <p:cNvSpPr/>
            <p:nvPr/>
          </p:nvSpPr>
          <p:spPr>
            <a:xfrm>
              <a:off x="8201609" y="662236"/>
              <a:ext cx="503852" cy="503852"/>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sz="2155"/>
            </a:p>
          </p:txBody>
        </p:sp>
        <p:sp>
          <p:nvSpPr>
            <p:cNvPr id="387" name="TextBox 386"/>
            <p:cNvSpPr txBox="1"/>
            <p:nvPr/>
          </p:nvSpPr>
          <p:spPr>
            <a:xfrm>
              <a:off x="8257656" y="625087"/>
              <a:ext cx="417102" cy="553998"/>
            </a:xfrm>
            <a:prstGeom prst="rect">
              <a:avLst/>
            </a:prstGeom>
            <a:noFill/>
          </p:spPr>
          <p:txBody>
            <a:bodyPr wrap="none" rtlCol="0" anchor="ctr" anchorCtr="0">
              <a:noAutofit/>
            </a:bodyPr>
            <a:lstStyle/>
            <a:p>
              <a:pPr algn="ctr"/>
              <a:r>
                <a:rPr lang="en-US" sz="2993" b="1" dirty="0"/>
                <a:t>C</a:t>
              </a:r>
            </a:p>
          </p:txBody>
        </p:sp>
      </p:grpSp>
      <p:grpSp>
        <p:nvGrpSpPr>
          <p:cNvPr id="299" name="Group 298"/>
          <p:cNvGrpSpPr/>
          <p:nvPr/>
        </p:nvGrpSpPr>
        <p:grpSpPr>
          <a:xfrm>
            <a:off x="6801970" y="2307975"/>
            <a:ext cx="866402" cy="1121271"/>
            <a:chOff x="2506515" y="1841944"/>
            <a:chExt cx="1094854" cy="1407669"/>
          </a:xfrm>
        </p:grpSpPr>
        <p:sp>
          <p:nvSpPr>
            <p:cNvPr id="300" name="Freeform 299"/>
            <p:cNvSpPr>
              <a:spLocks noChangeArrowheads="1"/>
            </p:cNvSpPr>
            <p:nvPr/>
          </p:nvSpPr>
          <p:spPr bwMode="auto">
            <a:xfrm>
              <a:off x="2506515" y="2678303"/>
              <a:ext cx="471096" cy="571310"/>
            </a:xfrm>
            <a:custGeom>
              <a:avLst/>
              <a:gdLst>
                <a:gd name="T0" fmla="*/ 1656 w 2219"/>
                <a:gd name="T1" fmla="*/ 0 h 2688"/>
                <a:gd name="T2" fmla="*/ 1656 w 2219"/>
                <a:gd name="T3" fmla="*/ 0 h 2688"/>
                <a:gd name="T4" fmla="*/ 1281 w 2219"/>
                <a:gd name="T5" fmla="*/ 1344 h 2688"/>
                <a:gd name="T6" fmla="*/ 187 w 2219"/>
                <a:gd name="T7" fmla="*/ 2093 h 2688"/>
                <a:gd name="T8" fmla="*/ 125 w 2219"/>
                <a:gd name="T9" fmla="*/ 2531 h 2688"/>
                <a:gd name="T10" fmla="*/ 375 w 2219"/>
                <a:gd name="T11" fmla="*/ 2687 h 2688"/>
                <a:gd name="T12" fmla="*/ 562 w 2219"/>
                <a:gd name="T13" fmla="*/ 2625 h 2688"/>
                <a:gd name="T14" fmla="*/ 1750 w 2219"/>
                <a:gd name="T15" fmla="*/ 1813 h 2688"/>
                <a:gd name="T16" fmla="*/ 1875 w 2219"/>
                <a:gd name="T17" fmla="*/ 1626 h 2688"/>
                <a:gd name="T18" fmla="*/ 2218 w 2219"/>
                <a:gd name="T19" fmla="*/ 438 h 2688"/>
                <a:gd name="T20" fmla="*/ 2187 w 2219"/>
                <a:gd name="T21" fmla="*/ 438 h 2688"/>
                <a:gd name="T22" fmla="*/ 1656 w 2219"/>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9" h="2688">
                  <a:moveTo>
                    <a:pt x="1656" y="0"/>
                  </a:moveTo>
                  <a:lnTo>
                    <a:pt x="1656" y="0"/>
                  </a:lnTo>
                  <a:cubicBezTo>
                    <a:pt x="1281" y="1344"/>
                    <a:pt x="1281" y="1344"/>
                    <a:pt x="1281" y="1344"/>
                  </a:cubicBezTo>
                  <a:cubicBezTo>
                    <a:pt x="187" y="2093"/>
                    <a:pt x="187" y="2093"/>
                    <a:pt x="187" y="2093"/>
                  </a:cubicBezTo>
                  <a:cubicBezTo>
                    <a:pt x="31" y="2187"/>
                    <a:pt x="0" y="2375"/>
                    <a:pt x="125" y="2531"/>
                  </a:cubicBezTo>
                  <a:cubicBezTo>
                    <a:pt x="187" y="2625"/>
                    <a:pt x="281" y="2687"/>
                    <a:pt x="375" y="2687"/>
                  </a:cubicBezTo>
                  <a:cubicBezTo>
                    <a:pt x="437" y="2687"/>
                    <a:pt x="500" y="2656"/>
                    <a:pt x="562" y="2625"/>
                  </a:cubicBezTo>
                  <a:cubicBezTo>
                    <a:pt x="1750" y="1813"/>
                    <a:pt x="1750" y="1813"/>
                    <a:pt x="1750" y="1813"/>
                  </a:cubicBezTo>
                  <a:cubicBezTo>
                    <a:pt x="1812" y="1751"/>
                    <a:pt x="1843" y="1688"/>
                    <a:pt x="1875" y="1626"/>
                  </a:cubicBezTo>
                  <a:cubicBezTo>
                    <a:pt x="2218" y="438"/>
                    <a:pt x="2218" y="438"/>
                    <a:pt x="2218" y="438"/>
                  </a:cubicBezTo>
                  <a:cubicBezTo>
                    <a:pt x="2187" y="438"/>
                    <a:pt x="2187" y="438"/>
                    <a:pt x="2187" y="438"/>
                  </a:cubicBezTo>
                  <a:cubicBezTo>
                    <a:pt x="1781" y="219"/>
                    <a:pt x="1687" y="63"/>
                    <a:pt x="1656" y="0"/>
                  </a:cubicBezTo>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301" name="Freeform 300"/>
            <p:cNvSpPr>
              <a:spLocks noChangeArrowheads="1"/>
            </p:cNvSpPr>
            <p:nvPr/>
          </p:nvSpPr>
          <p:spPr bwMode="auto">
            <a:xfrm>
              <a:off x="2539295" y="2160379"/>
              <a:ext cx="1062074" cy="1062073"/>
            </a:xfrm>
            <a:custGeom>
              <a:avLst/>
              <a:gdLst>
                <a:gd name="T0" fmla="*/ 4937 w 5001"/>
                <a:gd name="T1" fmla="*/ 781 h 5000"/>
                <a:gd name="T2" fmla="*/ 4937 w 5001"/>
                <a:gd name="T3" fmla="*/ 781 h 5000"/>
                <a:gd name="T4" fmla="*/ 4500 w 5001"/>
                <a:gd name="T5" fmla="*/ 625 h 5000"/>
                <a:gd name="T6" fmla="*/ 3656 w 5001"/>
                <a:gd name="T7" fmla="*/ 969 h 5000"/>
                <a:gd name="T8" fmla="*/ 3062 w 5001"/>
                <a:gd name="T9" fmla="*/ 219 h 5000"/>
                <a:gd name="T10" fmla="*/ 2844 w 5001"/>
                <a:gd name="T11" fmla="*/ 94 h 5000"/>
                <a:gd name="T12" fmla="*/ 2125 w 5001"/>
                <a:gd name="T13" fmla="*/ 0 h 5000"/>
                <a:gd name="T14" fmla="*/ 2031 w 5001"/>
                <a:gd name="T15" fmla="*/ 0 h 5000"/>
                <a:gd name="T16" fmla="*/ 1000 w 5001"/>
                <a:gd name="T17" fmla="*/ 188 h 5000"/>
                <a:gd name="T18" fmla="*/ 781 w 5001"/>
                <a:gd name="T19" fmla="*/ 313 h 5000"/>
                <a:gd name="T20" fmla="*/ 94 w 5001"/>
                <a:gd name="T21" fmla="*/ 1313 h 5000"/>
                <a:gd name="T22" fmla="*/ 187 w 5001"/>
                <a:gd name="T23" fmla="*/ 1750 h 5000"/>
                <a:gd name="T24" fmla="*/ 375 w 5001"/>
                <a:gd name="T25" fmla="*/ 1813 h 5000"/>
                <a:gd name="T26" fmla="*/ 625 w 5001"/>
                <a:gd name="T27" fmla="*/ 1688 h 5000"/>
                <a:gd name="T28" fmla="*/ 1250 w 5001"/>
                <a:gd name="T29" fmla="*/ 781 h 5000"/>
                <a:gd name="T30" fmla="*/ 1719 w 5001"/>
                <a:gd name="T31" fmla="*/ 719 h 5000"/>
                <a:gd name="T32" fmla="*/ 1594 w 5001"/>
                <a:gd name="T33" fmla="*/ 2219 h 5000"/>
                <a:gd name="T34" fmla="*/ 1625 w 5001"/>
                <a:gd name="T35" fmla="*/ 2250 h 5000"/>
                <a:gd name="T36" fmla="*/ 2156 w 5001"/>
                <a:gd name="T37" fmla="*/ 2688 h 5000"/>
                <a:gd name="T38" fmla="*/ 2156 w 5001"/>
                <a:gd name="T39" fmla="*/ 2688 h 5000"/>
                <a:gd name="T40" fmla="*/ 3094 w 5001"/>
                <a:gd name="T41" fmla="*/ 3125 h 5000"/>
                <a:gd name="T42" fmla="*/ 3375 w 5001"/>
                <a:gd name="T43" fmla="*/ 4718 h 5000"/>
                <a:gd name="T44" fmla="*/ 3687 w 5001"/>
                <a:gd name="T45" fmla="*/ 4999 h 5000"/>
                <a:gd name="T46" fmla="*/ 3750 w 5001"/>
                <a:gd name="T47" fmla="*/ 4999 h 5000"/>
                <a:gd name="T48" fmla="*/ 4000 w 5001"/>
                <a:gd name="T49" fmla="*/ 4624 h 5000"/>
                <a:gd name="T50" fmla="*/ 3687 w 5001"/>
                <a:gd name="T51" fmla="*/ 2844 h 5000"/>
                <a:gd name="T52" fmla="*/ 3531 w 5001"/>
                <a:gd name="T53" fmla="*/ 2625 h 5000"/>
                <a:gd name="T54" fmla="*/ 2812 w 5001"/>
                <a:gd name="T55" fmla="*/ 2281 h 5000"/>
                <a:gd name="T56" fmla="*/ 2906 w 5001"/>
                <a:gd name="T57" fmla="*/ 1063 h 5000"/>
                <a:gd name="T58" fmla="*/ 3312 w 5001"/>
                <a:gd name="T59" fmla="*/ 1563 h 5000"/>
                <a:gd name="T60" fmla="*/ 3687 w 5001"/>
                <a:gd name="T61" fmla="*/ 1656 h 5000"/>
                <a:gd name="T62" fmla="*/ 4750 w 5001"/>
                <a:gd name="T63" fmla="*/ 1219 h 5000"/>
                <a:gd name="T64" fmla="*/ 4937 w 5001"/>
                <a:gd name="T65" fmla="*/ 781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01" h="5000">
                  <a:moveTo>
                    <a:pt x="4937" y="781"/>
                  </a:moveTo>
                  <a:lnTo>
                    <a:pt x="4937" y="781"/>
                  </a:lnTo>
                  <a:cubicBezTo>
                    <a:pt x="4844" y="625"/>
                    <a:pt x="4656" y="531"/>
                    <a:pt x="4500" y="625"/>
                  </a:cubicBezTo>
                  <a:cubicBezTo>
                    <a:pt x="3656" y="969"/>
                    <a:pt x="3656" y="969"/>
                    <a:pt x="3656" y="969"/>
                  </a:cubicBezTo>
                  <a:cubicBezTo>
                    <a:pt x="3062" y="219"/>
                    <a:pt x="3062" y="219"/>
                    <a:pt x="3062" y="219"/>
                  </a:cubicBezTo>
                  <a:cubicBezTo>
                    <a:pt x="3000" y="156"/>
                    <a:pt x="2937" y="125"/>
                    <a:pt x="2844" y="94"/>
                  </a:cubicBezTo>
                  <a:cubicBezTo>
                    <a:pt x="2125" y="0"/>
                    <a:pt x="2125" y="0"/>
                    <a:pt x="2125" y="0"/>
                  </a:cubicBezTo>
                  <a:cubicBezTo>
                    <a:pt x="2094" y="0"/>
                    <a:pt x="2062" y="0"/>
                    <a:pt x="2031" y="0"/>
                  </a:cubicBezTo>
                  <a:cubicBezTo>
                    <a:pt x="1000" y="188"/>
                    <a:pt x="1000" y="188"/>
                    <a:pt x="1000" y="188"/>
                  </a:cubicBezTo>
                  <a:cubicBezTo>
                    <a:pt x="906" y="188"/>
                    <a:pt x="844" y="250"/>
                    <a:pt x="781" y="313"/>
                  </a:cubicBezTo>
                  <a:cubicBezTo>
                    <a:pt x="94" y="1313"/>
                    <a:pt x="94" y="1313"/>
                    <a:pt x="94" y="1313"/>
                  </a:cubicBezTo>
                  <a:cubicBezTo>
                    <a:pt x="0" y="1438"/>
                    <a:pt x="31" y="1656"/>
                    <a:pt x="187" y="1750"/>
                  </a:cubicBezTo>
                  <a:cubicBezTo>
                    <a:pt x="219" y="1781"/>
                    <a:pt x="312" y="1813"/>
                    <a:pt x="375" y="1813"/>
                  </a:cubicBezTo>
                  <a:cubicBezTo>
                    <a:pt x="469" y="1813"/>
                    <a:pt x="562" y="1750"/>
                    <a:pt x="625" y="1688"/>
                  </a:cubicBezTo>
                  <a:cubicBezTo>
                    <a:pt x="1250" y="781"/>
                    <a:pt x="1250" y="781"/>
                    <a:pt x="1250" y="781"/>
                  </a:cubicBezTo>
                  <a:cubicBezTo>
                    <a:pt x="1719" y="719"/>
                    <a:pt x="1719" y="719"/>
                    <a:pt x="1719" y="719"/>
                  </a:cubicBezTo>
                  <a:cubicBezTo>
                    <a:pt x="1594" y="2219"/>
                    <a:pt x="1594" y="2219"/>
                    <a:pt x="1594" y="2219"/>
                  </a:cubicBezTo>
                  <a:cubicBezTo>
                    <a:pt x="1594" y="2219"/>
                    <a:pt x="1594" y="2250"/>
                    <a:pt x="1625" y="2250"/>
                  </a:cubicBezTo>
                  <a:cubicBezTo>
                    <a:pt x="1625" y="2312"/>
                    <a:pt x="1719" y="2500"/>
                    <a:pt x="2156" y="2688"/>
                  </a:cubicBezTo>
                  <a:lnTo>
                    <a:pt x="2156" y="2688"/>
                  </a:lnTo>
                  <a:cubicBezTo>
                    <a:pt x="2687" y="2969"/>
                    <a:pt x="3094" y="3125"/>
                    <a:pt x="3094" y="3125"/>
                  </a:cubicBezTo>
                  <a:cubicBezTo>
                    <a:pt x="3375" y="4718"/>
                    <a:pt x="3375" y="4718"/>
                    <a:pt x="3375" y="4718"/>
                  </a:cubicBezTo>
                  <a:cubicBezTo>
                    <a:pt x="3406" y="4874"/>
                    <a:pt x="3531" y="4999"/>
                    <a:pt x="3687" y="4999"/>
                  </a:cubicBezTo>
                  <a:cubicBezTo>
                    <a:pt x="3719" y="4999"/>
                    <a:pt x="3719" y="4999"/>
                    <a:pt x="3750" y="4999"/>
                  </a:cubicBezTo>
                  <a:cubicBezTo>
                    <a:pt x="3906" y="4968"/>
                    <a:pt x="4031" y="4780"/>
                    <a:pt x="4000" y="4624"/>
                  </a:cubicBezTo>
                  <a:cubicBezTo>
                    <a:pt x="3687" y="2844"/>
                    <a:pt x="3687" y="2844"/>
                    <a:pt x="3687" y="2844"/>
                  </a:cubicBezTo>
                  <a:cubicBezTo>
                    <a:pt x="3687" y="2750"/>
                    <a:pt x="3625" y="2656"/>
                    <a:pt x="3531" y="2625"/>
                  </a:cubicBezTo>
                  <a:cubicBezTo>
                    <a:pt x="2812" y="2281"/>
                    <a:pt x="2812" y="2281"/>
                    <a:pt x="2812" y="2281"/>
                  </a:cubicBezTo>
                  <a:cubicBezTo>
                    <a:pt x="2906" y="1063"/>
                    <a:pt x="2906" y="1063"/>
                    <a:pt x="2906" y="1063"/>
                  </a:cubicBezTo>
                  <a:cubicBezTo>
                    <a:pt x="3312" y="1563"/>
                    <a:pt x="3312" y="1563"/>
                    <a:pt x="3312" y="1563"/>
                  </a:cubicBezTo>
                  <a:cubicBezTo>
                    <a:pt x="3406" y="1688"/>
                    <a:pt x="3562" y="1719"/>
                    <a:pt x="3687" y="1656"/>
                  </a:cubicBezTo>
                  <a:cubicBezTo>
                    <a:pt x="4750" y="1219"/>
                    <a:pt x="4750" y="1219"/>
                    <a:pt x="4750" y="1219"/>
                  </a:cubicBezTo>
                  <a:cubicBezTo>
                    <a:pt x="4937" y="1125"/>
                    <a:pt x="5000" y="937"/>
                    <a:pt x="4937" y="781"/>
                  </a:cubicBezTo>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302" name="Freeform 301"/>
            <p:cNvSpPr>
              <a:spLocks noChangeArrowheads="1"/>
            </p:cNvSpPr>
            <p:nvPr/>
          </p:nvSpPr>
          <p:spPr bwMode="auto">
            <a:xfrm>
              <a:off x="2957943" y="1841944"/>
              <a:ext cx="292211" cy="292211"/>
            </a:xfrm>
            <a:custGeom>
              <a:avLst/>
              <a:gdLst>
                <a:gd name="T0" fmla="*/ 687 w 1376"/>
                <a:gd name="T1" fmla="*/ 1375 h 1376"/>
                <a:gd name="T2" fmla="*/ 687 w 1376"/>
                <a:gd name="T3" fmla="*/ 1375 h 1376"/>
                <a:gd name="T4" fmla="*/ 1375 w 1376"/>
                <a:gd name="T5" fmla="*/ 688 h 1376"/>
                <a:gd name="T6" fmla="*/ 687 w 1376"/>
                <a:gd name="T7" fmla="*/ 0 h 1376"/>
                <a:gd name="T8" fmla="*/ 0 w 1376"/>
                <a:gd name="T9" fmla="*/ 688 h 1376"/>
                <a:gd name="T10" fmla="*/ 687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687" y="1375"/>
                  </a:moveTo>
                  <a:lnTo>
                    <a:pt x="687" y="1375"/>
                  </a:lnTo>
                  <a:cubicBezTo>
                    <a:pt x="1093" y="1375"/>
                    <a:pt x="1375" y="1063"/>
                    <a:pt x="1375" y="688"/>
                  </a:cubicBezTo>
                  <a:cubicBezTo>
                    <a:pt x="1375" y="313"/>
                    <a:pt x="1093" y="0"/>
                    <a:pt x="687" y="0"/>
                  </a:cubicBezTo>
                  <a:cubicBezTo>
                    <a:pt x="312" y="0"/>
                    <a:pt x="0" y="313"/>
                    <a:pt x="0" y="688"/>
                  </a:cubicBezTo>
                  <a:cubicBezTo>
                    <a:pt x="0" y="1063"/>
                    <a:pt x="312" y="1375"/>
                    <a:pt x="687" y="1375"/>
                  </a:cubicBezTo>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fontScale="47500" lnSpcReduction="20000"/>
            </a:bodyPr>
            <a:lstStyle/>
            <a:p>
              <a:endParaRPr lang="en-US" sz="2155"/>
            </a:p>
          </p:txBody>
        </p:sp>
      </p:grpSp>
      <p:grpSp>
        <p:nvGrpSpPr>
          <p:cNvPr id="41" name="Group 40">
            <a:extLst>
              <a:ext uri="{FF2B5EF4-FFF2-40B4-BE49-F238E27FC236}">
                <a16:creationId xmlns:a16="http://schemas.microsoft.com/office/drawing/2014/main" id="{AFECA41F-9C29-4C38-B6ED-7491D34DF28E}"/>
              </a:ext>
            </a:extLst>
          </p:cNvPr>
          <p:cNvGrpSpPr/>
          <p:nvPr/>
        </p:nvGrpSpPr>
        <p:grpSpPr>
          <a:xfrm>
            <a:off x="7777667" y="2838661"/>
            <a:ext cx="1811588" cy="843403"/>
            <a:chOff x="6264728" y="1981407"/>
            <a:chExt cx="1823501" cy="843403"/>
          </a:xfrm>
        </p:grpSpPr>
        <p:sp>
          <p:nvSpPr>
            <p:cNvPr id="378" name="Rounded Rectangular Callout 377"/>
            <p:cNvSpPr/>
            <p:nvPr/>
          </p:nvSpPr>
          <p:spPr>
            <a:xfrm>
              <a:off x="6264728" y="1981407"/>
              <a:ext cx="1823501" cy="843403"/>
            </a:xfrm>
            <a:prstGeom prst="wedgeRoundRectCallout">
              <a:avLst>
                <a:gd name="adj1" fmla="val -69955"/>
                <a:gd name="adj2" fmla="val -41493"/>
                <a:gd name="adj3" fmla="val 16667"/>
              </a:avLst>
            </a:prstGeom>
            <a:solidFill>
              <a:schemeClr val="bg1"/>
            </a:solidFill>
            <a:ln>
              <a:solidFill>
                <a:schemeClr val="tx2">
                  <a:lumMod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sz="1077" dirty="0">
                  <a:solidFill>
                    <a:sysClr val="windowText" lastClr="000000"/>
                  </a:solidFill>
                </a:rPr>
                <a:t>What schools did they attend after primary, any </a:t>
              </a:r>
              <a:r>
                <a:rPr lang="en-US" sz="1077" dirty="0" err="1">
                  <a:solidFill>
                    <a:sysClr val="windowText" lastClr="000000"/>
                  </a:solidFill>
                </a:rPr>
                <a:t>behavioural</a:t>
              </a:r>
              <a:r>
                <a:rPr lang="en-US" sz="1077" dirty="0">
                  <a:solidFill>
                    <a:sysClr val="windowText" lastClr="000000"/>
                  </a:solidFill>
                </a:rPr>
                <a:t> difficulties, how did they progress, friendships, sports, social clubs</a:t>
              </a:r>
            </a:p>
          </p:txBody>
        </p:sp>
        <p:sp>
          <p:nvSpPr>
            <p:cNvPr id="381" name="Rectangle 380"/>
            <p:cNvSpPr/>
            <p:nvPr/>
          </p:nvSpPr>
          <p:spPr>
            <a:xfrm>
              <a:off x="6341132" y="2075726"/>
              <a:ext cx="1706844" cy="707886"/>
            </a:xfrm>
            <a:prstGeom prst="rect">
              <a:avLst/>
            </a:prstGeom>
          </p:spPr>
          <p:txBody>
            <a:bodyPr wrap="square">
              <a:normAutofit/>
            </a:bodyPr>
            <a:lstStyle/>
            <a:p>
              <a:endParaRPr lang="en-US" sz="958" dirty="0">
                <a:solidFill>
                  <a:schemeClr val="tx2">
                    <a:lumMod val="25000"/>
                  </a:schemeClr>
                </a:solidFill>
              </a:endParaRPr>
            </a:p>
          </p:txBody>
        </p:sp>
      </p:grpSp>
      <p:grpSp>
        <p:nvGrpSpPr>
          <p:cNvPr id="40" name="Group 39">
            <a:extLst>
              <a:ext uri="{FF2B5EF4-FFF2-40B4-BE49-F238E27FC236}">
                <a16:creationId xmlns:a16="http://schemas.microsoft.com/office/drawing/2014/main" id="{1A600AA2-B7FD-40A4-845F-77880EF66B31}"/>
              </a:ext>
            </a:extLst>
          </p:cNvPr>
          <p:cNvGrpSpPr/>
          <p:nvPr/>
        </p:nvGrpSpPr>
        <p:grpSpPr>
          <a:xfrm>
            <a:off x="6256649" y="2765503"/>
            <a:ext cx="500559" cy="553998"/>
            <a:chOff x="4733703" y="1908252"/>
            <a:chExt cx="503852" cy="553998"/>
          </a:xfrm>
        </p:grpSpPr>
        <p:sp>
          <p:nvSpPr>
            <p:cNvPr id="385" name="Oval 384"/>
            <p:cNvSpPr/>
            <p:nvPr/>
          </p:nvSpPr>
          <p:spPr>
            <a:xfrm>
              <a:off x="4733703" y="1946721"/>
              <a:ext cx="503852" cy="503852"/>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sz="2155"/>
            </a:p>
          </p:txBody>
        </p:sp>
        <p:sp>
          <p:nvSpPr>
            <p:cNvPr id="388" name="TextBox 387"/>
            <p:cNvSpPr txBox="1"/>
            <p:nvPr/>
          </p:nvSpPr>
          <p:spPr>
            <a:xfrm>
              <a:off x="4782616" y="1908252"/>
              <a:ext cx="401072" cy="553998"/>
            </a:xfrm>
            <a:prstGeom prst="rect">
              <a:avLst/>
            </a:prstGeom>
            <a:noFill/>
          </p:spPr>
          <p:txBody>
            <a:bodyPr wrap="none" rtlCol="0" anchor="ctr" anchorCtr="0">
              <a:noAutofit/>
            </a:bodyPr>
            <a:lstStyle/>
            <a:p>
              <a:pPr algn="ctr"/>
              <a:r>
                <a:rPr lang="en-US" sz="2993" b="1" dirty="0"/>
                <a:t>B</a:t>
              </a:r>
            </a:p>
          </p:txBody>
        </p:sp>
      </p:grpSp>
      <p:grpSp>
        <p:nvGrpSpPr>
          <p:cNvPr id="291" name="Group 290"/>
          <p:cNvGrpSpPr/>
          <p:nvPr/>
        </p:nvGrpSpPr>
        <p:grpSpPr>
          <a:xfrm flipH="1">
            <a:off x="8849732" y="4583511"/>
            <a:ext cx="866402" cy="1121271"/>
            <a:chOff x="2506515" y="1841944"/>
            <a:chExt cx="1094854" cy="1407669"/>
          </a:xfrm>
          <a:solidFill>
            <a:srgbClr val="FFC000"/>
          </a:solidFill>
        </p:grpSpPr>
        <p:sp>
          <p:nvSpPr>
            <p:cNvPr id="292" name="Freeform 291"/>
            <p:cNvSpPr>
              <a:spLocks noChangeArrowheads="1"/>
            </p:cNvSpPr>
            <p:nvPr/>
          </p:nvSpPr>
          <p:spPr bwMode="auto">
            <a:xfrm>
              <a:off x="2506515" y="2678303"/>
              <a:ext cx="471096" cy="571310"/>
            </a:xfrm>
            <a:custGeom>
              <a:avLst/>
              <a:gdLst>
                <a:gd name="T0" fmla="*/ 1656 w 2219"/>
                <a:gd name="T1" fmla="*/ 0 h 2688"/>
                <a:gd name="T2" fmla="*/ 1656 w 2219"/>
                <a:gd name="T3" fmla="*/ 0 h 2688"/>
                <a:gd name="T4" fmla="*/ 1281 w 2219"/>
                <a:gd name="T5" fmla="*/ 1344 h 2688"/>
                <a:gd name="T6" fmla="*/ 187 w 2219"/>
                <a:gd name="T7" fmla="*/ 2093 h 2688"/>
                <a:gd name="T8" fmla="*/ 125 w 2219"/>
                <a:gd name="T9" fmla="*/ 2531 h 2688"/>
                <a:gd name="T10" fmla="*/ 375 w 2219"/>
                <a:gd name="T11" fmla="*/ 2687 h 2688"/>
                <a:gd name="T12" fmla="*/ 562 w 2219"/>
                <a:gd name="T13" fmla="*/ 2625 h 2688"/>
                <a:gd name="T14" fmla="*/ 1750 w 2219"/>
                <a:gd name="T15" fmla="*/ 1813 h 2688"/>
                <a:gd name="T16" fmla="*/ 1875 w 2219"/>
                <a:gd name="T17" fmla="*/ 1626 h 2688"/>
                <a:gd name="T18" fmla="*/ 2218 w 2219"/>
                <a:gd name="T19" fmla="*/ 438 h 2688"/>
                <a:gd name="T20" fmla="*/ 2187 w 2219"/>
                <a:gd name="T21" fmla="*/ 438 h 2688"/>
                <a:gd name="T22" fmla="*/ 1656 w 2219"/>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9" h="2688">
                  <a:moveTo>
                    <a:pt x="1656" y="0"/>
                  </a:moveTo>
                  <a:lnTo>
                    <a:pt x="1656" y="0"/>
                  </a:lnTo>
                  <a:cubicBezTo>
                    <a:pt x="1281" y="1344"/>
                    <a:pt x="1281" y="1344"/>
                    <a:pt x="1281" y="1344"/>
                  </a:cubicBezTo>
                  <a:cubicBezTo>
                    <a:pt x="187" y="2093"/>
                    <a:pt x="187" y="2093"/>
                    <a:pt x="187" y="2093"/>
                  </a:cubicBezTo>
                  <a:cubicBezTo>
                    <a:pt x="31" y="2187"/>
                    <a:pt x="0" y="2375"/>
                    <a:pt x="125" y="2531"/>
                  </a:cubicBezTo>
                  <a:cubicBezTo>
                    <a:pt x="187" y="2625"/>
                    <a:pt x="281" y="2687"/>
                    <a:pt x="375" y="2687"/>
                  </a:cubicBezTo>
                  <a:cubicBezTo>
                    <a:pt x="437" y="2687"/>
                    <a:pt x="500" y="2656"/>
                    <a:pt x="562" y="2625"/>
                  </a:cubicBezTo>
                  <a:cubicBezTo>
                    <a:pt x="1750" y="1813"/>
                    <a:pt x="1750" y="1813"/>
                    <a:pt x="1750" y="1813"/>
                  </a:cubicBezTo>
                  <a:cubicBezTo>
                    <a:pt x="1812" y="1751"/>
                    <a:pt x="1843" y="1688"/>
                    <a:pt x="1875" y="1626"/>
                  </a:cubicBezTo>
                  <a:cubicBezTo>
                    <a:pt x="2218" y="438"/>
                    <a:pt x="2218" y="438"/>
                    <a:pt x="2218" y="438"/>
                  </a:cubicBezTo>
                  <a:cubicBezTo>
                    <a:pt x="2187" y="438"/>
                    <a:pt x="2187" y="438"/>
                    <a:pt x="2187" y="438"/>
                  </a:cubicBezTo>
                  <a:cubicBezTo>
                    <a:pt x="1781" y="219"/>
                    <a:pt x="1687" y="63"/>
                    <a:pt x="165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293" name="Freeform 292"/>
            <p:cNvSpPr>
              <a:spLocks noChangeArrowheads="1"/>
            </p:cNvSpPr>
            <p:nvPr/>
          </p:nvSpPr>
          <p:spPr bwMode="auto">
            <a:xfrm>
              <a:off x="2539295" y="2160379"/>
              <a:ext cx="1062074" cy="1062073"/>
            </a:xfrm>
            <a:custGeom>
              <a:avLst/>
              <a:gdLst>
                <a:gd name="T0" fmla="*/ 4937 w 5001"/>
                <a:gd name="T1" fmla="*/ 781 h 5000"/>
                <a:gd name="T2" fmla="*/ 4937 w 5001"/>
                <a:gd name="T3" fmla="*/ 781 h 5000"/>
                <a:gd name="T4" fmla="*/ 4500 w 5001"/>
                <a:gd name="T5" fmla="*/ 625 h 5000"/>
                <a:gd name="T6" fmla="*/ 3656 w 5001"/>
                <a:gd name="T7" fmla="*/ 969 h 5000"/>
                <a:gd name="T8" fmla="*/ 3062 w 5001"/>
                <a:gd name="T9" fmla="*/ 219 h 5000"/>
                <a:gd name="T10" fmla="*/ 2844 w 5001"/>
                <a:gd name="T11" fmla="*/ 94 h 5000"/>
                <a:gd name="T12" fmla="*/ 2125 w 5001"/>
                <a:gd name="T13" fmla="*/ 0 h 5000"/>
                <a:gd name="T14" fmla="*/ 2031 w 5001"/>
                <a:gd name="T15" fmla="*/ 0 h 5000"/>
                <a:gd name="T16" fmla="*/ 1000 w 5001"/>
                <a:gd name="T17" fmla="*/ 188 h 5000"/>
                <a:gd name="T18" fmla="*/ 781 w 5001"/>
                <a:gd name="T19" fmla="*/ 313 h 5000"/>
                <a:gd name="T20" fmla="*/ 94 w 5001"/>
                <a:gd name="T21" fmla="*/ 1313 h 5000"/>
                <a:gd name="T22" fmla="*/ 187 w 5001"/>
                <a:gd name="T23" fmla="*/ 1750 h 5000"/>
                <a:gd name="T24" fmla="*/ 375 w 5001"/>
                <a:gd name="T25" fmla="*/ 1813 h 5000"/>
                <a:gd name="T26" fmla="*/ 625 w 5001"/>
                <a:gd name="T27" fmla="*/ 1688 h 5000"/>
                <a:gd name="T28" fmla="*/ 1250 w 5001"/>
                <a:gd name="T29" fmla="*/ 781 h 5000"/>
                <a:gd name="T30" fmla="*/ 1719 w 5001"/>
                <a:gd name="T31" fmla="*/ 719 h 5000"/>
                <a:gd name="T32" fmla="*/ 1594 w 5001"/>
                <a:gd name="T33" fmla="*/ 2219 h 5000"/>
                <a:gd name="T34" fmla="*/ 1625 w 5001"/>
                <a:gd name="T35" fmla="*/ 2250 h 5000"/>
                <a:gd name="T36" fmla="*/ 2156 w 5001"/>
                <a:gd name="T37" fmla="*/ 2688 h 5000"/>
                <a:gd name="T38" fmla="*/ 2156 w 5001"/>
                <a:gd name="T39" fmla="*/ 2688 h 5000"/>
                <a:gd name="T40" fmla="*/ 3094 w 5001"/>
                <a:gd name="T41" fmla="*/ 3125 h 5000"/>
                <a:gd name="T42" fmla="*/ 3375 w 5001"/>
                <a:gd name="T43" fmla="*/ 4718 h 5000"/>
                <a:gd name="T44" fmla="*/ 3687 w 5001"/>
                <a:gd name="T45" fmla="*/ 4999 h 5000"/>
                <a:gd name="T46" fmla="*/ 3750 w 5001"/>
                <a:gd name="T47" fmla="*/ 4999 h 5000"/>
                <a:gd name="T48" fmla="*/ 4000 w 5001"/>
                <a:gd name="T49" fmla="*/ 4624 h 5000"/>
                <a:gd name="T50" fmla="*/ 3687 w 5001"/>
                <a:gd name="T51" fmla="*/ 2844 h 5000"/>
                <a:gd name="T52" fmla="*/ 3531 w 5001"/>
                <a:gd name="T53" fmla="*/ 2625 h 5000"/>
                <a:gd name="T54" fmla="*/ 2812 w 5001"/>
                <a:gd name="T55" fmla="*/ 2281 h 5000"/>
                <a:gd name="T56" fmla="*/ 2906 w 5001"/>
                <a:gd name="T57" fmla="*/ 1063 h 5000"/>
                <a:gd name="T58" fmla="*/ 3312 w 5001"/>
                <a:gd name="T59" fmla="*/ 1563 h 5000"/>
                <a:gd name="T60" fmla="*/ 3687 w 5001"/>
                <a:gd name="T61" fmla="*/ 1656 h 5000"/>
                <a:gd name="T62" fmla="*/ 4750 w 5001"/>
                <a:gd name="T63" fmla="*/ 1219 h 5000"/>
                <a:gd name="T64" fmla="*/ 4937 w 5001"/>
                <a:gd name="T65" fmla="*/ 781 h 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01" h="5000">
                  <a:moveTo>
                    <a:pt x="4937" y="781"/>
                  </a:moveTo>
                  <a:lnTo>
                    <a:pt x="4937" y="781"/>
                  </a:lnTo>
                  <a:cubicBezTo>
                    <a:pt x="4844" y="625"/>
                    <a:pt x="4656" y="531"/>
                    <a:pt x="4500" y="625"/>
                  </a:cubicBezTo>
                  <a:cubicBezTo>
                    <a:pt x="3656" y="969"/>
                    <a:pt x="3656" y="969"/>
                    <a:pt x="3656" y="969"/>
                  </a:cubicBezTo>
                  <a:cubicBezTo>
                    <a:pt x="3062" y="219"/>
                    <a:pt x="3062" y="219"/>
                    <a:pt x="3062" y="219"/>
                  </a:cubicBezTo>
                  <a:cubicBezTo>
                    <a:pt x="3000" y="156"/>
                    <a:pt x="2937" y="125"/>
                    <a:pt x="2844" y="94"/>
                  </a:cubicBezTo>
                  <a:cubicBezTo>
                    <a:pt x="2125" y="0"/>
                    <a:pt x="2125" y="0"/>
                    <a:pt x="2125" y="0"/>
                  </a:cubicBezTo>
                  <a:cubicBezTo>
                    <a:pt x="2094" y="0"/>
                    <a:pt x="2062" y="0"/>
                    <a:pt x="2031" y="0"/>
                  </a:cubicBezTo>
                  <a:cubicBezTo>
                    <a:pt x="1000" y="188"/>
                    <a:pt x="1000" y="188"/>
                    <a:pt x="1000" y="188"/>
                  </a:cubicBezTo>
                  <a:cubicBezTo>
                    <a:pt x="906" y="188"/>
                    <a:pt x="844" y="250"/>
                    <a:pt x="781" y="313"/>
                  </a:cubicBezTo>
                  <a:cubicBezTo>
                    <a:pt x="94" y="1313"/>
                    <a:pt x="94" y="1313"/>
                    <a:pt x="94" y="1313"/>
                  </a:cubicBezTo>
                  <a:cubicBezTo>
                    <a:pt x="0" y="1438"/>
                    <a:pt x="31" y="1656"/>
                    <a:pt x="187" y="1750"/>
                  </a:cubicBezTo>
                  <a:cubicBezTo>
                    <a:pt x="219" y="1781"/>
                    <a:pt x="312" y="1813"/>
                    <a:pt x="375" y="1813"/>
                  </a:cubicBezTo>
                  <a:cubicBezTo>
                    <a:pt x="469" y="1813"/>
                    <a:pt x="562" y="1750"/>
                    <a:pt x="625" y="1688"/>
                  </a:cubicBezTo>
                  <a:cubicBezTo>
                    <a:pt x="1250" y="781"/>
                    <a:pt x="1250" y="781"/>
                    <a:pt x="1250" y="781"/>
                  </a:cubicBezTo>
                  <a:cubicBezTo>
                    <a:pt x="1719" y="719"/>
                    <a:pt x="1719" y="719"/>
                    <a:pt x="1719" y="719"/>
                  </a:cubicBezTo>
                  <a:cubicBezTo>
                    <a:pt x="1594" y="2219"/>
                    <a:pt x="1594" y="2219"/>
                    <a:pt x="1594" y="2219"/>
                  </a:cubicBezTo>
                  <a:cubicBezTo>
                    <a:pt x="1594" y="2219"/>
                    <a:pt x="1594" y="2250"/>
                    <a:pt x="1625" y="2250"/>
                  </a:cubicBezTo>
                  <a:cubicBezTo>
                    <a:pt x="1625" y="2312"/>
                    <a:pt x="1719" y="2500"/>
                    <a:pt x="2156" y="2688"/>
                  </a:cubicBezTo>
                  <a:lnTo>
                    <a:pt x="2156" y="2688"/>
                  </a:lnTo>
                  <a:cubicBezTo>
                    <a:pt x="2687" y="2969"/>
                    <a:pt x="3094" y="3125"/>
                    <a:pt x="3094" y="3125"/>
                  </a:cubicBezTo>
                  <a:cubicBezTo>
                    <a:pt x="3375" y="4718"/>
                    <a:pt x="3375" y="4718"/>
                    <a:pt x="3375" y="4718"/>
                  </a:cubicBezTo>
                  <a:cubicBezTo>
                    <a:pt x="3406" y="4874"/>
                    <a:pt x="3531" y="4999"/>
                    <a:pt x="3687" y="4999"/>
                  </a:cubicBezTo>
                  <a:cubicBezTo>
                    <a:pt x="3719" y="4999"/>
                    <a:pt x="3719" y="4999"/>
                    <a:pt x="3750" y="4999"/>
                  </a:cubicBezTo>
                  <a:cubicBezTo>
                    <a:pt x="3906" y="4968"/>
                    <a:pt x="4031" y="4780"/>
                    <a:pt x="4000" y="4624"/>
                  </a:cubicBezTo>
                  <a:cubicBezTo>
                    <a:pt x="3687" y="2844"/>
                    <a:pt x="3687" y="2844"/>
                    <a:pt x="3687" y="2844"/>
                  </a:cubicBezTo>
                  <a:cubicBezTo>
                    <a:pt x="3687" y="2750"/>
                    <a:pt x="3625" y="2656"/>
                    <a:pt x="3531" y="2625"/>
                  </a:cubicBezTo>
                  <a:cubicBezTo>
                    <a:pt x="2812" y="2281"/>
                    <a:pt x="2812" y="2281"/>
                    <a:pt x="2812" y="2281"/>
                  </a:cubicBezTo>
                  <a:cubicBezTo>
                    <a:pt x="2906" y="1063"/>
                    <a:pt x="2906" y="1063"/>
                    <a:pt x="2906" y="1063"/>
                  </a:cubicBezTo>
                  <a:cubicBezTo>
                    <a:pt x="3312" y="1563"/>
                    <a:pt x="3312" y="1563"/>
                    <a:pt x="3312" y="1563"/>
                  </a:cubicBezTo>
                  <a:cubicBezTo>
                    <a:pt x="3406" y="1688"/>
                    <a:pt x="3562" y="1719"/>
                    <a:pt x="3687" y="1656"/>
                  </a:cubicBezTo>
                  <a:cubicBezTo>
                    <a:pt x="4750" y="1219"/>
                    <a:pt x="4750" y="1219"/>
                    <a:pt x="4750" y="1219"/>
                  </a:cubicBezTo>
                  <a:cubicBezTo>
                    <a:pt x="4937" y="1125"/>
                    <a:pt x="5000" y="937"/>
                    <a:pt x="4937" y="7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a:bodyPr>
            <a:lstStyle/>
            <a:p>
              <a:endParaRPr lang="en-US" sz="2155"/>
            </a:p>
          </p:txBody>
        </p:sp>
        <p:sp>
          <p:nvSpPr>
            <p:cNvPr id="294" name="Freeform 293"/>
            <p:cNvSpPr>
              <a:spLocks noChangeArrowheads="1"/>
            </p:cNvSpPr>
            <p:nvPr/>
          </p:nvSpPr>
          <p:spPr bwMode="auto">
            <a:xfrm>
              <a:off x="2957943" y="1841944"/>
              <a:ext cx="292211" cy="292211"/>
            </a:xfrm>
            <a:custGeom>
              <a:avLst/>
              <a:gdLst>
                <a:gd name="T0" fmla="*/ 687 w 1376"/>
                <a:gd name="T1" fmla="*/ 1375 h 1376"/>
                <a:gd name="T2" fmla="*/ 687 w 1376"/>
                <a:gd name="T3" fmla="*/ 1375 h 1376"/>
                <a:gd name="T4" fmla="*/ 1375 w 1376"/>
                <a:gd name="T5" fmla="*/ 688 h 1376"/>
                <a:gd name="T6" fmla="*/ 687 w 1376"/>
                <a:gd name="T7" fmla="*/ 0 h 1376"/>
                <a:gd name="T8" fmla="*/ 0 w 1376"/>
                <a:gd name="T9" fmla="*/ 688 h 1376"/>
                <a:gd name="T10" fmla="*/ 687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687" y="1375"/>
                  </a:moveTo>
                  <a:lnTo>
                    <a:pt x="687" y="1375"/>
                  </a:lnTo>
                  <a:cubicBezTo>
                    <a:pt x="1093" y="1375"/>
                    <a:pt x="1375" y="1063"/>
                    <a:pt x="1375" y="688"/>
                  </a:cubicBezTo>
                  <a:cubicBezTo>
                    <a:pt x="1375" y="313"/>
                    <a:pt x="1093" y="0"/>
                    <a:pt x="687" y="0"/>
                  </a:cubicBezTo>
                  <a:cubicBezTo>
                    <a:pt x="312" y="0"/>
                    <a:pt x="0" y="313"/>
                    <a:pt x="0" y="688"/>
                  </a:cubicBezTo>
                  <a:cubicBezTo>
                    <a:pt x="0" y="1063"/>
                    <a:pt x="312" y="1375"/>
                    <a:pt x="687"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Lst>
          </p:spPr>
          <p:txBody>
            <a:bodyPr wrap="none" anchor="ctr">
              <a:normAutofit fontScale="47500" lnSpcReduction="20000"/>
            </a:bodyPr>
            <a:lstStyle/>
            <a:p>
              <a:endParaRPr lang="en-US" sz="2155"/>
            </a:p>
          </p:txBody>
        </p:sp>
      </p:grpSp>
      <p:grpSp>
        <p:nvGrpSpPr>
          <p:cNvPr id="224" name="Group 223"/>
          <p:cNvGrpSpPr/>
          <p:nvPr/>
        </p:nvGrpSpPr>
        <p:grpSpPr>
          <a:xfrm>
            <a:off x="9716136" y="4958989"/>
            <a:ext cx="500559" cy="553998"/>
            <a:chOff x="8238932" y="4113688"/>
            <a:chExt cx="503852" cy="553998"/>
          </a:xfrm>
        </p:grpSpPr>
        <p:sp>
          <p:nvSpPr>
            <p:cNvPr id="386" name="Oval 385"/>
            <p:cNvSpPr/>
            <p:nvPr/>
          </p:nvSpPr>
          <p:spPr>
            <a:xfrm>
              <a:off x="8238932" y="4151884"/>
              <a:ext cx="503852" cy="503852"/>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endParaRPr lang="en-US" sz="2155"/>
            </a:p>
          </p:txBody>
        </p:sp>
        <p:sp>
          <p:nvSpPr>
            <p:cNvPr id="389" name="TextBox 388"/>
            <p:cNvSpPr txBox="1"/>
            <p:nvPr/>
          </p:nvSpPr>
          <p:spPr>
            <a:xfrm>
              <a:off x="8288359" y="4113688"/>
              <a:ext cx="388248" cy="553998"/>
            </a:xfrm>
            <a:prstGeom prst="rect">
              <a:avLst/>
            </a:prstGeom>
            <a:noFill/>
          </p:spPr>
          <p:txBody>
            <a:bodyPr wrap="none" rtlCol="0" anchor="ctr" anchorCtr="0">
              <a:noAutofit/>
            </a:bodyPr>
            <a:lstStyle/>
            <a:p>
              <a:pPr algn="ctr"/>
              <a:r>
                <a:rPr lang="en-US" sz="2993" b="1" dirty="0"/>
                <a:t>A</a:t>
              </a:r>
            </a:p>
          </p:txBody>
        </p:sp>
      </p:grpSp>
      <p:sp>
        <p:nvSpPr>
          <p:cNvPr id="4" name="Footer Placeholder 3">
            <a:extLst>
              <a:ext uri="{FF2B5EF4-FFF2-40B4-BE49-F238E27FC236}">
                <a16:creationId xmlns:a16="http://schemas.microsoft.com/office/drawing/2014/main" id="{BCC86EAE-ABC2-1346-A1F5-85FC1DDAAC73}"/>
              </a:ext>
            </a:extLst>
          </p:cNvPr>
          <p:cNvSpPr>
            <a:spLocks noGrp="1"/>
          </p:cNvSpPr>
          <p:nvPr>
            <p:ph type="ftr" sz="quarter" idx="11"/>
          </p:nvPr>
        </p:nvSpPr>
        <p:spPr>
          <a:xfrm>
            <a:off x="1743813" y="6365048"/>
            <a:ext cx="4034004" cy="309201"/>
          </a:xfrm>
        </p:spPr>
        <p:txBody>
          <a:bodyPr/>
          <a:lstStyle/>
          <a:p>
            <a:r>
              <a:rPr lang="en-US">
                <a:solidFill>
                  <a:schemeClr val="bg1"/>
                </a:solidFill>
              </a:rPr>
              <a:t>©  HSCB   &amp;  Leonard Consultancy 2021</a:t>
            </a:r>
            <a:endParaRPr lang="en-US" dirty="0">
              <a:solidFill>
                <a:schemeClr val="bg1"/>
              </a:solidFill>
            </a:endParaRPr>
          </a:p>
        </p:txBody>
      </p:sp>
    </p:spTree>
    <p:extLst>
      <p:ext uri="{BB962C8B-B14F-4D97-AF65-F5344CB8AC3E}">
        <p14:creationId xmlns:p14="http://schemas.microsoft.com/office/powerpoint/2010/main" val="5613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wipe(right)">
                                      <p:cBhvr>
                                        <p:cTn id="7" dur="500"/>
                                        <p:tgtEl>
                                          <p:spTgt spid="33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91"/>
                                        </p:tgtEl>
                                        <p:attrNameLst>
                                          <p:attrName>style.visibility</p:attrName>
                                        </p:attrNameLst>
                                      </p:cBhvr>
                                      <p:to>
                                        <p:strVal val="visible"/>
                                      </p:to>
                                    </p:set>
                                    <p:animEffect transition="in" filter="fade">
                                      <p:cBhvr>
                                        <p:cTn id="11" dur="1000"/>
                                        <p:tgtEl>
                                          <p:spTgt spid="291"/>
                                        </p:tgtEl>
                                      </p:cBhvr>
                                    </p:animEffect>
                                    <p:anim calcmode="lin" valueType="num">
                                      <p:cBhvr>
                                        <p:cTn id="12" dur="1000" fill="hold"/>
                                        <p:tgtEl>
                                          <p:spTgt spid="291"/>
                                        </p:tgtEl>
                                        <p:attrNameLst>
                                          <p:attrName>ppt_x</p:attrName>
                                        </p:attrNameLst>
                                      </p:cBhvr>
                                      <p:tavLst>
                                        <p:tav tm="0">
                                          <p:val>
                                            <p:strVal val="#ppt_x"/>
                                          </p:val>
                                        </p:tav>
                                        <p:tav tm="100000">
                                          <p:val>
                                            <p:strVal val="#ppt_x"/>
                                          </p:val>
                                        </p:tav>
                                      </p:tavLst>
                                    </p:anim>
                                    <p:anim calcmode="lin" valueType="num">
                                      <p:cBhvr>
                                        <p:cTn id="13" dur="1000" fill="hold"/>
                                        <p:tgtEl>
                                          <p:spTgt spid="29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24"/>
                                        </p:tgtEl>
                                        <p:attrNameLst>
                                          <p:attrName>style.visibility</p:attrName>
                                        </p:attrNameLst>
                                      </p:cBhvr>
                                      <p:to>
                                        <p:strVal val="visible"/>
                                      </p:to>
                                    </p:set>
                                    <p:anim calcmode="lin" valueType="num">
                                      <p:cBhvr>
                                        <p:cTn id="17" dur="500" fill="hold"/>
                                        <p:tgtEl>
                                          <p:spTgt spid="224"/>
                                        </p:tgtEl>
                                        <p:attrNameLst>
                                          <p:attrName>ppt_w</p:attrName>
                                        </p:attrNameLst>
                                      </p:cBhvr>
                                      <p:tavLst>
                                        <p:tav tm="0">
                                          <p:val>
                                            <p:fltVal val="0"/>
                                          </p:val>
                                        </p:tav>
                                        <p:tav tm="100000">
                                          <p:val>
                                            <p:strVal val="#ppt_w"/>
                                          </p:val>
                                        </p:tav>
                                      </p:tavLst>
                                    </p:anim>
                                    <p:anim calcmode="lin" valueType="num">
                                      <p:cBhvr>
                                        <p:cTn id="18" dur="500" fill="hold"/>
                                        <p:tgtEl>
                                          <p:spTgt spid="224"/>
                                        </p:tgtEl>
                                        <p:attrNameLst>
                                          <p:attrName>ppt_h</p:attrName>
                                        </p:attrNameLst>
                                      </p:cBhvr>
                                      <p:tavLst>
                                        <p:tav tm="0">
                                          <p:val>
                                            <p:fltVal val="0"/>
                                          </p:val>
                                        </p:tav>
                                        <p:tav tm="100000">
                                          <p:val>
                                            <p:strVal val="#ppt_h"/>
                                          </p:val>
                                        </p:tav>
                                      </p:tavLst>
                                    </p:anim>
                                    <p:animEffect transition="in" filter="fade">
                                      <p:cBhvr>
                                        <p:cTn id="19" dur="500"/>
                                        <p:tgtEl>
                                          <p:spTgt spid="224"/>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99"/>
                                        </p:tgtEl>
                                        <p:attrNameLst>
                                          <p:attrName>style.visibility</p:attrName>
                                        </p:attrNameLst>
                                      </p:cBhvr>
                                      <p:to>
                                        <p:strVal val="visible"/>
                                      </p:to>
                                    </p:set>
                                    <p:animEffect transition="in" filter="fade">
                                      <p:cBhvr>
                                        <p:cTn id="33" dur="1000"/>
                                        <p:tgtEl>
                                          <p:spTgt spid="299"/>
                                        </p:tgtEl>
                                      </p:cBhvr>
                                    </p:animEffect>
                                    <p:anim calcmode="lin" valueType="num">
                                      <p:cBhvr>
                                        <p:cTn id="34" dur="1000" fill="hold"/>
                                        <p:tgtEl>
                                          <p:spTgt spid="299"/>
                                        </p:tgtEl>
                                        <p:attrNameLst>
                                          <p:attrName>ppt_x</p:attrName>
                                        </p:attrNameLst>
                                      </p:cBhvr>
                                      <p:tavLst>
                                        <p:tav tm="0">
                                          <p:val>
                                            <p:strVal val="#ppt_x"/>
                                          </p:val>
                                        </p:tav>
                                        <p:tav tm="100000">
                                          <p:val>
                                            <p:strVal val="#ppt_x"/>
                                          </p:val>
                                        </p:tav>
                                      </p:tavLst>
                                    </p:anim>
                                    <p:anim calcmode="lin" valueType="num">
                                      <p:cBhvr>
                                        <p:cTn id="35" dur="1000" fill="hold"/>
                                        <p:tgtEl>
                                          <p:spTgt spid="299"/>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par>
                                <p:cTn id="42" presetID="53" presetClass="entr" presetSubtype="16"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Effect transition="in" filter="fade">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5"/>
                                        </p:tgtEl>
                                        <p:attrNameLst>
                                          <p:attrName>style.visibility</p:attrName>
                                        </p:attrNameLst>
                                      </p:cBhvr>
                                      <p:to>
                                        <p:strVal val="visible"/>
                                      </p:to>
                                    </p:set>
                                    <p:animEffect transition="in" filter="wipe(down)">
                                      <p:cBhvr>
                                        <p:cTn id="51" dur="500"/>
                                        <p:tgtEl>
                                          <p:spTgt spid="225"/>
                                        </p:tgtEl>
                                      </p:cBhvr>
                                    </p:animEffect>
                                  </p:childTnLst>
                                </p:cTn>
                              </p:par>
                            </p:childTnLst>
                          </p:cTn>
                        </p:par>
                        <p:par>
                          <p:cTn id="52" fill="hold">
                            <p:stCondLst>
                              <p:cond delay="500"/>
                            </p:stCondLst>
                            <p:childTnLst>
                              <p:par>
                                <p:cTn id="53" presetID="42" presetClass="entr" presetSubtype="0" fill="hold" nodeType="afterEffect">
                                  <p:stCondLst>
                                    <p:cond delay="0"/>
                                  </p:stCondLst>
                                  <p:childTnLst>
                                    <p:set>
                                      <p:cBhvr>
                                        <p:cTn id="54" dur="1" fill="hold">
                                          <p:stCondLst>
                                            <p:cond delay="0"/>
                                          </p:stCondLst>
                                        </p:cTn>
                                        <p:tgtEl>
                                          <p:spTgt spid="367"/>
                                        </p:tgtEl>
                                        <p:attrNameLst>
                                          <p:attrName>style.visibility</p:attrName>
                                        </p:attrNameLst>
                                      </p:cBhvr>
                                      <p:to>
                                        <p:strVal val="visible"/>
                                      </p:to>
                                    </p:set>
                                    <p:animEffect transition="in" filter="fade">
                                      <p:cBhvr>
                                        <p:cTn id="55" dur="1000"/>
                                        <p:tgtEl>
                                          <p:spTgt spid="367"/>
                                        </p:tgtEl>
                                      </p:cBhvr>
                                    </p:animEffect>
                                    <p:anim calcmode="lin" valueType="num">
                                      <p:cBhvr>
                                        <p:cTn id="56" dur="1000" fill="hold"/>
                                        <p:tgtEl>
                                          <p:spTgt spid="367"/>
                                        </p:tgtEl>
                                        <p:attrNameLst>
                                          <p:attrName>ppt_x</p:attrName>
                                        </p:attrNameLst>
                                      </p:cBhvr>
                                      <p:tavLst>
                                        <p:tav tm="0">
                                          <p:val>
                                            <p:strVal val="#ppt_x"/>
                                          </p:val>
                                        </p:tav>
                                        <p:tav tm="100000">
                                          <p:val>
                                            <p:strVal val="#ppt_x"/>
                                          </p:val>
                                        </p:tav>
                                      </p:tavLst>
                                    </p:anim>
                                    <p:anim calcmode="lin" valueType="num">
                                      <p:cBhvr>
                                        <p:cTn id="57" dur="1000" fill="hold"/>
                                        <p:tgtEl>
                                          <p:spTgt spid="367"/>
                                        </p:tgtEl>
                                        <p:attrNameLst>
                                          <p:attrName>ppt_y</p:attrName>
                                        </p:attrNameLst>
                                      </p:cBhvr>
                                      <p:tavLst>
                                        <p:tav tm="0">
                                          <p:val>
                                            <p:strVal val="#ppt_y+.1"/>
                                          </p:val>
                                        </p:tav>
                                        <p:tav tm="100000">
                                          <p:val>
                                            <p:strVal val="#ppt_y"/>
                                          </p:val>
                                        </p:tav>
                                      </p:tavLst>
                                    </p:anim>
                                  </p:childTnLst>
                                </p:cTn>
                              </p:par>
                            </p:childTnLst>
                          </p:cTn>
                        </p:par>
                        <p:par>
                          <p:cTn id="58" fill="hold">
                            <p:stCondLst>
                              <p:cond delay="1500"/>
                            </p:stCondLst>
                            <p:childTnLst>
                              <p:par>
                                <p:cTn id="59" presetID="53" presetClass="entr" presetSubtype="16"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par>
                                <p:cTn id="64" presetID="53" presetClass="entr" presetSubtype="16" fill="hold" nodeType="with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fltVal val="0"/>
                                          </p:val>
                                        </p:tav>
                                        <p:tav tm="100000">
                                          <p:val>
                                            <p:strVal val="#ppt_h"/>
                                          </p:val>
                                        </p:tav>
                                      </p:tavLst>
                                    </p:anim>
                                    <p:animEffect transition="in" filter="fade">
                                      <p:cBhvr>
                                        <p:cTn id="6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2FFFCE0-5048-434A-BD7B-ECF9097D4B24}"/>
              </a:ext>
            </a:extLst>
          </p:cNvPr>
          <p:cNvSpPr txBox="1"/>
          <p:nvPr/>
        </p:nvSpPr>
        <p:spPr>
          <a:xfrm>
            <a:off x="1029133" y="446476"/>
            <a:ext cx="3103480" cy="4329630"/>
          </a:xfrm>
          <a:prstGeom prst="rect">
            <a:avLst/>
          </a:prstGeom>
        </p:spPr>
        <p:txBody>
          <a:bodyPr vert="horz" lIns="68580" tIns="34290" rIns="68580" bIns="34290" rtlCol="0" anchor="ctr">
            <a:normAutofit/>
          </a:bodyPr>
          <a:lstStyle/>
          <a:p>
            <a:pPr>
              <a:lnSpc>
                <a:spcPct val="85000"/>
              </a:lnSpc>
              <a:spcBef>
                <a:spcPct val="0"/>
              </a:spcBef>
              <a:spcAft>
                <a:spcPts val="450"/>
              </a:spcAft>
            </a:pPr>
            <a:r>
              <a:rPr lang="en-US" sz="2700" b="1" spc="-38" dirty="0">
                <a:solidFill>
                  <a:srgbClr val="002060"/>
                </a:solidFill>
                <a:latin typeface="Century Gothic" panose="020B0502020202020204" pitchFamily="34" charset="0"/>
                <a:ea typeface="+mj-ea"/>
                <a:cs typeface="+mj-cs"/>
              </a:rPr>
              <a:t>Mental and Physical Health</a:t>
            </a:r>
          </a:p>
          <a:p>
            <a:pPr>
              <a:lnSpc>
                <a:spcPct val="85000"/>
              </a:lnSpc>
              <a:spcBef>
                <a:spcPct val="0"/>
              </a:spcBef>
              <a:spcAft>
                <a:spcPts val="450"/>
              </a:spcAft>
            </a:pPr>
            <a:endParaRPr lang="en-US" sz="2700" spc="-38" dirty="0">
              <a:solidFill>
                <a:srgbClr val="002060"/>
              </a:solidFill>
              <a:latin typeface="Century Gothic" panose="020B0502020202020204" pitchFamily="34" charset="0"/>
              <a:ea typeface="+mj-ea"/>
              <a:cs typeface="+mj-cs"/>
            </a:endParaRPr>
          </a:p>
          <a:p>
            <a:pPr>
              <a:lnSpc>
                <a:spcPct val="85000"/>
              </a:lnSpc>
              <a:spcBef>
                <a:spcPct val="0"/>
              </a:spcBef>
              <a:spcAft>
                <a:spcPts val="450"/>
              </a:spcAft>
            </a:pPr>
            <a:r>
              <a:rPr lang="en-US" spc="-38" dirty="0">
                <a:solidFill>
                  <a:srgbClr val="002060"/>
                </a:solidFill>
                <a:latin typeface="Century Gothic" panose="020B0502020202020204" pitchFamily="34" charset="0"/>
                <a:ea typeface="+mj-ea"/>
                <a:cs typeface="+mj-cs"/>
              </a:rPr>
              <a:t>Aim is to consider has the young person’s physical / mental health had a role in their abusive </a:t>
            </a:r>
            <a:r>
              <a:rPr lang="en-US" spc="-38" dirty="0" err="1">
                <a:solidFill>
                  <a:srgbClr val="002060"/>
                </a:solidFill>
                <a:latin typeface="Century Gothic" panose="020B0502020202020204" pitchFamily="34" charset="0"/>
                <a:ea typeface="+mj-ea"/>
                <a:cs typeface="+mj-cs"/>
              </a:rPr>
              <a:t>behaviour</a:t>
            </a:r>
            <a:r>
              <a:rPr lang="en-US" spc="-38" dirty="0">
                <a:solidFill>
                  <a:srgbClr val="002060"/>
                </a:solidFill>
                <a:latin typeface="Century Gothic" panose="020B0502020202020204" pitchFamily="34" charset="0"/>
                <a:ea typeface="+mj-ea"/>
                <a:cs typeface="+mj-cs"/>
              </a:rPr>
              <a:t> , what role , if any, did alcohol / drugs play and what is their health currently</a:t>
            </a:r>
          </a:p>
        </p:txBody>
      </p:sp>
      <p:graphicFrame>
        <p:nvGraphicFramePr>
          <p:cNvPr id="13" name="TextBox 10">
            <a:extLst>
              <a:ext uri="{FF2B5EF4-FFF2-40B4-BE49-F238E27FC236}">
                <a16:creationId xmlns:a16="http://schemas.microsoft.com/office/drawing/2014/main" id="{A1B46FD6-365A-4E62-A0AD-385536187496}"/>
              </a:ext>
            </a:extLst>
          </p:cNvPr>
          <p:cNvGraphicFramePr/>
          <p:nvPr/>
        </p:nvGraphicFramePr>
        <p:xfrm>
          <a:off x="5080399" y="969984"/>
          <a:ext cx="5339843" cy="4846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9DE9BDF1-97DD-8D4C-8C8E-92D27DA44B15}"/>
              </a:ext>
            </a:extLst>
          </p:cNvPr>
          <p:cNvSpPr>
            <a:spLocks noGrp="1"/>
          </p:cNvSpPr>
          <p:nvPr>
            <p:ph type="ftr" sz="quarter" idx="11"/>
          </p:nvPr>
        </p:nvSpPr>
        <p:spPr>
          <a:xfrm>
            <a:off x="1682030" y="6398805"/>
            <a:ext cx="4034004" cy="309201"/>
          </a:xfrm>
        </p:spPr>
        <p:txBody>
          <a:bodyPr/>
          <a:lstStyle/>
          <a:p>
            <a:r>
              <a:rPr lang="en-US">
                <a:solidFill>
                  <a:schemeClr val="bg1"/>
                </a:solidFill>
              </a:rPr>
              <a:t>©  HSCB   &amp;  Leonard Consultancy 2021</a:t>
            </a:r>
          </a:p>
        </p:txBody>
      </p:sp>
    </p:spTree>
    <p:extLst>
      <p:ext uri="{BB962C8B-B14F-4D97-AF65-F5344CB8AC3E}">
        <p14:creationId xmlns:p14="http://schemas.microsoft.com/office/powerpoint/2010/main" val="388239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1FF834-86B5-A14B-9ABC-5272A3D53047}"/>
              </a:ext>
            </a:extLst>
          </p:cNvPr>
          <p:cNvSpPr txBox="1"/>
          <p:nvPr/>
        </p:nvSpPr>
        <p:spPr>
          <a:xfrm>
            <a:off x="1005791" y="3844725"/>
            <a:ext cx="3619110" cy="1883228"/>
          </a:xfrm>
          <a:prstGeom prst="rect">
            <a:avLst/>
          </a:prstGeom>
        </p:spPr>
        <p:txBody>
          <a:bodyPr vert="horz" lIns="91440" tIns="45720" rIns="91440" bIns="45720" rtlCol="0" anchor="ctr">
            <a:normAutofit/>
          </a:bodyPr>
          <a:lstStyle/>
          <a:p>
            <a:pPr algn="r">
              <a:lnSpc>
                <a:spcPct val="90000"/>
              </a:lnSpc>
              <a:spcBef>
                <a:spcPct val="0"/>
              </a:spcBef>
              <a:spcAft>
                <a:spcPts val="450"/>
              </a:spcAft>
            </a:pPr>
            <a:r>
              <a:rPr lang="en-US" sz="3800" spc="-60" dirty="0">
                <a:solidFill>
                  <a:srgbClr val="002060"/>
                </a:solidFill>
                <a:latin typeface="+mj-lt"/>
                <a:ea typeface="+mj-ea"/>
                <a:cs typeface="+mj-cs"/>
              </a:rPr>
              <a:t>Psychosexual History</a:t>
            </a:r>
          </a:p>
        </p:txBody>
      </p:sp>
      <p:pic>
        <p:nvPicPr>
          <p:cNvPr id="6" name="Picture 5" descr="A picture containing indoor, sitting, table, white&#10;&#10;Description automatically generated">
            <a:extLst>
              <a:ext uri="{FF2B5EF4-FFF2-40B4-BE49-F238E27FC236}">
                <a16:creationId xmlns:a16="http://schemas.microsoft.com/office/drawing/2014/main" id="{BAAB1A7F-7079-444C-AC0B-80CEFC6F91A0}"/>
              </a:ext>
            </a:extLst>
          </p:cNvPr>
          <p:cNvPicPr>
            <a:picLocks noChangeAspect="1"/>
          </p:cNvPicPr>
          <p:nvPr/>
        </p:nvPicPr>
        <p:blipFill>
          <a:blip r:embed="rId2"/>
          <a:stretch>
            <a:fillRect/>
          </a:stretch>
        </p:blipFill>
        <p:spPr>
          <a:xfrm>
            <a:off x="898650" y="961191"/>
            <a:ext cx="2498929" cy="2498929"/>
          </a:xfrm>
          <a:prstGeom prst="rect">
            <a:avLst/>
          </a:prstGeom>
        </p:spPr>
      </p:pic>
      <p:pic>
        <p:nvPicPr>
          <p:cNvPr id="4" name="Picture 3" descr="A picture containing woman, holding, white, standing&#10;&#10;Description automatically generated">
            <a:extLst>
              <a:ext uri="{FF2B5EF4-FFF2-40B4-BE49-F238E27FC236}">
                <a16:creationId xmlns:a16="http://schemas.microsoft.com/office/drawing/2014/main" id="{82E35D67-4E01-6B44-B2C8-52B6BA28309A}"/>
              </a:ext>
            </a:extLst>
          </p:cNvPr>
          <p:cNvPicPr>
            <a:picLocks noChangeAspect="1"/>
          </p:cNvPicPr>
          <p:nvPr/>
        </p:nvPicPr>
        <p:blipFill>
          <a:blip r:embed="rId3"/>
          <a:stretch>
            <a:fillRect/>
          </a:stretch>
        </p:blipFill>
        <p:spPr>
          <a:xfrm>
            <a:off x="5090628" y="672899"/>
            <a:ext cx="2498929" cy="2498929"/>
          </a:xfrm>
          <a:prstGeom prst="rect">
            <a:avLst/>
          </a:prstGeom>
        </p:spPr>
      </p:pic>
      <p:pic>
        <p:nvPicPr>
          <p:cNvPr id="17" name="Picture 16" descr="A close up of a toy&#10;&#10;Description automatically generated">
            <a:extLst>
              <a:ext uri="{FF2B5EF4-FFF2-40B4-BE49-F238E27FC236}">
                <a16:creationId xmlns:a16="http://schemas.microsoft.com/office/drawing/2014/main" id="{FA1CAFF7-FA90-4642-9728-06441A89FFC9}"/>
              </a:ext>
            </a:extLst>
          </p:cNvPr>
          <p:cNvPicPr>
            <a:picLocks noChangeAspect="1"/>
          </p:cNvPicPr>
          <p:nvPr/>
        </p:nvPicPr>
        <p:blipFill>
          <a:blip r:embed="rId4"/>
          <a:stretch>
            <a:fillRect/>
          </a:stretch>
        </p:blipFill>
        <p:spPr>
          <a:xfrm>
            <a:off x="9094520" y="1015079"/>
            <a:ext cx="2445041" cy="2445041"/>
          </a:xfrm>
          <a:prstGeom prst="rect">
            <a:avLst/>
          </a:prstGeom>
        </p:spPr>
      </p:pic>
      <p:sp>
        <p:nvSpPr>
          <p:cNvPr id="18" name="TextBox 17">
            <a:extLst>
              <a:ext uri="{FF2B5EF4-FFF2-40B4-BE49-F238E27FC236}">
                <a16:creationId xmlns:a16="http://schemas.microsoft.com/office/drawing/2014/main" id="{DDEFE24B-BC4F-4B49-A009-7EA14F9E89D5}"/>
              </a:ext>
            </a:extLst>
          </p:cNvPr>
          <p:cNvSpPr txBox="1"/>
          <p:nvPr/>
        </p:nvSpPr>
        <p:spPr>
          <a:xfrm>
            <a:off x="6725274" y="4295213"/>
            <a:ext cx="4960055" cy="2061138"/>
          </a:xfrm>
          <a:prstGeom prst="rect">
            <a:avLst/>
          </a:prstGeom>
        </p:spPr>
        <p:txBody>
          <a:bodyPr vert="horz" lIns="91440" tIns="45720" rIns="91440" bIns="45720" rtlCol="0" anchor="ctr">
            <a:normAutofit/>
          </a:bodyPr>
          <a:lstStyle/>
          <a:p>
            <a:pPr indent="-182880">
              <a:lnSpc>
                <a:spcPct val="90000"/>
              </a:lnSpc>
              <a:spcAft>
                <a:spcPts val="450"/>
              </a:spcAft>
              <a:buClr>
                <a:schemeClr val="accent1"/>
              </a:buClr>
              <a:buFont typeface="Wingdings 2" pitchFamily="18" charset="2"/>
              <a:buChar char=""/>
            </a:pPr>
            <a:r>
              <a:rPr lang="en-US" sz="1600" dirty="0">
                <a:solidFill>
                  <a:srgbClr val="002060"/>
                </a:solidFill>
              </a:rPr>
              <a:t>Aim is to </a:t>
            </a:r>
            <a:r>
              <a:rPr lang="en-US" sz="1600" dirty="0" err="1">
                <a:solidFill>
                  <a:srgbClr val="002060"/>
                </a:solidFill>
              </a:rPr>
              <a:t>analyse</a:t>
            </a:r>
            <a:r>
              <a:rPr lang="en-US" sz="1600" dirty="0">
                <a:solidFill>
                  <a:srgbClr val="002060"/>
                </a:solidFill>
              </a:rPr>
              <a:t> how the young person received their sex education, was this formal, informal, peer influenced inappropriate, abusive, how has that affected their relationships, sexual </a:t>
            </a:r>
            <a:r>
              <a:rPr lang="en-US" sz="1600" dirty="0" err="1">
                <a:solidFill>
                  <a:srgbClr val="002060"/>
                </a:solidFill>
              </a:rPr>
              <a:t>behaviour</a:t>
            </a:r>
            <a:r>
              <a:rPr lang="en-US" sz="1600" dirty="0">
                <a:solidFill>
                  <a:srgbClr val="002060"/>
                </a:solidFill>
              </a:rPr>
              <a:t> and current relationship.</a:t>
            </a:r>
          </a:p>
          <a:p>
            <a:pPr indent="-182880">
              <a:lnSpc>
                <a:spcPct val="90000"/>
              </a:lnSpc>
              <a:spcAft>
                <a:spcPts val="450"/>
              </a:spcAft>
              <a:buClr>
                <a:schemeClr val="accent1"/>
              </a:buClr>
              <a:buFont typeface="Wingdings 2" pitchFamily="18" charset="2"/>
              <a:buChar char=""/>
            </a:pPr>
            <a:endParaRPr lang="en-US" sz="1600" dirty="0">
              <a:solidFill>
                <a:srgbClr val="002060"/>
              </a:solidFill>
            </a:endParaRPr>
          </a:p>
          <a:p>
            <a:pPr indent="-182880">
              <a:lnSpc>
                <a:spcPct val="90000"/>
              </a:lnSpc>
              <a:spcAft>
                <a:spcPts val="450"/>
              </a:spcAft>
              <a:buClr>
                <a:schemeClr val="accent1"/>
              </a:buClr>
              <a:buFont typeface="Wingdings 2" pitchFamily="18" charset="2"/>
              <a:buChar char=""/>
            </a:pPr>
            <a:endParaRPr lang="en-US" sz="1600" dirty="0">
              <a:solidFill>
                <a:srgbClr val="FFFFFF"/>
              </a:solidFill>
            </a:endParaRPr>
          </a:p>
        </p:txBody>
      </p:sp>
      <p:sp>
        <p:nvSpPr>
          <p:cNvPr id="2" name="Footer Placeholder 1">
            <a:extLst>
              <a:ext uri="{FF2B5EF4-FFF2-40B4-BE49-F238E27FC236}">
                <a16:creationId xmlns:a16="http://schemas.microsoft.com/office/drawing/2014/main" id="{11703DB9-6FAA-804F-8CC8-4B9F1D65243B}"/>
              </a:ext>
            </a:extLst>
          </p:cNvPr>
          <p:cNvSpPr>
            <a:spLocks noGrp="1"/>
          </p:cNvSpPr>
          <p:nvPr>
            <p:ph type="ftr" sz="quarter" idx="11"/>
          </p:nvPr>
        </p:nvSpPr>
        <p:spPr>
          <a:xfrm>
            <a:off x="2321769" y="6356351"/>
            <a:ext cx="3619110" cy="365125"/>
          </a:xfrm>
        </p:spPr>
        <p:txBody>
          <a:bodyPr vert="horz" lIns="91440" tIns="45720" rIns="91440" bIns="45720" rtlCol="0" anchor="ctr">
            <a:normAutofit/>
          </a:bodyPr>
          <a:lstStyle/>
          <a:p>
            <a:pPr algn="r">
              <a:spcAft>
                <a:spcPts val="450"/>
              </a:spcAft>
            </a:pPr>
            <a:r>
              <a:rPr lang="en-US" sz="1100" cap="all" dirty="0">
                <a:solidFill>
                  <a:schemeClr val="tx1">
                    <a:lumMod val="50000"/>
                    <a:lumOff val="50000"/>
                  </a:schemeClr>
                </a:solidFill>
              </a:rPr>
              <a:t>©  Leonard Consultancy 2022</a:t>
            </a:r>
          </a:p>
        </p:txBody>
      </p:sp>
      <p:sp>
        <p:nvSpPr>
          <p:cNvPr id="10" name="TextBox 9">
            <a:extLst>
              <a:ext uri="{FF2B5EF4-FFF2-40B4-BE49-F238E27FC236}">
                <a16:creationId xmlns:a16="http://schemas.microsoft.com/office/drawing/2014/main" id="{1C503A58-F164-E248-9AB0-DD5706B3037D}"/>
              </a:ext>
            </a:extLst>
          </p:cNvPr>
          <p:cNvSpPr txBox="1"/>
          <p:nvPr/>
        </p:nvSpPr>
        <p:spPr>
          <a:xfrm>
            <a:off x="470433" y="411289"/>
            <a:ext cx="2213555" cy="523220"/>
          </a:xfrm>
          <a:prstGeom prst="rect">
            <a:avLst/>
          </a:prstGeom>
          <a:noFill/>
        </p:spPr>
        <p:txBody>
          <a:bodyPr wrap="none" rtlCol="0">
            <a:spAutoFit/>
          </a:bodyPr>
          <a:lstStyle/>
          <a:p>
            <a:pPr>
              <a:spcAft>
                <a:spcPts val="450"/>
              </a:spcAft>
            </a:pPr>
            <a:r>
              <a:rPr lang="en-US" sz="2800" dirty="0"/>
              <a:t>Sex education</a:t>
            </a:r>
          </a:p>
        </p:txBody>
      </p:sp>
      <p:sp>
        <p:nvSpPr>
          <p:cNvPr id="12" name="TextBox 11">
            <a:extLst>
              <a:ext uri="{FF2B5EF4-FFF2-40B4-BE49-F238E27FC236}">
                <a16:creationId xmlns:a16="http://schemas.microsoft.com/office/drawing/2014/main" id="{8AFB781C-6059-EC40-9937-3BD8ACC4B536}"/>
              </a:ext>
            </a:extLst>
          </p:cNvPr>
          <p:cNvSpPr txBox="1"/>
          <p:nvPr/>
        </p:nvSpPr>
        <p:spPr>
          <a:xfrm>
            <a:off x="5127835" y="3060010"/>
            <a:ext cx="2273636" cy="400110"/>
          </a:xfrm>
          <a:prstGeom prst="rect">
            <a:avLst/>
          </a:prstGeom>
          <a:noFill/>
        </p:spPr>
        <p:txBody>
          <a:bodyPr wrap="none" rtlCol="0">
            <a:spAutoFit/>
          </a:bodyPr>
          <a:lstStyle/>
          <a:p>
            <a:pPr>
              <a:spcAft>
                <a:spcPts val="450"/>
              </a:spcAft>
            </a:pPr>
            <a:r>
              <a:rPr lang="en-US" sz="2000" dirty="0"/>
              <a:t>Relationship History</a:t>
            </a:r>
          </a:p>
        </p:txBody>
      </p:sp>
      <p:sp>
        <p:nvSpPr>
          <p:cNvPr id="19" name="TextBox 18">
            <a:extLst>
              <a:ext uri="{FF2B5EF4-FFF2-40B4-BE49-F238E27FC236}">
                <a16:creationId xmlns:a16="http://schemas.microsoft.com/office/drawing/2014/main" id="{0080861E-1DAD-D24D-A7D3-58BC0A1B2721}"/>
              </a:ext>
            </a:extLst>
          </p:cNvPr>
          <p:cNvSpPr txBox="1"/>
          <p:nvPr/>
        </p:nvSpPr>
        <p:spPr>
          <a:xfrm>
            <a:off x="9531278" y="472844"/>
            <a:ext cx="2154051" cy="461665"/>
          </a:xfrm>
          <a:prstGeom prst="rect">
            <a:avLst/>
          </a:prstGeom>
          <a:noFill/>
        </p:spPr>
        <p:txBody>
          <a:bodyPr wrap="none" rtlCol="0">
            <a:spAutoFit/>
          </a:bodyPr>
          <a:lstStyle/>
          <a:p>
            <a:pPr>
              <a:spcAft>
                <a:spcPts val="600"/>
              </a:spcAft>
            </a:pPr>
            <a:r>
              <a:rPr lang="en-US" sz="2400" dirty="0"/>
              <a:t>Peer Influenced</a:t>
            </a:r>
          </a:p>
        </p:txBody>
      </p:sp>
    </p:spTree>
    <p:extLst>
      <p:ext uri="{BB962C8B-B14F-4D97-AF65-F5344CB8AC3E}">
        <p14:creationId xmlns:p14="http://schemas.microsoft.com/office/powerpoint/2010/main" val="41399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FBF44-D93B-3943-B647-C25707963CDF}"/>
              </a:ext>
            </a:extLst>
          </p:cNvPr>
          <p:cNvSpPr txBox="1"/>
          <p:nvPr/>
        </p:nvSpPr>
        <p:spPr>
          <a:xfrm>
            <a:off x="1893277" y="465005"/>
            <a:ext cx="2814190" cy="6189991"/>
          </a:xfrm>
          <a:prstGeom prst="rect">
            <a:avLst/>
          </a:prstGeom>
        </p:spPr>
        <p:txBody>
          <a:bodyPr vert="horz" lIns="68580" tIns="34290" rIns="68580" bIns="34290" rtlCol="0" anchor="ctr">
            <a:normAutofit/>
          </a:bodyPr>
          <a:lstStyle/>
          <a:p>
            <a:pPr>
              <a:lnSpc>
                <a:spcPct val="85000"/>
              </a:lnSpc>
              <a:spcBef>
                <a:spcPct val="0"/>
              </a:spcBef>
              <a:spcAft>
                <a:spcPts val="450"/>
              </a:spcAft>
            </a:pPr>
            <a:r>
              <a:rPr lang="en-US" sz="2700" spc="-38" dirty="0">
                <a:latin typeface="+mj-lt"/>
                <a:ea typeface="+mj-ea"/>
                <a:cs typeface="+mj-cs"/>
              </a:rPr>
              <a:t>Forensic History</a:t>
            </a:r>
          </a:p>
          <a:p>
            <a:pPr>
              <a:lnSpc>
                <a:spcPct val="85000"/>
              </a:lnSpc>
              <a:spcBef>
                <a:spcPct val="0"/>
              </a:spcBef>
              <a:spcAft>
                <a:spcPts val="450"/>
              </a:spcAft>
            </a:pPr>
            <a:endParaRPr lang="en-US" sz="2700" spc="-38" dirty="0">
              <a:latin typeface="+mj-lt"/>
              <a:ea typeface="+mj-ea"/>
              <a:cs typeface="+mj-cs"/>
            </a:endParaRPr>
          </a:p>
          <a:p>
            <a:pPr>
              <a:lnSpc>
                <a:spcPct val="85000"/>
              </a:lnSpc>
              <a:spcBef>
                <a:spcPct val="0"/>
              </a:spcBef>
              <a:spcAft>
                <a:spcPts val="450"/>
              </a:spcAft>
            </a:pPr>
            <a:r>
              <a:rPr lang="en-US" sz="2400" spc="-38" dirty="0">
                <a:latin typeface="+mj-lt"/>
                <a:ea typeface="+mj-ea"/>
                <a:cs typeface="+mj-cs"/>
              </a:rPr>
              <a:t>Aim is to consider whether the young person has a pattern of antisocial / criminality and breaking of societal boundaries and rules or if this is their first time to be involved with the criminal justice processes</a:t>
            </a:r>
          </a:p>
        </p:txBody>
      </p:sp>
      <p:sp>
        <p:nvSpPr>
          <p:cNvPr id="4" name="TextBox 3">
            <a:extLst>
              <a:ext uri="{FF2B5EF4-FFF2-40B4-BE49-F238E27FC236}">
                <a16:creationId xmlns:a16="http://schemas.microsoft.com/office/drawing/2014/main" id="{E174C4FA-8654-404D-9D39-1FFF7B96CD02}"/>
              </a:ext>
            </a:extLst>
          </p:cNvPr>
          <p:cNvSpPr txBox="1"/>
          <p:nvPr/>
        </p:nvSpPr>
        <p:spPr>
          <a:xfrm>
            <a:off x="5080513" y="1311672"/>
            <a:ext cx="5218211" cy="4234656"/>
          </a:xfrm>
          <a:prstGeom prst="rect">
            <a:avLst/>
          </a:prstGeom>
        </p:spPr>
        <p:txBody>
          <a:bodyPr vert="horz" lIns="0" tIns="34290" rIns="0" bIns="34290" rtlCol="0" anchor="ctr">
            <a:normAutofit/>
          </a:bodyPr>
          <a:lstStyle/>
          <a:p>
            <a:pPr marL="342900" indent="-342900" algn="just">
              <a:lnSpc>
                <a:spcPct val="90000"/>
              </a:lnSpc>
              <a:spcAft>
                <a:spcPts val="450"/>
              </a:spcAft>
              <a:buClr>
                <a:schemeClr val="accent1"/>
              </a:buClr>
              <a:buFont typeface="Calibri" panose="020F0502020204030204" pitchFamily="34" charset="0"/>
              <a:buChar char="Ø"/>
            </a:pPr>
            <a:r>
              <a:rPr lang="en-US" sz="2400" dirty="0">
                <a:solidFill>
                  <a:schemeClr val="tx1">
                    <a:lumMod val="75000"/>
                    <a:lumOff val="25000"/>
                  </a:schemeClr>
                </a:solidFill>
              </a:rPr>
              <a:t>Any previous criminal justice involvement</a:t>
            </a:r>
          </a:p>
          <a:p>
            <a:pPr marL="342900" indent="-342900" algn="just">
              <a:lnSpc>
                <a:spcPct val="90000"/>
              </a:lnSpc>
              <a:spcAft>
                <a:spcPts val="450"/>
              </a:spcAft>
              <a:buClr>
                <a:schemeClr val="accent1"/>
              </a:buClr>
              <a:buFont typeface="Calibri" panose="020F0502020204030204" pitchFamily="34" charset="0"/>
              <a:buChar char="Ø"/>
            </a:pPr>
            <a:r>
              <a:rPr lang="en-US" sz="2400" dirty="0">
                <a:solidFill>
                  <a:schemeClr val="tx1">
                    <a:lumMod val="75000"/>
                    <a:lumOff val="25000"/>
                  </a:schemeClr>
                </a:solidFill>
              </a:rPr>
              <a:t>How long has their criminal </a:t>
            </a:r>
            <a:r>
              <a:rPr lang="en-US" sz="2400" dirty="0" err="1">
                <a:solidFill>
                  <a:schemeClr val="tx1">
                    <a:lumMod val="75000"/>
                    <a:lumOff val="25000"/>
                  </a:schemeClr>
                </a:solidFill>
              </a:rPr>
              <a:t>behaviour</a:t>
            </a:r>
            <a:r>
              <a:rPr lang="en-US" sz="2400" dirty="0">
                <a:solidFill>
                  <a:schemeClr val="tx1">
                    <a:lumMod val="75000"/>
                    <a:lumOff val="25000"/>
                  </a:schemeClr>
                </a:solidFill>
              </a:rPr>
              <a:t> been present</a:t>
            </a:r>
          </a:p>
          <a:p>
            <a:pPr marL="342900" indent="-342900" algn="just">
              <a:lnSpc>
                <a:spcPct val="90000"/>
              </a:lnSpc>
              <a:spcAft>
                <a:spcPts val="450"/>
              </a:spcAft>
              <a:buClr>
                <a:schemeClr val="accent1"/>
              </a:buClr>
              <a:buFont typeface="Calibri" panose="020F0502020204030204" pitchFamily="34" charset="0"/>
              <a:buChar char="Ø"/>
            </a:pPr>
            <a:r>
              <a:rPr lang="en-US" sz="2400" dirty="0">
                <a:solidFill>
                  <a:schemeClr val="tx1">
                    <a:lumMod val="75000"/>
                    <a:lumOff val="25000"/>
                  </a:schemeClr>
                </a:solidFill>
              </a:rPr>
              <a:t>Have they received significant consequences previously</a:t>
            </a:r>
          </a:p>
          <a:p>
            <a:pPr marL="342900" indent="-342900" algn="just">
              <a:lnSpc>
                <a:spcPct val="90000"/>
              </a:lnSpc>
              <a:spcAft>
                <a:spcPts val="450"/>
              </a:spcAft>
              <a:buClr>
                <a:schemeClr val="accent1"/>
              </a:buClr>
              <a:buFont typeface="Calibri" panose="020F0502020204030204" pitchFamily="34" charset="0"/>
              <a:buChar char="Ø"/>
            </a:pPr>
            <a:r>
              <a:rPr lang="en-US" sz="2400" dirty="0">
                <a:solidFill>
                  <a:schemeClr val="tx1">
                    <a:lumMod val="75000"/>
                    <a:lumOff val="25000"/>
                  </a:schemeClr>
                </a:solidFill>
              </a:rPr>
              <a:t>Or is this their first time to come to police attention </a:t>
            </a:r>
          </a:p>
          <a:p>
            <a:pPr marL="342900" indent="-342900" algn="just">
              <a:lnSpc>
                <a:spcPct val="90000"/>
              </a:lnSpc>
              <a:spcAft>
                <a:spcPts val="450"/>
              </a:spcAft>
              <a:buClr>
                <a:schemeClr val="accent1"/>
              </a:buClr>
              <a:buFont typeface="Calibri" panose="020F0502020204030204" pitchFamily="34" charset="0"/>
              <a:buChar char="Ø"/>
            </a:pPr>
            <a:r>
              <a:rPr lang="en-US" sz="2400" dirty="0">
                <a:solidFill>
                  <a:schemeClr val="tx1">
                    <a:lumMod val="75000"/>
                    <a:lumOff val="25000"/>
                  </a:schemeClr>
                </a:solidFill>
              </a:rPr>
              <a:t>Family attitudes and experience with criminal justice</a:t>
            </a:r>
          </a:p>
          <a:p>
            <a:pPr marL="342900" indent="-342900" algn="just">
              <a:lnSpc>
                <a:spcPct val="90000"/>
              </a:lnSpc>
              <a:spcAft>
                <a:spcPts val="450"/>
              </a:spcAft>
              <a:buClr>
                <a:schemeClr val="accent1"/>
              </a:buClr>
              <a:buFont typeface="Calibri" panose="020F0502020204030204" pitchFamily="34" charset="0"/>
              <a:buChar char="Ø"/>
            </a:pPr>
            <a:endParaRPr lang="en-US" sz="1350" dirty="0">
              <a:solidFill>
                <a:schemeClr val="tx1">
                  <a:lumMod val="75000"/>
                  <a:lumOff val="25000"/>
                </a:schemeClr>
              </a:solidFill>
            </a:endParaRPr>
          </a:p>
        </p:txBody>
      </p:sp>
      <p:sp>
        <p:nvSpPr>
          <p:cNvPr id="5" name="Footer Placeholder 4">
            <a:extLst>
              <a:ext uri="{FF2B5EF4-FFF2-40B4-BE49-F238E27FC236}">
                <a16:creationId xmlns:a16="http://schemas.microsoft.com/office/drawing/2014/main" id="{417D9912-33B1-8D42-BD29-52107DFDF654}"/>
              </a:ext>
            </a:extLst>
          </p:cNvPr>
          <p:cNvSpPr>
            <a:spLocks noGrp="1"/>
          </p:cNvSpPr>
          <p:nvPr>
            <p:ph type="ftr" sz="quarter" idx="11"/>
          </p:nvPr>
        </p:nvSpPr>
        <p:spPr>
          <a:xfrm>
            <a:off x="8082830" y="6345796"/>
            <a:ext cx="4034004" cy="309201"/>
          </a:xfrm>
        </p:spPr>
        <p:txBody>
          <a:bodyPr/>
          <a:lstStyle/>
          <a:p>
            <a:r>
              <a:rPr lang="en-US">
                <a:solidFill>
                  <a:schemeClr val="bg1"/>
                </a:solidFill>
              </a:rPr>
              <a:t>©  HSCB   &amp;  Leonard Consultancy 2021</a:t>
            </a:r>
            <a:endParaRPr lang="en-US" dirty="0">
              <a:solidFill>
                <a:schemeClr val="bg1"/>
              </a:solidFill>
            </a:endParaRPr>
          </a:p>
        </p:txBody>
      </p:sp>
    </p:spTree>
    <p:extLst>
      <p:ext uri="{BB962C8B-B14F-4D97-AF65-F5344CB8AC3E}">
        <p14:creationId xmlns:p14="http://schemas.microsoft.com/office/powerpoint/2010/main" val="113521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6F27146-39A0-C64C-A269-8F97C38EC66A}"/>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450"/>
              </a:spcAft>
            </a:pPr>
            <a:r>
              <a:rPr lang="en-US" sz="4000" kern="1200" spc="-38">
                <a:solidFill>
                  <a:srgbClr val="FFFFFF"/>
                </a:solidFill>
                <a:latin typeface="+mj-lt"/>
                <a:ea typeface="+mj-ea"/>
                <a:cs typeface="+mj-cs"/>
              </a:rPr>
              <a:t>Key Questions </a:t>
            </a:r>
          </a:p>
        </p:txBody>
      </p:sp>
      <p:sp>
        <p:nvSpPr>
          <p:cNvPr id="5" name="Footer Placeholder 4">
            <a:extLst>
              <a:ext uri="{FF2B5EF4-FFF2-40B4-BE49-F238E27FC236}">
                <a16:creationId xmlns:a16="http://schemas.microsoft.com/office/drawing/2014/main" id="{64FD5178-4782-EF47-9659-A8A43E908145}"/>
              </a:ext>
            </a:extLst>
          </p:cNvPr>
          <p:cNvSpPr>
            <a:spLocks noGrp="1"/>
          </p:cNvSpPr>
          <p:nvPr>
            <p:ph type="ftr" sz="quarter" idx="11"/>
          </p:nvPr>
        </p:nvSpPr>
        <p:spPr>
          <a:xfrm>
            <a:off x="309239" y="6271145"/>
            <a:ext cx="4114800" cy="365125"/>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  Leonard Consultancy 2022</a:t>
            </a:r>
          </a:p>
        </p:txBody>
      </p:sp>
      <p:sp>
        <p:nvSpPr>
          <p:cNvPr id="4" name="TextBox 3">
            <a:extLst>
              <a:ext uri="{FF2B5EF4-FFF2-40B4-BE49-F238E27FC236}">
                <a16:creationId xmlns:a16="http://schemas.microsoft.com/office/drawing/2014/main" id="{4626110D-61C7-1A4F-B462-F75E13088B37}"/>
              </a:ext>
            </a:extLst>
          </p:cNvPr>
          <p:cNvSpPr txBox="1"/>
          <p:nvPr/>
        </p:nvSpPr>
        <p:spPr>
          <a:xfrm>
            <a:off x="4367695" y="649480"/>
            <a:ext cx="6997911" cy="5546047"/>
          </a:xfrm>
          <a:prstGeom prst="rect">
            <a:avLst/>
          </a:prstGeom>
        </p:spPr>
        <p:txBody>
          <a:bodyPr vert="horz" lIns="91440" tIns="45720" rIns="91440" bIns="45720" rtlCol="0" anchor="ctr">
            <a:normAutofit fontScale="92500" lnSpcReduction="10000"/>
          </a:bodyPr>
          <a:lstStyle/>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What is the </a:t>
            </a:r>
            <a:r>
              <a:rPr lang="en-US" sz="2000" dirty="0" err="1">
                <a:latin typeface="Century Gothic" panose="020B0502020202020204" pitchFamily="34" charset="0"/>
              </a:rPr>
              <a:t>behaviour</a:t>
            </a:r>
            <a:r>
              <a:rPr lang="en-US" sz="2000" dirty="0">
                <a:latin typeface="Century Gothic" panose="020B0502020202020204" pitchFamily="34" charset="0"/>
              </a:rPr>
              <a:t>, is it sexual?</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Is the </a:t>
            </a:r>
            <a:r>
              <a:rPr lang="en-US" sz="2000" dirty="0" err="1">
                <a:latin typeface="Century Gothic" panose="020B0502020202020204" pitchFamily="34" charset="0"/>
              </a:rPr>
              <a:t>behaviour</a:t>
            </a:r>
            <a:r>
              <a:rPr lang="en-US" sz="2000" dirty="0">
                <a:latin typeface="Century Gothic" panose="020B0502020202020204" pitchFamily="34" charset="0"/>
              </a:rPr>
              <a:t> age appropriate?</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Is there risk to self and / or others?</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What is the risk </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Who is at risk</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Can the risk be managed</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Who can manage the risk</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What education / intervention for the YP and their family / school/ employment  is required to reduce the risk and its management</a:t>
            </a:r>
          </a:p>
          <a:p>
            <a:pPr marL="257175" indent="-228600">
              <a:lnSpc>
                <a:spcPct val="150000"/>
              </a:lnSpc>
              <a:spcAft>
                <a:spcPts val="450"/>
              </a:spcAft>
              <a:buClr>
                <a:schemeClr val="accent1"/>
              </a:buClr>
              <a:buFont typeface="Arial" panose="020B0604020202020204" pitchFamily="34" charset="0"/>
              <a:buChar char="•"/>
            </a:pPr>
            <a:r>
              <a:rPr lang="en-US" sz="2000" dirty="0">
                <a:latin typeface="Century Gothic" panose="020B0502020202020204" pitchFamily="34" charset="0"/>
              </a:rPr>
              <a:t>What needs to happen immediately, short term and long term </a:t>
            </a:r>
          </a:p>
        </p:txBody>
      </p:sp>
    </p:spTree>
    <p:extLst>
      <p:ext uri="{BB962C8B-B14F-4D97-AF65-F5344CB8AC3E}">
        <p14:creationId xmlns:p14="http://schemas.microsoft.com/office/powerpoint/2010/main" val="2270400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a:xfrm>
            <a:off x="359764" y="6492875"/>
            <a:ext cx="5453905" cy="365125"/>
          </a:xfrm>
        </p:spPr>
        <p:txBody>
          <a:bodyPr vert="horz" lIns="91440" tIns="45720" rIns="91440" bIns="45720" rtlCol="0" anchor="ctr">
            <a:normAutofit fontScale="92500" lnSpcReduction="10000"/>
          </a:bodyPr>
          <a:lstStyle/>
          <a:p>
            <a:pPr algn="l">
              <a:lnSpc>
                <a:spcPct val="90000"/>
              </a:lnSpc>
              <a:spcAft>
                <a:spcPts val="600"/>
              </a:spcAft>
            </a:pPr>
            <a:r>
              <a:rPr lang="en-US" sz="1000" b="1" kern="1200" dirty="0">
                <a:solidFill>
                  <a:srgbClr val="FFFFFF"/>
                </a:solidFill>
                <a:latin typeface="+mn-lt"/>
                <a:ea typeface="+mn-ea"/>
                <a:cs typeface="+mn-cs"/>
              </a:rPr>
              <a:t>© The AIM Project 2019     Leonard &amp; Hackett 2019</a:t>
            </a:r>
            <a:r>
              <a:rPr lang="en-US" sz="700" b="1" kern="1200" dirty="0">
                <a:solidFill>
                  <a:srgbClr val="FFFFFF"/>
                </a:solidFill>
                <a:latin typeface="+mn-lt"/>
                <a:ea typeface="+mn-ea"/>
                <a:cs typeface="+mn-cs"/>
              </a:rPr>
              <a:t>
</a:t>
            </a:r>
            <a:endParaRPr lang="en-US" sz="700" kern="1200" dirty="0">
              <a:solidFill>
                <a:srgbClr val="FFFFFF"/>
              </a:solidFill>
              <a:latin typeface="+mn-lt"/>
              <a:ea typeface="+mn-ea"/>
              <a:cs typeface="+mn-cs"/>
            </a:endParaRPr>
          </a:p>
        </p:txBody>
      </p:sp>
      <p:sp>
        <p:nvSpPr>
          <p:cNvPr id="8" name="TextBox 7">
            <a:extLst>
              <a:ext uri="{FF2B5EF4-FFF2-40B4-BE49-F238E27FC236}">
                <a16:creationId xmlns:a16="http://schemas.microsoft.com/office/drawing/2014/main" id="{2EF351A0-58D7-B142-931F-9EA1659C563F}"/>
              </a:ext>
            </a:extLst>
          </p:cNvPr>
          <p:cNvSpPr txBox="1"/>
          <p:nvPr/>
        </p:nvSpPr>
        <p:spPr>
          <a:xfrm>
            <a:off x="4155517" y="287996"/>
            <a:ext cx="7894991" cy="6532794"/>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Established by practitioners for practitioners</a:t>
            </a:r>
          </a:p>
          <a:p>
            <a:pPr marL="4572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Multi professional </a:t>
            </a:r>
          </a:p>
          <a:p>
            <a:pPr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a:lnSpc>
                <a:spcPct val="90000"/>
              </a:lnSpc>
              <a:spcAft>
                <a:spcPts val="600"/>
              </a:spcAft>
            </a:pPr>
            <a:r>
              <a:rPr lang="en-US" sz="2000" b="1" dirty="0">
                <a:latin typeface="Century Gothic" panose="020B0502020202020204" pitchFamily="34" charset="0"/>
              </a:rPr>
              <a:t>Aim : </a:t>
            </a:r>
          </a:p>
          <a:p>
            <a:pPr marL="45720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     to provide quality, effective assessment and intervention    	 models</a:t>
            </a:r>
          </a:p>
          <a:p>
            <a:pPr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     for practitioners in health, education, criminal justice,   	social care </a:t>
            </a:r>
          </a:p>
          <a:p>
            <a:pPr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     working with children and adolescents and their Harmful</a:t>
            </a:r>
          </a:p>
          <a:p>
            <a:pPr>
              <a:lnSpc>
                <a:spcPct val="90000"/>
              </a:lnSpc>
              <a:spcAft>
                <a:spcPts val="600"/>
              </a:spcAft>
            </a:pPr>
            <a:r>
              <a:rPr lang="en-US" sz="2000" dirty="0">
                <a:latin typeface="Century Gothic" panose="020B0502020202020204" pitchFamily="34" charset="0"/>
              </a:rPr>
              <a:t>         Sexual </a:t>
            </a:r>
            <a:r>
              <a:rPr lang="en-US" sz="2000" dirty="0" err="1">
                <a:latin typeface="Century Gothic" panose="020B0502020202020204" pitchFamily="34" charset="0"/>
              </a:rPr>
              <a:t>Behaviour</a:t>
            </a:r>
            <a:endParaRPr lang="en-US" sz="2000" dirty="0">
              <a:latin typeface="Century Gothic" panose="020B0502020202020204" pitchFamily="34" charset="0"/>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9" name="Slide Number Placeholder 8">
            <a:extLst>
              <a:ext uri="{FF2B5EF4-FFF2-40B4-BE49-F238E27FC236}">
                <a16:creationId xmlns:a16="http://schemas.microsoft.com/office/drawing/2014/main" id="{79DEFCBC-5DA4-3F45-B9A3-203B2933701F}"/>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29</a:t>
            </a:fld>
            <a:endParaRPr lang="en-US" sz="1100">
              <a:solidFill>
                <a:schemeClr val="tx1">
                  <a:lumMod val="50000"/>
                  <a:lumOff val="50000"/>
                </a:schemeClr>
              </a:solidFill>
            </a:endParaRPr>
          </a:p>
        </p:txBody>
      </p:sp>
      <p:grpSp>
        <p:nvGrpSpPr>
          <p:cNvPr id="3" name="Group 2">
            <a:extLst>
              <a:ext uri="{FF2B5EF4-FFF2-40B4-BE49-F238E27FC236}">
                <a16:creationId xmlns:a16="http://schemas.microsoft.com/office/drawing/2014/main" id="{6A7E7FA1-C224-6A49-BA9F-12F02B5E39AD}"/>
              </a:ext>
            </a:extLst>
          </p:cNvPr>
          <p:cNvGrpSpPr/>
          <p:nvPr/>
        </p:nvGrpSpPr>
        <p:grpSpPr>
          <a:xfrm>
            <a:off x="2587309" y="270248"/>
            <a:ext cx="1133251" cy="1131040"/>
            <a:chOff x="0" y="0"/>
            <a:chExt cx="1466850" cy="1485900"/>
          </a:xfrm>
        </p:grpSpPr>
        <p:sp>
          <p:nvSpPr>
            <p:cNvPr id="4" name="Oval 3">
              <a:extLst>
                <a:ext uri="{FF2B5EF4-FFF2-40B4-BE49-F238E27FC236}">
                  <a16:creationId xmlns:a16="http://schemas.microsoft.com/office/drawing/2014/main" id="{121C746B-C6A6-D74A-AD9B-509F7E9B102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Oval 4">
              <a:extLst>
                <a:ext uri="{FF2B5EF4-FFF2-40B4-BE49-F238E27FC236}">
                  <a16:creationId xmlns:a16="http://schemas.microsoft.com/office/drawing/2014/main" id="{396EDC9E-9C87-164C-BA21-E0BC8FA8E6E2}"/>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Oval 5">
              <a:extLst>
                <a:ext uri="{FF2B5EF4-FFF2-40B4-BE49-F238E27FC236}">
                  <a16:creationId xmlns:a16="http://schemas.microsoft.com/office/drawing/2014/main" id="{0F713F6A-9F1D-0B4D-A787-0F8B954B413E}"/>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spcAft>
                  <a:spcPts val="600"/>
                </a:spcAft>
              </a:pPr>
              <a:r>
                <a:rPr lang="en-US" sz="800">
                  <a:solidFill>
                    <a:schemeClr val="bg1"/>
                  </a:solidFill>
                  <a:latin typeface="Abadi MT Condensed Light" panose="020B0306030101010103" pitchFamily="34" charset="77"/>
                </a:rPr>
                <a:t>AIM</a:t>
              </a:r>
            </a:p>
          </p:txBody>
        </p:sp>
      </p:grpSp>
      <p:sp>
        <p:nvSpPr>
          <p:cNvPr id="7" name="TextBox 6">
            <a:extLst>
              <a:ext uri="{FF2B5EF4-FFF2-40B4-BE49-F238E27FC236}">
                <a16:creationId xmlns:a16="http://schemas.microsoft.com/office/drawing/2014/main" id="{5C57A954-4CAE-B145-BB4F-023604B1BAC6}"/>
              </a:ext>
            </a:extLst>
          </p:cNvPr>
          <p:cNvSpPr txBox="1"/>
          <p:nvPr/>
        </p:nvSpPr>
        <p:spPr>
          <a:xfrm>
            <a:off x="141492" y="3276537"/>
            <a:ext cx="3530134" cy="523220"/>
          </a:xfrm>
          <a:prstGeom prst="rect">
            <a:avLst/>
          </a:prstGeom>
          <a:noFill/>
        </p:spPr>
        <p:txBody>
          <a:bodyPr wrap="none" rtlCol="0">
            <a:spAutoFit/>
          </a:bodyPr>
          <a:lstStyle/>
          <a:p>
            <a:pPr>
              <a:spcAft>
                <a:spcPts val="600"/>
              </a:spcAft>
            </a:pPr>
            <a:r>
              <a:rPr lang="en-US" sz="2800" dirty="0">
                <a:solidFill>
                  <a:schemeClr val="bg1"/>
                </a:solidFill>
                <a:latin typeface="Century Gothic" panose="020B0502020202020204" pitchFamily="34" charset="0"/>
              </a:rPr>
              <a:t>Introduction to AIM</a:t>
            </a:r>
          </a:p>
        </p:txBody>
      </p:sp>
      <p:pic>
        <p:nvPicPr>
          <p:cNvPr id="17" name="Picture 1" descr="C:\Users\Marcella\AppData\Local\Microsoft\Windows\Temporary Internet Files\Content.Outlook\IWIWP452\logo2 copy.jpg">
            <a:extLst>
              <a:ext uri="{FF2B5EF4-FFF2-40B4-BE49-F238E27FC236}">
                <a16:creationId xmlns:a16="http://schemas.microsoft.com/office/drawing/2014/main" id="{7689C932-F5F8-6E42-9E9C-4FF69D55CD92}"/>
              </a:ext>
            </a:extLst>
          </p:cNvPr>
          <p:cNvPicPr>
            <a:picLocks noChangeAspect="1" noChangeArrowheads="1"/>
          </p:cNvPicPr>
          <p:nvPr/>
        </p:nvPicPr>
        <p:blipFill>
          <a:blip r:embed="rId3" cstate="print"/>
          <a:srcRect/>
          <a:stretch>
            <a:fillRect/>
          </a:stretch>
        </p:blipFill>
        <p:spPr bwMode="auto">
          <a:xfrm>
            <a:off x="141492" y="287995"/>
            <a:ext cx="1380301" cy="963000"/>
          </a:xfrm>
          <a:prstGeom prst="rect">
            <a:avLst/>
          </a:prstGeom>
          <a:noFill/>
          <a:ln w="9525">
            <a:noFill/>
            <a:miter lim="800000"/>
            <a:headEnd/>
            <a:tailEnd/>
          </a:ln>
        </p:spPr>
      </p:pic>
    </p:spTree>
    <p:extLst>
      <p:ext uri="{BB962C8B-B14F-4D97-AF65-F5344CB8AC3E}">
        <p14:creationId xmlns:p14="http://schemas.microsoft.com/office/powerpoint/2010/main" val="2983158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C65218A-3994-8E49-8C78-32ED5D8D85B3}"/>
              </a:ext>
            </a:extLst>
          </p:cNvPr>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450"/>
              </a:spcAft>
            </a:pPr>
            <a:r>
              <a:rPr lang="en-US" sz="4400" kern="1200" cap="all" spc="-60">
                <a:solidFill>
                  <a:schemeClr val="accent1"/>
                </a:solidFill>
                <a:latin typeface="+mj-lt"/>
                <a:ea typeface="+mj-ea"/>
                <a:cs typeface="+mj-cs"/>
              </a:rPr>
              <a:t>Who engages in HSB?</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C9D0B92-5A2D-FF48-9A27-766F13B730EE}"/>
              </a:ext>
            </a:extLst>
          </p:cNvPr>
          <p:cNvSpPr txBox="1"/>
          <p:nvPr/>
        </p:nvSpPr>
        <p:spPr>
          <a:xfrm>
            <a:off x="4976031" y="459396"/>
            <a:ext cx="6377769" cy="5434727"/>
          </a:xfrm>
          <a:prstGeom prst="rect">
            <a:avLst/>
          </a:prstGeom>
        </p:spPr>
        <p:txBody>
          <a:bodyPr vert="horz" lIns="91440" tIns="45720" rIns="91440" bIns="45720" rtlCol="0" anchor="ctr">
            <a:normAutofit/>
          </a:bodyPr>
          <a:lstStyle/>
          <a:p>
            <a:pPr indent="-228600">
              <a:lnSpc>
                <a:spcPct val="90000"/>
              </a:lnSpc>
              <a:spcAft>
                <a:spcPts val="450"/>
              </a:spcAft>
              <a:buClr>
                <a:schemeClr val="accent1"/>
              </a:buClr>
              <a:buSzPct val="100000"/>
              <a:buFont typeface="Arial" panose="020B0604020202020204" pitchFamily="34" charset="0"/>
              <a:buChar char="•"/>
            </a:pPr>
            <a:r>
              <a:rPr lang="en-US" sz="2400" dirty="0">
                <a:solidFill>
                  <a:srgbClr val="002060"/>
                </a:solidFill>
                <a:latin typeface="Century Gothic" panose="020B0502020202020204" pitchFamily="34" charset="0"/>
              </a:rPr>
              <a:t>All studies undertaken in respect of young people who have engaged in HSB  are a highly diverse group in terms of their backgrounds, age of onset, the type of </a:t>
            </a:r>
            <a:r>
              <a:rPr lang="en-US" sz="2400" dirty="0" err="1">
                <a:solidFill>
                  <a:srgbClr val="002060"/>
                </a:solidFill>
                <a:latin typeface="Century Gothic" panose="020B0502020202020204" pitchFamily="34" charset="0"/>
              </a:rPr>
              <a:t>behaviour</a:t>
            </a:r>
            <a:r>
              <a:rPr lang="en-US" sz="2400" dirty="0">
                <a:solidFill>
                  <a:srgbClr val="002060"/>
                </a:solidFill>
                <a:latin typeface="Century Gothic" panose="020B0502020202020204" pitchFamily="34" charset="0"/>
              </a:rPr>
              <a:t>, who their victims were, their learning abilities,  gender, ethnicity, and their own trauma abuse history.</a:t>
            </a:r>
          </a:p>
          <a:p>
            <a:pPr indent="-228600">
              <a:lnSpc>
                <a:spcPct val="90000"/>
              </a:lnSpc>
              <a:spcAft>
                <a:spcPts val="450"/>
              </a:spcAft>
              <a:buClr>
                <a:schemeClr val="accent1"/>
              </a:buClr>
              <a:buSzPct val="100000"/>
              <a:buFont typeface="Arial" panose="020B0604020202020204" pitchFamily="34" charset="0"/>
              <a:buChar char="•"/>
            </a:pPr>
            <a:endParaRPr lang="en-US" sz="2400" dirty="0">
              <a:solidFill>
                <a:srgbClr val="002060"/>
              </a:solidFill>
              <a:latin typeface="Century Gothic" panose="020B0502020202020204" pitchFamily="34" charset="0"/>
            </a:endParaRPr>
          </a:p>
          <a:p>
            <a:pPr indent="-228600">
              <a:lnSpc>
                <a:spcPct val="90000"/>
              </a:lnSpc>
              <a:spcAft>
                <a:spcPts val="450"/>
              </a:spcAft>
              <a:buClr>
                <a:schemeClr val="accent1"/>
              </a:buClr>
              <a:buSzPct val="100000"/>
              <a:buFont typeface="Arial" panose="020B0604020202020204" pitchFamily="34" charset="0"/>
              <a:buChar char="•"/>
            </a:pPr>
            <a:r>
              <a:rPr lang="en-US" sz="2400" dirty="0">
                <a:solidFill>
                  <a:srgbClr val="002060"/>
                </a:solidFill>
                <a:latin typeface="Century Gothic" panose="020B0502020202020204" pitchFamily="34" charset="0"/>
              </a:rPr>
              <a:t>Key studies are:</a:t>
            </a:r>
          </a:p>
          <a:p>
            <a:pPr indent="-228600">
              <a:lnSpc>
                <a:spcPct val="90000"/>
              </a:lnSpc>
              <a:spcAft>
                <a:spcPts val="450"/>
              </a:spcAft>
              <a:buClr>
                <a:schemeClr val="accent1"/>
              </a:buClr>
              <a:buSzPct val="100000"/>
              <a:buFont typeface="Arial" panose="020B0604020202020204" pitchFamily="34" charset="0"/>
              <a:buChar char="•"/>
            </a:pPr>
            <a:endParaRPr lang="en-US" sz="2400" dirty="0">
              <a:solidFill>
                <a:srgbClr val="002060"/>
              </a:solidFill>
              <a:latin typeface="Century Gothic" panose="020B0502020202020204" pitchFamily="34" charset="0"/>
            </a:endParaRPr>
          </a:p>
          <a:p>
            <a:pPr indent="-228600">
              <a:lnSpc>
                <a:spcPct val="90000"/>
              </a:lnSpc>
              <a:spcAft>
                <a:spcPts val="450"/>
              </a:spcAft>
              <a:buClr>
                <a:schemeClr val="accent1"/>
              </a:buClr>
              <a:buSzPct val="100000"/>
              <a:buFont typeface="Arial" panose="020B0604020202020204" pitchFamily="34" charset="0"/>
              <a:buChar char="•"/>
            </a:pPr>
            <a:r>
              <a:rPr lang="en-US" sz="2400" dirty="0" err="1">
                <a:solidFill>
                  <a:srgbClr val="002060"/>
                </a:solidFill>
                <a:latin typeface="Century Gothic" panose="020B0502020202020204" pitchFamily="34" charset="0"/>
              </a:rPr>
              <a:t>Finkelhor</a:t>
            </a:r>
            <a:r>
              <a:rPr lang="en-US" sz="2400" dirty="0">
                <a:solidFill>
                  <a:srgbClr val="002060"/>
                </a:solidFill>
                <a:latin typeface="Century Gothic" panose="020B0502020202020204" pitchFamily="34" charset="0"/>
              </a:rPr>
              <a:t> et al., 2009 (USA)</a:t>
            </a:r>
          </a:p>
          <a:p>
            <a:pPr indent="-228600">
              <a:lnSpc>
                <a:spcPct val="90000"/>
              </a:lnSpc>
              <a:spcAft>
                <a:spcPts val="450"/>
              </a:spcAft>
              <a:buClr>
                <a:schemeClr val="accent1"/>
              </a:buClr>
              <a:buSzPct val="100000"/>
              <a:buFont typeface="Arial" panose="020B0604020202020204" pitchFamily="34" charset="0"/>
              <a:buChar char="•"/>
            </a:pPr>
            <a:r>
              <a:rPr lang="en-US" sz="2400" dirty="0">
                <a:solidFill>
                  <a:srgbClr val="002060"/>
                </a:solidFill>
                <a:latin typeface="Century Gothic" panose="020B0502020202020204" pitchFamily="34" charset="0"/>
              </a:rPr>
              <a:t>Taylor 2003 (UK)</a:t>
            </a:r>
          </a:p>
          <a:p>
            <a:pPr indent="-228600">
              <a:lnSpc>
                <a:spcPct val="90000"/>
              </a:lnSpc>
              <a:spcAft>
                <a:spcPts val="450"/>
              </a:spcAft>
              <a:buClr>
                <a:schemeClr val="accent1"/>
              </a:buClr>
              <a:buSzPct val="100000"/>
              <a:buFont typeface="Arial" panose="020B0604020202020204" pitchFamily="34" charset="0"/>
              <a:buChar char="•"/>
            </a:pPr>
            <a:r>
              <a:rPr lang="en-US" sz="2400" dirty="0">
                <a:solidFill>
                  <a:srgbClr val="002060"/>
                </a:solidFill>
                <a:latin typeface="Century Gothic" panose="020B0502020202020204" pitchFamily="34" charset="0"/>
              </a:rPr>
              <a:t>Vizard et al., 2007 (UK)</a:t>
            </a:r>
          </a:p>
          <a:p>
            <a:pPr indent="-228600">
              <a:lnSpc>
                <a:spcPct val="90000"/>
              </a:lnSpc>
              <a:spcAft>
                <a:spcPts val="450"/>
              </a:spcAft>
              <a:buClr>
                <a:schemeClr val="accent1"/>
              </a:buClr>
              <a:buSzPct val="100000"/>
              <a:buFont typeface="Arial" panose="020B0604020202020204" pitchFamily="34" charset="0"/>
              <a:buChar char="•"/>
            </a:pPr>
            <a:r>
              <a:rPr lang="en-US" sz="2400" dirty="0">
                <a:solidFill>
                  <a:srgbClr val="002060"/>
                </a:solidFill>
                <a:latin typeface="Century Gothic" panose="020B0502020202020204" pitchFamily="34" charset="0"/>
              </a:rPr>
              <a:t>Hackett et al., 2013 (UK)</a:t>
            </a:r>
          </a:p>
          <a:p>
            <a:pPr indent="-228600">
              <a:lnSpc>
                <a:spcPct val="90000"/>
              </a:lnSpc>
              <a:spcAft>
                <a:spcPts val="450"/>
              </a:spcAft>
              <a:buClr>
                <a:schemeClr val="accent1"/>
              </a:buClr>
              <a:buSzPct val="100000"/>
              <a:buFont typeface="Arial" panose="020B0604020202020204" pitchFamily="34" charset="0"/>
              <a:buChar char="•"/>
            </a:pPr>
            <a:endParaRPr lang="en-US" sz="2400" dirty="0"/>
          </a:p>
        </p:txBody>
      </p:sp>
      <p:sp>
        <p:nvSpPr>
          <p:cNvPr id="5" name="Footer Placeholder 4">
            <a:extLst>
              <a:ext uri="{FF2B5EF4-FFF2-40B4-BE49-F238E27FC236}">
                <a16:creationId xmlns:a16="http://schemas.microsoft.com/office/drawing/2014/main" id="{76D3C09D-09DF-2041-895E-108B8A755609}"/>
              </a:ext>
            </a:extLst>
          </p:cNvPr>
          <p:cNvSpPr>
            <a:spLocks noGrp="1"/>
          </p:cNvSpPr>
          <p:nvPr>
            <p:ph type="ftr" sz="quarter" idx="11"/>
          </p:nvPr>
        </p:nvSpPr>
        <p:spPr>
          <a:xfrm>
            <a:off x="4976031" y="6033479"/>
            <a:ext cx="5259985" cy="365125"/>
          </a:xfrm>
        </p:spPr>
        <p:txBody>
          <a:bodyPr vert="horz" lIns="91440" tIns="45720" rIns="91440" bIns="45720" rtlCol="0" anchor="ctr">
            <a:normAutofit/>
          </a:bodyPr>
          <a:lstStyle/>
          <a:p>
            <a:pPr algn="l">
              <a:spcAft>
                <a:spcPts val="600"/>
              </a:spcAft>
            </a:pPr>
            <a:r>
              <a:rPr lang="en-US" sz="1050" kern="1200" dirty="0">
                <a:solidFill>
                  <a:schemeClr val="tx1">
                    <a:alpha val="80000"/>
                  </a:schemeClr>
                </a:solidFill>
                <a:latin typeface="+mn-lt"/>
                <a:ea typeface="+mn-ea"/>
                <a:cs typeface="+mn-cs"/>
              </a:rPr>
              <a:t>©  Leonard Consultancy 2022</a:t>
            </a:r>
          </a:p>
        </p:txBody>
      </p:sp>
    </p:spTree>
    <p:extLst>
      <p:ext uri="{BB962C8B-B14F-4D97-AF65-F5344CB8AC3E}">
        <p14:creationId xmlns:p14="http://schemas.microsoft.com/office/powerpoint/2010/main" val="89906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7C82ADB-5B06-DC46-95B7-70D7F4E19D43}"/>
              </a:ext>
            </a:extLst>
          </p:cNvPr>
          <p:cNvSpPr txBox="1"/>
          <p:nvPr/>
        </p:nvSpPr>
        <p:spPr>
          <a:xfrm>
            <a:off x="586478" y="1683756"/>
            <a:ext cx="3115265" cy="23963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kern="1200" dirty="0">
                <a:solidFill>
                  <a:srgbClr val="FFFFFF"/>
                </a:solidFill>
                <a:latin typeface="+mj-lt"/>
                <a:ea typeface="+mj-ea"/>
                <a:cs typeface="+mj-cs"/>
              </a:rPr>
              <a:t> Review of AIM2</a:t>
            </a:r>
          </a:p>
        </p:txBody>
      </p:sp>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a:xfrm>
            <a:off x="86710" y="6528020"/>
            <a:ext cx="4114800" cy="365125"/>
          </a:xfrm>
        </p:spPr>
        <p:txBody>
          <a:bodyPr vert="horz" lIns="91440" tIns="45720" rIns="91440" bIns="45720" rtlCol="0" anchor="ctr">
            <a:normAutofit fontScale="92500" lnSpcReduction="10000"/>
          </a:bodyPr>
          <a:lstStyle/>
          <a:p>
            <a:pPr algn="l">
              <a:lnSpc>
                <a:spcPct val="90000"/>
              </a:lnSpc>
              <a:spcAft>
                <a:spcPts val="600"/>
              </a:spcAft>
            </a:pPr>
            <a:r>
              <a:rPr lang="en-US" sz="1000" b="1" kern="1200" dirty="0">
                <a:solidFill>
                  <a:srgbClr val="FFFFFF"/>
                </a:solidFill>
                <a:latin typeface="+mn-lt"/>
                <a:ea typeface="+mn-ea"/>
                <a:cs typeface="+mn-cs"/>
              </a:rPr>
              <a:t>© The AIM Project 2019     Leonard &amp; Hackett 2019</a:t>
            </a:r>
            <a:r>
              <a:rPr lang="en-US" sz="700" b="1" kern="1200" dirty="0">
                <a:solidFill>
                  <a:srgbClr val="FFFFFF"/>
                </a:solidFill>
                <a:latin typeface="+mn-lt"/>
                <a:ea typeface="+mn-ea"/>
                <a:cs typeface="+mn-cs"/>
              </a:rPr>
              <a:t>
</a:t>
            </a:r>
            <a:endParaRPr lang="en-US" sz="700" kern="1200" dirty="0">
              <a:solidFill>
                <a:srgbClr val="FFFFFF"/>
              </a:solidFill>
              <a:latin typeface="+mn-lt"/>
              <a:ea typeface="+mn-ea"/>
              <a:cs typeface="+mn-cs"/>
            </a:endParaRPr>
          </a:p>
        </p:txBody>
      </p:sp>
      <p:sp>
        <p:nvSpPr>
          <p:cNvPr id="9" name="Slide Number Placeholder 8">
            <a:extLst>
              <a:ext uri="{FF2B5EF4-FFF2-40B4-BE49-F238E27FC236}">
                <a16:creationId xmlns:a16="http://schemas.microsoft.com/office/drawing/2014/main" id="{E8A5A80D-E16E-D345-A9B0-C27774A42AB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30</a:t>
            </a:fld>
            <a:endParaRPr lang="en-US" sz="1100">
              <a:solidFill>
                <a:schemeClr val="tx1">
                  <a:lumMod val="50000"/>
                  <a:lumOff val="50000"/>
                </a:schemeClr>
              </a:solidFill>
            </a:endParaRPr>
          </a:p>
        </p:txBody>
      </p:sp>
      <p:grpSp>
        <p:nvGrpSpPr>
          <p:cNvPr id="3" name="Group 2">
            <a:extLst>
              <a:ext uri="{FF2B5EF4-FFF2-40B4-BE49-F238E27FC236}">
                <a16:creationId xmlns:a16="http://schemas.microsoft.com/office/drawing/2014/main" id="{6A7E7FA1-C224-6A49-BA9F-12F02B5E39AD}"/>
              </a:ext>
            </a:extLst>
          </p:cNvPr>
          <p:cNvGrpSpPr/>
          <p:nvPr/>
        </p:nvGrpSpPr>
        <p:grpSpPr>
          <a:xfrm>
            <a:off x="2879338" y="96938"/>
            <a:ext cx="1061397" cy="965912"/>
            <a:chOff x="0" y="0"/>
            <a:chExt cx="1466850" cy="1485900"/>
          </a:xfrm>
        </p:grpSpPr>
        <p:sp>
          <p:nvSpPr>
            <p:cNvPr id="4" name="Oval 3">
              <a:extLst>
                <a:ext uri="{FF2B5EF4-FFF2-40B4-BE49-F238E27FC236}">
                  <a16:creationId xmlns:a16="http://schemas.microsoft.com/office/drawing/2014/main" id="{121C746B-C6A6-D74A-AD9B-509F7E9B102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Oval 4">
              <a:extLst>
                <a:ext uri="{FF2B5EF4-FFF2-40B4-BE49-F238E27FC236}">
                  <a16:creationId xmlns:a16="http://schemas.microsoft.com/office/drawing/2014/main" id="{396EDC9E-9C87-164C-BA21-E0BC8FA8E6E2}"/>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Oval 5">
              <a:extLst>
                <a:ext uri="{FF2B5EF4-FFF2-40B4-BE49-F238E27FC236}">
                  <a16:creationId xmlns:a16="http://schemas.microsoft.com/office/drawing/2014/main" id="{0F713F6A-9F1D-0B4D-A787-0F8B954B413E}"/>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spcAft>
                  <a:spcPts val="600"/>
                </a:spcAft>
              </a:pPr>
              <a:r>
                <a:rPr lang="en-US" sz="800" dirty="0">
                  <a:solidFill>
                    <a:schemeClr val="bg1"/>
                  </a:solidFill>
                  <a:latin typeface="Abadi MT Condensed Light" panose="020B0306030101010103" pitchFamily="34" charset="77"/>
                </a:rPr>
                <a:t>AIM</a:t>
              </a:r>
            </a:p>
          </p:txBody>
        </p:sp>
      </p:grpSp>
      <p:graphicFrame>
        <p:nvGraphicFramePr>
          <p:cNvPr id="28" name="TextBox 7">
            <a:extLst>
              <a:ext uri="{FF2B5EF4-FFF2-40B4-BE49-F238E27FC236}">
                <a16:creationId xmlns:a16="http://schemas.microsoft.com/office/drawing/2014/main" id="{A82EE4AA-7D6A-059C-54B4-F00C50F2AEE8}"/>
              </a:ext>
            </a:extLst>
          </p:cNvPr>
          <p:cNvGraphicFramePr/>
          <p:nvPr>
            <p:extLst>
              <p:ext uri="{D42A27DB-BD31-4B8C-83A1-F6EECF244321}">
                <p14:modId xmlns:p14="http://schemas.microsoft.com/office/powerpoint/2010/main" val="252969738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4" name="Picture 1" descr="C:\Users\Marcella\AppData\Local\Microsoft\Windows\Temporary Internet Files\Content.Outlook\IWIWP452\logo2 copy.jpg">
            <a:extLst>
              <a:ext uri="{FF2B5EF4-FFF2-40B4-BE49-F238E27FC236}">
                <a16:creationId xmlns:a16="http://schemas.microsoft.com/office/drawing/2014/main" id="{13AB1536-1621-8B41-82FD-392335B10F0E}"/>
              </a:ext>
            </a:extLst>
          </p:cNvPr>
          <p:cNvPicPr>
            <a:picLocks noChangeAspect="1" noChangeArrowheads="1"/>
          </p:cNvPicPr>
          <p:nvPr/>
        </p:nvPicPr>
        <p:blipFill>
          <a:blip r:embed="rId8" cstate="print"/>
          <a:srcRect/>
          <a:stretch>
            <a:fillRect/>
          </a:stretch>
        </p:blipFill>
        <p:spPr bwMode="auto">
          <a:xfrm>
            <a:off x="238690" y="178808"/>
            <a:ext cx="1200979" cy="837892"/>
          </a:xfrm>
          <a:prstGeom prst="rect">
            <a:avLst/>
          </a:prstGeom>
          <a:noFill/>
          <a:ln w="9525">
            <a:noFill/>
            <a:miter lim="800000"/>
            <a:headEnd/>
            <a:tailEnd/>
          </a:ln>
        </p:spPr>
      </p:pic>
    </p:spTree>
    <p:extLst>
      <p:ext uri="{BB962C8B-B14F-4D97-AF65-F5344CB8AC3E}">
        <p14:creationId xmlns:p14="http://schemas.microsoft.com/office/powerpoint/2010/main" val="1623644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3292D83-FC12-1B44-BF14-F3882064C25F}"/>
              </a:ext>
            </a:extLst>
          </p:cNvPr>
          <p:cNvSpPr txBox="1"/>
          <p:nvPr/>
        </p:nvSpPr>
        <p:spPr>
          <a:xfrm>
            <a:off x="404734" y="1683756"/>
            <a:ext cx="3297009" cy="239635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rgbClr val="FFFFFF"/>
                </a:solidFill>
                <a:latin typeface="Century Gothic" panose="020B0502020202020204" pitchFamily="34" charset="0"/>
                <a:ea typeface="+mj-ea"/>
                <a:cs typeface="+mj-cs"/>
              </a:rPr>
              <a:t>Core Principles of AIM3</a:t>
            </a:r>
          </a:p>
        </p:txBody>
      </p:sp>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a:xfrm>
            <a:off x="586478" y="6376990"/>
            <a:ext cx="4114800" cy="365125"/>
          </a:xfrm>
        </p:spPr>
        <p:txBody>
          <a:bodyPr vert="horz" lIns="91440" tIns="45720" rIns="91440" bIns="45720" rtlCol="0" anchor="ctr">
            <a:normAutofit fontScale="92500" lnSpcReduction="10000"/>
          </a:bodyPr>
          <a:lstStyle/>
          <a:p>
            <a:pPr algn="l">
              <a:lnSpc>
                <a:spcPct val="90000"/>
              </a:lnSpc>
              <a:spcAft>
                <a:spcPts val="600"/>
              </a:spcAft>
            </a:pPr>
            <a:r>
              <a:rPr lang="en-US" sz="1000" b="1" kern="1200" dirty="0">
                <a:solidFill>
                  <a:srgbClr val="FFFFFF"/>
                </a:solidFill>
                <a:latin typeface="+mn-lt"/>
                <a:ea typeface="+mn-ea"/>
                <a:cs typeface="+mn-cs"/>
              </a:rPr>
              <a:t>© The AIM Project 2019     Leonard &amp; Hackett 2019</a:t>
            </a:r>
            <a:r>
              <a:rPr lang="en-US" sz="700" b="1" kern="1200" dirty="0">
                <a:solidFill>
                  <a:srgbClr val="FFFFFF"/>
                </a:solidFill>
                <a:latin typeface="+mn-lt"/>
                <a:ea typeface="+mn-ea"/>
                <a:cs typeface="+mn-cs"/>
              </a:rPr>
              <a:t>
</a:t>
            </a:r>
            <a:endParaRPr lang="en-US" sz="700" kern="1200" dirty="0">
              <a:solidFill>
                <a:srgbClr val="FFFFFF"/>
              </a:solidFill>
              <a:latin typeface="+mn-lt"/>
              <a:ea typeface="+mn-ea"/>
              <a:cs typeface="+mn-cs"/>
            </a:endParaRPr>
          </a:p>
        </p:txBody>
      </p:sp>
      <p:sp>
        <p:nvSpPr>
          <p:cNvPr id="9" name="Slide Number Placeholder 8">
            <a:extLst>
              <a:ext uri="{FF2B5EF4-FFF2-40B4-BE49-F238E27FC236}">
                <a16:creationId xmlns:a16="http://schemas.microsoft.com/office/drawing/2014/main" id="{63721807-C65E-A348-8BED-8C6F29A33C1B}"/>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31</a:t>
            </a:fld>
            <a:endParaRPr lang="en-US" sz="1100">
              <a:solidFill>
                <a:schemeClr val="tx1">
                  <a:lumMod val="50000"/>
                  <a:lumOff val="50000"/>
                </a:schemeClr>
              </a:solidFill>
            </a:endParaRPr>
          </a:p>
        </p:txBody>
      </p:sp>
      <p:graphicFrame>
        <p:nvGraphicFramePr>
          <p:cNvPr id="11" name="TextBox 7">
            <a:extLst>
              <a:ext uri="{FF2B5EF4-FFF2-40B4-BE49-F238E27FC236}">
                <a16:creationId xmlns:a16="http://schemas.microsoft.com/office/drawing/2014/main" id="{5CF4731D-E3B1-69BE-8A2B-B354AF5DA104}"/>
              </a:ext>
            </a:extLst>
          </p:cNvPr>
          <p:cNvGraphicFramePr/>
          <p:nvPr>
            <p:extLst>
              <p:ext uri="{D42A27DB-BD31-4B8C-83A1-F6EECF244321}">
                <p14:modId xmlns:p14="http://schemas.microsoft.com/office/powerpoint/2010/main" val="609739883"/>
              </p:ext>
            </p:extLst>
          </p:nvPr>
        </p:nvGraphicFramePr>
        <p:xfrm>
          <a:off x="4083861" y="109410"/>
          <a:ext cx="7938249" cy="6591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a:extLst>
              <a:ext uri="{FF2B5EF4-FFF2-40B4-BE49-F238E27FC236}">
                <a16:creationId xmlns:a16="http://schemas.microsoft.com/office/drawing/2014/main" id="{CF7000F5-E73A-B747-9C3F-50DBE2FD940D}"/>
              </a:ext>
            </a:extLst>
          </p:cNvPr>
          <p:cNvGrpSpPr/>
          <p:nvPr/>
        </p:nvGrpSpPr>
        <p:grpSpPr>
          <a:xfrm>
            <a:off x="2818152" y="96938"/>
            <a:ext cx="1122584" cy="982354"/>
            <a:chOff x="0" y="0"/>
            <a:chExt cx="1466850" cy="1485900"/>
          </a:xfrm>
        </p:grpSpPr>
        <p:sp>
          <p:nvSpPr>
            <p:cNvPr id="20" name="Oval 19">
              <a:extLst>
                <a:ext uri="{FF2B5EF4-FFF2-40B4-BE49-F238E27FC236}">
                  <a16:creationId xmlns:a16="http://schemas.microsoft.com/office/drawing/2014/main" id="{22B2F7E7-6829-264C-98DC-AAB5974DCE7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E426EE6B-0A1C-384D-BAB3-4AF61B655261}"/>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608CB4DB-EF19-514C-9069-7E090C0AD8B1}"/>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spcAft>
                  <a:spcPts val="600"/>
                </a:spcAft>
              </a:pPr>
              <a:r>
                <a:rPr lang="en-US" sz="800" dirty="0">
                  <a:solidFill>
                    <a:schemeClr val="bg1"/>
                  </a:solidFill>
                  <a:latin typeface="Abadi MT Condensed Light" panose="020B0306030101010103" pitchFamily="34" charset="77"/>
                </a:rPr>
                <a:t>AIM</a:t>
              </a:r>
            </a:p>
          </p:txBody>
        </p:sp>
      </p:grpSp>
      <p:pic>
        <p:nvPicPr>
          <p:cNvPr id="26" name="Picture 1" descr="C:\Users\Marcella\AppData\Local\Microsoft\Windows\Temporary Internet Files\Content.Outlook\IWIWP452\logo2 copy.jpg">
            <a:extLst>
              <a:ext uri="{FF2B5EF4-FFF2-40B4-BE49-F238E27FC236}">
                <a16:creationId xmlns:a16="http://schemas.microsoft.com/office/drawing/2014/main" id="{2BDBCF1A-520A-A542-9F9A-E0D147EC4026}"/>
              </a:ext>
            </a:extLst>
          </p:cNvPr>
          <p:cNvPicPr>
            <a:picLocks noChangeAspect="1" noChangeArrowheads="1"/>
          </p:cNvPicPr>
          <p:nvPr/>
        </p:nvPicPr>
        <p:blipFill>
          <a:blip r:embed="rId8" cstate="print"/>
          <a:srcRect/>
          <a:stretch>
            <a:fillRect/>
          </a:stretch>
        </p:blipFill>
        <p:spPr bwMode="auto">
          <a:xfrm>
            <a:off x="96703" y="131048"/>
            <a:ext cx="1200979" cy="837892"/>
          </a:xfrm>
          <a:prstGeom prst="rect">
            <a:avLst/>
          </a:prstGeom>
          <a:noFill/>
          <a:ln w="9525">
            <a:noFill/>
            <a:miter lim="800000"/>
            <a:headEnd/>
            <a:tailEnd/>
          </a:ln>
        </p:spPr>
      </p:pic>
    </p:spTree>
    <p:extLst>
      <p:ext uri="{BB962C8B-B14F-4D97-AF65-F5344CB8AC3E}">
        <p14:creationId xmlns:p14="http://schemas.microsoft.com/office/powerpoint/2010/main" val="2411568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985282-74EA-C34F-B5E2-78AB8810982F}"/>
              </a:ext>
            </a:extLst>
          </p:cNvPr>
          <p:cNvSpPr>
            <a:spLocks noGrp="1"/>
          </p:cNvSpPr>
          <p:nvPr>
            <p:ph type="ftr" sz="quarter" idx="11"/>
          </p:nvPr>
        </p:nvSpPr>
        <p:spPr/>
        <p:txBody>
          <a:bodyPr/>
          <a:lstStyle/>
          <a:p>
            <a:r>
              <a:rPr lang="en-US"/>
              <a:t>© The AIM Project 2019     Leonard &amp; Hackett 2019
</a:t>
            </a:r>
          </a:p>
        </p:txBody>
      </p:sp>
      <p:sp>
        <p:nvSpPr>
          <p:cNvPr id="3" name="Slide Number Placeholder 2">
            <a:extLst>
              <a:ext uri="{FF2B5EF4-FFF2-40B4-BE49-F238E27FC236}">
                <a16:creationId xmlns:a16="http://schemas.microsoft.com/office/drawing/2014/main" id="{EFE0BB25-00B6-0348-9A8A-71E2CCC42404}"/>
              </a:ext>
            </a:extLst>
          </p:cNvPr>
          <p:cNvSpPr>
            <a:spLocks noGrp="1"/>
          </p:cNvSpPr>
          <p:nvPr>
            <p:ph type="sldNum" sz="quarter" idx="12"/>
          </p:nvPr>
        </p:nvSpPr>
        <p:spPr/>
        <p:txBody>
          <a:bodyPr/>
          <a:lstStyle/>
          <a:p>
            <a:fld id="{B17C6C79-B628-8B4F-8E1D-4C94F1C4B219}" type="slidenum">
              <a:rPr lang="en-US" smtClean="0"/>
              <a:t>32</a:t>
            </a:fld>
            <a:endParaRPr lang="en-US"/>
          </a:p>
        </p:txBody>
      </p:sp>
      <p:graphicFrame>
        <p:nvGraphicFramePr>
          <p:cNvPr id="4" name="Diagram 3">
            <a:extLst>
              <a:ext uri="{FF2B5EF4-FFF2-40B4-BE49-F238E27FC236}">
                <a16:creationId xmlns:a16="http://schemas.microsoft.com/office/drawing/2014/main" id="{1CF05D2E-19C4-5D47-B79D-FC44C95D70EE}"/>
              </a:ext>
            </a:extLst>
          </p:cNvPr>
          <p:cNvGraphicFramePr/>
          <p:nvPr>
            <p:extLst>
              <p:ext uri="{D42A27DB-BD31-4B8C-83A1-F6EECF244321}">
                <p14:modId xmlns:p14="http://schemas.microsoft.com/office/powerpoint/2010/main" val="192195045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164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A9FF77-14D6-4F80-B390-CCC94D83107D}"/>
              </a:ext>
            </a:extLst>
          </p:cNvPr>
          <p:cNvPicPr>
            <a:picLocks noChangeAspect="1"/>
          </p:cNvPicPr>
          <p:nvPr/>
        </p:nvPicPr>
        <p:blipFill rotWithShape="1">
          <a:blip r:embed="rId2"/>
          <a:srcRect l="14836" r="35968"/>
          <a:stretch/>
        </p:blipFill>
        <p:spPr>
          <a:xfrm>
            <a:off x="6086372" y="759254"/>
            <a:ext cx="3928755" cy="5330650"/>
          </a:xfrm>
          <a:prstGeom prst="rect">
            <a:avLst/>
          </a:prstGeom>
        </p:spPr>
      </p:pic>
      <p:sp>
        <p:nvSpPr>
          <p:cNvPr id="4" name="Footer Placeholder 3">
            <a:extLst>
              <a:ext uri="{FF2B5EF4-FFF2-40B4-BE49-F238E27FC236}">
                <a16:creationId xmlns:a16="http://schemas.microsoft.com/office/drawing/2014/main" id="{40126810-883A-9E41-9D0E-88BC0CC2AB7B}"/>
              </a:ext>
            </a:extLst>
          </p:cNvPr>
          <p:cNvSpPr>
            <a:spLocks noGrp="1"/>
          </p:cNvSpPr>
          <p:nvPr>
            <p:ph type="ftr" sz="quarter" idx="11"/>
          </p:nvPr>
        </p:nvSpPr>
        <p:spPr>
          <a:xfrm>
            <a:off x="4425952" y="6356351"/>
            <a:ext cx="4433637" cy="365125"/>
          </a:xfrm>
        </p:spPr>
        <p:txBody>
          <a:bodyPr vert="horz" lIns="91440" tIns="45720" rIns="91440" bIns="45720" rtlCol="0" anchor="ctr">
            <a:normAutofit/>
          </a:bodyPr>
          <a:lstStyle/>
          <a:p>
            <a:pPr>
              <a:spcAft>
                <a:spcPts val="600"/>
              </a:spcAft>
            </a:pPr>
            <a:r>
              <a:rPr lang="en-US" sz="1100" dirty="0">
                <a:solidFill>
                  <a:schemeClr val="tx1">
                    <a:lumMod val="50000"/>
                    <a:lumOff val="50000"/>
                  </a:schemeClr>
                </a:solidFill>
              </a:rPr>
              <a:t>©  Leonard Consultancy 2022</a:t>
            </a:r>
          </a:p>
        </p:txBody>
      </p:sp>
      <p:graphicFrame>
        <p:nvGraphicFramePr>
          <p:cNvPr id="29" name="TextBox 2">
            <a:extLst>
              <a:ext uri="{FF2B5EF4-FFF2-40B4-BE49-F238E27FC236}">
                <a16:creationId xmlns:a16="http://schemas.microsoft.com/office/drawing/2014/main" id="{D92D6856-C107-4BD9-AB60-F4FDAB44DF94}"/>
              </a:ext>
            </a:extLst>
          </p:cNvPr>
          <p:cNvGraphicFramePr/>
          <p:nvPr/>
        </p:nvGraphicFramePr>
        <p:xfrm>
          <a:off x="1740936" y="2510395"/>
          <a:ext cx="3749222" cy="3274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806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5DFA07-37D1-3B46-87B5-60E869FBBD5B}"/>
              </a:ext>
            </a:extLst>
          </p:cNvPr>
          <p:cNvSpPr txBox="1"/>
          <p:nvPr/>
        </p:nvSpPr>
        <p:spPr>
          <a:xfrm>
            <a:off x="2678338" y="864109"/>
            <a:ext cx="2305435" cy="5120639"/>
          </a:xfrm>
          <a:prstGeom prst="rect">
            <a:avLst/>
          </a:prstGeom>
        </p:spPr>
        <p:txBody>
          <a:bodyPr vert="horz" lIns="91440" tIns="45720" rIns="91440" bIns="45720" rtlCol="0" anchor="ctr">
            <a:normAutofit/>
          </a:bodyPr>
          <a:lstStyle/>
          <a:p>
            <a:pPr algn="r">
              <a:lnSpc>
                <a:spcPct val="90000"/>
              </a:lnSpc>
              <a:spcBef>
                <a:spcPct val="0"/>
              </a:spcBef>
              <a:spcAft>
                <a:spcPts val="450"/>
              </a:spcAft>
            </a:pPr>
            <a:r>
              <a:rPr lang="en-US" sz="3600" cap="all" spc="-60">
                <a:solidFill>
                  <a:schemeClr val="tx1">
                    <a:lumMod val="85000"/>
                    <a:lumOff val="15000"/>
                  </a:schemeClr>
                </a:solidFill>
                <a:latin typeface="+mj-lt"/>
                <a:ea typeface="+mj-ea"/>
                <a:cs typeface="+mj-cs"/>
              </a:rPr>
              <a:t>What might the HSB mean for the Young Person?</a:t>
            </a:r>
          </a:p>
        </p:txBody>
      </p:sp>
      <p:sp>
        <p:nvSpPr>
          <p:cNvPr id="7" name="Footer Placeholder 6">
            <a:extLst>
              <a:ext uri="{FF2B5EF4-FFF2-40B4-BE49-F238E27FC236}">
                <a16:creationId xmlns:a16="http://schemas.microsoft.com/office/drawing/2014/main" id="{0BFAEE0D-BBB3-4540-A65E-2750A9C6440D}"/>
              </a:ext>
            </a:extLst>
          </p:cNvPr>
          <p:cNvSpPr>
            <a:spLocks noGrp="1"/>
          </p:cNvSpPr>
          <p:nvPr>
            <p:ph type="ftr" sz="quarter" idx="11"/>
          </p:nvPr>
        </p:nvSpPr>
        <p:spPr>
          <a:xfrm>
            <a:off x="4425952" y="6356351"/>
            <a:ext cx="4433637" cy="365125"/>
          </a:xfrm>
        </p:spPr>
        <p:txBody>
          <a:bodyPr vert="horz" lIns="91440" tIns="45720" rIns="91440" bIns="45720" rtlCol="0" anchor="ctr">
            <a:normAutofit/>
          </a:bodyPr>
          <a:lstStyle/>
          <a:p>
            <a:pPr>
              <a:spcAft>
                <a:spcPts val="600"/>
              </a:spcAft>
            </a:pPr>
            <a:r>
              <a:rPr lang="en-US" sz="1100" dirty="0"/>
              <a:t>©   Leonard Consultancy 2022</a:t>
            </a:r>
          </a:p>
        </p:txBody>
      </p:sp>
      <p:graphicFrame>
        <p:nvGraphicFramePr>
          <p:cNvPr id="9" name="TextBox 5">
            <a:extLst>
              <a:ext uri="{FF2B5EF4-FFF2-40B4-BE49-F238E27FC236}">
                <a16:creationId xmlns:a16="http://schemas.microsoft.com/office/drawing/2014/main" id="{EBD5D93F-E0F6-42D4-D58E-6A205AD23A65}"/>
              </a:ext>
            </a:extLst>
          </p:cNvPr>
          <p:cNvGraphicFramePr/>
          <p:nvPr/>
        </p:nvGraphicFramePr>
        <p:xfrm>
          <a:off x="5490921" y="864108"/>
          <a:ext cx="443300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7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6E4DA1-06A8-C44D-9ED4-CE4C5100B42F}"/>
              </a:ext>
            </a:extLst>
          </p:cNvPr>
          <p:cNvSpPr txBox="1"/>
          <p:nvPr/>
        </p:nvSpPr>
        <p:spPr>
          <a:xfrm>
            <a:off x="941793" y="268814"/>
            <a:ext cx="2393004" cy="4601183"/>
          </a:xfrm>
          <a:prstGeom prst="rect">
            <a:avLst/>
          </a:prstGeom>
        </p:spPr>
        <p:txBody>
          <a:bodyPr vert="horz" lIns="91440" tIns="45720" rIns="91440" bIns="45720" rtlCol="0" anchor="ctr">
            <a:normAutofit/>
          </a:bodyPr>
          <a:lstStyle/>
          <a:p>
            <a:pPr>
              <a:lnSpc>
                <a:spcPct val="90000"/>
              </a:lnSpc>
              <a:spcBef>
                <a:spcPct val="0"/>
              </a:spcBef>
              <a:spcAft>
                <a:spcPts val="450"/>
              </a:spcAft>
            </a:pPr>
            <a:r>
              <a:rPr lang="en-US" sz="2800" spc="-60" dirty="0">
                <a:solidFill>
                  <a:srgbClr val="002060"/>
                </a:solidFill>
                <a:latin typeface="+mj-lt"/>
                <a:ea typeface="+mj-ea"/>
                <a:cs typeface="+mj-cs"/>
              </a:rPr>
              <a:t>Understanding the YP and their pathway</a:t>
            </a:r>
          </a:p>
        </p:txBody>
      </p:sp>
      <p:sp>
        <p:nvSpPr>
          <p:cNvPr id="4" name="TextBox 3">
            <a:extLst>
              <a:ext uri="{FF2B5EF4-FFF2-40B4-BE49-F238E27FC236}">
                <a16:creationId xmlns:a16="http://schemas.microsoft.com/office/drawing/2014/main" id="{2AA4CF6E-0810-EF4A-AAD2-8E838E1EB736}"/>
              </a:ext>
            </a:extLst>
          </p:cNvPr>
          <p:cNvSpPr txBox="1"/>
          <p:nvPr/>
        </p:nvSpPr>
        <p:spPr>
          <a:xfrm>
            <a:off x="4106694" y="136525"/>
            <a:ext cx="7661753" cy="6584950"/>
          </a:xfrm>
          <a:prstGeom prst="rect">
            <a:avLst/>
          </a:prstGeom>
        </p:spPr>
        <p:txBody>
          <a:bodyPr vert="horz" lIns="91440" tIns="45720" rIns="91440" bIns="45720" rtlCol="0" anchor="ctr">
            <a:normAutofit/>
          </a:bodyPr>
          <a:lstStyle/>
          <a:p>
            <a:pPr marL="360045" indent="-182880">
              <a:lnSpc>
                <a:spcPct val="90000"/>
              </a:lnSpc>
              <a:spcAft>
                <a:spcPts val="450"/>
              </a:spcAft>
              <a:buClr>
                <a:schemeClr val="accent1"/>
              </a:buClr>
              <a:buFont typeface="Wingdings 2" pitchFamily="18" charset="2"/>
              <a:buChar char=""/>
            </a:pPr>
            <a:r>
              <a:rPr lang="en-US" sz="2000" dirty="0" err="1">
                <a:solidFill>
                  <a:schemeClr val="tx1">
                    <a:lumMod val="65000"/>
                    <a:lumOff val="35000"/>
                  </a:schemeClr>
                </a:solidFill>
                <a:latin typeface="Century Gothic" panose="020B0502020202020204" pitchFamily="34" charset="0"/>
              </a:rPr>
              <a:t>Recognises</a:t>
            </a:r>
            <a:r>
              <a:rPr lang="en-US" sz="2000" dirty="0">
                <a:solidFill>
                  <a:schemeClr val="tx1">
                    <a:lumMod val="65000"/>
                    <a:lumOff val="35000"/>
                  </a:schemeClr>
                </a:solidFill>
                <a:latin typeface="Century Gothic" panose="020B0502020202020204" pitchFamily="34" charset="0"/>
              </a:rPr>
              <a:t> the origins of why a person commits sexual abusive </a:t>
            </a:r>
            <a:r>
              <a:rPr lang="en-US" sz="2000" dirty="0" err="1">
                <a:solidFill>
                  <a:schemeClr val="tx1">
                    <a:lumMod val="65000"/>
                    <a:lumOff val="35000"/>
                  </a:schemeClr>
                </a:solidFill>
                <a:latin typeface="Century Gothic" panose="020B0502020202020204" pitchFamily="34" charset="0"/>
              </a:rPr>
              <a:t>behaviour</a:t>
            </a:r>
            <a:r>
              <a:rPr lang="en-US" sz="2000" dirty="0">
                <a:solidFill>
                  <a:schemeClr val="tx1">
                    <a:lumMod val="65000"/>
                    <a:lumOff val="35000"/>
                  </a:schemeClr>
                </a:solidFill>
                <a:latin typeface="Century Gothic" panose="020B0502020202020204" pitchFamily="34" charset="0"/>
              </a:rPr>
              <a:t> often lies in their own life experiences</a:t>
            </a:r>
          </a:p>
          <a:p>
            <a:pPr marL="360045" indent="-182880">
              <a:lnSpc>
                <a:spcPct val="90000"/>
              </a:lnSpc>
              <a:spcAft>
                <a:spcPts val="450"/>
              </a:spcAft>
              <a:buClr>
                <a:schemeClr val="accent1"/>
              </a:buClr>
              <a:buFont typeface="Wingdings 2" pitchFamily="18" charset="2"/>
              <a:buChar char=""/>
            </a:pPr>
            <a:r>
              <a:rPr lang="en-US" sz="2000" dirty="0" err="1">
                <a:solidFill>
                  <a:schemeClr val="tx1">
                    <a:lumMod val="65000"/>
                    <a:lumOff val="35000"/>
                  </a:schemeClr>
                </a:solidFill>
                <a:latin typeface="Century Gothic" panose="020B0502020202020204" pitchFamily="34" charset="0"/>
              </a:rPr>
              <a:t>Recognises</a:t>
            </a:r>
            <a:r>
              <a:rPr lang="en-US" sz="2000" dirty="0">
                <a:solidFill>
                  <a:schemeClr val="tx1">
                    <a:lumMod val="65000"/>
                    <a:lumOff val="35000"/>
                  </a:schemeClr>
                </a:solidFill>
                <a:latin typeface="Century Gothic" panose="020B0502020202020204" pitchFamily="34" charset="0"/>
              </a:rPr>
              <a:t> the need to see beyond the </a:t>
            </a:r>
            <a:r>
              <a:rPr lang="en-US" sz="2000" dirty="0" err="1">
                <a:solidFill>
                  <a:schemeClr val="tx1">
                    <a:lumMod val="65000"/>
                    <a:lumOff val="35000"/>
                  </a:schemeClr>
                </a:solidFill>
                <a:latin typeface="Century Gothic" panose="020B0502020202020204" pitchFamily="34" charset="0"/>
              </a:rPr>
              <a:t>behaviour</a:t>
            </a:r>
            <a:r>
              <a:rPr lang="en-US" sz="2000" dirty="0">
                <a:solidFill>
                  <a:schemeClr val="tx1">
                    <a:lumMod val="65000"/>
                    <a:lumOff val="35000"/>
                  </a:schemeClr>
                </a:solidFill>
                <a:latin typeface="Century Gothic" panose="020B0502020202020204" pitchFamily="34" charset="0"/>
              </a:rPr>
              <a:t> to understand what needs the behavior meets for the person</a:t>
            </a:r>
          </a:p>
          <a:p>
            <a:pPr marL="360045" indent="-182880">
              <a:lnSpc>
                <a:spcPct val="90000"/>
              </a:lnSpc>
              <a:spcAft>
                <a:spcPts val="450"/>
              </a:spcAft>
              <a:buClr>
                <a:schemeClr val="accent1"/>
              </a:buClr>
              <a:buFont typeface="Wingdings 2" pitchFamily="18" charset="2"/>
              <a:buChar char=""/>
            </a:pPr>
            <a:r>
              <a:rPr lang="en-US" sz="2000" dirty="0">
                <a:solidFill>
                  <a:schemeClr val="tx1">
                    <a:lumMod val="65000"/>
                    <a:lumOff val="35000"/>
                  </a:schemeClr>
                </a:solidFill>
                <a:latin typeface="Century Gothic" panose="020B0502020202020204" pitchFamily="34" charset="0"/>
              </a:rPr>
              <a:t>To understand what support systems are influencing the person both positively and negatively to assist the person from committing further sexual abuse</a:t>
            </a:r>
          </a:p>
          <a:p>
            <a:pPr marL="360045" indent="-182880">
              <a:lnSpc>
                <a:spcPct val="90000"/>
              </a:lnSpc>
              <a:spcAft>
                <a:spcPts val="450"/>
              </a:spcAft>
              <a:buClr>
                <a:schemeClr val="accent1"/>
              </a:buClr>
              <a:buFont typeface="Wingdings 2" pitchFamily="18" charset="2"/>
              <a:buChar char=""/>
            </a:pPr>
            <a:r>
              <a:rPr lang="en-US" sz="2000" dirty="0">
                <a:solidFill>
                  <a:schemeClr val="tx1">
                    <a:lumMod val="65000"/>
                    <a:lumOff val="35000"/>
                  </a:schemeClr>
                </a:solidFill>
                <a:latin typeface="Century Gothic" panose="020B0502020202020204" pitchFamily="34" charset="0"/>
              </a:rPr>
              <a:t>Relying solely on static determinations of low, medium and high risk provide minimal assistance to child protection decision making in terms of working in partnership with the family in recognizing change due to age, maturity, environmental and societal influences</a:t>
            </a:r>
          </a:p>
          <a:p>
            <a:pPr marL="360045" indent="-182880">
              <a:lnSpc>
                <a:spcPct val="90000"/>
              </a:lnSpc>
              <a:spcAft>
                <a:spcPts val="450"/>
              </a:spcAft>
              <a:buClr>
                <a:schemeClr val="accent1"/>
              </a:buClr>
              <a:buFont typeface="Wingdings 2" pitchFamily="18" charset="2"/>
              <a:buChar char=""/>
            </a:pPr>
            <a:r>
              <a:rPr lang="en-US" sz="2000" dirty="0">
                <a:solidFill>
                  <a:schemeClr val="tx1">
                    <a:lumMod val="65000"/>
                    <a:lumOff val="35000"/>
                  </a:schemeClr>
                </a:solidFill>
                <a:latin typeface="Century Gothic" panose="020B0502020202020204" pitchFamily="34" charset="0"/>
              </a:rPr>
              <a:t>It informs the identification of individualized interventions for the person rather than generic </a:t>
            </a:r>
            <a:r>
              <a:rPr lang="en-US" sz="2000" dirty="0" err="1">
                <a:solidFill>
                  <a:schemeClr val="tx1">
                    <a:lumMod val="65000"/>
                    <a:lumOff val="35000"/>
                  </a:schemeClr>
                </a:solidFill>
                <a:latin typeface="Century Gothic" panose="020B0502020202020204" pitchFamily="34" charset="0"/>
              </a:rPr>
              <a:t>programmes</a:t>
            </a:r>
            <a:r>
              <a:rPr lang="en-US" sz="2000" dirty="0">
                <a:solidFill>
                  <a:schemeClr val="tx1">
                    <a:lumMod val="65000"/>
                    <a:lumOff val="35000"/>
                  </a:schemeClr>
                </a:solidFill>
                <a:latin typeface="Century Gothic" panose="020B0502020202020204" pitchFamily="34" charset="0"/>
              </a:rPr>
              <a:t> </a:t>
            </a:r>
          </a:p>
          <a:p>
            <a:pPr marL="257175" indent="-182880">
              <a:lnSpc>
                <a:spcPct val="90000"/>
              </a:lnSpc>
              <a:spcAft>
                <a:spcPts val="450"/>
              </a:spcAft>
              <a:buClr>
                <a:schemeClr val="accent1"/>
              </a:buClr>
              <a:buFont typeface="Wingdings 2" pitchFamily="18" charset="2"/>
              <a:buChar char=""/>
            </a:pPr>
            <a:endParaRPr lang="en-US" sz="1100" dirty="0">
              <a:solidFill>
                <a:schemeClr val="tx1">
                  <a:lumMod val="65000"/>
                  <a:lumOff val="35000"/>
                </a:schemeClr>
              </a:solidFill>
            </a:endParaRPr>
          </a:p>
        </p:txBody>
      </p:sp>
      <p:pic>
        <p:nvPicPr>
          <p:cNvPr id="6" name="Picture 5" descr="A picture containing holding, woman, white&#10;&#10;Description automatically generated">
            <a:extLst>
              <a:ext uri="{FF2B5EF4-FFF2-40B4-BE49-F238E27FC236}">
                <a16:creationId xmlns:a16="http://schemas.microsoft.com/office/drawing/2014/main" id="{8AC99443-E887-C244-AA1A-DE88AFDAA335}"/>
              </a:ext>
            </a:extLst>
          </p:cNvPr>
          <p:cNvPicPr>
            <a:picLocks noChangeAspect="1"/>
          </p:cNvPicPr>
          <p:nvPr/>
        </p:nvPicPr>
        <p:blipFill>
          <a:blip r:embed="rId2"/>
          <a:stretch>
            <a:fillRect/>
          </a:stretch>
        </p:blipFill>
        <p:spPr>
          <a:xfrm>
            <a:off x="0" y="4115435"/>
            <a:ext cx="2606040" cy="2606040"/>
          </a:xfrm>
          <a:prstGeom prst="rect">
            <a:avLst/>
          </a:prstGeom>
        </p:spPr>
      </p:pic>
      <p:sp>
        <p:nvSpPr>
          <p:cNvPr id="2" name="Footer Placeholder 1">
            <a:extLst>
              <a:ext uri="{FF2B5EF4-FFF2-40B4-BE49-F238E27FC236}">
                <a16:creationId xmlns:a16="http://schemas.microsoft.com/office/drawing/2014/main" id="{0D119A21-8FA4-0A4B-A5B3-9597FF6D8FA7}"/>
              </a:ext>
            </a:extLst>
          </p:cNvPr>
          <p:cNvSpPr>
            <a:spLocks noGrp="1"/>
          </p:cNvSpPr>
          <p:nvPr>
            <p:ph type="ftr" sz="quarter" idx="11"/>
          </p:nvPr>
        </p:nvSpPr>
        <p:spPr>
          <a:xfrm>
            <a:off x="4425952" y="6356351"/>
            <a:ext cx="4433637" cy="365125"/>
          </a:xfrm>
        </p:spPr>
        <p:txBody>
          <a:bodyPr vert="horz" lIns="91440" tIns="45720" rIns="91440" bIns="45720" rtlCol="0" anchor="ctr">
            <a:normAutofit/>
          </a:bodyPr>
          <a:lstStyle/>
          <a:p>
            <a:pPr>
              <a:spcAft>
                <a:spcPts val="450"/>
              </a:spcAft>
            </a:pPr>
            <a:r>
              <a:rPr lang="en-US" sz="1100" cap="all" dirty="0">
                <a:solidFill>
                  <a:schemeClr val="tx1">
                    <a:lumMod val="50000"/>
                    <a:lumOff val="50000"/>
                  </a:schemeClr>
                </a:solidFill>
              </a:rPr>
              <a:t>©  Leonard Consultancy 2022</a:t>
            </a:r>
          </a:p>
        </p:txBody>
      </p:sp>
    </p:spTree>
    <p:extLst>
      <p:ext uri="{BB962C8B-B14F-4D97-AF65-F5344CB8AC3E}">
        <p14:creationId xmlns:p14="http://schemas.microsoft.com/office/powerpoint/2010/main" val="2862127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DC4523F-7F1E-8F40-AD2B-4EF9B61783AA}"/>
              </a:ext>
            </a:extLst>
          </p:cNvPr>
          <p:cNvSpPr>
            <a:spLocks noGrp="1"/>
          </p:cNvSpPr>
          <p:nvPr>
            <p:ph type="ftr" sz="quarter" idx="11"/>
          </p:nvPr>
        </p:nvSpPr>
        <p:spPr/>
        <p:txBody>
          <a:bodyPr/>
          <a:lstStyle/>
          <a:p>
            <a:r>
              <a:rPr lang="en-GB"/>
              <a:t>© The AIM Project 2019     Leonard &amp; Hackett 2019
</a:t>
            </a:r>
            <a:endParaRPr lang="en-US"/>
          </a:p>
        </p:txBody>
      </p:sp>
      <p:sp>
        <p:nvSpPr>
          <p:cNvPr id="2" name="Slide Number Placeholder 1">
            <a:extLst>
              <a:ext uri="{FF2B5EF4-FFF2-40B4-BE49-F238E27FC236}">
                <a16:creationId xmlns:a16="http://schemas.microsoft.com/office/drawing/2014/main" id="{0DA6AFDA-1410-D94E-A522-14F805D56A5A}"/>
              </a:ext>
            </a:extLst>
          </p:cNvPr>
          <p:cNvSpPr>
            <a:spLocks noGrp="1"/>
          </p:cNvSpPr>
          <p:nvPr>
            <p:ph type="sldNum" sz="quarter" idx="12"/>
          </p:nvPr>
        </p:nvSpPr>
        <p:spPr/>
        <p:txBody>
          <a:bodyPr/>
          <a:lstStyle/>
          <a:p>
            <a:fld id="{B17C6C79-B628-8B4F-8E1D-4C94F1C4B219}" type="slidenum">
              <a:rPr lang="en-US" smtClean="0"/>
              <a:t>36</a:t>
            </a:fld>
            <a:endParaRPr lang="en-US"/>
          </a:p>
        </p:txBody>
      </p:sp>
      <p:graphicFrame>
        <p:nvGraphicFramePr>
          <p:cNvPr id="5" name="Diagram 4">
            <a:extLst>
              <a:ext uri="{FF2B5EF4-FFF2-40B4-BE49-F238E27FC236}">
                <a16:creationId xmlns:a16="http://schemas.microsoft.com/office/drawing/2014/main" id="{7A0D4D7C-E0E1-FB49-BB31-5885E6D3DBC9}"/>
              </a:ext>
            </a:extLst>
          </p:cNvPr>
          <p:cNvGraphicFramePr/>
          <p:nvPr>
            <p:extLst>
              <p:ext uri="{D42A27DB-BD31-4B8C-83A1-F6EECF244321}">
                <p14:modId xmlns:p14="http://schemas.microsoft.com/office/powerpoint/2010/main" val="799457168"/>
              </p:ext>
            </p:extLst>
          </p:nvPr>
        </p:nvGraphicFramePr>
        <p:xfrm>
          <a:off x="756139" y="843966"/>
          <a:ext cx="11236570" cy="5615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32FC6A8-269A-3E4F-B4E1-1E81DEBB208F}"/>
              </a:ext>
            </a:extLst>
          </p:cNvPr>
          <p:cNvSpPr txBox="1"/>
          <p:nvPr/>
        </p:nvSpPr>
        <p:spPr>
          <a:xfrm>
            <a:off x="411982" y="221064"/>
            <a:ext cx="6240363" cy="369332"/>
          </a:xfrm>
          <a:prstGeom prst="rect">
            <a:avLst/>
          </a:prstGeom>
          <a:noFill/>
        </p:spPr>
        <p:txBody>
          <a:bodyPr wrap="none" rtlCol="0">
            <a:spAutoFit/>
          </a:bodyPr>
          <a:lstStyle/>
          <a:p>
            <a:r>
              <a:rPr lang="en-US" dirty="0"/>
              <a:t>HACKETT (Continuum of Young People’s Sexual </a:t>
            </a:r>
            <a:r>
              <a:rPr lang="en-US" dirty="0" err="1"/>
              <a:t>Behaviours</a:t>
            </a:r>
            <a:r>
              <a:rPr lang="en-US" dirty="0"/>
              <a:t> ) 2010</a:t>
            </a:r>
          </a:p>
        </p:txBody>
      </p:sp>
    </p:spTree>
    <p:extLst>
      <p:ext uri="{BB962C8B-B14F-4D97-AF65-F5344CB8AC3E}">
        <p14:creationId xmlns:p14="http://schemas.microsoft.com/office/powerpoint/2010/main" val="255150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E5C4E5-390E-0949-82F5-5F9A4143E0DA}"/>
              </a:ext>
            </a:extLst>
          </p:cNvPr>
          <p:cNvSpPr txBox="1"/>
          <p:nvPr/>
        </p:nvSpPr>
        <p:spPr>
          <a:xfrm>
            <a:off x="254834" y="1683756"/>
            <a:ext cx="3446910" cy="239635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latin typeface="+mj-lt"/>
                <a:ea typeface="+mj-ea"/>
                <a:cs typeface="+mj-cs"/>
              </a:rPr>
              <a:t>AIM3 Practice Considerations </a:t>
            </a:r>
          </a:p>
        </p:txBody>
      </p:sp>
      <p:sp>
        <p:nvSpPr>
          <p:cNvPr id="4" name="Footer Placeholder 3">
            <a:extLst>
              <a:ext uri="{FF2B5EF4-FFF2-40B4-BE49-F238E27FC236}">
                <a16:creationId xmlns:a16="http://schemas.microsoft.com/office/drawing/2014/main" id="{997B6D77-EE75-4540-883B-3D8BF3CB31D6}"/>
              </a:ext>
            </a:extLst>
          </p:cNvPr>
          <p:cNvSpPr>
            <a:spLocks noGrp="1"/>
          </p:cNvSpPr>
          <p:nvPr>
            <p:ph type="ftr" sz="quarter" idx="11"/>
          </p:nvPr>
        </p:nvSpPr>
        <p:spPr>
          <a:xfrm>
            <a:off x="356633" y="6510179"/>
            <a:ext cx="4114800" cy="365125"/>
          </a:xfrm>
        </p:spPr>
        <p:txBody>
          <a:bodyPr vert="horz" lIns="91440" tIns="45720" rIns="91440" bIns="45720" rtlCol="0" anchor="ctr">
            <a:normAutofit fontScale="92500" lnSpcReduction="10000"/>
          </a:bodyPr>
          <a:lstStyle/>
          <a:p>
            <a:pPr algn="l">
              <a:lnSpc>
                <a:spcPct val="90000"/>
              </a:lnSpc>
              <a:spcAft>
                <a:spcPts val="600"/>
              </a:spcAft>
            </a:pPr>
            <a:r>
              <a:rPr lang="en-US" sz="1000" kern="1200" dirty="0">
                <a:solidFill>
                  <a:srgbClr val="FFFFFF"/>
                </a:solidFill>
                <a:latin typeface="+mn-lt"/>
                <a:ea typeface="+mn-ea"/>
                <a:cs typeface="+mn-cs"/>
              </a:rPr>
              <a:t>© The AIM Project 2019     Leonard &amp; Hackett 2019</a:t>
            </a:r>
            <a:r>
              <a:rPr lang="en-US" sz="700" kern="1200" dirty="0">
                <a:solidFill>
                  <a:srgbClr val="FFFFFF"/>
                </a:solidFill>
                <a:latin typeface="+mn-lt"/>
                <a:ea typeface="+mn-ea"/>
                <a:cs typeface="+mn-cs"/>
              </a:rPr>
              <a:t>
</a:t>
            </a:r>
          </a:p>
        </p:txBody>
      </p:sp>
      <p:sp>
        <p:nvSpPr>
          <p:cNvPr id="5" name="Slide Number Placeholder 4">
            <a:extLst>
              <a:ext uri="{FF2B5EF4-FFF2-40B4-BE49-F238E27FC236}">
                <a16:creationId xmlns:a16="http://schemas.microsoft.com/office/drawing/2014/main" id="{513A35AD-53CC-9440-AC0D-0FBE202FA7C8}"/>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37</a:t>
            </a:fld>
            <a:endParaRPr lang="en-US" sz="1100">
              <a:solidFill>
                <a:schemeClr val="tx1">
                  <a:lumMod val="50000"/>
                  <a:lumOff val="50000"/>
                </a:schemeClr>
              </a:solidFill>
            </a:endParaRPr>
          </a:p>
        </p:txBody>
      </p:sp>
      <p:graphicFrame>
        <p:nvGraphicFramePr>
          <p:cNvPr id="9" name="TextBox 6">
            <a:extLst>
              <a:ext uri="{FF2B5EF4-FFF2-40B4-BE49-F238E27FC236}">
                <a16:creationId xmlns:a16="http://schemas.microsoft.com/office/drawing/2014/main" id="{4D78CF84-C48A-292E-B0C1-33A355031040}"/>
              </a:ext>
            </a:extLst>
          </p:cNvPr>
          <p:cNvGraphicFramePr/>
          <p:nvPr>
            <p:extLst>
              <p:ext uri="{D42A27DB-BD31-4B8C-83A1-F6EECF244321}">
                <p14:modId xmlns:p14="http://schemas.microsoft.com/office/powerpoint/2010/main" val="41373071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D5ACBBB2-D0DF-8F4D-B112-8A738C48A62D}"/>
              </a:ext>
            </a:extLst>
          </p:cNvPr>
          <p:cNvGrpSpPr/>
          <p:nvPr/>
        </p:nvGrpSpPr>
        <p:grpSpPr>
          <a:xfrm>
            <a:off x="2879338" y="96938"/>
            <a:ext cx="1061397" cy="965912"/>
            <a:chOff x="0" y="0"/>
            <a:chExt cx="1466850" cy="1485900"/>
          </a:xfrm>
        </p:grpSpPr>
        <p:sp>
          <p:nvSpPr>
            <p:cNvPr id="16" name="Oval 15">
              <a:extLst>
                <a:ext uri="{FF2B5EF4-FFF2-40B4-BE49-F238E27FC236}">
                  <a16:creationId xmlns:a16="http://schemas.microsoft.com/office/drawing/2014/main" id="{9CE1563D-6DFE-C741-AC0C-CE04856A6DEA}"/>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E8EC2015-505E-DD42-8E52-9A8D371D8077}"/>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60780C32-CD60-FC4D-A423-AB3FE5EAE72C}"/>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spcAft>
                  <a:spcPts val="600"/>
                </a:spcAft>
              </a:pPr>
              <a:r>
                <a:rPr lang="en-US" sz="800" dirty="0">
                  <a:solidFill>
                    <a:schemeClr val="bg1"/>
                  </a:solidFill>
                  <a:latin typeface="Abadi MT Condensed Light" panose="020B0306030101010103" pitchFamily="34" charset="77"/>
                </a:rPr>
                <a:t>AIM</a:t>
              </a:r>
            </a:p>
          </p:txBody>
        </p:sp>
      </p:grpSp>
      <p:pic>
        <p:nvPicPr>
          <p:cNvPr id="22" name="Picture 1" descr="C:\Users\Marcella\AppData\Local\Microsoft\Windows\Temporary Internet Files\Content.Outlook\IWIWP452\logo2 copy.jpg">
            <a:extLst>
              <a:ext uri="{FF2B5EF4-FFF2-40B4-BE49-F238E27FC236}">
                <a16:creationId xmlns:a16="http://schemas.microsoft.com/office/drawing/2014/main" id="{F967DE20-9A27-AE4A-953E-5C5C54CCEE72}"/>
              </a:ext>
            </a:extLst>
          </p:cNvPr>
          <p:cNvPicPr>
            <a:picLocks noChangeAspect="1" noChangeArrowheads="1"/>
          </p:cNvPicPr>
          <p:nvPr/>
        </p:nvPicPr>
        <p:blipFill>
          <a:blip r:embed="rId7" cstate="print"/>
          <a:srcRect/>
          <a:stretch>
            <a:fillRect/>
          </a:stretch>
        </p:blipFill>
        <p:spPr bwMode="auto">
          <a:xfrm>
            <a:off x="19625" y="413102"/>
            <a:ext cx="1200979" cy="837892"/>
          </a:xfrm>
          <a:prstGeom prst="rect">
            <a:avLst/>
          </a:prstGeom>
          <a:noFill/>
          <a:ln w="9525">
            <a:noFill/>
            <a:miter lim="800000"/>
            <a:headEnd/>
            <a:tailEnd/>
          </a:ln>
        </p:spPr>
      </p:pic>
    </p:spTree>
    <p:extLst>
      <p:ext uri="{BB962C8B-B14F-4D97-AF65-F5344CB8AC3E}">
        <p14:creationId xmlns:p14="http://schemas.microsoft.com/office/powerpoint/2010/main" val="2390734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p:txBody>
          <a:bodyPr/>
          <a:lstStyle/>
          <a:p>
            <a:r>
              <a:rPr lang="en-US" sz="1100" b="1">
                <a:solidFill>
                  <a:srgbClr val="002060"/>
                </a:solidFill>
              </a:rPr>
              <a:t>© The AIM Project 2019     Leonard &amp; Hackett 2019
</a:t>
            </a:r>
            <a:endParaRPr lang="en-US" dirty="0"/>
          </a:p>
        </p:txBody>
      </p:sp>
      <p:sp>
        <p:nvSpPr>
          <p:cNvPr id="9" name="Slide Number Placeholder 8">
            <a:extLst>
              <a:ext uri="{FF2B5EF4-FFF2-40B4-BE49-F238E27FC236}">
                <a16:creationId xmlns:a16="http://schemas.microsoft.com/office/drawing/2014/main" id="{4BDAA366-92E5-AB4A-BBFB-5FF4A12D2434}"/>
              </a:ext>
            </a:extLst>
          </p:cNvPr>
          <p:cNvSpPr>
            <a:spLocks noGrp="1"/>
          </p:cNvSpPr>
          <p:nvPr>
            <p:ph type="sldNum" sz="quarter" idx="12"/>
          </p:nvPr>
        </p:nvSpPr>
        <p:spPr/>
        <p:txBody>
          <a:bodyPr/>
          <a:lstStyle/>
          <a:p>
            <a:fld id="{B17C6C79-B628-8B4F-8E1D-4C94F1C4B219}" type="slidenum">
              <a:rPr lang="en-US" smtClean="0"/>
              <a:t>38</a:t>
            </a:fld>
            <a:endParaRPr lang="en-US"/>
          </a:p>
        </p:txBody>
      </p:sp>
      <p:grpSp>
        <p:nvGrpSpPr>
          <p:cNvPr id="3" name="Group 2">
            <a:extLst>
              <a:ext uri="{FF2B5EF4-FFF2-40B4-BE49-F238E27FC236}">
                <a16:creationId xmlns:a16="http://schemas.microsoft.com/office/drawing/2014/main" id="{6A7E7FA1-C224-6A49-BA9F-12F02B5E39AD}"/>
              </a:ext>
            </a:extLst>
          </p:cNvPr>
          <p:cNvGrpSpPr/>
          <p:nvPr/>
        </p:nvGrpSpPr>
        <p:grpSpPr>
          <a:xfrm>
            <a:off x="-1" y="6162261"/>
            <a:ext cx="1046923" cy="695739"/>
            <a:chOff x="0" y="0"/>
            <a:chExt cx="1466850" cy="1485900"/>
          </a:xfrm>
        </p:grpSpPr>
        <p:sp>
          <p:nvSpPr>
            <p:cNvPr id="4" name="Oval 3">
              <a:extLst>
                <a:ext uri="{FF2B5EF4-FFF2-40B4-BE49-F238E27FC236}">
                  <a16:creationId xmlns:a16="http://schemas.microsoft.com/office/drawing/2014/main" id="{121C746B-C6A6-D74A-AD9B-509F7E9B102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Oval 4">
              <a:extLst>
                <a:ext uri="{FF2B5EF4-FFF2-40B4-BE49-F238E27FC236}">
                  <a16:creationId xmlns:a16="http://schemas.microsoft.com/office/drawing/2014/main" id="{396EDC9E-9C87-164C-BA21-E0BC8FA8E6E2}"/>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Oval 5">
              <a:extLst>
                <a:ext uri="{FF2B5EF4-FFF2-40B4-BE49-F238E27FC236}">
                  <a16:creationId xmlns:a16="http://schemas.microsoft.com/office/drawing/2014/main" id="{0F713F6A-9F1D-0B4D-A787-0F8B954B413E}"/>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800" dirty="0">
                  <a:solidFill>
                    <a:schemeClr val="bg1"/>
                  </a:solidFill>
                  <a:latin typeface="Abadi MT Condensed Light" panose="020B0306030101010103" pitchFamily="34" charset="77"/>
                </a:rPr>
                <a:t>AIM</a:t>
              </a:r>
            </a:p>
          </p:txBody>
        </p:sp>
      </p:grpSp>
      <p:sp>
        <p:nvSpPr>
          <p:cNvPr id="8" name="TextBox 7">
            <a:extLst>
              <a:ext uri="{FF2B5EF4-FFF2-40B4-BE49-F238E27FC236}">
                <a16:creationId xmlns:a16="http://schemas.microsoft.com/office/drawing/2014/main" id="{A56E81BF-9008-814A-8834-AD34EA911F8A}"/>
              </a:ext>
            </a:extLst>
          </p:cNvPr>
          <p:cNvSpPr txBox="1"/>
          <p:nvPr/>
        </p:nvSpPr>
        <p:spPr>
          <a:xfrm>
            <a:off x="853861" y="637953"/>
            <a:ext cx="2598788" cy="523220"/>
          </a:xfrm>
          <a:prstGeom prst="rect">
            <a:avLst/>
          </a:prstGeom>
          <a:noFill/>
        </p:spPr>
        <p:txBody>
          <a:bodyPr wrap="none" rtlCol="0">
            <a:spAutoFit/>
          </a:bodyPr>
          <a:lstStyle/>
          <a:p>
            <a:r>
              <a:rPr lang="en-US" sz="2800" dirty="0"/>
              <a:t>AIM3 DOMAINS </a:t>
            </a:r>
          </a:p>
        </p:txBody>
      </p:sp>
      <p:graphicFrame>
        <p:nvGraphicFramePr>
          <p:cNvPr id="10" name="Diagram 9">
            <a:extLst>
              <a:ext uri="{FF2B5EF4-FFF2-40B4-BE49-F238E27FC236}">
                <a16:creationId xmlns:a16="http://schemas.microsoft.com/office/drawing/2014/main" id="{1D6B146E-AD1D-4A45-92FB-700D04539D66}"/>
              </a:ext>
            </a:extLst>
          </p:cNvPr>
          <p:cNvGraphicFramePr/>
          <p:nvPr>
            <p:extLst>
              <p:ext uri="{D42A27DB-BD31-4B8C-83A1-F6EECF244321}">
                <p14:modId xmlns:p14="http://schemas.microsoft.com/office/powerpoint/2010/main" val="53130999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D2CC643-E358-FC4F-A0F3-83AAFCBDA493}"/>
              </a:ext>
            </a:extLst>
          </p:cNvPr>
          <p:cNvSpPr txBox="1"/>
          <p:nvPr/>
        </p:nvSpPr>
        <p:spPr>
          <a:xfrm>
            <a:off x="5389300" y="2890390"/>
            <a:ext cx="1413400" cy="1077218"/>
          </a:xfrm>
          <a:prstGeom prst="rect">
            <a:avLst/>
          </a:prstGeom>
          <a:noFill/>
        </p:spPr>
        <p:txBody>
          <a:bodyPr wrap="none" rtlCol="0">
            <a:spAutoFit/>
          </a:bodyPr>
          <a:lstStyle/>
          <a:p>
            <a:r>
              <a:rPr lang="en-US" sz="3200" dirty="0"/>
              <a:t>Young </a:t>
            </a:r>
          </a:p>
          <a:p>
            <a:r>
              <a:rPr lang="en-US" sz="3200" dirty="0"/>
              <a:t>Person </a:t>
            </a:r>
          </a:p>
        </p:txBody>
      </p:sp>
    </p:spTree>
    <p:extLst>
      <p:ext uri="{BB962C8B-B14F-4D97-AF65-F5344CB8AC3E}">
        <p14:creationId xmlns:p14="http://schemas.microsoft.com/office/powerpoint/2010/main" val="2617228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p:txBody>
          <a:bodyPr/>
          <a:lstStyle/>
          <a:p>
            <a:r>
              <a:rPr lang="en-US" sz="1100" b="1">
                <a:solidFill>
                  <a:srgbClr val="002060"/>
                </a:solidFill>
              </a:rPr>
              <a:t>© The AIM Project 2019     Leonard &amp; Hackett 2019
</a:t>
            </a:r>
            <a:endParaRPr lang="en-US" dirty="0"/>
          </a:p>
        </p:txBody>
      </p:sp>
      <p:sp>
        <p:nvSpPr>
          <p:cNvPr id="8" name="Slide Number Placeholder 7">
            <a:extLst>
              <a:ext uri="{FF2B5EF4-FFF2-40B4-BE49-F238E27FC236}">
                <a16:creationId xmlns:a16="http://schemas.microsoft.com/office/drawing/2014/main" id="{2E570988-8AD0-B149-9E51-BC63302623FD}"/>
              </a:ext>
            </a:extLst>
          </p:cNvPr>
          <p:cNvSpPr>
            <a:spLocks noGrp="1"/>
          </p:cNvSpPr>
          <p:nvPr>
            <p:ph type="sldNum" sz="quarter" idx="12"/>
          </p:nvPr>
        </p:nvSpPr>
        <p:spPr/>
        <p:txBody>
          <a:bodyPr/>
          <a:lstStyle/>
          <a:p>
            <a:fld id="{B17C6C79-B628-8B4F-8E1D-4C94F1C4B219}" type="slidenum">
              <a:rPr lang="en-US" smtClean="0"/>
              <a:t>39</a:t>
            </a:fld>
            <a:endParaRPr lang="en-US"/>
          </a:p>
        </p:txBody>
      </p:sp>
      <p:grpSp>
        <p:nvGrpSpPr>
          <p:cNvPr id="3" name="Group 2">
            <a:extLst>
              <a:ext uri="{FF2B5EF4-FFF2-40B4-BE49-F238E27FC236}">
                <a16:creationId xmlns:a16="http://schemas.microsoft.com/office/drawing/2014/main" id="{6A7E7FA1-C224-6A49-BA9F-12F02B5E39AD}"/>
              </a:ext>
            </a:extLst>
          </p:cNvPr>
          <p:cNvGrpSpPr/>
          <p:nvPr/>
        </p:nvGrpSpPr>
        <p:grpSpPr>
          <a:xfrm>
            <a:off x="-1" y="6162261"/>
            <a:ext cx="1046923" cy="695739"/>
            <a:chOff x="0" y="0"/>
            <a:chExt cx="1466850" cy="1485900"/>
          </a:xfrm>
        </p:grpSpPr>
        <p:sp>
          <p:nvSpPr>
            <p:cNvPr id="4" name="Oval 3">
              <a:extLst>
                <a:ext uri="{FF2B5EF4-FFF2-40B4-BE49-F238E27FC236}">
                  <a16:creationId xmlns:a16="http://schemas.microsoft.com/office/drawing/2014/main" id="{121C746B-C6A6-D74A-AD9B-509F7E9B102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Oval 4">
              <a:extLst>
                <a:ext uri="{FF2B5EF4-FFF2-40B4-BE49-F238E27FC236}">
                  <a16:creationId xmlns:a16="http://schemas.microsoft.com/office/drawing/2014/main" id="{396EDC9E-9C87-164C-BA21-E0BC8FA8E6E2}"/>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Oval 5">
              <a:extLst>
                <a:ext uri="{FF2B5EF4-FFF2-40B4-BE49-F238E27FC236}">
                  <a16:creationId xmlns:a16="http://schemas.microsoft.com/office/drawing/2014/main" id="{0F713F6A-9F1D-0B4D-A787-0F8B954B413E}"/>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800" dirty="0">
                  <a:solidFill>
                    <a:schemeClr val="bg1"/>
                  </a:solidFill>
                  <a:latin typeface="Abadi MT Condensed Light" panose="020B0306030101010103" pitchFamily="34" charset="77"/>
                </a:rPr>
                <a:t>AIM</a:t>
              </a:r>
            </a:p>
          </p:txBody>
        </p:sp>
      </p:grpSp>
      <p:graphicFrame>
        <p:nvGraphicFramePr>
          <p:cNvPr id="7" name="Diagram 6">
            <a:extLst>
              <a:ext uri="{FF2B5EF4-FFF2-40B4-BE49-F238E27FC236}">
                <a16:creationId xmlns:a16="http://schemas.microsoft.com/office/drawing/2014/main" id="{DB09E437-AC70-3846-8BCA-552C6C3CD54B}"/>
              </a:ext>
            </a:extLst>
          </p:cNvPr>
          <p:cNvGraphicFramePr/>
          <p:nvPr>
            <p:extLst>
              <p:ext uri="{D42A27DB-BD31-4B8C-83A1-F6EECF244321}">
                <p14:modId xmlns:p14="http://schemas.microsoft.com/office/powerpoint/2010/main" val="887294198"/>
              </p:ext>
            </p:extLst>
          </p:nvPr>
        </p:nvGraphicFramePr>
        <p:xfrm>
          <a:off x="1032054" y="126187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74C60FE-5638-3545-8F5E-EEBDCC273C16}"/>
              </a:ext>
            </a:extLst>
          </p:cNvPr>
          <p:cNvSpPr txBox="1"/>
          <p:nvPr/>
        </p:nvSpPr>
        <p:spPr>
          <a:xfrm>
            <a:off x="9066758" y="1967548"/>
            <a:ext cx="2979423" cy="1384995"/>
          </a:xfrm>
          <a:prstGeom prst="rect">
            <a:avLst/>
          </a:prstGeom>
          <a:noFill/>
        </p:spPr>
        <p:txBody>
          <a:bodyPr wrap="square" rtlCol="0">
            <a:spAutoFit/>
          </a:bodyPr>
          <a:lstStyle/>
          <a:p>
            <a:r>
              <a:rPr lang="en-US" sz="2800" dirty="0"/>
              <a:t>AIM3 Profile Graph</a:t>
            </a:r>
          </a:p>
          <a:p>
            <a:endParaRPr lang="en-US" sz="2800" dirty="0"/>
          </a:p>
          <a:p>
            <a:r>
              <a:rPr lang="en-US" sz="2800" dirty="0"/>
              <a:t>	</a:t>
            </a:r>
          </a:p>
        </p:txBody>
      </p:sp>
      <p:sp>
        <p:nvSpPr>
          <p:cNvPr id="10" name="TextBox 9">
            <a:extLst>
              <a:ext uri="{FF2B5EF4-FFF2-40B4-BE49-F238E27FC236}">
                <a16:creationId xmlns:a16="http://schemas.microsoft.com/office/drawing/2014/main" id="{EE72609D-49B6-B44A-8959-FDF2ED320E0F}"/>
              </a:ext>
            </a:extLst>
          </p:cNvPr>
          <p:cNvSpPr txBox="1"/>
          <p:nvPr/>
        </p:nvSpPr>
        <p:spPr>
          <a:xfrm>
            <a:off x="743314" y="552893"/>
            <a:ext cx="4184031" cy="523220"/>
          </a:xfrm>
          <a:prstGeom prst="rect">
            <a:avLst/>
          </a:prstGeom>
          <a:noFill/>
        </p:spPr>
        <p:txBody>
          <a:bodyPr wrap="none" rtlCol="0">
            <a:spAutoFit/>
          </a:bodyPr>
          <a:lstStyle/>
          <a:p>
            <a:r>
              <a:rPr lang="en-US" sz="2800" dirty="0"/>
              <a:t>AIM3 Model of Assessment</a:t>
            </a:r>
          </a:p>
        </p:txBody>
      </p:sp>
    </p:spTree>
    <p:extLst>
      <p:ext uri="{BB962C8B-B14F-4D97-AF65-F5344CB8AC3E}">
        <p14:creationId xmlns:p14="http://schemas.microsoft.com/office/powerpoint/2010/main" val="202865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14AB46E-1A31-F743-9F56-FC9C6753FD66}"/>
              </a:ext>
            </a:extLst>
          </p:cNvPr>
          <p:cNvSpPr txBox="1"/>
          <p:nvPr/>
        </p:nvSpPr>
        <p:spPr>
          <a:xfrm>
            <a:off x="516465" y="1712022"/>
            <a:ext cx="3494362" cy="2361214"/>
          </a:xfrm>
          <a:prstGeom prst="rect">
            <a:avLst/>
          </a:prstGeom>
        </p:spPr>
        <p:txBody>
          <a:bodyPr vert="horz" lIns="91440" tIns="45720" rIns="91440" bIns="45720" rtlCol="0" anchor="ctr">
            <a:normAutofit fontScale="92500" lnSpcReduction="10000"/>
          </a:bodyPr>
          <a:lstStyle/>
          <a:p>
            <a:pPr algn="r">
              <a:lnSpc>
                <a:spcPct val="90000"/>
              </a:lnSpc>
              <a:spcBef>
                <a:spcPct val="0"/>
              </a:spcBef>
              <a:spcAft>
                <a:spcPts val="600"/>
              </a:spcAft>
            </a:pPr>
            <a:r>
              <a:rPr lang="en-US" sz="4400" b="1" kern="1200" dirty="0">
                <a:solidFill>
                  <a:schemeClr val="accent1"/>
                </a:solidFill>
                <a:latin typeface="+mj-lt"/>
                <a:ea typeface="+mj-ea"/>
                <a:cs typeface="+mj-cs"/>
              </a:rPr>
              <a:t>Gender</a:t>
            </a:r>
          </a:p>
          <a:p>
            <a:pPr algn="r">
              <a:lnSpc>
                <a:spcPct val="90000"/>
              </a:lnSpc>
              <a:spcBef>
                <a:spcPct val="0"/>
              </a:spcBef>
              <a:spcAft>
                <a:spcPts val="600"/>
              </a:spcAft>
            </a:pPr>
            <a:endParaRPr lang="en-US" sz="4400" b="1" dirty="0">
              <a:solidFill>
                <a:schemeClr val="accent1"/>
              </a:solidFill>
              <a:latin typeface="+mj-lt"/>
              <a:ea typeface="+mj-ea"/>
              <a:cs typeface="+mj-cs"/>
            </a:endParaRPr>
          </a:p>
          <a:p>
            <a:pPr algn="r">
              <a:lnSpc>
                <a:spcPct val="90000"/>
              </a:lnSpc>
              <a:spcBef>
                <a:spcPct val="0"/>
              </a:spcBef>
              <a:spcAft>
                <a:spcPts val="600"/>
              </a:spcAft>
            </a:pPr>
            <a:endParaRPr lang="en-US" sz="4400" b="1" kern="1200" dirty="0">
              <a:solidFill>
                <a:schemeClr val="accent1"/>
              </a:solidFill>
              <a:latin typeface="+mj-lt"/>
              <a:ea typeface="+mj-ea"/>
              <a:cs typeface="+mj-cs"/>
            </a:endParaRPr>
          </a:p>
          <a:p>
            <a:pPr algn="r">
              <a:lnSpc>
                <a:spcPct val="90000"/>
              </a:lnSpc>
              <a:spcBef>
                <a:spcPct val="0"/>
              </a:spcBef>
              <a:spcAft>
                <a:spcPts val="600"/>
              </a:spcAft>
            </a:pPr>
            <a:r>
              <a:rPr lang="en-US" sz="4400" b="1" kern="1200" dirty="0">
                <a:solidFill>
                  <a:schemeClr val="accent1"/>
                </a:solidFill>
                <a:latin typeface="+mj-lt"/>
                <a:ea typeface="+mj-ea"/>
                <a:cs typeface="+mj-cs"/>
              </a:rPr>
              <a:t>Age </a:t>
            </a: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878C651-69B4-524C-B83C-3843AE20C7CA}"/>
              </a:ext>
            </a:extLst>
          </p:cNvPr>
          <p:cNvSpPr txBox="1"/>
          <p:nvPr/>
        </p:nvSpPr>
        <p:spPr>
          <a:xfrm>
            <a:off x="4849198" y="2170210"/>
            <a:ext cx="7021234" cy="4930246"/>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n-US" sz="2000" dirty="0"/>
              <a:t>Hackett et al  (2013)  Study of 676 children and young people referred to UK services over 9 year period</a:t>
            </a:r>
          </a:p>
          <a:p>
            <a:pPr indent="-228600">
              <a:lnSpc>
                <a:spcPct val="90000"/>
              </a:lnSpc>
              <a:spcAft>
                <a:spcPts val="600"/>
              </a:spcAft>
              <a:buClr>
                <a:schemeClr val="accent1"/>
              </a:buClr>
              <a:buFont typeface="Arial" panose="020B0604020202020204" pitchFamily="34" charset="0"/>
              <a:buChar char="•"/>
            </a:pPr>
            <a:endParaRPr lang="en-US" sz="2000" dirty="0"/>
          </a:p>
          <a:p>
            <a:pPr marL="214313" indent="-228600">
              <a:lnSpc>
                <a:spcPct val="90000"/>
              </a:lnSpc>
              <a:spcAft>
                <a:spcPts val="600"/>
              </a:spcAft>
              <a:buClr>
                <a:schemeClr val="accent1"/>
              </a:buClr>
              <a:buFont typeface="Arial" panose="020B0604020202020204" pitchFamily="34" charset="0"/>
              <a:buChar char="•"/>
            </a:pPr>
            <a:r>
              <a:rPr lang="en-US" sz="2000" dirty="0"/>
              <a:t>97% were male</a:t>
            </a:r>
          </a:p>
          <a:p>
            <a:pPr marL="214313" indent="-228600">
              <a:lnSpc>
                <a:spcPct val="90000"/>
              </a:lnSpc>
              <a:spcAft>
                <a:spcPts val="600"/>
              </a:spcAft>
              <a:buClr>
                <a:schemeClr val="accent1"/>
              </a:buClr>
              <a:buFont typeface="Arial" panose="020B0604020202020204" pitchFamily="34" charset="0"/>
              <a:buChar char="•"/>
            </a:pPr>
            <a:r>
              <a:rPr lang="en-US" sz="2000" dirty="0"/>
              <a:t>3% female </a:t>
            </a:r>
          </a:p>
          <a:p>
            <a:pPr marL="214313" indent="-228600">
              <a:lnSpc>
                <a:spcPct val="90000"/>
              </a:lnSpc>
              <a:spcAft>
                <a:spcPts val="600"/>
              </a:spcAft>
              <a:buClr>
                <a:schemeClr val="accent1"/>
              </a:buClr>
              <a:buFont typeface="Arial" panose="020B0604020202020204" pitchFamily="34" charset="0"/>
              <a:buChar char="•"/>
            </a:pPr>
            <a:endParaRPr lang="en-US" sz="2000" dirty="0"/>
          </a:p>
          <a:p>
            <a:pPr>
              <a:lnSpc>
                <a:spcPct val="90000"/>
              </a:lnSpc>
              <a:spcAft>
                <a:spcPts val="600"/>
              </a:spcAft>
              <a:buClr>
                <a:schemeClr val="accent1"/>
              </a:buClr>
            </a:pPr>
            <a:r>
              <a:rPr lang="en-US" sz="2000" b="1" dirty="0"/>
              <a:t> </a:t>
            </a:r>
          </a:p>
          <a:p>
            <a:pPr indent="-228600">
              <a:lnSpc>
                <a:spcPct val="90000"/>
              </a:lnSpc>
              <a:spcAft>
                <a:spcPts val="600"/>
              </a:spcAft>
              <a:buClr>
                <a:schemeClr val="accent1"/>
              </a:buClr>
              <a:buFont typeface="Arial" panose="020B0604020202020204" pitchFamily="34" charset="0"/>
              <a:buChar char="•"/>
            </a:pPr>
            <a:endParaRPr lang="en-US" sz="2000" b="1" dirty="0"/>
          </a:p>
          <a:p>
            <a:pPr indent="-228600">
              <a:lnSpc>
                <a:spcPct val="90000"/>
              </a:lnSpc>
              <a:spcAft>
                <a:spcPts val="600"/>
              </a:spcAft>
              <a:buClr>
                <a:schemeClr val="accent1"/>
              </a:buClr>
              <a:buFont typeface="Arial" panose="020B0604020202020204" pitchFamily="34" charset="0"/>
              <a:buChar char="•"/>
            </a:pPr>
            <a:r>
              <a:rPr lang="en-US" sz="2000" dirty="0"/>
              <a:t>Hackett et al 2013 mean age of 14 years at referral</a:t>
            </a:r>
          </a:p>
          <a:p>
            <a:pPr indent="-228600">
              <a:lnSpc>
                <a:spcPct val="90000"/>
              </a:lnSpc>
              <a:spcAft>
                <a:spcPts val="600"/>
              </a:spcAft>
              <a:buClr>
                <a:schemeClr val="accent1"/>
              </a:buClr>
              <a:buFont typeface="Arial" panose="020B0604020202020204" pitchFamily="34" charset="0"/>
              <a:buChar char="•"/>
            </a:pPr>
            <a:r>
              <a:rPr lang="en-US" sz="2000" dirty="0" err="1"/>
              <a:t>Finkelhor</a:t>
            </a:r>
            <a:r>
              <a:rPr lang="en-US" sz="2000" dirty="0"/>
              <a:t> et al 2009 mean age of 12 years</a:t>
            </a:r>
          </a:p>
          <a:p>
            <a:pPr indent="-228600">
              <a:lnSpc>
                <a:spcPct val="90000"/>
              </a:lnSpc>
              <a:spcAft>
                <a:spcPts val="600"/>
              </a:spcAft>
              <a:buClr>
                <a:schemeClr val="accent1"/>
              </a:buClr>
              <a:buFont typeface="Arial" panose="020B0604020202020204" pitchFamily="34" charset="0"/>
              <a:buChar char="•"/>
            </a:pPr>
            <a:r>
              <a:rPr lang="en-US" sz="2000" dirty="0"/>
              <a:t>Vizard et al 2007 mean age 13 years though onset age   calculated at 9.5 years</a:t>
            </a:r>
          </a:p>
          <a:p>
            <a:pPr indent="-228600">
              <a:lnSpc>
                <a:spcPct val="90000"/>
              </a:lnSpc>
              <a:spcAft>
                <a:spcPts val="600"/>
              </a:spcAft>
              <a:buClr>
                <a:schemeClr val="accent1"/>
              </a:buClr>
              <a:buFont typeface="Arial" panose="020B0604020202020204" pitchFamily="34" charset="0"/>
              <a:buChar char="•"/>
            </a:pPr>
            <a:endParaRPr lang="en-US" sz="2000" dirty="0"/>
          </a:p>
          <a:p>
            <a:pPr indent="-228600">
              <a:lnSpc>
                <a:spcPct val="90000"/>
              </a:lnSpc>
              <a:spcAft>
                <a:spcPts val="600"/>
              </a:spcAft>
              <a:buClr>
                <a:schemeClr val="accent1"/>
              </a:buClr>
              <a:buFont typeface="Arial" panose="020B0604020202020204" pitchFamily="34" charset="0"/>
              <a:buChar char="•"/>
            </a:pPr>
            <a:endParaRPr lang="en-US" sz="2000" b="1" dirty="0"/>
          </a:p>
          <a:p>
            <a:pPr indent="-228600">
              <a:lnSpc>
                <a:spcPct val="90000"/>
              </a:lnSpc>
              <a:spcAft>
                <a:spcPts val="600"/>
              </a:spcAft>
              <a:buClr>
                <a:schemeClr val="accent1"/>
              </a:buClr>
              <a:buFont typeface="Arial" panose="020B0604020202020204" pitchFamily="34" charset="0"/>
              <a:buChar char="•"/>
            </a:pPr>
            <a:endParaRPr lang="en-US" sz="2000" b="1" dirty="0"/>
          </a:p>
          <a:p>
            <a:pPr indent="-228600">
              <a:lnSpc>
                <a:spcPct val="90000"/>
              </a:lnSpc>
              <a:spcAft>
                <a:spcPts val="600"/>
              </a:spcAft>
              <a:buClr>
                <a:schemeClr val="accent1"/>
              </a:buClr>
              <a:buFont typeface="Arial" panose="020B0604020202020204" pitchFamily="34" charset="0"/>
              <a:buChar char="•"/>
            </a:pPr>
            <a:endParaRPr lang="en-US" sz="2000" dirty="0"/>
          </a:p>
          <a:p>
            <a:pPr indent="-228600">
              <a:lnSpc>
                <a:spcPct val="90000"/>
              </a:lnSpc>
              <a:spcAft>
                <a:spcPts val="600"/>
              </a:spcAft>
              <a:buClr>
                <a:schemeClr val="accent1"/>
              </a:buClr>
              <a:buFont typeface="Arial" panose="020B0604020202020204" pitchFamily="34" charset="0"/>
              <a:buChar char="•"/>
            </a:pPr>
            <a:endParaRPr lang="en-US" sz="2000" dirty="0"/>
          </a:p>
          <a:p>
            <a:pPr marL="214313" indent="-228600">
              <a:lnSpc>
                <a:spcPct val="90000"/>
              </a:lnSpc>
              <a:spcAft>
                <a:spcPts val="600"/>
              </a:spcAft>
              <a:buClr>
                <a:schemeClr val="accent1"/>
              </a:buClr>
              <a:buFont typeface="Arial" panose="020B0604020202020204" pitchFamily="34" charset="0"/>
              <a:buChar char="•"/>
            </a:pPr>
            <a:endParaRPr lang="en-US" sz="2000" dirty="0"/>
          </a:p>
          <a:p>
            <a:pPr indent="-228600">
              <a:lnSpc>
                <a:spcPct val="90000"/>
              </a:lnSpc>
              <a:spcAft>
                <a:spcPts val="600"/>
              </a:spcAft>
              <a:buClr>
                <a:schemeClr val="accent1"/>
              </a:buClr>
              <a:buFont typeface="Arial" panose="020B0604020202020204" pitchFamily="34" charset="0"/>
              <a:buChar char="•"/>
            </a:pPr>
            <a:endParaRPr lang="en-US" sz="2000" dirty="0"/>
          </a:p>
        </p:txBody>
      </p:sp>
      <p:sp>
        <p:nvSpPr>
          <p:cNvPr id="2" name="Footer Placeholder 1">
            <a:extLst>
              <a:ext uri="{FF2B5EF4-FFF2-40B4-BE49-F238E27FC236}">
                <a16:creationId xmlns:a16="http://schemas.microsoft.com/office/drawing/2014/main" id="{7F415F89-524F-7540-983A-F323B7CD6CBA}"/>
              </a:ext>
            </a:extLst>
          </p:cNvPr>
          <p:cNvSpPr>
            <a:spLocks noGrp="1"/>
          </p:cNvSpPr>
          <p:nvPr>
            <p:ph type="ftr" sz="quarter" idx="11"/>
          </p:nvPr>
        </p:nvSpPr>
        <p:spPr>
          <a:xfrm>
            <a:off x="4976031" y="6033479"/>
            <a:ext cx="5259985" cy="365125"/>
          </a:xfrm>
        </p:spPr>
        <p:txBody>
          <a:bodyPr vert="horz" lIns="91440" tIns="45720" rIns="91440" bIns="45720" rtlCol="0" anchor="ctr">
            <a:normAutofit/>
          </a:bodyPr>
          <a:lstStyle/>
          <a:p>
            <a:pPr algn="l">
              <a:spcAft>
                <a:spcPts val="600"/>
              </a:spcAft>
            </a:pPr>
            <a:r>
              <a:rPr lang="en-US" sz="1050" kern="1200" dirty="0">
                <a:solidFill>
                  <a:schemeClr val="tx1">
                    <a:alpha val="80000"/>
                  </a:schemeClr>
                </a:solidFill>
                <a:latin typeface="+mn-lt"/>
                <a:ea typeface="+mn-ea"/>
                <a:cs typeface="+mn-cs"/>
              </a:rPr>
              <a:t>©  Leonard Consultancy 2022</a:t>
            </a:r>
          </a:p>
        </p:txBody>
      </p:sp>
    </p:spTree>
    <p:extLst>
      <p:ext uri="{BB962C8B-B14F-4D97-AF65-F5344CB8AC3E}">
        <p14:creationId xmlns:p14="http://schemas.microsoft.com/office/powerpoint/2010/main" val="3594217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a:xfrm>
            <a:off x="795528" y="6382512"/>
            <a:ext cx="6757416" cy="320040"/>
          </a:xfrm>
        </p:spPr>
        <p:txBody>
          <a:bodyPr>
            <a:normAutofit/>
          </a:bodyPr>
          <a:lstStyle/>
          <a:p>
            <a:pPr algn="l">
              <a:lnSpc>
                <a:spcPct val="90000"/>
              </a:lnSpc>
              <a:spcAft>
                <a:spcPts val="600"/>
              </a:spcAft>
            </a:pPr>
            <a:r>
              <a:rPr lang="en-US" sz="500" b="1"/>
              <a:t>© The AIM Project 2019     Leonard &amp; Hackett 2019
</a:t>
            </a:r>
            <a:endParaRPr lang="en-US" sz="500"/>
          </a:p>
        </p:txBody>
      </p:sp>
      <p:sp>
        <p:nvSpPr>
          <p:cNvPr id="7" name="Slide Number Placeholder 6">
            <a:extLst>
              <a:ext uri="{FF2B5EF4-FFF2-40B4-BE49-F238E27FC236}">
                <a16:creationId xmlns:a16="http://schemas.microsoft.com/office/drawing/2014/main" id="{56712051-6FA8-8444-95CD-10E916C3EBC5}"/>
              </a:ext>
            </a:extLst>
          </p:cNvPr>
          <p:cNvSpPr>
            <a:spLocks noGrp="1"/>
          </p:cNvSpPr>
          <p:nvPr>
            <p:ph type="sldNum" sz="quarter" idx="12"/>
          </p:nvPr>
        </p:nvSpPr>
        <p:spPr>
          <a:xfrm>
            <a:off x="10707624" y="6382512"/>
            <a:ext cx="685800" cy="320040"/>
          </a:xfrm>
        </p:spPr>
        <p:txBody>
          <a:bodyPr>
            <a:normAutofit/>
          </a:bodyPr>
          <a:lstStyle/>
          <a:p>
            <a:pPr>
              <a:spcAft>
                <a:spcPts val="600"/>
              </a:spcAft>
            </a:pPr>
            <a:fld id="{B17C6C79-B628-8B4F-8E1D-4C94F1C4B219}" type="slidenum">
              <a:rPr lang="en-US" smtClean="0"/>
              <a:pPr>
                <a:spcAft>
                  <a:spcPts val="600"/>
                </a:spcAft>
              </a:pPr>
              <a:t>40</a:t>
            </a:fld>
            <a:endParaRPr lang="en-US"/>
          </a:p>
        </p:txBody>
      </p:sp>
      <p:grpSp>
        <p:nvGrpSpPr>
          <p:cNvPr id="3" name="Group 2">
            <a:extLst>
              <a:ext uri="{FF2B5EF4-FFF2-40B4-BE49-F238E27FC236}">
                <a16:creationId xmlns:a16="http://schemas.microsoft.com/office/drawing/2014/main" id="{6A7E7FA1-C224-6A49-BA9F-12F02B5E39AD}"/>
              </a:ext>
            </a:extLst>
          </p:cNvPr>
          <p:cNvGrpSpPr/>
          <p:nvPr/>
        </p:nvGrpSpPr>
        <p:grpSpPr>
          <a:xfrm>
            <a:off x="-1" y="6162261"/>
            <a:ext cx="1046923" cy="695739"/>
            <a:chOff x="0" y="0"/>
            <a:chExt cx="1466850" cy="1485900"/>
          </a:xfrm>
        </p:grpSpPr>
        <p:sp>
          <p:nvSpPr>
            <p:cNvPr id="4" name="Oval 3">
              <a:extLst>
                <a:ext uri="{FF2B5EF4-FFF2-40B4-BE49-F238E27FC236}">
                  <a16:creationId xmlns:a16="http://schemas.microsoft.com/office/drawing/2014/main" id="{121C746B-C6A6-D74A-AD9B-509F7E9B102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Oval 4">
              <a:extLst>
                <a:ext uri="{FF2B5EF4-FFF2-40B4-BE49-F238E27FC236}">
                  <a16:creationId xmlns:a16="http://schemas.microsoft.com/office/drawing/2014/main" id="{396EDC9E-9C87-164C-BA21-E0BC8FA8E6E2}"/>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Oval 5">
              <a:extLst>
                <a:ext uri="{FF2B5EF4-FFF2-40B4-BE49-F238E27FC236}">
                  <a16:creationId xmlns:a16="http://schemas.microsoft.com/office/drawing/2014/main" id="{0F713F6A-9F1D-0B4D-A787-0F8B954B413E}"/>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a:spcAft>
                  <a:spcPts val="600"/>
                </a:spcAft>
              </a:pPr>
              <a:r>
                <a:rPr lang="en-US" sz="800">
                  <a:solidFill>
                    <a:schemeClr val="bg1"/>
                  </a:solidFill>
                  <a:latin typeface="Abadi MT Condensed Light" panose="020B0306030101010103" pitchFamily="34" charset="77"/>
                </a:rPr>
                <a:t>AIM</a:t>
              </a:r>
            </a:p>
          </p:txBody>
        </p:sp>
      </p:grpSp>
      <p:graphicFrame>
        <p:nvGraphicFramePr>
          <p:cNvPr id="8" name="Chart 7">
            <a:extLst>
              <a:ext uri="{FF2B5EF4-FFF2-40B4-BE49-F238E27FC236}">
                <a16:creationId xmlns:a16="http://schemas.microsoft.com/office/drawing/2014/main" id="{81A32F3F-1BF0-644D-92B2-2A8DF1029EC7}"/>
              </a:ext>
            </a:extLst>
          </p:cNvPr>
          <p:cNvGraphicFramePr/>
          <p:nvPr>
            <p:extLst>
              <p:ext uri="{D42A27DB-BD31-4B8C-83A1-F6EECF244321}">
                <p14:modId xmlns:p14="http://schemas.microsoft.com/office/powerpoint/2010/main" val="755494746"/>
              </p:ext>
            </p:extLst>
          </p:nvPr>
        </p:nvGraphicFramePr>
        <p:xfrm>
          <a:off x="1263578" y="1286934"/>
          <a:ext cx="9664846" cy="4105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4690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p:txBody>
          <a:bodyPr/>
          <a:lstStyle/>
          <a:p>
            <a:r>
              <a:rPr lang="en-US" sz="1100" b="1">
                <a:solidFill>
                  <a:srgbClr val="002060"/>
                </a:solidFill>
              </a:rPr>
              <a:t>© The AIM Project 2019     Leonard &amp; Hackett 2019
</a:t>
            </a:r>
            <a:endParaRPr lang="en-US" dirty="0"/>
          </a:p>
        </p:txBody>
      </p:sp>
      <p:sp>
        <p:nvSpPr>
          <p:cNvPr id="9" name="Slide Number Placeholder 8">
            <a:extLst>
              <a:ext uri="{FF2B5EF4-FFF2-40B4-BE49-F238E27FC236}">
                <a16:creationId xmlns:a16="http://schemas.microsoft.com/office/drawing/2014/main" id="{9087EBCA-0F6B-2748-A756-9FD7FF55A0C5}"/>
              </a:ext>
            </a:extLst>
          </p:cNvPr>
          <p:cNvSpPr>
            <a:spLocks noGrp="1"/>
          </p:cNvSpPr>
          <p:nvPr>
            <p:ph type="sldNum" sz="quarter" idx="12"/>
          </p:nvPr>
        </p:nvSpPr>
        <p:spPr/>
        <p:txBody>
          <a:bodyPr/>
          <a:lstStyle/>
          <a:p>
            <a:fld id="{B17C6C79-B628-8B4F-8E1D-4C94F1C4B219}" type="slidenum">
              <a:rPr lang="en-US" smtClean="0"/>
              <a:t>41</a:t>
            </a:fld>
            <a:endParaRPr lang="en-US"/>
          </a:p>
        </p:txBody>
      </p:sp>
      <p:grpSp>
        <p:nvGrpSpPr>
          <p:cNvPr id="3" name="Group 2">
            <a:extLst>
              <a:ext uri="{FF2B5EF4-FFF2-40B4-BE49-F238E27FC236}">
                <a16:creationId xmlns:a16="http://schemas.microsoft.com/office/drawing/2014/main" id="{6A7E7FA1-C224-6A49-BA9F-12F02B5E39AD}"/>
              </a:ext>
            </a:extLst>
          </p:cNvPr>
          <p:cNvGrpSpPr/>
          <p:nvPr/>
        </p:nvGrpSpPr>
        <p:grpSpPr>
          <a:xfrm>
            <a:off x="-1" y="6162261"/>
            <a:ext cx="1046923" cy="695739"/>
            <a:chOff x="0" y="0"/>
            <a:chExt cx="1466850" cy="1485900"/>
          </a:xfrm>
        </p:grpSpPr>
        <p:sp>
          <p:nvSpPr>
            <p:cNvPr id="4" name="Oval 3">
              <a:extLst>
                <a:ext uri="{FF2B5EF4-FFF2-40B4-BE49-F238E27FC236}">
                  <a16:creationId xmlns:a16="http://schemas.microsoft.com/office/drawing/2014/main" id="{121C746B-C6A6-D74A-AD9B-509F7E9B102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Oval 4">
              <a:extLst>
                <a:ext uri="{FF2B5EF4-FFF2-40B4-BE49-F238E27FC236}">
                  <a16:creationId xmlns:a16="http://schemas.microsoft.com/office/drawing/2014/main" id="{396EDC9E-9C87-164C-BA21-E0BC8FA8E6E2}"/>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Oval 5">
              <a:extLst>
                <a:ext uri="{FF2B5EF4-FFF2-40B4-BE49-F238E27FC236}">
                  <a16:creationId xmlns:a16="http://schemas.microsoft.com/office/drawing/2014/main" id="{0F713F6A-9F1D-0B4D-A787-0F8B954B413E}"/>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800" dirty="0">
                  <a:solidFill>
                    <a:schemeClr val="bg1"/>
                  </a:solidFill>
                  <a:latin typeface="Abadi MT Condensed Light" panose="020B0306030101010103" pitchFamily="34" charset="77"/>
                </a:rPr>
                <a:t>AIM</a:t>
              </a:r>
            </a:p>
          </p:txBody>
        </p:sp>
      </p:grpSp>
      <p:graphicFrame>
        <p:nvGraphicFramePr>
          <p:cNvPr id="7" name="Diagram 6">
            <a:extLst>
              <a:ext uri="{FF2B5EF4-FFF2-40B4-BE49-F238E27FC236}">
                <a16:creationId xmlns:a16="http://schemas.microsoft.com/office/drawing/2014/main" id="{CBBA25FD-3E26-5E4B-8F0B-DCBC36A5EEA2}"/>
              </a:ext>
            </a:extLst>
          </p:cNvPr>
          <p:cNvGraphicFramePr/>
          <p:nvPr>
            <p:extLst>
              <p:ext uri="{D42A27DB-BD31-4B8C-83A1-F6EECF244321}">
                <p14:modId xmlns:p14="http://schemas.microsoft.com/office/powerpoint/2010/main" val="3870602663"/>
              </p:ext>
            </p:extLst>
          </p:nvPr>
        </p:nvGraphicFramePr>
        <p:xfrm>
          <a:off x="523460" y="824529"/>
          <a:ext cx="11145078" cy="563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7B98465-83E4-2146-9FF7-E59C6952968C}"/>
              </a:ext>
            </a:extLst>
          </p:cNvPr>
          <p:cNvSpPr txBox="1"/>
          <p:nvPr/>
        </p:nvSpPr>
        <p:spPr>
          <a:xfrm>
            <a:off x="3544649" y="351654"/>
            <a:ext cx="4643515" cy="523220"/>
          </a:xfrm>
          <a:prstGeom prst="rect">
            <a:avLst/>
          </a:prstGeom>
          <a:noFill/>
        </p:spPr>
        <p:txBody>
          <a:bodyPr wrap="none" rtlCol="0">
            <a:spAutoFit/>
          </a:bodyPr>
          <a:lstStyle/>
          <a:p>
            <a:r>
              <a:rPr lang="en-US" sz="2800" dirty="0"/>
              <a:t>AIM3 DOMAINS AND FACTORS</a:t>
            </a:r>
          </a:p>
        </p:txBody>
      </p:sp>
    </p:spTree>
    <p:extLst>
      <p:ext uri="{BB962C8B-B14F-4D97-AF65-F5344CB8AC3E}">
        <p14:creationId xmlns:p14="http://schemas.microsoft.com/office/powerpoint/2010/main" val="2775372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B061F0-8847-0547-B798-473E9E82DA5E}"/>
              </a:ext>
            </a:extLst>
          </p:cNvPr>
          <p:cNvSpPr>
            <a:spLocks noGrp="1"/>
          </p:cNvSpPr>
          <p:nvPr>
            <p:ph type="ftr" sz="quarter" idx="11"/>
          </p:nvPr>
        </p:nvSpPr>
        <p:spPr>
          <a:xfrm>
            <a:off x="4038600" y="6356350"/>
            <a:ext cx="4114800" cy="365125"/>
          </a:xfrm>
        </p:spPr>
        <p:txBody>
          <a:bodyPr>
            <a:normAutofit fontScale="92500" lnSpcReduction="10000"/>
          </a:bodyPr>
          <a:lstStyle/>
          <a:p>
            <a:pPr>
              <a:lnSpc>
                <a:spcPct val="90000"/>
              </a:lnSpc>
              <a:spcAft>
                <a:spcPts val="600"/>
              </a:spcAft>
            </a:pPr>
            <a:r>
              <a:rPr lang="en-US" sz="1000" dirty="0"/>
              <a:t>© The AIM Project 2019     Leonard &amp; Hackett 2019</a:t>
            </a:r>
            <a:r>
              <a:rPr lang="en-US" sz="700" dirty="0"/>
              <a:t>
</a:t>
            </a:r>
          </a:p>
        </p:txBody>
      </p:sp>
      <p:sp>
        <p:nvSpPr>
          <p:cNvPr id="3" name="Slide Number Placeholder 2">
            <a:extLst>
              <a:ext uri="{FF2B5EF4-FFF2-40B4-BE49-F238E27FC236}">
                <a16:creationId xmlns:a16="http://schemas.microsoft.com/office/drawing/2014/main" id="{1F651343-1830-B941-B03C-F654615ECC3B}"/>
              </a:ext>
            </a:extLst>
          </p:cNvPr>
          <p:cNvSpPr>
            <a:spLocks noGrp="1"/>
          </p:cNvSpPr>
          <p:nvPr>
            <p:ph type="sldNum" sz="quarter" idx="12"/>
          </p:nvPr>
        </p:nvSpPr>
        <p:spPr>
          <a:xfrm>
            <a:off x="8610600" y="6356350"/>
            <a:ext cx="2743200" cy="365125"/>
          </a:xfrm>
        </p:spPr>
        <p:txBody>
          <a:bodyPr>
            <a:normAutofit/>
          </a:bodyPr>
          <a:lstStyle/>
          <a:p>
            <a:pPr>
              <a:spcAft>
                <a:spcPts val="600"/>
              </a:spcAft>
            </a:pPr>
            <a:fld id="{B17C6C79-B628-8B4F-8E1D-4C94F1C4B219}" type="slidenum">
              <a:rPr lang="en-US" smtClean="0"/>
              <a:pPr>
                <a:spcAft>
                  <a:spcPts val="600"/>
                </a:spcAft>
              </a:pPr>
              <a:t>42</a:t>
            </a:fld>
            <a:endParaRPr lang="en-US"/>
          </a:p>
        </p:txBody>
      </p:sp>
      <p:graphicFrame>
        <p:nvGraphicFramePr>
          <p:cNvPr id="5" name="Diagram 4">
            <a:extLst>
              <a:ext uri="{FF2B5EF4-FFF2-40B4-BE49-F238E27FC236}">
                <a16:creationId xmlns:a16="http://schemas.microsoft.com/office/drawing/2014/main" id="{36B0A56B-8ACE-164E-8A76-F90BE0B43BED}"/>
              </a:ext>
            </a:extLst>
          </p:cNvPr>
          <p:cNvGraphicFramePr/>
          <p:nvPr>
            <p:extLst>
              <p:ext uri="{D42A27DB-BD31-4B8C-83A1-F6EECF244321}">
                <p14:modId xmlns:p14="http://schemas.microsoft.com/office/powerpoint/2010/main" val="37526584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45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itle 1">
            <a:extLst>
              <a:ext uri="{FF2B5EF4-FFF2-40B4-BE49-F238E27FC236}">
                <a16:creationId xmlns:a16="http://schemas.microsoft.com/office/drawing/2014/main" id="{A2A65DC9-56AF-4C81-B9F4-0A4846307A2E}"/>
              </a:ext>
            </a:extLst>
          </p:cNvPr>
          <p:cNvSpPr>
            <a:spLocks noGrp="1"/>
          </p:cNvSpPr>
          <p:nvPr>
            <p:ph type="title"/>
          </p:nvPr>
        </p:nvSpPr>
        <p:spPr>
          <a:xfrm>
            <a:off x="578888" y="2234967"/>
            <a:ext cx="2880828" cy="3071906"/>
          </a:xfrm>
        </p:spPr>
        <p:txBody>
          <a:bodyPr vert="horz" lIns="91440" tIns="45720" rIns="91440" bIns="45720" rtlCol="0" anchor="t">
            <a:normAutofit/>
          </a:bodyPr>
          <a:lstStyle/>
          <a:p>
            <a:r>
              <a:rPr lang="en-US" sz="3600" kern="1200" dirty="0">
                <a:solidFill>
                  <a:srgbClr val="FFFFFF"/>
                </a:solidFill>
                <a:latin typeface="Century Gothic" panose="020B0502020202020204" pitchFamily="34" charset="0"/>
              </a:rPr>
              <a:t>Assessing HSB through a Trauma Lens </a:t>
            </a:r>
          </a:p>
        </p:txBody>
      </p:sp>
      <p:sp>
        <p:nvSpPr>
          <p:cNvPr id="2" name="Footer Placeholder 1">
            <a:extLst>
              <a:ext uri="{FF2B5EF4-FFF2-40B4-BE49-F238E27FC236}">
                <a16:creationId xmlns:a16="http://schemas.microsoft.com/office/drawing/2014/main" id="{B51A4A4B-209C-E74E-93E4-5B0975E78638}"/>
              </a:ext>
            </a:extLst>
          </p:cNvPr>
          <p:cNvSpPr>
            <a:spLocks noGrp="1"/>
          </p:cNvSpPr>
          <p:nvPr>
            <p:ph type="ftr" sz="quarter" idx="11"/>
          </p:nvPr>
        </p:nvSpPr>
        <p:spPr>
          <a:xfrm>
            <a:off x="457203" y="6390792"/>
            <a:ext cx="4114800" cy="365760"/>
          </a:xfrm>
        </p:spPr>
        <p:txBody>
          <a:bodyPr vert="horz" lIns="91440" tIns="45720" rIns="91440" bIns="45720" rtlCol="0" anchor="ctr">
            <a:normAutofit fontScale="92500" lnSpcReduction="10000"/>
          </a:bodyPr>
          <a:lstStyle/>
          <a:p>
            <a:pPr algn="l">
              <a:lnSpc>
                <a:spcPct val="90000"/>
              </a:lnSpc>
              <a:spcAft>
                <a:spcPts val="600"/>
              </a:spcAft>
            </a:pPr>
            <a:r>
              <a:rPr lang="en-US" sz="1000" kern="1200" dirty="0">
                <a:solidFill>
                  <a:srgbClr val="FFFFFF"/>
                </a:solidFill>
                <a:latin typeface="+mn-lt"/>
                <a:ea typeface="+mn-ea"/>
                <a:cs typeface="+mn-cs"/>
              </a:rPr>
              <a:t>© The AIM Project 2019     Leonard &amp; Hackett 2019</a:t>
            </a:r>
            <a:r>
              <a:rPr lang="en-US" sz="700" kern="1200" dirty="0">
                <a:solidFill>
                  <a:srgbClr val="FFFFFF"/>
                </a:solidFill>
                <a:latin typeface="+mn-lt"/>
                <a:ea typeface="+mn-ea"/>
                <a:cs typeface="+mn-cs"/>
              </a:rPr>
              <a:t>
</a:t>
            </a:r>
          </a:p>
        </p:txBody>
      </p:sp>
      <p:pic>
        <p:nvPicPr>
          <p:cNvPr id="6" name="Picture 5" descr="A picture containing necklace, sunglasses&#10;&#10;Description automatically generated">
            <a:extLst>
              <a:ext uri="{FF2B5EF4-FFF2-40B4-BE49-F238E27FC236}">
                <a16:creationId xmlns:a16="http://schemas.microsoft.com/office/drawing/2014/main" id="{BCF2F130-3FE9-C74B-8C25-44A113098F22}"/>
              </a:ext>
            </a:extLst>
          </p:cNvPr>
          <p:cNvPicPr>
            <a:picLocks noChangeAspect="1"/>
          </p:cNvPicPr>
          <p:nvPr/>
        </p:nvPicPr>
        <p:blipFill>
          <a:blip r:embed="rId2"/>
          <a:stretch>
            <a:fillRect/>
          </a:stretch>
        </p:blipFill>
        <p:spPr>
          <a:xfrm>
            <a:off x="4630841" y="467208"/>
            <a:ext cx="6968922" cy="5923584"/>
          </a:xfrm>
          <a:prstGeom prst="rect">
            <a:avLst/>
          </a:prstGeom>
          <a:noFill/>
        </p:spPr>
      </p:pic>
      <p:sp>
        <p:nvSpPr>
          <p:cNvPr id="3" name="Slide Number Placeholder 2">
            <a:extLst>
              <a:ext uri="{FF2B5EF4-FFF2-40B4-BE49-F238E27FC236}">
                <a16:creationId xmlns:a16="http://schemas.microsoft.com/office/drawing/2014/main" id="{C892F83B-8DE8-D94A-9DA0-8A51D2550A4E}"/>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43</a:t>
            </a:fld>
            <a:endParaRPr lang="en-US" sz="1100">
              <a:solidFill>
                <a:schemeClr val="tx1">
                  <a:lumMod val="50000"/>
                  <a:lumOff val="50000"/>
                </a:schemeClr>
              </a:solidFill>
            </a:endParaRPr>
          </a:p>
        </p:txBody>
      </p:sp>
      <p:sp>
        <p:nvSpPr>
          <p:cNvPr id="4" name="TextBox 3">
            <a:extLst>
              <a:ext uri="{FF2B5EF4-FFF2-40B4-BE49-F238E27FC236}">
                <a16:creationId xmlns:a16="http://schemas.microsoft.com/office/drawing/2014/main" id="{716FB8FE-9AE2-894B-BB39-B139182D053E}"/>
              </a:ext>
            </a:extLst>
          </p:cNvPr>
          <p:cNvSpPr txBox="1"/>
          <p:nvPr/>
        </p:nvSpPr>
        <p:spPr>
          <a:xfrm>
            <a:off x="2113613" y="2698230"/>
            <a:ext cx="184731" cy="369332"/>
          </a:xfrm>
          <a:prstGeom prst="rect">
            <a:avLst/>
          </a:prstGeom>
          <a:noFill/>
        </p:spPr>
        <p:txBody>
          <a:bodyPr wrap="none" rtlCol="0">
            <a:spAutoFit/>
          </a:bodyPr>
          <a:lstStyle/>
          <a:p>
            <a:endParaRPr lang="en-US"/>
          </a:p>
        </p:txBody>
      </p:sp>
      <p:pic>
        <p:nvPicPr>
          <p:cNvPr id="12" name="Picture 1" descr="C:\Users\Marcella\AppData\Local\Microsoft\Windows\Temporary Internet Files\Content.Outlook\IWIWP452\logo2 copy.jpg">
            <a:extLst>
              <a:ext uri="{FF2B5EF4-FFF2-40B4-BE49-F238E27FC236}">
                <a16:creationId xmlns:a16="http://schemas.microsoft.com/office/drawing/2014/main" id="{54A86536-4A19-5345-9C1D-9E5BB9077D09}"/>
              </a:ext>
            </a:extLst>
          </p:cNvPr>
          <p:cNvPicPr>
            <a:picLocks noChangeAspect="1" noChangeArrowheads="1"/>
          </p:cNvPicPr>
          <p:nvPr/>
        </p:nvPicPr>
        <p:blipFill>
          <a:blip r:embed="rId3" cstate="print"/>
          <a:srcRect/>
          <a:stretch>
            <a:fillRect/>
          </a:stretch>
        </p:blipFill>
        <p:spPr bwMode="auto">
          <a:xfrm>
            <a:off x="1097365" y="173860"/>
            <a:ext cx="1200979" cy="837892"/>
          </a:xfrm>
          <a:prstGeom prst="rect">
            <a:avLst/>
          </a:prstGeom>
          <a:noFill/>
          <a:ln w="9525">
            <a:noFill/>
            <a:miter lim="800000"/>
            <a:headEnd/>
            <a:tailEnd/>
          </a:ln>
        </p:spPr>
      </p:pic>
    </p:spTree>
    <p:extLst>
      <p:ext uri="{BB962C8B-B14F-4D97-AF65-F5344CB8AC3E}">
        <p14:creationId xmlns:p14="http://schemas.microsoft.com/office/powerpoint/2010/main" val="3300447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AF2EED-4C70-B04E-A875-9253DD4FA02D}"/>
              </a:ext>
            </a:extLst>
          </p:cNvPr>
          <p:cNvSpPr>
            <a:spLocks noGrp="1"/>
          </p:cNvSpPr>
          <p:nvPr>
            <p:ph type="ftr" sz="quarter" idx="11"/>
          </p:nvPr>
        </p:nvSpPr>
        <p:spPr/>
        <p:txBody>
          <a:bodyPr/>
          <a:lstStyle/>
          <a:p>
            <a:r>
              <a:rPr lang="en-US" sz="1100" b="1">
                <a:solidFill>
                  <a:srgbClr val="002060"/>
                </a:solidFill>
              </a:rPr>
              <a:t>© The AIM Project 2019     Leonard &amp; Hackett 2019
</a:t>
            </a:r>
            <a:endParaRPr lang="en-US" dirty="0"/>
          </a:p>
        </p:txBody>
      </p:sp>
      <p:sp>
        <p:nvSpPr>
          <p:cNvPr id="9" name="Slide Number Placeholder 8">
            <a:extLst>
              <a:ext uri="{FF2B5EF4-FFF2-40B4-BE49-F238E27FC236}">
                <a16:creationId xmlns:a16="http://schemas.microsoft.com/office/drawing/2014/main" id="{9087EBCA-0F6B-2748-A756-9FD7FF55A0C5}"/>
              </a:ext>
            </a:extLst>
          </p:cNvPr>
          <p:cNvSpPr>
            <a:spLocks noGrp="1"/>
          </p:cNvSpPr>
          <p:nvPr>
            <p:ph type="sldNum" sz="quarter" idx="12"/>
          </p:nvPr>
        </p:nvSpPr>
        <p:spPr/>
        <p:txBody>
          <a:bodyPr/>
          <a:lstStyle/>
          <a:p>
            <a:fld id="{B17C6C79-B628-8B4F-8E1D-4C94F1C4B219}" type="slidenum">
              <a:rPr lang="en-US" smtClean="0"/>
              <a:t>44</a:t>
            </a:fld>
            <a:endParaRPr lang="en-US"/>
          </a:p>
        </p:txBody>
      </p:sp>
      <p:grpSp>
        <p:nvGrpSpPr>
          <p:cNvPr id="3" name="Group 2">
            <a:extLst>
              <a:ext uri="{FF2B5EF4-FFF2-40B4-BE49-F238E27FC236}">
                <a16:creationId xmlns:a16="http://schemas.microsoft.com/office/drawing/2014/main" id="{6A7E7FA1-C224-6A49-BA9F-12F02B5E39AD}"/>
              </a:ext>
            </a:extLst>
          </p:cNvPr>
          <p:cNvGrpSpPr/>
          <p:nvPr/>
        </p:nvGrpSpPr>
        <p:grpSpPr>
          <a:xfrm>
            <a:off x="-1" y="6162261"/>
            <a:ext cx="1046923" cy="695739"/>
            <a:chOff x="0" y="0"/>
            <a:chExt cx="1466850" cy="1485900"/>
          </a:xfrm>
        </p:grpSpPr>
        <p:sp>
          <p:nvSpPr>
            <p:cNvPr id="4" name="Oval 3">
              <a:extLst>
                <a:ext uri="{FF2B5EF4-FFF2-40B4-BE49-F238E27FC236}">
                  <a16:creationId xmlns:a16="http://schemas.microsoft.com/office/drawing/2014/main" id="{121C746B-C6A6-D74A-AD9B-509F7E9B102F}"/>
                </a:ext>
              </a:extLst>
            </p:cNvPr>
            <p:cNvSpPr>
              <a:spLocks noChangeArrowheads="1"/>
            </p:cNvSpPr>
            <p:nvPr/>
          </p:nvSpPr>
          <p:spPr bwMode="auto">
            <a:xfrm>
              <a:off x="0" y="0"/>
              <a:ext cx="1466850" cy="148590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Oval 4">
              <a:extLst>
                <a:ext uri="{FF2B5EF4-FFF2-40B4-BE49-F238E27FC236}">
                  <a16:creationId xmlns:a16="http://schemas.microsoft.com/office/drawing/2014/main" id="{396EDC9E-9C87-164C-BA21-E0BC8FA8E6E2}"/>
                </a:ext>
              </a:extLst>
            </p:cNvPr>
            <p:cNvSpPr>
              <a:spLocks noChangeArrowheads="1"/>
            </p:cNvSpPr>
            <p:nvPr/>
          </p:nvSpPr>
          <p:spPr bwMode="auto">
            <a:xfrm>
              <a:off x="273050" y="304800"/>
              <a:ext cx="923301" cy="87904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 name="Oval 5">
              <a:extLst>
                <a:ext uri="{FF2B5EF4-FFF2-40B4-BE49-F238E27FC236}">
                  <a16:creationId xmlns:a16="http://schemas.microsoft.com/office/drawing/2014/main" id="{0F713F6A-9F1D-0B4D-A787-0F8B954B413E}"/>
                </a:ext>
              </a:extLst>
            </p:cNvPr>
            <p:cNvSpPr>
              <a:spLocks noChangeArrowheads="1"/>
            </p:cNvSpPr>
            <p:nvPr/>
          </p:nvSpPr>
          <p:spPr bwMode="auto">
            <a:xfrm>
              <a:off x="425386" y="481459"/>
              <a:ext cx="616077" cy="625448"/>
            </a:xfrm>
            <a:prstGeom prst="ellipse">
              <a:avLst/>
            </a:pr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r>
                <a:rPr lang="en-US" sz="800" dirty="0">
                  <a:solidFill>
                    <a:schemeClr val="bg1"/>
                  </a:solidFill>
                  <a:latin typeface="Abadi MT Condensed Light" panose="020B0306030101010103" pitchFamily="34" charset="77"/>
                </a:rPr>
                <a:t>AIM</a:t>
              </a:r>
            </a:p>
          </p:txBody>
        </p:sp>
      </p:grpSp>
      <p:graphicFrame>
        <p:nvGraphicFramePr>
          <p:cNvPr id="7" name="Diagram 6">
            <a:extLst>
              <a:ext uri="{FF2B5EF4-FFF2-40B4-BE49-F238E27FC236}">
                <a16:creationId xmlns:a16="http://schemas.microsoft.com/office/drawing/2014/main" id="{CBBA25FD-3E26-5E4B-8F0B-DCBC36A5EEA2}"/>
              </a:ext>
            </a:extLst>
          </p:cNvPr>
          <p:cNvGraphicFramePr/>
          <p:nvPr/>
        </p:nvGraphicFramePr>
        <p:xfrm>
          <a:off x="523460" y="824529"/>
          <a:ext cx="11145078" cy="563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E7B98465-83E4-2146-9FF7-E59C6952968C}"/>
              </a:ext>
            </a:extLst>
          </p:cNvPr>
          <p:cNvSpPr txBox="1"/>
          <p:nvPr/>
        </p:nvSpPr>
        <p:spPr>
          <a:xfrm>
            <a:off x="3544649" y="351654"/>
            <a:ext cx="4643515" cy="523220"/>
          </a:xfrm>
          <a:prstGeom prst="rect">
            <a:avLst/>
          </a:prstGeom>
          <a:noFill/>
        </p:spPr>
        <p:txBody>
          <a:bodyPr wrap="none" rtlCol="0">
            <a:spAutoFit/>
          </a:bodyPr>
          <a:lstStyle/>
          <a:p>
            <a:r>
              <a:rPr lang="en-US" sz="2800" dirty="0"/>
              <a:t>AIM3 DOMAINS AND FACTORS</a:t>
            </a:r>
          </a:p>
        </p:txBody>
      </p:sp>
    </p:spTree>
    <p:extLst>
      <p:ext uri="{BB962C8B-B14F-4D97-AF65-F5344CB8AC3E}">
        <p14:creationId xmlns:p14="http://schemas.microsoft.com/office/powerpoint/2010/main" val="2634090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AE60310-EA2E-8945-9A4B-AE4831C67A5D}"/>
              </a:ext>
            </a:extLst>
          </p:cNvPr>
          <p:cNvSpPr>
            <a:spLocks noGrp="1"/>
          </p:cNvSpPr>
          <p:nvPr>
            <p:ph type="ftr" sz="quarter" idx="11"/>
          </p:nvPr>
        </p:nvSpPr>
        <p:spPr>
          <a:xfrm>
            <a:off x="9869876" y="1118905"/>
            <a:ext cx="4114800" cy="365125"/>
          </a:xfrm>
        </p:spPr>
        <p:txBody>
          <a:bodyPr vert="horz" lIns="91440" tIns="45720" rIns="91440" bIns="45720" rtlCol="0" anchor="ctr">
            <a:normAutofit/>
          </a:bodyPr>
          <a:lstStyle/>
          <a:p>
            <a:pPr algn="l">
              <a:spcAft>
                <a:spcPts val="600"/>
              </a:spcAft>
            </a:pPr>
            <a:r>
              <a:rPr lang="en-US" sz="1100" kern="1200" dirty="0">
                <a:solidFill>
                  <a:srgbClr val="FFFFFF"/>
                </a:solidFill>
                <a:latin typeface="+mn-lt"/>
                <a:ea typeface="+mn-ea"/>
                <a:cs typeface="+mn-cs"/>
              </a:rPr>
              <a:t>©Leonard Consultancy 2022   </a:t>
            </a:r>
          </a:p>
        </p:txBody>
      </p:sp>
      <p:sp>
        <p:nvSpPr>
          <p:cNvPr id="4" name="TextBox 3">
            <a:extLst>
              <a:ext uri="{FF2B5EF4-FFF2-40B4-BE49-F238E27FC236}">
                <a16:creationId xmlns:a16="http://schemas.microsoft.com/office/drawing/2014/main" id="{015369A8-189C-914B-8679-A2D0EE1C1C22}"/>
              </a:ext>
            </a:extLst>
          </p:cNvPr>
          <p:cNvSpPr txBox="1"/>
          <p:nvPr/>
        </p:nvSpPr>
        <p:spPr>
          <a:xfrm>
            <a:off x="142505" y="2318197"/>
            <a:ext cx="12191998" cy="368335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solidFill>
                  <a:srgbClr val="002060"/>
                </a:solidFill>
                <a:latin typeface="Century Gothic" panose="020B0502020202020204" pitchFamily="34" charset="0"/>
              </a:rPr>
              <a:t>AIM</a:t>
            </a:r>
          </a:p>
          <a:p>
            <a:pPr indent="-228600">
              <a:lnSpc>
                <a:spcPct val="90000"/>
              </a:lnSpc>
              <a:spcAft>
                <a:spcPts val="600"/>
              </a:spcAft>
              <a:buFont typeface="Arial" panose="020B0604020202020204" pitchFamily="34" charset="0"/>
              <a:buChar char="•"/>
            </a:pPr>
            <a:endParaRPr lang="en-US" sz="2000" dirty="0">
              <a:solidFill>
                <a:srgbClr val="002060"/>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To enhance understanding of the family  / </a:t>
            </a:r>
            <a:r>
              <a:rPr lang="en-US" sz="2000" dirty="0" err="1">
                <a:solidFill>
                  <a:srgbClr val="002060"/>
                </a:solidFill>
                <a:latin typeface="Century Gothic" panose="020B0502020202020204" pitchFamily="34" charset="0"/>
              </a:rPr>
              <a:t>Carer</a:t>
            </a:r>
            <a:r>
              <a:rPr lang="en-US" sz="2000" dirty="0">
                <a:solidFill>
                  <a:srgbClr val="002060"/>
                </a:solidFill>
                <a:latin typeface="Century Gothic" panose="020B0502020202020204" pitchFamily="34" charset="0"/>
              </a:rPr>
              <a:t> system response to Harmful Sexual </a:t>
            </a:r>
            <a:r>
              <a:rPr lang="en-US" sz="2000" dirty="0" err="1">
                <a:solidFill>
                  <a:srgbClr val="002060"/>
                </a:solidFill>
                <a:latin typeface="Century Gothic" panose="020B0502020202020204" pitchFamily="34" charset="0"/>
              </a:rPr>
              <a:t>Behaviours</a:t>
            </a:r>
            <a:endParaRPr lang="en-US" sz="2000" dirty="0">
              <a:solidFill>
                <a:srgbClr val="002060"/>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endParaRPr lang="en-US" sz="2000" dirty="0">
              <a:solidFill>
                <a:srgbClr val="002060"/>
              </a:solidFill>
              <a:latin typeface="Century Gothic" panose="020B0502020202020204" pitchFamily="34" charset="0"/>
            </a:endParaRPr>
          </a:p>
          <a:p>
            <a:pPr indent="-228600">
              <a:lnSpc>
                <a:spcPct val="90000"/>
              </a:lnSpc>
              <a:spcAft>
                <a:spcPts val="600"/>
              </a:spcAft>
              <a:buFont typeface="Arial" panose="020B0604020202020204" pitchFamily="34" charset="0"/>
              <a:buChar char="•"/>
            </a:pPr>
            <a:r>
              <a:rPr lang="en-US" sz="2000" b="1" dirty="0">
                <a:solidFill>
                  <a:srgbClr val="002060"/>
                </a:solidFill>
                <a:latin typeface="Century Gothic" panose="020B0502020202020204" pitchFamily="34" charset="0"/>
              </a:rPr>
              <a:t>Objectives</a:t>
            </a:r>
          </a:p>
          <a:p>
            <a:pPr indent="-228600">
              <a:lnSpc>
                <a:spcPct val="90000"/>
              </a:lnSpc>
              <a:spcAft>
                <a:spcPts val="600"/>
              </a:spcAft>
              <a:buFont typeface="Arial" panose="020B0604020202020204" pitchFamily="34" charset="0"/>
              <a:buChar char="•"/>
            </a:pPr>
            <a:endParaRPr lang="en-US" sz="2000" dirty="0">
              <a:solidFill>
                <a:srgbClr val="002060"/>
              </a:solidFill>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To consider the impact within the family system when HSB occurs</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To consider the family system dynamics when sibling HSB occurs</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To gain further insight to the assessment of ability to supervise and protect</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To have an overview of the CASP-R framework of supervision and protection</a:t>
            </a:r>
          </a:p>
          <a:p>
            <a:pPr indent="-228600">
              <a:lnSpc>
                <a:spcPct val="90000"/>
              </a:lnSpc>
              <a:spcAft>
                <a:spcPts val="600"/>
              </a:spcAft>
              <a:buFont typeface="Arial" panose="020B0604020202020204" pitchFamily="34" charset="0"/>
              <a:buChar char="•"/>
            </a:pPr>
            <a:endParaRPr lang="en-US" sz="2000" dirty="0"/>
          </a:p>
        </p:txBody>
      </p:sp>
      <p:sp>
        <p:nvSpPr>
          <p:cNvPr id="7" name="Slide Number Placeholder 6">
            <a:extLst>
              <a:ext uri="{FF2B5EF4-FFF2-40B4-BE49-F238E27FC236}">
                <a16:creationId xmlns:a16="http://schemas.microsoft.com/office/drawing/2014/main" id="{4AB7998A-95A3-0B41-9AA7-A66846248379}"/>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E379420E-3F8B-1E46-8716-8E23A15A8CDF}" type="slidenum">
              <a:rPr lang="en-US" sz="1100">
                <a:solidFill>
                  <a:schemeClr val="tx1">
                    <a:lumMod val="50000"/>
                    <a:lumOff val="50000"/>
                  </a:schemeClr>
                </a:solidFill>
              </a:rPr>
              <a:pPr>
                <a:spcAft>
                  <a:spcPts val="600"/>
                </a:spcAft>
              </a:pPr>
              <a:t>45</a:t>
            </a:fld>
            <a:endParaRPr lang="en-US" sz="1100">
              <a:solidFill>
                <a:schemeClr val="tx1">
                  <a:lumMod val="50000"/>
                  <a:lumOff val="50000"/>
                </a:schemeClr>
              </a:solidFill>
            </a:endParaRPr>
          </a:p>
        </p:txBody>
      </p:sp>
      <p:sp>
        <p:nvSpPr>
          <p:cNvPr id="2" name="TextBox 1">
            <a:extLst>
              <a:ext uri="{FF2B5EF4-FFF2-40B4-BE49-F238E27FC236}">
                <a16:creationId xmlns:a16="http://schemas.microsoft.com/office/drawing/2014/main" id="{EC1C4401-2AC8-7C48-A55A-B20906973884}"/>
              </a:ext>
            </a:extLst>
          </p:cNvPr>
          <p:cNvSpPr txBox="1"/>
          <p:nvPr/>
        </p:nvSpPr>
        <p:spPr>
          <a:xfrm>
            <a:off x="2873829" y="629392"/>
            <a:ext cx="3728906" cy="461665"/>
          </a:xfrm>
          <a:prstGeom prst="rect">
            <a:avLst/>
          </a:prstGeom>
          <a:noFill/>
        </p:spPr>
        <p:txBody>
          <a:bodyPr wrap="none" rtlCol="0">
            <a:spAutoFit/>
          </a:bodyPr>
          <a:lstStyle/>
          <a:p>
            <a:r>
              <a:rPr lang="en-US" sz="2400" dirty="0">
                <a:solidFill>
                  <a:schemeClr val="bg1"/>
                </a:solidFill>
                <a:latin typeface="Century Gothic" panose="020B0502020202020204" pitchFamily="34" charset="0"/>
              </a:rPr>
              <a:t>How do we Safeguard?</a:t>
            </a:r>
          </a:p>
        </p:txBody>
      </p:sp>
    </p:spTree>
    <p:extLst>
      <p:ext uri="{BB962C8B-B14F-4D97-AF65-F5344CB8AC3E}">
        <p14:creationId xmlns:p14="http://schemas.microsoft.com/office/powerpoint/2010/main" val="2913101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9B2FC0-37EE-5943-848B-7B7A4DE20D48}"/>
              </a:ext>
            </a:extLst>
          </p:cNvPr>
          <p:cNvPicPr>
            <a:picLocks noChangeAspect="1"/>
          </p:cNvPicPr>
          <p:nvPr/>
        </p:nvPicPr>
        <p:blipFill>
          <a:blip r:embed="rId2"/>
          <a:stretch>
            <a:fillRect/>
          </a:stretch>
        </p:blipFill>
        <p:spPr>
          <a:xfrm>
            <a:off x="5619750" y="2952750"/>
            <a:ext cx="952500" cy="952500"/>
          </a:xfrm>
          <a:prstGeom prst="rect">
            <a:avLst/>
          </a:prstGeom>
        </p:spPr>
      </p:pic>
      <p:pic>
        <p:nvPicPr>
          <p:cNvPr id="4" name="Picture 3">
            <a:extLst>
              <a:ext uri="{FF2B5EF4-FFF2-40B4-BE49-F238E27FC236}">
                <a16:creationId xmlns:a16="http://schemas.microsoft.com/office/drawing/2014/main" id="{2AB8706F-1701-F645-9BA5-4664FD41E75C}"/>
              </a:ext>
            </a:extLst>
          </p:cNvPr>
          <p:cNvPicPr>
            <a:picLocks noChangeAspect="1"/>
          </p:cNvPicPr>
          <p:nvPr/>
        </p:nvPicPr>
        <p:blipFill>
          <a:blip r:embed="rId3"/>
          <a:stretch>
            <a:fillRect/>
          </a:stretch>
        </p:blipFill>
        <p:spPr>
          <a:xfrm>
            <a:off x="3111500" y="254000"/>
            <a:ext cx="5969000" cy="6350000"/>
          </a:xfrm>
          <a:prstGeom prst="rect">
            <a:avLst/>
          </a:prstGeom>
        </p:spPr>
      </p:pic>
      <p:sp>
        <p:nvSpPr>
          <p:cNvPr id="5" name="Footer Placeholder 4">
            <a:extLst>
              <a:ext uri="{FF2B5EF4-FFF2-40B4-BE49-F238E27FC236}">
                <a16:creationId xmlns:a16="http://schemas.microsoft.com/office/drawing/2014/main" id="{5DE11DA1-70E5-7F4C-9AA1-F6F6B13FC487}"/>
              </a:ext>
            </a:extLst>
          </p:cNvPr>
          <p:cNvSpPr>
            <a:spLocks noGrp="1"/>
          </p:cNvSpPr>
          <p:nvPr>
            <p:ph type="ftr" sz="quarter" idx="11"/>
          </p:nvPr>
        </p:nvSpPr>
        <p:spPr/>
        <p:txBody>
          <a:bodyPr/>
          <a:lstStyle/>
          <a:p>
            <a:r>
              <a:rPr lang="en-US" dirty="0"/>
              <a:t>©Leonard Consultancy 2022</a:t>
            </a:r>
          </a:p>
        </p:txBody>
      </p:sp>
      <p:sp>
        <p:nvSpPr>
          <p:cNvPr id="6" name="Slide Number Placeholder 5">
            <a:extLst>
              <a:ext uri="{FF2B5EF4-FFF2-40B4-BE49-F238E27FC236}">
                <a16:creationId xmlns:a16="http://schemas.microsoft.com/office/drawing/2014/main" id="{382D908D-7083-2342-9A3D-AAAAE543ABD6}"/>
              </a:ext>
            </a:extLst>
          </p:cNvPr>
          <p:cNvSpPr>
            <a:spLocks noGrp="1"/>
          </p:cNvSpPr>
          <p:nvPr>
            <p:ph type="sldNum" sz="quarter" idx="12"/>
          </p:nvPr>
        </p:nvSpPr>
        <p:spPr/>
        <p:txBody>
          <a:bodyPr/>
          <a:lstStyle/>
          <a:p>
            <a:fld id="{E379420E-3F8B-1E46-8716-8E23A15A8CDF}" type="slidenum">
              <a:rPr lang="en-US" smtClean="0"/>
              <a:t>46</a:t>
            </a:fld>
            <a:endParaRPr lang="en-US"/>
          </a:p>
        </p:txBody>
      </p:sp>
    </p:spTree>
    <p:extLst>
      <p:ext uri="{BB962C8B-B14F-4D97-AF65-F5344CB8AC3E}">
        <p14:creationId xmlns:p14="http://schemas.microsoft.com/office/powerpoint/2010/main" val="3188721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ve Stages Of Grief - Understanding the Kubler-Ross Model">
            <a:extLst>
              <a:ext uri="{FF2B5EF4-FFF2-40B4-BE49-F238E27FC236}">
                <a16:creationId xmlns:a16="http://schemas.microsoft.com/office/drawing/2014/main" id="{4A6253BE-5C75-8D47-8C20-A4F22E332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6259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DE63C90D-0FF9-F744-85D1-A02020B8F6EB}"/>
              </a:ext>
            </a:extLst>
          </p:cNvPr>
          <p:cNvSpPr>
            <a:spLocks noGrp="1"/>
          </p:cNvSpPr>
          <p:nvPr>
            <p:ph type="ftr" sz="quarter" idx="11"/>
          </p:nvPr>
        </p:nvSpPr>
        <p:spPr>
          <a:xfrm>
            <a:off x="5867400" y="6561137"/>
            <a:ext cx="4114800" cy="365125"/>
          </a:xfrm>
        </p:spPr>
        <p:txBody>
          <a:bodyPr/>
          <a:lstStyle/>
          <a:p>
            <a:r>
              <a:rPr lang="en-US" dirty="0"/>
              <a:t>©Leonard  Consultancy 2022</a:t>
            </a:r>
          </a:p>
        </p:txBody>
      </p:sp>
      <p:sp>
        <p:nvSpPr>
          <p:cNvPr id="3" name="Slide Number Placeholder 2">
            <a:extLst>
              <a:ext uri="{FF2B5EF4-FFF2-40B4-BE49-F238E27FC236}">
                <a16:creationId xmlns:a16="http://schemas.microsoft.com/office/drawing/2014/main" id="{58EB9720-6310-E74A-966C-96E433EF7EB6}"/>
              </a:ext>
            </a:extLst>
          </p:cNvPr>
          <p:cNvSpPr>
            <a:spLocks noGrp="1"/>
          </p:cNvSpPr>
          <p:nvPr>
            <p:ph type="sldNum" sz="quarter" idx="12"/>
          </p:nvPr>
        </p:nvSpPr>
        <p:spPr/>
        <p:txBody>
          <a:bodyPr/>
          <a:lstStyle/>
          <a:p>
            <a:fld id="{E379420E-3F8B-1E46-8716-8E23A15A8CDF}" type="slidenum">
              <a:rPr lang="en-US" smtClean="0"/>
              <a:t>47</a:t>
            </a:fld>
            <a:endParaRPr lang="en-US"/>
          </a:p>
        </p:txBody>
      </p:sp>
    </p:spTree>
    <p:extLst>
      <p:ext uri="{BB962C8B-B14F-4D97-AF65-F5344CB8AC3E}">
        <p14:creationId xmlns:p14="http://schemas.microsoft.com/office/powerpoint/2010/main" val="285631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1026"/>
          <p:cNvSpPr>
            <a:spLocks noGrp="1" noChangeArrowheads="1"/>
          </p:cNvSpPr>
          <p:nvPr>
            <p:ph type="title" idx="4294967295"/>
          </p:nvPr>
        </p:nvSpPr>
        <p:spPr>
          <a:xfrm>
            <a:off x="643468" y="643467"/>
            <a:ext cx="4620584" cy="4567137"/>
          </a:xfrm>
        </p:spPr>
        <p:txBody>
          <a:bodyPr vert="horz" lIns="91440" tIns="45720" rIns="91440" bIns="45720" rtlCol="0" anchor="b">
            <a:normAutofit/>
          </a:bodyPr>
          <a:lstStyle/>
          <a:p>
            <a:pPr>
              <a:defRPr/>
            </a:pPr>
            <a:r>
              <a:rPr lang="en-US" sz="3400" dirty="0"/>
              <a:t>A young person is part of a system and therefore all assessments and assessment and  intervention must be in conjunction with the young person and their family system  </a:t>
            </a:r>
          </a:p>
        </p:txBody>
      </p:sp>
      <p:pic>
        <p:nvPicPr>
          <p:cNvPr id="68612" name="Picture 68611" descr="Colourful carved figures of humans">
            <a:extLst>
              <a:ext uri="{FF2B5EF4-FFF2-40B4-BE49-F238E27FC236}">
                <a16:creationId xmlns:a16="http://schemas.microsoft.com/office/drawing/2014/main" id="{2530B2A7-812D-2B70-E58B-CC54201A654D}"/>
              </a:ext>
            </a:extLst>
          </p:cNvPr>
          <p:cNvPicPr>
            <a:picLocks noChangeAspect="1"/>
          </p:cNvPicPr>
          <p:nvPr/>
        </p:nvPicPr>
        <p:blipFill rotWithShape="1">
          <a:blip r:embed="rId3"/>
          <a:srcRect l="19141" r="1890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Footer Placeholder 2">
            <a:extLst>
              <a:ext uri="{FF2B5EF4-FFF2-40B4-BE49-F238E27FC236}">
                <a16:creationId xmlns:a16="http://schemas.microsoft.com/office/drawing/2014/main" id="{CA172F24-8E61-5948-BD25-09F0912CBE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  Leonard Consultancy 2022</a:t>
            </a:r>
          </a:p>
        </p:txBody>
      </p:sp>
      <p:sp>
        <p:nvSpPr>
          <p:cNvPr id="31748" name="Rectangle 1028"/>
          <p:cNvSpPr>
            <a:spLocks noChangeArrowheads="1"/>
          </p:cNvSpPr>
          <p:nvPr/>
        </p:nvSpPr>
        <p:spPr bwMode="auto">
          <a:xfrm>
            <a:off x="2552700" y="1572736"/>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IE" altLang="en-US">
              <a:latin typeface="Times New Roman" pitchFamily="18" charset="0"/>
            </a:endParaRPr>
          </a:p>
        </p:txBody>
      </p:sp>
      <p:sp>
        <p:nvSpPr>
          <p:cNvPr id="31749" name="Rectangle 1029"/>
          <p:cNvSpPr>
            <a:spLocks noChangeArrowheads="1"/>
          </p:cNvSpPr>
          <p:nvPr/>
        </p:nvSpPr>
        <p:spPr bwMode="auto">
          <a:xfrm>
            <a:off x="2667000" y="4914900"/>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a:latin typeface="Times New Roman" pitchFamily="18" charset="0"/>
            </a:endParaRPr>
          </a:p>
        </p:txBody>
      </p:sp>
      <p:sp>
        <p:nvSpPr>
          <p:cNvPr id="31750" name="Rectangle 1030"/>
          <p:cNvSpPr>
            <a:spLocks noChangeArrowheads="1"/>
          </p:cNvSpPr>
          <p:nvPr/>
        </p:nvSpPr>
        <p:spPr bwMode="auto">
          <a:xfrm>
            <a:off x="2667000" y="5386388"/>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IE" altLang="en-US">
              <a:latin typeface="Times New Roman" pitchFamily="18" charset="0"/>
            </a:endParaRPr>
          </a:p>
        </p:txBody>
      </p:sp>
      <p:sp>
        <p:nvSpPr>
          <p:cNvPr id="31751" name="Rectangle 1031"/>
          <p:cNvSpPr>
            <a:spLocks noChangeArrowheads="1"/>
          </p:cNvSpPr>
          <p:nvPr/>
        </p:nvSpPr>
        <p:spPr bwMode="auto">
          <a:xfrm>
            <a:off x="2895600" y="5343525"/>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tx2"/>
              </a:buClr>
              <a:buFontTx/>
              <a:buChar char="•"/>
            </a:pPr>
            <a:endParaRPr lang="en-GB" altLang="en-US">
              <a:latin typeface="Times New Roman" pitchFamily="18" charset="0"/>
            </a:endParaRPr>
          </a:p>
        </p:txBody>
      </p:sp>
      <p:sp>
        <p:nvSpPr>
          <p:cNvPr id="31752" name="Rectangle 1032"/>
          <p:cNvSpPr>
            <a:spLocks noChangeArrowheads="1"/>
          </p:cNvSpPr>
          <p:nvPr/>
        </p:nvSpPr>
        <p:spPr bwMode="auto">
          <a:xfrm>
            <a:off x="2667000" y="5729288"/>
            <a:ext cx="6858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IE" altLang="en-US">
              <a:latin typeface="Times New Roman" pitchFamily="18" charset="0"/>
            </a:endParaRPr>
          </a:p>
        </p:txBody>
      </p:sp>
    </p:spTree>
    <p:extLst>
      <p:ext uri="{BB962C8B-B14F-4D97-AF65-F5344CB8AC3E}">
        <p14:creationId xmlns:p14="http://schemas.microsoft.com/office/powerpoint/2010/main" val="3527374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FAE970-7415-7D48-841F-68416FA0B67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Assessing Capacity and Ability</a:t>
            </a:r>
          </a:p>
        </p:txBody>
      </p:sp>
      <p:sp>
        <p:nvSpPr>
          <p:cNvPr id="6" name="Footer Placeholder 5">
            <a:extLst>
              <a:ext uri="{FF2B5EF4-FFF2-40B4-BE49-F238E27FC236}">
                <a16:creationId xmlns:a16="http://schemas.microsoft.com/office/drawing/2014/main" id="{21238E81-4E37-174F-AA8D-7CD8CF24D71A}"/>
              </a:ext>
            </a:extLst>
          </p:cNvPr>
          <p:cNvSpPr>
            <a:spLocks noGrp="1"/>
          </p:cNvSpPr>
          <p:nvPr>
            <p:ph type="ftr" sz="quarter" idx="11"/>
          </p:nvPr>
        </p:nvSpPr>
        <p:spPr>
          <a:xfrm>
            <a:off x="9251518" y="1174321"/>
            <a:ext cx="4114800" cy="365125"/>
          </a:xfrm>
        </p:spPr>
        <p:txBody>
          <a:bodyPr>
            <a:normAutofit/>
          </a:bodyPr>
          <a:lstStyle/>
          <a:p>
            <a:pPr algn="l">
              <a:spcAft>
                <a:spcPts val="600"/>
              </a:spcAft>
            </a:pPr>
            <a:r>
              <a:rPr lang="en-US" sz="1100" dirty="0">
                <a:solidFill>
                  <a:srgbClr val="FFFFFF"/>
                </a:solidFill>
              </a:rPr>
              <a:t>©McGibbon &amp; Leonard 2019.    </a:t>
            </a:r>
          </a:p>
        </p:txBody>
      </p:sp>
      <p:sp>
        <p:nvSpPr>
          <p:cNvPr id="3" name="Content Placeholder 2">
            <a:extLst>
              <a:ext uri="{FF2B5EF4-FFF2-40B4-BE49-F238E27FC236}">
                <a16:creationId xmlns:a16="http://schemas.microsoft.com/office/drawing/2014/main" id="{88B4B2E1-518A-8D4D-B59B-099F792CF308}"/>
              </a:ext>
            </a:extLst>
          </p:cNvPr>
          <p:cNvSpPr>
            <a:spLocks noGrp="1"/>
          </p:cNvSpPr>
          <p:nvPr>
            <p:ph idx="1"/>
          </p:nvPr>
        </p:nvSpPr>
        <p:spPr>
          <a:xfrm>
            <a:off x="136369" y="3018840"/>
            <a:ext cx="11919257" cy="4834341"/>
          </a:xfrm>
        </p:spPr>
        <p:txBody>
          <a:bodyPr anchor="ctr">
            <a:noAutofit/>
          </a:bodyPr>
          <a:lstStyle/>
          <a:p>
            <a:pPr>
              <a:buFont typeface="Wingdings" pitchFamily="2" charset="2"/>
              <a:buChar char="Ø"/>
            </a:pPr>
            <a:r>
              <a:rPr lang="en-NZ" sz="2000" dirty="0">
                <a:latin typeface="Century Gothic" panose="020B0502020202020204" pitchFamily="34" charset="0"/>
              </a:rPr>
              <a:t>Although responsibility for an individual’s abusive behaviour should always remain with that person </a:t>
            </a:r>
            <a:r>
              <a:rPr lang="en-GB" sz="2000" dirty="0">
                <a:latin typeface="Century Gothic" panose="020B0502020202020204" pitchFamily="34" charset="0"/>
              </a:rPr>
              <a:t>it has long been accepted that positive, protective parenting plays a crucial role in keeping children safe from victimisation</a:t>
            </a:r>
            <a:r>
              <a:rPr lang="en-NZ" sz="2000" dirty="0">
                <a:latin typeface="Century Gothic" panose="020B0502020202020204" pitchFamily="34" charset="0"/>
              </a:rPr>
              <a:t>. </a:t>
            </a:r>
          </a:p>
          <a:p>
            <a:pPr>
              <a:buFont typeface="Wingdings" pitchFamily="2" charset="2"/>
              <a:buChar char="Ø"/>
            </a:pPr>
            <a:r>
              <a:rPr lang="en-NZ" sz="2000" dirty="0">
                <a:latin typeface="Century Gothic" panose="020B0502020202020204" pitchFamily="34" charset="0"/>
              </a:rPr>
              <a:t>Well-informed assessments concerning the ability of a non–abusing parent or a proposed carer (PC) to keep a child or children safe from a person of concern (POC) are essential to making appropriate decisions family constitution. </a:t>
            </a:r>
          </a:p>
          <a:p>
            <a:pPr>
              <a:buFont typeface="Wingdings" pitchFamily="2" charset="2"/>
              <a:buChar char="Ø"/>
            </a:pPr>
            <a:r>
              <a:rPr lang="en-NZ" sz="2000" dirty="0">
                <a:latin typeface="Century Gothic" panose="020B0502020202020204" pitchFamily="34" charset="0"/>
              </a:rPr>
              <a:t>Yet, the determination of a non-abusing parent’s capacity to protect a child from a risk or a concern relating to sexual abuse has been incredibly challenging for practitioners to conclude upon with any objective defensibility. </a:t>
            </a:r>
          </a:p>
          <a:p>
            <a:pPr>
              <a:buFont typeface="Wingdings" pitchFamily="2" charset="2"/>
              <a:buChar char="Ø"/>
            </a:pPr>
            <a:r>
              <a:rPr lang="en-NZ" sz="2000" dirty="0">
                <a:latin typeface="Century Gothic" panose="020B0502020202020204" pitchFamily="34" charset="0"/>
              </a:rPr>
              <a:t>Assessments models to date are largely based on an acceptance of the concerns and an ability to parent.</a:t>
            </a:r>
          </a:p>
          <a:p>
            <a:pPr>
              <a:buFont typeface="Wingdings" pitchFamily="2" charset="2"/>
              <a:buChar char="Ø"/>
            </a:pPr>
            <a:r>
              <a:rPr lang="en-NZ" sz="2000" dirty="0">
                <a:latin typeface="Century Gothic" panose="020B0502020202020204" pitchFamily="34" charset="0"/>
              </a:rPr>
              <a:t>They failed to consider specific issues relevant to the dynamics of child sexual abuse, including the primary carer’s suitability to hold the person of concern accountable for their behaviour and supervise their interaction with a child/ren effectively.  </a:t>
            </a:r>
          </a:p>
          <a:p>
            <a:pPr>
              <a:buFont typeface="Wingdings" pitchFamily="2" charset="2"/>
              <a:buChar char="Ø"/>
            </a:pPr>
            <a:endParaRPr lang="en-NZ" sz="2000" dirty="0">
              <a:latin typeface="Century Gothic" panose="020B0502020202020204" pitchFamily="34" charset="0"/>
            </a:endParaRPr>
          </a:p>
          <a:p>
            <a:pPr marL="0" indent="0">
              <a:buNone/>
            </a:pPr>
            <a:endParaRPr lang="en-NZ" sz="1400" dirty="0"/>
          </a:p>
          <a:p>
            <a:pPr>
              <a:buFont typeface="Wingdings" pitchFamily="2" charset="2"/>
              <a:buChar char="Ø"/>
            </a:pPr>
            <a:endParaRPr lang="en-NZ" sz="1400" dirty="0"/>
          </a:p>
          <a:p>
            <a:pPr>
              <a:buFont typeface="Wingdings" pitchFamily="2" charset="2"/>
              <a:buChar char="Ø"/>
            </a:pPr>
            <a:endParaRPr lang="en-NZ" sz="1400" dirty="0"/>
          </a:p>
          <a:p>
            <a:endParaRPr lang="en-NZ" sz="1400" dirty="0"/>
          </a:p>
          <a:p>
            <a:endParaRPr lang="en-NZ" sz="1400" dirty="0"/>
          </a:p>
          <a:p>
            <a:r>
              <a:rPr lang="en-NZ" sz="1400" dirty="0"/>
              <a:t> </a:t>
            </a:r>
            <a:endParaRPr lang="en-GB" sz="1400" dirty="0"/>
          </a:p>
          <a:p>
            <a:pPr>
              <a:buFont typeface="Wingdings" pitchFamily="2" charset="2"/>
              <a:buChar char="q"/>
            </a:pPr>
            <a:endParaRPr lang="en-US" sz="1400" dirty="0"/>
          </a:p>
        </p:txBody>
      </p:sp>
      <p:sp>
        <p:nvSpPr>
          <p:cNvPr id="5" name="Slide Number Placeholder 4">
            <a:extLst>
              <a:ext uri="{FF2B5EF4-FFF2-40B4-BE49-F238E27FC236}">
                <a16:creationId xmlns:a16="http://schemas.microsoft.com/office/drawing/2014/main" id="{A940D658-F667-A44F-9DEA-9D2DAF52B50D}"/>
              </a:ext>
            </a:extLst>
          </p:cNvPr>
          <p:cNvSpPr>
            <a:spLocks noGrp="1"/>
          </p:cNvSpPr>
          <p:nvPr>
            <p:ph type="sldNum" sz="quarter" idx="12"/>
          </p:nvPr>
        </p:nvSpPr>
        <p:spPr>
          <a:xfrm>
            <a:off x="11704320" y="6455431"/>
            <a:ext cx="445913" cy="365125"/>
          </a:xfrm>
        </p:spPr>
        <p:txBody>
          <a:bodyPr>
            <a:normAutofit/>
          </a:bodyPr>
          <a:lstStyle/>
          <a:p>
            <a:pPr>
              <a:spcAft>
                <a:spcPts val="600"/>
              </a:spcAft>
            </a:pPr>
            <a:fld id="{A091022A-56B3-4099-961F-87FA1676DEEA}" type="slidenum">
              <a:rPr lang="en-NZ" sz="1100">
                <a:solidFill>
                  <a:schemeClr val="tx1">
                    <a:lumMod val="50000"/>
                    <a:lumOff val="50000"/>
                  </a:schemeClr>
                </a:solidFill>
              </a:rPr>
              <a:pPr>
                <a:spcAft>
                  <a:spcPts val="600"/>
                </a:spcAft>
              </a:pPr>
              <a:t>49</a:t>
            </a:fld>
            <a:endParaRPr lang="en-NZ" sz="1100">
              <a:solidFill>
                <a:schemeClr val="tx1">
                  <a:lumMod val="50000"/>
                  <a:lumOff val="50000"/>
                </a:schemeClr>
              </a:solidFill>
            </a:endParaRPr>
          </a:p>
        </p:txBody>
      </p:sp>
    </p:spTree>
    <p:extLst>
      <p:ext uri="{BB962C8B-B14F-4D97-AF65-F5344CB8AC3E}">
        <p14:creationId xmlns:p14="http://schemas.microsoft.com/office/powerpoint/2010/main" val="387097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BAD49B6-676C-FB40-BE57-7989653FA4CB}"/>
              </a:ext>
            </a:extLst>
          </p:cNvPr>
          <p:cNvSpPr txBox="1"/>
          <p:nvPr/>
        </p:nvSpPr>
        <p:spPr>
          <a:xfrm>
            <a:off x="646744" y="640080"/>
            <a:ext cx="4173905" cy="5577818"/>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5400" b="1" kern="1200">
                <a:solidFill>
                  <a:srgbClr val="FFFFFF"/>
                </a:solidFill>
                <a:latin typeface="+mj-lt"/>
                <a:ea typeface="+mj-ea"/>
                <a:cs typeface="+mj-cs"/>
              </a:rPr>
              <a:t>Ethnicity</a:t>
            </a:r>
          </a:p>
          <a:p>
            <a:pPr algn="r">
              <a:lnSpc>
                <a:spcPct val="90000"/>
              </a:lnSpc>
              <a:spcBef>
                <a:spcPct val="0"/>
              </a:spcBef>
              <a:spcAft>
                <a:spcPts val="600"/>
              </a:spcAft>
            </a:pPr>
            <a:endParaRPr lang="en-US" sz="5400" b="1" kern="1200">
              <a:solidFill>
                <a:srgbClr val="FFFFFF"/>
              </a:solidFill>
              <a:latin typeface="+mj-lt"/>
              <a:ea typeface="+mj-ea"/>
              <a:cs typeface="+mj-cs"/>
            </a:endParaRPr>
          </a:p>
          <a:p>
            <a:pPr algn="r">
              <a:lnSpc>
                <a:spcPct val="90000"/>
              </a:lnSpc>
              <a:spcBef>
                <a:spcPct val="0"/>
              </a:spcBef>
              <a:spcAft>
                <a:spcPts val="600"/>
              </a:spcAft>
            </a:pPr>
            <a:endParaRPr lang="en-US" sz="5400" b="1" kern="1200">
              <a:solidFill>
                <a:srgbClr val="FFFFFF"/>
              </a:solidFill>
              <a:latin typeface="+mj-lt"/>
              <a:ea typeface="+mj-ea"/>
              <a:cs typeface="+mj-cs"/>
            </a:endParaRPr>
          </a:p>
          <a:p>
            <a:pPr algn="r">
              <a:lnSpc>
                <a:spcPct val="90000"/>
              </a:lnSpc>
              <a:spcBef>
                <a:spcPct val="0"/>
              </a:spcBef>
              <a:spcAft>
                <a:spcPts val="600"/>
              </a:spcAft>
            </a:pPr>
            <a:endParaRPr lang="en-US" sz="5400" b="1" kern="1200">
              <a:solidFill>
                <a:srgbClr val="FFFFFF"/>
              </a:solidFill>
              <a:latin typeface="+mj-lt"/>
              <a:ea typeface="+mj-ea"/>
              <a:cs typeface="+mj-cs"/>
            </a:endParaRPr>
          </a:p>
          <a:p>
            <a:pPr algn="r">
              <a:lnSpc>
                <a:spcPct val="90000"/>
              </a:lnSpc>
              <a:spcBef>
                <a:spcPct val="0"/>
              </a:spcBef>
              <a:spcAft>
                <a:spcPts val="600"/>
              </a:spcAft>
            </a:pPr>
            <a:r>
              <a:rPr lang="en-US" sz="5400" b="1" kern="1200">
                <a:solidFill>
                  <a:srgbClr val="FFFFFF"/>
                </a:solidFill>
                <a:latin typeface="+mj-lt"/>
                <a:ea typeface="+mj-ea"/>
                <a:cs typeface="+mj-cs"/>
              </a:rPr>
              <a:t>Attachment</a:t>
            </a:r>
          </a:p>
        </p:txBody>
      </p:sp>
      <p:cxnSp>
        <p:nvCxnSpPr>
          <p:cNvPr id="20" name="Straight Connector 19">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36DCE4B-1306-CD4A-A1BD-479C927DF7D8}"/>
              </a:ext>
            </a:extLst>
          </p:cNvPr>
          <p:cNvSpPr txBox="1"/>
          <p:nvPr/>
        </p:nvSpPr>
        <p:spPr>
          <a:xfrm>
            <a:off x="6096000" y="639763"/>
            <a:ext cx="5459413" cy="808038"/>
          </a:xfrm>
          <a:prstGeom prst="rect">
            <a:avLst/>
          </a:prstGeom>
          <a:noFill/>
        </p:spPr>
        <p:txBody>
          <a:bodyPr wrap="square" rtlCol="0" anchor="t">
            <a:normAutofit fontScale="85000" lnSpcReduction="10000"/>
          </a:bodyPr>
          <a:lstStyle/>
          <a:p>
            <a:pPr>
              <a:lnSpc>
                <a:spcPct val="90000"/>
              </a:lnSpc>
              <a:spcAft>
                <a:spcPts val="600"/>
              </a:spcAft>
            </a:pPr>
            <a:r>
              <a:rPr lang="en-US" sz="2600" b="1" dirty="0">
                <a:solidFill>
                  <a:srgbClr val="002060"/>
                </a:solidFill>
                <a:latin typeface="Century Gothic" panose="020B0502020202020204" pitchFamily="34" charset="0"/>
              </a:rPr>
              <a:t>Hackett et al 2013 </a:t>
            </a:r>
            <a:r>
              <a:rPr lang="en-US" sz="2600" dirty="0">
                <a:solidFill>
                  <a:srgbClr val="002060"/>
                </a:solidFill>
                <a:latin typeface="Century Gothic" panose="020B0502020202020204" pitchFamily="34" charset="0"/>
              </a:rPr>
              <a:t>: 93% were white, 1% black, 3% Asian and 3% mixed race</a:t>
            </a:r>
          </a:p>
        </p:txBody>
      </p:sp>
      <p:sp>
        <p:nvSpPr>
          <p:cNvPr id="6" name="TextBox 5">
            <a:extLst>
              <a:ext uri="{FF2B5EF4-FFF2-40B4-BE49-F238E27FC236}">
                <a16:creationId xmlns:a16="http://schemas.microsoft.com/office/drawing/2014/main" id="{93173DC5-202F-5D4C-9536-50915F30C156}"/>
              </a:ext>
            </a:extLst>
          </p:cNvPr>
          <p:cNvSpPr txBox="1"/>
          <p:nvPr/>
        </p:nvSpPr>
        <p:spPr>
          <a:xfrm>
            <a:off x="6096000" y="807522"/>
            <a:ext cx="5459413" cy="5735781"/>
          </a:xfrm>
          <a:prstGeom prst="rect">
            <a:avLst/>
          </a:prstGeom>
          <a:noFill/>
        </p:spPr>
        <p:txBody>
          <a:bodyPr wrap="square" rtlCol="0" anchor="t">
            <a:normAutofit fontScale="92500" lnSpcReduction="10000"/>
          </a:bodyPr>
          <a:lstStyle/>
          <a:p>
            <a:pPr>
              <a:lnSpc>
                <a:spcPct val="90000"/>
              </a:lnSpc>
              <a:spcAft>
                <a:spcPts val="600"/>
              </a:spcAft>
            </a:pPr>
            <a:endParaRPr lang="en-US" sz="2200" b="1" dirty="0">
              <a:solidFill>
                <a:schemeClr val="accent1"/>
              </a:solidFill>
            </a:endParaRPr>
          </a:p>
          <a:p>
            <a:pPr>
              <a:lnSpc>
                <a:spcPct val="90000"/>
              </a:lnSpc>
              <a:spcAft>
                <a:spcPts val="600"/>
              </a:spcAft>
            </a:pPr>
            <a:endParaRPr lang="en-US" sz="2200" b="1" dirty="0">
              <a:solidFill>
                <a:schemeClr val="accent1"/>
              </a:solidFill>
            </a:endParaRPr>
          </a:p>
          <a:p>
            <a:pPr>
              <a:lnSpc>
                <a:spcPct val="90000"/>
              </a:lnSpc>
              <a:spcAft>
                <a:spcPts val="600"/>
              </a:spcAft>
            </a:pPr>
            <a:endParaRPr lang="en-US" sz="2200" b="1" dirty="0">
              <a:solidFill>
                <a:schemeClr val="accent1"/>
              </a:solidFill>
            </a:endParaRPr>
          </a:p>
          <a:p>
            <a:pPr>
              <a:lnSpc>
                <a:spcPct val="90000"/>
              </a:lnSpc>
              <a:spcAft>
                <a:spcPts val="600"/>
              </a:spcAft>
            </a:pPr>
            <a:endParaRPr lang="en-US" sz="2200" b="1" dirty="0"/>
          </a:p>
          <a:p>
            <a:pPr>
              <a:lnSpc>
                <a:spcPct val="90000"/>
              </a:lnSpc>
              <a:spcAft>
                <a:spcPts val="600"/>
              </a:spcAft>
            </a:pPr>
            <a:r>
              <a:rPr lang="en-US" sz="2600" b="1" dirty="0">
                <a:solidFill>
                  <a:srgbClr val="002060"/>
                </a:solidFill>
                <a:latin typeface="Century Gothic" panose="020B0502020202020204" pitchFamily="34" charset="0"/>
              </a:rPr>
              <a:t>Hackett 2013 </a:t>
            </a:r>
            <a:r>
              <a:rPr lang="en-US" sz="2600" dirty="0">
                <a:solidFill>
                  <a:srgbClr val="002060"/>
                </a:solidFill>
                <a:latin typeface="Century Gothic" panose="020B0502020202020204" pitchFamily="34" charset="0"/>
              </a:rPr>
              <a:t>: 42% living at home, 12% with relatives, 32% Looked After / Care Order , 6% secure accommodation</a:t>
            </a:r>
          </a:p>
          <a:p>
            <a:pPr>
              <a:lnSpc>
                <a:spcPct val="90000"/>
              </a:lnSpc>
              <a:spcAft>
                <a:spcPts val="600"/>
              </a:spcAft>
            </a:pPr>
            <a:endParaRPr lang="en-US" sz="2600" dirty="0">
              <a:solidFill>
                <a:srgbClr val="002060"/>
              </a:solidFill>
              <a:latin typeface="Century Gothic" panose="020B0502020202020204" pitchFamily="34" charset="0"/>
            </a:endParaRPr>
          </a:p>
          <a:p>
            <a:pPr>
              <a:lnSpc>
                <a:spcPct val="90000"/>
              </a:lnSpc>
              <a:spcAft>
                <a:spcPts val="600"/>
              </a:spcAft>
            </a:pPr>
            <a:r>
              <a:rPr lang="en-US" sz="2600" b="1" dirty="0">
                <a:solidFill>
                  <a:srgbClr val="002060"/>
                </a:solidFill>
                <a:latin typeface="Century Gothic" panose="020B0502020202020204" pitchFamily="34" charset="0"/>
              </a:rPr>
              <a:t>Vizard 2007</a:t>
            </a:r>
            <a:r>
              <a:rPr lang="en-US" sz="2600" dirty="0">
                <a:solidFill>
                  <a:srgbClr val="002060"/>
                </a:solidFill>
                <a:latin typeface="Century Gothic" panose="020B0502020202020204" pitchFamily="34" charset="0"/>
              </a:rPr>
              <a:t>: 5% living at home, over half severely socially isolated</a:t>
            </a:r>
          </a:p>
          <a:p>
            <a:pPr>
              <a:lnSpc>
                <a:spcPct val="90000"/>
              </a:lnSpc>
              <a:spcAft>
                <a:spcPts val="600"/>
              </a:spcAft>
            </a:pPr>
            <a:r>
              <a:rPr lang="en-US" sz="2600" b="1" dirty="0">
                <a:solidFill>
                  <a:srgbClr val="002060"/>
                </a:solidFill>
                <a:latin typeface="Century Gothic" panose="020B0502020202020204" pitchFamily="34" charset="0"/>
              </a:rPr>
              <a:t>Taylor 2003</a:t>
            </a:r>
            <a:r>
              <a:rPr lang="en-US" sz="2600" dirty="0">
                <a:solidFill>
                  <a:srgbClr val="002060"/>
                </a:solidFill>
                <a:latin typeface="Century Gothic" panose="020B0502020202020204" pitchFamily="34" charset="0"/>
              </a:rPr>
              <a:t>: 36% educational </a:t>
            </a:r>
            <a:r>
              <a:rPr lang="en-US" sz="2600" dirty="0" err="1">
                <a:solidFill>
                  <a:srgbClr val="002060"/>
                </a:solidFill>
                <a:latin typeface="Century Gothic" panose="020B0502020202020204" pitchFamily="34" charset="0"/>
              </a:rPr>
              <a:t>statementing</a:t>
            </a:r>
            <a:r>
              <a:rPr lang="en-US" sz="2600" dirty="0">
                <a:solidFill>
                  <a:srgbClr val="002060"/>
                </a:solidFill>
                <a:latin typeface="Century Gothic" panose="020B0502020202020204" pitchFamily="34" charset="0"/>
              </a:rPr>
              <a:t> process, 44% referred professional help pre 10 years</a:t>
            </a:r>
          </a:p>
          <a:p>
            <a:pPr>
              <a:lnSpc>
                <a:spcPct val="90000"/>
              </a:lnSpc>
              <a:spcAft>
                <a:spcPts val="600"/>
              </a:spcAft>
            </a:pPr>
            <a:r>
              <a:rPr lang="en-US" sz="2600" b="1" dirty="0">
                <a:solidFill>
                  <a:srgbClr val="002060"/>
                </a:solidFill>
                <a:latin typeface="Century Gothic" panose="020B0502020202020204" pitchFamily="34" charset="0"/>
              </a:rPr>
              <a:t>Rich 2006, Longo et al 2013, </a:t>
            </a:r>
            <a:r>
              <a:rPr lang="en-US" sz="2600" b="1" dirty="0" err="1">
                <a:solidFill>
                  <a:srgbClr val="002060"/>
                </a:solidFill>
                <a:latin typeface="Century Gothic" panose="020B0502020202020204" pitchFamily="34" charset="0"/>
              </a:rPr>
              <a:t>Creeden</a:t>
            </a:r>
            <a:r>
              <a:rPr lang="en-US" sz="2600" b="1" dirty="0">
                <a:solidFill>
                  <a:srgbClr val="002060"/>
                </a:solidFill>
                <a:latin typeface="Century Gothic" panose="020B0502020202020204" pitchFamily="34" charset="0"/>
              </a:rPr>
              <a:t> 2013:</a:t>
            </a:r>
            <a:r>
              <a:rPr lang="en-US" sz="2600" dirty="0">
                <a:solidFill>
                  <a:srgbClr val="002060"/>
                </a:solidFill>
                <a:latin typeface="Century Gothic" panose="020B0502020202020204" pitchFamily="34" charset="0"/>
              </a:rPr>
              <a:t> attachment relationships as significant</a:t>
            </a:r>
          </a:p>
        </p:txBody>
      </p:sp>
      <p:sp>
        <p:nvSpPr>
          <p:cNvPr id="7" name="Footer Placeholder 6">
            <a:extLst>
              <a:ext uri="{FF2B5EF4-FFF2-40B4-BE49-F238E27FC236}">
                <a16:creationId xmlns:a16="http://schemas.microsoft.com/office/drawing/2014/main" id="{4D9F1CC4-EC11-AD4F-A81D-44A757246904}"/>
              </a:ext>
            </a:extLst>
          </p:cNvPr>
          <p:cNvSpPr>
            <a:spLocks noGrp="1"/>
          </p:cNvSpPr>
          <p:nvPr>
            <p:ph type="ftr" sz="quarter" idx="11"/>
          </p:nvPr>
        </p:nvSpPr>
        <p:spPr>
          <a:xfrm>
            <a:off x="646744" y="6356350"/>
            <a:ext cx="4809175" cy="365125"/>
          </a:xfrm>
        </p:spPr>
        <p:txBody>
          <a:bodyPr vert="horz" lIns="91440" tIns="45720" rIns="91440" bIns="45720" rtlCol="0" anchor="ctr">
            <a:normAutofit/>
          </a:bodyPr>
          <a:lstStyle/>
          <a:p>
            <a:pPr algn="l">
              <a:spcAft>
                <a:spcPts val="600"/>
              </a:spcAft>
            </a:pPr>
            <a:r>
              <a:rPr lang="en-US" kern="1200" dirty="0">
                <a:solidFill>
                  <a:srgbClr val="FFFFFF"/>
                </a:solidFill>
                <a:latin typeface="+mn-lt"/>
                <a:ea typeface="+mn-ea"/>
                <a:cs typeface="+mn-cs"/>
              </a:rPr>
              <a:t>©  Leonard Consultancy 2022</a:t>
            </a:r>
          </a:p>
        </p:txBody>
      </p:sp>
    </p:spTree>
    <p:extLst>
      <p:ext uri="{BB962C8B-B14F-4D97-AF65-F5344CB8AC3E}">
        <p14:creationId xmlns:p14="http://schemas.microsoft.com/office/powerpoint/2010/main" val="4156885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9449CE-CEBB-1648-8FEE-10D412B62EB6}"/>
              </a:ext>
            </a:extLst>
          </p:cNvPr>
          <p:cNvSpPr>
            <a:spLocks noGrp="1"/>
          </p:cNvSpPr>
          <p:nvPr>
            <p:ph type="title"/>
          </p:nvPr>
        </p:nvSpPr>
        <p:spPr>
          <a:xfrm>
            <a:off x="838200" y="-66435"/>
            <a:ext cx="10515600" cy="1325563"/>
          </a:xfrm>
        </p:spPr>
        <p:txBody>
          <a:bodyPr/>
          <a:lstStyle/>
          <a:p>
            <a:pPr algn="ctr"/>
            <a:r>
              <a:rPr lang="en-US" dirty="0"/>
              <a:t>So what is the CASP-R?</a:t>
            </a:r>
          </a:p>
        </p:txBody>
      </p:sp>
      <p:graphicFrame>
        <p:nvGraphicFramePr>
          <p:cNvPr id="2" name="Content Placeholder 1">
            <a:extLst>
              <a:ext uri="{FF2B5EF4-FFF2-40B4-BE49-F238E27FC236}">
                <a16:creationId xmlns:a16="http://schemas.microsoft.com/office/drawing/2014/main" id="{BDB612ED-B2CD-7744-90EB-83D2D41E2014}"/>
              </a:ext>
            </a:extLst>
          </p:cNvPr>
          <p:cNvGraphicFramePr>
            <a:graphicFrameLocks noGrp="1"/>
          </p:cNvGraphicFramePr>
          <p:nvPr>
            <p:ph idx="1"/>
          </p:nvPr>
        </p:nvGraphicFramePr>
        <p:xfrm>
          <a:off x="1888434" y="1133061"/>
          <a:ext cx="9813029" cy="4736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B0F486C5-41D3-4146-9E19-3F17CB9714FF}"/>
              </a:ext>
            </a:extLst>
          </p:cNvPr>
          <p:cNvSpPr>
            <a:spLocks noGrp="1"/>
          </p:cNvSpPr>
          <p:nvPr>
            <p:ph type="ftr" sz="quarter" idx="11"/>
          </p:nvPr>
        </p:nvSpPr>
        <p:spPr/>
        <p:txBody>
          <a:bodyPr/>
          <a:lstStyle/>
          <a:p>
            <a:r>
              <a:rPr lang="en-US">
                <a:solidFill>
                  <a:schemeClr val="bg1"/>
                </a:solidFill>
              </a:rPr>
              <a:t>©McGibbon &amp; Leonard 2019.    HSCB 2021   </a:t>
            </a:r>
            <a:endParaRPr lang="en-US" dirty="0">
              <a:solidFill>
                <a:schemeClr val="bg1"/>
              </a:solidFill>
            </a:endParaRPr>
          </a:p>
        </p:txBody>
      </p:sp>
      <p:sp>
        <p:nvSpPr>
          <p:cNvPr id="6" name="Slide Number Placeholder 5">
            <a:extLst>
              <a:ext uri="{FF2B5EF4-FFF2-40B4-BE49-F238E27FC236}">
                <a16:creationId xmlns:a16="http://schemas.microsoft.com/office/drawing/2014/main" id="{6E33B6D9-E032-0F47-AE49-12CDBF9B4204}"/>
              </a:ext>
            </a:extLst>
          </p:cNvPr>
          <p:cNvSpPr>
            <a:spLocks noGrp="1"/>
          </p:cNvSpPr>
          <p:nvPr>
            <p:ph type="sldNum" sz="quarter" idx="12"/>
          </p:nvPr>
        </p:nvSpPr>
        <p:spPr/>
        <p:txBody>
          <a:bodyPr/>
          <a:lstStyle/>
          <a:p>
            <a:fld id="{FDE47201-799A-D84C-B659-251A1BBA0777}" type="slidenum">
              <a:rPr lang="en-US" smtClean="0">
                <a:solidFill>
                  <a:srgbClr val="344068"/>
                </a:solidFill>
              </a:rPr>
              <a:pPr/>
              <a:t>50</a:t>
            </a:fld>
            <a:endParaRPr lang="en-US">
              <a:solidFill>
                <a:srgbClr val="344068"/>
              </a:solidFill>
            </a:endParaRPr>
          </a:p>
        </p:txBody>
      </p:sp>
      <p:pic>
        <p:nvPicPr>
          <p:cNvPr id="9" name="Picture 1029" descr="j0078625">
            <a:extLst>
              <a:ext uri="{FF2B5EF4-FFF2-40B4-BE49-F238E27FC236}">
                <a16:creationId xmlns:a16="http://schemas.microsoft.com/office/drawing/2014/main" id="{57746BD3-AFEF-9F41-8232-8987367C0D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1133061"/>
            <a:ext cx="1633330" cy="51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2052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149576-0C1D-1946-B70B-E2B504BA44E8}"/>
              </a:ext>
            </a:extLst>
          </p:cNvPr>
          <p:cNvSpPr>
            <a:spLocks noGrp="1"/>
          </p:cNvSpPr>
          <p:nvPr>
            <p:ph type="title"/>
          </p:nvPr>
        </p:nvSpPr>
        <p:spPr>
          <a:xfrm>
            <a:off x="838200" y="557188"/>
            <a:ext cx="10515600" cy="1133499"/>
          </a:xfrm>
        </p:spPr>
        <p:txBody>
          <a:bodyPr>
            <a:normAutofit/>
          </a:bodyPr>
          <a:lstStyle/>
          <a:p>
            <a:pPr algn="ctr"/>
            <a:r>
              <a:rPr lang="en-US" sz="5200"/>
              <a:t>Core Principles of CASP-R</a:t>
            </a:r>
          </a:p>
        </p:txBody>
      </p:sp>
      <p:sp>
        <p:nvSpPr>
          <p:cNvPr id="4" name="Footer Placeholder 3">
            <a:extLst>
              <a:ext uri="{FF2B5EF4-FFF2-40B4-BE49-F238E27FC236}">
                <a16:creationId xmlns:a16="http://schemas.microsoft.com/office/drawing/2014/main" id="{86DC6E52-2305-6D42-9DB1-D6603ED6AB3C}"/>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latin typeface="+mn-lt"/>
                <a:ea typeface="+mn-ea"/>
                <a:cs typeface="+mn-cs"/>
              </a:rPr>
              <a:t>©McGibbon &amp; Leonard 2019.    HSCB 2021   </a:t>
            </a:r>
          </a:p>
        </p:txBody>
      </p:sp>
      <p:sp>
        <p:nvSpPr>
          <p:cNvPr id="5" name="Slide Number Placeholder 4">
            <a:extLst>
              <a:ext uri="{FF2B5EF4-FFF2-40B4-BE49-F238E27FC236}">
                <a16:creationId xmlns:a16="http://schemas.microsoft.com/office/drawing/2014/main" id="{5D3B8EF8-6D70-B647-A75C-6CD81445F5DD}"/>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FDE47201-799A-D84C-B659-251A1BBA0777}" type="slidenum">
              <a:rPr lang="en-US"/>
              <a:pPr>
                <a:spcAft>
                  <a:spcPts val="600"/>
                </a:spcAft>
              </a:pPr>
              <a:t>51</a:t>
            </a:fld>
            <a:endParaRPr lang="en-US"/>
          </a:p>
        </p:txBody>
      </p:sp>
      <p:graphicFrame>
        <p:nvGraphicFramePr>
          <p:cNvPr id="6" name="Content Placeholder 5">
            <a:extLst>
              <a:ext uri="{FF2B5EF4-FFF2-40B4-BE49-F238E27FC236}">
                <a16:creationId xmlns:a16="http://schemas.microsoft.com/office/drawing/2014/main" id="{FD183D54-EDAC-E241-9C82-1A8DE4A94DEF}"/>
              </a:ext>
            </a:extLst>
          </p:cNvPr>
          <p:cNvGraphicFramePr>
            <a:graphicFrameLocks noGrp="1"/>
          </p:cNvGraphicFramePr>
          <p:nvPr>
            <p:ph idx="1"/>
            <p:extLst>
              <p:ext uri="{D42A27DB-BD31-4B8C-83A1-F6EECF244321}">
                <p14:modId xmlns:p14="http://schemas.microsoft.com/office/powerpoint/2010/main" val="337314143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999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93117" y="6236448"/>
            <a:ext cx="3657600" cy="640080"/>
          </a:xfrm>
        </p:spPr>
        <p:txBody>
          <a:bodyPr vert="horz" lIns="91440" tIns="45720" rIns="91440" bIns="45720" rtlCol="0" anchor="ctr">
            <a:normAutofit/>
          </a:bodyPr>
          <a:lstStyle/>
          <a:p>
            <a:pPr>
              <a:spcAft>
                <a:spcPts val="600"/>
              </a:spcAft>
            </a:pPr>
            <a:r>
              <a:rPr lang="en-US" sz="1000" kern="1200">
                <a:solidFill>
                  <a:schemeClr val="tx1"/>
                </a:solidFill>
                <a:latin typeface="+mn-lt"/>
                <a:ea typeface="+mn-ea"/>
                <a:cs typeface="+mn-cs"/>
              </a:rPr>
              <a:t>©McGibbon &amp; Leonard 2019.    HSCB 2021   </a:t>
            </a:r>
            <a:endParaRPr lang="en-US" sz="1000" kern="1200" dirty="0">
              <a:solidFill>
                <a:schemeClr val="tx1"/>
              </a:solidFill>
              <a:latin typeface="+mn-lt"/>
              <a:ea typeface="+mn-ea"/>
              <a:cs typeface="+mn-cs"/>
            </a:endParaRPr>
          </a:p>
        </p:txBody>
      </p:sp>
      <p:sp>
        <p:nvSpPr>
          <p:cNvPr id="5" name="Slide Number Placeholder 4"/>
          <p:cNvSpPr>
            <a:spLocks noGrp="1"/>
          </p:cNvSpPr>
          <p:nvPr>
            <p:ph type="sldNum" sz="quarter" idx="12"/>
          </p:nvPr>
        </p:nvSpPr>
        <p:spPr>
          <a:xfrm>
            <a:off x="11548872" y="6217920"/>
            <a:ext cx="640080" cy="640080"/>
          </a:xfrm>
        </p:spPr>
        <p:txBody>
          <a:bodyPr vert="horz" lIns="91440" tIns="45720" rIns="91440" bIns="45720" rtlCol="0" anchor="ctr">
            <a:normAutofit/>
          </a:bodyPr>
          <a:lstStyle/>
          <a:p>
            <a:pPr algn="ctr">
              <a:spcAft>
                <a:spcPts val="600"/>
              </a:spcAft>
            </a:pPr>
            <a:fld id="{FDE47201-799A-D84C-B659-251A1BBA0777}" type="slidenum">
              <a:rPr lang="en-US" sz="1600">
                <a:solidFill>
                  <a:schemeClr val="tx2"/>
                </a:solidFill>
              </a:rPr>
              <a:pPr algn="ctr">
                <a:spcAft>
                  <a:spcPts val="600"/>
                </a:spcAft>
              </a:pPr>
              <a:t>52</a:t>
            </a:fld>
            <a:endParaRPr lang="en-US" sz="1600">
              <a:solidFill>
                <a:schemeClr val="tx2"/>
              </a:solidFill>
            </a:endParaRPr>
          </a:p>
        </p:txBody>
      </p:sp>
      <p:graphicFrame>
        <p:nvGraphicFramePr>
          <p:cNvPr id="8" name="Content Placeholder 7"/>
          <p:cNvGraphicFramePr>
            <a:graphicFrameLocks noGrp="1"/>
          </p:cNvGraphicFramePr>
          <p:nvPr>
            <p:ph idx="4294967295"/>
          </p:nvPr>
        </p:nvGraphicFramePr>
        <p:xfrm>
          <a:off x="3794296" y="432730"/>
          <a:ext cx="7559505" cy="5997355"/>
        </p:xfrm>
        <a:graphic>
          <a:graphicData uri="http://schemas.openxmlformats.org/drawingml/2006/table">
            <a:tbl>
              <a:tblPr firstRow="1" bandRow="1">
                <a:tableStyleId>{5C22544A-7EE6-4342-B048-85BDC9FD1C3A}</a:tableStyleId>
              </a:tblPr>
              <a:tblGrid>
                <a:gridCol w="2414235">
                  <a:extLst>
                    <a:ext uri="{9D8B030D-6E8A-4147-A177-3AD203B41FA5}">
                      <a16:colId xmlns:a16="http://schemas.microsoft.com/office/drawing/2014/main" val="20000"/>
                    </a:ext>
                  </a:extLst>
                </a:gridCol>
                <a:gridCol w="5145270">
                  <a:extLst>
                    <a:ext uri="{9D8B030D-6E8A-4147-A177-3AD203B41FA5}">
                      <a16:colId xmlns:a16="http://schemas.microsoft.com/office/drawing/2014/main" val="20001"/>
                    </a:ext>
                  </a:extLst>
                </a:gridCol>
              </a:tblGrid>
              <a:tr h="432596">
                <a:tc>
                  <a:txBody>
                    <a:bodyPr/>
                    <a:lstStyle/>
                    <a:p>
                      <a:r>
                        <a:rPr lang="en-NZ" sz="1900"/>
                        <a:t>Domain </a:t>
                      </a:r>
                    </a:p>
                  </a:txBody>
                  <a:tcPr marL="98317" marR="98317" marT="49159" marB="49159"/>
                </a:tc>
                <a:tc>
                  <a:txBody>
                    <a:bodyPr/>
                    <a:lstStyle/>
                    <a:p>
                      <a:r>
                        <a:rPr lang="en-NZ" sz="1900"/>
                        <a:t>Item</a:t>
                      </a:r>
                    </a:p>
                  </a:txBody>
                  <a:tcPr marL="98317" marR="98317" marT="49159" marB="49159"/>
                </a:tc>
                <a:extLst>
                  <a:ext uri="{0D108BD9-81ED-4DB2-BD59-A6C34878D82A}">
                    <a16:rowId xmlns:a16="http://schemas.microsoft.com/office/drawing/2014/main" val="10000"/>
                  </a:ext>
                </a:extLst>
              </a:tr>
              <a:tr h="1612403">
                <a:tc>
                  <a:txBody>
                    <a:bodyPr/>
                    <a:lstStyle/>
                    <a:p>
                      <a:r>
                        <a:rPr lang="en-NZ" sz="1900"/>
                        <a:t>Internal Capacity</a:t>
                      </a:r>
                    </a:p>
                  </a:txBody>
                  <a:tcPr marL="98317" marR="98317" marT="49159" marB="49159"/>
                </a:tc>
                <a:tc>
                  <a:txBody>
                    <a:bodyPr/>
                    <a:lstStyle/>
                    <a:p>
                      <a:pPr marL="342900" indent="-342900">
                        <a:buFont typeface="+mj-lt"/>
                        <a:buAutoNum type="arabicPeriod"/>
                      </a:pPr>
                      <a:r>
                        <a:rPr lang="en-NZ" sz="1900"/>
                        <a:t>Adverse Childhood Experiences</a:t>
                      </a:r>
                    </a:p>
                    <a:p>
                      <a:pPr marL="342900" indent="-342900">
                        <a:buFont typeface="+mj-lt"/>
                        <a:buAutoNum type="arabicPeriod"/>
                      </a:pPr>
                      <a:r>
                        <a:rPr lang="en-NZ" sz="1900"/>
                        <a:t>Cognitive Impairment</a:t>
                      </a:r>
                    </a:p>
                    <a:p>
                      <a:pPr marL="342900" indent="-342900">
                        <a:buFont typeface="+mj-lt"/>
                        <a:buAutoNum type="arabicPeriod"/>
                      </a:pPr>
                      <a:r>
                        <a:rPr lang="en-NZ" sz="1900"/>
                        <a:t>Anti-sociality</a:t>
                      </a:r>
                    </a:p>
                    <a:p>
                      <a:pPr marL="342900" indent="-342900">
                        <a:buFont typeface="+mj-lt"/>
                        <a:buAutoNum type="arabicPeriod"/>
                      </a:pPr>
                      <a:r>
                        <a:rPr lang="en-NZ" sz="1900"/>
                        <a:t>Sense of Self</a:t>
                      </a:r>
                    </a:p>
                    <a:p>
                      <a:pPr marL="342900" indent="-342900">
                        <a:buFont typeface="+mj-lt"/>
                        <a:buAutoNum type="arabicPeriod"/>
                      </a:pPr>
                      <a:r>
                        <a:rPr lang="en-NZ" sz="1900"/>
                        <a:t>Relationship History</a:t>
                      </a:r>
                    </a:p>
                  </a:txBody>
                  <a:tcPr marL="98317" marR="98317" marT="49159" marB="49159"/>
                </a:tc>
                <a:extLst>
                  <a:ext uri="{0D108BD9-81ED-4DB2-BD59-A6C34878D82A}">
                    <a16:rowId xmlns:a16="http://schemas.microsoft.com/office/drawing/2014/main" val="10001"/>
                  </a:ext>
                </a:extLst>
              </a:tr>
              <a:tr h="1317452">
                <a:tc>
                  <a:txBody>
                    <a:bodyPr/>
                    <a:lstStyle/>
                    <a:p>
                      <a:r>
                        <a:rPr lang="en-NZ" sz="1900"/>
                        <a:t>Insight of Harm</a:t>
                      </a:r>
                    </a:p>
                  </a:txBody>
                  <a:tcPr marL="98317" marR="98317" marT="49159" marB="49159"/>
                </a:tc>
                <a:tc>
                  <a:txBody>
                    <a:bodyPr/>
                    <a:lstStyle/>
                    <a:p>
                      <a:pPr marL="342900" indent="-342900">
                        <a:buFont typeface="+mj-lt"/>
                        <a:buAutoNum type="arabicPeriod"/>
                      </a:pPr>
                      <a:r>
                        <a:rPr lang="en-NZ" sz="1900"/>
                        <a:t>Response following disclosure</a:t>
                      </a:r>
                    </a:p>
                    <a:p>
                      <a:pPr marL="342900" indent="-342900">
                        <a:buFont typeface="+mj-lt"/>
                        <a:buAutoNum type="arabicPeriod"/>
                      </a:pPr>
                      <a:r>
                        <a:rPr lang="en-NZ" sz="1900"/>
                        <a:t>Insight into person of concern</a:t>
                      </a:r>
                    </a:p>
                    <a:p>
                      <a:pPr marL="342900" indent="-342900">
                        <a:buFont typeface="+mj-lt"/>
                        <a:buAutoNum type="arabicPeriod"/>
                      </a:pPr>
                      <a:r>
                        <a:rPr lang="en-NZ" sz="1900"/>
                        <a:t>Victim Insight</a:t>
                      </a:r>
                    </a:p>
                    <a:p>
                      <a:pPr marL="342900" indent="-342900">
                        <a:buFont typeface="+mj-lt"/>
                        <a:buAutoNum type="arabicPeriod"/>
                      </a:pPr>
                      <a:r>
                        <a:rPr lang="en-NZ" sz="1900"/>
                        <a:t>Engagement with Safeguarding Services</a:t>
                      </a:r>
                    </a:p>
                  </a:txBody>
                  <a:tcPr marL="98317" marR="98317" marT="49159" marB="49159"/>
                </a:tc>
                <a:extLst>
                  <a:ext uri="{0D108BD9-81ED-4DB2-BD59-A6C34878D82A}">
                    <a16:rowId xmlns:a16="http://schemas.microsoft.com/office/drawing/2014/main" val="10002"/>
                  </a:ext>
                </a:extLst>
              </a:tr>
              <a:tr h="1317452">
                <a:tc>
                  <a:txBody>
                    <a:bodyPr/>
                    <a:lstStyle/>
                    <a:p>
                      <a:r>
                        <a:rPr lang="en-NZ" sz="1900"/>
                        <a:t>Parenting Capacity</a:t>
                      </a:r>
                    </a:p>
                  </a:txBody>
                  <a:tcPr marL="98317" marR="98317" marT="49159" marB="49159"/>
                </a:tc>
                <a:tc>
                  <a:txBody>
                    <a:bodyPr/>
                    <a:lstStyle/>
                    <a:p>
                      <a:pPr marL="342900" indent="-342900">
                        <a:buFont typeface="+mj-lt"/>
                        <a:buAutoNum type="arabicPeriod"/>
                      </a:pPr>
                      <a:r>
                        <a:rPr lang="en-NZ" sz="1900"/>
                        <a:t>Parental Empathy</a:t>
                      </a:r>
                    </a:p>
                    <a:p>
                      <a:pPr marL="342900" indent="-342900">
                        <a:buFont typeface="+mj-lt"/>
                        <a:buAutoNum type="arabicPeriod"/>
                      </a:pPr>
                      <a:r>
                        <a:rPr lang="en-NZ" sz="1900"/>
                        <a:t>Parental Authority</a:t>
                      </a:r>
                    </a:p>
                    <a:p>
                      <a:pPr marL="342900" indent="-342900">
                        <a:buFont typeface="+mj-lt"/>
                        <a:buAutoNum type="arabicPeriod"/>
                      </a:pPr>
                      <a:r>
                        <a:rPr lang="en-NZ" sz="1900"/>
                        <a:t>Perception of self as parent</a:t>
                      </a:r>
                    </a:p>
                    <a:p>
                      <a:pPr marL="342900" indent="-342900">
                        <a:buFont typeface="+mj-lt"/>
                        <a:buAutoNum type="arabicPeriod"/>
                      </a:pPr>
                      <a:r>
                        <a:rPr lang="en-NZ" sz="1900"/>
                        <a:t>Parenting children with additional needs</a:t>
                      </a:r>
                    </a:p>
                  </a:txBody>
                  <a:tcPr marL="98317" marR="98317" marT="49159" marB="49159"/>
                </a:tc>
                <a:extLst>
                  <a:ext uri="{0D108BD9-81ED-4DB2-BD59-A6C34878D82A}">
                    <a16:rowId xmlns:a16="http://schemas.microsoft.com/office/drawing/2014/main" val="10003"/>
                  </a:ext>
                </a:extLst>
              </a:tr>
              <a:tr h="1317452">
                <a:tc>
                  <a:txBody>
                    <a:bodyPr/>
                    <a:lstStyle/>
                    <a:p>
                      <a:r>
                        <a:rPr lang="en-NZ" sz="1900"/>
                        <a:t>Coping Capacity</a:t>
                      </a:r>
                    </a:p>
                  </a:txBody>
                  <a:tcPr marL="98317" marR="98317" marT="49159" marB="49159"/>
                </a:tc>
                <a:tc>
                  <a:txBody>
                    <a:bodyPr/>
                    <a:lstStyle/>
                    <a:p>
                      <a:pPr marL="342900" indent="-342900">
                        <a:buFont typeface="+mj-lt"/>
                        <a:buAutoNum type="arabicPeriod"/>
                      </a:pPr>
                      <a:r>
                        <a:rPr lang="en-NZ" sz="1900"/>
                        <a:t>Coping &amp; Resilience</a:t>
                      </a:r>
                    </a:p>
                    <a:p>
                      <a:pPr marL="342900" indent="-342900">
                        <a:buFont typeface="+mj-lt"/>
                        <a:buAutoNum type="arabicPeriod"/>
                      </a:pPr>
                      <a:r>
                        <a:rPr lang="en-NZ" sz="1900"/>
                        <a:t>Use of positive support networks</a:t>
                      </a:r>
                    </a:p>
                    <a:p>
                      <a:pPr marL="342900" indent="-342900">
                        <a:buFont typeface="+mj-lt"/>
                        <a:buAutoNum type="arabicPeriod"/>
                      </a:pPr>
                      <a:r>
                        <a:rPr lang="en-NZ" sz="1900"/>
                        <a:t>Substance Use</a:t>
                      </a:r>
                    </a:p>
                    <a:p>
                      <a:pPr marL="342900" indent="-342900">
                        <a:buFont typeface="+mj-lt"/>
                        <a:buAutoNum type="arabicPeriod"/>
                      </a:pPr>
                      <a:r>
                        <a:rPr lang="en-NZ" sz="1900"/>
                        <a:t>Mental and Physical Health</a:t>
                      </a:r>
                    </a:p>
                  </a:txBody>
                  <a:tcPr marL="98317" marR="98317" marT="49159" marB="49159"/>
                </a:tc>
                <a:extLst>
                  <a:ext uri="{0D108BD9-81ED-4DB2-BD59-A6C34878D82A}">
                    <a16:rowId xmlns:a16="http://schemas.microsoft.com/office/drawing/2014/main" val="10004"/>
                  </a:ext>
                </a:extLst>
              </a:tr>
            </a:tbl>
          </a:graphicData>
        </a:graphic>
      </p:graphicFrame>
      <p:sp>
        <p:nvSpPr>
          <p:cNvPr id="2" name="TextBox 1">
            <a:extLst>
              <a:ext uri="{FF2B5EF4-FFF2-40B4-BE49-F238E27FC236}">
                <a16:creationId xmlns:a16="http://schemas.microsoft.com/office/drawing/2014/main" id="{27476795-3EF2-524B-AF84-4E5FBBB44E76}"/>
              </a:ext>
            </a:extLst>
          </p:cNvPr>
          <p:cNvSpPr txBox="1"/>
          <p:nvPr/>
        </p:nvSpPr>
        <p:spPr>
          <a:xfrm>
            <a:off x="362377" y="1885642"/>
            <a:ext cx="1906163" cy="2246769"/>
          </a:xfrm>
          <a:prstGeom prst="rect">
            <a:avLst/>
          </a:prstGeom>
          <a:noFill/>
        </p:spPr>
        <p:txBody>
          <a:bodyPr wrap="none" rtlCol="0">
            <a:spAutoFit/>
          </a:bodyPr>
          <a:lstStyle/>
          <a:p>
            <a:r>
              <a:rPr lang="en-US" sz="2800" dirty="0"/>
              <a:t>CASP-R </a:t>
            </a:r>
          </a:p>
          <a:p>
            <a:endParaRPr lang="en-US" sz="2800" dirty="0"/>
          </a:p>
          <a:p>
            <a:r>
              <a:rPr lang="en-US" sz="2800" dirty="0"/>
              <a:t>Domains</a:t>
            </a:r>
          </a:p>
          <a:p>
            <a:endParaRPr lang="en-US" sz="2800" dirty="0"/>
          </a:p>
          <a:p>
            <a:r>
              <a:rPr lang="en-US" sz="2800" dirty="0"/>
              <a:t>Assessment</a:t>
            </a:r>
          </a:p>
        </p:txBody>
      </p:sp>
    </p:spTree>
    <p:extLst>
      <p:ext uri="{BB962C8B-B14F-4D97-AF65-F5344CB8AC3E}">
        <p14:creationId xmlns:p14="http://schemas.microsoft.com/office/powerpoint/2010/main" val="37285946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©McGibbon &amp; Leonard 2019.    HSCB 2021   </a:t>
            </a:r>
          </a:p>
        </p:txBody>
      </p:sp>
      <p:sp>
        <p:nvSpPr>
          <p:cNvPr id="3" name="Slide Number Placeholder 2"/>
          <p:cNvSpPr>
            <a:spLocks noGrp="1"/>
          </p:cNvSpPr>
          <p:nvPr>
            <p:ph type="sldNum" sz="quarter" idx="12"/>
          </p:nvPr>
        </p:nvSpPr>
        <p:spPr/>
        <p:txBody>
          <a:bodyPr/>
          <a:lstStyle/>
          <a:p>
            <a:fld id="{FDE47201-799A-D84C-B659-251A1BBA0777}" type="slidenum">
              <a:rPr lang="en-US" smtClean="0"/>
              <a:pPr/>
              <a:t>53</a:t>
            </a:fld>
            <a:endParaRPr lang="en-US"/>
          </a:p>
        </p:txBody>
      </p:sp>
      <p:sp>
        <p:nvSpPr>
          <p:cNvPr id="4" name="Shape 3"/>
          <p:cNvSpPr/>
          <p:nvPr/>
        </p:nvSpPr>
        <p:spPr>
          <a:xfrm>
            <a:off x="2253343" y="849086"/>
            <a:ext cx="6520543" cy="4476447"/>
          </a:xfrm>
          <a:prstGeom prst="funnel">
            <a:avLst/>
          </a:prstGeom>
          <a:solidFill>
            <a:schemeClr val="accent4">
              <a:lumMod val="60000"/>
              <a:lumOff val="40000"/>
              <a:alpha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p:spPr>
      </p:sp>
      <p:sp>
        <p:nvSpPr>
          <p:cNvPr id="5" name="Oval 4"/>
          <p:cNvSpPr/>
          <p:nvPr/>
        </p:nvSpPr>
        <p:spPr>
          <a:xfrm>
            <a:off x="3089071" y="1243481"/>
            <a:ext cx="1937657" cy="15240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Internal Capacity</a:t>
            </a:r>
          </a:p>
        </p:txBody>
      </p:sp>
      <p:sp>
        <p:nvSpPr>
          <p:cNvPr id="8" name="Oval 7"/>
          <p:cNvSpPr/>
          <p:nvPr/>
        </p:nvSpPr>
        <p:spPr>
          <a:xfrm>
            <a:off x="4656380" y="849086"/>
            <a:ext cx="1937657" cy="1524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Insight of Harm</a:t>
            </a:r>
          </a:p>
        </p:txBody>
      </p:sp>
      <p:sp>
        <p:nvSpPr>
          <p:cNvPr id="9" name="Oval 8"/>
          <p:cNvSpPr/>
          <p:nvPr/>
        </p:nvSpPr>
        <p:spPr>
          <a:xfrm>
            <a:off x="6237749" y="1293167"/>
            <a:ext cx="1937657" cy="15240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Parenting Capacity</a:t>
            </a:r>
          </a:p>
        </p:txBody>
      </p:sp>
      <p:sp>
        <p:nvSpPr>
          <p:cNvPr id="10" name="Oval 9"/>
          <p:cNvSpPr/>
          <p:nvPr/>
        </p:nvSpPr>
        <p:spPr>
          <a:xfrm>
            <a:off x="4606208" y="2001948"/>
            <a:ext cx="1937657" cy="15240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Coping</a:t>
            </a:r>
          </a:p>
          <a:p>
            <a:pPr algn="ctr"/>
            <a:r>
              <a:rPr lang="en-NZ" dirty="0"/>
              <a:t>Capacity</a:t>
            </a:r>
          </a:p>
        </p:txBody>
      </p:sp>
      <p:sp>
        <p:nvSpPr>
          <p:cNvPr id="11" name="Rounded Rectangle 10"/>
          <p:cNvSpPr/>
          <p:nvPr/>
        </p:nvSpPr>
        <p:spPr>
          <a:xfrm>
            <a:off x="699419" y="5431970"/>
            <a:ext cx="1839686" cy="631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Parent</a:t>
            </a:r>
          </a:p>
        </p:txBody>
      </p:sp>
      <p:sp>
        <p:nvSpPr>
          <p:cNvPr id="12" name="Rounded Rectangle 11"/>
          <p:cNvSpPr/>
          <p:nvPr/>
        </p:nvSpPr>
        <p:spPr>
          <a:xfrm>
            <a:off x="3371874" y="5438948"/>
            <a:ext cx="1839686" cy="631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Partner</a:t>
            </a:r>
          </a:p>
        </p:txBody>
      </p:sp>
      <p:sp>
        <p:nvSpPr>
          <p:cNvPr id="13" name="Rounded Rectangle 12"/>
          <p:cNvSpPr/>
          <p:nvPr/>
        </p:nvSpPr>
        <p:spPr>
          <a:xfrm>
            <a:off x="6045912" y="5399313"/>
            <a:ext cx="1839686" cy="631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Protector</a:t>
            </a:r>
          </a:p>
        </p:txBody>
      </p:sp>
      <p:sp>
        <p:nvSpPr>
          <p:cNvPr id="14" name="Rounded Rectangle 13"/>
          <p:cNvSpPr/>
          <p:nvPr/>
        </p:nvSpPr>
        <p:spPr>
          <a:xfrm>
            <a:off x="8716784" y="5431970"/>
            <a:ext cx="1839686" cy="631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Supervisor</a:t>
            </a:r>
          </a:p>
        </p:txBody>
      </p:sp>
    </p:spTree>
    <p:extLst>
      <p:ext uri="{BB962C8B-B14F-4D97-AF65-F5344CB8AC3E}">
        <p14:creationId xmlns:p14="http://schemas.microsoft.com/office/powerpoint/2010/main" val="1293215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NZ" dirty="0"/>
              <a:t>Strength Based Analysis</a:t>
            </a:r>
          </a:p>
        </p:txBody>
      </p:sp>
      <p:sp>
        <p:nvSpPr>
          <p:cNvPr id="2" name="Footer Placeholder 1"/>
          <p:cNvSpPr>
            <a:spLocks noGrp="1"/>
          </p:cNvSpPr>
          <p:nvPr>
            <p:ph type="ftr" sz="quarter" idx="11"/>
          </p:nvPr>
        </p:nvSpPr>
        <p:spPr/>
        <p:txBody>
          <a:bodyPr/>
          <a:lstStyle/>
          <a:p>
            <a:r>
              <a:rPr lang="en-US"/>
              <a:t>©McGibbon &amp; Leonard 2019.    HSCB 2021   </a:t>
            </a:r>
          </a:p>
        </p:txBody>
      </p:sp>
      <p:sp>
        <p:nvSpPr>
          <p:cNvPr id="3" name="Slide Number Placeholder 2"/>
          <p:cNvSpPr>
            <a:spLocks noGrp="1"/>
          </p:cNvSpPr>
          <p:nvPr>
            <p:ph type="sldNum" sz="quarter" idx="12"/>
          </p:nvPr>
        </p:nvSpPr>
        <p:spPr/>
        <p:txBody>
          <a:bodyPr/>
          <a:lstStyle/>
          <a:p>
            <a:fld id="{FDE47201-799A-D84C-B659-251A1BBA0777}" type="slidenum">
              <a:rPr lang="en-US" smtClean="0"/>
              <a:pPr/>
              <a:t>54</a:t>
            </a:fld>
            <a:endParaRPr lang="en-US"/>
          </a:p>
        </p:txBody>
      </p:sp>
      <p:sp>
        <p:nvSpPr>
          <p:cNvPr id="6" name="Content Placeholder 5"/>
          <p:cNvSpPr>
            <a:spLocks noGrp="1"/>
          </p:cNvSpPr>
          <p:nvPr>
            <p:ph idx="1"/>
          </p:nvPr>
        </p:nvSpPr>
        <p:spPr>
          <a:xfrm>
            <a:off x="664028" y="2144486"/>
            <a:ext cx="2416629" cy="881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Parent</a:t>
            </a:r>
          </a:p>
        </p:txBody>
      </p:sp>
      <p:sp>
        <p:nvSpPr>
          <p:cNvPr id="10" name="Content Placeholder 5"/>
          <p:cNvSpPr txBox="1">
            <a:spLocks/>
          </p:cNvSpPr>
          <p:nvPr/>
        </p:nvSpPr>
        <p:spPr>
          <a:xfrm>
            <a:off x="3494314" y="2144486"/>
            <a:ext cx="2416629" cy="881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en-NZ" dirty="0"/>
              <a:t>Partner</a:t>
            </a:r>
          </a:p>
        </p:txBody>
      </p:sp>
      <p:sp>
        <p:nvSpPr>
          <p:cNvPr id="11" name="Content Placeholder 5"/>
          <p:cNvSpPr txBox="1">
            <a:spLocks/>
          </p:cNvSpPr>
          <p:nvPr/>
        </p:nvSpPr>
        <p:spPr>
          <a:xfrm>
            <a:off x="6324600" y="2144486"/>
            <a:ext cx="2416629" cy="881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en-NZ" dirty="0"/>
              <a:t>Protector</a:t>
            </a:r>
          </a:p>
        </p:txBody>
      </p:sp>
      <p:sp>
        <p:nvSpPr>
          <p:cNvPr id="12" name="Content Placeholder 5"/>
          <p:cNvSpPr txBox="1">
            <a:spLocks/>
          </p:cNvSpPr>
          <p:nvPr/>
        </p:nvSpPr>
        <p:spPr>
          <a:xfrm>
            <a:off x="9154886" y="2144486"/>
            <a:ext cx="2416629" cy="881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lt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lt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lt1"/>
                </a:solidFill>
                <a:latin typeface="+mn-lt"/>
                <a:ea typeface="+mn-ea"/>
                <a:cs typeface="+mn-cs"/>
              </a:defRPr>
            </a:lvl9pPr>
          </a:lstStyle>
          <a:p>
            <a:pPr algn="ctr"/>
            <a:r>
              <a:rPr lang="en-NZ" dirty="0"/>
              <a:t>Supervisor</a:t>
            </a:r>
          </a:p>
        </p:txBody>
      </p:sp>
      <p:sp>
        <p:nvSpPr>
          <p:cNvPr id="15" name="Cloud Callout 14"/>
          <p:cNvSpPr/>
          <p:nvPr/>
        </p:nvSpPr>
        <p:spPr>
          <a:xfrm>
            <a:off x="664027" y="4482989"/>
            <a:ext cx="2354301" cy="1155812"/>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What are we worried about </a:t>
            </a:r>
          </a:p>
        </p:txBody>
      </p:sp>
      <p:sp>
        <p:nvSpPr>
          <p:cNvPr id="16" name="Cloud Callout 15"/>
          <p:cNvSpPr/>
          <p:nvPr/>
        </p:nvSpPr>
        <p:spPr>
          <a:xfrm>
            <a:off x="4506686" y="3930046"/>
            <a:ext cx="2035628" cy="119059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What is working well?</a:t>
            </a:r>
          </a:p>
        </p:txBody>
      </p:sp>
      <p:sp>
        <p:nvSpPr>
          <p:cNvPr id="17" name="Cloud Callout 16"/>
          <p:cNvSpPr/>
          <p:nvPr/>
        </p:nvSpPr>
        <p:spPr>
          <a:xfrm>
            <a:off x="8594609" y="3249241"/>
            <a:ext cx="2035628" cy="1233748"/>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What is needs to happen?</a:t>
            </a:r>
          </a:p>
        </p:txBody>
      </p:sp>
    </p:spTree>
    <p:extLst>
      <p:ext uri="{BB962C8B-B14F-4D97-AF65-F5344CB8AC3E}">
        <p14:creationId xmlns:p14="http://schemas.microsoft.com/office/powerpoint/2010/main" val="3565720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NZ" sz="4000">
                <a:solidFill>
                  <a:srgbClr val="FFFFFF"/>
                </a:solidFill>
              </a:rPr>
              <a:t>Intervention &amp; Safety Planning</a:t>
            </a:r>
          </a:p>
        </p:txBody>
      </p:sp>
      <p:sp>
        <p:nvSpPr>
          <p:cNvPr id="4" name="Footer Placeholder 3"/>
          <p:cNvSpPr>
            <a:spLocks noGrp="1"/>
          </p:cNvSpPr>
          <p:nvPr>
            <p:ph type="ftr" sz="quarter" idx="11"/>
          </p:nvPr>
        </p:nvSpPr>
        <p:spPr>
          <a:xfrm>
            <a:off x="9870948" y="1599957"/>
            <a:ext cx="4114800" cy="365125"/>
          </a:xfrm>
        </p:spPr>
        <p:txBody>
          <a:bodyPr vert="horz" lIns="91440" tIns="45720" rIns="91440" bIns="45720" rtlCol="0">
            <a:normAutofit/>
          </a:bodyPr>
          <a:lstStyle/>
          <a:p>
            <a:pPr algn="l">
              <a:spcAft>
                <a:spcPts val="600"/>
              </a:spcAft>
            </a:pPr>
            <a:r>
              <a:rPr lang="en-US" kern="1200" dirty="0">
                <a:solidFill>
                  <a:srgbClr val="FFFFFF"/>
                </a:solidFill>
                <a:latin typeface="+mn-lt"/>
                <a:ea typeface="+mn-ea"/>
                <a:cs typeface="+mn-cs"/>
              </a:rPr>
              <a:t>©Leonard Consultancy 2022</a:t>
            </a:r>
          </a:p>
        </p:txBody>
      </p:sp>
      <p:sp>
        <p:nvSpPr>
          <p:cNvPr id="5" name="Slide Number Placeholder 4"/>
          <p:cNvSpPr>
            <a:spLocks noGrp="1"/>
          </p:cNvSpPr>
          <p:nvPr>
            <p:ph type="sldNum" sz="quarter" idx="12"/>
          </p:nvPr>
        </p:nvSpPr>
        <p:spPr>
          <a:xfrm>
            <a:off x="11704320" y="6455664"/>
            <a:ext cx="448056" cy="365125"/>
          </a:xfrm>
        </p:spPr>
        <p:txBody>
          <a:bodyPr vert="horz" lIns="91440" tIns="45720" rIns="91440" bIns="45720" rtlCol="0">
            <a:normAutofit/>
          </a:bodyPr>
          <a:lstStyle/>
          <a:p>
            <a:pPr>
              <a:spcAft>
                <a:spcPts val="600"/>
              </a:spcAft>
            </a:pPr>
            <a:fld id="{FDE47201-799A-D84C-B659-251A1BBA0777}" type="slidenum">
              <a:rPr lang="en-US" sz="1100">
                <a:solidFill>
                  <a:schemeClr val="tx1">
                    <a:lumMod val="50000"/>
                    <a:lumOff val="50000"/>
                  </a:schemeClr>
                </a:solidFill>
              </a:rPr>
              <a:pPr>
                <a:spcAft>
                  <a:spcPts val="600"/>
                </a:spcAft>
              </a:pPr>
              <a:t>55</a:t>
            </a:fld>
            <a:endParaRPr lang="en-US" sz="110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3A2179F1-E1D9-FA40-96F7-5F2A6DFD9749}"/>
              </a:ext>
            </a:extLst>
          </p:cNvPr>
          <p:cNvGraphicFramePr>
            <a:graphicFrameLocks noGrp="1"/>
          </p:cNvGraphicFramePr>
          <p:nvPr>
            <p:ph idx="1"/>
            <p:extLst>
              <p:ext uri="{D42A27DB-BD31-4B8C-83A1-F6EECF244321}">
                <p14:modId xmlns:p14="http://schemas.microsoft.com/office/powerpoint/2010/main" val="35284258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859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963877"/>
            <a:ext cx="3494362" cy="4930246"/>
          </a:xfrm>
        </p:spPr>
        <p:txBody>
          <a:bodyPr>
            <a:normAutofit/>
          </a:bodyPr>
          <a:lstStyle/>
          <a:p>
            <a:pPr algn="r"/>
            <a:r>
              <a:rPr lang="en-GB" dirty="0">
                <a:solidFill>
                  <a:schemeClr val="accent1"/>
                </a:solidFill>
                <a:latin typeface="Century Gothic" panose="020B0502020202020204" pitchFamily="34" charset="0"/>
              </a:rPr>
              <a:t>Safety Planning in Home</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6031" y="963877"/>
            <a:ext cx="6377769" cy="4930246"/>
          </a:xfrm>
        </p:spPr>
        <p:txBody>
          <a:bodyPr anchor="ctr">
            <a:normAutofit/>
          </a:bodyPr>
          <a:lstStyle/>
          <a:p>
            <a:r>
              <a:rPr lang="en-GB" sz="1500">
                <a:latin typeface="Century Gothic" panose="020B0502020202020204" pitchFamily="34" charset="0"/>
              </a:rPr>
              <a:t>Educate everyone in the family on healthy sexual development, personal safety and warning signs of SA. </a:t>
            </a:r>
          </a:p>
          <a:p>
            <a:r>
              <a:rPr lang="en-GB" sz="1500">
                <a:latin typeface="Century Gothic" panose="020B0502020202020204" pitchFamily="34" charset="0"/>
              </a:rPr>
              <a:t>Parents need to take the lead in educating their children and talking to them about sexual development, using correct names for body parts</a:t>
            </a:r>
          </a:p>
          <a:p>
            <a:r>
              <a:rPr lang="en-GB" sz="1500">
                <a:latin typeface="Century Gothic" panose="020B0502020202020204" pitchFamily="34" charset="0"/>
              </a:rPr>
              <a:t>Set clear boundaries re. personal privacy and behaviour such as appropriate clothing, bathing, sleeping, not going into someone else’s room without consent or knocking</a:t>
            </a:r>
          </a:p>
          <a:p>
            <a:r>
              <a:rPr lang="en-GB" sz="1500">
                <a:latin typeface="Century Gothic" panose="020B0502020202020204" pitchFamily="34" charset="0"/>
              </a:rPr>
              <a:t>Boundaries need to change as the children get older</a:t>
            </a:r>
          </a:p>
          <a:p>
            <a:r>
              <a:rPr lang="en-GB" sz="1500">
                <a:latin typeface="Century Gothic" panose="020B0502020202020204" pitchFamily="34" charset="0"/>
              </a:rPr>
              <a:t>Identify safe adults and that they can talk about any issues and they can say “no” to anyone or anything that makes them feel uncomfortable</a:t>
            </a:r>
          </a:p>
          <a:p>
            <a:r>
              <a:rPr lang="en-GB" sz="1500">
                <a:latin typeface="Century Gothic" panose="020B0502020202020204" pitchFamily="34" charset="0"/>
              </a:rPr>
              <a:t>Make sure the supervising parent / carer knows the details of the HSB and can supervise the YP adequately.</a:t>
            </a:r>
          </a:p>
          <a:p>
            <a:r>
              <a:rPr lang="en-GB" sz="1500">
                <a:latin typeface="Century Gothic" panose="020B0502020202020204" pitchFamily="34" charset="0"/>
              </a:rPr>
              <a:t>Ensure that the parents know how to check internet access and history, how to access social media and apps for the same information</a:t>
            </a:r>
          </a:p>
          <a:p>
            <a:endParaRPr lang="en-GB" sz="1500"/>
          </a:p>
        </p:txBody>
      </p:sp>
      <p:sp>
        <p:nvSpPr>
          <p:cNvPr id="4" name="Footer Placeholder 3">
            <a:extLst>
              <a:ext uri="{FF2B5EF4-FFF2-40B4-BE49-F238E27FC236}">
                <a16:creationId xmlns:a16="http://schemas.microsoft.com/office/drawing/2014/main" id="{DDB6BE03-85F8-A949-A629-760B013CB8C4}"/>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dirty="0">
                <a:solidFill>
                  <a:schemeClr val="tx1">
                    <a:alpha val="80000"/>
                  </a:schemeClr>
                </a:solidFill>
              </a:rPr>
              <a:t>©  Leonard Consultancy 2022</a:t>
            </a:r>
          </a:p>
        </p:txBody>
      </p:sp>
    </p:spTree>
    <p:extLst>
      <p:ext uri="{BB962C8B-B14F-4D97-AF65-F5344CB8AC3E}">
        <p14:creationId xmlns:p14="http://schemas.microsoft.com/office/powerpoint/2010/main" val="79985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963877"/>
            <a:ext cx="3494362" cy="4930246"/>
          </a:xfrm>
        </p:spPr>
        <p:txBody>
          <a:bodyPr>
            <a:normAutofit/>
          </a:bodyPr>
          <a:lstStyle/>
          <a:p>
            <a:pPr algn="r"/>
            <a:r>
              <a:rPr lang="en-GB" dirty="0">
                <a:solidFill>
                  <a:schemeClr val="accent1"/>
                </a:solidFill>
                <a:latin typeface="Century Gothic" panose="020B0502020202020204" pitchFamily="34" charset="0"/>
              </a:rPr>
              <a:t>Safety Planning in School</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6031" y="963877"/>
            <a:ext cx="6377769" cy="4930246"/>
          </a:xfrm>
        </p:spPr>
        <p:txBody>
          <a:bodyPr anchor="ctr">
            <a:normAutofit/>
          </a:bodyPr>
          <a:lstStyle/>
          <a:p>
            <a:r>
              <a:rPr lang="en-GB" sz="1900">
                <a:latin typeface="Century Gothic" panose="020B0502020202020204" pitchFamily="34" charset="0"/>
              </a:rPr>
              <a:t>Detail the behaviour or incident that has given rise to the concerns – what, where and when, to whom, what relationship was there between the YP involved, what was the response of the YP who initiated the HSB, what was the response of the YP’s parents, what was the impact on the other child and their parents</a:t>
            </a:r>
          </a:p>
          <a:p>
            <a:r>
              <a:rPr lang="en-GB" sz="1900">
                <a:latin typeface="Century Gothic" panose="020B0502020202020204" pitchFamily="34" charset="0"/>
              </a:rPr>
              <a:t>What are the concerns for the school? </a:t>
            </a:r>
          </a:p>
          <a:p>
            <a:r>
              <a:rPr lang="en-GB" sz="1900">
                <a:latin typeface="Century Gothic" panose="020B0502020202020204" pitchFamily="34" charset="0"/>
              </a:rPr>
              <a:t>Who could be harmed and how?</a:t>
            </a:r>
          </a:p>
          <a:p>
            <a:r>
              <a:rPr lang="en-GB" sz="1900">
                <a:latin typeface="Century Gothic" panose="020B0502020202020204" pitchFamily="34" charset="0"/>
              </a:rPr>
              <a:t>In which situations could the risk occur?</a:t>
            </a:r>
          </a:p>
          <a:p>
            <a:r>
              <a:rPr lang="en-GB" sz="1900">
                <a:latin typeface="Century Gothic" panose="020B0502020202020204" pitchFamily="34" charset="0"/>
              </a:rPr>
              <a:t>Do any other agencies have concerns about the YP?</a:t>
            </a:r>
          </a:p>
          <a:p>
            <a:r>
              <a:rPr lang="en-GB" sz="1900">
                <a:latin typeface="Century Gothic" panose="020B0502020202020204" pitchFamily="34" charset="0"/>
              </a:rPr>
              <a:t>Does the YP and / or their parents agree with the risks assessed?</a:t>
            </a:r>
          </a:p>
          <a:p>
            <a:r>
              <a:rPr lang="en-GB" sz="1900">
                <a:latin typeface="Century Gothic" panose="020B0502020202020204" pitchFamily="34" charset="0"/>
              </a:rPr>
              <a:t>What factors can reduce or increase concerns?</a:t>
            </a:r>
          </a:p>
          <a:p>
            <a:endParaRPr lang="en-GB" sz="1900"/>
          </a:p>
        </p:txBody>
      </p:sp>
      <p:sp>
        <p:nvSpPr>
          <p:cNvPr id="4" name="Footer Placeholder 3">
            <a:extLst>
              <a:ext uri="{FF2B5EF4-FFF2-40B4-BE49-F238E27FC236}">
                <a16:creationId xmlns:a16="http://schemas.microsoft.com/office/drawing/2014/main" id="{C6197C8E-C69D-0F4C-B04C-29D4B4F6BE5F}"/>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dirty="0">
                <a:solidFill>
                  <a:schemeClr val="tx1">
                    <a:alpha val="80000"/>
                  </a:schemeClr>
                </a:solidFill>
              </a:rPr>
              <a:t>©  Leonard Consultancy 2022</a:t>
            </a:r>
          </a:p>
        </p:txBody>
      </p:sp>
    </p:spTree>
    <p:extLst>
      <p:ext uri="{BB962C8B-B14F-4D97-AF65-F5344CB8AC3E}">
        <p14:creationId xmlns:p14="http://schemas.microsoft.com/office/powerpoint/2010/main" val="11779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963877"/>
            <a:ext cx="3494362" cy="4930246"/>
          </a:xfrm>
        </p:spPr>
        <p:txBody>
          <a:bodyPr>
            <a:normAutofit/>
          </a:bodyPr>
          <a:lstStyle/>
          <a:p>
            <a:pPr algn="r"/>
            <a:r>
              <a:rPr lang="en-GB">
                <a:solidFill>
                  <a:schemeClr val="accent1"/>
                </a:solidFill>
              </a:rPr>
              <a:t>General Points to Remember</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976031" y="963877"/>
            <a:ext cx="6377769" cy="4930246"/>
          </a:xfrm>
        </p:spPr>
        <p:txBody>
          <a:bodyPr anchor="ctr">
            <a:normAutofit lnSpcReduction="10000"/>
          </a:bodyPr>
          <a:lstStyle/>
          <a:p>
            <a:r>
              <a:rPr lang="en-GB" sz="2200" dirty="0">
                <a:solidFill>
                  <a:srgbClr val="002060"/>
                </a:solidFill>
                <a:latin typeface="Century Gothic" panose="020B0502020202020204" pitchFamily="34" charset="0"/>
              </a:rPr>
              <a:t>Girls, as well as boys, can be sexually aggressive and inappropriate. They are more likely to use violence, force or coercion in HSB than boys</a:t>
            </a:r>
          </a:p>
          <a:p>
            <a:r>
              <a:rPr lang="en-GB" sz="2200" dirty="0">
                <a:solidFill>
                  <a:srgbClr val="002060"/>
                </a:solidFill>
                <a:latin typeface="Century Gothic" panose="020B0502020202020204" pitchFamily="34" charset="0"/>
              </a:rPr>
              <a:t>Take a “gender neutral” view when considering Harmful Sexual Behaviour (HSB) and Childhood Sexual Exploitation (CSE)</a:t>
            </a:r>
          </a:p>
          <a:p>
            <a:r>
              <a:rPr lang="en-GB" sz="2200" dirty="0">
                <a:solidFill>
                  <a:srgbClr val="002060"/>
                </a:solidFill>
                <a:latin typeface="Century Gothic" panose="020B0502020202020204" pitchFamily="34" charset="0"/>
              </a:rPr>
              <a:t>Children can abuse power, use threats, manipulation and force and can intimidate adults</a:t>
            </a:r>
          </a:p>
          <a:p>
            <a:r>
              <a:rPr lang="en-GB" sz="2200" dirty="0">
                <a:solidFill>
                  <a:srgbClr val="002060"/>
                </a:solidFill>
                <a:latin typeface="Century Gothic" panose="020B0502020202020204" pitchFamily="34" charset="0"/>
              </a:rPr>
              <a:t>Being a victim of sexual abuse by a child can be as traumatic as being abused by an adult</a:t>
            </a:r>
          </a:p>
          <a:p>
            <a:r>
              <a:rPr lang="en-GB" sz="2200" dirty="0">
                <a:solidFill>
                  <a:srgbClr val="002060"/>
                </a:solidFill>
                <a:latin typeface="Century Gothic" panose="020B0502020202020204" pitchFamily="34" charset="0"/>
              </a:rPr>
              <a:t>Sexual pleasure and negative feelings about what they have done can reinforce the need for the HSB.</a:t>
            </a:r>
          </a:p>
        </p:txBody>
      </p:sp>
      <p:sp>
        <p:nvSpPr>
          <p:cNvPr id="4" name="Footer Placeholder 3">
            <a:extLst>
              <a:ext uri="{FF2B5EF4-FFF2-40B4-BE49-F238E27FC236}">
                <a16:creationId xmlns:a16="http://schemas.microsoft.com/office/drawing/2014/main" id="{AAD085FB-6608-F041-9A67-131D6879C92A}"/>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dirty="0">
                <a:solidFill>
                  <a:schemeClr val="tx1">
                    <a:alpha val="80000"/>
                  </a:schemeClr>
                </a:solidFill>
              </a:rPr>
              <a:t>©  Leonard Consultancy 2022</a:t>
            </a:r>
          </a:p>
        </p:txBody>
      </p:sp>
    </p:spTree>
    <p:extLst>
      <p:ext uri="{BB962C8B-B14F-4D97-AF65-F5344CB8AC3E}">
        <p14:creationId xmlns:p14="http://schemas.microsoft.com/office/powerpoint/2010/main" val="40501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5EE2D5-1880-B74C-AB34-33FC464EAAE3}"/>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solidFill>
                  <a:srgbClr val="002060"/>
                </a:solidFill>
                <a:latin typeface="Century Gothic" panose="020B0502020202020204" pitchFamily="34" charset="0"/>
                <a:ea typeface="+mj-ea"/>
                <a:cs typeface="+mj-cs"/>
              </a:rPr>
              <a:t>Key Messages</a:t>
            </a:r>
          </a:p>
        </p:txBody>
      </p:sp>
      <p:sp>
        <p:nvSpPr>
          <p:cNvPr id="7" name="TextBox 6">
            <a:extLst>
              <a:ext uri="{FF2B5EF4-FFF2-40B4-BE49-F238E27FC236}">
                <a16:creationId xmlns:a16="http://schemas.microsoft.com/office/drawing/2014/main" id="{D17C8EF0-374D-5A4F-8C59-E474EBEAFB46}"/>
              </a:ext>
            </a:extLst>
          </p:cNvPr>
          <p:cNvSpPr txBox="1"/>
          <p:nvPr/>
        </p:nvSpPr>
        <p:spPr>
          <a:xfrm>
            <a:off x="4965431" y="2438400"/>
            <a:ext cx="6586489" cy="3785419"/>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dirty="0" err="1">
                <a:solidFill>
                  <a:srgbClr val="002060"/>
                </a:solidFill>
                <a:latin typeface="Century Gothic" panose="020B0502020202020204" pitchFamily="34" charset="0"/>
              </a:rPr>
              <a:t>Recognise</a:t>
            </a:r>
            <a:r>
              <a:rPr lang="en-US" sz="2000" dirty="0">
                <a:solidFill>
                  <a:srgbClr val="002060"/>
                </a:solidFill>
                <a:latin typeface="Century Gothic" panose="020B0502020202020204" pitchFamily="34" charset="0"/>
              </a:rPr>
              <a:t> the impact on a family system where HSB has occurred</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Consider the stages of grief / loss the parent/s or </a:t>
            </a:r>
            <a:r>
              <a:rPr lang="en-US" sz="2000" dirty="0" err="1">
                <a:solidFill>
                  <a:srgbClr val="002060"/>
                </a:solidFill>
                <a:latin typeface="Century Gothic" panose="020B0502020202020204" pitchFamily="34" charset="0"/>
              </a:rPr>
              <a:t>carer</a:t>
            </a:r>
            <a:r>
              <a:rPr lang="en-US" sz="2000" dirty="0">
                <a:solidFill>
                  <a:srgbClr val="002060"/>
                </a:solidFill>
                <a:latin typeface="Century Gothic" panose="020B0502020202020204" pitchFamily="34" charset="0"/>
              </a:rPr>
              <a:t>/s are going</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What are the additional external influences in this family </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Consider what the risk is, to whom and under what circumstances</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Is there a general parenting concern?</a:t>
            </a:r>
          </a:p>
          <a:p>
            <a:pPr marL="342900" indent="-228600">
              <a:lnSpc>
                <a:spcPct val="90000"/>
              </a:lnSpc>
              <a:spcAft>
                <a:spcPts val="600"/>
              </a:spcAft>
              <a:buFont typeface="Arial" panose="020B0604020202020204" pitchFamily="34" charset="0"/>
              <a:buChar char="•"/>
            </a:pPr>
            <a:r>
              <a:rPr lang="en-US" sz="2000" dirty="0">
                <a:solidFill>
                  <a:srgbClr val="002060"/>
                </a:solidFill>
                <a:latin typeface="Century Gothic" panose="020B0502020202020204" pitchFamily="34" charset="0"/>
              </a:rPr>
              <a:t>Ensure safety planning considers the daily functioning of this family</a:t>
            </a:r>
          </a:p>
          <a:p>
            <a:pPr marL="114300">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9" name="Picture 8" descr="Large skydiving group mid-air">
            <a:extLst>
              <a:ext uri="{FF2B5EF4-FFF2-40B4-BE49-F238E27FC236}">
                <a16:creationId xmlns:a16="http://schemas.microsoft.com/office/drawing/2014/main" id="{6EE08740-0D86-4D7C-A520-D404B2E38DE4}"/>
              </a:ext>
            </a:extLst>
          </p:cNvPr>
          <p:cNvPicPr>
            <a:picLocks noChangeAspect="1"/>
          </p:cNvPicPr>
          <p:nvPr/>
        </p:nvPicPr>
        <p:blipFill rotWithShape="1">
          <a:blip r:embed="rId2"/>
          <a:srcRect l="28109" r="26941"/>
          <a:stretch/>
        </p:blipFill>
        <p:spPr>
          <a:xfrm>
            <a:off x="20" y="10"/>
            <a:ext cx="4635571" cy="6857990"/>
          </a:xfrm>
          <a:prstGeom prst="rect">
            <a:avLst/>
          </a:prstGeom>
          <a:effectLst/>
        </p:spPr>
      </p:pic>
      <p:sp>
        <p:nvSpPr>
          <p:cNvPr id="4" name="Footer Placeholder 3">
            <a:extLst>
              <a:ext uri="{FF2B5EF4-FFF2-40B4-BE49-F238E27FC236}">
                <a16:creationId xmlns:a16="http://schemas.microsoft.com/office/drawing/2014/main" id="{DB95FCD3-9B56-6042-A6A0-EB75D6DB7AF6}"/>
              </a:ext>
            </a:extLst>
          </p:cNvPr>
          <p:cNvSpPr>
            <a:spLocks noGrp="1"/>
          </p:cNvSpPr>
          <p:nvPr>
            <p:ph type="ftr" sz="quarter" idx="11"/>
          </p:nvPr>
        </p:nvSpPr>
        <p:spPr>
          <a:xfrm>
            <a:off x="4965430" y="6356350"/>
            <a:ext cx="4139134" cy="365125"/>
          </a:xfrm>
        </p:spPr>
        <p:txBody>
          <a:bodyPr vert="horz" lIns="91440" tIns="45720" rIns="91440" bIns="45720" rtlCol="0" anchor="ctr">
            <a:normAutofit/>
          </a:bodyPr>
          <a:lstStyle/>
          <a:p>
            <a:pPr algn="l">
              <a:spcAft>
                <a:spcPts val="600"/>
              </a:spcAft>
              <a:defRPr/>
            </a:pPr>
            <a:r>
              <a:rPr lang="en-US" kern="1200" dirty="0">
                <a:solidFill>
                  <a:prstClr val="black">
                    <a:tint val="75000"/>
                  </a:prstClr>
                </a:solidFill>
                <a:latin typeface="Calibri" panose="020F0502020204030204"/>
                <a:ea typeface="+mn-ea"/>
                <a:cs typeface="+mn-cs"/>
              </a:rPr>
              <a:t>©Leonard Consultancy 2022</a:t>
            </a:r>
          </a:p>
        </p:txBody>
      </p:sp>
      <p:sp>
        <p:nvSpPr>
          <p:cNvPr id="5" name="Slide Number Placeholder 4">
            <a:extLst>
              <a:ext uri="{FF2B5EF4-FFF2-40B4-BE49-F238E27FC236}">
                <a16:creationId xmlns:a16="http://schemas.microsoft.com/office/drawing/2014/main" id="{7D6BEA0A-890E-3246-BA52-948A4C602763}"/>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spcAft>
                <a:spcPts val="600"/>
              </a:spcAft>
              <a:defRPr/>
            </a:pPr>
            <a:fld id="{E379420E-3F8B-1E46-8716-8E23A15A8CDF}" type="slidenum">
              <a:rPr lang="en-US" smtClean="0">
                <a:solidFill>
                  <a:prstClr val="black">
                    <a:tint val="75000"/>
                  </a:prstClr>
                </a:solidFill>
                <a:latin typeface="Calibri" panose="020F0502020204030204"/>
              </a:rPr>
              <a:pPr>
                <a:spcAft>
                  <a:spcPts val="600"/>
                </a:spcAft>
                <a:defRPr/>
              </a:pPr>
              <a:t>59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12825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040CF11-EC7E-2C4E-B8B2-4E93E1A24660}"/>
              </a:ext>
            </a:extLst>
          </p:cNvPr>
          <p:cNvSpPr txBox="1"/>
          <p:nvPr/>
        </p:nvSpPr>
        <p:spPr>
          <a:xfrm>
            <a:off x="417113" y="545078"/>
            <a:ext cx="3849707" cy="3658787"/>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dirty="0">
                <a:solidFill>
                  <a:schemeClr val="accent1"/>
                </a:solidFill>
                <a:latin typeface="+mj-lt"/>
                <a:ea typeface="+mj-ea"/>
                <a:cs typeface="+mj-cs"/>
              </a:rPr>
              <a:t>Learning Disability</a:t>
            </a:r>
          </a:p>
          <a:p>
            <a:pPr algn="r">
              <a:lnSpc>
                <a:spcPct val="90000"/>
              </a:lnSpc>
              <a:spcBef>
                <a:spcPct val="0"/>
              </a:spcBef>
              <a:spcAft>
                <a:spcPts val="600"/>
              </a:spcAft>
            </a:pPr>
            <a:endParaRPr lang="en-US" sz="4400" b="1" dirty="0">
              <a:solidFill>
                <a:schemeClr val="accent1"/>
              </a:solidFill>
              <a:latin typeface="+mj-lt"/>
              <a:ea typeface="+mj-ea"/>
              <a:cs typeface="+mj-cs"/>
            </a:endParaRPr>
          </a:p>
          <a:p>
            <a:pPr algn="r">
              <a:lnSpc>
                <a:spcPct val="90000"/>
              </a:lnSpc>
              <a:spcBef>
                <a:spcPct val="0"/>
              </a:spcBef>
              <a:spcAft>
                <a:spcPts val="600"/>
              </a:spcAft>
            </a:pPr>
            <a:endParaRPr lang="en-US" sz="4400" b="1" dirty="0">
              <a:solidFill>
                <a:schemeClr val="accent1"/>
              </a:solidFill>
              <a:latin typeface="+mj-lt"/>
              <a:ea typeface="+mj-ea"/>
              <a:cs typeface="+mj-cs"/>
            </a:endParaRPr>
          </a:p>
          <a:p>
            <a:pPr algn="r">
              <a:lnSpc>
                <a:spcPct val="90000"/>
              </a:lnSpc>
              <a:spcBef>
                <a:spcPct val="0"/>
              </a:spcBef>
              <a:spcAft>
                <a:spcPts val="600"/>
              </a:spcAft>
            </a:pPr>
            <a:r>
              <a:rPr lang="en-US" sz="4400" b="1" kern="1200" dirty="0">
                <a:solidFill>
                  <a:schemeClr val="accent1"/>
                </a:solidFill>
                <a:latin typeface="+mj-lt"/>
                <a:ea typeface="+mj-ea"/>
                <a:cs typeface="+mj-cs"/>
              </a:rPr>
              <a:t>Own Abuse </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3D99957-1648-4441-88B4-9AF518C3AF58}"/>
              </a:ext>
            </a:extLst>
          </p:cNvPr>
          <p:cNvSpPr txBox="1"/>
          <p:nvPr/>
        </p:nvSpPr>
        <p:spPr>
          <a:xfrm>
            <a:off x="4946224" y="1032160"/>
            <a:ext cx="6699504" cy="5505800"/>
          </a:xfrm>
          <a:prstGeom prst="rect">
            <a:avLst/>
          </a:prstGeom>
        </p:spPr>
        <p:txBody>
          <a:bodyPr vert="horz" lIns="91440" tIns="45720" rIns="91440" bIns="45720" rtlCol="0" anchor="ctr">
            <a:normAutofit fontScale="92500" lnSpcReduction="20000"/>
          </a:bodyPr>
          <a:lstStyle/>
          <a:p>
            <a:pPr marL="257175" indent="-228600">
              <a:lnSpc>
                <a:spcPct val="90000"/>
              </a:lnSpc>
              <a:spcAft>
                <a:spcPts val="600"/>
              </a:spcAft>
              <a:buClr>
                <a:schemeClr val="accent1"/>
              </a:buClr>
              <a:buFont typeface="Arial" panose="020B0604020202020204" pitchFamily="34" charset="0"/>
              <a:buChar char="•"/>
            </a:pPr>
            <a:r>
              <a:rPr lang="en-US" sz="2000" b="1" dirty="0">
                <a:latin typeface="Century Gothic" panose="020B0502020202020204" pitchFamily="34" charset="0"/>
              </a:rPr>
              <a:t>Hackett et al 2013</a:t>
            </a:r>
            <a:r>
              <a:rPr lang="en-US" sz="2000" dirty="0">
                <a:latin typeface="Century Gothic" panose="020B0502020202020204" pitchFamily="34" charset="0"/>
              </a:rPr>
              <a:t>: 38% of 700 YP had learning disability</a:t>
            </a:r>
          </a:p>
          <a:p>
            <a:pPr marL="28575">
              <a:lnSpc>
                <a:spcPct val="90000"/>
              </a:lnSpc>
              <a:spcAft>
                <a:spcPts val="600"/>
              </a:spcAft>
              <a:buClr>
                <a:schemeClr val="accent1"/>
              </a:buClr>
            </a:pPr>
            <a:endParaRPr lang="en-US" sz="2000" dirty="0">
              <a:latin typeface="Century Gothic" panose="020B0502020202020204" pitchFamily="34" charset="0"/>
            </a:endParaRPr>
          </a:p>
          <a:p>
            <a:pPr marL="257175" indent="-228600">
              <a:lnSpc>
                <a:spcPct val="90000"/>
              </a:lnSpc>
              <a:spcAft>
                <a:spcPts val="600"/>
              </a:spcAft>
              <a:buClr>
                <a:schemeClr val="accent1"/>
              </a:buClr>
              <a:buFont typeface="Arial" panose="020B0604020202020204" pitchFamily="34" charset="0"/>
              <a:buChar char="•"/>
            </a:pPr>
            <a:r>
              <a:rPr lang="en-US" sz="2000" b="1" dirty="0">
                <a:latin typeface="Century Gothic" panose="020B0502020202020204" pitchFamily="34" charset="0"/>
              </a:rPr>
              <a:t>Fortune &amp; Lambie 2004</a:t>
            </a:r>
            <a:r>
              <a:rPr lang="en-US" sz="2000" dirty="0">
                <a:latin typeface="Century Gothic" panose="020B0502020202020204" pitchFamily="34" charset="0"/>
              </a:rPr>
              <a:t>: 24 of 131 adolescents had ‘special needs’</a:t>
            </a:r>
          </a:p>
          <a:p>
            <a:pPr marL="257175" indent="-228600">
              <a:lnSpc>
                <a:spcPct val="90000"/>
              </a:lnSpc>
              <a:spcAft>
                <a:spcPts val="600"/>
              </a:spcAft>
              <a:buClr>
                <a:schemeClr val="accent1"/>
              </a:buClr>
              <a:buFont typeface="Arial" panose="020B0604020202020204" pitchFamily="34" charset="0"/>
              <a:buChar char="•"/>
            </a:pPr>
            <a:endParaRPr lang="en-US" sz="2000" dirty="0">
              <a:latin typeface="Century Gothic" panose="020B0502020202020204" pitchFamily="34" charset="0"/>
            </a:endParaRPr>
          </a:p>
          <a:p>
            <a:pPr indent="-228600">
              <a:lnSpc>
                <a:spcPct val="90000"/>
              </a:lnSpc>
              <a:spcAft>
                <a:spcPts val="600"/>
              </a:spcAft>
              <a:buClr>
                <a:schemeClr val="accent1"/>
              </a:buClr>
              <a:buFont typeface="Arial" panose="020B0604020202020204" pitchFamily="34" charset="0"/>
              <a:buChar char="•"/>
            </a:pPr>
            <a:endParaRPr lang="en-US" sz="2000" dirty="0">
              <a:latin typeface="Century Gothic" panose="020B0502020202020204" pitchFamily="34" charset="0"/>
            </a:endParaRPr>
          </a:p>
          <a:p>
            <a:pPr>
              <a:lnSpc>
                <a:spcPct val="90000"/>
              </a:lnSpc>
              <a:spcAft>
                <a:spcPts val="600"/>
              </a:spcAft>
              <a:buClr>
                <a:schemeClr val="accent1"/>
              </a:buClr>
            </a:pPr>
            <a:endParaRPr lang="en-US" sz="2000" dirty="0">
              <a:latin typeface="Century Gothic" panose="020B0502020202020204" pitchFamily="34" charset="0"/>
            </a:endParaRPr>
          </a:p>
          <a:p>
            <a:pPr indent="-228600">
              <a:lnSpc>
                <a:spcPct val="150000"/>
              </a:lnSpc>
              <a:spcAft>
                <a:spcPts val="600"/>
              </a:spcAft>
              <a:buClr>
                <a:schemeClr val="accent1"/>
              </a:buClr>
              <a:buFont typeface="Arial" panose="020B0604020202020204" pitchFamily="34" charset="0"/>
              <a:buChar char="•"/>
            </a:pPr>
            <a:r>
              <a:rPr lang="en-US" sz="2000" b="1" dirty="0">
                <a:latin typeface="Century Gothic" panose="020B0502020202020204" pitchFamily="34" charset="0"/>
              </a:rPr>
              <a:t>Vizard 2007</a:t>
            </a:r>
            <a:r>
              <a:rPr lang="en-US" sz="2000" dirty="0">
                <a:latin typeface="Century Gothic" panose="020B0502020202020204" pitchFamily="34" charset="0"/>
              </a:rPr>
              <a:t>: 92% had some form of abuse</a:t>
            </a:r>
          </a:p>
          <a:p>
            <a:pPr indent="-228600">
              <a:lnSpc>
                <a:spcPct val="150000"/>
              </a:lnSpc>
              <a:spcAft>
                <a:spcPts val="600"/>
              </a:spcAft>
              <a:buClr>
                <a:schemeClr val="accent1"/>
              </a:buClr>
              <a:buFont typeface="Arial" panose="020B0604020202020204" pitchFamily="34" charset="0"/>
              <a:buChar char="•"/>
            </a:pPr>
            <a:r>
              <a:rPr lang="en-US" sz="2000" b="1" dirty="0" err="1">
                <a:latin typeface="Century Gothic" panose="020B0502020202020204" pitchFamily="34" charset="0"/>
              </a:rPr>
              <a:t>Creeden</a:t>
            </a:r>
            <a:r>
              <a:rPr lang="en-US" sz="2000" b="1" dirty="0">
                <a:latin typeface="Century Gothic" panose="020B0502020202020204" pitchFamily="34" charset="0"/>
              </a:rPr>
              <a:t> 2013</a:t>
            </a:r>
            <a:r>
              <a:rPr lang="en-US" sz="2000" dirty="0">
                <a:latin typeface="Century Gothic" panose="020B0502020202020204" pitchFamily="34" charset="0"/>
              </a:rPr>
              <a:t>: increase risk of those YP who experience adversities and prolonged stressors links to developmental damage and deficits in self- regulatory  functioning and inhibitory control</a:t>
            </a:r>
          </a:p>
          <a:p>
            <a:pPr indent="-228600">
              <a:lnSpc>
                <a:spcPct val="150000"/>
              </a:lnSpc>
              <a:spcAft>
                <a:spcPts val="600"/>
              </a:spcAft>
              <a:buClr>
                <a:schemeClr val="accent1"/>
              </a:buClr>
              <a:buFont typeface="Arial" panose="020B0604020202020204" pitchFamily="34" charset="0"/>
              <a:buChar char="•"/>
            </a:pPr>
            <a:r>
              <a:rPr lang="en-US" sz="2000" b="1" dirty="0">
                <a:latin typeface="Century Gothic" panose="020B0502020202020204" pitchFamily="34" charset="0"/>
              </a:rPr>
              <a:t>Hackett 2013</a:t>
            </a:r>
            <a:r>
              <a:rPr lang="en-US" sz="2000" dirty="0">
                <a:latin typeface="Century Gothic" panose="020B0502020202020204" pitchFamily="34" charset="0"/>
              </a:rPr>
              <a:t>: two thirds were known to have experienced at least one form of abuse and   50% had been </a:t>
            </a:r>
            <a:r>
              <a:rPr lang="en-US" sz="2000" dirty="0" err="1">
                <a:latin typeface="Century Gothic" panose="020B0502020202020204" pitchFamily="34" charset="0"/>
              </a:rPr>
              <a:t>victimised</a:t>
            </a:r>
            <a:endParaRPr lang="en-US" sz="2000" dirty="0">
              <a:latin typeface="Century Gothic" panose="020B0502020202020204" pitchFamily="34" charset="0"/>
            </a:endParaRPr>
          </a:p>
          <a:p>
            <a:pPr indent="-228600">
              <a:lnSpc>
                <a:spcPct val="90000"/>
              </a:lnSpc>
              <a:spcAft>
                <a:spcPts val="600"/>
              </a:spcAft>
              <a:buClr>
                <a:schemeClr val="accent1"/>
              </a:buClr>
              <a:buFont typeface="Arial" panose="020B0604020202020204" pitchFamily="34" charset="0"/>
              <a:buChar char="•"/>
            </a:pPr>
            <a:endParaRPr lang="en-US" sz="2000" dirty="0"/>
          </a:p>
          <a:p>
            <a:pPr indent="-228600">
              <a:lnSpc>
                <a:spcPct val="90000"/>
              </a:lnSpc>
              <a:spcAft>
                <a:spcPts val="600"/>
              </a:spcAft>
              <a:buClr>
                <a:schemeClr val="accent1"/>
              </a:buClr>
              <a:buFont typeface="Arial" panose="020B0604020202020204" pitchFamily="34" charset="0"/>
              <a:buChar char="•"/>
            </a:pPr>
            <a:endParaRPr lang="en-US" sz="2000" dirty="0"/>
          </a:p>
          <a:p>
            <a:pPr indent="-228600">
              <a:lnSpc>
                <a:spcPct val="90000"/>
              </a:lnSpc>
              <a:spcAft>
                <a:spcPts val="600"/>
              </a:spcAft>
              <a:buClr>
                <a:schemeClr val="accent1"/>
              </a:buClr>
              <a:buFont typeface="Arial" panose="020B0604020202020204" pitchFamily="34" charset="0"/>
              <a:buChar char="•"/>
            </a:pPr>
            <a:endParaRPr lang="en-US" sz="2000" dirty="0"/>
          </a:p>
        </p:txBody>
      </p:sp>
      <p:sp>
        <p:nvSpPr>
          <p:cNvPr id="6" name="Footer Placeholder 5">
            <a:extLst>
              <a:ext uri="{FF2B5EF4-FFF2-40B4-BE49-F238E27FC236}">
                <a16:creationId xmlns:a16="http://schemas.microsoft.com/office/drawing/2014/main" id="{98FAF324-9C50-0842-BB4D-F355843B7D56}"/>
              </a:ext>
            </a:extLst>
          </p:cNvPr>
          <p:cNvSpPr>
            <a:spLocks noGrp="1"/>
          </p:cNvSpPr>
          <p:nvPr>
            <p:ph type="ftr" sz="quarter" idx="11"/>
          </p:nvPr>
        </p:nvSpPr>
        <p:spPr>
          <a:xfrm>
            <a:off x="836015" y="6114052"/>
            <a:ext cx="5259985" cy="365125"/>
          </a:xfrm>
        </p:spPr>
        <p:txBody>
          <a:bodyPr vert="horz" lIns="91440" tIns="45720" rIns="91440" bIns="45720" rtlCol="0" anchor="ctr">
            <a:normAutofit/>
          </a:bodyPr>
          <a:lstStyle/>
          <a:p>
            <a:pPr algn="l">
              <a:spcAft>
                <a:spcPts val="600"/>
              </a:spcAft>
            </a:pPr>
            <a:r>
              <a:rPr lang="en-US" sz="1050" kern="1200" dirty="0">
                <a:solidFill>
                  <a:schemeClr val="tx1">
                    <a:alpha val="80000"/>
                  </a:schemeClr>
                </a:solidFill>
                <a:latin typeface="+mn-lt"/>
                <a:ea typeface="+mn-ea"/>
                <a:cs typeface="+mn-cs"/>
              </a:rPr>
              <a:t>©  Leonard Consultancy 2022</a:t>
            </a:r>
          </a:p>
        </p:txBody>
      </p:sp>
    </p:spTree>
    <p:extLst>
      <p:ext uri="{BB962C8B-B14F-4D97-AF65-F5344CB8AC3E}">
        <p14:creationId xmlns:p14="http://schemas.microsoft.com/office/powerpoint/2010/main" val="1807061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622B32-B1BA-F145-8273-C59B1781E787}"/>
              </a:ext>
            </a:extLst>
          </p:cNvPr>
          <p:cNvSpPr txBox="1"/>
          <p:nvPr/>
        </p:nvSpPr>
        <p:spPr>
          <a:xfrm>
            <a:off x="1371599" y="29453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latin typeface="+mj-lt"/>
                <a:ea typeface="+mj-ea"/>
                <a:cs typeface="+mj-cs"/>
              </a:rPr>
              <a:t>Core Messages</a:t>
            </a:r>
          </a:p>
        </p:txBody>
      </p:sp>
      <p:sp>
        <p:nvSpPr>
          <p:cNvPr id="3" name="Footer Placeholder 2">
            <a:extLst>
              <a:ext uri="{FF2B5EF4-FFF2-40B4-BE49-F238E27FC236}">
                <a16:creationId xmlns:a16="http://schemas.microsoft.com/office/drawing/2014/main" id="{1B97E16F-6321-0240-8082-FA0248DC4F60}"/>
              </a:ext>
            </a:extLst>
          </p:cNvPr>
          <p:cNvSpPr>
            <a:spLocks noGrp="1"/>
          </p:cNvSpPr>
          <p:nvPr>
            <p:ph type="ftr" sz="quarter" idx="11"/>
          </p:nvPr>
        </p:nvSpPr>
        <p:spPr>
          <a:xfrm>
            <a:off x="9519829" y="1164367"/>
            <a:ext cx="4114800" cy="365125"/>
          </a:xfrm>
        </p:spPr>
        <p:txBody>
          <a:bodyPr vert="horz" lIns="91440" tIns="45720" rIns="91440" bIns="45720" rtlCol="0" anchor="ctr">
            <a:normAutofit fontScale="92500" lnSpcReduction="10000"/>
          </a:bodyPr>
          <a:lstStyle/>
          <a:p>
            <a:pPr algn="l">
              <a:lnSpc>
                <a:spcPct val="90000"/>
              </a:lnSpc>
              <a:spcAft>
                <a:spcPts val="600"/>
              </a:spcAft>
            </a:pPr>
            <a:r>
              <a:rPr lang="en-US" sz="1000" kern="1200" dirty="0">
                <a:solidFill>
                  <a:srgbClr val="FFFFFF"/>
                </a:solidFill>
                <a:latin typeface="+mn-lt"/>
                <a:ea typeface="+mn-ea"/>
                <a:cs typeface="+mn-cs"/>
              </a:rPr>
              <a:t>©  Leonard </a:t>
            </a:r>
            <a:r>
              <a:rPr lang="en-US" sz="1000" dirty="0">
                <a:solidFill>
                  <a:srgbClr val="FFFFFF"/>
                </a:solidFill>
              </a:rPr>
              <a:t> Consultancy 2022</a:t>
            </a:r>
            <a:r>
              <a:rPr lang="en-US" sz="700" kern="1200" dirty="0">
                <a:solidFill>
                  <a:srgbClr val="FFFFFF"/>
                </a:solidFill>
                <a:latin typeface="+mn-lt"/>
                <a:ea typeface="+mn-ea"/>
                <a:cs typeface="+mn-cs"/>
              </a:rPr>
              <a:t>
</a:t>
            </a:r>
          </a:p>
        </p:txBody>
      </p:sp>
      <p:sp>
        <p:nvSpPr>
          <p:cNvPr id="6" name="TextBox 5">
            <a:extLst>
              <a:ext uri="{FF2B5EF4-FFF2-40B4-BE49-F238E27FC236}">
                <a16:creationId xmlns:a16="http://schemas.microsoft.com/office/drawing/2014/main" id="{92C315F6-F6C6-3741-859D-5CCF7577F3C1}"/>
              </a:ext>
            </a:extLst>
          </p:cNvPr>
          <p:cNvSpPr txBox="1"/>
          <p:nvPr/>
        </p:nvSpPr>
        <p:spPr>
          <a:xfrm>
            <a:off x="127415" y="2023876"/>
            <a:ext cx="11732646" cy="4539586"/>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Seek to understand the </a:t>
            </a:r>
            <a:r>
              <a:rPr lang="en-US" sz="2000" dirty="0" err="1">
                <a:latin typeface="Century Gothic" panose="020B0502020202020204" pitchFamily="34" charset="0"/>
              </a:rPr>
              <a:t>behaviour</a:t>
            </a:r>
            <a:r>
              <a:rPr lang="en-US" sz="2000" dirty="0">
                <a:latin typeface="Century Gothic" panose="020B0502020202020204" pitchFamily="34" charset="0"/>
              </a:rPr>
              <a:t> within the context of the young person’s experiences</a:t>
            </a:r>
          </a:p>
          <a:p>
            <a:pPr marL="34290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How many ‘lenses’ and how have they informed how the young person experiences </a:t>
            </a:r>
          </a:p>
          <a:p>
            <a:pPr marL="34290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Attachments</a:t>
            </a:r>
          </a:p>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Emotions, positive, negative, arousal, </a:t>
            </a:r>
          </a:p>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Intimacy, sexuality</a:t>
            </a:r>
          </a:p>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Relationships</a:t>
            </a:r>
          </a:p>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Self 	</a:t>
            </a:r>
          </a:p>
          <a:p>
            <a:pPr marL="34290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marL="34290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Analysis of information to develop bespoke interventions which are fully trauma informed in their  content, review and assessment.	</a:t>
            </a:r>
          </a:p>
        </p:txBody>
      </p:sp>
      <p:sp>
        <p:nvSpPr>
          <p:cNvPr id="4" name="Slide Number Placeholder 3">
            <a:extLst>
              <a:ext uri="{FF2B5EF4-FFF2-40B4-BE49-F238E27FC236}">
                <a16:creationId xmlns:a16="http://schemas.microsoft.com/office/drawing/2014/main" id="{56D6A035-3150-F141-9193-8B060AA80ECD}"/>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60</a:t>
            </a:fld>
            <a:endParaRPr lang="en-US" sz="1100">
              <a:solidFill>
                <a:schemeClr val="tx1">
                  <a:lumMod val="50000"/>
                  <a:lumOff val="50000"/>
                </a:schemeClr>
              </a:solidFill>
            </a:endParaRPr>
          </a:p>
        </p:txBody>
      </p:sp>
    </p:spTree>
    <p:extLst>
      <p:ext uri="{BB962C8B-B14F-4D97-AF65-F5344CB8AC3E}">
        <p14:creationId xmlns:p14="http://schemas.microsoft.com/office/powerpoint/2010/main" val="1771075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371597" y="348865"/>
            <a:ext cx="10044023" cy="877729"/>
          </a:xfrm>
        </p:spPr>
        <p:txBody>
          <a:bodyPr anchor="ctr">
            <a:normAutofit/>
          </a:bodyPr>
          <a:lstStyle/>
          <a:p>
            <a:r>
              <a:rPr lang="en-GB" sz="4000">
                <a:solidFill>
                  <a:srgbClr val="FFFFFF"/>
                </a:solidFill>
              </a:rPr>
              <a:t>Remember!!</a:t>
            </a:r>
          </a:p>
        </p:txBody>
      </p:sp>
      <p:sp>
        <p:nvSpPr>
          <p:cNvPr id="2" name="Footer Placeholder 1">
            <a:extLst>
              <a:ext uri="{FF2B5EF4-FFF2-40B4-BE49-F238E27FC236}">
                <a16:creationId xmlns:a16="http://schemas.microsoft.com/office/drawing/2014/main" id="{462E2355-2F49-E546-B1C0-815B7FFF310C}"/>
              </a:ext>
            </a:extLst>
          </p:cNvPr>
          <p:cNvSpPr>
            <a:spLocks noGrp="1"/>
          </p:cNvSpPr>
          <p:nvPr>
            <p:ph type="ftr" sz="quarter" idx="11"/>
          </p:nvPr>
        </p:nvSpPr>
        <p:spPr>
          <a:xfrm>
            <a:off x="9203377" y="1129535"/>
            <a:ext cx="4114800" cy="365125"/>
          </a:xfrm>
        </p:spPr>
        <p:txBody>
          <a:bodyPr>
            <a:normAutofit/>
          </a:bodyPr>
          <a:lstStyle/>
          <a:p>
            <a:pPr algn="l">
              <a:spcAft>
                <a:spcPts val="600"/>
              </a:spcAft>
            </a:pPr>
            <a:r>
              <a:rPr lang="en-US" sz="1100" dirty="0">
                <a:solidFill>
                  <a:srgbClr val="FFFFFF"/>
                </a:solidFill>
              </a:rPr>
              <a:t>©  Leonard Consultancy 2022</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4242373691"/>
              </p:ext>
            </p:extLst>
          </p:nvPr>
        </p:nvGraphicFramePr>
        <p:xfrm>
          <a:off x="644056" y="2112579"/>
          <a:ext cx="10927829" cy="4192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44385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FE87CAE1-057E-104D-BFB4-73FA3E41A725}"/>
              </a:ext>
            </a:extLst>
          </p:cNvPr>
          <p:cNvSpPr>
            <a:spLocks noGrp="1"/>
          </p:cNvSpPr>
          <p:nvPr>
            <p:ph type="ftr" sz="quarter" idx="11"/>
          </p:nvPr>
        </p:nvSpPr>
        <p:spPr>
          <a:xfrm>
            <a:off x="665018" y="6273101"/>
            <a:ext cx="4114800" cy="365125"/>
          </a:xfrm>
        </p:spPr>
        <p:txBody>
          <a:bodyPr vert="horz" lIns="91440" tIns="45720" rIns="91440" bIns="45720" rtlCol="0" anchor="ctr">
            <a:normAutofit fontScale="92500" lnSpcReduction="20000"/>
          </a:bodyPr>
          <a:lstStyle/>
          <a:p>
            <a:pPr algn="l">
              <a:lnSpc>
                <a:spcPct val="90000"/>
              </a:lnSpc>
              <a:spcAft>
                <a:spcPts val="600"/>
              </a:spcAft>
            </a:pPr>
            <a:r>
              <a:rPr lang="en-US" kern="1200" dirty="0">
                <a:solidFill>
                  <a:srgbClr val="FFFFFF"/>
                </a:solidFill>
                <a:latin typeface="+mn-lt"/>
                <a:ea typeface="+mn-ea"/>
                <a:cs typeface="+mn-cs"/>
              </a:rPr>
              <a:t>© </a:t>
            </a:r>
            <a:r>
              <a:rPr lang="en-US" kern="1200" dirty="0" err="1">
                <a:solidFill>
                  <a:srgbClr val="FFFFFF"/>
                </a:solidFill>
                <a:latin typeface="+mn-lt"/>
                <a:ea typeface="+mn-ea"/>
                <a:cs typeface="+mn-cs"/>
              </a:rPr>
              <a:t>LeonardConsultancy</a:t>
            </a:r>
            <a:r>
              <a:rPr lang="en-US" kern="1200" dirty="0">
                <a:solidFill>
                  <a:srgbClr val="FFFFFF"/>
                </a:solidFill>
                <a:latin typeface="+mn-lt"/>
                <a:ea typeface="+mn-ea"/>
                <a:cs typeface="+mn-cs"/>
              </a:rPr>
              <a:t> 2022</a:t>
            </a:r>
            <a:r>
              <a:rPr lang="en-US" sz="700" kern="1200" dirty="0">
                <a:solidFill>
                  <a:srgbClr val="FFFFFF"/>
                </a:solidFill>
                <a:latin typeface="+mn-lt"/>
                <a:ea typeface="+mn-ea"/>
                <a:cs typeface="+mn-cs"/>
              </a:rPr>
              <a:t>
</a:t>
            </a:r>
          </a:p>
        </p:txBody>
      </p:sp>
      <p:sp>
        <p:nvSpPr>
          <p:cNvPr id="4" name="TextBox 3">
            <a:extLst>
              <a:ext uri="{FF2B5EF4-FFF2-40B4-BE49-F238E27FC236}">
                <a16:creationId xmlns:a16="http://schemas.microsoft.com/office/drawing/2014/main" id="{60BCF09F-1864-FB45-96DF-4B287FED0786}"/>
              </a:ext>
            </a:extLst>
          </p:cNvPr>
          <p:cNvSpPr txBox="1"/>
          <p:nvPr/>
        </p:nvSpPr>
        <p:spPr>
          <a:xfrm>
            <a:off x="6094476" y="872406"/>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2800" dirty="0">
                <a:solidFill>
                  <a:srgbClr val="002060"/>
                </a:solidFill>
                <a:latin typeface="Century Gothic" panose="020B0502020202020204" pitchFamily="34" charset="0"/>
              </a:rPr>
              <a:t>           Thank you</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hlinkClick r:id="rId2"/>
              </a:rPr>
              <a:t> marcella@leonardconsultancy.co.uk</a:t>
            </a:r>
            <a:endParaRPr lang="en-US" sz="2000" dirty="0"/>
          </a:p>
          <a:p>
            <a:pPr indent="-228600">
              <a:lnSpc>
                <a:spcPct val="90000"/>
              </a:lnSpc>
              <a:spcAft>
                <a:spcPts val="600"/>
              </a:spcAft>
              <a:buFont typeface="Arial" panose="020B0604020202020204" pitchFamily="34" charset="0"/>
              <a:buChar char="•"/>
            </a:pPr>
            <a:endParaRPr lang="en-US" sz="2000" dirty="0"/>
          </a:p>
        </p:txBody>
      </p:sp>
      <p:sp>
        <p:nvSpPr>
          <p:cNvPr id="3" name="Slide Number Placeholder 2">
            <a:extLst>
              <a:ext uri="{FF2B5EF4-FFF2-40B4-BE49-F238E27FC236}">
                <a16:creationId xmlns:a16="http://schemas.microsoft.com/office/drawing/2014/main" id="{70E26767-CA00-6044-9D68-4B417E8A8EA5}"/>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62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2880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CE07BD-A0F1-744C-AC1F-981566CBF06B}"/>
              </a:ext>
            </a:extLst>
          </p:cNvPr>
          <p:cNvSpPr txBox="1"/>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kern="1200" spc="-60" dirty="0">
                <a:solidFill>
                  <a:schemeClr val="accent1"/>
                </a:solidFill>
                <a:latin typeface="Century Gothic" panose="020B0502020202020204" pitchFamily="34" charset="0"/>
                <a:ea typeface="+mj-ea"/>
                <a:cs typeface="+mj-cs"/>
              </a:rPr>
              <a:t>Victims</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A8FCF6B-4A93-204B-AFB4-C6BCD8823194}"/>
              </a:ext>
            </a:extLst>
          </p:cNvPr>
          <p:cNvSpPr txBox="1"/>
          <p:nvPr/>
        </p:nvSpPr>
        <p:spPr>
          <a:xfrm>
            <a:off x="4762012" y="963877"/>
            <a:ext cx="6911427" cy="4930246"/>
          </a:xfrm>
          <a:prstGeom prst="rect">
            <a:avLst/>
          </a:prstGeom>
        </p:spPr>
        <p:txBody>
          <a:bodyPr vert="horz" lIns="91440" tIns="45720" rIns="91440" bIns="45720" rtlCol="0" anchor="ctr">
            <a:normAutofit/>
          </a:bodyPr>
          <a:lstStyle/>
          <a:p>
            <a:pPr indent="-228600">
              <a:spcAft>
                <a:spcPts val="600"/>
              </a:spcAft>
              <a:buClr>
                <a:schemeClr val="accent1"/>
              </a:buClr>
              <a:buFont typeface="Arial" panose="020B0604020202020204" pitchFamily="34" charset="0"/>
              <a:buChar char="•"/>
            </a:pPr>
            <a:r>
              <a:rPr lang="en-US" sz="2400" dirty="0">
                <a:latin typeface="Century Gothic" panose="020B0502020202020204" pitchFamily="34" charset="0"/>
              </a:rPr>
              <a:t>Taylor 2003: only 3% of 402 alleged incidents involved victim unknown to adolescent perpetrator</a:t>
            </a:r>
          </a:p>
          <a:p>
            <a:pPr indent="-228600">
              <a:spcAft>
                <a:spcPts val="600"/>
              </a:spcAft>
              <a:buClr>
                <a:schemeClr val="accent1"/>
              </a:buClr>
              <a:buFont typeface="Arial" panose="020B0604020202020204" pitchFamily="34" charset="0"/>
              <a:buChar char="•"/>
            </a:pPr>
            <a:r>
              <a:rPr lang="en-US" sz="2400" dirty="0">
                <a:latin typeface="Century Gothic" panose="020B0502020202020204" pitchFamily="34" charset="0"/>
              </a:rPr>
              <a:t>Hackett 2013: 75.2% abused children aged 10 years or under, 50% penetration </a:t>
            </a:r>
          </a:p>
          <a:p>
            <a:pPr indent="-228600">
              <a:spcAft>
                <a:spcPts val="600"/>
              </a:spcAft>
              <a:buClr>
                <a:schemeClr val="accent1"/>
              </a:buClr>
              <a:buFont typeface="Arial" panose="020B0604020202020204" pitchFamily="34" charset="0"/>
              <a:buChar char="•"/>
            </a:pPr>
            <a:r>
              <a:rPr lang="en-US" sz="2400" dirty="0">
                <a:latin typeface="Century Gothic" panose="020B0502020202020204" pitchFamily="34" charset="0"/>
              </a:rPr>
              <a:t>Vizard 2007: 93% contact sexual offences, 72% penetration  </a:t>
            </a:r>
          </a:p>
          <a:p>
            <a:pPr indent="-228600">
              <a:spcAft>
                <a:spcPts val="600"/>
              </a:spcAft>
              <a:buClr>
                <a:schemeClr val="accent1"/>
              </a:buClr>
              <a:buFont typeface="Arial" panose="020B0604020202020204" pitchFamily="34" charset="0"/>
              <a:buChar char="•"/>
            </a:pPr>
            <a:r>
              <a:rPr lang="en-US" sz="2400" dirty="0">
                <a:latin typeface="Century Gothic" panose="020B0502020202020204" pitchFamily="34" charset="0"/>
              </a:rPr>
              <a:t>Taylor 2003: mean age victim was 8 years of age</a:t>
            </a:r>
          </a:p>
          <a:p>
            <a:pPr indent="-228600">
              <a:spcAft>
                <a:spcPts val="600"/>
              </a:spcAft>
              <a:buClr>
                <a:schemeClr val="accent1"/>
              </a:buClr>
              <a:buFont typeface="Arial" panose="020B0604020202020204" pitchFamily="34" charset="0"/>
              <a:buChar char="•"/>
            </a:pPr>
            <a:r>
              <a:rPr lang="en-US" sz="2400" dirty="0">
                <a:latin typeface="Century Gothic" panose="020B0502020202020204" pitchFamily="34" charset="0"/>
              </a:rPr>
              <a:t>Hackett 2013: 51% abused females only, 19% males only and 30% both</a:t>
            </a:r>
          </a:p>
        </p:txBody>
      </p:sp>
      <p:sp>
        <p:nvSpPr>
          <p:cNvPr id="6" name="Footer Placeholder 5">
            <a:extLst>
              <a:ext uri="{FF2B5EF4-FFF2-40B4-BE49-F238E27FC236}">
                <a16:creationId xmlns:a16="http://schemas.microsoft.com/office/drawing/2014/main" id="{B3F808C5-40BD-CC47-9BDB-AB39B4228F69}"/>
              </a:ext>
            </a:extLst>
          </p:cNvPr>
          <p:cNvSpPr>
            <a:spLocks noGrp="1"/>
          </p:cNvSpPr>
          <p:nvPr>
            <p:ph type="ftr" sz="quarter" idx="11"/>
          </p:nvPr>
        </p:nvSpPr>
        <p:spPr>
          <a:xfrm>
            <a:off x="4976031" y="6033479"/>
            <a:ext cx="5259985" cy="365125"/>
          </a:xfrm>
        </p:spPr>
        <p:txBody>
          <a:bodyPr vert="horz" lIns="91440" tIns="45720" rIns="91440" bIns="45720" rtlCol="0" anchor="ctr">
            <a:normAutofit/>
          </a:bodyPr>
          <a:lstStyle/>
          <a:p>
            <a:pPr algn="l">
              <a:spcAft>
                <a:spcPts val="600"/>
              </a:spcAft>
            </a:pPr>
            <a:r>
              <a:rPr lang="en-US" sz="1050" kern="1200">
                <a:solidFill>
                  <a:schemeClr val="tx1">
                    <a:alpha val="80000"/>
                  </a:schemeClr>
                </a:solidFill>
                <a:latin typeface="+mn-lt"/>
                <a:ea typeface="+mn-ea"/>
                <a:cs typeface="+mn-cs"/>
              </a:rPr>
              <a:t>©  HSCB   &amp;  Leonard Consultancy 2021</a:t>
            </a:r>
          </a:p>
        </p:txBody>
      </p:sp>
    </p:spTree>
    <p:extLst>
      <p:ext uri="{BB962C8B-B14F-4D97-AF65-F5344CB8AC3E}">
        <p14:creationId xmlns:p14="http://schemas.microsoft.com/office/powerpoint/2010/main" val="145231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99006A48-87BF-F448-A7A8-C74ED25D8015}"/>
              </a:ext>
            </a:extLst>
          </p:cNvPr>
          <p:cNvSpPr>
            <a:spLocks noGrp="1" noChangeArrowheads="1"/>
          </p:cNvSpPr>
          <p:nvPr>
            <p:ph type="title"/>
          </p:nvPr>
        </p:nvSpPr>
        <p:spPr bwMode="auto">
          <a:xfrm>
            <a:off x="1371599" y="294538"/>
            <a:ext cx="9895951" cy="103366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eaLnBrk="1" hangingPunct="1"/>
            <a:r>
              <a:rPr lang="en-GB" altLang="en-US" sz="4000" dirty="0">
                <a:solidFill>
                  <a:srgbClr val="FFFFFF"/>
                </a:solidFill>
                <a:latin typeface="Century Gothic" panose="020B0502020202020204" pitchFamily="34" charset="0"/>
                <a:ea typeface="ＭＳ Ｐゴシック" panose="020B0600070205080204" pitchFamily="34" charset="-128"/>
              </a:rPr>
              <a:t>Relationship with the Victim</a:t>
            </a:r>
          </a:p>
        </p:txBody>
      </p:sp>
      <p:sp>
        <p:nvSpPr>
          <p:cNvPr id="2" name="Footer Placeholder 1">
            <a:extLst>
              <a:ext uri="{FF2B5EF4-FFF2-40B4-BE49-F238E27FC236}">
                <a16:creationId xmlns:a16="http://schemas.microsoft.com/office/drawing/2014/main" id="{E0360145-14CB-EF4D-ACC7-B3CC19F253CD}"/>
              </a:ext>
            </a:extLst>
          </p:cNvPr>
          <p:cNvSpPr>
            <a:spLocks noGrp="1"/>
          </p:cNvSpPr>
          <p:nvPr>
            <p:ph type="ftr" sz="quarter" idx="11"/>
          </p:nvPr>
        </p:nvSpPr>
        <p:spPr>
          <a:xfrm>
            <a:off x="9418613" y="1293166"/>
            <a:ext cx="4114800" cy="365125"/>
          </a:xfrm>
        </p:spPr>
        <p:txBody>
          <a:bodyPr>
            <a:normAutofit fontScale="92500" lnSpcReduction="10000"/>
          </a:bodyPr>
          <a:lstStyle/>
          <a:p>
            <a:pPr algn="l">
              <a:lnSpc>
                <a:spcPct val="90000"/>
              </a:lnSpc>
              <a:spcAft>
                <a:spcPts val="600"/>
              </a:spcAft>
            </a:pPr>
            <a:r>
              <a:rPr lang="en-GB" sz="1000" dirty="0">
                <a:solidFill>
                  <a:srgbClr val="FFFFFF"/>
                </a:solidFill>
              </a:rPr>
              <a:t>© The AIM Project 2019     Leonard &amp; Hackett 2019</a:t>
            </a:r>
            <a:r>
              <a:rPr lang="en-GB" sz="700" dirty="0">
                <a:solidFill>
                  <a:srgbClr val="FFFFFF"/>
                </a:solidFill>
              </a:rPr>
              <a:t>
</a:t>
            </a:r>
            <a:endParaRPr lang="en-US" sz="700" dirty="0">
              <a:solidFill>
                <a:srgbClr val="FFFFFF"/>
              </a:solidFill>
            </a:endParaRPr>
          </a:p>
        </p:txBody>
      </p:sp>
      <p:sp>
        <p:nvSpPr>
          <p:cNvPr id="23555" name="Rectangle 3">
            <a:extLst>
              <a:ext uri="{FF2B5EF4-FFF2-40B4-BE49-F238E27FC236}">
                <a16:creationId xmlns:a16="http://schemas.microsoft.com/office/drawing/2014/main" id="{F978DBA7-83A7-0744-80D6-DC95DB1F06F1}"/>
              </a:ext>
            </a:extLst>
          </p:cNvPr>
          <p:cNvSpPr>
            <a:spLocks noGrp="1" noChangeArrowheads="1"/>
          </p:cNvSpPr>
          <p:nvPr>
            <p:ph idx="1"/>
          </p:nvPr>
        </p:nvSpPr>
        <p:spPr bwMode="auto">
          <a:xfrm>
            <a:off x="380673" y="4721783"/>
            <a:ext cx="11546603" cy="36833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eaLnBrk="1" hangingPunct="1">
              <a:buFont typeface="Wingdings" pitchFamily="2" charset="2"/>
              <a:buChar char="Ø"/>
            </a:pPr>
            <a:r>
              <a:rPr lang="en-GB" altLang="en-US" sz="2000" dirty="0">
                <a:latin typeface="Century Gothic" panose="020B0502020202020204" pitchFamily="34" charset="0"/>
                <a:ea typeface="ＭＳ Ｐゴシック" panose="020B0600070205080204" pitchFamily="34" charset="-128"/>
              </a:rPr>
              <a:t>Most young people who sexually harm will harm someone who is known to them; sibling abuse often motivated by jealousy and anger (Yates et al 2012)</a:t>
            </a:r>
          </a:p>
          <a:p>
            <a:pPr eaLnBrk="1" hangingPunct="1">
              <a:buFont typeface="Wingdings" pitchFamily="2" charset="2"/>
              <a:buChar char="Ø"/>
            </a:pPr>
            <a:r>
              <a:rPr lang="en-GB" altLang="en-US" sz="2000" dirty="0">
                <a:latin typeface="Century Gothic" panose="020B0502020202020204" pitchFamily="34" charset="0"/>
                <a:ea typeface="ＭＳ Ｐゴシック" panose="020B0600070205080204" pitchFamily="34" charset="-128"/>
              </a:rPr>
              <a:t>Ryan indicates that in 94% of cases some form of relationship and in </a:t>
            </a:r>
            <a:r>
              <a:rPr lang="en-GB" altLang="en-US" sz="2000" dirty="0" err="1">
                <a:latin typeface="Century Gothic" panose="020B0502020202020204" pitchFamily="34" charset="0"/>
                <a:ea typeface="ＭＳ Ｐゴシック" panose="020B0600070205080204" pitchFamily="34" charset="-128"/>
              </a:rPr>
              <a:t>approx</a:t>
            </a:r>
            <a:r>
              <a:rPr lang="en-GB" altLang="en-US" sz="2000" dirty="0">
                <a:latin typeface="Century Gothic" panose="020B0502020202020204" pitchFamily="34" charset="0"/>
                <a:ea typeface="ＭＳ Ｐゴシック" panose="020B0600070205080204" pitchFamily="34" charset="-128"/>
              </a:rPr>
              <a:t> 40%+ interfamily</a:t>
            </a:r>
          </a:p>
          <a:p>
            <a:pPr eaLnBrk="1" hangingPunct="1">
              <a:buFont typeface="Wingdings" pitchFamily="2" charset="2"/>
              <a:buChar char="Ø"/>
            </a:pPr>
            <a:r>
              <a:rPr lang="en-GB" altLang="en-US" sz="2000" dirty="0">
                <a:latin typeface="Century Gothic" panose="020B0502020202020204" pitchFamily="34" charset="0"/>
                <a:ea typeface="ＭＳ Ｐゴシック" panose="020B0600070205080204" pitchFamily="34" charset="-128"/>
              </a:rPr>
              <a:t>Boys abusing in the home less likely to abuse in the community (Yates et al 2012)</a:t>
            </a:r>
          </a:p>
          <a:p>
            <a:pPr eaLnBrk="1" hangingPunct="1">
              <a:buFont typeface="Wingdings" pitchFamily="2" charset="2"/>
              <a:buChar char="Ø"/>
            </a:pPr>
            <a:r>
              <a:rPr lang="en-GB" altLang="en-US" sz="2000" dirty="0">
                <a:latin typeface="Century Gothic" panose="020B0502020202020204" pitchFamily="34" charset="0"/>
                <a:ea typeface="ＭＳ Ｐゴシック" panose="020B0600070205080204" pitchFamily="34" charset="-128"/>
              </a:rPr>
              <a:t>We put young people in positions of power, trust and authority of other children and young people yet with adults we request vetting </a:t>
            </a:r>
          </a:p>
          <a:p>
            <a:pPr eaLnBrk="1" hangingPunct="1">
              <a:buFont typeface="Wingdings" pitchFamily="2" charset="2"/>
              <a:buChar char="Ø"/>
            </a:pPr>
            <a:r>
              <a:rPr lang="en-GB" altLang="en-US" sz="2000" dirty="0">
                <a:latin typeface="Century Gothic" panose="020B0502020202020204" pitchFamily="34" charset="0"/>
                <a:ea typeface="ＭＳ Ｐゴシック" panose="020B0600070205080204" pitchFamily="34" charset="-128"/>
              </a:rPr>
              <a:t>Young people who sexually harm live in a young persons world</a:t>
            </a:r>
          </a:p>
          <a:p>
            <a:pPr eaLnBrk="1" hangingPunct="1">
              <a:buFont typeface="Wingdings" pitchFamily="2" charset="2"/>
              <a:buChar char="Ø"/>
            </a:pPr>
            <a:endParaRPr lang="en-GB" altLang="en-US" sz="2000" dirty="0">
              <a:latin typeface="Century Gothic" panose="020B0502020202020204" pitchFamily="34" charset="0"/>
              <a:ea typeface="ＭＳ Ｐゴシック" panose="020B0600070205080204" pitchFamily="34" charset="-128"/>
            </a:endParaRPr>
          </a:p>
          <a:p>
            <a:pPr marL="0" indent="0" eaLnBrk="1" hangingPunct="1">
              <a:buNone/>
            </a:pPr>
            <a:endParaRPr lang="en-GB" altLang="en-US" sz="2000" dirty="0">
              <a:latin typeface="Century Gothic" panose="020B0502020202020204" pitchFamily="34" charset="0"/>
              <a:ea typeface="ＭＳ Ｐゴシック" panose="020B0600070205080204" pitchFamily="34" charset="-128"/>
            </a:endParaRPr>
          </a:p>
          <a:p>
            <a:pPr marL="0" indent="0" eaLnBrk="1" hangingPunct="1">
              <a:buNone/>
            </a:pPr>
            <a:endParaRPr lang="en-GB" altLang="en-US" sz="2000" dirty="0">
              <a:latin typeface="Century Gothic" panose="020B0502020202020204" pitchFamily="34" charset="0"/>
              <a:ea typeface="ＭＳ Ｐゴシック" panose="020B0600070205080204" pitchFamily="34" charset="-128"/>
            </a:endParaRPr>
          </a:p>
          <a:p>
            <a:pPr eaLnBrk="1" hangingPunct="1"/>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a:p>
            <a:pPr eaLnBrk="1" hangingPunct="1">
              <a:buFont typeface="Wingdings" pitchFamily="2" charset="2"/>
              <a:buNone/>
            </a:pPr>
            <a:endParaRPr lang="en-GB" altLang="en-US" sz="2000"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5FA29E42-9F3A-1A4F-B1F7-A47F264A60B2}"/>
              </a:ext>
            </a:extLst>
          </p:cNvPr>
          <p:cNvSpPr>
            <a:spLocks noGrp="1"/>
          </p:cNvSpPr>
          <p:nvPr>
            <p:ph type="sldNum" sz="quarter" idx="12"/>
          </p:nvPr>
        </p:nvSpPr>
        <p:spPr>
          <a:xfrm>
            <a:off x="11704320" y="6455431"/>
            <a:ext cx="445913" cy="365125"/>
          </a:xfrm>
        </p:spPr>
        <p:txBody>
          <a:bodyP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78237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2" name="Rectangle 2">
            <a:extLst>
              <a:ext uri="{FF2B5EF4-FFF2-40B4-BE49-F238E27FC236}">
                <a16:creationId xmlns:a16="http://schemas.microsoft.com/office/drawing/2014/main" id="{2E9A5350-839E-A74C-92E3-9CBCB77FA412}"/>
              </a:ext>
            </a:extLst>
          </p:cNvPr>
          <p:cNvSpPr>
            <a:spLocks noGrp="1" noChangeArrowheads="1"/>
          </p:cNvSpPr>
          <p:nvPr>
            <p:ph type="title"/>
          </p:nvPr>
        </p:nvSpPr>
        <p:spPr bwMode="auto">
          <a:xfrm>
            <a:off x="826396" y="586855"/>
            <a:ext cx="4230100" cy="338749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pPr algn="r" eaLnBrk="1" hangingPunct="1"/>
            <a:r>
              <a:rPr lang="en-GB" altLang="en-US" sz="4000">
                <a:solidFill>
                  <a:srgbClr val="FFFFFF"/>
                </a:solidFill>
                <a:ea typeface="ＭＳ Ｐゴシック" panose="020B0600070205080204" pitchFamily="34" charset="-128"/>
              </a:rPr>
              <a:t>Radford et al, 2011 </a:t>
            </a:r>
            <a:br>
              <a:rPr lang="en-GB" altLang="en-US" sz="4000">
                <a:solidFill>
                  <a:srgbClr val="FFFFFF"/>
                </a:solidFill>
                <a:ea typeface="ＭＳ Ｐゴシック" panose="020B0600070205080204" pitchFamily="34" charset="-128"/>
              </a:rPr>
            </a:br>
            <a:r>
              <a:rPr lang="en-GB" altLang="en-US" sz="4000">
                <a:solidFill>
                  <a:srgbClr val="FFFFFF"/>
                </a:solidFill>
                <a:ea typeface="ＭＳ Ｐゴシック" panose="020B0600070205080204" pitchFamily="34" charset="-128"/>
              </a:rPr>
              <a:t>Random Study</a:t>
            </a:r>
            <a:br>
              <a:rPr lang="en-GB" altLang="en-US" sz="4000">
                <a:solidFill>
                  <a:srgbClr val="FFFFFF"/>
                </a:solidFill>
                <a:ea typeface="ＭＳ Ｐゴシック" panose="020B0600070205080204" pitchFamily="34" charset="-128"/>
              </a:rPr>
            </a:br>
            <a:endParaRPr lang="en-US" altLang="en-US" sz="4000">
              <a:solidFill>
                <a:srgbClr val="FFFFFF"/>
              </a:solidFill>
              <a:ea typeface="ＭＳ Ｐゴシック" panose="020B0600070205080204" pitchFamily="34" charset="-128"/>
            </a:endParaRPr>
          </a:p>
        </p:txBody>
      </p:sp>
      <p:sp>
        <p:nvSpPr>
          <p:cNvPr id="2" name="Footer Placeholder 1">
            <a:extLst>
              <a:ext uri="{FF2B5EF4-FFF2-40B4-BE49-F238E27FC236}">
                <a16:creationId xmlns:a16="http://schemas.microsoft.com/office/drawing/2014/main" id="{AA9411E5-EE90-7E41-B91F-349D6791628E}"/>
              </a:ext>
            </a:extLst>
          </p:cNvPr>
          <p:cNvSpPr>
            <a:spLocks noGrp="1"/>
          </p:cNvSpPr>
          <p:nvPr>
            <p:ph type="ftr" sz="quarter" idx="11"/>
          </p:nvPr>
        </p:nvSpPr>
        <p:spPr>
          <a:xfrm>
            <a:off x="261257" y="6492875"/>
            <a:ext cx="4114800" cy="365125"/>
          </a:xfrm>
        </p:spPr>
        <p:txBody>
          <a:bodyPr>
            <a:normAutofit/>
          </a:bodyPr>
          <a:lstStyle/>
          <a:p>
            <a:pPr algn="l">
              <a:lnSpc>
                <a:spcPct val="90000"/>
              </a:lnSpc>
              <a:spcAft>
                <a:spcPts val="600"/>
              </a:spcAft>
            </a:pPr>
            <a:r>
              <a:rPr lang="en-GB" sz="700" dirty="0">
                <a:solidFill>
                  <a:srgbClr val="FFFFFF"/>
                </a:solidFill>
              </a:rPr>
              <a:t>© The AIM Project 2019     Leonard &amp; Hackett 2019
</a:t>
            </a:r>
            <a:endParaRPr lang="en-US" sz="700" dirty="0">
              <a:solidFill>
                <a:srgbClr val="FFFFFF"/>
              </a:solidFill>
            </a:endParaRPr>
          </a:p>
        </p:txBody>
      </p:sp>
      <p:sp>
        <p:nvSpPr>
          <p:cNvPr id="15363" name="Rectangle 3">
            <a:extLst>
              <a:ext uri="{FF2B5EF4-FFF2-40B4-BE49-F238E27FC236}">
                <a16:creationId xmlns:a16="http://schemas.microsoft.com/office/drawing/2014/main" id="{B3326686-D936-8A4A-845F-DC50C1FAEE0D}"/>
              </a:ext>
            </a:extLst>
          </p:cNvPr>
          <p:cNvSpPr>
            <a:spLocks noGrp="1" noChangeArrowheads="1"/>
          </p:cNvSpPr>
          <p:nvPr>
            <p:ph idx="1"/>
          </p:nvPr>
        </p:nvSpPr>
        <p:spPr bwMode="auto">
          <a:xfrm>
            <a:off x="5734472" y="649480"/>
            <a:ext cx="6295232" cy="55460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eaLnBrk="1" hangingPunct="1"/>
            <a:r>
              <a:rPr lang="en-GB" altLang="en-US" sz="2000" dirty="0">
                <a:latin typeface="Century Gothic" panose="020B0502020202020204" pitchFamily="34" charset="0"/>
                <a:ea typeface="ＭＳ Ｐゴシック" panose="020B0600070205080204" pitchFamily="34" charset="-128"/>
              </a:rPr>
              <a:t>One in 20 children (4.8%) had experienced unwanted sexual contact/ abuse</a:t>
            </a:r>
          </a:p>
          <a:p>
            <a:pPr eaLnBrk="1" hangingPunct="1">
              <a:buFont typeface="Wingdings" pitchFamily="2" charset="2"/>
              <a:buNone/>
            </a:pPr>
            <a:endParaRPr lang="en-GB" altLang="en-US" sz="2000" dirty="0">
              <a:latin typeface="Century Gothic" panose="020B0502020202020204" pitchFamily="34" charset="0"/>
              <a:ea typeface="ＭＳ Ｐゴシック" panose="020B0600070205080204" pitchFamily="34" charset="-128"/>
            </a:endParaRPr>
          </a:p>
          <a:p>
            <a:pPr eaLnBrk="1" hangingPunct="1"/>
            <a:r>
              <a:rPr lang="en-GB" altLang="en-US" sz="2000" dirty="0">
                <a:latin typeface="Century Gothic" panose="020B0502020202020204" pitchFamily="34" charset="0"/>
                <a:ea typeface="ＭＳ Ｐゴシック" panose="020B0600070205080204" pitchFamily="34" charset="-128"/>
              </a:rPr>
              <a:t>Over 90% where abused by someone they knew</a:t>
            </a:r>
          </a:p>
          <a:p>
            <a:pPr eaLnBrk="1" hangingPunct="1">
              <a:buFont typeface="Wingdings" pitchFamily="2" charset="2"/>
              <a:buNone/>
            </a:pPr>
            <a:endParaRPr lang="en-GB" altLang="en-US" sz="2000" dirty="0">
              <a:latin typeface="Century Gothic" panose="020B0502020202020204" pitchFamily="34" charset="0"/>
              <a:ea typeface="ＭＳ Ｐゴシック" panose="020B0600070205080204" pitchFamily="34" charset="-128"/>
            </a:endParaRPr>
          </a:p>
          <a:p>
            <a:pPr eaLnBrk="1" hangingPunct="1"/>
            <a:r>
              <a:rPr lang="en-GB" altLang="en-US" sz="2000" dirty="0">
                <a:latin typeface="Century Gothic" panose="020B0502020202020204" pitchFamily="34" charset="0"/>
                <a:ea typeface="ＭＳ Ｐゴシック" panose="020B0600070205080204" pitchFamily="34" charset="-128"/>
              </a:rPr>
              <a:t>More than 1 in 3 (34%) who experienced unwanted sexual contact/ abuse by an adult did not tell </a:t>
            </a:r>
          </a:p>
          <a:p>
            <a:pPr eaLnBrk="1" hangingPunct="1"/>
            <a:endParaRPr lang="en-GB" altLang="en-US" sz="2000" dirty="0">
              <a:latin typeface="Century Gothic" panose="020B0502020202020204" pitchFamily="34" charset="0"/>
              <a:ea typeface="ＭＳ Ｐゴシック" panose="020B0600070205080204" pitchFamily="34" charset="-128"/>
            </a:endParaRPr>
          </a:p>
          <a:p>
            <a:pPr eaLnBrk="1" hangingPunct="1"/>
            <a:r>
              <a:rPr lang="en-GB" altLang="en-US" sz="2000" dirty="0">
                <a:latin typeface="Century Gothic" panose="020B0502020202020204" pitchFamily="34" charset="0"/>
                <a:ea typeface="ＭＳ Ｐゴシック" panose="020B0600070205080204" pitchFamily="34" charset="-128"/>
              </a:rPr>
              <a:t>4 out of 5 (82.7%) who experienced unwanted sexual contact/ abuse form a peer did not tell</a:t>
            </a:r>
            <a:endParaRPr lang="en-US" altLang="en-US" sz="2000" dirty="0">
              <a:latin typeface="Century Gothic" panose="020B0502020202020204" pitchFamily="34" charset="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2B56F2D1-A641-B043-A681-8C95E512FE23}"/>
              </a:ext>
            </a:extLst>
          </p:cNvPr>
          <p:cNvSpPr>
            <a:spLocks noGrp="1"/>
          </p:cNvSpPr>
          <p:nvPr>
            <p:ph type="sldNum" sz="quarter" idx="12"/>
          </p:nvPr>
        </p:nvSpPr>
        <p:spPr>
          <a:xfrm>
            <a:off x="11704320" y="6455664"/>
            <a:ext cx="448056" cy="365125"/>
          </a:xfrm>
        </p:spPr>
        <p:txBody>
          <a:bodyPr>
            <a:normAutofit/>
          </a:bodyPr>
          <a:lstStyle/>
          <a:p>
            <a:pPr>
              <a:spcAft>
                <a:spcPts val="600"/>
              </a:spcAft>
            </a:pPr>
            <a:fld id="{B17C6C79-B628-8B4F-8E1D-4C94F1C4B219}"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Tree>
    <p:extLst>
      <p:ext uri="{BB962C8B-B14F-4D97-AF65-F5344CB8AC3E}">
        <p14:creationId xmlns:p14="http://schemas.microsoft.com/office/powerpoint/2010/main" val="3351371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2608</TotalTime>
  <Words>4727</Words>
  <Application>Microsoft Macintosh PowerPoint</Application>
  <PresentationFormat>Widescreen</PresentationFormat>
  <Paragraphs>713</Paragraphs>
  <Slides>62</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Abadi MT Condensed Light</vt:lpstr>
      <vt:lpstr>Arial</vt:lpstr>
      <vt:lpstr>Calibri</vt:lpstr>
      <vt:lpstr>Calibri Light</vt:lpstr>
      <vt:lpstr>Century Gothic</vt:lpstr>
      <vt:lpstr>Helvetica</vt:lpstr>
      <vt:lpstr>Times New Roman</vt:lpstr>
      <vt:lpstr>Wingdings</vt:lpstr>
      <vt:lpstr>Wingdings 2</vt:lpstr>
      <vt:lpstr>Office Theme</vt:lpstr>
      <vt:lpstr>PowerPoint Presentation</vt:lpstr>
      <vt:lpstr>Remember</vt:lpstr>
      <vt:lpstr>PowerPoint Presentation</vt:lpstr>
      <vt:lpstr>PowerPoint Presentation</vt:lpstr>
      <vt:lpstr>PowerPoint Presentation</vt:lpstr>
      <vt:lpstr>PowerPoint Presentation</vt:lpstr>
      <vt:lpstr>PowerPoint Presentation</vt:lpstr>
      <vt:lpstr>Relationship with the Victim</vt:lpstr>
      <vt:lpstr>Radford et al, 2011  Random Study </vt:lpstr>
      <vt:lpstr>PowerPoint Presentation</vt:lpstr>
      <vt:lpstr> Will they re-offend as adults?</vt:lpstr>
      <vt:lpstr>Cont…</vt:lpstr>
      <vt:lpstr>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Assessing HSB through a Trauma Lens </vt:lpstr>
      <vt:lpstr>PowerPoint Presentation</vt:lpstr>
      <vt:lpstr>PowerPoint Presentation</vt:lpstr>
      <vt:lpstr>PowerPoint Presentation</vt:lpstr>
      <vt:lpstr>PowerPoint Presentation</vt:lpstr>
      <vt:lpstr>A young person is part of a system and therefore all assessments and assessment and  intervention must be in conjunction with the young person and their family system  </vt:lpstr>
      <vt:lpstr>Assessing Capacity and Ability</vt:lpstr>
      <vt:lpstr>So what is the CASP-R?</vt:lpstr>
      <vt:lpstr>Core Principles of CASP-R</vt:lpstr>
      <vt:lpstr>PowerPoint Presentation</vt:lpstr>
      <vt:lpstr>PowerPoint Presentation</vt:lpstr>
      <vt:lpstr>Strength Based Analysis</vt:lpstr>
      <vt:lpstr>Intervention &amp; Safety Planning</vt:lpstr>
      <vt:lpstr>Safety Planning in Home</vt:lpstr>
      <vt:lpstr>Safety Planning in School</vt:lpstr>
      <vt:lpstr>General Points to Remember</vt:lpstr>
      <vt:lpstr>PowerPoint Presentation</vt:lpstr>
      <vt:lpstr>PowerPoint Presentation</vt:lpstr>
      <vt:lpstr>Remember!!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Marcella Leonard</dc:creator>
  <cp:lastModifiedBy>Marcella Leonard</cp:lastModifiedBy>
  <cp:revision>13</cp:revision>
  <dcterms:created xsi:type="dcterms:W3CDTF">2020-11-24T13:33:26Z</dcterms:created>
  <dcterms:modified xsi:type="dcterms:W3CDTF">2022-03-16T16:55:26Z</dcterms:modified>
</cp:coreProperties>
</file>