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1" r:id="rId6"/>
    <p:sldId id="291" r:id="rId7"/>
    <p:sldId id="272" r:id="rId8"/>
    <p:sldId id="273" r:id="rId9"/>
    <p:sldId id="292" r:id="rId10"/>
    <p:sldId id="285" r:id="rId11"/>
    <p:sldId id="293" r:id="rId12"/>
    <p:sldId id="287" r:id="rId13"/>
    <p:sldId id="294" r:id="rId14"/>
    <p:sldId id="288" r:id="rId15"/>
    <p:sldId id="295" r:id="rId16"/>
    <p:sldId id="297" r:id="rId17"/>
    <p:sldId id="298" r:id="rId18"/>
    <p:sldId id="289" r:id="rId19"/>
    <p:sldId id="290" r:id="rId20"/>
    <p:sldId id="296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4787" autoAdjust="0"/>
  </p:normalViewPr>
  <p:slideViewPr>
    <p:cSldViewPr snapToGrid="0" showGuides="1">
      <p:cViewPr varScale="1">
        <p:scale>
          <a:sx n="97" d="100"/>
          <a:sy n="97" d="100"/>
        </p:scale>
        <p:origin x="232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35CDE-5C7A-4531-83C3-4B364A4DE8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CE958-71AC-4F2C-854E-9A50AB0D6C15}">
      <dgm:prSet/>
      <dgm:spPr/>
      <dgm:t>
        <a:bodyPr/>
        <a:lstStyle/>
        <a:p>
          <a:r>
            <a:rPr lang="en-US"/>
            <a:t>CQC registered Air Ambulance charity</a:t>
          </a:r>
        </a:p>
      </dgm:t>
    </dgm:pt>
    <dgm:pt modelId="{2B90DEAF-60A6-4807-A323-6F019CF2C972}" type="parTrans" cxnId="{A7310810-D7D4-40CF-97E7-0F42E35FF2CA}">
      <dgm:prSet/>
      <dgm:spPr/>
      <dgm:t>
        <a:bodyPr/>
        <a:lstStyle/>
        <a:p>
          <a:endParaRPr lang="en-US"/>
        </a:p>
      </dgm:t>
    </dgm:pt>
    <dgm:pt modelId="{BC995AFC-497A-42D7-A2CD-AD95596DC7C6}" type="sibTrans" cxnId="{A7310810-D7D4-40CF-97E7-0F42E35FF2CA}">
      <dgm:prSet/>
      <dgm:spPr/>
      <dgm:t>
        <a:bodyPr/>
        <a:lstStyle/>
        <a:p>
          <a:endParaRPr lang="en-US"/>
        </a:p>
      </dgm:t>
    </dgm:pt>
    <dgm:pt modelId="{9956474E-4FB0-458C-B230-6C016B21E7DA}">
      <dgm:prSet/>
      <dgm:spPr/>
      <dgm:t>
        <a:bodyPr/>
        <a:lstStyle/>
        <a:p>
          <a:r>
            <a:rPr lang="en-US"/>
            <a:t>First mission 2001</a:t>
          </a:r>
        </a:p>
      </dgm:t>
    </dgm:pt>
    <dgm:pt modelId="{AEB7060E-D1FE-44E9-B79F-D063851C34B4}" type="parTrans" cxnId="{7D9B8EED-B474-4AA7-BA0F-CCA5A8D9B9E6}">
      <dgm:prSet/>
      <dgm:spPr/>
      <dgm:t>
        <a:bodyPr/>
        <a:lstStyle/>
        <a:p>
          <a:endParaRPr lang="en-US"/>
        </a:p>
      </dgm:t>
    </dgm:pt>
    <dgm:pt modelId="{FEDA313B-C3D2-48E4-991C-8881A3D699C3}" type="sibTrans" cxnId="{7D9B8EED-B474-4AA7-BA0F-CCA5A8D9B9E6}">
      <dgm:prSet/>
      <dgm:spPr/>
      <dgm:t>
        <a:bodyPr/>
        <a:lstStyle/>
        <a:p>
          <a:endParaRPr lang="en-US"/>
        </a:p>
      </dgm:t>
    </dgm:pt>
    <dgm:pt modelId="{38165810-2A5A-4BE2-B6C6-3E9BF1AE20F7}">
      <dgm:prSet/>
      <dgm:spPr/>
      <dgm:t>
        <a:bodyPr/>
        <a:lstStyle/>
        <a:p>
          <a:r>
            <a:rPr lang="en-US"/>
            <a:t>Approximately 30,000 missions</a:t>
          </a:r>
        </a:p>
      </dgm:t>
    </dgm:pt>
    <dgm:pt modelId="{94594BDF-AAFF-4810-95C5-200C2DD25499}" type="parTrans" cxnId="{2CD9076D-9B11-42C6-9A70-032F6D35B193}">
      <dgm:prSet/>
      <dgm:spPr/>
      <dgm:t>
        <a:bodyPr/>
        <a:lstStyle/>
        <a:p>
          <a:endParaRPr lang="en-US"/>
        </a:p>
      </dgm:t>
    </dgm:pt>
    <dgm:pt modelId="{83BDE273-ACE4-460F-A0DA-6CC8C3D8258F}" type="sibTrans" cxnId="{2CD9076D-9B11-42C6-9A70-032F6D35B193}">
      <dgm:prSet/>
      <dgm:spPr/>
      <dgm:t>
        <a:bodyPr/>
        <a:lstStyle/>
        <a:p>
          <a:endParaRPr lang="en-US"/>
        </a:p>
      </dgm:t>
    </dgm:pt>
    <dgm:pt modelId="{0A2FC68B-0353-4F3E-A6D4-CFB1051C2FAC}">
      <dgm:prSet/>
      <dgm:spPr/>
      <dgm:t>
        <a:bodyPr/>
        <a:lstStyle/>
        <a:p>
          <a:r>
            <a:rPr lang="en-US"/>
            <a:t>Running cost of £14 million (raised from the local community)</a:t>
          </a:r>
        </a:p>
      </dgm:t>
    </dgm:pt>
    <dgm:pt modelId="{C4B4DC4F-CB89-4697-8BE5-AB2C37E4F42F}" type="parTrans" cxnId="{4D375751-936A-49E7-8496-6719357481A5}">
      <dgm:prSet/>
      <dgm:spPr/>
      <dgm:t>
        <a:bodyPr/>
        <a:lstStyle/>
        <a:p>
          <a:endParaRPr lang="en-US"/>
        </a:p>
      </dgm:t>
    </dgm:pt>
    <dgm:pt modelId="{3A782155-70EF-4D8D-BCDB-55B0504207F9}" type="sibTrans" cxnId="{4D375751-936A-49E7-8496-6719357481A5}">
      <dgm:prSet/>
      <dgm:spPr/>
      <dgm:t>
        <a:bodyPr/>
        <a:lstStyle/>
        <a:p>
          <a:endParaRPr lang="en-US"/>
        </a:p>
      </dgm:t>
    </dgm:pt>
    <dgm:pt modelId="{187D9DEC-F777-4BBD-B63C-4886A1353524}">
      <dgm:prSet/>
      <dgm:spPr/>
      <dgm:t>
        <a:bodyPr/>
        <a:lstStyle/>
        <a:p>
          <a:r>
            <a:rPr lang="en-US" dirty="0"/>
            <a:t>Provision of PHEM (Pre-hospital Emergency Medicine) across the East of England</a:t>
          </a:r>
        </a:p>
      </dgm:t>
    </dgm:pt>
    <dgm:pt modelId="{7D9955AF-8BAF-463F-91CC-D24E7B4DD1DB}" type="parTrans" cxnId="{23C63C12-B240-44EF-A807-8E8193F0710F}">
      <dgm:prSet/>
      <dgm:spPr/>
      <dgm:t>
        <a:bodyPr/>
        <a:lstStyle/>
        <a:p>
          <a:endParaRPr lang="en-US"/>
        </a:p>
      </dgm:t>
    </dgm:pt>
    <dgm:pt modelId="{A7246D88-22EB-442D-B772-42D706DAB7EA}" type="sibTrans" cxnId="{23C63C12-B240-44EF-A807-8E8193F0710F}">
      <dgm:prSet/>
      <dgm:spPr/>
      <dgm:t>
        <a:bodyPr/>
        <a:lstStyle/>
        <a:p>
          <a:endParaRPr lang="en-US"/>
        </a:p>
      </dgm:t>
    </dgm:pt>
    <dgm:pt modelId="{22ADF324-2C68-4AF8-B05F-CD5194283EC1}">
      <dgm:prSet/>
      <dgm:spPr/>
      <dgm:t>
        <a:bodyPr/>
        <a:lstStyle/>
        <a:p>
          <a:r>
            <a:rPr lang="en-US" dirty="0"/>
            <a:t>Physician/ Critical Care Paramedic model</a:t>
          </a:r>
        </a:p>
      </dgm:t>
    </dgm:pt>
    <dgm:pt modelId="{3D4316E2-1B34-446F-A372-C6C0DBC1617A}" type="parTrans" cxnId="{A8E1B5F2-14B2-4543-93A0-49AEA49B82AC}">
      <dgm:prSet/>
      <dgm:spPr/>
      <dgm:t>
        <a:bodyPr/>
        <a:lstStyle/>
        <a:p>
          <a:endParaRPr lang="en-US"/>
        </a:p>
      </dgm:t>
    </dgm:pt>
    <dgm:pt modelId="{FDE78B6C-9899-4AE9-B70A-6549D42E7A45}" type="sibTrans" cxnId="{A8E1B5F2-14B2-4543-93A0-49AEA49B82AC}">
      <dgm:prSet/>
      <dgm:spPr/>
      <dgm:t>
        <a:bodyPr/>
        <a:lstStyle/>
        <a:p>
          <a:endParaRPr lang="en-US"/>
        </a:p>
      </dgm:t>
    </dgm:pt>
    <dgm:pt modelId="{81841FFF-22FB-471A-8E52-C3CEC72D309F}">
      <dgm:prSet/>
      <dgm:spPr/>
      <dgm:t>
        <a:bodyPr/>
        <a:lstStyle/>
        <a:p>
          <a:r>
            <a:rPr lang="en-US"/>
            <a:t>24/7 Consultant cover</a:t>
          </a:r>
        </a:p>
      </dgm:t>
    </dgm:pt>
    <dgm:pt modelId="{7CE40B84-A354-41A4-9E39-B7011B5D6ABA}" type="parTrans" cxnId="{D92E00AA-53BC-4B12-B48B-830940148E9C}">
      <dgm:prSet/>
      <dgm:spPr/>
      <dgm:t>
        <a:bodyPr/>
        <a:lstStyle/>
        <a:p>
          <a:endParaRPr lang="en-US"/>
        </a:p>
      </dgm:t>
    </dgm:pt>
    <dgm:pt modelId="{D4667A00-C891-4E73-A1F4-F0B8F3C34711}" type="sibTrans" cxnId="{D92E00AA-53BC-4B12-B48B-830940148E9C}">
      <dgm:prSet/>
      <dgm:spPr/>
      <dgm:t>
        <a:bodyPr/>
        <a:lstStyle/>
        <a:p>
          <a:endParaRPr lang="en-US"/>
        </a:p>
      </dgm:t>
    </dgm:pt>
    <dgm:pt modelId="{CB242C3C-6A2D-44C5-84F9-70270ADCE87D}">
      <dgm:prSet/>
      <dgm:spPr/>
      <dgm:t>
        <a:bodyPr/>
        <a:lstStyle/>
        <a:p>
          <a:r>
            <a:rPr lang="en-US"/>
            <a:t>24/7 from the Norwich &amp; Cambridge bases</a:t>
          </a:r>
        </a:p>
      </dgm:t>
    </dgm:pt>
    <dgm:pt modelId="{A5EA7598-29D9-458D-9DEB-945046D0D6C4}" type="parTrans" cxnId="{F5BA49E9-F858-479C-AD43-BFE9D9CE4A5B}">
      <dgm:prSet/>
      <dgm:spPr/>
      <dgm:t>
        <a:bodyPr/>
        <a:lstStyle/>
        <a:p>
          <a:endParaRPr lang="en-US"/>
        </a:p>
      </dgm:t>
    </dgm:pt>
    <dgm:pt modelId="{464FA5C6-8CC8-48D9-9DFB-1D9DCCA71D89}" type="sibTrans" cxnId="{F5BA49E9-F858-479C-AD43-BFE9D9CE4A5B}">
      <dgm:prSet/>
      <dgm:spPr/>
      <dgm:t>
        <a:bodyPr/>
        <a:lstStyle/>
        <a:p>
          <a:endParaRPr lang="en-US"/>
        </a:p>
      </dgm:t>
    </dgm:pt>
    <dgm:pt modelId="{22C69C06-5A2E-1247-A7AB-64F2B0A3FF6F}" type="pres">
      <dgm:prSet presAssocID="{C6B35CDE-5C7A-4531-83C3-4B364A4DE89D}" presName="diagram" presStyleCnt="0">
        <dgm:presLayoutVars>
          <dgm:dir/>
          <dgm:resizeHandles val="exact"/>
        </dgm:presLayoutVars>
      </dgm:prSet>
      <dgm:spPr/>
    </dgm:pt>
    <dgm:pt modelId="{04F365B1-5AC4-8E4E-8AD9-547BD28DB859}" type="pres">
      <dgm:prSet presAssocID="{C15CE958-71AC-4F2C-854E-9A50AB0D6C15}" presName="node" presStyleLbl="node1" presStyleIdx="0" presStyleCnt="8">
        <dgm:presLayoutVars>
          <dgm:bulletEnabled val="1"/>
        </dgm:presLayoutVars>
      </dgm:prSet>
      <dgm:spPr/>
    </dgm:pt>
    <dgm:pt modelId="{5CF6156B-A980-0344-B484-833834F08C7C}" type="pres">
      <dgm:prSet presAssocID="{BC995AFC-497A-42D7-A2CD-AD95596DC7C6}" presName="sibTrans" presStyleCnt="0"/>
      <dgm:spPr/>
    </dgm:pt>
    <dgm:pt modelId="{A7CFE49F-1D87-F144-AABF-CBF511FD63A4}" type="pres">
      <dgm:prSet presAssocID="{9956474E-4FB0-458C-B230-6C016B21E7DA}" presName="node" presStyleLbl="node1" presStyleIdx="1" presStyleCnt="8">
        <dgm:presLayoutVars>
          <dgm:bulletEnabled val="1"/>
        </dgm:presLayoutVars>
      </dgm:prSet>
      <dgm:spPr/>
    </dgm:pt>
    <dgm:pt modelId="{6123E78F-6E73-A04B-A36C-8DCBB4F8CB07}" type="pres">
      <dgm:prSet presAssocID="{FEDA313B-C3D2-48E4-991C-8881A3D699C3}" presName="sibTrans" presStyleCnt="0"/>
      <dgm:spPr/>
    </dgm:pt>
    <dgm:pt modelId="{D8415E2C-7E8C-E246-90D6-085EB69A3566}" type="pres">
      <dgm:prSet presAssocID="{38165810-2A5A-4BE2-B6C6-3E9BF1AE20F7}" presName="node" presStyleLbl="node1" presStyleIdx="2" presStyleCnt="8">
        <dgm:presLayoutVars>
          <dgm:bulletEnabled val="1"/>
        </dgm:presLayoutVars>
      </dgm:prSet>
      <dgm:spPr/>
    </dgm:pt>
    <dgm:pt modelId="{A23A389B-4EC5-E549-95CC-D0FFD3D7C80C}" type="pres">
      <dgm:prSet presAssocID="{83BDE273-ACE4-460F-A0DA-6CC8C3D8258F}" presName="sibTrans" presStyleCnt="0"/>
      <dgm:spPr/>
    </dgm:pt>
    <dgm:pt modelId="{B56A24BD-48B5-FB44-9D50-2B4BBC344315}" type="pres">
      <dgm:prSet presAssocID="{0A2FC68B-0353-4F3E-A6D4-CFB1051C2FAC}" presName="node" presStyleLbl="node1" presStyleIdx="3" presStyleCnt="8">
        <dgm:presLayoutVars>
          <dgm:bulletEnabled val="1"/>
        </dgm:presLayoutVars>
      </dgm:prSet>
      <dgm:spPr/>
    </dgm:pt>
    <dgm:pt modelId="{CC3EA33C-4C15-9642-8C98-53B18D3FC286}" type="pres">
      <dgm:prSet presAssocID="{3A782155-70EF-4D8D-BCDB-55B0504207F9}" presName="sibTrans" presStyleCnt="0"/>
      <dgm:spPr/>
    </dgm:pt>
    <dgm:pt modelId="{5C1EEBF5-0195-414B-874C-35DFFBDE077A}" type="pres">
      <dgm:prSet presAssocID="{187D9DEC-F777-4BBD-B63C-4886A1353524}" presName="node" presStyleLbl="node1" presStyleIdx="4" presStyleCnt="8">
        <dgm:presLayoutVars>
          <dgm:bulletEnabled val="1"/>
        </dgm:presLayoutVars>
      </dgm:prSet>
      <dgm:spPr/>
    </dgm:pt>
    <dgm:pt modelId="{0863F2A8-C1B9-4F48-BC22-0A0EB786602A}" type="pres">
      <dgm:prSet presAssocID="{A7246D88-22EB-442D-B772-42D706DAB7EA}" presName="sibTrans" presStyleCnt="0"/>
      <dgm:spPr/>
    </dgm:pt>
    <dgm:pt modelId="{8E10ECE1-06E0-FA47-9BB1-602209056F13}" type="pres">
      <dgm:prSet presAssocID="{22ADF324-2C68-4AF8-B05F-CD5194283EC1}" presName="node" presStyleLbl="node1" presStyleIdx="5" presStyleCnt="8">
        <dgm:presLayoutVars>
          <dgm:bulletEnabled val="1"/>
        </dgm:presLayoutVars>
      </dgm:prSet>
      <dgm:spPr/>
    </dgm:pt>
    <dgm:pt modelId="{86DB55A4-BD89-8643-98B6-C51E43411EEC}" type="pres">
      <dgm:prSet presAssocID="{FDE78B6C-9899-4AE9-B70A-6549D42E7A45}" presName="sibTrans" presStyleCnt="0"/>
      <dgm:spPr/>
    </dgm:pt>
    <dgm:pt modelId="{5BDBFB47-0A3C-B44A-9DA8-745B50E9D6D3}" type="pres">
      <dgm:prSet presAssocID="{81841FFF-22FB-471A-8E52-C3CEC72D309F}" presName="node" presStyleLbl="node1" presStyleIdx="6" presStyleCnt="8">
        <dgm:presLayoutVars>
          <dgm:bulletEnabled val="1"/>
        </dgm:presLayoutVars>
      </dgm:prSet>
      <dgm:spPr/>
    </dgm:pt>
    <dgm:pt modelId="{92EB71BE-85FA-3540-A9AB-439E333FD679}" type="pres">
      <dgm:prSet presAssocID="{D4667A00-C891-4E73-A1F4-F0B8F3C34711}" presName="sibTrans" presStyleCnt="0"/>
      <dgm:spPr/>
    </dgm:pt>
    <dgm:pt modelId="{14569252-0DE2-764D-8665-28DC670F72E4}" type="pres">
      <dgm:prSet presAssocID="{CB242C3C-6A2D-44C5-84F9-70270ADCE87D}" presName="node" presStyleLbl="node1" presStyleIdx="7" presStyleCnt="8">
        <dgm:presLayoutVars>
          <dgm:bulletEnabled val="1"/>
        </dgm:presLayoutVars>
      </dgm:prSet>
      <dgm:spPr/>
    </dgm:pt>
  </dgm:ptLst>
  <dgm:cxnLst>
    <dgm:cxn modelId="{A7310810-D7D4-40CF-97E7-0F42E35FF2CA}" srcId="{C6B35CDE-5C7A-4531-83C3-4B364A4DE89D}" destId="{C15CE958-71AC-4F2C-854E-9A50AB0D6C15}" srcOrd="0" destOrd="0" parTransId="{2B90DEAF-60A6-4807-A323-6F019CF2C972}" sibTransId="{BC995AFC-497A-42D7-A2CD-AD95596DC7C6}"/>
    <dgm:cxn modelId="{23C63C12-B240-44EF-A807-8E8193F0710F}" srcId="{C6B35CDE-5C7A-4531-83C3-4B364A4DE89D}" destId="{187D9DEC-F777-4BBD-B63C-4886A1353524}" srcOrd="4" destOrd="0" parTransId="{7D9955AF-8BAF-463F-91CC-D24E7B4DD1DB}" sibTransId="{A7246D88-22EB-442D-B772-42D706DAB7EA}"/>
    <dgm:cxn modelId="{932B2725-D793-9149-BE14-5393530C4E33}" type="presOf" srcId="{9956474E-4FB0-458C-B230-6C016B21E7DA}" destId="{A7CFE49F-1D87-F144-AABF-CBF511FD63A4}" srcOrd="0" destOrd="0" presId="urn:microsoft.com/office/officeart/2005/8/layout/default"/>
    <dgm:cxn modelId="{A0987B37-40E5-CA46-8147-D71E35399BF6}" type="presOf" srcId="{81841FFF-22FB-471A-8E52-C3CEC72D309F}" destId="{5BDBFB47-0A3C-B44A-9DA8-745B50E9D6D3}" srcOrd="0" destOrd="0" presId="urn:microsoft.com/office/officeart/2005/8/layout/default"/>
    <dgm:cxn modelId="{4D375751-936A-49E7-8496-6719357481A5}" srcId="{C6B35CDE-5C7A-4531-83C3-4B364A4DE89D}" destId="{0A2FC68B-0353-4F3E-A6D4-CFB1051C2FAC}" srcOrd="3" destOrd="0" parTransId="{C4B4DC4F-CB89-4697-8BE5-AB2C37E4F42F}" sibTransId="{3A782155-70EF-4D8D-BCDB-55B0504207F9}"/>
    <dgm:cxn modelId="{2CD9076D-9B11-42C6-9A70-032F6D35B193}" srcId="{C6B35CDE-5C7A-4531-83C3-4B364A4DE89D}" destId="{38165810-2A5A-4BE2-B6C6-3E9BF1AE20F7}" srcOrd="2" destOrd="0" parTransId="{94594BDF-AAFF-4810-95C5-200C2DD25499}" sibTransId="{83BDE273-ACE4-460F-A0DA-6CC8C3D8258F}"/>
    <dgm:cxn modelId="{532ED58A-C00D-8F48-AE16-75D971124AC5}" type="presOf" srcId="{C15CE958-71AC-4F2C-854E-9A50AB0D6C15}" destId="{04F365B1-5AC4-8E4E-8AD9-547BD28DB859}" srcOrd="0" destOrd="0" presId="urn:microsoft.com/office/officeart/2005/8/layout/default"/>
    <dgm:cxn modelId="{48AF55A4-3DAB-864F-8E5B-37AC49129076}" type="presOf" srcId="{22ADF324-2C68-4AF8-B05F-CD5194283EC1}" destId="{8E10ECE1-06E0-FA47-9BB1-602209056F13}" srcOrd="0" destOrd="0" presId="urn:microsoft.com/office/officeart/2005/8/layout/default"/>
    <dgm:cxn modelId="{D92E00AA-53BC-4B12-B48B-830940148E9C}" srcId="{C6B35CDE-5C7A-4531-83C3-4B364A4DE89D}" destId="{81841FFF-22FB-471A-8E52-C3CEC72D309F}" srcOrd="6" destOrd="0" parTransId="{7CE40B84-A354-41A4-9E39-B7011B5D6ABA}" sibTransId="{D4667A00-C891-4E73-A1F4-F0B8F3C34711}"/>
    <dgm:cxn modelId="{FF9C86C6-1D08-004E-8AB4-428B319197AB}" type="presOf" srcId="{0A2FC68B-0353-4F3E-A6D4-CFB1051C2FAC}" destId="{B56A24BD-48B5-FB44-9D50-2B4BBC344315}" srcOrd="0" destOrd="0" presId="urn:microsoft.com/office/officeart/2005/8/layout/default"/>
    <dgm:cxn modelId="{61610ED3-70EE-804D-BCA9-28150AED6C62}" type="presOf" srcId="{38165810-2A5A-4BE2-B6C6-3E9BF1AE20F7}" destId="{D8415E2C-7E8C-E246-90D6-085EB69A3566}" srcOrd="0" destOrd="0" presId="urn:microsoft.com/office/officeart/2005/8/layout/default"/>
    <dgm:cxn modelId="{54410FDF-8312-F941-90E3-AC74F6817EC8}" type="presOf" srcId="{187D9DEC-F777-4BBD-B63C-4886A1353524}" destId="{5C1EEBF5-0195-414B-874C-35DFFBDE077A}" srcOrd="0" destOrd="0" presId="urn:microsoft.com/office/officeart/2005/8/layout/default"/>
    <dgm:cxn modelId="{F5BA49E9-F858-479C-AD43-BFE9D9CE4A5B}" srcId="{C6B35CDE-5C7A-4531-83C3-4B364A4DE89D}" destId="{CB242C3C-6A2D-44C5-84F9-70270ADCE87D}" srcOrd="7" destOrd="0" parTransId="{A5EA7598-29D9-458D-9DEB-945046D0D6C4}" sibTransId="{464FA5C6-8CC8-48D9-9DFB-1D9DCCA71D89}"/>
    <dgm:cxn modelId="{7D9B8EED-B474-4AA7-BA0F-CCA5A8D9B9E6}" srcId="{C6B35CDE-5C7A-4531-83C3-4B364A4DE89D}" destId="{9956474E-4FB0-458C-B230-6C016B21E7DA}" srcOrd="1" destOrd="0" parTransId="{AEB7060E-D1FE-44E9-B79F-D063851C34B4}" sibTransId="{FEDA313B-C3D2-48E4-991C-8881A3D699C3}"/>
    <dgm:cxn modelId="{991D93F0-B7A0-6C4F-9542-BD1DCF2D75F0}" type="presOf" srcId="{C6B35CDE-5C7A-4531-83C3-4B364A4DE89D}" destId="{22C69C06-5A2E-1247-A7AB-64F2B0A3FF6F}" srcOrd="0" destOrd="0" presId="urn:microsoft.com/office/officeart/2005/8/layout/default"/>
    <dgm:cxn modelId="{A8E1B5F2-14B2-4543-93A0-49AEA49B82AC}" srcId="{C6B35CDE-5C7A-4531-83C3-4B364A4DE89D}" destId="{22ADF324-2C68-4AF8-B05F-CD5194283EC1}" srcOrd="5" destOrd="0" parTransId="{3D4316E2-1B34-446F-A372-C6C0DBC1617A}" sibTransId="{FDE78B6C-9899-4AE9-B70A-6549D42E7A45}"/>
    <dgm:cxn modelId="{0D31D1F4-32E8-6841-99B6-A06748A5610A}" type="presOf" srcId="{CB242C3C-6A2D-44C5-84F9-70270ADCE87D}" destId="{14569252-0DE2-764D-8665-28DC670F72E4}" srcOrd="0" destOrd="0" presId="urn:microsoft.com/office/officeart/2005/8/layout/default"/>
    <dgm:cxn modelId="{CB021B86-0916-EC44-B515-9AF1B1FD48CC}" type="presParOf" srcId="{22C69C06-5A2E-1247-A7AB-64F2B0A3FF6F}" destId="{04F365B1-5AC4-8E4E-8AD9-547BD28DB859}" srcOrd="0" destOrd="0" presId="urn:microsoft.com/office/officeart/2005/8/layout/default"/>
    <dgm:cxn modelId="{90E038DB-3B6F-864F-9AF3-457997C53CD4}" type="presParOf" srcId="{22C69C06-5A2E-1247-A7AB-64F2B0A3FF6F}" destId="{5CF6156B-A980-0344-B484-833834F08C7C}" srcOrd="1" destOrd="0" presId="urn:microsoft.com/office/officeart/2005/8/layout/default"/>
    <dgm:cxn modelId="{A21EDC03-E8D4-874C-8300-B3D6778DE1CE}" type="presParOf" srcId="{22C69C06-5A2E-1247-A7AB-64F2B0A3FF6F}" destId="{A7CFE49F-1D87-F144-AABF-CBF511FD63A4}" srcOrd="2" destOrd="0" presId="urn:microsoft.com/office/officeart/2005/8/layout/default"/>
    <dgm:cxn modelId="{DB11CBDB-D3CB-7646-8403-569FEBE3456E}" type="presParOf" srcId="{22C69C06-5A2E-1247-A7AB-64F2B0A3FF6F}" destId="{6123E78F-6E73-A04B-A36C-8DCBB4F8CB07}" srcOrd="3" destOrd="0" presId="urn:microsoft.com/office/officeart/2005/8/layout/default"/>
    <dgm:cxn modelId="{68C76046-5499-1449-8A8F-779038DC1928}" type="presParOf" srcId="{22C69C06-5A2E-1247-A7AB-64F2B0A3FF6F}" destId="{D8415E2C-7E8C-E246-90D6-085EB69A3566}" srcOrd="4" destOrd="0" presId="urn:microsoft.com/office/officeart/2005/8/layout/default"/>
    <dgm:cxn modelId="{7B6E1A39-9F4D-8B44-A7E4-2410F807E4B2}" type="presParOf" srcId="{22C69C06-5A2E-1247-A7AB-64F2B0A3FF6F}" destId="{A23A389B-4EC5-E549-95CC-D0FFD3D7C80C}" srcOrd="5" destOrd="0" presId="urn:microsoft.com/office/officeart/2005/8/layout/default"/>
    <dgm:cxn modelId="{8C90F67B-197F-4448-9A02-F141CE59451F}" type="presParOf" srcId="{22C69C06-5A2E-1247-A7AB-64F2B0A3FF6F}" destId="{B56A24BD-48B5-FB44-9D50-2B4BBC344315}" srcOrd="6" destOrd="0" presId="urn:microsoft.com/office/officeart/2005/8/layout/default"/>
    <dgm:cxn modelId="{5A911B65-F87A-6648-8319-3F890A558F60}" type="presParOf" srcId="{22C69C06-5A2E-1247-A7AB-64F2B0A3FF6F}" destId="{CC3EA33C-4C15-9642-8C98-53B18D3FC286}" srcOrd="7" destOrd="0" presId="urn:microsoft.com/office/officeart/2005/8/layout/default"/>
    <dgm:cxn modelId="{22F93511-2A9C-F445-B159-47A9DA47668E}" type="presParOf" srcId="{22C69C06-5A2E-1247-A7AB-64F2B0A3FF6F}" destId="{5C1EEBF5-0195-414B-874C-35DFFBDE077A}" srcOrd="8" destOrd="0" presId="urn:microsoft.com/office/officeart/2005/8/layout/default"/>
    <dgm:cxn modelId="{7AAD0965-E59F-274C-956B-0385A6ACF519}" type="presParOf" srcId="{22C69C06-5A2E-1247-A7AB-64F2B0A3FF6F}" destId="{0863F2A8-C1B9-4F48-BC22-0A0EB786602A}" srcOrd="9" destOrd="0" presId="urn:microsoft.com/office/officeart/2005/8/layout/default"/>
    <dgm:cxn modelId="{64939120-8B71-9848-9DAD-D31196093918}" type="presParOf" srcId="{22C69C06-5A2E-1247-A7AB-64F2B0A3FF6F}" destId="{8E10ECE1-06E0-FA47-9BB1-602209056F13}" srcOrd="10" destOrd="0" presId="urn:microsoft.com/office/officeart/2005/8/layout/default"/>
    <dgm:cxn modelId="{77F89652-05E2-EE46-8ADD-F04AFDE24FF9}" type="presParOf" srcId="{22C69C06-5A2E-1247-A7AB-64F2B0A3FF6F}" destId="{86DB55A4-BD89-8643-98B6-C51E43411EEC}" srcOrd="11" destOrd="0" presId="urn:microsoft.com/office/officeart/2005/8/layout/default"/>
    <dgm:cxn modelId="{39FAD0C3-C684-EF43-8B63-6E51221F7A80}" type="presParOf" srcId="{22C69C06-5A2E-1247-A7AB-64F2B0A3FF6F}" destId="{5BDBFB47-0A3C-B44A-9DA8-745B50E9D6D3}" srcOrd="12" destOrd="0" presId="urn:microsoft.com/office/officeart/2005/8/layout/default"/>
    <dgm:cxn modelId="{18D57388-29AA-B043-8782-CD4F63D309FE}" type="presParOf" srcId="{22C69C06-5A2E-1247-A7AB-64F2B0A3FF6F}" destId="{92EB71BE-85FA-3540-A9AB-439E333FD679}" srcOrd="13" destOrd="0" presId="urn:microsoft.com/office/officeart/2005/8/layout/default"/>
    <dgm:cxn modelId="{FCF6C14C-BE12-3946-9836-3BF64D3AE771}" type="presParOf" srcId="{22C69C06-5A2E-1247-A7AB-64F2B0A3FF6F}" destId="{14569252-0DE2-764D-8665-28DC670F72E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53D6E-85D3-426F-ADF3-30EA438721C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C39C1-A0D3-463D-8BA8-D452375A94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Clinical</a:t>
          </a:r>
        </a:p>
      </dgm:t>
    </dgm:pt>
    <dgm:pt modelId="{B1AEF61C-4488-47DC-A223-F972506F218F}" type="parTrans" cxnId="{447D8472-92A8-47A5-B48E-C00E832E39EF}">
      <dgm:prSet/>
      <dgm:spPr/>
      <dgm:t>
        <a:bodyPr/>
        <a:lstStyle/>
        <a:p>
          <a:endParaRPr lang="en-US"/>
        </a:p>
      </dgm:t>
    </dgm:pt>
    <dgm:pt modelId="{4A74060B-7453-41C3-858B-F9FB89211D37}" type="sibTrans" cxnId="{447D8472-92A8-47A5-B48E-C00E832E39EF}">
      <dgm:prSet/>
      <dgm:spPr/>
      <dgm:t>
        <a:bodyPr/>
        <a:lstStyle/>
        <a:p>
          <a:endParaRPr lang="en-US"/>
        </a:p>
      </dgm:t>
    </dgm:pt>
    <dgm:pt modelId="{031FD481-F874-447F-8062-197B2BCB13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Pilots</a:t>
          </a:r>
        </a:p>
      </dgm:t>
    </dgm:pt>
    <dgm:pt modelId="{A08B85D8-D36F-49C4-9169-01E2EDF2D066}" type="parTrans" cxnId="{C9E5C635-3700-49D4-BA9A-7F5E59F3D567}">
      <dgm:prSet/>
      <dgm:spPr/>
      <dgm:t>
        <a:bodyPr/>
        <a:lstStyle/>
        <a:p>
          <a:endParaRPr lang="en-US"/>
        </a:p>
      </dgm:t>
    </dgm:pt>
    <dgm:pt modelId="{B29A752F-742C-4F24-BDF1-29F87AA8B78A}" type="sibTrans" cxnId="{C9E5C635-3700-49D4-BA9A-7F5E59F3D567}">
      <dgm:prSet/>
      <dgm:spPr/>
      <dgm:t>
        <a:bodyPr/>
        <a:lstStyle/>
        <a:p>
          <a:endParaRPr lang="en-US"/>
        </a:p>
      </dgm:t>
    </dgm:pt>
    <dgm:pt modelId="{9D382936-3D93-4E57-B9F5-463564B5FC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Engagement &amp; fundraising</a:t>
          </a:r>
        </a:p>
      </dgm:t>
    </dgm:pt>
    <dgm:pt modelId="{B39BBBBE-1027-44D6-8403-A3F813C3AFE0}" type="parTrans" cxnId="{55090F32-CBF1-4387-802C-AF94D37D65C9}">
      <dgm:prSet/>
      <dgm:spPr/>
      <dgm:t>
        <a:bodyPr/>
        <a:lstStyle/>
        <a:p>
          <a:endParaRPr lang="en-US"/>
        </a:p>
      </dgm:t>
    </dgm:pt>
    <dgm:pt modelId="{1DEBE8A3-6412-4FDD-9DFB-91BBCA2909EA}" type="sibTrans" cxnId="{55090F32-CBF1-4387-802C-AF94D37D65C9}">
      <dgm:prSet/>
      <dgm:spPr/>
      <dgm:t>
        <a:bodyPr/>
        <a:lstStyle/>
        <a:p>
          <a:endParaRPr lang="en-US"/>
        </a:p>
      </dgm:t>
    </dgm:pt>
    <dgm:pt modelId="{9259CA14-F1BD-405A-9FA7-973EB4D199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Marketing &amp; communications</a:t>
          </a:r>
        </a:p>
      </dgm:t>
    </dgm:pt>
    <dgm:pt modelId="{4403CBC4-8371-4D58-92BE-F9CF20B4ADE5}" type="parTrans" cxnId="{A3F346A9-42A7-4E99-B24B-DF30686482EE}">
      <dgm:prSet/>
      <dgm:spPr/>
      <dgm:t>
        <a:bodyPr/>
        <a:lstStyle/>
        <a:p>
          <a:endParaRPr lang="en-US"/>
        </a:p>
      </dgm:t>
    </dgm:pt>
    <dgm:pt modelId="{0648FC6E-2B2F-4399-8805-5D988FA9F985}" type="sibTrans" cxnId="{A3F346A9-42A7-4E99-B24B-DF30686482EE}">
      <dgm:prSet/>
      <dgm:spPr/>
      <dgm:t>
        <a:bodyPr/>
        <a:lstStyle/>
        <a:p>
          <a:endParaRPr lang="en-US"/>
        </a:p>
      </dgm:t>
    </dgm:pt>
    <dgm:pt modelId="{6DF1DFC3-72E2-442C-9A9B-6553010E11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Operations</a:t>
          </a:r>
        </a:p>
      </dgm:t>
    </dgm:pt>
    <dgm:pt modelId="{6609333D-29F8-4706-BCFE-108C5D1798C9}" type="parTrans" cxnId="{D613266E-5B97-4B00-BD61-BF4D0562CB4E}">
      <dgm:prSet/>
      <dgm:spPr/>
      <dgm:t>
        <a:bodyPr/>
        <a:lstStyle/>
        <a:p>
          <a:endParaRPr lang="en-US"/>
        </a:p>
      </dgm:t>
    </dgm:pt>
    <dgm:pt modelId="{C09E5D20-EC4C-4CB5-96C3-5E01C1A5B21A}" type="sibTrans" cxnId="{D613266E-5B97-4B00-BD61-BF4D0562CB4E}">
      <dgm:prSet/>
      <dgm:spPr/>
      <dgm:t>
        <a:bodyPr/>
        <a:lstStyle/>
        <a:p>
          <a:endParaRPr lang="en-US"/>
        </a:p>
      </dgm:t>
    </dgm:pt>
    <dgm:pt modelId="{9A245030-DD29-4147-92D5-3580A8541B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Finance</a:t>
          </a:r>
        </a:p>
      </dgm:t>
    </dgm:pt>
    <dgm:pt modelId="{683FD8BE-A2DA-4580-A8AB-9F8CE161FDA9}" type="parTrans" cxnId="{56827B9C-6EA1-46C6-9194-A9FF827952D6}">
      <dgm:prSet/>
      <dgm:spPr/>
      <dgm:t>
        <a:bodyPr/>
        <a:lstStyle/>
        <a:p>
          <a:endParaRPr lang="en-US"/>
        </a:p>
      </dgm:t>
    </dgm:pt>
    <dgm:pt modelId="{1C76FB5C-8C9B-4AB7-BD19-CB442D61D767}" type="sibTrans" cxnId="{56827B9C-6EA1-46C6-9194-A9FF827952D6}">
      <dgm:prSet/>
      <dgm:spPr/>
      <dgm:t>
        <a:bodyPr/>
        <a:lstStyle/>
        <a:p>
          <a:endParaRPr lang="en-US"/>
        </a:p>
      </dgm:t>
    </dgm:pt>
    <dgm:pt modelId="{958A14A5-EDBF-464B-9326-C69AE92774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Executive</a:t>
          </a:r>
        </a:p>
      </dgm:t>
    </dgm:pt>
    <dgm:pt modelId="{1A8AB943-04D8-4076-81A9-9C64F7BD5CB0}" type="parTrans" cxnId="{F23A8B7E-7DAC-40E8-8F32-C8A4C4EA8807}">
      <dgm:prSet/>
      <dgm:spPr/>
      <dgm:t>
        <a:bodyPr/>
        <a:lstStyle/>
        <a:p>
          <a:endParaRPr lang="en-US"/>
        </a:p>
      </dgm:t>
    </dgm:pt>
    <dgm:pt modelId="{7ED4A5D3-1A88-42BC-954C-15224D283E27}" type="sibTrans" cxnId="{F23A8B7E-7DAC-40E8-8F32-C8A4C4EA8807}">
      <dgm:prSet/>
      <dgm:spPr/>
      <dgm:t>
        <a:bodyPr/>
        <a:lstStyle/>
        <a:p>
          <a:endParaRPr lang="en-US"/>
        </a:p>
      </dgm:t>
    </dgm:pt>
    <dgm:pt modelId="{C22A8736-0BE5-46FD-996D-39238DCCA799}" type="pres">
      <dgm:prSet presAssocID="{A0D53D6E-85D3-426F-ADF3-30EA438721CA}" presName="root" presStyleCnt="0">
        <dgm:presLayoutVars>
          <dgm:dir/>
          <dgm:resizeHandles val="exact"/>
        </dgm:presLayoutVars>
      </dgm:prSet>
      <dgm:spPr/>
    </dgm:pt>
    <dgm:pt modelId="{B6CFD30D-862F-4C75-8917-3E4B641F3761}" type="pres">
      <dgm:prSet presAssocID="{446C39C1-A0D3-463D-8BA8-D452375A94E9}" presName="compNode" presStyleCnt="0"/>
      <dgm:spPr/>
    </dgm:pt>
    <dgm:pt modelId="{D050554C-D9AE-4951-BC27-EF968AB25A93}" type="pres">
      <dgm:prSet presAssocID="{446C39C1-A0D3-463D-8BA8-D452375A94E9}" presName="iconBgRect" presStyleLbl="bgShp" presStyleIdx="0" presStyleCnt="7"/>
      <dgm:spPr/>
    </dgm:pt>
    <dgm:pt modelId="{35D19F5A-8D11-44E9-BEAE-5163EF8274AF}" type="pres">
      <dgm:prSet presAssocID="{446C39C1-A0D3-463D-8BA8-D452375A94E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C76F17C-98AE-4CF0-92F8-43B60F6243A7}" type="pres">
      <dgm:prSet presAssocID="{446C39C1-A0D3-463D-8BA8-D452375A94E9}" presName="spaceRect" presStyleCnt="0"/>
      <dgm:spPr/>
    </dgm:pt>
    <dgm:pt modelId="{F0CD4DE9-4976-4954-8D59-EF4F2077B360}" type="pres">
      <dgm:prSet presAssocID="{446C39C1-A0D3-463D-8BA8-D452375A94E9}" presName="textRect" presStyleLbl="revTx" presStyleIdx="0" presStyleCnt="7">
        <dgm:presLayoutVars>
          <dgm:chMax val="1"/>
          <dgm:chPref val="1"/>
        </dgm:presLayoutVars>
      </dgm:prSet>
      <dgm:spPr/>
    </dgm:pt>
    <dgm:pt modelId="{6FB66DBE-DDB1-43C9-A347-AAB44B9F372D}" type="pres">
      <dgm:prSet presAssocID="{4A74060B-7453-41C3-858B-F9FB89211D37}" presName="sibTrans" presStyleCnt="0"/>
      <dgm:spPr/>
    </dgm:pt>
    <dgm:pt modelId="{184A7471-BA44-40B8-A397-8B90C4B754CD}" type="pres">
      <dgm:prSet presAssocID="{031FD481-F874-447F-8062-197B2BCB1301}" presName="compNode" presStyleCnt="0"/>
      <dgm:spPr/>
    </dgm:pt>
    <dgm:pt modelId="{4B7AC38D-0E26-46B6-A72A-B3BC56101363}" type="pres">
      <dgm:prSet presAssocID="{031FD481-F874-447F-8062-197B2BCB1301}" presName="iconBgRect" presStyleLbl="bgShp" presStyleIdx="1" presStyleCnt="7"/>
      <dgm:spPr/>
    </dgm:pt>
    <dgm:pt modelId="{943A29A3-2A3D-4090-82CD-A9AD8933BAA8}" type="pres">
      <dgm:prSet presAssocID="{031FD481-F874-447F-8062-197B2BCB130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eroplane"/>
        </a:ext>
      </dgm:extLst>
    </dgm:pt>
    <dgm:pt modelId="{D1CBEB99-ECED-497B-B4AC-8F8B6D5B2B9E}" type="pres">
      <dgm:prSet presAssocID="{031FD481-F874-447F-8062-197B2BCB1301}" presName="spaceRect" presStyleCnt="0"/>
      <dgm:spPr/>
    </dgm:pt>
    <dgm:pt modelId="{7B9946A1-DA49-405F-A508-831081CF1A21}" type="pres">
      <dgm:prSet presAssocID="{031FD481-F874-447F-8062-197B2BCB1301}" presName="textRect" presStyleLbl="revTx" presStyleIdx="1" presStyleCnt="7">
        <dgm:presLayoutVars>
          <dgm:chMax val="1"/>
          <dgm:chPref val="1"/>
        </dgm:presLayoutVars>
      </dgm:prSet>
      <dgm:spPr/>
    </dgm:pt>
    <dgm:pt modelId="{B380E621-97CE-411A-8871-0D8FAF2B22D3}" type="pres">
      <dgm:prSet presAssocID="{B29A752F-742C-4F24-BDF1-29F87AA8B78A}" presName="sibTrans" presStyleCnt="0"/>
      <dgm:spPr/>
    </dgm:pt>
    <dgm:pt modelId="{39F75806-FEC3-451F-BE95-689045552F6C}" type="pres">
      <dgm:prSet presAssocID="{9D382936-3D93-4E57-B9F5-463564B5FCF6}" presName="compNode" presStyleCnt="0"/>
      <dgm:spPr/>
    </dgm:pt>
    <dgm:pt modelId="{B119F0FA-4761-4E7B-B34A-7D272AB04BC4}" type="pres">
      <dgm:prSet presAssocID="{9D382936-3D93-4E57-B9F5-463564B5FCF6}" presName="iconBgRect" presStyleLbl="bgShp" presStyleIdx="2" presStyleCnt="7"/>
      <dgm:spPr/>
    </dgm:pt>
    <dgm:pt modelId="{07DA7F6B-19E2-4174-815E-38CB34CBF949}" type="pres">
      <dgm:prSet presAssocID="{9D382936-3D93-4E57-B9F5-463564B5FCF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0849015-341F-4E6B-835D-CF58D0AB159E}" type="pres">
      <dgm:prSet presAssocID="{9D382936-3D93-4E57-B9F5-463564B5FCF6}" presName="spaceRect" presStyleCnt="0"/>
      <dgm:spPr/>
    </dgm:pt>
    <dgm:pt modelId="{F889A538-B689-4A59-832E-423A0432E2C4}" type="pres">
      <dgm:prSet presAssocID="{9D382936-3D93-4E57-B9F5-463564B5FCF6}" presName="textRect" presStyleLbl="revTx" presStyleIdx="2" presStyleCnt="7">
        <dgm:presLayoutVars>
          <dgm:chMax val="1"/>
          <dgm:chPref val="1"/>
        </dgm:presLayoutVars>
      </dgm:prSet>
      <dgm:spPr/>
    </dgm:pt>
    <dgm:pt modelId="{445ADDA0-66F2-49C0-BA84-7CDB4E72FBB3}" type="pres">
      <dgm:prSet presAssocID="{1DEBE8A3-6412-4FDD-9DFB-91BBCA2909EA}" presName="sibTrans" presStyleCnt="0"/>
      <dgm:spPr/>
    </dgm:pt>
    <dgm:pt modelId="{23105188-50CC-4D89-B494-4D1A54BBAF32}" type="pres">
      <dgm:prSet presAssocID="{9259CA14-F1BD-405A-9FA7-973EB4D1990E}" presName="compNode" presStyleCnt="0"/>
      <dgm:spPr/>
    </dgm:pt>
    <dgm:pt modelId="{42C7DA5E-B824-4761-960C-DBB0D8ABD644}" type="pres">
      <dgm:prSet presAssocID="{9259CA14-F1BD-405A-9FA7-973EB4D1990E}" presName="iconBgRect" presStyleLbl="bgShp" presStyleIdx="3" presStyleCnt="7"/>
      <dgm:spPr/>
    </dgm:pt>
    <dgm:pt modelId="{5748860F-ECD7-40FA-B80C-92B66F950DAC}" type="pres">
      <dgm:prSet presAssocID="{9259CA14-F1BD-405A-9FA7-973EB4D1990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A6ADBB9-519E-4A9E-A21A-290F61C1F0BA}" type="pres">
      <dgm:prSet presAssocID="{9259CA14-F1BD-405A-9FA7-973EB4D1990E}" presName="spaceRect" presStyleCnt="0"/>
      <dgm:spPr/>
    </dgm:pt>
    <dgm:pt modelId="{41343AAA-8540-49FF-A0BF-A7463E688064}" type="pres">
      <dgm:prSet presAssocID="{9259CA14-F1BD-405A-9FA7-973EB4D1990E}" presName="textRect" presStyleLbl="revTx" presStyleIdx="3" presStyleCnt="7">
        <dgm:presLayoutVars>
          <dgm:chMax val="1"/>
          <dgm:chPref val="1"/>
        </dgm:presLayoutVars>
      </dgm:prSet>
      <dgm:spPr/>
    </dgm:pt>
    <dgm:pt modelId="{D6210877-AC0F-443F-81B1-3E43D95DD67E}" type="pres">
      <dgm:prSet presAssocID="{0648FC6E-2B2F-4399-8805-5D988FA9F985}" presName="sibTrans" presStyleCnt="0"/>
      <dgm:spPr/>
    </dgm:pt>
    <dgm:pt modelId="{F70E746B-668E-4D1C-AF40-6FE7AC5DB9AD}" type="pres">
      <dgm:prSet presAssocID="{6DF1DFC3-72E2-442C-9A9B-6553010E11E4}" presName="compNode" presStyleCnt="0"/>
      <dgm:spPr/>
    </dgm:pt>
    <dgm:pt modelId="{125498AF-DE2C-4355-B6DD-654592984155}" type="pres">
      <dgm:prSet presAssocID="{6DF1DFC3-72E2-442C-9A9B-6553010E11E4}" presName="iconBgRect" presStyleLbl="bgShp" presStyleIdx="4" presStyleCnt="7"/>
      <dgm:spPr/>
    </dgm:pt>
    <dgm:pt modelId="{58EB94D2-6B9E-4E90-A2B4-1C99342B4650}" type="pres">
      <dgm:prSet presAssocID="{6DF1DFC3-72E2-442C-9A9B-6553010E11E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7C5CEF5-CC06-4B92-A2CC-C0695EBBB841}" type="pres">
      <dgm:prSet presAssocID="{6DF1DFC3-72E2-442C-9A9B-6553010E11E4}" presName="spaceRect" presStyleCnt="0"/>
      <dgm:spPr/>
    </dgm:pt>
    <dgm:pt modelId="{855F2215-584D-4D79-B9BD-A13957B11BC7}" type="pres">
      <dgm:prSet presAssocID="{6DF1DFC3-72E2-442C-9A9B-6553010E11E4}" presName="textRect" presStyleLbl="revTx" presStyleIdx="4" presStyleCnt="7">
        <dgm:presLayoutVars>
          <dgm:chMax val="1"/>
          <dgm:chPref val="1"/>
        </dgm:presLayoutVars>
      </dgm:prSet>
      <dgm:spPr/>
    </dgm:pt>
    <dgm:pt modelId="{CD17D6B9-4F31-4E0D-9E72-CAD7D1DFE482}" type="pres">
      <dgm:prSet presAssocID="{C09E5D20-EC4C-4CB5-96C3-5E01C1A5B21A}" presName="sibTrans" presStyleCnt="0"/>
      <dgm:spPr/>
    </dgm:pt>
    <dgm:pt modelId="{9EF96370-7696-4375-8787-42F23912345B}" type="pres">
      <dgm:prSet presAssocID="{9A245030-DD29-4147-92D5-3580A8541B7F}" presName="compNode" presStyleCnt="0"/>
      <dgm:spPr/>
    </dgm:pt>
    <dgm:pt modelId="{8A0EBF68-5B5A-40A2-864C-EEDFF013FF71}" type="pres">
      <dgm:prSet presAssocID="{9A245030-DD29-4147-92D5-3580A8541B7F}" presName="iconBgRect" presStyleLbl="bgShp" presStyleIdx="5" presStyleCnt="7"/>
      <dgm:spPr/>
    </dgm:pt>
    <dgm:pt modelId="{8EE1DB97-6102-4E17-9736-0B7DE7EAFD76}" type="pres">
      <dgm:prSet presAssocID="{9A245030-DD29-4147-92D5-3580A8541B7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02CBB57-0D08-44E5-A0EF-017D7F58C5E6}" type="pres">
      <dgm:prSet presAssocID="{9A245030-DD29-4147-92D5-3580A8541B7F}" presName="spaceRect" presStyleCnt="0"/>
      <dgm:spPr/>
    </dgm:pt>
    <dgm:pt modelId="{8240F053-1C09-480F-A657-F9AD3CC76779}" type="pres">
      <dgm:prSet presAssocID="{9A245030-DD29-4147-92D5-3580A8541B7F}" presName="textRect" presStyleLbl="revTx" presStyleIdx="5" presStyleCnt="7">
        <dgm:presLayoutVars>
          <dgm:chMax val="1"/>
          <dgm:chPref val="1"/>
        </dgm:presLayoutVars>
      </dgm:prSet>
      <dgm:spPr/>
    </dgm:pt>
    <dgm:pt modelId="{1C07FB5E-1AE8-4AE6-A75F-1E062B89DA6B}" type="pres">
      <dgm:prSet presAssocID="{1C76FB5C-8C9B-4AB7-BD19-CB442D61D767}" presName="sibTrans" presStyleCnt="0"/>
      <dgm:spPr/>
    </dgm:pt>
    <dgm:pt modelId="{97E31C54-3911-4809-A30A-DE8AC3E604E1}" type="pres">
      <dgm:prSet presAssocID="{958A14A5-EDBF-464B-9326-C69AE9277401}" presName="compNode" presStyleCnt="0"/>
      <dgm:spPr/>
    </dgm:pt>
    <dgm:pt modelId="{F4885754-58BD-4AB3-9B5A-C812904BB335}" type="pres">
      <dgm:prSet presAssocID="{958A14A5-EDBF-464B-9326-C69AE9277401}" presName="iconBgRect" presStyleLbl="bgShp" presStyleIdx="6" presStyleCnt="7"/>
      <dgm:spPr/>
    </dgm:pt>
    <dgm:pt modelId="{2DAB4099-A82D-4431-AFAA-C1CBC20DFB7C}" type="pres">
      <dgm:prSet presAssocID="{958A14A5-EDBF-464B-9326-C69AE927740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BD06140-7B9D-407C-8C83-44BF1A1CE760}" type="pres">
      <dgm:prSet presAssocID="{958A14A5-EDBF-464B-9326-C69AE9277401}" presName="spaceRect" presStyleCnt="0"/>
      <dgm:spPr/>
    </dgm:pt>
    <dgm:pt modelId="{B2F2498A-5EAE-4280-AF69-FB34FA3ADD04}" type="pres">
      <dgm:prSet presAssocID="{958A14A5-EDBF-464B-9326-C69AE927740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886830B-12A5-4E72-9046-EADF3B1CD384}" type="presOf" srcId="{6DF1DFC3-72E2-442C-9A9B-6553010E11E4}" destId="{855F2215-584D-4D79-B9BD-A13957B11BC7}" srcOrd="0" destOrd="0" presId="urn:microsoft.com/office/officeart/2018/5/layout/IconCircleLabelList"/>
    <dgm:cxn modelId="{55090F32-CBF1-4387-802C-AF94D37D65C9}" srcId="{A0D53D6E-85D3-426F-ADF3-30EA438721CA}" destId="{9D382936-3D93-4E57-B9F5-463564B5FCF6}" srcOrd="2" destOrd="0" parTransId="{B39BBBBE-1027-44D6-8403-A3F813C3AFE0}" sibTransId="{1DEBE8A3-6412-4FDD-9DFB-91BBCA2909EA}"/>
    <dgm:cxn modelId="{C9E5C635-3700-49D4-BA9A-7F5E59F3D567}" srcId="{A0D53D6E-85D3-426F-ADF3-30EA438721CA}" destId="{031FD481-F874-447F-8062-197B2BCB1301}" srcOrd="1" destOrd="0" parTransId="{A08B85D8-D36F-49C4-9169-01E2EDF2D066}" sibTransId="{B29A752F-742C-4F24-BDF1-29F87AA8B78A}"/>
    <dgm:cxn modelId="{13232838-19F9-441B-9FC0-3F46AAA03F5D}" type="presOf" srcId="{9259CA14-F1BD-405A-9FA7-973EB4D1990E}" destId="{41343AAA-8540-49FF-A0BF-A7463E688064}" srcOrd="0" destOrd="0" presId="urn:microsoft.com/office/officeart/2018/5/layout/IconCircleLabelList"/>
    <dgm:cxn modelId="{F702A03D-C7F9-4F9D-8F2F-F579491A4830}" type="presOf" srcId="{A0D53D6E-85D3-426F-ADF3-30EA438721CA}" destId="{C22A8736-0BE5-46FD-996D-39238DCCA799}" srcOrd="0" destOrd="0" presId="urn:microsoft.com/office/officeart/2018/5/layout/IconCircleLabelList"/>
    <dgm:cxn modelId="{D7E2EA51-77DD-4DA5-8BBC-E9660263A326}" type="presOf" srcId="{446C39C1-A0D3-463D-8BA8-D452375A94E9}" destId="{F0CD4DE9-4976-4954-8D59-EF4F2077B360}" srcOrd="0" destOrd="0" presId="urn:microsoft.com/office/officeart/2018/5/layout/IconCircleLabelList"/>
    <dgm:cxn modelId="{A08FE16D-8113-4A01-8637-6ECDEF70F1DD}" type="presOf" srcId="{958A14A5-EDBF-464B-9326-C69AE9277401}" destId="{B2F2498A-5EAE-4280-AF69-FB34FA3ADD04}" srcOrd="0" destOrd="0" presId="urn:microsoft.com/office/officeart/2018/5/layout/IconCircleLabelList"/>
    <dgm:cxn modelId="{D613266E-5B97-4B00-BD61-BF4D0562CB4E}" srcId="{A0D53D6E-85D3-426F-ADF3-30EA438721CA}" destId="{6DF1DFC3-72E2-442C-9A9B-6553010E11E4}" srcOrd="4" destOrd="0" parTransId="{6609333D-29F8-4706-BCFE-108C5D1798C9}" sibTransId="{C09E5D20-EC4C-4CB5-96C3-5E01C1A5B21A}"/>
    <dgm:cxn modelId="{447D8472-92A8-47A5-B48E-C00E832E39EF}" srcId="{A0D53D6E-85D3-426F-ADF3-30EA438721CA}" destId="{446C39C1-A0D3-463D-8BA8-D452375A94E9}" srcOrd="0" destOrd="0" parTransId="{B1AEF61C-4488-47DC-A223-F972506F218F}" sibTransId="{4A74060B-7453-41C3-858B-F9FB89211D37}"/>
    <dgm:cxn modelId="{F23A8B7E-7DAC-40E8-8F32-C8A4C4EA8807}" srcId="{A0D53D6E-85D3-426F-ADF3-30EA438721CA}" destId="{958A14A5-EDBF-464B-9326-C69AE9277401}" srcOrd="6" destOrd="0" parTransId="{1A8AB943-04D8-4076-81A9-9C64F7BD5CB0}" sibTransId="{7ED4A5D3-1A88-42BC-954C-15224D283E27}"/>
    <dgm:cxn modelId="{B42F759B-6831-4A73-B071-A0DA030DA998}" type="presOf" srcId="{031FD481-F874-447F-8062-197B2BCB1301}" destId="{7B9946A1-DA49-405F-A508-831081CF1A21}" srcOrd="0" destOrd="0" presId="urn:microsoft.com/office/officeart/2018/5/layout/IconCircleLabelList"/>
    <dgm:cxn modelId="{56827B9C-6EA1-46C6-9194-A9FF827952D6}" srcId="{A0D53D6E-85D3-426F-ADF3-30EA438721CA}" destId="{9A245030-DD29-4147-92D5-3580A8541B7F}" srcOrd="5" destOrd="0" parTransId="{683FD8BE-A2DA-4580-A8AB-9F8CE161FDA9}" sibTransId="{1C76FB5C-8C9B-4AB7-BD19-CB442D61D767}"/>
    <dgm:cxn modelId="{A3F346A9-42A7-4E99-B24B-DF30686482EE}" srcId="{A0D53D6E-85D3-426F-ADF3-30EA438721CA}" destId="{9259CA14-F1BD-405A-9FA7-973EB4D1990E}" srcOrd="3" destOrd="0" parTransId="{4403CBC4-8371-4D58-92BE-F9CF20B4ADE5}" sibTransId="{0648FC6E-2B2F-4399-8805-5D988FA9F985}"/>
    <dgm:cxn modelId="{5789A3ED-5826-4915-85F8-E150C568B9C5}" type="presOf" srcId="{9D382936-3D93-4E57-B9F5-463564B5FCF6}" destId="{F889A538-B689-4A59-832E-423A0432E2C4}" srcOrd="0" destOrd="0" presId="urn:microsoft.com/office/officeart/2018/5/layout/IconCircleLabelList"/>
    <dgm:cxn modelId="{27ED42FB-03E7-4E71-B0A9-5FA77BBBA98C}" type="presOf" srcId="{9A245030-DD29-4147-92D5-3580A8541B7F}" destId="{8240F053-1C09-480F-A657-F9AD3CC76779}" srcOrd="0" destOrd="0" presId="urn:microsoft.com/office/officeart/2018/5/layout/IconCircleLabelList"/>
    <dgm:cxn modelId="{B6ABD4D5-7663-4033-9C68-DCF0BE0BAAF7}" type="presParOf" srcId="{C22A8736-0BE5-46FD-996D-39238DCCA799}" destId="{B6CFD30D-862F-4C75-8917-3E4B641F3761}" srcOrd="0" destOrd="0" presId="urn:microsoft.com/office/officeart/2018/5/layout/IconCircleLabelList"/>
    <dgm:cxn modelId="{C31A7CB7-FFEB-431D-BDA1-CE16A11835C3}" type="presParOf" srcId="{B6CFD30D-862F-4C75-8917-3E4B641F3761}" destId="{D050554C-D9AE-4951-BC27-EF968AB25A93}" srcOrd="0" destOrd="0" presId="urn:microsoft.com/office/officeart/2018/5/layout/IconCircleLabelList"/>
    <dgm:cxn modelId="{BA3E9A6B-6859-46FE-9F68-8D1939808493}" type="presParOf" srcId="{B6CFD30D-862F-4C75-8917-3E4B641F3761}" destId="{35D19F5A-8D11-44E9-BEAE-5163EF8274AF}" srcOrd="1" destOrd="0" presId="urn:microsoft.com/office/officeart/2018/5/layout/IconCircleLabelList"/>
    <dgm:cxn modelId="{B920D811-46A7-454F-8762-859755889223}" type="presParOf" srcId="{B6CFD30D-862F-4C75-8917-3E4B641F3761}" destId="{4C76F17C-98AE-4CF0-92F8-43B60F6243A7}" srcOrd="2" destOrd="0" presId="urn:microsoft.com/office/officeart/2018/5/layout/IconCircleLabelList"/>
    <dgm:cxn modelId="{D67CD8AC-8170-4CE8-9D3C-4946D2DA85F9}" type="presParOf" srcId="{B6CFD30D-862F-4C75-8917-3E4B641F3761}" destId="{F0CD4DE9-4976-4954-8D59-EF4F2077B360}" srcOrd="3" destOrd="0" presId="urn:microsoft.com/office/officeart/2018/5/layout/IconCircleLabelList"/>
    <dgm:cxn modelId="{3A585122-68C3-4521-A2F2-AEC4D05A5BD1}" type="presParOf" srcId="{C22A8736-0BE5-46FD-996D-39238DCCA799}" destId="{6FB66DBE-DDB1-43C9-A347-AAB44B9F372D}" srcOrd="1" destOrd="0" presId="urn:microsoft.com/office/officeart/2018/5/layout/IconCircleLabelList"/>
    <dgm:cxn modelId="{28728B2D-AE93-4296-9172-F60BF662E351}" type="presParOf" srcId="{C22A8736-0BE5-46FD-996D-39238DCCA799}" destId="{184A7471-BA44-40B8-A397-8B90C4B754CD}" srcOrd="2" destOrd="0" presId="urn:microsoft.com/office/officeart/2018/5/layout/IconCircleLabelList"/>
    <dgm:cxn modelId="{46DAD5CE-0EB8-4038-A603-E7397BD51C48}" type="presParOf" srcId="{184A7471-BA44-40B8-A397-8B90C4B754CD}" destId="{4B7AC38D-0E26-46B6-A72A-B3BC56101363}" srcOrd="0" destOrd="0" presId="urn:microsoft.com/office/officeart/2018/5/layout/IconCircleLabelList"/>
    <dgm:cxn modelId="{269B75AB-0FDA-43F0-B195-2042075D2712}" type="presParOf" srcId="{184A7471-BA44-40B8-A397-8B90C4B754CD}" destId="{943A29A3-2A3D-4090-82CD-A9AD8933BAA8}" srcOrd="1" destOrd="0" presId="urn:microsoft.com/office/officeart/2018/5/layout/IconCircleLabelList"/>
    <dgm:cxn modelId="{1A2A6FF5-9116-480E-9101-C239B435EA17}" type="presParOf" srcId="{184A7471-BA44-40B8-A397-8B90C4B754CD}" destId="{D1CBEB99-ECED-497B-B4AC-8F8B6D5B2B9E}" srcOrd="2" destOrd="0" presId="urn:microsoft.com/office/officeart/2018/5/layout/IconCircleLabelList"/>
    <dgm:cxn modelId="{901DBED8-5B2F-453A-B789-EDB6D45C8096}" type="presParOf" srcId="{184A7471-BA44-40B8-A397-8B90C4B754CD}" destId="{7B9946A1-DA49-405F-A508-831081CF1A21}" srcOrd="3" destOrd="0" presId="urn:microsoft.com/office/officeart/2018/5/layout/IconCircleLabelList"/>
    <dgm:cxn modelId="{D79A28D8-4AF9-4A40-AB1D-9B3C98CC54E9}" type="presParOf" srcId="{C22A8736-0BE5-46FD-996D-39238DCCA799}" destId="{B380E621-97CE-411A-8871-0D8FAF2B22D3}" srcOrd="3" destOrd="0" presId="urn:microsoft.com/office/officeart/2018/5/layout/IconCircleLabelList"/>
    <dgm:cxn modelId="{678EF5FC-B9AE-4A3A-AE8A-F03901D023C5}" type="presParOf" srcId="{C22A8736-0BE5-46FD-996D-39238DCCA799}" destId="{39F75806-FEC3-451F-BE95-689045552F6C}" srcOrd="4" destOrd="0" presId="urn:microsoft.com/office/officeart/2018/5/layout/IconCircleLabelList"/>
    <dgm:cxn modelId="{98FD8B18-7AF6-43CA-92BB-2F1958FE3FD2}" type="presParOf" srcId="{39F75806-FEC3-451F-BE95-689045552F6C}" destId="{B119F0FA-4761-4E7B-B34A-7D272AB04BC4}" srcOrd="0" destOrd="0" presId="urn:microsoft.com/office/officeart/2018/5/layout/IconCircleLabelList"/>
    <dgm:cxn modelId="{045A3567-CCC2-4E6B-9A5B-446B03DB53F8}" type="presParOf" srcId="{39F75806-FEC3-451F-BE95-689045552F6C}" destId="{07DA7F6B-19E2-4174-815E-38CB34CBF949}" srcOrd="1" destOrd="0" presId="urn:microsoft.com/office/officeart/2018/5/layout/IconCircleLabelList"/>
    <dgm:cxn modelId="{F0DA62B5-0F06-4191-A61C-1BAC0080A563}" type="presParOf" srcId="{39F75806-FEC3-451F-BE95-689045552F6C}" destId="{00849015-341F-4E6B-835D-CF58D0AB159E}" srcOrd="2" destOrd="0" presId="urn:microsoft.com/office/officeart/2018/5/layout/IconCircleLabelList"/>
    <dgm:cxn modelId="{7C4F284B-228E-47B4-9156-B42A8BE2CEC7}" type="presParOf" srcId="{39F75806-FEC3-451F-BE95-689045552F6C}" destId="{F889A538-B689-4A59-832E-423A0432E2C4}" srcOrd="3" destOrd="0" presId="urn:microsoft.com/office/officeart/2018/5/layout/IconCircleLabelList"/>
    <dgm:cxn modelId="{DF041888-7607-423A-9FB8-3BAC9DEAA154}" type="presParOf" srcId="{C22A8736-0BE5-46FD-996D-39238DCCA799}" destId="{445ADDA0-66F2-49C0-BA84-7CDB4E72FBB3}" srcOrd="5" destOrd="0" presId="urn:microsoft.com/office/officeart/2018/5/layout/IconCircleLabelList"/>
    <dgm:cxn modelId="{387FC1AF-4FFC-46D5-B1FC-BD787AD0ED47}" type="presParOf" srcId="{C22A8736-0BE5-46FD-996D-39238DCCA799}" destId="{23105188-50CC-4D89-B494-4D1A54BBAF32}" srcOrd="6" destOrd="0" presId="urn:microsoft.com/office/officeart/2018/5/layout/IconCircleLabelList"/>
    <dgm:cxn modelId="{CFF2F3E0-B598-4AF5-B914-C90531AF82A0}" type="presParOf" srcId="{23105188-50CC-4D89-B494-4D1A54BBAF32}" destId="{42C7DA5E-B824-4761-960C-DBB0D8ABD644}" srcOrd="0" destOrd="0" presId="urn:microsoft.com/office/officeart/2018/5/layout/IconCircleLabelList"/>
    <dgm:cxn modelId="{BAED71DE-8100-4AF5-94A4-C1A3EB5786FD}" type="presParOf" srcId="{23105188-50CC-4D89-B494-4D1A54BBAF32}" destId="{5748860F-ECD7-40FA-B80C-92B66F950DAC}" srcOrd="1" destOrd="0" presId="urn:microsoft.com/office/officeart/2018/5/layout/IconCircleLabelList"/>
    <dgm:cxn modelId="{D659A13A-B712-4F57-9402-FC199A13BE3A}" type="presParOf" srcId="{23105188-50CC-4D89-B494-4D1A54BBAF32}" destId="{7A6ADBB9-519E-4A9E-A21A-290F61C1F0BA}" srcOrd="2" destOrd="0" presId="urn:microsoft.com/office/officeart/2018/5/layout/IconCircleLabelList"/>
    <dgm:cxn modelId="{44E308DD-C685-4D7F-AED6-52843BE5E89F}" type="presParOf" srcId="{23105188-50CC-4D89-B494-4D1A54BBAF32}" destId="{41343AAA-8540-49FF-A0BF-A7463E688064}" srcOrd="3" destOrd="0" presId="urn:microsoft.com/office/officeart/2018/5/layout/IconCircleLabelList"/>
    <dgm:cxn modelId="{3A060EDE-D691-4E3E-97FC-D55AF28C0360}" type="presParOf" srcId="{C22A8736-0BE5-46FD-996D-39238DCCA799}" destId="{D6210877-AC0F-443F-81B1-3E43D95DD67E}" srcOrd="7" destOrd="0" presId="urn:microsoft.com/office/officeart/2018/5/layout/IconCircleLabelList"/>
    <dgm:cxn modelId="{48A92BC7-3971-4BC4-A997-D18FB054F150}" type="presParOf" srcId="{C22A8736-0BE5-46FD-996D-39238DCCA799}" destId="{F70E746B-668E-4D1C-AF40-6FE7AC5DB9AD}" srcOrd="8" destOrd="0" presId="urn:microsoft.com/office/officeart/2018/5/layout/IconCircleLabelList"/>
    <dgm:cxn modelId="{F2784853-C25C-489B-874D-844A5F6CFA5B}" type="presParOf" srcId="{F70E746B-668E-4D1C-AF40-6FE7AC5DB9AD}" destId="{125498AF-DE2C-4355-B6DD-654592984155}" srcOrd="0" destOrd="0" presId="urn:microsoft.com/office/officeart/2018/5/layout/IconCircleLabelList"/>
    <dgm:cxn modelId="{78322F25-67B9-4A2D-9580-FB2E2A4987E2}" type="presParOf" srcId="{F70E746B-668E-4D1C-AF40-6FE7AC5DB9AD}" destId="{58EB94D2-6B9E-4E90-A2B4-1C99342B4650}" srcOrd="1" destOrd="0" presId="urn:microsoft.com/office/officeart/2018/5/layout/IconCircleLabelList"/>
    <dgm:cxn modelId="{921297CB-5A6B-4498-BE9E-5967820D7D7D}" type="presParOf" srcId="{F70E746B-668E-4D1C-AF40-6FE7AC5DB9AD}" destId="{F7C5CEF5-CC06-4B92-A2CC-C0695EBBB841}" srcOrd="2" destOrd="0" presId="urn:microsoft.com/office/officeart/2018/5/layout/IconCircleLabelList"/>
    <dgm:cxn modelId="{9627B969-DCFB-4E67-AE26-479500ADFA29}" type="presParOf" srcId="{F70E746B-668E-4D1C-AF40-6FE7AC5DB9AD}" destId="{855F2215-584D-4D79-B9BD-A13957B11BC7}" srcOrd="3" destOrd="0" presId="urn:microsoft.com/office/officeart/2018/5/layout/IconCircleLabelList"/>
    <dgm:cxn modelId="{633A9D46-D850-4336-9240-21F9AEF9139F}" type="presParOf" srcId="{C22A8736-0BE5-46FD-996D-39238DCCA799}" destId="{CD17D6B9-4F31-4E0D-9E72-CAD7D1DFE482}" srcOrd="9" destOrd="0" presId="urn:microsoft.com/office/officeart/2018/5/layout/IconCircleLabelList"/>
    <dgm:cxn modelId="{9ECAEA91-4E72-464C-A477-0FF0619C2111}" type="presParOf" srcId="{C22A8736-0BE5-46FD-996D-39238DCCA799}" destId="{9EF96370-7696-4375-8787-42F23912345B}" srcOrd="10" destOrd="0" presId="urn:microsoft.com/office/officeart/2018/5/layout/IconCircleLabelList"/>
    <dgm:cxn modelId="{ADF49DED-5860-443A-87AA-737162C3828E}" type="presParOf" srcId="{9EF96370-7696-4375-8787-42F23912345B}" destId="{8A0EBF68-5B5A-40A2-864C-EEDFF013FF71}" srcOrd="0" destOrd="0" presId="urn:microsoft.com/office/officeart/2018/5/layout/IconCircleLabelList"/>
    <dgm:cxn modelId="{3E5BD015-FD69-4286-933E-87A2D916F072}" type="presParOf" srcId="{9EF96370-7696-4375-8787-42F23912345B}" destId="{8EE1DB97-6102-4E17-9736-0B7DE7EAFD76}" srcOrd="1" destOrd="0" presId="urn:microsoft.com/office/officeart/2018/5/layout/IconCircleLabelList"/>
    <dgm:cxn modelId="{D38CE8E3-FD9D-4F8B-9AF2-D4B23FD4A214}" type="presParOf" srcId="{9EF96370-7696-4375-8787-42F23912345B}" destId="{C02CBB57-0D08-44E5-A0EF-017D7F58C5E6}" srcOrd="2" destOrd="0" presId="urn:microsoft.com/office/officeart/2018/5/layout/IconCircleLabelList"/>
    <dgm:cxn modelId="{3C343E9E-B51A-4210-8DB4-2448BBE1DDDD}" type="presParOf" srcId="{9EF96370-7696-4375-8787-42F23912345B}" destId="{8240F053-1C09-480F-A657-F9AD3CC76779}" srcOrd="3" destOrd="0" presId="urn:microsoft.com/office/officeart/2018/5/layout/IconCircleLabelList"/>
    <dgm:cxn modelId="{ED29611A-1AE1-40D4-B621-575476992938}" type="presParOf" srcId="{C22A8736-0BE5-46FD-996D-39238DCCA799}" destId="{1C07FB5E-1AE8-4AE6-A75F-1E062B89DA6B}" srcOrd="11" destOrd="0" presId="urn:microsoft.com/office/officeart/2018/5/layout/IconCircleLabelList"/>
    <dgm:cxn modelId="{820BC0C0-2285-4A14-96E8-BFB0229D6405}" type="presParOf" srcId="{C22A8736-0BE5-46FD-996D-39238DCCA799}" destId="{97E31C54-3911-4809-A30A-DE8AC3E604E1}" srcOrd="12" destOrd="0" presId="urn:microsoft.com/office/officeart/2018/5/layout/IconCircleLabelList"/>
    <dgm:cxn modelId="{0F238ACB-659B-4E84-A3D7-F8AED616B573}" type="presParOf" srcId="{97E31C54-3911-4809-A30A-DE8AC3E604E1}" destId="{F4885754-58BD-4AB3-9B5A-C812904BB335}" srcOrd="0" destOrd="0" presId="urn:microsoft.com/office/officeart/2018/5/layout/IconCircleLabelList"/>
    <dgm:cxn modelId="{6520E7C1-7918-45D0-9862-4EE4F66D061F}" type="presParOf" srcId="{97E31C54-3911-4809-A30A-DE8AC3E604E1}" destId="{2DAB4099-A82D-4431-AFAA-C1CBC20DFB7C}" srcOrd="1" destOrd="0" presId="urn:microsoft.com/office/officeart/2018/5/layout/IconCircleLabelList"/>
    <dgm:cxn modelId="{BDB8622A-E8BF-46BA-A502-366DE0033463}" type="presParOf" srcId="{97E31C54-3911-4809-A30A-DE8AC3E604E1}" destId="{5BD06140-7B9D-407C-8C83-44BF1A1CE760}" srcOrd="2" destOrd="0" presId="urn:microsoft.com/office/officeart/2018/5/layout/IconCircleLabelList"/>
    <dgm:cxn modelId="{8FF17232-980E-424B-9A77-A149CC736953}" type="presParOf" srcId="{97E31C54-3911-4809-A30A-DE8AC3E604E1}" destId="{B2F2498A-5EAE-4280-AF69-FB34FA3ADD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71C5C-01E6-4F14-8BA0-0D7CC2F04F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699ABE-D44B-47F2-821C-34824670CD31}">
      <dgm:prSet/>
      <dgm:spPr/>
      <dgm:t>
        <a:bodyPr/>
        <a:lstStyle/>
        <a:p>
          <a:r>
            <a:rPr lang="en-US" dirty="0"/>
            <a:t>SIRO (Senior Information </a:t>
          </a:r>
          <a:r>
            <a:rPr lang="en-US"/>
            <a:t>Risk Owner)</a:t>
          </a:r>
        </a:p>
      </dgm:t>
    </dgm:pt>
    <dgm:pt modelId="{5A1D8E68-377B-40AE-8F21-53CEF1487A74}" type="parTrans" cxnId="{B07B718C-6045-4DFD-A07F-C8CF9732084D}">
      <dgm:prSet/>
      <dgm:spPr/>
      <dgm:t>
        <a:bodyPr/>
        <a:lstStyle/>
        <a:p>
          <a:endParaRPr lang="en-US"/>
        </a:p>
      </dgm:t>
    </dgm:pt>
    <dgm:pt modelId="{E6769C08-5F15-401D-9004-687DFFACCC20}" type="sibTrans" cxnId="{B07B718C-6045-4DFD-A07F-C8CF9732084D}">
      <dgm:prSet/>
      <dgm:spPr/>
      <dgm:t>
        <a:bodyPr/>
        <a:lstStyle/>
        <a:p>
          <a:endParaRPr lang="en-US"/>
        </a:p>
      </dgm:t>
    </dgm:pt>
    <dgm:pt modelId="{BED941D3-3414-46A0-90FC-9384DCA65361}">
      <dgm:prSet/>
      <dgm:spPr/>
      <dgm:t>
        <a:bodyPr/>
        <a:lstStyle/>
        <a:p>
          <a:r>
            <a:rPr lang="en-US"/>
            <a:t>Caldicott Guardian</a:t>
          </a:r>
        </a:p>
      </dgm:t>
    </dgm:pt>
    <dgm:pt modelId="{1409778A-EE99-4761-9EAE-B91DFC20417E}" type="parTrans" cxnId="{222AA376-4954-4B27-BBCA-954EFFE92AF3}">
      <dgm:prSet/>
      <dgm:spPr/>
      <dgm:t>
        <a:bodyPr/>
        <a:lstStyle/>
        <a:p>
          <a:endParaRPr lang="en-US"/>
        </a:p>
      </dgm:t>
    </dgm:pt>
    <dgm:pt modelId="{A2B7C795-D228-4D95-A4B6-C6FCFB1B8FDA}" type="sibTrans" cxnId="{222AA376-4954-4B27-BBCA-954EFFE92AF3}">
      <dgm:prSet/>
      <dgm:spPr/>
      <dgm:t>
        <a:bodyPr/>
        <a:lstStyle/>
        <a:p>
          <a:endParaRPr lang="en-US"/>
        </a:p>
      </dgm:t>
    </dgm:pt>
    <dgm:pt modelId="{40E6609A-0C19-4FD7-B71F-B2D974AA1071}">
      <dgm:prSet/>
      <dgm:spPr/>
      <dgm:t>
        <a:bodyPr/>
        <a:lstStyle/>
        <a:p>
          <a:r>
            <a:rPr lang="en-US"/>
            <a:t>Data Protection Officer</a:t>
          </a:r>
        </a:p>
      </dgm:t>
    </dgm:pt>
    <dgm:pt modelId="{B2E0904B-F51B-453F-B1E6-0F98BD07AA35}" type="parTrans" cxnId="{7CC65566-0170-40BA-AC26-744145DA15DA}">
      <dgm:prSet/>
      <dgm:spPr/>
      <dgm:t>
        <a:bodyPr/>
        <a:lstStyle/>
        <a:p>
          <a:endParaRPr lang="en-US"/>
        </a:p>
      </dgm:t>
    </dgm:pt>
    <dgm:pt modelId="{8A49EE15-009C-4AD5-952B-5BBDD7B27415}" type="sibTrans" cxnId="{7CC65566-0170-40BA-AC26-744145DA15DA}">
      <dgm:prSet/>
      <dgm:spPr/>
      <dgm:t>
        <a:bodyPr/>
        <a:lstStyle/>
        <a:p>
          <a:endParaRPr lang="en-US"/>
        </a:p>
      </dgm:t>
    </dgm:pt>
    <dgm:pt modelId="{DE09EC25-7A5A-49F6-BD0B-DC099CD1F8FE}">
      <dgm:prSet/>
      <dgm:spPr/>
      <dgm:t>
        <a:bodyPr/>
        <a:lstStyle/>
        <a:p>
          <a:r>
            <a:rPr lang="en-US"/>
            <a:t>Information Governance Team</a:t>
          </a:r>
        </a:p>
      </dgm:t>
    </dgm:pt>
    <dgm:pt modelId="{EF599718-3898-4875-969E-B409407054FD}" type="parTrans" cxnId="{939F6F1E-08DC-4379-95D7-C473E616DCD7}">
      <dgm:prSet/>
      <dgm:spPr/>
      <dgm:t>
        <a:bodyPr/>
        <a:lstStyle/>
        <a:p>
          <a:endParaRPr lang="en-US"/>
        </a:p>
      </dgm:t>
    </dgm:pt>
    <dgm:pt modelId="{E3F9B734-5D9E-45D0-9E7C-C7281848D046}" type="sibTrans" cxnId="{939F6F1E-08DC-4379-95D7-C473E616DCD7}">
      <dgm:prSet/>
      <dgm:spPr/>
      <dgm:t>
        <a:bodyPr/>
        <a:lstStyle/>
        <a:p>
          <a:endParaRPr lang="en-US"/>
        </a:p>
      </dgm:t>
    </dgm:pt>
    <dgm:pt modelId="{4DC16EFF-9E71-4371-A3C8-96FC5313DADD}">
      <dgm:prSet/>
      <dgm:spPr/>
      <dgm:t>
        <a:bodyPr/>
        <a:lstStyle/>
        <a:p>
          <a:r>
            <a:rPr lang="en-US"/>
            <a:t>Information Sharing Agreements</a:t>
          </a:r>
        </a:p>
      </dgm:t>
    </dgm:pt>
    <dgm:pt modelId="{18D2B9F4-8F70-4C44-8E6B-E8A40EFFF611}" type="parTrans" cxnId="{16E90CBA-4518-47B6-9E09-6022548079BF}">
      <dgm:prSet/>
      <dgm:spPr/>
      <dgm:t>
        <a:bodyPr/>
        <a:lstStyle/>
        <a:p>
          <a:endParaRPr lang="en-US"/>
        </a:p>
      </dgm:t>
    </dgm:pt>
    <dgm:pt modelId="{AE4E68C3-1E82-4AA1-81AE-A84901C2DE63}" type="sibTrans" cxnId="{16E90CBA-4518-47B6-9E09-6022548079BF}">
      <dgm:prSet/>
      <dgm:spPr/>
      <dgm:t>
        <a:bodyPr/>
        <a:lstStyle/>
        <a:p>
          <a:endParaRPr lang="en-US"/>
        </a:p>
      </dgm:t>
    </dgm:pt>
    <dgm:pt modelId="{B822BE57-9C4B-4949-999F-30C2AEFA93F5}">
      <dgm:prSet/>
      <dgm:spPr/>
      <dgm:t>
        <a:bodyPr/>
        <a:lstStyle/>
        <a:p>
          <a:r>
            <a:rPr lang="en-US"/>
            <a:t>Clinical Information System</a:t>
          </a:r>
        </a:p>
      </dgm:t>
    </dgm:pt>
    <dgm:pt modelId="{22C6911D-19DE-4E02-AAFC-C0B3D3F2D10E}" type="parTrans" cxnId="{4DE86428-E10D-429F-9897-514A70488DF1}">
      <dgm:prSet/>
      <dgm:spPr/>
      <dgm:t>
        <a:bodyPr/>
        <a:lstStyle/>
        <a:p>
          <a:endParaRPr lang="en-US"/>
        </a:p>
      </dgm:t>
    </dgm:pt>
    <dgm:pt modelId="{C941970D-432B-4E6B-BCA7-F4BE4DCA1C61}" type="sibTrans" cxnId="{4DE86428-E10D-429F-9897-514A70488DF1}">
      <dgm:prSet/>
      <dgm:spPr/>
      <dgm:t>
        <a:bodyPr/>
        <a:lstStyle/>
        <a:p>
          <a:endParaRPr lang="en-US"/>
        </a:p>
      </dgm:t>
    </dgm:pt>
    <dgm:pt modelId="{25826951-D922-7F42-9902-314EF4155629}" type="pres">
      <dgm:prSet presAssocID="{47771C5C-01E6-4F14-8BA0-0D7CC2F04F23}" presName="vert0" presStyleCnt="0">
        <dgm:presLayoutVars>
          <dgm:dir/>
          <dgm:animOne val="branch"/>
          <dgm:animLvl val="lvl"/>
        </dgm:presLayoutVars>
      </dgm:prSet>
      <dgm:spPr/>
    </dgm:pt>
    <dgm:pt modelId="{E2830419-3A9B-DE47-BC91-80AAE9FF0FB6}" type="pres">
      <dgm:prSet presAssocID="{3D699ABE-D44B-47F2-821C-34824670CD31}" presName="thickLine" presStyleLbl="alignNode1" presStyleIdx="0" presStyleCnt="6"/>
      <dgm:spPr/>
    </dgm:pt>
    <dgm:pt modelId="{1C0DAB5C-E12D-4248-AC6F-4473DE3E51A3}" type="pres">
      <dgm:prSet presAssocID="{3D699ABE-D44B-47F2-821C-34824670CD31}" presName="horz1" presStyleCnt="0"/>
      <dgm:spPr/>
    </dgm:pt>
    <dgm:pt modelId="{3F4E6237-F69B-7844-ACC5-F21593671639}" type="pres">
      <dgm:prSet presAssocID="{3D699ABE-D44B-47F2-821C-34824670CD31}" presName="tx1" presStyleLbl="revTx" presStyleIdx="0" presStyleCnt="6"/>
      <dgm:spPr/>
    </dgm:pt>
    <dgm:pt modelId="{418343FE-6B33-0248-B4E2-B6D46716F6FF}" type="pres">
      <dgm:prSet presAssocID="{3D699ABE-D44B-47F2-821C-34824670CD31}" presName="vert1" presStyleCnt="0"/>
      <dgm:spPr/>
    </dgm:pt>
    <dgm:pt modelId="{8D789AD6-84F0-3149-9FA3-8D70CB319851}" type="pres">
      <dgm:prSet presAssocID="{BED941D3-3414-46A0-90FC-9384DCA65361}" presName="thickLine" presStyleLbl="alignNode1" presStyleIdx="1" presStyleCnt="6"/>
      <dgm:spPr/>
    </dgm:pt>
    <dgm:pt modelId="{7D1AF044-2F56-EC4B-91F1-A102335DEFF4}" type="pres">
      <dgm:prSet presAssocID="{BED941D3-3414-46A0-90FC-9384DCA65361}" presName="horz1" presStyleCnt="0"/>
      <dgm:spPr/>
    </dgm:pt>
    <dgm:pt modelId="{60BA2C5D-9FD2-4841-8147-1AA40BA4E65D}" type="pres">
      <dgm:prSet presAssocID="{BED941D3-3414-46A0-90FC-9384DCA65361}" presName="tx1" presStyleLbl="revTx" presStyleIdx="1" presStyleCnt="6"/>
      <dgm:spPr/>
    </dgm:pt>
    <dgm:pt modelId="{F27FBCDB-6E76-704F-9464-60D3164B3DA3}" type="pres">
      <dgm:prSet presAssocID="{BED941D3-3414-46A0-90FC-9384DCA65361}" presName="vert1" presStyleCnt="0"/>
      <dgm:spPr/>
    </dgm:pt>
    <dgm:pt modelId="{79361161-EC4F-214F-B1A0-B25779697AAD}" type="pres">
      <dgm:prSet presAssocID="{40E6609A-0C19-4FD7-B71F-B2D974AA1071}" presName="thickLine" presStyleLbl="alignNode1" presStyleIdx="2" presStyleCnt="6"/>
      <dgm:spPr/>
    </dgm:pt>
    <dgm:pt modelId="{8DEC1CA2-9F82-EF45-9440-9E0793257BD0}" type="pres">
      <dgm:prSet presAssocID="{40E6609A-0C19-4FD7-B71F-B2D974AA1071}" presName="horz1" presStyleCnt="0"/>
      <dgm:spPr/>
    </dgm:pt>
    <dgm:pt modelId="{1ABF72B5-DAE2-A247-87A6-30F5EE20DA74}" type="pres">
      <dgm:prSet presAssocID="{40E6609A-0C19-4FD7-B71F-B2D974AA1071}" presName="tx1" presStyleLbl="revTx" presStyleIdx="2" presStyleCnt="6"/>
      <dgm:spPr/>
    </dgm:pt>
    <dgm:pt modelId="{42A41840-87B3-264C-85FA-D99E91178469}" type="pres">
      <dgm:prSet presAssocID="{40E6609A-0C19-4FD7-B71F-B2D974AA1071}" presName="vert1" presStyleCnt="0"/>
      <dgm:spPr/>
    </dgm:pt>
    <dgm:pt modelId="{EC515551-5CA6-714D-9CB0-97EE6BB2A9DD}" type="pres">
      <dgm:prSet presAssocID="{DE09EC25-7A5A-49F6-BD0B-DC099CD1F8FE}" presName="thickLine" presStyleLbl="alignNode1" presStyleIdx="3" presStyleCnt="6"/>
      <dgm:spPr/>
    </dgm:pt>
    <dgm:pt modelId="{4F76FA85-6159-E646-A4EF-1603C03450ED}" type="pres">
      <dgm:prSet presAssocID="{DE09EC25-7A5A-49F6-BD0B-DC099CD1F8FE}" presName="horz1" presStyleCnt="0"/>
      <dgm:spPr/>
    </dgm:pt>
    <dgm:pt modelId="{1376D40B-E4C2-D94E-9509-D069FC9FC7DA}" type="pres">
      <dgm:prSet presAssocID="{DE09EC25-7A5A-49F6-BD0B-DC099CD1F8FE}" presName="tx1" presStyleLbl="revTx" presStyleIdx="3" presStyleCnt="6"/>
      <dgm:spPr/>
    </dgm:pt>
    <dgm:pt modelId="{1306D24D-3CA6-2B40-8EFB-B7E274E8EE90}" type="pres">
      <dgm:prSet presAssocID="{DE09EC25-7A5A-49F6-BD0B-DC099CD1F8FE}" presName="vert1" presStyleCnt="0"/>
      <dgm:spPr/>
    </dgm:pt>
    <dgm:pt modelId="{18E406FC-FA8B-CB49-BB1E-1C08189464C3}" type="pres">
      <dgm:prSet presAssocID="{4DC16EFF-9E71-4371-A3C8-96FC5313DADD}" presName="thickLine" presStyleLbl="alignNode1" presStyleIdx="4" presStyleCnt="6"/>
      <dgm:spPr/>
    </dgm:pt>
    <dgm:pt modelId="{2965F957-37B7-174F-B8B2-5800D2E5F5D1}" type="pres">
      <dgm:prSet presAssocID="{4DC16EFF-9E71-4371-A3C8-96FC5313DADD}" presName="horz1" presStyleCnt="0"/>
      <dgm:spPr/>
    </dgm:pt>
    <dgm:pt modelId="{57BB1DF6-1FF4-3F4A-BB1A-B2A701996F2F}" type="pres">
      <dgm:prSet presAssocID="{4DC16EFF-9E71-4371-A3C8-96FC5313DADD}" presName="tx1" presStyleLbl="revTx" presStyleIdx="4" presStyleCnt="6"/>
      <dgm:spPr/>
    </dgm:pt>
    <dgm:pt modelId="{C04B6710-48BD-D94F-933C-3BE6CB964293}" type="pres">
      <dgm:prSet presAssocID="{4DC16EFF-9E71-4371-A3C8-96FC5313DADD}" presName="vert1" presStyleCnt="0"/>
      <dgm:spPr/>
    </dgm:pt>
    <dgm:pt modelId="{5814E4F7-1233-2D4B-9B59-E8B36E1DDA54}" type="pres">
      <dgm:prSet presAssocID="{B822BE57-9C4B-4949-999F-30C2AEFA93F5}" presName="thickLine" presStyleLbl="alignNode1" presStyleIdx="5" presStyleCnt="6"/>
      <dgm:spPr/>
    </dgm:pt>
    <dgm:pt modelId="{25AFA818-1872-404A-97EB-78215DDF89C3}" type="pres">
      <dgm:prSet presAssocID="{B822BE57-9C4B-4949-999F-30C2AEFA93F5}" presName="horz1" presStyleCnt="0"/>
      <dgm:spPr/>
    </dgm:pt>
    <dgm:pt modelId="{1B667E94-013E-564A-909F-4E7208DA1EAB}" type="pres">
      <dgm:prSet presAssocID="{B822BE57-9C4B-4949-999F-30C2AEFA93F5}" presName="tx1" presStyleLbl="revTx" presStyleIdx="5" presStyleCnt="6"/>
      <dgm:spPr/>
    </dgm:pt>
    <dgm:pt modelId="{36FC610E-67DF-094B-8F90-0D37EF780AE2}" type="pres">
      <dgm:prSet presAssocID="{B822BE57-9C4B-4949-999F-30C2AEFA93F5}" presName="vert1" presStyleCnt="0"/>
      <dgm:spPr/>
    </dgm:pt>
  </dgm:ptLst>
  <dgm:cxnLst>
    <dgm:cxn modelId="{939F6F1E-08DC-4379-95D7-C473E616DCD7}" srcId="{47771C5C-01E6-4F14-8BA0-0D7CC2F04F23}" destId="{DE09EC25-7A5A-49F6-BD0B-DC099CD1F8FE}" srcOrd="3" destOrd="0" parTransId="{EF599718-3898-4875-969E-B409407054FD}" sibTransId="{E3F9B734-5D9E-45D0-9E7C-C7281848D046}"/>
    <dgm:cxn modelId="{4DE86428-E10D-429F-9897-514A70488DF1}" srcId="{47771C5C-01E6-4F14-8BA0-0D7CC2F04F23}" destId="{B822BE57-9C4B-4949-999F-30C2AEFA93F5}" srcOrd="5" destOrd="0" parTransId="{22C6911D-19DE-4E02-AAFC-C0B3D3F2D10E}" sibTransId="{C941970D-432B-4E6B-BCA7-F4BE4DCA1C61}"/>
    <dgm:cxn modelId="{437C1643-C85A-C144-84DE-044E3EE5D7B8}" type="presOf" srcId="{B822BE57-9C4B-4949-999F-30C2AEFA93F5}" destId="{1B667E94-013E-564A-909F-4E7208DA1EAB}" srcOrd="0" destOrd="0" presId="urn:microsoft.com/office/officeart/2008/layout/LinedList"/>
    <dgm:cxn modelId="{1F4C8A4D-A1C7-434C-B08B-148AB586E93E}" type="presOf" srcId="{47771C5C-01E6-4F14-8BA0-0D7CC2F04F23}" destId="{25826951-D922-7F42-9902-314EF4155629}" srcOrd="0" destOrd="0" presId="urn:microsoft.com/office/officeart/2008/layout/LinedList"/>
    <dgm:cxn modelId="{AE62BE53-A303-F54D-AA18-E485135EAE7E}" type="presOf" srcId="{40E6609A-0C19-4FD7-B71F-B2D974AA1071}" destId="{1ABF72B5-DAE2-A247-87A6-30F5EE20DA74}" srcOrd="0" destOrd="0" presId="urn:microsoft.com/office/officeart/2008/layout/LinedList"/>
    <dgm:cxn modelId="{7CC65566-0170-40BA-AC26-744145DA15DA}" srcId="{47771C5C-01E6-4F14-8BA0-0D7CC2F04F23}" destId="{40E6609A-0C19-4FD7-B71F-B2D974AA1071}" srcOrd="2" destOrd="0" parTransId="{B2E0904B-F51B-453F-B1E6-0F98BD07AA35}" sibTransId="{8A49EE15-009C-4AD5-952B-5BBDD7B27415}"/>
    <dgm:cxn modelId="{9D066470-2BB1-D545-99C4-93DFFE3D39E3}" type="presOf" srcId="{DE09EC25-7A5A-49F6-BD0B-DC099CD1F8FE}" destId="{1376D40B-E4C2-D94E-9509-D069FC9FC7DA}" srcOrd="0" destOrd="0" presId="urn:microsoft.com/office/officeart/2008/layout/LinedList"/>
    <dgm:cxn modelId="{222AA376-4954-4B27-BBCA-954EFFE92AF3}" srcId="{47771C5C-01E6-4F14-8BA0-0D7CC2F04F23}" destId="{BED941D3-3414-46A0-90FC-9384DCA65361}" srcOrd="1" destOrd="0" parTransId="{1409778A-EE99-4761-9EAE-B91DFC20417E}" sibTransId="{A2B7C795-D228-4D95-A4B6-C6FCFB1B8FDA}"/>
    <dgm:cxn modelId="{19C9C280-EACE-8F44-B011-553B00D098BB}" type="presOf" srcId="{BED941D3-3414-46A0-90FC-9384DCA65361}" destId="{60BA2C5D-9FD2-4841-8147-1AA40BA4E65D}" srcOrd="0" destOrd="0" presId="urn:microsoft.com/office/officeart/2008/layout/LinedList"/>
    <dgm:cxn modelId="{21F8AE84-1F93-9847-8A5C-9FDEE6B8B2C9}" type="presOf" srcId="{4DC16EFF-9E71-4371-A3C8-96FC5313DADD}" destId="{57BB1DF6-1FF4-3F4A-BB1A-B2A701996F2F}" srcOrd="0" destOrd="0" presId="urn:microsoft.com/office/officeart/2008/layout/LinedList"/>
    <dgm:cxn modelId="{B07B718C-6045-4DFD-A07F-C8CF9732084D}" srcId="{47771C5C-01E6-4F14-8BA0-0D7CC2F04F23}" destId="{3D699ABE-D44B-47F2-821C-34824670CD31}" srcOrd="0" destOrd="0" parTransId="{5A1D8E68-377B-40AE-8F21-53CEF1487A74}" sibTransId="{E6769C08-5F15-401D-9004-687DFFACCC20}"/>
    <dgm:cxn modelId="{1CFA80A6-E5B1-C14C-B750-774B8D4DBE6F}" type="presOf" srcId="{3D699ABE-D44B-47F2-821C-34824670CD31}" destId="{3F4E6237-F69B-7844-ACC5-F21593671639}" srcOrd="0" destOrd="0" presId="urn:microsoft.com/office/officeart/2008/layout/LinedList"/>
    <dgm:cxn modelId="{16E90CBA-4518-47B6-9E09-6022548079BF}" srcId="{47771C5C-01E6-4F14-8BA0-0D7CC2F04F23}" destId="{4DC16EFF-9E71-4371-A3C8-96FC5313DADD}" srcOrd="4" destOrd="0" parTransId="{18D2B9F4-8F70-4C44-8E6B-E8A40EFFF611}" sibTransId="{AE4E68C3-1E82-4AA1-81AE-A84901C2DE63}"/>
    <dgm:cxn modelId="{C44379E4-EB30-4148-A52E-0740031441D4}" type="presParOf" srcId="{25826951-D922-7F42-9902-314EF4155629}" destId="{E2830419-3A9B-DE47-BC91-80AAE9FF0FB6}" srcOrd="0" destOrd="0" presId="urn:microsoft.com/office/officeart/2008/layout/LinedList"/>
    <dgm:cxn modelId="{EFCAC789-90EB-854D-9DD1-CDFBCCCFE45E}" type="presParOf" srcId="{25826951-D922-7F42-9902-314EF4155629}" destId="{1C0DAB5C-E12D-4248-AC6F-4473DE3E51A3}" srcOrd="1" destOrd="0" presId="urn:microsoft.com/office/officeart/2008/layout/LinedList"/>
    <dgm:cxn modelId="{DBDEB3BD-6AFD-F140-9AB2-9355A5993AA7}" type="presParOf" srcId="{1C0DAB5C-E12D-4248-AC6F-4473DE3E51A3}" destId="{3F4E6237-F69B-7844-ACC5-F21593671639}" srcOrd="0" destOrd="0" presId="urn:microsoft.com/office/officeart/2008/layout/LinedList"/>
    <dgm:cxn modelId="{53A0730D-F1D5-5B42-A8EF-665403CE2536}" type="presParOf" srcId="{1C0DAB5C-E12D-4248-AC6F-4473DE3E51A3}" destId="{418343FE-6B33-0248-B4E2-B6D46716F6FF}" srcOrd="1" destOrd="0" presId="urn:microsoft.com/office/officeart/2008/layout/LinedList"/>
    <dgm:cxn modelId="{9706DCD4-E633-ED40-8337-3941F9EDFBDC}" type="presParOf" srcId="{25826951-D922-7F42-9902-314EF4155629}" destId="{8D789AD6-84F0-3149-9FA3-8D70CB319851}" srcOrd="2" destOrd="0" presId="urn:microsoft.com/office/officeart/2008/layout/LinedList"/>
    <dgm:cxn modelId="{09296E20-59ED-B44A-A0BB-EE6FA5E73AC0}" type="presParOf" srcId="{25826951-D922-7F42-9902-314EF4155629}" destId="{7D1AF044-2F56-EC4B-91F1-A102335DEFF4}" srcOrd="3" destOrd="0" presId="urn:microsoft.com/office/officeart/2008/layout/LinedList"/>
    <dgm:cxn modelId="{8A399F4A-E82B-944E-AAF2-5EEE0E543195}" type="presParOf" srcId="{7D1AF044-2F56-EC4B-91F1-A102335DEFF4}" destId="{60BA2C5D-9FD2-4841-8147-1AA40BA4E65D}" srcOrd="0" destOrd="0" presId="urn:microsoft.com/office/officeart/2008/layout/LinedList"/>
    <dgm:cxn modelId="{EBB8A226-2000-5346-8DF1-A0B4182852EC}" type="presParOf" srcId="{7D1AF044-2F56-EC4B-91F1-A102335DEFF4}" destId="{F27FBCDB-6E76-704F-9464-60D3164B3DA3}" srcOrd="1" destOrd="0" presId="urn:microsoft.com/office/officeart/2008/layout/LinedList"/>
    <dgm:cxn modelId="{5F373ACE-902D-C343-9636-94F961E4C66A}" type="presParOf" srcId="{25826951-D922-7F42-9902-314EF4155629}" destId="{79361161-EC4F-214F-B1A0-B25779697AAD}" srcOrd="4" destOrd="0" presId="urn:microsoft.com/office/officeart/2008/layout/LinedList"/>
    <dgm:cxn modelId="{42B177BA-3322-8241-8C58-FCBC94AA0CA0}" type="presParOf" srcId="{25826951-D922-7F42-9902-314EF4155629}" destId="{8DEC1CA2-9F82-EF45-9440-9E0793257BD0}" srcOrd="5" destOrd="0" presId="urn:microsoft.com/office/officeart/2008/layout/LinedList"/>
    <dgm:cxn modelId="{FBA9F465-0815-EC42-BE36-7A708DC243C9}" type="presParOf" srcId="{8DEC1CA2-9F82-EF45-9440-9E0793257BD0}" destId="{1ABF72B5-DAE2-A247-87A6-30F5EE20DA74}" srcOrd="0" destOrd="0" presId="urn:microsoft.com/office/officeart/2008/layout/LinedList"/>
    <dgm:cxn modelId="{ED121226-C7B8-1840-87E3-E8D782601E49}" type="presParOf" srcId="{8DEC1CA2-9F82-EF45-9440-9E0793257BD0}" destId="{42A41840-87B3-264C-85FA-D99E91178469}" srcOrd="1" destOrd="0" presId="urn:microsoft.com/office/officeart/2008/layout/LinedList"/>
    <dgm:cxn modelId="{07A35D31-FA8C-D44E-AF54-4B06CA392E1E}" type="presParOf" srcId="{25826951-D922-7F42-9902-314EF4155629}" destId="{EC515551-5CA6-714D-9CB0-97EE6BB2A9DD}" srcOrd="6" destOrd="0" presId="urn:microsoft.com/office/officeart/2008/layout/LinedList"/>
    <dgm:cxn modelId="{68121379-560B-B549-B999-3B2CA89E39C2}" type="presParOf" srcId="{25826951-D922-7F42-9902-314EF4155629}" destId="{4F76FA85-6159-E646-A4EF-1603C03450ED}" srcOrd="7" destOrd="0" presId="urn:microsoft.com/office/officeart/2008/layout/LinedList"/>
    <dgm:cxn modelId="{862062E8-274A-CF41-9E5B-057DA740EA18}" type="presParOf" srcId="{4F76FA85-6159-E646-A4EF-1603C03450ED}" destId="{1376D40B-E4C2-D94E-9509-D069FC9FC7DA}" srcOrd="0" destOrd="0" presId="urn:microsoft.com/office/officeart/2008/layout/LinedList"/>
    <dgm:cxn modelId="{C4B7172B-D8F8-F641-BD6C-670A6E45E3AC}" type="presParOf" srcId="{4F76FA85-6159-E646-A4EF-1603C03450ED}" destId="{1306D24D-3CA6-2B40-8EFB-B7E274E8EE90}" srcOrd="1" destOrd="0" presId="urn:microsoft.com/office/officeart/2008/layout/LinedList"/>
    <dgm:cxn modelId="{D23BDE49-0343-5244-A0A3-D1F983CE9B53}" type="presParOf" srcId="{25826951-D922-7F42-9902-314EF4155629}" destId="{18E406FC-FA8B-CB49-BB1E-1C08189464C3}" srcOrd="8" destOrd="0" presId="urn:microsoft.com/office/officeart/2008/layout/LinedList"/>
    <dgm:cxn modelId="{4045CBB5-67CC-044B-B7B7-CDC8E5796455}" type="presParOf" srcId="{25826951-D922-7F42-9902-314EF4155629}" destId="{2965F957-37B7-174F-B8B2-5800D2E5F5D1}" srcOrd="9" destOrd="0" presId="urn:microsoft.com/office/officeart/2008/layout/LinedList"/>
    <dgm:cxn modelId="{D7CC823F-42DF-054A-9C52-CCF9A12E0BF8}" type="presParOf" srcId="{2965F957-37B7-174F-B8B2-5800D2E5F5D1}" destId="{57BB1DF6-1FF4-3F4A-BB1A-B2A701996F2F}" srcOrd="0" destOrd="0" presId="urn:microsoft.com/office/officeart/2008/layout/LinedList"/>
    <dgm:cxn modelId="{FA293FF2-FCA9-AE47-8993-2D2369A68E24}" type="presParOf" srcId="{2965F957-37B7-174F-B8B2-5800D2E5F5D1}" destId="{C04B6710-48BD-D94F-933C-3BE6CB964293}" srcOrd="1" destOrd="0" presId="urn:microsoft.com/office/officeart/2008/layout/LinedList"/>
    <dgm:cxn modelId="{81A1FC81-E1D2-2A43-89B7-D3B01D504073}" type="presParOf" srcId="{25826951-D922-7F42-9902-314EF4155629}" destId="{5814E4F7-1233-2D4B-9B59-E8B36E1DDA54}" srcOrd="10" destOrd="0" presId="urn:microsoft.com/office/officeart/2008/layout/LinedList"/>
    <dgm:cxn modelId="{AD6C8FC2-21BA-974F-9F97-0C9F157D5DF6}" type="presParOf" srcId="{25826951-D922-7F42-9902-314EF4155629}" destId="{25AFA818-1872-404A-97EB-78215DDF89C3}" srcOrd="11" destOrd="0" presId="urn:microsoft.com/office/officeart/2008/layout/LinedList"/>
    <dgm:cxn modelId="{E0433CDB-FB7F-6341-AD42-26461995D9C5}" type="presParOf" srcId="{25AFA818-1872-404A-97EB-78215DDF89C3}" destId="{1B667E94-013E-564A-909F-4E7208DA1EAB}" srcOrd="0" destOrd="0" presId="urn:microsoft.com/office/officeart/2008/layout/LinedList"/>
    <dgm:cxn modelId="{59BDFAF2-CDFD-274C-9230-685259D83F56}" type="presParOf" srcId="{25AFA818-1872-404A-97EB-78215DDF89C3}" destId="{36FC610E-67DF-094B-8F90-0D37EF780A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AF772-5A4F-4A58-A337-1380E745A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079ED-414A-445B-B379-353B5725FCEE}">
      <dgm:prSet/>
      <dgm:spPr/>
      <dgm:t>
        <a:bodyPr/>
        <a:lstStyle/>
        <a:p>
          <a:r>
            <a:rPr lang="en-US"/>
            <a:t>HEMSBase</a:t>
          </a:r>
        </a:p>
      </dgm:t>
    </dgm:pt>
    <dgm:pt modelId="{5795E22A-F684-4F46-9479-6D6397E84E72}" type="parTrans" cxnId="{6102E9E8-6B96-413C-B0FC-C5E90D0BE271}">
      <dgm:prSet/>
      <dgm:spPr/>
      <dgm:t>
        <a:bodyPr/>
        <a:lstStyle/>
        <a:p>
          <a:endParaRPr lang="en-US"/>
        </a:p>
      </dgm:t>
    </dgm:pt>
    <dgm:pt modelId="{48895938-D644-450E-AEC6-A80669E1C17A}" type="sibTrans" cxnId="{6102E9E8-6B96-413C-B0FC-C5E90D0BE271}">
      <dgm:prSet/>
      <dgm:spPr/>
      <dgm:t>
        <a:bodyPr/>
        <a:lstStyle/>
        <a:p>
          <a:endParaRPr lang="en-US"/>
        </a:p>
      </dgm:t>
    </dgm:pt>
    <dgm:pt modelId="{18DBD53D-41D5-4F24-9794-B5294AC110C9}">
      <dgm:prSet/>
      <dgm:spPr/>
      <dgm:t>
        <a:bodyPr/>
        <a:lstStyle/>
        <a:p>
          <a:r>
            <a:rPr lang="en-US"/>
            <a:t>Internal access</a:t>
          </a:r>
        </a:p>
      </dgm:t>
    </dgm:pt>
    <dgm:pt modelId="{71653EE9-D1D5-4D00-8ACB-8BE30EBF49CC}" type="parTrans" cxnId="{44634FF7-DEF2-4A6C-9C68-0F29EAC348C7}">
      <dgm:prSet/>
      <dgm:spPr/>
      <dgm:t>
        <a:bodyPr/>
        <a:lstStyle/>
        <a:p>
          <a:endParaRPr lang="en-US"/>
        </a:p>
      </dgm:t>
    </dgm:pt>
    <dgm:pt modelId="{FE41E056-B9AE-47ED-88A3-E8DBCEDDB4F4}" type="sibTrans" cxnId="{44634FF7-DEF2-4A6C-9C68-0F29EAC348C7}">
      <dgm:prSet/>
      <dgm:spPr/>
      <dgm:t>
        <a:bodyPr/>
        <a:lstStyle/>
        <a:p>
          <a:endParaRPr lang="en-US"/>
        </a:p>
      </dgm:t>
    </dgm:pt>
    <dgm:pt modelId="{70A1250F-6BFD-4401-835B-796461C1779F}">
      <dgm:prSet/>
      <dgm:spPr/>
      <dgm:t>
        <a:bodyPr/>
        <a:lstStyle/>
        <a:p>
          <a:r>
            <a:rPr lang="en-US"/>
            <a:t>Clinical </a:t>
          </a:r>
        </a:p>
      </dgm:t>
    </dgm:pt>
    <dgm:pt modelId="{B12E0E46-344C-4196-9C8B-2F03E7DA2984}" type="parTrans" cxnId="{24FD783D-85C3-4446-BD70-847A4E8B86D9}">
      <dgm:prSet/>
      <dgm:spPr/>
      <dgm:t>
        <a:bodyPr/>
        <a:lstStyle/>
        <a:p>
          <a:endParaRPr lang="en-US"/>
        </a:p>
      </dgm:t>
    </dgm:pt>
    <dgm:pt modelId="{7230FA16-130D-4DFA-AD64-11B7667082EA}" type="sibTrans" cxnId="{24FD783D-85C3-4446-BD70-847A4E8B86D9}">
      <dgm:prSet/>
      <dgm:spPr/>
      <dgm:t>
        <a:bodyPr/>
        <a:lstStyle/>
        <a:p>
          <a:endParaRPr lang="en-US"/>
        </a:p>
      </dgm:t>
    </dgm:pt>
    <dgm:pt modelId="{457A279F-90C6-4453-AF6C-DCAE4045E9E2}">
      <dgm:prSet/>
      <dgm:spPr/>
      <dgm:t>
        <a:bodyPr/>
        <a:lstStyle/>
        <a:p>
          <a:r>
            <a:rPr lang="en-US"/>
            <a:t>Non-clinical</a:t>
          </a:r>
        </a:p>
      </dgm:t>
    </dgm:pt>
    <dgm:pt modelId="{7EE3F35F-B557-499F-AB08-2F75FEC7E5ED}" type="parTrans" cxnId="{D64877D6-6906-4FCD-9D3C-51EEB83963E2}">
      <dgm:prSet/>
      <dgm:spPr/>
      <dgm:t>
        <a:bodyPr/>
        <a:lstStyle/>
        <a:p>
          <a:endParaRPr lang="en-US"/>
        </a:p>
      </dgm:t>
    </dgm:pt>
    <dgm:pt modelId="{BF40AAA4-05CB-41AD-B025-3C937B0E3849}" type="sibTrans" cxnId="{D64877D6-6906-4FCD-9D3C-51EEB83963E2}">
      <dgm:prSet/>
      <dgm:spPr/>
      <dgm:t>
        <a:bodyPr/>
        <a:lstStyle/>
        <a:p>
          <a:endParaRPr lang="en-US"/>
        </a:p>
      </dgm:t>
    </dgm:pt>
    <dgm:pt modelId="{0B443C25-D816-4C40-BE9E-8A1FAD1EE7A2}">
      <dgm:prSet/>
      <dgm:spPr/>
      <dgm:t>
        <a:bodyPr/>
        <a:lstStyle/>
        <a:p>
          <a:r>
            <a:rPr lang="en-US"/>
            <a:t>External access</a:t>
          </a:r>
        </a:p>
      </dgm:t>
    </dgm:pt>
    <dgm:pt modelId="{B98628A6-1D4B-4DFF-8E8F-5BFD691CD4D5}" type="parTrans" cxnId="{F5F59A2C-0105-43B7-B9CD-6BCD07F2C135}">
      <dgm:prSet/>
      <dgm:spPr/>
      <dgm:t>
        <a:bodyPr/>
        <a:lstStyle/>
        <a:p>
          <a:endParaRPr lang="en-US"/>
        </a:p>
      </dgm:t>
    </dgm:pt>
    <dgm:pt modelId="{5767AA43-1410-4DAC-B58F-69E85538F30B}" type="sibTrans" cxnId="{F5F59A2C-0105-43B7-B9CD-6BCD07F2C135}">
      <dgm:prSet/>
      <dgm:spPr/>
      <dgm:t>
        <a:bodyPr/>
        <a:lstStyle/>
        <a:p>
          <a:endParaRPr lang="en-US"/>
        </a:p>
      </dgm:t>
    </dgm:pt>
    <dgm:pt modelId="{201CF1DB-944D-4899-8CDC-CBDEC2CEC467}">
      <dgm:prSet/>
      <dgm:spPr/>
      <dgm:t>
        <a:bodyPr/>
        <a:lstStyle/>
        <a:p>
          <a:r>
            <a:rPr lang="en-US" dirty="0"/>
            <a:t>NHS Hospitals</a:t>
          </a:r>
        </a:p>
      </dgm:t>
    </dgm:pt>
    <dgm:pt modelId="{6494858E-B765-4F04-8FCF-ACF6A566BB00}" type="parTrans" cxnId="{2DDF6A13-8088-493C-B52B-A033DC0590A9}">
      <dgm:prSet/>
      <dgm:spPr/>
      <dgm:t>
        <a:bodyPr/>
        <a:lstStyle/>
        <a:p>
          <a:endParaRPr lang="en-US"/>
        </a:p>
      </dgm:t>
    </dgm:pt>
    <dgm:pt modelId="{8DB224F3-9AA6-4601-A3A7-5966B7854053}" type="sibTrans" cxnId="{2DDF6A13-8088-493C-B52B-A033DC0590A9}">
      <dgm:prSet/>
      <dgm:spPr/>
      <dgm:t>
        <a:bodyPr/>
        <a:lstStyle/>
        <a:p>
          <a:endParaRPr lang="en-US"/>
        </a:p>
      </dgm:t>
    </dgm:pt>
    <dgm:pt modelId="{AA22D32A-A497-4359-8453-52CD65F1AC98}">
      <dgm:prSet/>
      <dgm:spPr/>
      <dgm:t>
        <a:bodyPr/>
        <a:lstStyle/>
        <a:p>
          <a:r>
            <a:rPr lang="en-US"/>
            <a:t>Ambulance Trust</a:t>
          </a:r>
        </a:p>
      </dgm:t>
    </dgm:pt>
    <dgm:pt modelId="{5BBF2E96-D6E8-4704-8418-8BDB16B56F75}" type="parTrans" cxnId="{22E8B3A5-D16E-42B6-B3EE-F7F5674965EC}">
      <dgm:prSet/>
      <dgm:spPr/>
      <dgm:t>
        <a:bodyPr/>
        <a:lstStyle/>
        <a:p>
          <a:endParaRPr lang="en-US"/>
        </a:p>
      </dgm:t>
    </dgm:pt>
    <dgm:pt modelId="{F9DFC06E-7113-475B-8B50-59E828AF2A44}" type="sibTrans" cxnId="{22E8B3A5-D16E-42B6-B3EE-F7F5674965EC}">
      <dgm:prSet/>
      <dgm:spPr/>
      <dgm:t>
        <a:bodyPr/>
        <a:lstStyle/>
        <a:p>
          <a:endParaRPr lang="en-US"/>
        </a:p>
      </dgm:t>
    </dgm:pt>
    <dgm:pt modelId="{9837AD16-14F3-4891-9914-5489A7428ACB}">
      <dgm:prSet/>
      <dgm:spPr/>
      <dgm:t>
        <a:bodyPr/>
        <a:lstStyle/>
        <a:p>
          <a:r>
            <a:rPr lang="en-US" dirty="0"/>
            <a:t>Safe-Guarding</a:t>
          </a:r>
        </a:p>
      </dgm:t>
    </dgm:pt>
    <dgm:pt modelId="{BA8FB572-7FD0-4C31-8F76-BDD308B2077A}" type="parTrans" cxnId="{284A391D-0D67-4B6E-ABA6-0AAD2B1DB6F2}">
      <dgm:prSet/>
      <dgm:spPr/>
      <dgm:t>
        <a:bodyPr/>
        <a:lstStyle/>
        <a:p>
          <a:endParaRPr lang="en-US"/>
        </a:p>
      </dgm:t>
    </dgm:pt>
    <dgm:pt modelId="{49C7A1BE-D1F3-4357-BE9F-2C1C97EB5A0D}" type="sibTrans" cxnId="{284A391D-0D67-4B6E-ABA6-0AAD2B1DB6F2}">
      <dgm:prSet/>
      <dgm:spPr/>
      <dgm:t>
        <a:bodyPr/>
        <a:lstStyle/>
        <a:p>
          <a:endParaRPr lang="en-US"/>
        </a:p>
      </dgm:t>
    </dgm:pt>
    <dgm:pt modelId="{ED297AB2-0A90-4552-9425-7C9E642C3BC9}">
      <dgm:prSet/>
      <dgm:spPr/>
      <dgm:t>
        <a:bodyPr/>
        <a:lstStyle/>
        <a:p>
          <a:r>
            <a:rPr lang="en-US" dirty="0"/>
            <a:t>HM Coroner </a:t>
          </a:r>
        </a:p>
      </dgm:t>
    </dgm:pt>
    <dgm:pt modelId="{82722AA9-CF7C-4D8A-9896-27476F39BDAB}" type="parTrans" cxnId="{1C81AFF5-0ED3-4182-808D-F2139964F75B}">
      <dgm:prSet/>
      <dgm:spPr/>
      <dgm:t>
        <a:bodyPr/>
        <a:lstStyle/>
        <a:p>
          <a:endParaRPr lang="en-US"/>
        </a:p>
      </dgm:t>
    </dgm:pt>
    <dgm:pt modelId="{58E6E90F-5711-4F50-B46C-80C56490D26C}" type="sibTrans" cxnId="{1C81AFF5-0ED3-4182-808D-F2139964F75B}">
      <dgm:prSet/>
      <dgm:spPr/>
      <dgm:t>
        <a:bodyPr/>
        <a:lstStyle/>
        <a:p>
          <a:endParaRPr lang="en-US"/>
        </a:p>
      </dgm:t>
    </dgm:pt>
    <dgm:pt modelId="{20BAB9C6-C762-4ADF-B112-1C54DFF530FB}">
      <dgm:prSet/>
      <dgm:spPr/>
      <dgm:t>
        <a:bodyPr/>
        <a:lstStyle/>
        <a:p>
          <a:r>
            <a:rPr lang="en-US"/>
            <a:t>Police</a:t>
          </a:r>
        </a:p>
      </dgm:t>
    </dgm:pt>
    <dgm:pt modelId="{CF3CC3A8-8DD8-490E-8910-C670A1E84EB7}" type="parTrans" cxnId="{456AE438-56DF-4E09-AE35-EA2742A6CC58}">
      <dgm:prSet/>
      <dgm:spPr/>
      <dgm:t>
        <a:bodyPr/>
        <a:lstStyle/>
        <a:p>
          <a:endParaRPr lang="en-US"/>
        </a:p>
      </dgm:t>
    </dgm:pt>
    <dgm:pt modelId="{770E9BF1-998D-4380-96E5-C79CF8C9D849}" type="sibTrans" cxnId="{456AE438-56DF-4E09-AE35-EA2742A6CC58}">
      <dgm:prSet/>
      <dgm:spPr/>
      <dgm:t>
        <a:bodyPr/>
        <a:lstStyle/>
        <a:p>
          <a:endParaRPr lang="en-US"/>
        </a:p>
      </dgm:t>
    </dgm:pt>
    <dgm:pt modelId="{B9C2062C-99D4-44C2-9D86-66E756B1D86A}">
      <dgm:prSet/>
      <dgm:spPr/>
      <dgm:t>
        <a:bodyPr/>
        <a:lstStyle/>
        <a:p>
          <a:r>
            <a:rPr lang="en-US" dirty="0"/>
            <a:t>Health &amp; Safety Executive </a:t>
          </a:r>
        </a:p>
      </dgm:t>
    </dgm:pt>
    <dgm:pt modelId="{AB707068-07D3-4928-B45A-56539CF1DE83}" type="parTrans" cxnId="{345888DE-550C-4FBE-9DCA-576D3263ADA9}">
      <dgm:prSet/>
      <dgm:spPr/>
      <dgm:t>
        <a:bodyPr/>
        <a:lstStyle/>
        <a:p>
          <a:endParaRPr lang="en-US"/>
        </a:p>
      </dgm:t>
    </dgm:pt>
    <dgm:pt modelId="{C26F39F7-DB1F-406B-B100-E2F24813CCA7}" type="sibTrans" cxnId="{345888DE-550C-4FBE-9DCA-576D3263ADA9}">
      <dgm:prSet/>
      <dgm:spPr/>
      <dgm:t>
        <a:bodyPr/>
        <a:lstStyle/>
        <a:p>
          <a:endParaRPr lang="en-US"/>
        </a:p>
      </dgm:t>
    </dgm:pt>
    <dgm:pt modelId="{D271FAD2-A394-D745-A890-50C91E645BAD}">
      <dgm:prSet/>
      <dgm:spPr/>
      <dgm:t>
        <a:bodyPr/>
        <a:lstStyle/>
        <a:p>
          <a:r>
            <a:rPr lang="en-US" dirty="0"/>
            <a:t>Patients (Subject Access Requests)</a:t>
          </a:r>
        </a:p>
      </dgm:t>
    </dgm:pt>
    <dgm:pt modelId="{F6D7B83E-5EF2-5642-938A-DB620C00A1FB}" type="parTrans" cxnId="{714EF6EA-583A-B74F-AE79-7E8888AA26B0}">
      <dgm:prSet/>
      <dgm:spPr/>
    </dgm:pt>
    <dgm:pt modelId="{19FFA6E9-8FE8-0C40-A6B4-5FC57772EB39}" type="sibTrans" cxnId="{714EF6EA-583A-B74F-AE79-7E8888AA26B0}">
      <dgm:prSet/>
      <dgm:spPr/>
    </dgm:pt>
    <dgm:pt modelId="{32097765-7AFD-E44F-89A9-A6BEFEB22657}" type="pres">
      <dgm:prSet presAssocID="{593AF772-5A4F-4A58-A337-1380E745AB6A}" presName="linear" presStyleCnt="0">
        <dgm:presLayoutVars>
          <dgm:animLvl val="lvl"/>
          <dgm:resizeHandles val="exact"/>
        </dgm:presLayoutVars>
      </dgm:prSet>
      <dgm:spPr/>
    </dgm:pt>
    <dgm:pt modelId="{E3CD1A62-A0C4-D94A-B133-54D4F9A1A2C1}" type="pres">
      <dgm:prSet presAssocID="{DC4079ED-414A-445B-B379-353B5725FC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A6D022-7AD7-5943-B3BF-778F88361222}" type="pres">
      <dgm:prSet presAssocID="{48895938-D644-450E-AEC6-A80669E1C17A}" presName="spacer" presStyleCnt="0"/>
      <dgm:spPr/>
    </dgm:pt>
    <dgm:pt modelId="{5BAD81A8-0D7A-DE43-93C2-395AC04780EC}" type="pres">
      <dgm:prSet presAssocID="{18DBD53D-41D5-4F24-9794-B5294AC110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F432A8-6F0E-224E-9E98-80F414136B36}" type="pres">
      <dgm:prSet presAssocID="{18DBD53D-41D5-4F24-9794-B5294AC110C9}" presName="childText" presStyleLbl="revTx" presStyleIdx="0" presStyleCnt="2">
        <dgm:presLayoutVars>
          <dgm:bulletEnabled val="1"/>
        </dgm:presLayoutVars>
      </dgm:prSet>
      <dgm:spPr/>
    </dgm:pt>
    <dgm:pt modelId="{AE8BC428-D65F-0F46-ACA1-3B107E65BEA3}" type="pres">
      <dgm:prSet presAssocID="{0B443C25-D816-4C40-BE9E-8A1FAD1EE7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B63D49-AD74-3C43-846A-690DB709D247}" type="pres">
      <dgm:prSet presAssocID="{0B443C25-D816-4C40-BE9E-8A1FAD1EE7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B5E801-900C-744D-9DCA-F949602E1506}" type="presOf" srcId="{B9C2062C-99D4-44C2-9D86-66E756B1D86A}" destId="{9BB63D49-AD74-3C43-846A-690DB709D247}" srcOrd="0" destOrd="6" presId="urn:microsoft.com/office/officeart/2005/8/layout/vList2"/>
    <dgm:cxn modelId="{2DDF6A13-8088-493C-B52B-A033DC0590A9}" srcId="{0B443C25-D816-4C40-BE9E-8A1FAD1EE7A2}" destId="{201CF1DB-944D-4899-8CDC-CBDEC2CEC467}" srcOrd="1" destOrd="0" parTransId="{6494858E-B765-4F04-8FCF-ACF6A566BB00}" sibTransId="{8DB224F3-9AA6-4601-A3A7-5966B7854053}"/>
    <dgm:cxn modelId="{47BCAE16-B121-C146-8E86-3C7E4FE066EF}" type="presOf" srcId="{18DBD53D-41D5-4F24-9794-B5294AC110C9}" destId="{5BAD81A8-0D7A-DE43-93C2-395AC04780EC}" srcOrd="0" destOrd="0" presId="urn:microsoft.com/office/officeart/2005/8/layout/vList2"/>
    <dgm:cxn modelId="{284A391D-0D67-4B6E-ABA6-0AAD2B1DB6F2}" srcId="{0B443C25-D816-4C40-BE9E-8A1FAD1EE7A2}" destId="{9837AD16-14F3-4891-9914-5489A7428ACB}" srcOrd="3" destOrd="0" parTransId="{BA8FB572-7FD0-4C31-8F76-BDD308B2077A}" sibTransId="{49C7A1BE-D1F3-4357-BE9F-2C1C97EB5A0D}"/>
    <dgm:cxn modelId="{F5F59A2C-0105-43B7-B9CD-6BCD07F2C135}" srcId="{593AF772-5A4F-4A58-A337-1380E745AB6A}" destId="{0B443C25-D816-4C40-BE9E-8A1FAD1EE7A2}" srcOrd="2" destOrd="0" parTransId="{B98628A6-1D4B-4DFF-8E8F-5BFD691CD4D5}" sibTransId="{5767AA43-1410-4DAC-B58F-69E85538F30B}"/>
    <dgm:cxn modelId="{FE77EC2E-D223-3848-9C5C-4D1838F0073F}" type="presOf" srcId="{593AF772-5A4F-4A58-A337-1380E745AB6A}" destId="{32097765-7AFD-E44F-89A9-A6BEFEB22657}" srcOrd="0" destOrd="0" presId="urn:microsoft.com/office/officeart/2005/8/layout/vList2"/>
    <dgm:cxn modelId="{456AE438-56DF-4E09-AE35-EA2742A6CC58}" srcId="{0B443C25-D816-4C40-BE9E-8A1FAD1EE7A2}" destId="{20BAB9C6-C762-4ADF-B112-1C54DFF530FB}" srcOrd="5" destOrd="0" parTransId="{CF3CC3A8-8DD8-490E-8910-C670A1E84EB7}" sibTransId="{770E9BF1-998D-4380-96E5-C79CF8C9D849}"/>
    <dgm:cxn modelId="{24FD783D-85C3-4446-BD70-847A4E8B86D9}" srcId="{18DBD53D-41D5-4F24-9794-B5294AC110C9}" destId="{70A1250F-6BFD-4401-835B-796461C1779F}" srcOrd="0" destOrd="0" parTransId="{B12E0E46-344C-4196-9C8B-2F03E7DA2984}" sibTransId="{7230FA16-130D-4DFA-AD64-11B7667082EA}"/>
    <dgm:cxn modelId="{86208346-7799-C248-AA6E-05AB4E4654BC}" type="presOf" srcId="{ED297AB2-0A90-4552-9425-7C9E642C3BC9}" destId="{9BB63D49-AD74-3C43-846A-690DB709D247}" srcOrd="0" destOrd="4" presId="urn:microsoft.com/office/officeart/2005/8/layout/vList2"/>
    <dgm:cxn modelId="{466F5A55-8A8C-FF49-898D-8566E9E6B3BE}" type="presOf" srcId="{457A279F-90C6-4453-AF6C-DCAE4045E9E2}" destId="{99F432A8-6F0E-224E-9E98-80F414136B36}" srcOrd="0" destOrd="1" presId="urn:microsoft.com/office/officeart/2005/8/layout/vList2"/>
    <dgm:cxn modelId="{BEA51B7A-C014-7344-992F-A3DE68A6323B}" type="presOf" srcId="{70A1250F-6BFD-4401-835B-796461C1779F}" destId="{99F432A8-6F0E-224E-9E98-80F414136B36}" srcOrd="0" destOrd="0" presId="urn:microsoft.com/office/officeart/2005/8/layout/vList2"/>
    <dgm:cxn modelId="{0FFDD87E-C217-1A43-9AA2-206092B28FDC}" type="presOf" srcId="{DC4079ED-414A-445B-B379-353B5725FCEE}" destId="{E3CD1A62-A0C4-D94A-B133-54D4F9A1A2C1}" srcOrd="0" destOrd="0" presId="urn:microsoft.com/office/officeart/2005/8/layout/vList2"/>
    <dgm:cxn modelId="{3352D982-91FF-B741-827D-16DB15CA7EA1}" type="presOf" srcId="{201CF1DB-944D-4899-8CDC-CBDEC2CEC467}" destId="{9BB63D49-AD74-3C43-846A-690DB709D247}" srcOrd="0" destOrd="1" presId="urn:microsoft.com/office/officeart/2005/8/layout/vList2"/>
    <dgm:cxn modelId="{C73A808A-93F5-8740-A800-7343E53556DC}" type="presOf" srcId="{0B443C25-D816-4C40-BE9E-8A1FAD1EE7A2}" destId="{AE8BC428-D65F-0F46-ACA1-3B107E65BEA3}" srcOrd="0" destOrd="0" presId="urn:microsoft.com/office/officeart/2005/8/layout/vList2"/>
    <dgm:cxn modelId="{22E8B3A5-D16E-42B6-B3EE-F7F5674965EC}" srcId="{0B443C25-D816-4C40-BE9E-8A1FAD1EE7A2}" destId="{AA22D32A-A497-4359-8453-52CD65F1AC98}" srcOrd="2" destOrd="0" parTransId="{5BBF2E96-D6E8-4704-8418-8BDB16B56F75}" sibTransId="{F9DFC06E-7113-475B-8B50-59E828AF2A44}"/>
    <dgm:cxn modelId="{6E3731AC-84D6-074F-A140-1A801236DB09}" type="presOf" srcId="{9837AD16-14F3-4891-9914-5489A7428ACB}" destId="{9BB63D49-AD74-3C43-846A-690DB709D247}" srcOrd="0" destOrd="3" presId="urn:microsoft.com/office/officeart/2005/8/layout/vList2"/>
    <dgm:cxn modelId="{D64877D6-6906-4FCD-9D3C-51EEB83963E2}" srcId="{18DBD53D-41D5-4F24-9794-B5294AC110C9}" destId="{457A279F-90C6-4453-AF6C-DCAE4045E9E2}" srcOrd="1" destOrd="0" parTransId="{7EE3F35F-B557-499F-AB08-2F75FEC7E5ED}" sibTransId="{BF40AAA4-05CB-41AD-B025-3C937B0E3849}"/>
    <dgm:cxn modelId="{896186DB-C86E-B44D-9DBF-C6D751CA5CD6}" type="presOf" srcId="{D271FAD2-A394-D745-A890-50C91E645BAD}" destId="{9BB63D49-AD74-3C43-846A-690DB709D247}" srcOrd="0" destOrd="0" presId="urn:microsoft.com/office/officeart/2005/8/layout/vList2"/>
    <dgm:cxn modelId="{345888DE-550C-4FBE-9DCA-576D3263ADA9}" srcId="{0B443C25-D816-4C40-BE9E-8A1FAD1EE7A2}" destId="{B9C2062C-99D4-44C2-9D86-66E756B1D86A}" srcOrd="6" destOrd="0" parTransId="{AB707068-07D3-4928-B45A-56539CF1DE83}" sibTransId="{C26F39F7-DB1F-406B-B100-E2F24813CCA7}"/>
    <dgm:cxn modelId="{84F8E6DE-5FE1-6749-AF27-D20B42E10098}" type="presOf" srcId="{20BAB9C6-C762-4ADF-B112-1C54DFF530FB}" destId="{9BB63D49-AD74-3C43-846A-690DB709D247}" srcOrd="0" destOrd="5" presId="urn:microsoft.com/office/officeart/2005/8/layout/vList2"/>
    <dgm:cxn modelId="{6102E9E8-6B96-413C-B0FC-C5E90D0BE271}" srcId="{593AF772-5A4F-4A58-A337-1380E745AB6A}" destId="{DC4079ED-414A-445B-B379-353B5725FCEE}" srcOrd="0" destOrd="0" parTransId="{5795E22A-F684-4F46-9479-6D6397E84E72}" sibTransId="{48895938-D644-450E-AEC6-A80669E1C17A}"/>
    <dgm:cxn modelId="{714EF6EA-583A-B74F-AE79-7E8888AA26B0}" srcId="{0B443C25-D816-4C40-BE9E-8A1FAD1EE7A2}" destId="{D271FAD2-A394-D745-A890-50C91E645BAD}" srcOrd="0" destOrd="0" parTransId="{F6D7B83E-5EF2-5642-938A-DB620C00A1FB}" sibTransId="{19FFA6E9-8FE8-0C40-A6B4-5FC57772EB39}"/>
    <dgm:cxn modelId="{1C81AFF5-0ED3-4182-808D-F2139964F75B}" srcId="{0B443C25-D816-4C40-BE9E-8A1FAD1EE7A2}" destId="{ED297AB2-0A90-4552-9425-7C9E642C3BC9}" srcOrd="4" destOrd="0" parTransId="{82722AA9-CF7C-4D8A-9896-27476F39BDAB}" sibTransId="{58E6E90F-5711-4F50-B46C-80C56490D26C}"/>
    <dgm:cxn modelId="{44634FF7-DEF2-4A6C-9C68-0F29EAC348C7}" srcId="{593AF772-5A4F-4A58-A337-1380E745AB6A}" destId="{18DBD53D-41D5-4F24-9794-B5294AC110C9}" srcOrd="1" destOrd="0" parTransId="{71653EE9-D1D5-4D00-8ACB-8BE30EBF49CC}" sibTransId="{FE41E056-B9AE-47ED-88A3-E8DBCEDDB4F4}"/>
    <dgm:cxn modelId="{249909FC-F27F-494F-B6C6-3B327C9695AB}" type="presOf" srcId="{AA22D32A-A497-4359-8453-52CD65F1AC98}" destId="{9BB63D49-AD74-3C43-846A-690DB709D247}" srcOrd="0" destOrd="2" presId="urn:microsoft.com/office/officeart/2005/8/layout/vList2"/>
    <dgm:cxn modelId="{B4D36986-F1ED-A141-A403-21D435C931CB}" type="presParOf" srcId="{32097765-7AFD-E44F-89A9-A6BEFEB22657}" destId="{E3CD1A62-A0C4-D94A-B133-54D4F9A1A2C1}" srcOrd="0" destOrd="0" presId="urn:microsoft.com/office/officeart/2005/8/layout/vList2"/>
    <dgm:cxn modelId="{95A0652C-AF68-1E45-8D67-B7E9F545FBC0}" type="presParOf" srcId="{32097765-7AFD-E44F-89A9-A6BEFEB22657}" destId="{4DA6D022-7AD7-5943-B3BF-778F88361222}" srcOrd="1" destOrd="0" presId="urn:microsoft.com/office/officeart/2005/8/layout/vList2"/>
    <dgm:cxn modelId="{16A8F67B-29A5-3741-BA4B-C95964117F58}" type="presParOf" srcId="{32097765-7AFD-E44F-89A9-A6BEFEB22657}" destId="{5BAD81A8-0D7A-DE43-93C2-395AC04780EC}" srcOrd="2" destOrd="0" presId="urn:microsoft.com/office/officeart/2005/8/layout/vList2"/>
    <dgm:cxn modelId="{21272E1C-3641-A44A-BBD8-BAF46026909F}" type="presParOf" srcId="{32097765-7AFD-E44F-89A9-A6BEFEB22657}" destId="{99F432A8-6F0E-224E-9E98-80F414136B36}" srcOrd="3" destOrd="0" presId="urn:microsoft.com/office/officeart/2005/8/layout/vList2"/>
    <dgm:cxn modelId="{3C5E97A5-D894-E944-A0E1-858038F4072C}" type="presParOf" srcId="{32097765-7AFD-E44F-89A9-A6BEFEB22657}" destId="{AE8BC428-D65F-0F46-ACA1-3B107E65BEA3}" srcOrd="4" destOrd="0" presId="urn:microsoft.com/office/officeart/2005/8/layout/vList2"/>
    <dgm:cxn modelId="{4EF49FB8-FD73-2B4D-9019-BAE4929EDDB7}" type="presParOf" srcId="{32097765-7AFD-E44F-89A9-A6BEFEB22657}" destId="{9BB63D49-AD74-3C43-846A-690DB709D24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2B057-BB60-4325-80AA-D40BF30BB7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CCE8A0-1CEC-414C-A149-9992502B3F96}">
      <dgm:prSet/>
      <dgm:spPr/>
      <dgm:t>
        <a:bodyPr/>
        <a:lstStyle/>
        <a:p>
          <a:r>
            <a:rPr lang="en-US"/>
            <a:t>Critical care transfer </a:t>
          </a:r>
        </a:p>
      </dgm:t>
    </dgm:pt>
    <dgm:pt modelId="{AAAF9C6F-CD83-4372-A5CF-BA433BE93157}" type="parTrans" cxnId="{D745509D-E823-4374-A636-EC41C4109E4E}">
      <dgm:prSet/>
      <dgm:spPr/>
      <dgm:t>
        <a:bodyPr/>
        <a:lstStyle/>
        <a:p>
          <a:endParaRPr lang="en-US"/>
        </a:p>
      </dgm:t>
    </dgm:pt>
    <dgm:pt modelId="{7BF07231-BA1B-4FAE-8959-C10F9C1EBB1F}" type="sibTrans" cxnId="{D745509D-E823-4374-A636-EC41C4109E4E}">
      <dgm:prSet/>
      <dgm:spPr/>
      <dgm:t>
        <a:bodyPr/>
        <a:lstStyle/>
        <a:p>
          <a:endParaRPr lang="en-US"/>
        </a:p>
      </dgm:t>
    </dgm:pt>
    <dgm:pt modelId="{B1B6860F-962E-40FD-A77B-791D24E59289}">
      <dgm:prSet/>
      <dgm:spPr/>
      <dgm:t>
        <a:bodyPr/>
        <a:lstStyle/>
        <a:p>
          <a:r>
            <a:rPr lang="en-US"/>
            <a:t>Complex logistics </a:t>
          </a:r>
        </a:p>
      </dgm:t>
    </dgm:pt>
    <dgm:pt modelId="{AD5EC103-AAF7-4CC0-AA65-94DC522E5466}" type="parTrans" cxnId="{A7A304F1-B9FF-47B2-8084-788D5D562DA9}">
      <dgm:prSet/>
      <dgm:spPr/>
      <dgm:t>
        <a:bodyPr/>
        <a:lstStyle/>
        <a:p>
          <a:endParaRPr lang="en-US"/>
        </a:p>
      </dgm:t>
    </dgm:pt>
    <dgm:pt modelId="{26A85A94-B1ED-44CF-BB9C-07C19321D055}" type="sibTrans" cxnId="{A7A304F1-B9FF-47B2-8084-788D5D562DA9}">
      <dgm:prSet/>
      <dgm:spPr/>
      <dgm:t>
        <a:bodyPr/>
        <a:lstStyle/>
        <a:p>
          <a:endParaRPr lang="en-US"/>
        </a:p>
      </dgm:t>
    </dgm:pt>
    <dgm:pt modelId="{DFA96891-09C0-4B68-A970-182069CE07CA}">
      <dgm:prSet/>
      <dgm:spPr/>
      <dgm:t>
        <a:bodyPr/>
        <a:lstStyle/>
        <a:p>
          <a:r>
            <a:rPr lang="en-US"/>
            <a:t>Patient information handled by a number of individuals</a:t>
          </a:r>
        </a:p>
      </dgm:t>
    </dgm:pt>
    <dgm:pt modelId="{116CE9BE-C4E9-4075-B38B-83534FCCEA94}" type="parTrans" cxnId="{4921E121-333D-4F5E-897F-E6AB4D4A6ADC}">
      <dgm:prSet/>
      <dgm:spPr/>
      <dgm:t>
        <a:bodyPr/>
        <a:lstStyle/>
        <a:p>
          <a:endParaRPr lang="en-US"/>
        </a:p>
      </dgm:t>
    </dgm:pt>
    <dgm:pt modelId="{E3B6CFA9-244A-4F24-B372-B959EF07B3D3}" type="sibTrans" cxnId="{4921E121-333D-4F5E-897F-E6AB4D4A6ADC}">
      <dgm:prSet/>
      <dgm:spPr/>
      <dgm:t>
        <a:bodyPr/>
        <a:lstStyle/>
        <a:p>
          <a:endParaRPr lang="en-US"/>
        </a:p>
      </dgm:t>
    </dgm:pt>
    <dgm:pt modelId="{467E5FA0-D884-4C06-A886-B99709F18FB1}">
      <dgm:prSet/>
      <dgm:spPr/>
      <dgm:t>
        <a:bodyPr/>
        <a:lstStyle/>
        <a:p>
          <a:r>
            <a:rPr lang="en-US"/>
            <a:t>Providing updates to relatives</a:t>
          </a:r>
        </a:p>
      </dgm:t>
    </dgm:pt>
    <dgm:pt modelId="{BA08F0D3-C071-47E7-96F0-F420D6992310}" type="parTrans" cxnId="{C65E1882-17E4-4DE8-962E-64EAE3B62E01}">
      <dgm:prSet/>
      <dgm:spPr/>
      <dgm:t>
        <a:bodyPr/>
        <a:lstStyle/>
        <a:p>
          <a:endParaRPr lang="en-US"/>
        </a:p>
      </dgm:t>
    </dgm:pt>
    <dgm:pt modelId="{2A51E4F1-1D39-47E0-9AD8-CA7CF00FFFD9}" type="sibTrans" cxnId="{C65E1882-17E4-4DE8-962E-64EAE3B62E01}">
      <dgm:prSet/>
      <dgm:spPr/>
      <dgm:t>
        <a:bodyPr/>
        <a:lstStyle/>
        <a:p>
          <a:endParaRPr lang="en-US"/>
        </a:p>
      </dgm:t>
    </dgm:pt>
    <dgm:pt modelId="{57842B3D-18F5-4AF8-8EAB-C532192AD8ED}">
      <dgm:prSet/>
      <dgm:spPr/>
      <dgm:t>
        <a:bodyPr/>
        <a:lstStyle/>
        <a:p>
          <a:r>
            <a:rPr lang="en-US"/>
            <a:t>Press interest</a:t>
          </a:r>
        </a:p>
      </dgm:t>
    </dgm:pt>
    <dgm:pt modelId="{68B3B140-52FB-491A-95AF-EC9C37B9994F}" type="parTrans" cxnId="{794AF571-8CC7-439E-80F0-B421836E7128}">
      <dgm:prSet/>
      <dgm:spPr/>
      <dgm:t>
        <a:bodyPr/>
        <a:lstStyle/>
        <a:p>
          <a:endParaRPr lang="en-US"/>
        </a:p>
      </dgm:t>
    </dgm:pt>
    <dgm:pt modelId="{0E1F9F4B-E288-462F-89F7-8E4461C543E8}" type="sibTrans" cxnId="{794AF571-8CC7-439E-80F0-B421836E7128}">
      <dgm:prSet/>
      <dgm:spPr/>
      <dgm:t>
        <a:bodyPr/>
        <a:lstStyle/>
        <a:p>
          <a:endParaRPr lang="en-US"/>
        </a:p>
      </dgm:t>
    </dgm:pt>
    <dgm:pt modelId="{179822F0-F01D-3847-8E12-7513A94FBFCF}" type="pres">
      <dgm:prSet presAssocID="{AA42B057-BB60-4325-80AA-D40BF30BB74A}" presName="vert0" presStyleCnt="0">
        <dgm:presLayoutVars>
          <dgm:dir/>
          <dgm:animOne val="branch"/>
          <dgm:animLvl val="lvl"/>
        </dgm:presLayoutVars>
      </dgm:prSet>
      <dgm:spPr/>
    </dgm:pt>
    <dgm:pt modelId="{77A41754-6199-5740-AA99-5C5FF6283B09}" type="pres">
      <dgm:prSet presAssocID="{4CCCE8A0-1CEC-414C-A149-9992502B3F96}" presName="thickLine" presStyleLbl="alignNode1" presStyleIdx="0" presStyleCnt="5"/>
      <dgm:spPr/>
    </dgm:pt>
    <dgm:pt modelId="{2EC90AF5-5E24-2741-B631-04CF21582104}" type="pres">
      <dgm:prSet presAssocID="{4CCCE8A0-1CEC-414C-A149-9992502B3F96}" presName="horz1" presStyleCnt="0"/>
      <dgm:spPr/>
    </dgm:pt>
    <dgm:pt modelId="{CA1F2D5A-0C7B-AF4C-B7C3-0E542E676B25}" type="pres">
      <dgm:prSet presAssocID="{4CCCE8A0-1CEC-414C-A149-9992502B3F96}" presName="tx1" presStyleLbl="revTx" presStyleIdx="0" presStyleCnt="5"/>
      <dgm:spPr/>
    </dgm:pt>
    <dgm:pt modelId="{23ED0E1D-4A7B-EA45-AC94-41AE39A1DFBC}" type="pres">
      <dgm:prSet presAssocID="{4CCCE8A0-1CEC-414C-A149-9992502B3F96}" presName="vert1" presStyleCnt="0"/>
      <dgm:spPr/>
    </dgm:pt>
    <dgm:pt modelId="{55B4F09C-9BD7-DB4D-A093-88B498C470E4}" type="pres">
      <dgm:prSet presAssocID="{B1B6860F-962E-40FD-A77B-791D24E59289}" presName="thickLine" presStyleLbl="alignNode1" presStyleIdx="1" presStyleCnt="5"/>
      <dgm:spPr/>
    </dgm:pt>
    <dgm:pt modelId="{A4F78DA7-7549-574A-9BCD-3F9AFE3E9F4C}" type="pres">
      <dgm:prSet presAssocID="{B1B6860F-962E-40FD-A77B-791D24E59289}" presName="horz1" presStyleCnt="0"/>
      <dgm:spPr/>
    </dgm:pt>
    <dgm:pt modelId="{B6A0A851-1587-1C4D-A309-2E709DC46E47}" type="pres">
      <dgm:prSet presAssocID="{B1B6860F-962E-40FD-A77B-791D24E59289}" presName="tx1" presStyleLbl="revTx" presStyleIdx="1" presStyleCnt="5"/>
      <dgm:spPr/>
    </dgm:pt>
    <dgm:pt modelId="{1A692669-EBB7-524C-9966-BD888F77EF64}" type="pres">
      <dgm:prSet presAssocID="{B1B6860F-962E-40FD-A77B-791D24E59289}" presName="vert1" presStyleCnt="0"/>
      <dgm:spPr/>
    </dgm:pt>
    <dgm:pt modelId="{01E81578-0461-4E40-80A3-9817D1EB9E8D}" type="pres">
      <dgm:prSet presAssocID="{DFA96891-09C0-4B68-A970-182069CE07CA}" presName="thickLine" presStyleLbl="alignNode1" presStyleIdx="2" presStyleCnt="5"/>
      <dgm:spPr/>
    </dgm:pt>
    <dgm:pt modelId="{9A968B20-FBA6-6740-AF56-8D03508AAE90}" type="pres">
      <dgm:prSet presAssocID="{DFA96891-09C0-4B68-A970-182069CE07CA}" presName="horz1" presStyleCnt="0"/>
      <dgm:spPr/>
    </dgm:pt>
    <dgm:pt modelId="{628D578D-467C-CF45-BC10-9A8F15A8E578}" type="pres">
      <dgm:prSet presAssocID="{DFA96891-09C0-4B68-A970-182069CE07CA}" presName="tx1" presStyleLbl="revTx" presStyleIdx="2" presStyleCnt="5"/>
      <dgm:spPr/>
    </dgm:pt>
    <dgm:pt modelId="{8220C862-C99D-C549-B23A-08EB3C23FAA5}" type="pres">
      <dgm:prSet presAssocID="{DFA96891-09C0-4B68-A970-182069CE07CA}" presName="vert1" presStyleCnt="0"/>
      <dgm:spPr/>
    </dgm:pt>
    <dgm:pt modelId="{B3D4CF70-0E45-0848-9ABE-821634BC6B2C}" type="pres">
      <dgm:prSet presAssocID="{467E5FA0-D884-4C06-A886-B99709F18FB1}" presName="thickLine" presStyleLbl="alignNode1" presStyleIdx="3" presStyleCnt="5"/>
      <dgm:spPr/>
    </dgm:pt>
    <dgm:pt modelId="{7B75F9CA-C6A3-8049-8B0A-8E6F98EAA49B}" type="pres">
      <dgm:prSet presAssocID="{467E5FA0-D884-4C06-A886-B99709F18FB1}" presName="horz1" presStyleCnt="0"/>
      <dgm:spPr/>
    </dgm:pt>
    <dgm:pt modelId="{32C657DF-A135-3C4A-8EAC-703F66B504E2}" type="pres">
      <dgm:prSet presAssocID="{467E5FA0-D884-4C06-A886-B99709F18FB1}" presName="tx1" presStyleLbl="revTx" presStyleIdx="3" presStyleCnt="5"/>
      <dgm:spPr/>
    </dgm:pt>
    <dgm:pt modelId="{9313B46F-36D9-BD41-ADBA-AB12D7790FEB}" type="pres">
      <dgm:prSet presAssocID="{467E5FA0-D884-4C06-A886-B99709F18FB1}" presName="vert1" presStyleCnt="0"/>
      <dgm:spPr/>
    </dgm:pt>
    <dgm:pt modelId="{8969A5BB-F19E-044F-9E7F-809134FE5F16}" type="pres">
      <dgm:prSet presAssocID="{57842B3D-18F5-4AF8-8EAB-C532192AD8ED}" presName="thickLine" presStyleLbl="alignNode1" presStyleIdx="4" presStyleCnt="5"/>
      <dgm:spPr/>
    </dgm:pt>
    <dgm:pt modelId="{7D6550AD-1B2E-0C47-8C75-15E0E3801085}" type="pres">
      <dgm:prSet presAssocID="{57842B3D-18F5-4AF8-8EAB-C532192AD8ED}" presName="horz1" presStyleCnt="0"/>
      <dgm:spPr/>
    </dgm:pt>
    <dgm:pt modelId="{34CF1FCC-8275-4848-8ED9-75720B0BFD46}" type="pres">
      <dgm:prSet presAssocID="{57842B3D-18F5-4AF8-8EAB-C532192AD8ED}" presName="tx1" presStyleLbl="revTx" presStyleIdx="4" presStyleCnt="5"/>
      <dgm:spPr/>
    </dgm:pt>
    <dgm:pt modelId="{ABCA9F85-2249-E04B-980D-ED80F587DC79}" type="pres">
      <dgm:prSet presAssocID="{57842B3D-18F5-4AF8-8EAB-C532192AD8ED}" presName="vert1" presStyleCnt="0"/>
      <dgm:spPr/>
    </dgm:pt>
  </dgm:ptLst>
  <dgm:cxnLst>
    <dgm:cxn modelId="{13C25713-6570-AC41-A90A-EC874A8ED2EC}" type="presOf" srcId="{AA42B057-BB60-4325-80AA-D40BF30BB74A}" destId="{179822F0-F01D-3847-8E12-7513A94FBFCF}" srcOrd="0" destOrd="0" presId="urn:microsoft.com/office/officeart/2008/layout/LinedList"/>
    <dgm:cxn modelId="{4921E121-333D-4F5E-897F-E6AB4D4A6ADC}" srcId="{AA42B057-BB60-4325-80AA-D40BF30BB74A}" destId="{DFA96891-09C0-4B68-A970-182069CE07CA}" srcOrd="2" destOrd="0" parTransId="{116CE9BE-C4E9-4075-B38B-83534FCCEA94}" sibTransId="{E3B6CFA9-244A-4F24-B372-B959EF07B3D3}"/>
    <dgm:cxn modelId="{CD1A0E4F-1BB7-4E44-B770-043E5596B0E5}" type="presOf" srcId="{4CCCE8A0-1CEC-414C-A149-9992502B3F96}" destId="{CA1F2D5A-0C7B-AF4C-B7C3-0E542E676B25}" srcOrd="0" destOrd="0" presId="urn:microsoft.com/office/officeart/2008/layout/LinedList"/>
    <dgm:cxn modelId="{35D67E52-DF03-2D45-9F68-EA1B0C35629B}" type="presOf" srcId="{B1B6860F-962E-40FD-A77B-791D24E59289}" destId="{B6A0A851-1587-1C4D-A309-2E709DC46E47}" srcOrd="0" destOrd="0" presId="urn:microsoft.com/office/officeart/2008/layout/LinedList"/>
    <dgm:cxn modelId="{794AF571-8CC7-439E-80F0-B421836E7128}" srcId="{AA42B057-BB60-4325-80AA-D40BF30BB74A}" destId="{57842B3D-18F5-4AF8-8EAB-C532192AD8ED}" srcOrd="4" destOrd="0" parTransId="{68B3B140-52FB-491A-95AF-EC9C37B9994F}" sibTransId="{0E1F9F4B-E288-462F-89F7-8E4461C543E8}"/>
    <dgm:cxn modelId="{C65E1882-17E4-4DE8-962E-64EAE3B62E01}" srcId="{AA42B057-BB60-4325-80AA-D40BF30BB74A}" destId="{467E5FA0-D884-4C06-A886-B99709F18FB1}" srcOrd="3" destOrd="0" parTransId="{BA08F0D3-C071-47E7-96F0-F420D6992310}" sibTransId="{2A51E4F1-1D39-47E0-9AD8-CA7CF00FFFD9}"/>
    <dgm:cxn modelId="{D745509D-E823-4374-A636-EC41C4109E4E}" srcId="{AA42B057-BB60-4325-80AA-D40BF30BB74A}" destId="{4CCCE8A0-1CEC-414C-A149-9992502B3F96}" srcOrd="0" destOrd="0" parTransId="{AAAF9C6F-CD83-4372-A5CF-BA433BE93157}" sibTransId="{7BF07231-BA1B-4FAE-8959-C10F9C1EBB1F}"/>
    <dgm:cxn modelId="{C5EE61B8-32A3-9A4E-B636-6C49349E85EA}" type="presOf" srcId="{DFA96891-09C0-4B68-A970-182069CE07CA}" destId="{628D578D-467C-CF45-BC10-9A8F15A8E578}" srcOrd="0" destOrd="0" presId="urn:microsoft.com/office/officeart/2008/layout/LinedList"/>
    <dgm:cxn modelId="{E04AB0DC-6C37-944A-A418-58807862412D}" type="presOf" srcId="{467E5FA0-D884-4C06-A886-B99709F18FB1}" destId="{32C657DF-A135-3C4A-8EAC-703F66B504E2}" srcOrd="0" destOrd="0" presId="urn:microsoft.com/office/officeart/2008/layout/LinedList"/>
    <dgm:cxn modelId="{A7A304F1-B9FF-47B2-8084-788D5D562DA9}" srcId="{AA42B057-BB60-4325-80AA-D40BF30BB74A}" destId="{B1B6860F-962E-40FD-A77B-791D24E59289}" srcOrd="1" destOrd="0" parTransId="{AD5EC103-AAF7-4CC0-AA65-94DC522E5466}" sibTransId="{26A85A94-B1ED-44CF-BB9C-07C19321D055}"/>
    <dgm:cxn modelId="{D0BFA5FD-663D-4A4A-8D0F-B7EAE7E791E1}" type="presOf" srcId="{57842B3D-18F5-4AF8-8EAB-C532192AD8ED}" destId="{34CF1FCC-8275-4848-8ED9-75720B0BFD46}" srcOrd="0" destOrd="0" presId="urn:microsoft.com/office/officeart/2008/layout/LinedList"/>
    <dgm:cxn modelId="{08EEBA11-17D7-8740-A021-276CC64AB07F}" type="presParOf" srcId="{179822F0-F01D-3847-8E12-7513A94FBFCF}" destId="{77A41754-6199-5740-AA99-5C5FF6283B09}" srcOrd="0" destOrd="0" presId="urn:microsoft.com/office/officeart/2008/layout/LinedList"/>
    <dgm:cxn modelId="{3C467F5A-4C45-EE4B-9C68-9F30216EB989}" type="presParOf" srcId="{179822F0-F01D-3847-8E12-7513A94FBFCF}" destId="{2EC90AF5-5E24-2741-B631-04CF21582104}" srcOrd="1" destOrd="0" presId="urn:microsoft.com/office/officeart/2008/layout/LinedList"/>
    <dgm:cxn modelId="{88FD1AF0-0E12-A444-8A0A-0299F9E01FC7}" type="presParOf" srcId="{2EC90AF5-5E24-2741-B631-04CF21582104}" destId="{CA1F2D5A-0C7B-AF4C-B7C3-0E542E676B25}" srcOrd="0" destOrd="0" presId="urn:microsoft.com/office/officeart/2008/layout/LinedList"/>
    <dgm:cxn modelId="{DEC0373A-4E39-A84A-90CA-F1CB64D0CC3B}" type="presParOf" srcId="{2EC90AF5-5E24-2741-B631-04CF21582104}" destId="{23ED0E1D-4A7B-EA45-AC94-41AE39A1DFBC}" srcOrd="1" destOrd="0" presId="urn:microsoft.com/office/officeart/2008/layout/LinedList"/>
    <dgm:cxn modelId="{5B116A4D-0CC8-164E-BA52-A74F08ACFF12}" type="presParOf" srcId="{179822F0-F01D-3847-8E12-7513A94FBFCF}" destId="{55B4F09C-9BD7-DB4D-A093-88B498C470E4}" srcOrd="2" destOrd="0" presId="urn:microsoft.com/office/officeart/2008/layout/LinedList"/>
    <dgm:cxn modelId="{1FD04C5F-3132-5D4D-AF25-8C9D59330E1B}" type="presParOf" srcId="{179822F0-F01D-3847-8E12-7513A94FBFCF}" destId="{A4F78DA7-7549-574A-9BCD-3F9AFE3E9F4C}" srcOrd="3" destOrd="0" presId="urn:microsoft.com/office/officeart/2008/layout/LinedList"/>
    <dgm:cxn modelId="{1E4E653E-B799-5A41-B054-29A4A504614A}" type="presParOf" srcId="{A4F78DA7-7549-574A-9BCD-3F9AFE3E9F4C}" destId="{B6A0A851-1587-1C4D-A309-2E709DC46E47}" srcOrd="0" destOrd="0" presId="urn:microsoft.com/office/officeart/2008/layout/LinedList"/>
    <dgm:cxn modelId="{85BDDFF7-2705-1243-96A4-B90A44C86EAF}" type="presParOf" srcId="{A4F78DA7-7549-574A-9BCD-3F9AFE3E9F4C}" destId="{1A692669-EBB7-524C-9966-BD888F77EF64}" srcOrd="1" destOrd="0" presId="urn:microsoft.com/office/officeart/2008/layout/LinedList"/>
    <dgm:cxn modelId="{51258E83-DB94-E643-A197-B629A6A9AECB}" type="presParOf" srcId="{179822F0-F01D-3847-8E12-7513A94FBFCF}" destId="{01E81578-0461-4E40-80A3-9817D1EB9E8D}" srcOrd="4" destOrd="0" presId="urn:microsoft.com/office/officeart/2008/layout/LinedList"/>
    <dgm:cxn modelId="{8EFBBA58-45B4-F64A-B005-6402AB339DD0}" type="presParOf" srcId="{179822F0-F01D-3847-8E12-7513A94FBFCF}" destId="{9A968B20-FBA6-6740-AF56-8D03508AAE90}" srcOrd="5" destOrd="0" presId="urn:microsoft.com/office/officeart/2008/layout/LinedList"/>
    <dgm:cxn modelId="{2EF0F934-8F2D-7147-8EBD-C9147954D4B1}" type="presParOf" srcId="{9A968B20-FBA6-6740-AF56-8D03508AAE90}" destId="{628D578D-467C-CF45-BC10-9A8F15A8E578}" srcOrd="0" destOrd="0" presId="urn:microsoft.com/office/officeart/2008/layout/LinedList"/>
    <dgm:cxn modelId="{24C82ECC-FE71-F644-89F0-39A05C2F1FBE}" type="presParOf" srcId="{9A968B20-FBA6-6740-AF56-8D03508AAE90}" destId="{8220C862-C99D-C549-B23A-08EB3C23FAA5}" srcOrd="1" destOrd="0" presId="urn:microsoft.com/office/officeart/2008/layout/LinedList"/>
    <dgm:cxn modelId="{6693349E-1756-364B-9FF2-6221031341B4}" type="presParOf" srcId="{179822F0-F01D-3847-8E12-7513A94FBFCF}" destId="{B3D4CF70-0E45-0848-9ABE-821634BC6B2C}" srcOrd="6" destOrd="0" presId="urn:microsoft.com/office/officeart/2008/layout/LinedList"/>
    <dgm:cxn modelId="{F6757171-3151-D848-8FE7-5D828EA7ADBA}" type="presParOf" srcId="{179822F0-F01D-3847-8E12-7513A94FBFCF}" destId="{7B75F9CA-C6A3-8049-8B0A-8E6F98EAA49B}" srcOrd="7" destOrd="0" presId="urn:microsoft.com/office/officeart/2008/layout/LinedList"/>
    <dgm:cxn modelId="{A1279562-063F-BF49-B5CB-D5549BFDD061}" type="presParOf" srcId="{7B75F9CA-C6A3-8049-8B0A-8E6F98EAA49B}" destId="{32C657DF-A135-3C4A-8EAC-703F66B504E2}" srcOrd="0" destOrd="0" presId="urn:microsoft.com/office/officeart/2008/layout/LinedList"/>
    <dgm:cxn modelId="{11744BF0-4905-994D-A6C6-F24DA9F243A1}" type="presParOf" srcId="{7B75F9CA-C6A3-8049-8B0A-8E6F98EAA49B}" destId="{9313B46F-36D9-BD41-ADBA-AB12D7790FEB}" srcOrd="1" destOrd="0" presId="urn:microsoft.com/office/officeart/2008/layout/LinedList"/>
    <dgm:cxn modelId="{6EF261DD-F2C3-7946-B0E9-71D7602C4823}" type="presParOf" srcId="{179822F0-F01D-3847-8E12-7513A94FBFCF}" destId="{8969A5BB-F19E-044F-9E7F-809134FE5F16}" srcOrd="8" destOrd="0" presId="urn:microsoft.com/office/officeart/2008/layout/LinedList"/>
    <dgm:cxn modelId="{AE50DE71-807E-A44F-BAF3-E9A8807F4E09}" type="presParOf" srcId="{179822F0-F01D-3847-8E12-7513A94FBFCF}" destId="{7D6550AD-1B2E-0C47-8C75-15E0E3801085}" srcOrd="9" destOrd="0" presId="urn:microsoft.com/office/officeart/2008/layout/LinedList"/>
    <dgm:cxn modelId="{FE0F2C97-F96A-AE4A-A03C-6997C4F2FB0A}" type="presParOf" srcId="{7D6550AD-1B2E-0C47-8C75-15E0E3801085}" destId="{34CF1FCC-8275-4848-8ED9-75720B0BFD46}" srcOrd="0" destOrd="0" presId="urn:microsoft.com/office/officeart/2008/layout/LinedList"/>
    <dgm:cxn modelId="{E319EA74-F5B3-5A49-A120-D7361D1D4A0E}" type="presParOf" srcId="{7D6550AD-1B2E-0C47-8C75-15E0E3801085}" destId="{ABCA9F85-2249-E04B-980D-ED80F587DC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D09FA-C660-4069-801B-A46FF543DA78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902F154-5089-4EF9-9315-E033AFEF433E}">
      <dgm:prSet/>
      <dgm:spPr/>
      <dgm:t>
        <a:bodyPr/>
        <a:lstStyle/>
        <a:p>
          <a:r>
            <a:rPr lang="en-GB" dirty="0"/>
            <a:t>At the scene of a RTC, a police officer makes an Inquiry of the clinical condition of a pedestrian hit by a car</a:t>
          </a:r>
          <a:endParaRPr lang="en-US" dirty="0"/>
        </a:p>
      </dgm:t>
    </dgm:pt>
    <dgm:pt modelId="{9277DBBA-163F-4266-87BD-FFC6FD58FEAE}" type="parTrans" cxnId="{7500734D-1290-4F3C-9A8E-E27A54EBE8CB}">
      <dgm:prSet/>
      <dgm:spPr/>
      <dgm:t>
        <a:bodyPr/>
        <a:lstStyle/>
        <a:p>
          <a:endParaRPr lang="en-US"/>
        </a:p>
      </dgm:t>
    </dgm:pt>
    <dgm:pt modelId="{C22EEA1D-F8D5-4BEA-A3D8-F1EB76164506}" type="sibTrans" cxnId="{7500734D-1290-4F3C-9A8E-E27A54EBE8CB}">
      <dgm:prSet/>
      <dgm:spPr/>
      <dgm:t>
        <a:bodyPr/>
        <a:lstStyle/>
        <a:p>
          <a:endParaRPr lang="en-US"/>
        </a:p>
      </dgm:t>
    </dgm:pt>
    <dgm:pt modelId="{CEB540DB-09BB-4EEC-BE7C-652D11F894C0}">
      <dgm:prSet/>
      <dgm:spPr/>
      <dgm:t>
        <a:bodyPr/>
        <a:lstStyle/>
        <a:p>
          <a:r>
            <a:rPr lang="en-GB"/>
            <a:t>The clinician gives a detailed summary of each injury, including the fact that a poor outcome is expected</a:t>
          </a:r>
          <a:endParaRPr lang="en-US"/>
        </a:p>
      </dgm:t>
    </dgm:pt>
    <dgm:pt modelId="{135D521F-22B1-4B03-8D85-3797C29668C3}" type="parTrans" cxnId="{4DD25A1F-FF0E-4206-9018-0E871804A4BA}">
      <dgm:prSet/>
      <dgm:spPr/>
      <dgm:t>
        <a:bodyPr/>
        <a:lstStyle/>
        <a:p>
          <a:endParaRPr lang="en-US"/>
        </a:p>
      </dgm:t>
    </dgm:pt>
    <dgm:pt modelId="{73C761C7-7E04-455D-9159-E8B05E129954}" type="sibTrans" cxnId="{4DD25A1F-FF0E-4206-9018-0E871804A4BA}">
      <dgm:prSet/>
      <dgm:spPr/>
      <dgm:t>
        <a:bodyPr/>
        <a:lstStyle/>
        <a:p>
          <a:endParaRPr lang="en-US"/>
        </a:p>
      </dgm:t>
    </dgm:pt>
    <dgm:pt modelId="{45BB0650-40DA-4573-8433-7B25352DD9DF}">
      <dgm:prSet/>
      <dgm:spPr/>
      <dgm:t>
        <a:bodyPr/>
        <a:lstStyle/>
        <a:p>
          <a:r>
            <a:rPr lang="en-GB"/>
            <a:t>Based on this information the road is closed and treated as a scene of forensic interest</a:t>
          </a:r>
          <a:endParaRPr lang="en-US"/>
        </a:p>
      </dgm:t>
    </dgm:pt>
    <dgm:pt modelId="{8FFF8C75-C53F-44FF-B657-9F87DF1F8748}" type="parTrans" cxnId="{01457C33-EBC9-4BF1-AEBA-CF45292DFB0F}">
      <dgm:prSet/>
      <dgm:spPr/>
      <dgm:t>
        <a:bodyPr/>
        <a:lstStyle/>
        <a:p>
          <a:endParaRPr lang="en-US"/>
        </a:p>
      </dgm:t>
    </dgm:pt>
    <dgm:pt modelId="{001565B1-437F-40B0-BBC4-0D178B2E9C99}" type="sibTrans" cxnId="{01457C33-EBC9-4BF1-AEBA-CF45292DFB0F}">
      <dgm:prSet/>
      <dgm:spPr/>
      <dgm:t>
        <a:bodyPr/>
        <a:lstStyle/>
        <a:p>
          <a:endParaRPr lang="en-US"/>
        </a:p>
      </dgm:t>
    </dgm:pt>
    <dgm:pt modelId="{0C402C16-CE72-4807-BE22-77FA00756F84}">
      <dgm:prSet/>
      <dgm:spPr/>
      <dgm:t>
        <a:bodyPr/>
        <a:lstStyle/>
        <a:p>
          <a:r>
            <a:rPr lang="en-GB" dirty="0"/>
            <a:t>Within an hour the online edition of </a:t>
          </a:r>
          <a:r>
            <a:rPr lang="en-GB"/>
            <a:t>a local newspaper </a:t>
          </a:r>
          <a:r>
            <a:rPr lang="en-GB" dirty="0"/>
            <a:t>publishes the incident details, including the age, sex, location and location of the incident</a:t>
          </a:r>
          <a:endParaRPr lang="en-US" dirty="0"/>
        </a:p>
      </dgm:t>
    </dgm:pt>
    <dgm:pt modelId="{B304E71D-9643-48DF-97F6-D29B4E639CB6}" type="parTrans" cxnId="{153968F8-6EBC-47C8-9710-8628A3AAA8B0}">
      <dgm:prSet/>
      <dgm:spPr/>
      <dgm:t>
        <a:bodyPr/>
        <a:lstStyle/>
        <a:p>
          <a:endParaRPr lang="en-US"/>
        </a:p>
      </dgm:t>
    </dgm:pt>
    <dgm:pt modelId="{C32CE3E8-3FA0-4EA6-9947-1B7AB9FFC2D5}" type="sibTrans" cxnId="{153968F8-6EBC-47C8-9710-8628A3AAA8B0}">
      <dgm:prSet/>
      <dgm:spPr/>
      <dgm:t>
        <a:bodyPr/>
        <a:lstStyle/>
        <a:p>
          <a:endParaRPr lang="en-US"/>
        </a:p>
      </dgm:t>
    </dgm:pt>
    <dgm:pt modelId="{A8B33A7D-FD24-1247-B1FA-B6EA723A7B48}" type="pres">
      <dgm:prSet presAssocID="{0C5D09FA-C660-4069-801B-A46FF543DA78}" presName="vert0" presStyleCnt="0">
        <dgm:presLayoutVars>
          <dgm:dir/>
          <dgm:animOne val="branch"/>
          <dgm:animLvl val="lvl"/>
        </dgm:presLayoutVars>
      </dgm:prSet>
      <dgm:spPr/>
    </dgm:pt>
    <dgm:pt modelId="{4988B77B-A2A4-7645-84AF-6AC469CB3950}" type="pres">
      <dgm:prSet presAssocID="{D902F154-5089-4EF9-9315-E033AFEF433E}" presName="thickLine" presStyleLbl="alignNode1" presStyleIdx="0" presStyleCnt="4"/>
      <dgm:spPr/>
    </dgm:pt>
    <dgm:pt modelId="{6F678E7C-AE82-9E4B-9858-21C9F678E213}" type="pres">
      <dgm:prSet presAssocID="{D902F154-5089-4EF9-9315-E033AFEF433E}" presName="horz1" presStyleCnt="0"/>
      <dgm:spPr/>
    </dgm:pt>
    <dgm:pt modelId="{E739D7D6-9CB4-BB49-BE86-63CCF780360A}" type="pres">
      <dgm:prSet presAssocID="{D902F154-5089-4EF9-9315-E033AFEF433E}" presName="tx1" presStyleLbl="revTx" presStyleIdx="0" presStyleCnt="4"/>
      <dgm:spPr/>
    </dgm:pt>
    <dgm:pt modelId="{E56217F4-941B-0640-98E8-5AEF7314A5B0}" type="pres">
      <dgm:prSet presAssocID="{D902F154-5089-4EF9-9315-E033AFEF433E}" presName="vert1" presStyleCnt="0"/>
      <dgm:spPr/>
    </dgm:pt>
    <dgm:pt modelId="{27301288-3EDC-C34A-A44C-4E1263126CF5}" type="pres">
      <dgm:prSet presAssocID="{CEB540DB-09BB-4EEC-BE7C-652D11F894C0}" presName="thickLine" presStyleLbl="alignNode1" presStyleIdx="1" presStyleCnt="4"/>
      <dgm:spPr/>
    </dgm:pt>
    <dgm:pt modelId="{C14B6E28-4725-E14C-8DC5-1CF86CBCEA50}" type="pres">
      <dgm:prSet presAssocID="{CEB540DB-09BB-4EEC-BE7C-652D11F894C0}" presName="horz1" presStyleCnt="0"/>
      <dgm:spPr/>
    </dgm:pt>
    <dgm:pt modelId="{75CEC0EC-0BBD-5149-98BB-407A30896267}" type="pres">
      <dgm:prSet presAssocID="{CEB540DB-09BB-4EEC-BE7C-652D11F894C0}" presName="tx1" presStyleLbl="revTx" presStyleIdx="1" presStyleCnt="4"/>
      <dgm:spPr/>
    </dgm:pt>
    <dgm:pt modelId="{0F25E790-0F79-9946-9BBB-6619D91B49B0}" type="pres">
      <dgm:prSet presAssocID="{CEB540DB-09BB-4EEC-BE7C-652D11F894C0}" presName="vert1" presStyleCnt="0"/>
      <dgm:spPr/>
    </dgm:pt>
    <dgm:pt modelId="{BF78FA78-E6A8-D845-880F-4119D84F0021}" type="pres">
      <dgm:prSet presAssocID="{45BB0650-40DA-4573-8433-7B25352DD9DF}" presName="thickLine" presStyleLbl="alignNode1" presStyleIdx="2" presStyleCnt="4"/>
      <dgm:spPr/>
    </dgm:pt>
    <dgm:pt modelId="{FE9A2DE9-C77D-F247-BE2E-7D886B136498}" type="pres">
      <dgm:prSet presAssocID="{45BB0650-40DA-4573-8433-7B25352DD9DF}" presName="horz1" presStyleCnt="0"/>
      <dgm:spPr/>
    </dgm:pt>
    <dgm:pt modelId="{36993877-B126-8F4E-8B93-175F972A088A}" type="pres">
      <dgm:prSet presAssocID="{45BB0650-40DA-4573-8433-7B25352DD9DF}" presName="tx1" presStyleLbl="revTx" presStyleIdx="2" presStyleCnt="4"/>
      <dgm:spPr/>
    </dgm:pt>
    <dgm:pt modelId="{74CEE35B-F958-2648-AE83-E39B0A3AE736}" type="pres">
      <dgm:prSet presAssocID="{45BB0650-40DA-4573-8433-7B25352DD9DF}" presName="vert1" presStyleCnt="0"/>
      <dgm:spPr/>
    </dgm:pt>
    <dgm:pt modelId="{DB38D253-FA82-2E4F-803A-8C2E1F88BAD8}" type="pres">
      <dgm:prSet presAssocID="{0C402C16-CE72-4807-BE22-77FA00756F84}" presName="thickLine" presStyleLbl="alignNode1" presStyleIdx="3" presStyleCnt="4"/>
      <dgm:spPr/>
    </dgm:pt>
    <dgm:pt modelId="{8D0C2F20-B591-6848-841D-81E481817D3B}" type="pres">
      <dgm:prSet presAssocID="{0C402C16-CE72-4807-BE22-77FA00756F84}" presName="horz1" presStyleCnt="0"/>
      <dgm:spPr/>
    </dgm:pt>
    <dgm:pt modelId="{3A203FE3-77DB-FA4D-BF0C-3C66DFD13B06}" type="pres">
      <dgm:prSet presAssocID="{0C402C16-CE72-4807-BE22-77FA00756F84}" presName="tx1" presStyleLbl="revTx" presStyleIdx="3" presStyleCnt="4"/>
      <dgm:spPr/>
    </dgm:pt>
    <dgm:pt modelId="{86F5AF01-8851-D642-B6A6-9B19693D4769}" type="pres">
      <dgm:prSet presAssocID="{0C402C16-CE72-4807-BE22-77FA00756F84}" presName="vert1" presStyleCnt="0"/>
      <dgm:spPr/>
    </dgm:pt>
  </dgm:ptLst>
  <dgm:cxnLst>
    <dgm:cxn modelId="{D0B5E71E-7D10-B847-A649-317D8BB820DB}" type="presOf" srcId="{0C5D09FA-C660-4069-801B-A46FF543DA78}" destId="{A8B33A7D-FD24-1247-B1FA-B6EA723A7B48}" srcOrd="0" destOrd="0" presId="urn:microsoft.com/office/officeart/2008/layout/LinedList"/>
    <dgm:cxn modelId="{4DD25A1F-FF0E-4206-9018-0E871804A4BA}" srcId="{0C5D09FA-C660-4069-801B-A46FF543DA78}" destId="{CEB540DB-09BB-4EEC-BE7C-652D11F894C0}" srcOrd="1" destOrd="0" parTransId="{135D521F-22B1-4B03-8D85-3797C29668C3}" sibTransId="{73C761C7-7E04-455D-9159-E8B05E129954}"/>
    <dgm:cxn modelId="{BF115F2A-0355-A541-B510-C95E0427BA10}" type="presOf" srcId="{CEB540DB-09BB-4EEC-BE7C-652D11F894C0}" destId="{75CEC0EC-0BBD-5149-98BB-407A30896267}" srcOrd="0" destOrd="0" presId="urn:microsoft.com/office/officeart/2008/layout/LinedList"/>
    <dgm:cxn modelId="{01457C33-EBC9-4BF1-AEBA-CF45292DFB0F}" srcId="{0C5D09FA-C660-4069-801B-A46FF543DA78}" destId="{45BB0650-40DA-4573-8433-7B25352DD9DF}" srcOrd="2" destOrd="0" parTransId="{8FFF8C75-C53F-44FF-B657-9F87DF1F8748}" sibTransId="{001565B1-437F-40B0-BBC4-0D178B2E9C99}"/>
    <dgm:cxn modelId="{7500734D-1290-4F3C-9A8E-E27A54EBE8CB}" srcId="{0C5D09FA-C660-4069-801B-A46FF543DA78}" destId="{D902F154-5089-4EF9-9315-E033AFEF433E}" srcOrd="0" destOrd="0" parTransId="{9277DBBA-163F-4266-87BD-FFC6FD58FEAE}" sibTransId="{C22EEA1D-F8D5-4BEA-A3D8-F1EB76164506}"/>
    <dgm:cxn modelId="{6EBA3B75-7160-5448-90B7-B0F87DCE4336}" type="presOf" srcId="{45BB0650-40DA-4573-8433-7B25352DD9DF}" destId="{36993877-B126-8F4E-8B93-175F972A088A}" srcOrd="0" destOrd="0" presId="urn:microsoft.com/office/officeart/2008/layout/LinedList"/>
    <dgm:cxn modelId="{30B0BA82-64EC-B544-AAF4-AF3A569CD401}" type="presOf" srcId="{D902F154-5089-4EF9-9315-E033AFEF433E}" destId="{E739D7D6-9CB4-BB49-BE86-63CCF780360A}" srcOrd="0" destOrd="0" presId="urn:microsoft.com/office/officeart/2008/layout/LinedList"/>
    <dgm:cxn modelId="{679585C6-21D3-254C-A59F-6F4DDC2F350C}" type="presOf" srcId="{0C402C16-CE72-4807-BE22-77FA00756F84}" destId="{3A203FE3-77DB-FA4D-BF0C-3C66DFD13B06}" srcOrd="0" destOrd="0" presId="urn:microsoft.com/office/officeart/2008/layout/LinedList"/>
    <dgm:cxn modelId="{153968F8-6EBC-47C8-9710-8628A3AAA8B0}" srcId="{0C5D09FA-C660-4069-801B-A46FF543DA78}" destId="{0C402C16-CE72-4807-BE22-77FA00756F84}" srcOrd="3" destOrd="0" parTransId="{B304E71D-9643-48DF-97F6-D29B4E639CB6}" sibTransId="{C32CE3E8-3FA0-4EA6-9947-1B7AB9FFC2D5}"/>
    <dgm:cxn modelId="{A63489FE-039D-C749-A9B9-6F2CFCDF36DB}" type="presParOf" srcId="{A8B33A7D-FD24-1247-B1FA-B6EA723A7B48}" destId="{4988B77B-A2A4-7645-84AF-6AC469CB3950}" srcOrd="0" destOrd="0" presId="urn:microsoft.com/office/officeart/2008/layout/LinedList"/>
    <dgm:cxn modelId="{34DC1FB2-B939-2C40-B0CB-2F17B98FEA0B}" type="presParOf" srcId="{A8B33A7D-FD24-1247-B1FA-B6EA723A7B48}" destId="{6F678E7C-AE82-9E4B-9858-21C9F678E213}" srcOrd="1" destOrd="0" presId="urn:microsoft.com/office/officeart/2008/layout/LinedList"/>
    <dgm:cxn modelId="{231E98DD-17B4-2B42-857D-24F3DC134EF5}" type="presParOf" srcId="{6F678E7C-AE82-9E4B-9858-21C9F678E213}" destId="{E739D7D6-9CB4-BB49-BE86-63CCF780360A}" srcOrd="0" destOrd="0" presId="urn:microsoft.com/office/officeart/2008/layout/LinedList"/>
    <dgm:cxn modelId="{6C389819-D404-264E-954B-A75D0913C866}" type="presParOf" srcId="{6F678E7C-AE82-9E4B-9858-21C9F678E213}" destId="{E56217F4-941B-0640-98E8-5AEF7314A5B0}" srcOrd="1" destOrd="0" presId="urn:microsoft.com/office/officeart/2008/layout/LinedList"/>
    <dgm:cxn modelId="{3A51C418-133E-1A4C-8133-E2902A5FAAA6}" type="presParOf" srcId="{A8B33A7D-FD24-1247-B1FA-B6EA723A7B48}" destId="{27301288-3EDC-C34A-A44C-4E1263126CF5}" srcOrd="2" destOrd="0" presId="urn:microsoft.com/office/officeart/2008/layout/LinedList"/>
    <dgm:cxn modelId="{B47C4C61-343E-644E-A791-781D90FD9292}" type="presParOf" srcId="{A8B33A7D-FD24-1247-B1FA-B6EA723A7B48}" destId="{C14B6E28-4725-E14C-8DC5-1CF86CBCEA50}" srcOrd="3" destOrd="0" presId="urn:microsoft.com/office/officeart/2008/layout/LinedList"/>
    <dgm:cxn modelId="{F86849D7-26C5-454E-AE41-FD1C78DC8790}" type="presParOf" srcId="{C14B6E28-4725-E14C-8DC5-1CF86CBCEA50}" destId="{75CEC0EC-0BBD-5149-98BB-407A30896267}" srcOrd="0" destOrd="0" presId="urn:microsoft.com/office/officeart/2008/layout/LinedList"/>
    <dgm:cxn modelId="{EDEF85B3-0F27-C145-A7EA-374CCEC74BF5}" type="presParOf" srcId="{C14B6E28-4725-E14C-8DC5-1CF86CBCEA50}" destId="{0F25E790-0F79-9946-9BBB-6619D91B49B0}" srcOrd="1" destOrd="0" presId="urn:microsoft.com/office/officeart/2008/layout/LinedList"/>
    <dgm:cxn modelId="{57CDA617-CBFC-2F43-B82C-45F437B1C88A}" type="presParOf" srcId="{A8B33A7D-FD24-1247-B1FA-B6EA723A7B48}" destId="{BF78FA78-E6A8-D845-880F-4119D84F0021}" srcOrd="4" destOrd="0" presId="urn:microsoft.com/office/officeart/2008/layout/LinedList"/>
    <dgm:cxn modelId="{CDC4D78A-A23C-2F4C-9D0A-E8D358521027}" type="presParOf" srcId="{A8B33A7D-FD24-1247-B1FA-B6EA723A7B48}" destId="{FE9A2DE9-C77D-F247-BE2E-7D886B136498}" srcOrd="5" destOrd="0" presId="urn:microsoft.com/office/officeart/2008/layout/LinedList"/>
    <dgm:cxn modelId="{0F1C96C9-D4E1-4A4F-B829-00FD06EA68C6}" type="presParOf" srcId="{FE9A2DE9-C77D-F247-BE2E-7D886B136498}" destId="{36993877-B126-8F4E-8B93-175F972A088A}" srcOrd="0" destOrd="0" presId="urn:microsoft.com/office/officeart/2008/layout/LinedList"/>
    <dgm:cxn modelId="{CC502E79-42EF-1849-892B-BF4F8B510BD2}" type="presParOf" srcId="{FE9A2DE9-C77D-F247-BE2E-7D886B136498}" destId="{74CEE35B-F958-2648-AE83-E39B0A3AE736}" srcOrd="1" destOrd="0" presId="urn:microsoft.com/office/officeart/2008/layout/LinedList"/>
    <dgm:cxn modelId="{8E1F8FC8-265D-5D49-8DCC-EAED7F465881}" type="presParOf" srcId="{A8B33A7D-FD24-1247-B1FA-B6EA723A7B48}" destId="{DB38D253-FA82-2E4F-803A-8C2E1F88BAD8}" srcOrd="6" destOrd="0" presId="urn:microsoft.com/office/officeart/2008/layout/LinedList"/>
    <dgm:cxn modelId="{195DEB78-E63C-F84B-B308-9190974CB71B}" type="presParOf" srcId="{A8B33A7D-FD24-1247-B1FA-B6EA723A7B48}" destId="{8D0C2F20-B591-6848-841D-81E481817D3B}" srcOrd="7" destOrd="0" presId="urn:microsoft.com/office/officeart/2008/layout/LinedList"/>
    <dgm:cxn modelId="{58B52D9D-E4E0-9F43-B93C-86F069E5A920}" type="presParOf" srcId="{8D0C2F20-B591-6848-841D-81E481817D3B}" destId="{3A203FE3-77DB-FA4D-BF0C-3C66DFD13B06}" srcOrd="0" destOrd="0" presId="urn:microsoft.com/office/officeart/2008/layout/LinedList"/>
    <dgm:cxn modelId="{58BD6C1F-F905-E643-933E-8DD7314B3B19}" type="presParOf" srcId="{8D0C2F20-B591-6848-841D-81E481817D3B}" destId="{86F5AF01-8851-D642-B6A6-9B19693D47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D43DD-55EB-4108-87A7-0A4039EA388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BAB00A0-818A-4691-8F53-A9A03050A877}">
      <dgm:prSet/>
      <dgm:spPr/>
      <dgm:t>
        <a:bodyPr/>
        <a:lstStyle/>
        <a:p>
          <a:r>
            <a:rPr lang="en-US"/>
            <a:t>The clinical team return to base following a clinical incident at a local beach (two patients received treatment for life threatening conditions)</a:t>
          </a:r>
        </a:p>
      </dgm:t>
    </dgm:pt>
    <dgm:pt modelId="{1BD6FAC8-D7D4-41C0-9BCD-5DB7CD7DFF91}" type="parTrans" cxnId="{9D1D9F79-5646-4D3E-AB56-43CF06DAF287}">
      <dgm:prSet/>
      <dgm:spPr/>
      <dgm:t>
        <a:bodyPr/>
        <a:lstStyle/>
        <a:p>
          <a:endParaRPr lang="en-US"/>
        </a:p>
      </dgm:t>
    </dgm:pt>
    <dgm:pt modelId="{660C0CA7-245D-4C8E-AB2F-1AA4E2932C8B}" type="sibTrans" cxnId="{9D1D9F79-5646-4D3E-AB56-43CF06DAF287}">
      <dgm:prSet/>
      <dgm:spPr/>
      <dgm:t>
        <a:bodyPr/>
        <a:lstStyle/>
        <a:p>
          <a:endParaRPr lang="en-US"/>
        </a:p>
      </dgm:t>
    </dgm:pt>
    <dgm:pt modelId="{C6A8A9B4-8FCF-416F-A000-F9A21B2344C0}">
      <dgm:prSet/>
      <dgm:spPr/>
      <dgm:t>
        <a:bodyPr/>
        <a:lstStyle/>
        <a:p>
          <a:r>
            <a:rPr lang="en-US"/>
            <a:t>The reporter has called to confirm details of the incident already recorded by on-lookers and already on social media</a:t>
          </a:r>
        </a:p>
      </dgm:t>
    </dgm:pt>
    <dgm:pt modelId="{B4F0022A-976F-4434-AE30-8D8BDC566EF6}" type="parTrans" cxnId="{323078FC-A135-4DFD-A1E3-596607F564BD}">
      <dgm:prSet/>
      <dgm:spPr/>
      <dgm:t>
        <a:bodyPr/>
        <a:lstStyle/>
        <a:p>
          <a:endParaRPr lang="en-US"/>
        </a:p>
      </dgm:t>
    </dgm:pt>
    <dgm:pt modelId="{29C111A1-BF46-443B-8C2F-C69ADD790931}" type="sibTrans" cxnId="{323078FC-A135-4DFD-A1E3-596607F564BD}">
      <dgm:prSet/>
      <dgm:spPr/>
      <dgm:t>
        <a:bodyPr/>
        <a:lstStyle/>
        <a:p>
          <a:endParaRPr lang="en-US"/>
        </a:p>
      </dgm:t>
    </dgm:pt>
    <dgm:pt modelId="{5A35785A-3D9E-499F-8888-5055663C049E}">
      <dgm:prSet/>
      <dgm:spPr/>
      <dgm:t>
        <a:bodyPr/>
        <a:lstStyle/>
        <a:p>
          <a:r>
            <a:rPr lang="en-US"/>
            <a:t>The reporter stresses that this piece of beach is notorious with swimmers and there is a public interest to share details of the victims</a:t>
          </a:r>
        </a:p>
      </dgm:t>
    </dgm:pt>
    <dgm:pt modelId="{1485E3CD-F27E-4F66-8532-3D8B0E862A74}" type="parTrans" cxnId="{686943C9-555F-48E2-858F-93C72E4B67A9}">
      <dgm:prSet/>
      <dgm:spPr/>
      <dgm:t>
        <a:bodyPr/>
        <a:lstStyle/>
        <a:p>
          <a:endParaRPr lang="en-US"/>
        </a:p>
      </dgm:t>
    </dgm:pt>
    <dgm:pt modelId="{1216744A-8281-4FE0-872B-0BE6C64D5BD9}" type="sibTrans" cxnId="{686943C9-555F-48E2-858F-93C72E4B67A9}">
      <dgm:prSet/>
      <dgm:spPr/>
      <dgm:t>
        <a:bodyPr/>
        <a:lstStyle/>
        <a:p>
          <a:endParaRPr lang="en-US"/>
        </a:p>
      </dgm:t>
    </dgm:pt>
    <dgm:pt modelId="{22E0DD1F-F149-40F0-8D82-E374C5B08F95}">
      <dgm:prSet/>
      <dgm:spPr/>
      <dgm:t>
        <a:bodyPr/>
        <a:lstStyle/>
        <a:p>
          <a:r>
            <a:rPr lang="en-US"/>
            <a:t>The clinical politely refer the reporter to the communications team, without confirming or denying attendance at the incident</a:t>
          </a:r>
        </a:p>
      </dgm:t>
    </dgm:pt>
    <dgm:pt modelId="{47F28437-F27A-4CA2-A803-D6907856BB9A}" type="parTrans" cxnId="{8BFD318D-22EF-4B83-A560-1ACFFA1CBBE4}">
      <dgm:prSet/>
      <dgm:spPr/>
      <dgm:t>
        <a:bodyPr/>
        <a:lstStyle/>
        <a:p>
          <a:endParaRPr lang="en-US"/>
        </a:p>
      </dgm:t>
    </dgm:pt>
    <dgm:pt modelId="{7CE895CD-C557-4A4A-AF60-EDF2626EE5A4}" type="sibTrans" cxnId="{8BFD318D-22EF-4B83-A560-1ACFFA1CBBE4}">
      <dgm:prSet/>
      <dgm:spPr/>
      <dgm:t>
        <a:bodyPr/>
        <a:lstStyle/>
        <a:p>
          <a:endParaRPr lang="en-US"/>
        </a:p>
      </dgm:t>
    </dgm:pt>
    <dgm:pt modelId="{9CC0379A-D070-124F-AD0E-778C1E4186D4}" type="pres">
      <dgm:prSet presAssocID="{C5CD43DD-55EB-4108-87A7-0A4039EA3888}" presName="vert0" presStyleCnt="0">
        <dgm:presLayoutVars>
          <dgm:dir/>
          <dgm:animOne val="branch"/>
          <dgm:animLvl val="lvl"/>
        </dgm:presLayoutVars>
      </dgm:prSet>
      <dgm:spPr/>
    </dgm:pt>
    <dgm:pt modelId="{49F7F391-D08C-734D-AF39-9E0E1AC8E0E7}" type="pres">
      <dgm:prSet presAssocID="{8BAB00A0-818A-4691-8F53-A9A03050A877}" presName="thickLine" presStyleLbl="alignNode1" presStyleIdx="0" presStyleCnt="4"/>
      <dgm:spPr/>
    </dgm:pt>
    <dgm:pt modelId="{1C0E44E6-AAED-4849-974F-19CF3510162E}" type="pres">
      <dgm:prSet presAssocID="{8BAB00A0-818A-4691-8F53-A9A03050A877}" presName="horz1" presStyleCnt="0"/>
      <dgm:spPr/>
    </dgm:pt>
    <dgm:pt modelId="{82E5D5B7-775C-EA4E-8CF2-84BC49213638}" type="pres">
      <dgm:prSet presAssocID="{8BAB00A0-818A-4691-8F53-A9A03050A877}" presName="tx1" presStyleLbl="revTx" presStyleIdx="0" presStyleCnt="4"/>
      <dgm:spPr/>
    </dgm:pt>
    <dgm:pt modelId="{76FF880F-8A03-EB4C-8556-D5E5DD36F5F3}" type="pres">
      <dgm:prSet presAssocID="{8BAB00A0-818A-4691-8F53-A9A03050A877}" presName="vert1" presStyleCnt="0"/>
      <dgm:spPr/>
    </dgm:pt>
    <dgm:pt modelId="{CB243C4F-C0E3-1240-A2EA-077712FC7F05}" type="pres">
      <dgm:prSet presAssocID="{C6A8A9B4-8FCF-416F-A000-F9A21B2344C0}" presName="thickLine" presStyleLbl="alignNode1" presStyleIdx="1" presStyleCnt="4"/>
      <dgm:spPr/>
    </dgm:pt>
    <dgm:pt modelId="{F1C72A9E-7EA4-F449-92C3-70C18396AB6F}" type="pres">
      <dgm:prSet presAssocID="{C6A8A9B4-8FCF-416F-A000-F9A21B2344C0}" presName="horz1" presStyleCnt="0"/>
      <dgm:spPr/>
    </dgm:pt>
    <dgm:pt modelId="{B4BF29DF-9269-904C-B183-6E73800D3F81}" type="pres">
      <dgm:prSet presAssocID="{C6A8A9B4-8FCF-416F-A000-F9A21B2344C0}" presName="tx1" presStyleLbl="revTx" presStyleIdx="1" presStyleCnt="4"/>
      <dgm:spPr/>
    </dgm:pt>
    <dgm:pt modelId="{2A093C51-4C41-FD46-9A8D-0DF914B4B939}" type="pres">
      <dgm:prSet presAssocID="{C6A8A9B4-8FCF-416F-A000-F9A21B2344C0}" presName="vert1" presStyleCnt="0"/>
      <dgm:spPr/>
    </dgm:pt>
    <dgm:pt modelId="{2F5E47EF-7312-AD4C-95CB-CA3C11EBA116}" type="pres">
      <dgm:prSet presAssocID="{5A35785A-3D9E-499F-8888-5055663C049E}" presName="thickLine" presStyleLbl="alignNode1" presStyleIdx="2" presStyleCnt="4"/>
      <dgm:spPr/>
    </dgm:pt>
    <dgm:pt modelId="{68DC44CE-A7A2-BE4C-9FD4-37FF2CFD3C7C}" type="pres">
      <dgm:prSet presAssocID="{5A35785A-3D9E-499F-8888-5055663C049E}" presName="horz1" presStyleCnt="0"/>
      <dgm:spPr/>
    </dgm:pt>
    <dgm:pt modelId="{711A0956-BFE5-9542-91D0-3241E6CEDB7B}" type="pres">
      <dgm:prSet presAssocID="{5A35785A-3D9E-499F-8888-5055663C049E}" presName="tx1" presStyleLbl="revTx" presStyleIdx="2" presStyleCnt="4"/>
      <dgm:spPr/>
    </dgm:pt>
    <dgm:pt modelId="{6F2ED73D-D2E7-914C-A2A0-0C51297CC8CC}" type="pres">
      <dgm:prSet presAssocID="{5A35785A-3D9E-499F-8888-5055663C049E}" presName="vert1" presStyleCnt="0"/>
      <dgm:spPr/>
    </dgm:pt>
    <dgm:pt modelId="{23CC5C55-5BC5-B74F-9D9A-453631FC860B}" type="pres">
      <dgm:prSet presAssocID="{22E0DD1F-F149-40F0-8D82-E374C5B08F95}" presName="thickLine" presStyleLbl="alignNode1" presStyleIdx="3" presStyleCnt="4"/>
      <dgm:spPr/>
    </dgm:pt>
    <dgm:pt modelId="{0E5669AD-D6EF-464B-9E61-D84C24FDE5EC}" type="pres">
      <dgm:prSet presAssocID="{22E0DD1F-F149-40F0-8D82-E374C5B08F95}" presName="horz1" presStyleCnt="0"/>
      <dgm:spPr/>
    </dgm:pt>
    <dgm:pt modelId="{1D72DB04-D3D0-184C-9F94-5CE925469FA1}" type="pres">
      <dgm:prSet presAssocID="{22E0DD1F-F149-40F0-8D82-E374C5B08F95}" presName="tx1" presStyleLbl="revTx" presStyleIdx="3" presStyleCnt="4"/>
      <dgm:spPr/>
    </dgm:pt>
    <dgm:pt modelId="{6A15C767-4A6A-EF4B-9170-953F7FDF051E}" type="pres">
      <dgm:prSet presAssocID="{22E0DD1F-F149-40F0-8D82-E374C5B08F95}" presName="vert1" presStyleCnt="0"/>
      <dgm:spPr/>
    </dgm:pt>
  </dgm:ptLst>
  <dgm:cxnLst>
    <dgm:cxn modelId="{38A3F92A-A631-AE44-920C-46A472E7C4F7}" type="presOf" srcId="{8BAB00A0-818A-4691-8F53-A9A03050A877}" destId="{82E5D5B7-775C-EA4E-8CF2-84BC49213638}" srcOrd="0" destOrd="0" presId="urn:microsoft.com/office/officeart/2008/layout/LinedList"/>
    <dgm:cxn modelId="{44EEFD3B-4D15-5B43-B604-8E009975647B}" type="presOf" srcId="{22E0DD1F-F149-40F0-8D82-E374C5B08F95}" destId="{1D72DB04-D3D0-184C-9F94-5CE925469FA1}" srcOrd="0" destOrd="0" presId="urn:microsoft.com/office/officeart/2008/layout/LinedList"/>
    <dgm:cxn modelId="{9D1D9F79-5646-4D3E-AB56-43CF06DAF287}" srcId="{C5CD43DD-55EB-4108-87A7-0A4039EA3888}" destId="{8BAB00A0-818A-4691-8F53-A9A03050A877}" srcOrd="0" destOrd="0" parTransId="{1BD6FAC8-D7D4-41C0-9BCD-5DB7CD7DFF91}" sibTransId="{660C0CA7-245D-4C8E-AB2F-1AA4E2932C8B}"/>
    <dgm:cxn modelId="{8BFD318D-22EF-4B83-A560-1ACFFA1CBBE4}" srcId="{C5CD43DD-55EB-4108-87A7-0A4039EA3888}" destId="{22E0DD1F-F149-40F0-8D82-E374C5B08F95}" srcOrd="3" destOrd="0" parTransId="{47F28437-F27A-4CA2-A803-D6907856BB9A}" sibTransId="{7CE895CD-C557-4A4A-AF60-EDF2626EE5A4}"/>
    <dgm:cxn modelId="{686943C9-555F-48E2-858F-93C72E4B67A9}" srcId="{C5CD43DD-55EB-4108-87A7-0A4039EA3888}" destId="{5A35785A-3D9E-499F-8888-5055663C049E}" srcOrd="2" destOrd="0" parTransId="{1485E3CD-F27E-4F66-8532-3D8B0E862A74}" sibTransId="{1216744A-8281-4FE0-872B-0BE6C64D5BD9}"/>
    <dgm:cxn modelId="{9BA740DC-7500-FA44-B58E-2559937E25DE}" type="presOf" srcId="{C6A8A9B4-8FCF-416F-A000-F9A21B2344C0}" destId="{B4BF29DF-9269-904C-B183-6E73800D3F81}" srcOrd="0" destOrd="0" presId="urn:microsoft.com/office/officeart/2008/layout/LinedList"/>
    <dgm:cxn modelId="{8BCC26E4-E1B2-994C-B009-4CDB2C980618}" type="presOf" srcId="{C5CD43DD-55EB-4108-87A7-0A4039EA3888}" destId="{9CC0379A-D070-124F-AD0E-778C1E4186D4}" srcOrd="0" destOrd="0" presId="urn:microsoft.com/office/officeart/2008/layout/LinedList"/>
    <dgm:cxn modelId="{404443F1-D403-5F46-B962-33A59AB9DCF4}" type="presOf" srcId="{5A35785A-3D9E-499F-8888-5055663C049E}" destId="{711A0956-BFE5-9542-91D0-3241E6CEDB7B}" srcOrd="0" destOrd="0" presId="urn:microsoft.com/office/officeart/2008/layout/LinedList"/>
    <dgm:cxn modelId="{323078FC-A135-4DFD-A1E3-596607F564BD}" srcId="{C5CD43DD-55EB-4108-87A7-0A4039EA3888}" destId="{C6A8A9B4-8FCF-416F-A000-F9A21B2344C0}" srcOrd="1" destOrd="0" parTransId="{B4F0022A-976F-4434-AE30-8D8BDC566EF6}" sibTransId="{29C111A1-BF46-443B-8C2F-C69ADD790931}"/>
    <dgm:cxn modelId="{2E6EA08A-ABDC-8D43-9F76-592169E243BB}" type="presParOf" srcId="{9CC0379A-D070-124F-AD0E-778C1E4186D4}" destId="{49F7F391-D08C-734D-AF39-9E0E1AC8E0E7}" srcOrd="0" destOrd="0" presId="urn:microsoft.com/office/officeart/2008/layout/LinedList"/>
    <dgm:cxn modelId="{E797F44D-2F77-DF4C-A1CC-FEA1CA50E2F5}" type="presParOf" srcId="{9CC0379A-D070-124F-AD0E-778C1E4186D4}" destId="{1C0E44E6-AAED-4849-974F-19CF3510162E}" srcOrd="1" destOrd="0" presId="urn:microsoft.com/office/officeart/2008/layout/LinedList"/>
    <dgm:cxn modelId="{93A0B0F8-94AF-2D41-B6DB-E192F78BE01D}" type="presParOf" srcId="{1C0E44E6-AAED-4849-974F-19CF3510162E}" destId="{82E5D5B7-775C-EA4E-8CF2-84BC49213638}" srcOrd="0" destOrd="0" presId="urn:microsoft.com/office/officeart/2008/layout/LinedList"/>
    <dgm:cxn modelId="{63816BF6-F26A-A949-81DC-8B18CF99F9CD}" type="presParOf" srcId="{1C0E44E6-AAED-4849-974F-19CF3510162E}" destId="{76FF880F-8A03-EB4C-8556-D5E5DD36F5F3}" srcOrd="1" destOrd="0" presId="urn:microsoft.com/office/officeart/2008/layout/LinedList"/>
    <dgm:cxn modelId="{F51AF03A-887B-C04C-8EC7-69955B1CB0A6}" type="presParOf" srcId="{9CC0379A-D070-124F-AD0E-778C1E4186D4}" destId="{CB243C4F-C0E3-1240-A2EA-077712FC7F05}" srcOrd="2" destOrd="0" presId="urn:microsoft.com/office/officeart/2008/layout/LinedList"/>
    <dgm:cxn modelId="{F0BBC037-BC80-C746-910B-C3B877BECAC4}" type="presParOf" srcId="{9CC0379A-D070-124F-AD0E-778C1E4186D4}" destId="{F1C72A9E-7EA4-F449-92C3-70C18396AB6F}" srcOrd="3" destOrd="0" presId="urn:microsoft.com/office/officeart/2008/layout/LinedList"/>
    <dgm:cxn modelId="{A3454B6D-96E4-C04E-819B-46441B26AA6C}" type="presParOf" srcId="{F1C72A9E-7EA4-F449-92C3-70C18396AB6F}" destId="{B4BF29DF-9269-904C-B183-6E73800D3F81}" srcOrd="0" destOrd="0" presId="urn:microsoft.com/office/officeart/2008/layout/LinedList"/>
    <dgm:cxn modelId="{764B3B77-C40B-184F-9B88-2AD4D4E0CA05}" type="presParOf" srcId="{F1C72A9E-7EA4-F449-92C3-70C18396AB6F}" destId="{2A093C51-4C41-FD46-9A8D-0DF914B4B939}" srcOrd="1" destOrd="0" presId="urn:microsoft.com/office/officeart/2008/layout/LinedList"/>
    <dgm:cxn modelId="{963B96E8-F9DC-3A4B-AA70-FFD3D875E14E}" type="presParOf" srcId="{9CC0379A-D070-124F-AD0E-778C1E4186D4}" destId="{2F5E47EF-7312-AD4C-95CB-CA3C11EBA116}" srcOrd="4" destOrd="0" presId="urn:microsoft.com/office/officeart/2008/layout/LinedList"/>
    <dgm:cxn modelId="{0E602E1B-D414-0D45-B490-9F9FAE68DDC9}" type="presParOf" srcId="{9CC0379A-D070-124F-AD0E-778C1E4186D4}" destId="{68DC44CE-A7A2-BE4C-9FD4-37FF2CFD3C7C}" srcOrd="5" destOrd="0" presId="urn:microsoft.com/office/officeart/2008/layout/LinedList"/>
    <dgm:cxn modelId="{5D691A43-036E-A745-8B36-C8B19EE9EBB2}" type="presParOf" srcId="{68DC44CE-A7A2-BE4C-9FD4-37FF2CFD3C7C}" destId="{711A0956-BFE5-9542-91D0-3241E6CEDB7B}" srcOrd="0" destOrd="0" presId="urn:microsoft.com/office/officeart/2008/layout/LinedList"/>
    <dgm:cxn modelId="{2BE4EE57-9143-3F4A-AAB3-C8CAA1C6AF50}" type="presParOf" srcId="{68DC44CE-A7A2-BE4C-9FD4-37FF2CFD3C7C}" destId="{6F2ED73D-D2E7-914C-A2A0-0C51297CC8CC}" srcOrd="1" destOrd="0" presId="urn:microsoft.com/office/officeart/2008/layout/LinedList"/>
    <dgm:cxn modelId="{975EBE3E-7186-1A43-8A3B-0F5C3A088984}" type="presParOf" srcId="{9CC0379A-D070-124F-AD0E-778C1E4186D4}" destId="{23CC5C55-5BC5-B74F-9D9A-453631FC860B}" srcOrd="6" destOrd="0" presId="urn:microsoft.com/office/officeart/2008/layout/LinedList"/>
    <dgm:cxn modelId="{E72E7200-3929-934B-9018-9D7BD7F5AA35}" type="presParOf" srcId="{9CC0379A-D070-124F-AD0E-778C1E4186D4}" destId="{0E5669AD-D6EF-464B-9E61-D84C24FDE5EC}" srcOrd="7" destOrd="0" presId="urn:microsoft.com/office/officeart/2008/layout/LinedList"/>
    <dgm:cxn modelId="{A13988EA-951A-484F-9C4D-3A976548370C}" type="presParOf" srcId="{0E5669AD-D6EF-464B-9E61-D84C24FDE5EC}" destId="{1D72DB04-D3D0-184C-9F94-5CE925469FA1}" srcOrd="0" destOrd="0" presId="urn:microsoft.com/office/officeart/2008/layout/LinedList"/>
    <dgm:cxn modelId="{CAD1A6A2-A34D-0D4D-9548-BECD75CDB662}" type="presParOf" srcId="{0E5669AD-D6EF-464B-9E61-D84C24FDE5EC}" destId="{6A15C767-4A6A-EF4B-9170-953F7FDF05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1D3E52-5F3D-47E2-A92B-F82A293FC97C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8330435-409D-4B4C-BD97-3C6F963DD80C}">
      <dgm:prSet/>
      <dgm:spPr/>
      <dgm:t>
        <a:bodyPr/>
        <a:lstStyle/>
        <a:p>
          <a:r>
            <a:rPr lang="en-US"/>
            <a:t>A paramedic, as part of raising awareness of psychological injury amongst emergency teams, gives an interview to a national newspaper</a:t>
          </a:r>
        </a:p>
      </dgm:t>
    </dgm:pt>
    <dgm:pt modelId="{A2A3684A-0A09-4285-9E5A-481F8B0207F3}" type="parTrans" cxnId="{BA2E5E92-D5D7-40F0-9A64-31CE9F98B360}">
      <dgm:prSet/>
      <dgm:spPr/>
      <dgm:t>
        <a:bodyPr/>
        <a:lstStyle/>
        <a:p>
          <a:endParaRPr lang="en-US"/>
        </a:p>
      </dgm:t>
    </dgm:pt>
    <dgm:pt modelId="{303035AE-F51C-4AF0-AA2C-74CC3A545952}" type="sibTrans" cxnId="{BA2E5E92-D5D7-40F0-9A64-31CE9F98B360}">
      <dgm:prSet/>
      <dgm:spPr/>
      <dgm:t>
        <a:bodyPr/>
        <a:lstStyle/>
        <a:p>
          <a:endParaRPr lang="en-US"/>
        </a:p>
      </dgm:t>
    </dgm:pt>
    <dgm:pt modelId="{EB86DA07-3CC7-4F49-9288-880962F5BEB4}">
      <dgm:prSet/>
      <dgm:spPr/>
      <dgm:t>
        <a:bodyPr/>
        <a:lstStyle/>
        <a:p>
          <a:r>
            <a:rPr lang="en-US"/>
            <a:t>The interview contains details of an incident attended five years previously, including the date, age of the child and location</a:t>
          </a:r>
        </a:p>
      </dgm:t>
    </dgm:pt>
    <dgm:pt modelId="{743C79C4-67D0-4A05-BA0F-4BD6F7CBAF8A}" type="parTrans" cxnId="{20677F3C-A144-4286-81B7-736D3E1E0068}">
      <dgm:prSet/>
      <dgm:spPr/>
      <dgm:t>
        <a:bodyPr/>
        <a:lstStyle/>
        <a:p>
          <a:endParaRPr lang="en-US"/>
        </a:p>
      </dgm:t>
    </dgm:pt>
    <dgm:pt modelId="{B85355D9-A280-478E-A565-AA55C1935C74}" type="sibTrans" cxnId="{20677F3C-A144-4286-81B7-736D3E1E0068}">
      <dgm:prSet/>
      <dgm:spPr/>
      <dgm:t>
        <a:bodyPr/>
        <a:lstStyle/>
        <a:p>
          <a:endParaRPr lang="en-US"/>
        </a:p>
      </dgm:t>
    </dgm:pt>
    <dgm:pt modelId="{F1F824A0-1011-466A-8423-97F1D3CB3313}">
      <dgm:prSet/>
      <dgm:spPr/>
      <dgm:t>
        <a:bodyPr/>
        <a:lstStyle/>
        <a:p>
          <a:r>
            <a:rPr lang="en-US"/>
            <a:t>With this information another reporter is able to identify the case and contacts the family for an interview</a:t>
          </a:r>
        </a:p>
      </dgm:t>
    </dgm:pt>
    <dgm:pt modelId="{A3DB3FE3-D684-4523-B739-E7FCC888E5D0}" type="parTrans" cxnId="{D0A660A0-FC1E-4A85-91FE-8EC585208A42}">
      <dgm:prSet/>
      <dgm:spPr/>
      <dgm:t>
        <a:bodyPr/>
        <a:lstStyle/>
        <a:p>
          <a:endParaRPr lang="en-US"/>
        </a:p>
      </dgm:t>
    </dgm:pt>
    <dgm:pt modelId="{D88A93BB-2E4D-4353-AC03-A50D7F4A1223}" type="sibTrans" cxnId="{D0A660A0-FC1E-4A85-91FE-8EC585208A42}">
      <dgm:prSet/>
      <dgm:spPr/>
      <dgm:t>
        <a:bodyPr/>
        <a:lstStyle/>
        <a:p>
          <a:endParaRPr lang="en-US"/>
        </a:p>
      </dgm:t>
    </dgm:pt>
    <dgm:pt modelId="{7D4B1ADE-7AAB-6E4E-BE04-384A542710AC}" type="pres">
      <dgm:prSet presAssocID="{331D3E52-5F3D-47E2-A92B-F82A293FC97C}" presName="vert0" presStyleCnt="0">
        <dgm:presLayoutVars>
          <dgm:dir/>
          <dgm:animOne val="branch"/>
          <dgm:animLvl val="lvl"/>
        </dgm:presLayoutVars>
      </dgm:prSet>
      <dgm:spPr/>
    </dgm:pt>
    <dgm:pt modelId="{35411905-B7A5-2744-A08F-AFA8DB487088}" type="pres">
      <dgm:prSet presAssocID="{C8330435-409D-4B4C-BD97-3C6F963DD80C}" presName="thickLine" presStyleLbl="alignNode1" presStyleIdx="0" presStyleCnt="3"/>
      <dgm:spPr/>
    </dgm:pt>
    <dgm:pt modelId="{FDC80F00-DDB3-894A-9455-CCD2AF3CB577}" type="pres">
      <dgm:prSet presAssocID="{C8330435-409D-4B4C-BD97-3C6F963DD80C}" presName="horz1" presStyleCnt="0"/>
      <dgm:spPr/>
    </dgm:pt>
    <dgm:pt modelId="{B21FD2BA-CFF5-9A47-AE91-57C983FF8894}" type="pres">
      <dgm:prSet presAssocID="{C8330435-409D-4B4C-BD97-3C6F963DD80C}" presName="tx1" presStyleLbl="revTx" presStyleIdx="0" presStyleCnt="3"/>
      <dgm:spPr/>
    </dgm:pt>
    <dgm:pt modelId="{475F5CE3-B577-0F4B-A2C4-CB90BAAEEEF0}" type="pres">
      <dgm:prSet presAssocID="{C8330435-409D-4B4C-BD97-3C6F963DD80C}" presName="vert1" presStyleCnt="0"/>
      <dgm:spPr/>
    </dgm:pt>
    <dgm:pt modelId="{4A288638-F447-CC43-8E97-AE530FAB1053}" type="pres">
      <dgm:prSet presAssocID="{EB86DA07-3CC7-4F49-9288-880962F5BEB4}" presName="thickLine" presStyleLbl="alignNode1" presStyleIdx="1" presStyleCnt="3"/>
      <dgm:spPr/>
    </dgm:pt>
    <dgm:pt modelId="{2C8B97AB-F155-734B-82B7-5C23B67945A3}" type="pres">
      <dgm:prSet presAssocID="{EB86DA07-3CC7-4F49-9288-880962F5BEB4}" presName="horz1" presStyleCnt="0"/>
      <dgm:spPr/>
    </dgm:pt>
    <dgm:pt modelId="{D9123A6B-E888-5743-A25A-4FDAFF19D6DA}" type="pres">
      <dgm:prSet presAssocID="{EB86DA07-3CC7-4F49-9288-880962F5BEB4}" presName="tx1" presStyleLbl="revTx" presStyleIdx="1" presStyleCnt="3"/>
      <dgm:spPr/>
    </dgm:pt>
    <dgm:pt modelId="{CA7C5229-F7BB-8A49-8FB4-3F9AA5DF476C}" type="pres">
      <dgm:prSet presAssocID="{EB86DA07-3CC7-4F49-9288-880962F5BEB4}" presName="vert1" presStyleCnt="0"/>
      <dgm:spPr/>
    </dgm:pt>
    <dgm:pt modelId="{1D2323B1-80AC-7B48-A684-A00215BBA549}" type="pres">
      <dgm:prSet presAssocID="{F1F824A0-1011-466A-8423-97F1D3CB3313}" presName="thickLine" presStyleLbl="alignNode1" presStyleIdx="2" presStyleCnt="3"/>
      <dgm:spPr/>
    </dgm:pt>
    <dgm:pt modelId="{C5B9F0B4-723C-B846-BC19-A86120BC2FD0}" type="pres">
      <dgm:prSet presAssocID="{F1F824A0-1011-466A-8423-97F1D3CB3313}" presName="horz1" presStyleCnt="0"/>
      <dgm:spPr/>
    </dgm:pt>
    <dgm:pt modelId="{0A92C05F-93D6-9C48-BB2C-A0BB1347B890}" type="pres">
      <dgm:prSet presAssocID="{F1F824A0-1011-466A-8423-97F1D3CB3313}" presName="tx1" presStyleLbl="revTx" presStyleIdx="2" presStyleCnt="3"/>
      <dgm:spPr/>
    </dgm:pt>
    <dgm:pt modelId="{8FB0BF83-F4A4-2547-AB45-681B2AA84766}" type="pres">
      <dgm:prSet presAssocID="{F1F824A0-1011-466A-8423-97F1D3CB3313}" presName="vert1" presStyleCnt="0"/>
      <dgm:spPr/>
    </dgm:pt>
  </dgm:ptLst>
  <dgm:cxnLst>
    <dgm:cxn modelId="{20677F3C-A144-4286-81B7-736D3E1E0068}" srcId="{331D3E52-5F3D-47E2-A92B-F82A293FC97C}" destId="{EB86DA07-3CC7-4F49-9288-880962F5BEB4}" srcOrd="1" destOrd="0" parTransId="{743C79C4-67D0-4A05-BA0F-4BD6F7CBAF8A}" sibTransId="{B85355D9-A280-478E-A565-AA55C1935C74}"/>
    <dgm:cxn modelId="{792F9645-6DCF-274B-A4C9-71957F47492D}" type="presOf" srcId="{F1F824A0-1011-466A-8423-97F1D3CB3313}" destId="{0A92C05F-93D6-9C48-BB2C-A0BB1347B890}" srcOrd="0" destOrd="0" presId="urn:microsoft.com/office/officeart/2008/layout/LinedList"/>
    <dgm:cxn modelId="{9B954F48-4A91-6E41-9868-B5F0DA32BC41}" type="presOf" srcId="{EB86DA07-3CC7-4F49-9288-880962F5BEB4}" destId="{D9123A6B-E888-5743-A25A-4FDAFF19D6DA}" srcOrd="0" destOrd="0" presId="urn:microsoft.com/office/officeart/2008/layout/LinedList"/>
    <dgm:cxn modelId="{04954079-B50E-E342-8ACC-369C17B0F0A5}" type="presOf" srcId="{C8330435-409D-4B4C-BD97-3C6F963DD80C}" destId="{B21FD2BA-CFF5-9A47-AE91-57C983FF8894}" srcOrd="0" destOrd="0" presId="urn:microsoft.com/office/officeart/2008/layout/LinedList"/>
    <dgm:cxn modelId="{9101C27D-834D-B841-AA6A-DC8B190C4EC4}" type="presOf" srcId="{331D3E52-5F3D-47E2-A92B-F82A293FC97C}" destId="{7D4B1ADE-7AAB-6E4E-BE04-384A542710AC}" srcOrd="0" destOrd="0" presId="urn:microsoft.com/office/officeart/2008/layout/LinedList"/>
    <dgm:cxn modelId="{BA2E5E92-D5D7-40F0-9A64-31CE9F98B360}" srcId="{331D3E52-5F3D-47E2-A92B-F82A293FC97C}" destId="{C8330435-409D-4B4C-BD97-3C6F963DD80C}" srcOrd="0" destOrd="0" parTransId="{A2A3684A-0A09-4285-9E5A-481F8B0207F3}" sibTransId="{303035AE-F51C-4AF0-AA2C-74CC3A545952}"/>
    <dgm:cxn modelId="{D0A660A0-FC1E-4A85-91FE-8EC585208A42}" srcId="{331D3E52-5F3D-47E2-A92B-F82A293FC97C}" destId="{F1F824A0-1011-466A-8423-97F1D3CB3313}" srcOrd="2" destOrd="0" parTransId="{A3DB3FE3-D684-4523-B739-E7FCC888E5D0}" sibTransId="{D88A93BB-2E4D-4353-AC03-A50D7F4A1223}"/>
    <dgm:cxn modelId="{7334DA89-7854-DB4A-A085-1FE37058020C}" type="presParOf" srcId="{7D4B1ADE-7AAB-6E4E-BE04-384A542710AC}" destId="{35411905-B7A5-2744-A08F-AFA8DB487088}" srcOrd="0" destOrd="0" presId="urn:microsoft.com/office/officeart/2008/layout/LinedList"/>
    <dgm:cxn modelId="{151D2629-1B06-2749-8BFE-BB3D5D103553}" type="presParOf" srcId="{7D4B1ADE-7AAB-6E4E-BE04-384A542710AC}" destId="{FDC80F00-DDB3-894A-9455-CCD2AF3CB577}" srcOrd="1" destOrd="0" presId="urn:microsoft.com/office/officeart/2008/layout/LinedList"/>
    <dgm:cxn modelId="{8C0715B6-6610-384B-A56B-D5E32DD2190E}" type="presParOf" srcId="{FDC80F00-DDB3-894A-9455-CCD2AF3CB577}" destId="{B21FD2BA-CFF5-9A47-AE91-57C983FF8894}" srcOrd="0" destOrd="0" presId="urn:microsoft.com/office/officeart/2008/layout/LinedList"/>
    <dgm:cxn modelId="{42E9E2E4-CDA3-1542-8609-0064482C47D1}" type="presParOf" srcId="{FDC80F00-DDB3-894A-9455-CCD2AF3CB577}" destId="{475F5CE3-B577-0F4B-A2C4-CB90BAAEEEF0}" srcOrd="1" destOrd="0" presId="urn:microsoft.com/office/officeart/2008/layout/LinedList"/>
    <dgm:cxn modelId="{211CBA3F-C7DB-FE41-A747-D65190F32A38}" type="presParOf" srcId="{7D4B1ADE-7AAB-6E4E-BE04-384A542710AC}" destId="{4A288638-F447-CC43-8E97-AE530FAB1053}" srcOrd="2" destOrd="0" presId="urn:microsoft.com/office/officeart/2008/layout/LinedList"/>
    <dgm:cxn modelId="{723BC1F5-BCD9-3E45-A19B-1B60D24677C1}" type="presParOf" srcId="{7D4B1ADE-7AAB-6E4E-BE04-384A542710AC}" destId="{2C8B97AB-F155-734B-82B7-5C23B67945A3}" srcOrd="3" destOrd="0" presId="urn:microsoft.com/office/officeart/2008/layout/LinedList"/>
    <dgm:cxn modelId="{954D2B73-8285-9046-B77E-8FE4E06A39BE}" type="presParOf" srcId="{2C8B97AB-F155-734B-82B7-5C23B67945A3}" destId="{D9123A6B-E888-5743-A25A-4FDAFF19D6DA}" srcOrd="0" destOrd="0" presId="urn:microsoft.com/office/officeart/2008/layout/LinedList"/>
    <dgm:cxn modelId="{D92D6C3E-FC42-FE47-93CA-B6948DEE4C19}" type="presParOf" srcId="{2C8B97AB-F155-734B-82B7-5C23B67945A3}" destId="{CA7C5229-F7BB-8A49-8FB4-3F9AA5DF476C}" srcOrd="1" destOrd="0" presId="urn:microsoft.com/office/officeart/2008/layout/LinedList"/>
    <dgm:cxn modelId="{9E8642A4-71AA-134E-8BE0-928BFB350F7E}" type="presParOf" srcId="{7D4B1ADE-7AAB-6E4E-BE04-384A542710AC}" destId="{1D2323B1-80AC-7B48-A684-A00215BBA549}" srcOrd="4" destOrd="0" presId="urn:microsoft.com/office/officeart/2008/layout/LinedList"/>
    <dgm:cxn modelId="{72C6E152-E145-944E-AC4C-E208BD5C625B}" type="presParOf" srcId="{7D4B1ADE-7AAB-6E4E-BE04-384A542710AC}" destId="{C5B9F0B4-723C-B846-BC19-A86120BC2FD0}" srcOrd="5" destOrd="0" presId="urn:microsoft.com/office/officeart/2008/layout/LinedList"/>
    <dgm:cxn modelId="{4898FDB2-9A16-C447-8FF5-957EA10BAFFD}" type="presParOf" srcId="{C5B9F0B4-723C-B846-BC19-A86120BC2FD0}" destId="{0A92C05F-93D6-9C48-BB2C-A0BB1347B890}" srcOrd="0" destOrd="0" presId="urn:microsoft.com/office/officeart/2008/layout/LinedList"/>
    <dgm:cxn modelId="{A8023AF1-ADAC-1D46-8063-061D399D306B}" type="presParOf" srcId="{C5B9F0B4-723C-B846-BC19-A86120BC2FD0}" destId="{8FB0BF83-F4A4-2547-AB45-681B2AA847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5985AA-3FB6-496D-B8B8-A72BF45DE6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710AEF-40A7-46D7-9B52-9C0CE61620BC}">
      <dgm:prSet/>
      <dgm:spPr/>
      <dgm:t>
        <a:bodyPr/>
        <a:lstStyle/>
        <a:p>
          <a:r>
            <a:rPr lang="en-US"/>
            <a:t>A PHEM doctor uses his mobile phone to take a picture of a patient’s fracture (open fracture of the proximal humerus)</a:t>
          </a:r>
        </a:p>
      </dgm:t>
    </dgm:pt>
    <dgm:pt modelId="{BA055945-D684-4B66-BD5F-87C22FE5FF8D}" type="parTrans" cxnId="{A1357185-47A8-4434-A13B-2044ECF4CA75}">
      <dgm:prSet/>
      <dgm:spPr/>
      <dgm:t>
        <a:bodyPr/>
        <a:lstStyle/>
        <a:p>
          <a:endParaRPr lang="en-US"/>
        </a:p>
      </dgm:t>
    </dgm:pt>
    <dgm:pt modelId="{BD519BBE-616B-4586-8CB4-0027A97F7F18}" type="sibTrans" cxnId="{A1357185-47A8-4434-A13B-2044ECF4CA75}">
      <dgm:prSet/>
      <dgm:spPr/>
      <dgm:t>
        <a:bodyPr/>
        <a:lstStyle/>
        <a:p>
          <a:endParaRPr lang="en-US"/>
        </a:p>
      </dgm:t>
    </dgm:pt>
    <dgm:pt modelId="{394B4155-74CB-4035-A946-01937A3F45AF}">
      <dgm:prSet/>
      <dgm:spPr/>
      <dgm:t>
        <a:bodyPr/>
        <a:lstStyle/>
        <a:p>
          <a:r>
            <a:rPr lang="en-US"/>
            <a:t>This has been done to reduce repeated wound examination</a:t>
          </a:r>
        </a:p>
      </dgm:t>
    </dgm:pt>
    <dgm:pt modelId="{A8362CF2-C0B3-4BE8-90B3-9DF54DE32837}" type="parTrans" cxnId="{BA8B169D-FC03-45E2-96A3-661E2AF2F804}">
      <dgm:prSet/>
      <dgm:spPr/>
      <dgm:t>
        <a:bodyPr/>
        <a:lstStyle/>
        <a:p>
          <a:endParaRPr lang="en-US"/>
        </a:p>
      </dgm:t>
    </dgm:pt>
    <dgm:pt modelId="{BBCB6E9C-4709-43E9-BCFD-BEC92CE24DD1}" type="sibTrans" cxnId="{BA8B169D-FC03-45E2-96A3-661E2AF2F804}">
      <dgm:prSet/>
      <dgm:spPr/>
      <dgm:t>
        <a:bodyPr/>
        <a:lstStyle/>
        <a:p>
          <a:endParaRPr lang="en-US"/>
        </a:p>
      </dgm:t>
    </dgm:pt>
    <dgm:pt modelId="{9A27A771-9FCB-4034-9FF0-C6C94684543C}">
      <dgm:prSet/>
      <dgm:spPr/>
      <dgm:t>
        <a:bodyPr/>
        <a:lstStyle/>
        <a:p>
          <a:r>
            <a:rPr lang="en-US"/>
            <a:t>The picture includes the patient’s face, who is unresponsive at the time and unable to consent</a:t>
          </a:r>
        </a:p>
      </dgm:t>
    </dgm:pt>
    <dgm:pt modelId="{D07D04AF-42BB-4276-98A9-85B30EAF8697}" type="parTrans" cxnId="{599B38C6-04DE-4E36-8750-87D56F0A132F}">
      <dgm:prSet/>
      <dgm:spPr/>
      <dgm:t>
        <a:bodyPr/>
        <a:lstStyle/>
        <a:p>
          <a:endParaRPr lang="en-US"/>
        </a:p>
      </dgm:t>
    </dgm:pt>
    <dgm:pt modelId="{6BA3438D-92BF-4D85-B215-A0EA9778735E}" type="sibTrans" cxnId="{599B38C6-04DE-4E36-8750-87D56F0A132F}">
      <dgm:prSet/>
      <dgm:spPr/>
      <dgm:t>
        <a:bodyPr/>
        <a:lstStyle/>
        <a:p>
          <a:endParaRPr lang="en-US"/>
        </a:p>
      </dgm:t>
    </dgm:pt>
    <dgm:pt modelId="{355F98FE-4457-483C-BEE3-C15053A80F0D}">
      <dgm:prSet/>
      <dgm:spPr/>
      <dgm:t>
        <a:bodyPr/>
        <a:lstStyle/>
        <a:p>
          <a:r>
            <a:rPr lang="en-US"/>
            <a:t>An attempt is made to share this picture with a clinician at the receiving hospital</a:t>
          </a:r>
        </a:p>
      </dgm:t>
    </dgm:pt>
    <dgm:pt modelId="{1772C166-6603-4174-8514-61C24A8E014D}" type="parTrans" cxnId="{8370F6B0-9FD1-4311-BB30-05A324FBBD05}">
      <dgm:prSet/>
      <dgm:spPr/>
      <dgm:t>
        <a:bodyPr/>
        <a:lstStyle/>
        <a:p>
          <a:endParaRPr lang="en-US"/>
        </a:p>
      </dgm:t>
    </dgm:pt>
    <dgm:pt modelId="{4E0CEDA9-8243-4610-8891-8C30A07976BF}" type="sibTrans" cxnId="{8370F6B0-9FD1-4311-BB30-05A324FBBD05}">
      <dgm:prSet/>
      <dgm:spPr/>
      <dgm:t>
        <a:bodyPr/>
        <a:lstStyle/>
        <a:p>
          <a:endParaRPr lang="en-US"/>
        </a:p>
      </dgm:t>
    </dgm:pt>
    <dgm:pt modelId="{FD72A698-FFDC-43B9-8207-410FB37404ED}">
      <dgm:prSet/>
      <dgm:spPr/>
      <dgm:t>
        <a:bodyPr/>
        <a:lstStyle/>
        <a:p>
          <a:r>
            <a:rPr lang="en-US"/>
            <a:t>In error, this picture is also shared with non-clinical contacts of this doctor, one of whom identifies the patient </a:t>
          </a:r>
        </a:p>
      </dgm:t>
    </dgm:pt>
    <dgm:pt modelId="{D10120A3-0BA7-4D1B-9647-6965BB540D5E}" type="parTrans" cxnId="{C020DB91-5DB1-4FF0-A415-A120250767BB}">
      <dgm:prSet/>
      <dgm:spPr/>
      <dgm:t>
        <a:bodyPr/>
        <a:lstStyle/>
        <a:p>
          <a:endParaRPr lang="en-US"/>
        </a:p>
      </dgm:t>
    </dgm:pt>
    <dgm:pt modelId="{5A7F3E3F-51EE-41CB-811C-C39A45F59763}" type="sibTrans" cxnId="{C020DB91-5DB1-4FF0-A415-A120250767BB}">
      <dgm:prSet/>
      <dgm:spPr/>
      <dgm:t>
        <a:bodyPr/>
        <a:lstStyle/>
        <a:p>
          <a:endParaRPr lang="en-US"/>
        </a:p>
      </dgm:t>
    </dgm:pt>
    <dgm:pt modelId="{66EC84FE-A7AD-CD4B-A381-5238351BC994}" type="pres">
      <dgm:prSet presAssocID="{C75985AA-3FB6-496D-B8B8-A72BF45DE6F0}" presName="vert0" presStyleCnt="0">
        <dgm:presLayoutVars>
          <dgm:dir/>
          <dgm:animOne val="branch"/>
          <dgm:animLvl val="lvl"/>
        </dgm:presLayoutVars>
      </dgm:prSet>
      <dgm:spPr/>
    </dgm:pt>
    <dgm:pt modelId="{BCAB360C-62C5-6A43-ABA4-A6ED2DD3FDC5}" type="pres">
      <dgm:prSet presAssocID="{56710AEF-40A7-46D7-9B52-9C0CE61620BC}" presName="thickLine" presStyleLbl="alignNode1" presStyleIdx="0" presStyleCnt="5"/>
      <dgm:spPr/>
    </dgm:pt>
    <dgm:pt modelId="{330DF6B9-2890-9B46-8D2E-91281BCCF31B}" type="pres">
      <dgm:prSet presAssocID="{56710AEF-40A7-46D7-9B52-9C0CE61620BC}" presName="horz1" presStyleCnt="0"/>
      <dgm:spPr/>
    </dgm:pt>
    <dgm:pt modelId="{8D1A7B8A-FB1D-5345-9E52-EC5E477DFD65}" type="pres">
      <dgm:prSet presAssocID="{56710AEF-40A7-46D7-9B52-9C0CE61620BC}" presName="tx1" presStyleLbl="revTx" presStyleIdx="0" presStyleCnt="5"/>
      <dgm:spPr/>
    </dgm:pt>
    <dgm:pt modelId="{AD92A984-DAD8-5D43-AF5D-764B0E5895C5}" type="pres">
      <dgm:prSet presAssocID="{56710AEF-40A7-46D7-9B52-9C0CE61620BC}" presName="vert1" presStyleCnt="0"/>
      <dgm:spPr/>
    </dgm:pt>
    <dgm:pt modelId="{112815D3-80ED-4649-8879-4DDCF5298AAE}" type="pres">
      <dgm:prSet presAssocID="{394B4155-74CB-4035-A946-01937A3F45AF}" presName="thickLine" presStyleLbl="alignNode1" presStyleIdx="1" presStyleCnt="5"/>
      <dgm:spPr/>
    </dgm:pt>
    <dgm:pt modelId="{079485E5-4709-014F-9D2D-4C8A1730D884}" type="pres">
      <dgm:prSet presAssocID="{394B4155-74CB-4035-A946-01937A3F45AF}" presName="horz1" presStyleCnt="0"/>
      <dgm:spPr/>
    </dgm:pt>
    <dgm:pt modelId="{93D64FD8-04AA-1C45-B65E-AC261E4E1892}" type="pres">
      <dgm:prSet presAssocID="{394B4155-74CB-4035-A946-01937A3F45AF}" presName="tx1" presStyleLbl="revTx" presStyleIdx="1" presStyleCnt="5"/>
      <dgm:spPr/>
    </dgm:pt>
    <dgm:pt modelId="{6CF004E8-2A6F-994E-BA84-D1075CDB8EAC}" type="pres">
      <dgm:prSet presAssocID="{394B4155-74CB-4035-A946-01937A3F45AF}" presName="vert1" presStyleCnt="0"/>
      <dgm:spPr/>
    </dgm:pt>
    <dgm:pt modelId="{286F3E5C-2958-6C4F-B9BE-CBB3A2F10701}" type="pres">
      <dgm:prSet presAssocID="{9A27A771-9FCB-4034-9FF0-C6C94684543C}" presName="thickLine" presStyleLbl="alignNode1" presStyleIdx="2" presStyleCnt="5"/>
      <dgm:spPr/>
    </dgm:pt>
    <dgm:pt modelId="{80AF339A-80E4-0847-923C-1E41D1831F9B}" type="pres">
      <dgm:prSet presAssocID="{9A27A771-9FCB-4034-9FF0-C6C94684543C}" presName="horz1" presStyleCnt="0"/>
      <dgm:spPr/>
    </dgm:pt>
    <dgm:pt modelId="{3AE42705-5F88-7249-A36A-F405069CDA91}" type="pres">
      <dgm:prSet presAssocID="{9A27A771-9FCB-4034-9FF0-C6C94684543C}" presName="tx1" presStyleLbl="revTx" presStyleIdx="2" presStyleCnt="5"/>
      <dgm:spPr/>
    </dgm:pt>
    <dgm:pt modelId="{3AF8BBCE-831F-8D45-8335-1E2417BBB652}" type="pres">
      <dgm:prSet presAssocID="{9A27A771-9FCB-4034-9FF0-C6C94684543C}" presName="vert1" presStyleCnt="0"/>
      <dgm:spPr/>
    </dgm:pt>
    <dgm:pt modelId="{4467EBD7-4BEF-1D4B-B3EA-9F5502BADF24}" type="pres">
      <dgm:prSet presAssocID="{355F98FE-4457-483C-BEE3-C15053A80F0D}" presName="thickLine" presStyleLbl="alignNode1" presStyleIdx="3" presStyleCnt="5"/>
      <dgm:spPr/>
    </dgm:pt>
    <dgm:pt modelId="{76B71D3E-4105-5646-BC95-8373F70712E2}" type="pres">
      <dgm:prSet presAssocID="{355F98FE-4457-483C-BEE3-C15053A80F0D}" presName="horz1" presStyleCnt="0"/>
      <dgm:spPr/>
    </dgm:pt>
    <dgm:pt modelId="{A44CF02E-DBFF-4C4F-8E3D-5A9CF124D2EE}" type="pres">
      <dgm:prSet presAssocID="{355F98FE-4457-483C-BEE3-C15053A80F0D}" presName="tx1" presStyleLbl="revTx" presStyleIdx="3" presStyleCnt="5"/>
      <dgm:spPr/>
    </dgm:pt>
    <dgm:pt modelId="{8133D4AB-FDEA-B945-A2AF-0DB9F901AD96}" type="pres">
      <dgm:prSet presAssocID="{355F98FE-4457-483C-BEE3-C15053A80F0D}" presName="vert1" presStyleCnt="0"/>
      <dgm:spPr/>
    </dgm:pt>
    <dgm:pt modelId="{4097EB56-EC44-904A-85E8-532009E0703D}" type="pres">
      <dgm:prSet presAssocID="{FD72A698-FFDC-43B9-8207-410FB37404ED}" presName="thickLine" presStyleLbl="alignNode1" presStyleIdx="4" presStyleCnt="5"/>
      <dgm:spPr/>
    </dgm:pt>
    <dgm:pt modelId="{4C6E0E01-1E57-CE4B-81B0-D6BE5D886631}" type="pres">
      <dgm:prSet presAssocID="{FD72A698-FFDC-43B9-8207-410FB37404ED}" presName="horz1" presStyleCnt="0"/>
      <dgm:spPr/>
    </dgm:pt>
    <dgm:pt modelId="{D5D61ECF-F487-594A-A41A-BD019AC3DFB2}" type="pres">
      <dgm:prSet presAssocID="{FD72A698-FFDC-43B9-8207-410FB37404ED}" presName="tx1" presStyleLbl="revTx" presStyleIdx="4" presStyleCnt="5"/>
      <dgm:spPr/>
    </dgm:pt>
    <dgm:pt modelId="{A3171391-2ED5-9440-9291-0507B1935158}" type="pres">
      <dgm:prSet presAssocID="{FD72A698-FFDC-43B9-8207-410FB37404ED}" presName="vert1" presStyleCnt="0"/>
      <dgm:spPr/>
    </dgm:pt>
  </dgm:ptLst>
  <dgm:cxnLst>
    <dgm:cxn modelId="{96A20204-0C42-6D44-B560-9F7B9BB4237A}" type="presOf" srcId="{355F98FE-4457-483C-BEE3-C15053A80F0D}" destId="{A44CF02E-DBFF-4C4F-8E3D-5A9CF124D2EE}" srcOrd="0" destOrd="0" presId="urn:microsoft.com/office/officeart/2008/layout/LinedList"/>
    <dgm:cxn modelId="{B03E933B-28E0-EA4A-9C5C-C3E3CC1CCE09}" type="presOf" srcId="{9A27A771-9FCB-4034-9FF0-C6C94684543C}" destId="{3AE42705-5F88-7249-A36A-F405069CDA91}" srcOrd="0" destOrd="0" presId="urn:microsoft.com/office/officeart/2008/layout/LinedList"/>
    <dgm:cxn modelId="{BC02F33B-FB11-4047-90B8-E4D26A0114B1}" type="presOf" srcId="{C75985AA-3FB6-496D-B8B8-A72BF45DE6F0}" destId="{66EC84FE-A7AD-CD4B-A381-5238351BC994}" srcOrd="0" destOrd="0" presId="urn:microsoft.com/office/officeart/2008/layout/LinedList"/>
    <dgm:cxn modelId="{6686857F-063B-4D47-9E0B-86628C2BC0CE}" type="presOf" srcId="{FD72A698-FFDC-43B9-8207-410FB37404ED}" destId="{D5D61ECF-F487-594A-A41A-BD019AC3DFB2}" srcOrd="0" destOrd="0" presId="urn:microsoft.com/office/officeart/2008/layout/LinedList"/>
    <dgm:cxn modelId="{98B3AF7F-AA23-E446-9F8D-21D34CCD4977}" type="presOf" srcId="{56710AEF-40A7-46D7-9B52-9C0CE61620BC}" destId="{8D1A7B8A-FB1D-5345-9E52-EC5E477DFD65}" srcOrd="0" destOrd="0" presId="urn:microsoft.com/office/officeart/2008/layout/LinedList"/>
    <dgm:cxn modelId="{A1357185-47A8-4434-A13B-2044ECF4CA75}" srcId="{C75985AA-3FB6-496D-B8B8-A72BF45DE6F0}" destId="{56710AEF-40A7-46D7-9B52-9C0CE61620BC}" srcOrd="0" destOrd="0" parTransId="{BA055945-D684-4B66-BD5F-87C22FE5FF8D}" sibTransId="{BD519BBE-616B-4586-8CB4-0027A97F7F18}"/>
    <dgm:cxn modelId="{D5EC7F86-4EF4-8B4F-90DD-10F9D79F5E20}" type="presOf" srcId="{394B4155-74CB-4035-A946-01937A3F45AF}" destId="{93D64FD8-04AA-1C45-B65E-AC261E4E1892}" srcOrd="0" destOrd="0" presId="urn:microsoft.com/office/officeart/2008/layout/LinedList"/>
    <dgm:cxn modelId="{C020DB91-5DB1-4FF0-A415-A120250767BB}" srcId="{C75985AA-3FB6-496D-B8B8-A72BF45DE6F0}" destId="{FD72A698-FFDC-43B9-8207-410FB37404ED}" srcOrd="4" destOrd="0" parTransId="{D10120A3-0BA7-4D1B-9647-6965BB540D5E}" sibTransId="{5A7F3E3F-51EE-41CB-811C-C39A45F59763}"/>
    <dgm:cxn modelId="{BA8B169D-FC03-45E2-96A3-661E2AF2F804}" srcId="{C75985AA-3FB6-496D-B8B8-A72BF45DE6F0}" destId="{394B4155-74CB-4035-A946-01937A3F45AF}" srcOrd="1" destOrd="0" parTransId="{A8362CF2-C0B3-4BE8-90B3-9DF54DE32837}" sibTransId="{BBCB6E9C-4709-43E9-BCFD-BEC92CE24DD1}"/>
    <dgm:cxn modelId="{8370F6B0-9FD1-4311-BB30-05A324FBBD05}" srcId="{C75985AA-3FB6-496D-B8B8-A72BF45DE6F0}" destId="{355F98FE-4457-483C-BEE3-C15053A80F0D}" srcOrd="3" destOrd="0" parTransId="{1772C166-6603-4174-8514-61C24A8E014D}" sibTransId="{4E0CEDA9-8243-4610-8891-8C30A07976BF}"/>
    <dgm:cxn modelId="{599B38C6-04DE-4E36-8750-87D56F0A132F}" srcId="{C75985AA-3FB6-496D-B8B8-A72BF45DE6F0}" destId="{9A27A771-9FCB-4034-9FF0-C6C94684543C}" srcOrd="2" destOrd="0" parTransId="{D07D04AF-42BB-4276-98A9-85B30EAF8697}" sibTransId="{6BA3438D-92BF-4D85-B215-A0EA9778735E}"/>
    <dgm:cxn modelId="{34451402-37D2-A64D-8F15-0552B2A9B5A4}" type="presParOf" srcId="{66EC84FE-A7AD-CD4B-A381-5238351BC994}" destId="{BCAB360C-62C5-6A43-ABA4-A6ED2DD3FDC5}" srcOrd="0" destOrd="0" presId="urn:microsoft.com/office/officeart/2008/layout/LinedList"/>
    <dgm:cxn modelId="{6DEC13E8-EA8D-9C49-8A1A-C3679FB2B33E}" type="presParOf" srcId="{66EC84FE-A7AD-CD4B-A381-5238351BC994}" destId="{330DF6B9-2890-9B46-8D2E-91281BCCF31B}" srcOrd="1" destOrd="0" presId="urn:microsoft.com/office/officeart/2008/layout/LinedList"/>
    <dgm:cxn modelId="{29A4B3EA-5FCE-FB41-B72E-2AFC295A4A31}" type="presParOf" srcId="{330DF6B9-2890-9B46-8D2E-91281BCCF31B}" destId="{8D1A7B8A-FB1D-5345-9E52-EC5E477DFD65}" srcOrd="0" destOrd="0" presId="urn:microsoft.com/office/officeart/2008/layout/LinedList"/>
    <dgm:cxn modelId="{3792F05D-6AA3-9740-A072-F84CB0E9DFCF}" type="presParOf" srcId="{330DF6B9-2890-9B46-8D2E-91281BCCF31B}" destId="{AD92A984-DAD8-5D43-AF5D-764B0E5895C5}" srcOrd="1" destOrd="0" presId="urn:microsoft.com/office/officeart/2008/layout/LinedList"/>
    <dgm:cxn modelId="{7B6B22B2-BF63-EE4F-B1F4-754287106F9A}" type="presParOf" srcId="{66EC84FE-A7AD-CD4B-A381-5238351BC994}" destId="{112815D3-80ED-4649-8879-4DDCF5298AAE}" srcOrd="2" destOrd="0" presId="urn:microsoft.com/office/officeart/2008/layout/LinedList"/>
    <dgm:cxn modelId="{D60294B7-BCDA-4E4D-93C9-109250D3AC22}" type="presParOf" srcId="{66EC84FE-A7AD-CD4B-A381-5238351BC994}" destId="{079485E5-4709-014F-9D2D-4C8A1730D884}" srcOrd="3" destOrd="0" presId="urn:microsoft.com/office/officeart/2008/layout/LinedList"/>
    <dgm:cxn modelId="{D38D0C5B-F789-E84F-A4D6-813E569645CF}" type="presParOf" srcId="{079485E5-4709-014F-9D2D-4C8A1730D884}" destId="{93D64FD8-04AA-1C45-B65E-AC261E4E1892}" srcOrd="0" destOrd="0" presId="urn:microsoft.com/office/officeart/2008/layout/LinedList"/>
    <dgm:cxn modelId="{5AAF284E-97BB-9A46-BD82-E7C997D5965B}" type="presParOf" srcId="{079485E5-4709-014F-9D2D-4C8A1730D884}" destId="{6CF004E8-2A6F-994E-BA84-D1075CDB8EAC}" srcOrd="1" destOrd="0" presId="urn:microsoft.com/office/officeart/2008/layout/LinedList"/>
    <dgm:cxn modelId="{7FB65373-8640-094E-A98E-43B4CC740BAD}" type="presParOf" srcId="{66EC84FE-A7AD-CD4B-A381-5238351BC994}" destId="{286F3E5C-2958-6C4F-B9BE-CBB3A2F10701}" srcOrd="4" destOrd="0" presId="urn:microsoft.com/office/officeart/2008/layout/LinedList"/>
    <dgm:cxn modelId="{76DF1A6F-3B98-2548-B39B-2521C1FE109B}" type="presParOf" srcId="{66EC84FE-A7AD-CD4B-A381-5238351BC994}" destId="{80AF339A-80E4-0847-923C-1E41D1831F9B}" srcOrd="5" destOrd="0" presId="urn:microsoft.com/office/officeart/2008/layout/LinedList"/>
    <dgm:cxn modelId="{8317BFEB-FD8B-DC40-ADE9-5A54216823BD}" type="presParOf" srcId="{80AF339A-80E4-0847-923C-1E41D1831F9B}" destId="{3AE42705-5F88-7249-A36A-F405069CDA91}" srcOrd="0" destOrd="0" presId="urn:microsoft.com/office/officeart/2008/layout/LinedList"/>
    <dgm:cxn modelId="{2F4E0ED9-C679-374F-A5D6-250C0C154038}" type="presParOf" srcId="{80AF339A-80E4-0847-923C-1E41D1831F9B}" destId="{3AF8BBCE-831F-8D45-8335-1E2417BBB652}" srcOrd="1" destOrd="0" presId="urn:microsoft.com/office/officeart/2008/layout/LinedList"/>
    <dgm:cxn modelId="{89EF20FD-B12E-B64B-B88B-FC250A03D46E}" type="presParOf" srcId="{66EC84FE-A7AD-CD4B-A381-5238351BC994}" destId="{4467EBD7-4BEF-1D4B-B3EA-9F5502BADF24}" srcOrd="6" destOrd="0" presId="urn:microsoft.com/office/officeart/2008/layout/LinedList"/>
    <dgm:cxn modelId="{5C8EDB91-09B0-E14B-9337-4F5342D049C4}" type="presParOf" srcId="{66EC84FE-A7AD-CD4B-A381-5238351BC994}" destId="{76B71D3E-4105-5646-BC95-8373F70712E2}" srcOrd="7" destOrd="0" presId="urn:microsoft.com/office/officeart/2008/layout/LinedList"/>
    <dgm:cxn modelId="{1E8D427A-C09C-FF4A-B88C-B10A214F47E4}" type="presParOf" srcId="{76B71D3E-4105-5646-BC95-8373F70712E2}" destId="{A44CF02E-DBFF-4C4F-8E3D-5A9CF124D2EE}" srcOrd="0" destOrd="0" presId="urn:microsoft.com/office/officeart/2008/layout/LinedList"/>
    <dgm:cxn modelId="{EA29CB18-E2D2-B345-B0A9-B8699893B644}" type="presParOf" srcId="{76B71D3E-4105-5646-BC95-8373F70712E2}" destId="{8133D4AB-FDEA-B945-A2AF-0DB9F901AD96}" srcOrd="1" destOrd="0" presId="urn:microsoft.com/office/officeart/2008/layout/LinedList"/>
    <dgm:cxn modelId="{04925549-4B24-1147-A261-C0B7725588C2}" type="presParOf" srcId="{66EC84FE-A7AD-CD4B-A381-5238351BC994}" destId="{4097EB56-EC44-904A-85E8-532009E0703D}" srcOrd="8" destOrd="0" presId="urn:microsoft.com/office/officeart/2008/layout/LinedList"/>
    <dgm:cxn modelId="{4EB29913-C246-064D-92F9-9CC68B38D4CB}" type="presParOf" srcId="{66EC84FE-A7AD-CD4B-A381-5238351BC994}" destId="{4C6E0E01-1E57-CE4B-81B0-D6BE5D886631}" srcOrd="9" destOrd="0" presId="urn:microsoft.com/office/officeart/2008/layout/LinedList"/>
    <dgm:cxn modelId="{6D763048-9A72-5949-996C-8C7D51DF5E8B}" type="presParOf" srcId="{4C6E0E01-1E57-CE4B-81B0-D6BE5D886631}" destId="{D5D61ECF-F487-594A-A41A-BD019AC3DFB2}" srcOrd="0" destOrd="0" presId="urn:microsoft.com/office/officeart/2008/layout/LinedList"/>
    <dgm:cxn modelId="{4FE28BE2-E361-7B43-A36A-3A25DCFA1239}" type="presParOf" srcId="{4C6E0E01-1E57-CE4B-81B0-D6BE5D886631}" destId="{A3171391-2ED5-9440-9291-0507B19351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65B1-5AC4-8E4E-8AD9-547BD28DB859}">
      <dsp:nvSpPr>
        <dsp:cNvPr id="0" name=""/>
        <dsp:cNvSpPr/>
      </dsp:nvSpPr>
      <dsp:spPr>
        <a:xfrm>
          <a:off x="3204" y="535778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CQC registered Air Ambulance charity</a:t>
          </a:r>
        </a:p>
      </dsp:txBody>
      <dsp:txXfrm>
        <a:off x="3204" y="535778"/>
        <a:ext cx="2542447" cy="1525468"/>
      </dsp:txXfrm>
    </dsp:sp>
    <dsp:sp modelId="{A7CFE49F-1D87-F144-AABF-CBF511FD63A4}">
      <dsp:nvSpPr>
        <dsp:cNvPr id="0" name=""/>
        <dsp:cNvSpPr/>
      </dsp:nvSpPr>
      <dsp:spPr>
        <a:xfrm>
          <a:off x="2799896" y="535778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First mission 2001</a:t>
          </a:r>
        </a:p>
      </dsp:txBody>
      <dsp:txXfrm>
        <a:off x="2799896" y="535778"/>
        <a:ext cx="2542447" cy="1525468"/>
      </dsp:txXfrm>
    </dsp:sp>
    <dsp:sp modelId="{D8415E2C-7E8C-E246-90D6-085EB69A3566}">
      <dsp:nvSpPr>
        <dsp:cNvPr id="0" name=""/>
        <dsp:cNvSpPr/>
      </dsp:nvSpPr>
      <dsp:spPr>
        <a:xfrm>
          <a:off x="5596588" y="535778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Approximately 30,000 missions</a:t>
          </a:r>
        </a:p>
      </dsp:txBody>
      <dsp:txXfrm>
        <a:off x="5596588" y="535778"/>
        <a:ext cx="2542447" cy="1525468"/>
      </dsp:txXfrm>
    </dsp:sp>
    <dsp:sp modelId="{B56A24BD-48B5-FB44-9D50-2B4BBC344315}">
      <dsp:nvSpPr>
        <dsp:cNvPr id="0" name=""/>
        <dsp:cNvSpPr/>
      </dsp:nvSpPr>
      <dsp:spPr>
        <a:xfrm>
          <a:off x="8393280" y="535778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Running cost of £14 million (raised from the local community)</a:t>
          </a:r>
        </a:p>
      </dsp:txBody>
      <dsp:txXfrm>
        <a:off x="8393280" y="535778"/>
        <a:ext cx="2542447" cy="1525468"/>
      </dsp:txXfrm>
    </dsp:sp>
    <dsp:sp modelId="{5C1EEBF5-0195-414B-874C-35DFFBDE077A}">
      <dsp:nvSpPr>
        <dsp:cNvPr id="0" name=""/>
        <dsp:cNvSpPr/>
      </dsp:nvSpPr>
      <dsp:spPr>
        <a:xfrm>
          <a:off x="3204" y="2315491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Provision of PHEM (Pre-hospital Emergency Medicine) across the East of England</a:t>
          </a:r>
        </a:p>
      </dsp:txBody>
      <dsp:txXfrm>
        <a:off x="3204" y="2315491"/>
        <a:ext cx="2542447" cy="1525468"/>
      </dsp:txXfrm>
    </dsp:sp>
    <dsp:sp modelId="{8E10ECE1-06E0-FA47-9BB1-602209056F13}">
      <dsp:nvSpPr>
        <dsp:cNvPr id="0" name=""/>
        <dsp:cNvSpPr/>
      </dsp:nvSpPr>
      <dsp:spPr>
        <a:xfrm>
          <a:off x="2799896" y="2315491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Physician/ Critical Care Paramedic model</a:t>
          </a:r>
        </a:p>
      </dsp:txBody>
      <dsp:txXfrm>
        <a:off x="2799896" y="2315491"/>
        <a:ext cx="2542447" cy="1525468"/>
      </dsp:txXfrm>
    </dsp:sp>
    <dsp:sp modelId="{5BDBFB47-0A3C-B44A-9DA8-745B50E9D6D3}">
      <dsp:nvSpPr>
        <dsp:cNvPr id="0" name=""/>
        <dsp:cNvSpPr/>
      </dsp:nvSpPr>
      <dsp:spPr>
        <a:xfrm>
          <a:off x="5596588" y="2315491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24/7 Consultant cover</a:t>
          </a:r>
        </a:p>
      </dsp:txBody>
      <dsp:txXfrm>
        <a:off x="5596588" y="2315491"/>
        <a:ext cx="2542447" cy="1525468"/>
      </dsp:txXfrm>
    </dsp:sp>
    <dsp:sp modelId="{14569252-0DE2-764D-8665-28DC670F72E4}">
      <dsp:nvSpPr>
        <dsp:cNvPr id="0" name=""/>
        <dsp:cNvSpPr/>
      </dsp:nvSpPr>
      <dsp:spPr>
        <a:xfrm>
          <a:off x="8393280" y="2315491"/>
          <a:ext cx="2542447" cy="1525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24/7 from the Norwich &amp; Cambridge bases</a:t>
          </a:r>
        </a:p>
      </dsp:txBody>
      <dsp:txXfrm>
        <a:off x="8393280" y="2315491"/>
        <a:ext cx="2542447" cy="1525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0554C-D9AE-4951-BC27-EF968AB25A93}">
      <dsp:nvSpPr>
        <dsp:cNvPr id="0" name=""/>
        <dsp:cNvSpPr/>
      </dsp:nvSpPr>
      <dsp:spPr>
        <a:xfrm>
          <a:off x="1087160" y="134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19F5A-8D11-44E9-BEAE-5163EF8274AF}">
      <dsp:nvSpPr>
        <dsp:cNvPr id="0" name=""/>
        <dsp:cNvSpPr/>
      </dsp:nvSpPr>
      <dsp:spPr>
        <a:xfrm>
          <a:off x="1301737" y="215918"/>
          <a:ext cx="577705" cy="577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D4DE9-4976-4954-8D59-EF4F2077B360}">
      <dsp:nvSpPr>
        <dsp:cNvPr id="0" name=""/>
        <dsp:cNvSpPr/>
      </dsp:nvSpPr>
      <dsp:spPr>
        <a:xfrm>
          <a:off x="765296" y="1321811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Clinical</a:t>
          </a:r>
        </a:p>
      </dsp:txBody>
      <dsp:txXfrm>
        <a:off x="765296" y="1321811"/>
        <a:ext cx="1650585" cy="660234"/>
      </dsp:txXfrm>
    </dsp:sp>
    <dsp:sp modelId="{4B7AC38D-0E26-46B6-A72A-B3BC56101363}">
      <dsp:nvSpPr>
        <dsp:cNvPr id="0" name=""/>
        <dsp:cNvSpPr/>
      </dsp:nvSpPr>
      <dsp:spPr>
        <a:xfrm>
          <a:off x="3026599" y="134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A29A3-2A3D-4090-82CD-A9AD8933BAA8}">
      <dsp:nvSpPr>
        <dsp:cNvPr id="0" name=""/>
        <dsp:cNvSpPr/>
      </dsp:nvSpPr>
      <dsp:spPr>
        <a:xfrm>
          <a:off x="3241175" y="215918"/>
          <a:ext cx="577705" cy="577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946A1-DA49-405F-A508-831081CF1A21}">
      <dsp:nvSpPr>
        <dsp:cNvPr id="0" name=""/>
        <dsp:cNvSpPr/>
      </dsp:nvSpPr>
      <dsp:spPr>
        <a:xfrm>
          <a:off x="2704735" y="1321811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Pilots</a:t>
          </a:r>
        </a:p>
      </dsp:txBody>
      <dsp:txXfrm>
        <a:off x="2704735" y="1321811"/>
        <a:ext cx="1650585" cy="660234"/>
      </dsp:txXfrm>
    </dsp:sp>
    <dsp:sp modelId="{B119F0FA-4761-4E7B-B34A-7D272AB04BC4}">
      <dsp:nvSpPr>
        <dsp:cNvPr id="0" name=""/>
        <dsp:cNvSpPr/>
      </dsp:nvSpPr>
      <dsp:spPr>
        <a:xfrm>
          <a:off x="4966037" y="134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A7F6B-19E2-4174-815E-38CB34CBF949}">
      <dsp:nvSpPr>
        <dsp:cNvPr id="0" name=""/>
        <dsp:cNvSpPr/>
      </dsp:nvSpPr>
      <dsp:spPr>
        <a:xfrm>
          <a:off x="5180613" y="215918"/>
          <a:ext cx="577705" cy="577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9A538-B689-4A59-832E-423A0432E2C4}">
      <dsp:nvSpPr>
        <dsp:cNvPr id="0" name=""/>
        <dsp:cNvSpPr/>
      </dsp:nvSpPr>
      <dsp:spPr>
        <a:xfrm>
          <a:off x="4644173" y="1321811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Engagement &amp; fundraising</a:t>
          </a:r>
        </a:p>
      </dsp:txBody>
      <dsp:txXfrm>
        <a:off x="4644173" y="1321811"/>
        <a:ext cx="1650585" cy="660234"/>
      </dsp:txXfrm>
    </dsp:sp>
    <dsp:sp modelId="{42C7DA5E-B824-4761-960C-DBB0D8ABD644}">
      <dsp:nvSpPr>
        <dsp:cNvPr id="0" name=""/>
        <dsp:cNvSpPr/>
      </dsp:nvSpPr>
      <dsp:spPr>
        <a:xfrm>
          <a:off x="6905476" y="134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860F-ECD7-40FA-B80C-92B66F950DAC}">
      <dsp:nvSpPr>
        <dsp:cNvPr id="0" name=""/>
        <dsp:cNvSpPr/>
      </dsp:nvSpPr>
      <dsp:spPr>
        <a:xfrm>
          <a:off x="7120052" y="215918"/>
          <a:ext cx="577705" cy="577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3AAA-8540-49FF-A0BF-A7463E688064}">
      <dsp:nvSpPr>
        <dsp:cNvPr id="0" name=""/>
        <dsp:cNvSpPr/>
      </dsp:nvSpPr>
      <dsp:spPr>
        <a:xfrm>
          <a:off x="6583612" y="1321811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Marketing &amp; communications</a:t>
          </a:r>
        </a:p>
      </dsp:txBody>
      <dsp:txXfrm>
        <a:off x="6583612" y="1321811"/>
        <a:ext cx="1650585" cy="660234"/>
      </dsp:txXfrm>
    </dsp:sp>
    <dsp:sp modelId="{125498AF-DE2C-4355-B6DD-654592984155}">
      <dsp:nvSpPr>
        <dsp:cNvPr id="0" name=""/>
        <dsp:cNvSpPr/>
      </dsp:nvSpPr>
      <dsp:spPr>
        <a:xfrm>
          <a:off x="8844914" y="134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B94D2-6B9E-4E90-A2B4-1C99342B4650}">
      <dsp:nvSpPr>
        <dsp:cNvPr id="0" name=""/>
        <dsp:cNvSpPr/>
      </dsp:nvSpPr>
      <dsp:spPr>
        <a:xfrm>
          <a:off x="9059490" y="215918"/>
          <a:ext cx="577705" cy="5777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F2215-584D-4D79-B9BD-A13957B11BC7}">
      <dsp:nvSpPr>
        <dsp:cNvPr id="0" name=""/>
        <dsp:cNvSpPr/>
      </dsp:nvSpPr>
      <dsp:spPr>
        <a:xfrm>
          <a:off x="8523050" y="1321811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Operations</a:t>
          </a:r>
        </a:p>
      </dsp:txBody>
      <dsp:txXfrm>
        <a:off x="8523050" y="1321811"/>
        <a:ext cx="1650585" cy="660234"/>
      </dsp:txXfrm>
    </dsp:sp>
    <dsp:sp modelId="{8A0EBF68-5B5A-40A2-864C-EEDFF013FF71}">
      <dsp:nvSpPr>
        <dsp:cNvPr id="0" name=""/>
        <dsp:cNvSpPr/>
      </dsp:nvSpPr>
      <dsp:spPr>
        <a:xfrm>
          <a:off x="3996318" y="239469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1DB97-6102-4E17-9736-0B7DE7EAFD76}">
      <dsp:nvSpPr>
        <dsp:cNvPr id="0" name=""/>
        <dsp:cNvSpPr/>
      </dsp:nvSpPr>
      <dsp:spPr>
        <a:xfrm>
          <a:off x="4210894" y="2609268"/>
          <a:ext cx="577705" cy="5777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0F053-1C09-480F-A657-F9AD3CC76779}">
      <dsp:nvSpPr>
        <dsp:cNvPr id="0" name=""/>
        <dsp:cNvSpPr/>
      </dsp:nvSpPr>
      <dsp:spPr>
        <a:xfrm>
          <a:off x="3674454" y="3715160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Finance</a:t>
          </a:r>
        </a:p>
      </dsp:txBody>
      <dsp:txXfrm>
        <a:off x="3674454" y="3715160"/>
        <a:ext cx="1650585" cy="660234"/>
      </dsp:txXfrm>
    </dsp:sp>
    <dsp:sp modelId="{F4885754-58BD-4AB3-9B5A-C812904BB335}">
      <dsp:nvSpPr>
        <dsp:cNvPr id="0" name=""/>
        <dsp:cNvSpPr/>
      </dsp:nvSpPr>
      <dsp:spPr>
        <a:xfrm>
          <a:off x="5935757" y="2394692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4099-A82D-4431-AFAA-C1CBC20DFB7C}">
      <dsp:nvSpPr>
        <dsp:cNvPr id="0" name=""/>
        <dsp:cNvSpPr/>
      </dsp:nvSpPr>
      <dsp:spPr>
        <a:xfrm>
          <a:off x="6150333" y="2609268"/>
          <a:ext cx="577705" cy="57770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498A-5EAE-4280-AF69-FB34FA3ADD04}">
      <dsp:nvSpPr>
        <dsp:cNvPr id="0" name=""/>
        <dsp:cNvSpPr/>
      </dsp:nvSpPr>
      <dsp:spPr>
        <a:xfrm>
          <a:off x="5613892" y="3715160"/>
          <a:ext cx="1650585" cy="66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Executive</a:t>
          </a:r>
        </a:p>
      </dsp:txBody>
      <dsp:txXfrm>
        <a:off x="5613892" y="3715160"/>
        <a:ext cx="1650585" cy="660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30419-3A9B-DE47-BC91-80AAE9FF0FB6}">
      <dsp:nvSpPr>
        <dsp:cNvPr id="0" name=""/>
        <dsp:cNvSpPr/>
      </dsp:nvSpPr>
      <dsp:spPr>
        <a:xfrm>
          <a:off x="0" y="2137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E6237-F69B-7844-ACC5-F21593671639}">
      <dsp:nvSpPr>
        <dsp:cNvPr id="0" name=""/>
        <dsp:cNvSpPr/>
      </dsp:nvSpPr>
      <dsp:spPr>
        <a:xfrm>
          <a:off x="0" y="2137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SIRO (Senior Information </a:t>
          </a:r>
          <a:r>
            <a:rPr lang="en-US" sz="3300" kern="1200"/>
            <a:t>Risk Owner)</a:t>
          </a:r>
        </a:p>
      </dsp:txBody>
      <dsp:txXfrm>
        <a:off x="0" y="2137"/>
        <a:ext cx="10938932" cy="728743"/>
      </dsp:txXfrm>
    </dsp:sp>
    <dsp:sp modelId="{8D789AD6-84F0-3149-9FA3-8D70CB319851}">
      <dsp:nvSpPr>
        <dsp:cNvPr id="0" name=""/>
        <dsp:cNvSpPr/>
      </dsp:nvSpPr>
      <dsp:spPr>
        <a:xfrm>
          <a:off x="0" y="730881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A2C5D-9FD2-4841-8147-1AA40BA4E65D}">
      <dsp:nvSpPr>
        <dsp:cNvPr id="0" name=""/>
        <dsp:cNvSpPr/>
      </dsp:nvSpPr>
      <dsp:spPr>
        <a:xfrm>
          <a:off x="0" y="730881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Caldicott Guardian</a:t>
          </a:r>
        </a:p>
      </dsp:txBody>
      <dsp:txXfrm>
        <a:off x="0" y="730881"/>
        <a:ext cx="10938932" cy="728743"/>
      </dsp:txXfrm>
    </dsp:sp>
    <dsp:sp modelId="{79361161-EC4F-214F-B1A0-B25779697AAD}">
      <dsp:nvSpPr>
        <dsp:cNvPr id="0" name=""/>
        <dsp:cNvSpPr/>
      </dsp:nvSpPr>
      <dsp:spPr>
        <a:xfrm>
          <a:off x="0" y="1459625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F72B5-DAE2-A247-87A6-30F5EE20DA74}">
      <dsp:nvSpPr>
        <dsp:cNvPr id="0" name=""/>
        <dsp:cNvSpPr/>
      </dsp:nvSpPr>
      <dsp:spPr>
        <a:xfrm>
          <a:off x="0" y="1459625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Data Protection Officer</a:t>
          </a:r>
        </a:p>
      </dsp:txBody>
      <dsp:txXfrm>
        <a:off x="0" y="1459625"/>
        <a:ext cx="10938932" cy="728743"/>
      </dsp:txXfrm>
    </dsp:sp>
    <dsp:sp modelId="{EC515551-5CA6-714D-9CB0-97EE6BB2A9DD}">
      <dsp:nvSpPr>
        <dsp:cNvPr id="0" name=""/>
        <dsp:cNvSpPr/>
      </dsp:nvSpPr>
      <dsp:spPr>
        <a:xfrm>
          <a:off x="0" y="2188369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D40B-E4C2-D94E-9509-D069FC9FC7DA}">
      <dsp:nvSpPr>
        <dsp:cNvPr id="0" name=""/>
        <dsp:cNvSpPr/>
      </dsp:nvSpPr>
      <dsp:spPr>
        <a:xfrm>
          <a:off x="0" y="2188368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Information Governance Team</a:t>
          </a:r>
        </a:p>
      </dsp:txBody>
      <dsp:txXfrm>
        <a:off x="0" y="2188368"/>
        <a:ext cx="10938932" cy="728743"/>
      </dsp:txXfrm>
    </dsp:sp>
    <dsp:sp modelId="{18E406FC-FA8B-CB49-BB1E-1C08189464C3}">
      <dsp:nvSpPr>
        <dsp:cNvPr id="0" name=""/>
        <dsp:cNvSpPr/>
      </dsp:nvSpPr>
      <dsp:spPr>
        <a:xfrm>
          <a:off x="0" y="2917112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B1DF6-1FF4-3F4A-BB1A-B2A701996F2F}">
      <dsp:nvSpPr>
        <dsp:cNvPr id="0" name=""/>
        <dsp:cNvSpPr/>
      </dsp:nvSpPr>
      <dsp:spPr>
        <a:xfrm>
          <a:off x="0" y="2917112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Information Sharing Agreements</a:t>
          </a:r>
        </a:p>
      </dsp:txBody>
      <dsp:txXfrm>
        <a:off x="0" y="2917112"/>
        <a:ext cx="10938932" cy="728743"/>
      </dsp:txXfrm>
    </dsp:sp>
    <dsp:sp modelId="{5814E4F7-1233-2D4B-9B59-E8B36E1DDA54}">
      <dsp:nvSpPr>
        <dsp:cNvPr id="0" name=""/>
        <dsp:cNvSpPr/>
      </dsp:nvSpPr>
      <dsp:spPr>
        <a:xfrm>
          <a:off x="0" y="3645856"/>
          <a:ext cx="10938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67E94-013E-564A-909F-4E7208DA1EAB}">
      <dsp:nvSpPr>
        <dsp:cNvPr id="0" name=""/>
        <dsp:cNvSpPr/>
      </dsp:nvSpPr>
      <dsp:spPr>
        <a:xfrm>
          <a:off x="0" y="3645856"/>
          <a:ext cx="10938932" cy="72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Clinical Information System</a:t>
          </a:r>
        </a:p>
      </dsp:txBody>
      <dsp:txXfrm>
        <a:off x="0" y="3645856"/>
        <a:ext cx="10938932" cy="728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D1A62-A0C4-D94A-B133-54D4F9A1A2C1}">
      <dsp:nvSpPr>
        <dsp:cNvPr id="0" name=""/>
        <dsp:cNvSpPr/>
      </dsp:nvSpPr>
      <dsp:spPr>
        <a:xfrm>
          <a:off x="0" y="44523"/>
          <a:ext cx="1093893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HEMSBase</a:t>
          </a:r>
        </a:p>
      </dsp:txBody>
      <dsp:txXfrm>
        <a:off x="25759" y="70282"/>
        <a:ext cx="10887414" cy="476152"/>
      </dsp:txXfrm>
    </dsp:sp>
    <dsp:sp modelId="{5BAD81A8-0D7A-DE43-93C2-395AC04780EC}">
      <dsp:nvSpPr>
        <dsp:cNvPr id="0" name=""/>
        <dsp:cNvSpPr/>
      </dsp:nvSpPr>
      <dsp:spPr>
        <a:xfrm>
          <a:off x="0" y="635553"/>
          <a:ext cx="1093893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Internal access</a:t>
          </a:r>
        </a:p>
      </dsp:txBody>
      <dsp:txXfrm>
        <a:off x="25759" y="661312"/>
        <a:ext cx="10887414" cy="476152"/>
      </dsp:txXfrm>
    </dsp:sp>
    <dsp:sp modelId="{99F432A8-6F0E-224E-9E98-80F414136B36}">
      <dsp:nvSpPr>
        <dsp:cNvPr id="0" name=""/>
        <dsp:cNvSpPr/>
      </dsp:nvSpPr>
      <dsp:spPr>
        <a:xfrm>
          <a:off x="0" y="1163224"/>
          <a:ext cx="1093893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1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Clinical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Non-clinical</a:t>
          </a:r>
        </a:p>
      </dsp:txBody>
      <dsp:txXfrm>
        <a:off x="0" y="1163224"/>
        <a:ext cx="10938932" cy="592020"/>
      </dsp:txXfrm>
    </dsp:sp>
    <dsp:sp modelId="{AE8BC428-D65F-0F46-ACA1-3B107E65BEA3}">
      <dsp:nvSpPr>
        <dsp:cNvPr id="0" name=""/>
        <dsp:cNvSpPr/>
      </dsp:nvSpPr>
      <dsp:spPr>
        <a:xfrm>
          <a:off x="0" y="1755244"/>
          <a:ext cx="1093893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External access</a:t>
          </a:r>
        </a:p>
      </dsp:txBody>
      <dsp:txXfrm>
        <a:off x="25759" y="1781003"/>
        <a:ext cx="10887414" cy="476152"/>
      </dsp:txXfrm>
    </dsp:sp>
    <dsp:sp modelId="{9BB63D49-AD74-3C43-846A-690DB709D247}">
      <dsp:nvSpPr>
        <dsp:cNvPr id="0" name=""/>
        <dsp:cNvSpPr/>
      </dsp:nvSpPr>
      <dsp:spPr>
        <a:xfrm>
          <a:off x="0" y="2282914"/>
          <a:ext cx="10938932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31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Patients (Subject Access Requests)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NHS Hospitals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Ambulance Trust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Safe-Guarding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HM Coroner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Police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Health &amp; Safety Executive </a:t>
          </a:r>
        </a:p>
      </dsp:txBody>
      <dsp:txXfrm>
        <a:off x="0" y="2282914"/>
        <a:ext cx="10938932" cy="2049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1754-6199-5740-AA99-5C5FF6283B09}">
      <dsp:nvSpPr>
        <dsp:cNvPr id="0" name=""/>
        <dsp:cNvSpPr/>
      </dsp:nvSpPr>
      <dsp:spPr>
        <a:xfrm>
          <a:off x="0" y="531"/>
          <a:ext cx="5528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F2D5A-0C7B-AF4C-B7C3-0E542E676B25}">
      <dsp:nvSpPr>
        <dsp:cNvPr id="0" name=""/>
        <dsp:cNvSpPr/>
      </dsp:nvSpPr>
      <dsp:spPr>
        <a:xfrm>
          <a:off x="0" y="531"/>
          <a:ext cx="552873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Critical care transfer </a:t>
          </a:r>
        </a:p>
      </dsp:txBody>
      <dsp:txXfrm>
        <a:off x="0" y="531"/>
        <a:ext cx="5528733" cy="870055"/>
      </dsp:txXfrm>
    </dsp:sp>
    <dsp:sp modelId="{55B4F09C-9BD7-DB4D-A093-88B498C470E4}">
      <dsp:nvSpPr>
        <dsp:cNvPr id="0" name=""/>
        <dsp:cNvSpPr/>
      </dsp:nvSpPr>
      <dsp:spPr>
        <a:xfrm>
          <a:off x="0" y="870586"/>
          <a:ext cx="5528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0A851-1587-1C4D-A309-2E709DC46E47}">
      <dsp:nvSpPr>
        <dsp:cNvPr id="0" name=""/>
        <dsp:cNvSpPr/>
      </dsp:nvSpPr>
      <dsp:spPr>
        <a:xfrm>
          <a:off x="0" y="870586"/>
          <a:ext cx="552873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Complex logistics </a:t>
          </a:r>
        </a:p>
      </dsp:txBody>
      <dsp:txXfrm>
        <a:off x="0" y="870586"/>
        <a:ext cx="5528733" cy="870055"/>
      </dsp:txXfrm>
    </dsp:sp>
    <dsp:sp modelId="{01E81578-0461-4E40-80A3-9817D1EB9E8D}">
      <dsp:nvSpPr>
        <dsp:cNvPr id="0" name=""/>
        <dsp:cNvSpPr/>
      </dsp:nvSpPr>
      <dsp:spPr>
        <a:xfrm>
          <a:off x="0" y="1740641"/>
          <a:ext cx="5528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D578D-467C-CF45-BC10-9A8F15A8E578}">
      <dsp:nvSpPr>
        <dsp:cNvPr id="0" name=""/>
        <dsp:cNvSpPr/>
      </dsp:nvSpPr>
      <dsp:spPr>
        <a:xfrm>
          <a:off x="0" y="1740641"/>
          <a:ext cx="552873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Patient information handled by a number of individuals</a:t>
          </a:r>
        </a:p>
      </dsp:txBody>
      <dsp:txXfrm>
        <a:off x="0" y="1740641"/>
        <a:ext cx="5528733" cy="870055"/>
      </dsp:txXfrm>
    </dsp:sp>
    <dsp:sp modelId="{B3D4CF70-0E45-0848-9ABE-821634BC6B2C}">
      <dsp:nvSpPr>
        <dsp:cNvPr id="0" name=""/>
        <dsp:cNvSpPr/>
      </dsp:nvSpPr>
      <dsp:spPr>
        <a:xfrm>
          <a:off x="0" y="2610696"/>
          <a:ext cx="5528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657DF-A135-3C4A-8EAC-703F66B504E2}">
      <dsp:nvSpPr>
        <dsp:cNvPr id="0" name=""/>
        <dsp:cNvSpPr/>
      </dsp:nvSpPr>
      <dsp:spPr>
        <a:xfrm>
          <a:off x="0" y="2610696"/>
          <a:ext cx="552873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Providing updates to relatives</a:t>
          </a:r>
        </a:p>
      </dsp:txBody>
      <dsp:txXfrm>
        <a:off x="0" y="2610696"/>
        <a:ext cx="5528733" cy="870055"/>
      </dsp:txXfrm>
    </dsp:sp>
    <dsp:sp modelId="{8969A5BB-F19E-044F-9E7F-809134FE5F16}">
      <dsp:nvSpPr>
        <dsp:cNvPr id="0" name=""/>
        <dsp:cNvSpPr/>
      </dsp:nvSpPr>
      <dsp:spPr>
        <a:xfrm>
          <a:off x="0" y="3480751"/>
          <a:ext cx="5528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F1FCC-8275-4848-8ED9-75720B0BFD46}">
      <dsp:nvSpPr>
        <dsp:cNvPr id="0" name=""/>
        <dsp:cNvSpPr/>
      </dsp:nvSpPr>
      <dsp:spPr>
        <a:xfrm>
          <a:off x="0" y="3480751"/>
          <a:ext cx="552873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Press interest</a:t>
          </a:r>
        </a:p>
      </dsp:txBody>
      <dsp:txXfrm>
        <a:off x="0" y="3480751"/>
        <a:ext cx="5528733" cy="8700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B77B-A2A4-7645-84AF-6AC469CB395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9D7D6-9CB4-BB49-BE86-63CCF780360A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At the scene of a RTC, a police officer makes an Inquiry of the clinical condition of a pedestrian hit by a car</a:t>
          </a:r>
          <a:endParaRPr lang="en-US" sz="2600" kern="1200" dirty="0"/>
        </a:p>
      </dsp:txBody>
      <dsp:txXfrm>
        <a:off x="0" y="0"/>
        <a:ext cx="10515600" cy="1088136"/>
      </dsp:txXfrm>
    </dsp:sp>
    <dsp:sp modelId="{27301288-3EDC-C34A-A44C-4E1263126CF5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EC0EC-0BBD-5149-98BB-407A30896267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clinician gives a detailed summary of each injury, including the fact that a poor outcome is expected</a:t>
          </a:r>
          <a:endParaRPr lang="en-US" sz="2600" kern="1200"/>
        </a:p>
      </dsp:txBody>
      <dsp:txXfrm>
        <a:off x="0" y="1088136"/>
        <a:ext cx="10515600" cy="1088136"/>
      </dsp:txXfrm>
    </dsp:sp>
    <dsp:sp modelId="{BF78FA78-E6A8-D845-880F-4119D84F0021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3877-B126-8F4E-8B93-175F972A088A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Based on this information the road is closed and treated as a scene of forensic interest</a:t>
          </a:r>
          <a:endParaRPr lang="en-US" sz="2600" kern="1200"/>
        </a:p>
      </dsp:txBody>
      <dsp:txXfrm>
        <a:off x="0" y="2176272"/>
        <a:ext cx="10515600" cy="1088136"/>
      </dsp:txXfrm>
    </dsp:sp>
    <dsp:sp modelId="{DB38D253-FA82-2E4F-803A-8C2E1F88BAD8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3FE3-77DB-FA4D-BF0C-3C66DFD13B06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Within an hour the online edition of </a:t>
          </a:r>
          <a:r>
            <a:rPr lang="en-GB" sz="2600" kern="1200"/>
            <a:t>a local newspaper </a:t>
          </a:r>
          <a:r>
            <a:rPr lang="en-GB" sz="2600" kern="1200" dirty="0"/>
            <a:t>publishes the incident details, including the age, sex, location and location of the incident</a:t>
          </a:r>
          <a:endParaRPr lang="en-US" sz="2600" kern="1200" dirty="0"/>
        </a:p>
      </dsp:txBody>
      <dsp:txXfrm>
        <a:off x="0" y="3264408"/>
        <a:ext cx="10515600" cy="1088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7F391-D08C-734D-AF39-9E0E1AC8E0E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5D5B7-775C-EA4E-8CF2-84BC49213638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clinical team return to base following a clinical incident at a local beach (two patients received treatment for life threatening conditions)</a:t>
          </a:r>
        </a:p>
      </dsp:txBody>
      <dsp:txXfrm>
        <a:off x="0" y="0"/>
        <a:ext cx="10515600" cy="1088136"/>
      </dsp:txXfrm>
    </dsp:sp>
    <dsp:sp modelId="{CB243C4F-C0E3-1240-A2EA-077712FC7F05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F29DF-9269-904C-B183-6E73800D3F81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reporter has called to confirm details of the incident already recorded by on-lookers and already on social media</a:t>
          </a:r>
        </a:p>
      </dsp:txBody>
      <dsp:txXfrm>
        <a:off x="0" y="1088136"/>
        <a:ext cx="10515600" cy="1088136"/>
      </dsp:txXfrm>
    </dsp:sp>
    <dsp:sp modelId="{2F5E47EF-7312-AD4C-95CB-CA3C11EBA116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0956-BFE5-9542-91D0-3241E6CEDB7B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reporter stresses that this piece of beach is notorious with swimmers and there is a public interest to share details of the victims</a:t>
          </a:r>
        </a:p>
      </dsp:txBody>
      <dsp:txXfrm>
        <a:off x="0" y="2176272"/>
        <a:ext cx="10515600" cy="1088136"/>
      </dsp:txXfrm>
    </dsp:sp>
    <dsp:sp modelId="{23CC5C55-5BC5-B74F-9D9A-453631FC860B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DB04-D3D0-184C-9F94-5CE925469FA1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clinical politely refer the reporter to the communications team, without confirming or denying attendance at the incident</a:t>
          </a:r>
        </a:p>
      </dsp:txBody>
      <dsp:txXfrm>
        <a:off x="0" y="3264408"/>
        <a:ext cx="10515600" cy="1088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1905-B7A5-2744-A08F-AFA8DB487088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D2BA-CFF5-9A47-AE91-57C983FF8894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 paramedic, as part of raising awareness of psychological injury amongst emergency teams, gives an interview to a national newspaper</a:t>
          </a:r>
        </a:p>
      </dsp:txBody>
      <dsp:txXfrm>
        <a:off x="0" y="2125"/>
        <a:ext cx="10515600" cy="1449431"/>
      </dsp:txXfrm>
    </dsp:sp>
    <dsp:sp modelId="{4A288638-F447-CC43-8E97-AE530FAB1053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23A6B-E888-5743-A25A-4FDAFF19D6DA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interview contains details of an incident attended five years previously, including the date, age of the child and location</a:t>
          </a:r>
        </a:p>
      </dsp:txBody>
      <dsp:txXfrm>
        <a:off x="0" y="1451556"/>
        <a:ext cx="10515600" cy="1449431"/>
      </dsp:txXfrm>
    </dsp:sp>
    <dsp:sp modelId="{1D2323B1-80AC-7B48-A684-A00215BBA549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2C05F-93D6-9C48-BB2C-A0BB1347B890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With this information another reporter is able to identify the case and contacts the family for an interview</a:t>
          </a:r>
        </a:p>
      </dsp:txBody>
      <dsp:txXfrm>
        <a:off x="0" y="2900987"/>
        <a:ext cx="10515600" cy="14494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360C-62C5-6A43-ABA4-A6ED2DD3FDC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7B8A-FB1D-5345-9E52-EC5E477DFD6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PHEM doctor uses his mobile phone to take a picture of a patient’s fracture (open fracture of the proximal humerus)</a:t>
          </a:r>
        </a:p>
      </dsp:txBody>
      <dsp:txXfrm>
        <a:off x="0" y="675"/>
        <a:ext cx="6900512" cy="1106957"/>
      </dsp:txXfrm>
    </dsp:sp>
    <dsp:sp modelId="{112815D3-80ED-4649-8879-4DDCF5298AA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64FD8-04AA-1C45-B65E-AC261E4E189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has been done to reduce repeated wound examination</a:t>
          </a:r>
        </a:p>
      </dsp:txBody>
      <dsp:txXfrm>
        <a:off x="0" y="1107633"/>
        <a:ext cx="6900512" cy="1106957"/>
      </dsp:txXfrm>
    </dsp:sp>
    <dsp:sp modelId="{286F3E5C-2958-6C4F-B9BE-CBB3A2F1070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42705-5F88-7249-A36A-F405069CDA91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picture includes the patient’s face, who is unresponsive at the time and unable to consent</a:t>
          </a:r>
        </a:p>
      </dsp:txBody>
      <dsp:txXfrm>
        <a:off x="0" y="2214591"/>
        <a:ext cx="6900512" cy="1106957"/>
      </dsp:txXfrm>
    </dsp:sp>
    <dsp:sp modelId="{4467EBD7-4BEF-1D4B-B3EA-9F5502BADF24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CF02E-DBFF-4C4F-8E3D-5A9CF124D2EE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 attempt is made to share this picture with a clinician at the receiving hospital</a:t>
          </a:r>
        </a:p>
      </dsp:txBody>
      <dsp:txXfrm>
        <a:off x="0" y="3321549"/>
        <a:ext cx="6900512" cy="1106957"/>
      </dsp:txXfrm>
    </dsp:sp>
    <dsp:sp modelId="{4097EB56-EC44-904A-85E8-532009E0703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1ECF-F487-594A-A41A-BD019AC3DFB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error, this picture is also shared with non-clinical contacts of this doctor, one of whom identifies the patient 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4564" y="1182718"/>
            <a:ext cx="4305300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/>
              <a:t>Insert sub-title</a:t>
            </a: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390" b="19381"/>
          <a:stretch/>
        </p:blipFill>
        <p:spPr>
          <a:xfrm>
            <a:off x="-10381" y="2058538"/>
            <a:ext cx="4138349" cy="2235759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21482"/>
          <a:stretch/>
        </p:blipFill>
        <p:spPr>
          <a:xfrm>
            <a:off x="4132412" y="2066044"/>
            <a:ext cx="3935209" cy="2228253"/>
          </a:xfrm>
          <a:prstGeom prst="rect">
            <a:avLst/>
          </a:prstGeom>
        </p:spPr>
      </p:pic>
      <p:pic>
        <p:nvPicPr>
          <p:cNvPr id="12" name="Picture Placeholder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r="-164" b="19652"/>
          <a:stretch/>
        </p:blipFill>
        <p:spPr>
          <a:xfrm>
            <a:off x="8020163" y="2074510"/>
            <a:ext cx="4171837" cy="2228252"/>
          </a:xfrm>
          <a:prstGeom prst="rect">
            <a:avLst/>
          </a:prstGeom>
        </p:spPr>
      </p:pic>
      <p:pic>
        <p:nvPicPr>
          <p:cNvPr id="13" name="Picture Placeholder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8467" r="-419" b="18645"/>
          <a:stretch/>
        </p:blipFill>
        <p:spPr>
          <a:xfrm>
            <a:off x="8020163" y="4165599"/>
            <a:ext cx="4201488" cy="2033069"/>
          </a:xfrm>
          <a:prstGeom prst="rect">
            <a:avLst/>
          </a:prstGeom>
        </p:spPr>
      </p:pic>
      <p:pic>
        <p:nvPicPr>
          <p:cNvPr id="14" name="Picture Placeholder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r="-4" b="12012"/>
          <a:stretch/>
        </p:blipFill>
        <p:spPr>
          <a:xfrm>
            <a:off x="-3841" y="4166336"/>
            <a:ext cx="4142190" cy="2048197"/>
          </a:xfrm>
          <a:prstGeom prst="rect">
            <a:avLst/>
          </a:prstGeom>
        </p:spPr>
      </p:pic>
      <p:pic>
        <p:nvPicPr>
          <p:cNvPr id="10" name="Picture Placeholder 22" descr="air to air two helis.jpg"/>
          <p:cNvPicPr>
            <a:picLocks noChangeAspect="1"/>
          </p:cNvPicPr>
          <p:nvPr userDrawn="1"/>
        </p:nvPicPr>
        <p:blipFill rotWithShape="1">
          <a:blip r:embed="rId7" cstate="print"/>
          <a:srcRect l="-357" t="3861" r="-1010" b="16996"/>
          <a:stretch/>
        </p:blipFill>
        <p:spPr>
          <a:xfrm>
            <a:off x="4123525" y="4166334"/>
            <a:ext cx="3952985" cy="2039733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4564" y="632385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37668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0" y="1659467"/>
            <a:ext cx="10938933" cy="43767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5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985744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30" y="1795463"/>
            <a:ext cx="6993003" cy="4277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04138" y="1795463"/>
            <a:ext cx="4140200" cy="20314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04138" y="3945416"/>
            <a:ext cx="4140200" cy="21275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78952" y="1005249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49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199" y="1740958"/>
            <a:ext cx="5503333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40958"/>
            <a:ext cx="5528733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1019392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2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54" y="159782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855" y="2505075"/>
            <a:ext cx="5157787" cy="355705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59782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55705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8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8854" y="1005815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9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0238" y="1784350"/>
            <a:ext cx="10901362" cy="4181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7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0238" y="999549"/>
            <a:ext cx="5715000" cy="55033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DD052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4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4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64681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AA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8364" y="1796683"/>
            <a:ext cx="4201699" cy="2170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38212" y="2745863"/>
            <a:ext cx="4932000" cy="2147025"/>
          </a:xfrm>
        </p:spPr>
        <p:txBody>
          <a:bodyPr rIns="180000">
            <a:noAutofit/>
          </a:bodyPr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58775" indent="0" algn="l">
              <a:buNone/>
              <a:defRPr sz="1600"/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3pPr>
            <a:lvl4pPr marL="0" indent="0" algn="l">
              <a:buFont typeface="Arial" panose="020B0604020202020204" pitchFamily="34" charset="0"/>
              <a:buNone/>
              <a:defRPr sz="1600" b="0"/>
            </a:lvl4pPr>
            <a:lvl5pPr>
              <a:defRPr sz="2800"/>
            </a:lvl5pPr>
          </a:lstStyle>
          <a:p>
            <a:pPr lvl="0"/>
            <a:r>
              <a:rPr lang="en-US" dirty="0"/>
              <a:t>Click to add address details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38212" y="179668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DD05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45201"/>
            <a:ext cx="12192001" cy="81280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476391" y="6434761"/>
            <a:ext cx="3228774" cy="2327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&lt;Add date and version text here&gt;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194800" y="6434761"/>
            <a:ext cx="1157303" cy="232865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2987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6258-8AF3-A049-A5BD-4C0D86D1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2A8A-FB5E-C941-877C-51638381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30" y="1820914"/>
            <a:ext cx="109248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" y="6199155"/>
            <a:ext cx="12192000" cy="720640"/>
          </a:xfrm>
          <a:prstGeom prst="rect">
            <a:avLst/>
          </a:prstGeom>
        </p:spPr>
      </p:pic>
      <p:pic>
        <p:nvPicPr>
          <p:cNvPr id="13" name="Picture 12" descr="EAAA_logo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9366070" y="354348"/>
            <a:ext cx="2101071" cy="10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5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DD052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1925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 dirty="0"/>
              <a:t>Victor Inyang FRCEM, Medical Director &amp; Caldicott Guardian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Improving information sharing whilst ensuring patient confidentiality in emergencies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0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E99D-2563-473D-3F35-18CF99DF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2AC6F00-820A-6459-B924-450A8FF02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1027906"/>
            <a:ext cx="6902450" cy="5196011"/>
          </a:xfrm>
        </p:spPr>
      </p:pic>
    </p:spTree>
    <p:extLst>
      <p:ext uri="{BB962C8B-B14F-4D97-AF65-F5344CB8AC3E}">
        <p14:creationId xmlns:p14="http://schemas.microsoft.com/office/powerpoint/2010/main" val="136094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A5EC0-4831-24B0-B09E-7F9EF1F1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Case 3 (Triangulation of patient data)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8F336A-C272-0F9A-D97F-B5D2B6A43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9942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4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DEA5-182A-552C-0A21-3A54BCF2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56DA84E-9BE6-A599-CAC3-76E7918C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425" y="1168400"/>
            <a:ext cx="6673475" cy="5023644"/>
          </a:xfrm>
        </p:spPr>
      </p:pic>
    </p:spTree>
    <p:extLst>
      <p:ext uri="{BB962C8B-B14F-4D97-AF65-F5344CB8AC3E}">
        <p14:creationId xmlns:p14="http://schemas.microsoft.com/office/powerpoint/2010/main" val="259618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00F9-7CA3-930A-E8E3-D1D58362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Case 4 (Clinical photography)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2EE75-E164-5909-E5E0-8ABE3E95D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581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99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B6D9-EAC2-B19E-C711-F6947544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371E17-EB94-1BCB-045E-5CDAA4EC2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321" y="1437477"/>
            <a:ext cx="6364488" cy="4791046"/>
          </a:xfrm>
        </p:spPr>
      </p:pic>
    </p:spTree>
    <p:extLst>
      <p:ext uri="{BB962C8B-B14F-4D97-AF65-F5344CB8AC3E}">
        <p14:creationId xmlns:p14="http://schemas.microsoft.com/office/powerpoint/2010/main" val="377434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7F36A7-69D1-0B61-6597-99FBC25070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950" y="1741488"/>
            <a:ext cx="5122363" cy="43513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FF36E-8EB3-ED21-08AE-C9411EB72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Embed Caldicott Guardian activity within IG strategy and operations</a:t>
            </a:r>
          </a:p>
          <a:p>
            <a:r>
              <a:rPr lang="en-US" dirty="0"/>
              <a:t>Raise awareness of the role of the Caldicott Guardian</a:t>
            </a:r>
          </a:p>
          <a:p>
            <a:r>
              <a:rPr lang="en-US" dirty="0"/>
              <a:t>Increase accessibility to the Caldicott Guardian</a:t>
            </a:r>
          </a:p>
          <a:p>
            <a:r>
              <a:rPr lang="en-US" dirty="0"/>
              <a:t>Ensure the role becomes ”business as usual”</a:t>
            </a:r>
          </a:p>
          <a:p>
            <a:r>
              <a:rPr lang="en-US" dirty="0"/>
              <a:t>Develop a decision making &amp; recording tool</a:t>
            </a:r>
          </a:p>
          <a:p>
            <a:r>
              <a:rPr lang="en-US" dirty="0"/>
              <a:t>Mitigation to cover leave/ absence</a:t>
            </a:r>
          </a:p>
          <a:p>
            <a:r>
              <a:rPr lang="en-US" dirty="0"/>
              <a:t>Mandatory IG training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2B8CB3-FE53-6AF8-9C3E-0D8BD93EFCB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1037475-08AC-7BE3-A720-510928BCC0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3F88FC-CC82-102B-EAC8-F7FC7A614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91BD1-F21A-6058-36C3-D8C65EA47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Improving Caldicott Decision making </a:t>
            </a:r>
            <a:br>
              <a:rPr lang="en-US" dirty="0"/>
            </a:br>
            <a:r>
              <a:rPr lang="en-US" dirty="0"/>
              <a:t>&amp; supporting the team</a:t>
            </a:r>
          </a:p>
        </p:txBody>
      </p:sp>
    </p:spTree>
    <p:extLst>
      <p:ext uri="{BB962C8B-B14F-4D97-AF65-F5344CB8AC3E}">
        <p14:creationId xmlns:p14="http://schemas.microsoft.com/office/powerpoint/2010/main" val="238126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5F3F-0694-A107-FB24-79390542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Caldicott Decision making </a:t>
            </a:r>
            <a:br>
              <a:rPr lang="en-US" dirty="0"/>
            </a:br>
            <a:r>
              <a:rPr lang="en-US" dirty="0"/>
              <a:t>&amp; supporting the team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0DEF9E-B1C1-50E1-DE75-F3A4ACC87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384" y="1571625"/>
            <a:ext cx="6128137" cy="4346575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BC2BE9-AAEA-5349-56C8-D13B6D87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32" y="1571625"/>
            <a:ext cx="6390984" cy="43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799E-A4A2-B9AD-F64F-5E103084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7993-84F4-FC06-B923-4458BB0F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Caldicott Guardian role can and should become “business as usual” within clinical teams</a:t>
            </a:r>
          </a:p>
          <a:p>
            <a:r>
              <a:rPr lang="en-US" dirty="0"/>
              <a:t>An approachable and therefore preventative model is preferable</a:t>
            </a:r>
          </a:p>
          <a:p>
            <a:pPr lvl="1"/>
            <a:r>
              <a:rPr lang="en-US" dirty="0"/>
              <a:t>“Phone a friend” when in doubt</a:t>
            </a:r>
          </a:p>
          <a:p>
            <a:r>
              <a:rPr lang="en-US" dirty="0"/>
              <a:t>Education, education and more education to avoid pitfalls is key</a:t>
            </a:r>
          </a:p>
        </p:txBody>
      </p:sp>
    </p:spTree>
    <p:extLst>
      <p:ext uri="{BB962C8B-B14F-4D97-AF65-F5344CB8AC3E}">
        <p14:creationId xmlns:p14="http://schemas.microsoft.com/office/powerpoint/2010/main" val="368394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316C-004E-9D45-BA56-8FE17B3A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5" name="Content Placeholder 4" descr="A group of people standing next to a helicopter&#10;&#10;Description automatically generated with low confidence">
            <a:extLst>
              <a:ext uri="{FF2B5EF4-FFF2-40B4-BE49-F238E27FC236}">
                <a16:creationId xmlns:a16="http://schemas.microsoft.com/office/drawing/2014/main" id="{1B0A237D-BC3A-724E-8CC7-196D7078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2362994"/>
            <a:ext cx="10160000" cy="3276600"/>
          </a:xfrm>
        </p:spPr>
      </p:pic>
    </p:spTree>
    <p:extLst>
      <p:ext uri="{BB962C8B-B14F-4D97-AF65-F5344CB8AC3E}">
        <p14:creationId xmlns:p14="http://schemas.microsoft.com/office/powerpoint/2010/main" val="1602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4B7EB-F46D-5F4F-B898-8C1AEB3720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3F771-91E5-D14D-B301-2765AA8DC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East Anglian Air Ambulance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416F90-4AA4-BD7E-BB49-5161B64565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ext Placeholder 1">
            <a:extLst>
              <a:ext uri="{FF2B5EF4-FFF2-40B4-BE49-F238E27FC236}">
                <a16:creationId xmlns:a16="http://schemas.microsoft.com/office/drawing/2014/main" id="{91B7E5CB-3738-AE94-B16E-A1E80ADA5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781745"/>
              </p:ext>
            </p:extLst>
          </p:nvPr>
        </p:nvGraphicFramePr>
        <p:xfrm>
          <a:off x="508000" y="1659467"/>
          <a:ext cx="10938933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10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5B59-657E-FEAB-E98E-F8EFEFFC8B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401F-2A39-CD04-20EA-90685377FE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9E3BD-1A1B-2D70-8FC4-3C373EF31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EAAA Teams</a:t>
            </a:r>
          </a:p>
        </p:txBody>
      </p:sp>
      <p:graphicFrame>
        <p:nvGraphicFramePr>
          <p:cNvPr id="11" name="Text Placeholder 1">
            <a:extLst>
              <a:ext uri="{FF2B5EF4-FFF2-40B4-BE49-F238E27FC236}">
                <a16:creationId xmlns:a16="http://schemas.microsoft.com/office/drawing/2014/main" id="{849701AC-F4BC-66CA-4628-21B6A7094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508597"/>
              </p:ext>
            </p:extLst>
          </p:nvPr>
        </p:nvGraphicFramePr>
        <p:xfrm>
          <a:off x="508000" y="1659467"/>
          <a:ext cx="10938933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3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D0AF4-7763-E744-B370-0A3CB8A847D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CA4DA-D56A-2145-A26D-25EAC849DB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EAAA Information Governance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EDCC0A-576D-9A7F-8272-A270D13982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ext Placeholder 1">
            <a:extLst>
              <a:ext uri="{FF2B5EF4-FFF2-40B4-BE49-F238E27FC236}">
                <a16:creationId xmlns:a16="http://schemas.microsoft.com/office/drawing/2014/main" id="{C03F3F72-29A3-E076-2037-C2EA152B2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2085"/>
              </p:ext>
            </p:extLst>
          </p:nvPr>
        </p:nvGraphicFramePr>
        <p:xfrm>
          <a:off x="508000" y="1659467"/>
          <a:ext cx="10938933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42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35DBE-053E-B007-81AA-BAB19A4682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187B9-6727-7F71-6B05-AA9F4E93DA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240D-CA64-99C9-E36E-9D0394216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Clinical Information System</a:t>
            </a:r>
          </a:p>
        </p:txBody>
      </p:sp>
      <p:graphicFrame>
        <p:nvGraphicFramePr>
          <p:cNvPr id="11" name="Text Placeholder 1">
            <a:extLst>
              <a:ext uri="{FF2B5EF4-FFF2-40B4-BE49-F238E27FC236}">
                <a16:creationId xmlns:a16="http://schemas.microsoft.com/office/drawing/2014/main" id="{7952CD09-DBD5-9DB2-A76F-3A4C22D92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8138"/>
              </p:ext>
            </p:extLst>
          </p:nvPr>
        </p:nvGraphicFramePr>
        <p:xfrm>
          <a:off x="508000" y="1659467"/>
          <a:ext cx="10938933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4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E541FB55-9F54-E01C-31B8-B60A66CC0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4200" y="1853208"/>
            <a:ext cx="5503863" cy="4127897"/>
          </a:xfrm>
        </p:spPr>
      </p:pic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8E2E6474-0AE1-5C5F-D8DE-6A04B7ECD5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4882543"/>
              </p:ext>
            </p:extLst>
          </p:nvPr>
        </p:nvGraphicFramePr>
        <p:xfrm>
          <a:off x="6172199" y="1740958"/>
          <a:ext cx="55287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3A9FF-2987-A0CC-1F1B-7DEC40876B9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COVID transfers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8BF8A0-2EA6-6233-F409-7D61AEB4AE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BAA3BA-5C24-8780-977A-9FA4DF331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SARS-COV-2 Pandemic</a:t>
            </a:r>
          </a:p>
        </p:txBody>
      </p:sp>
    </p:spTree>
    <p:extLst>
      <p:ext uri="{BB962C8B-B14F-4D97-AF65-F5344CB8AC3E}">
        <p14:creationId xmlns:p14="http://schemas.microsoft.com/office/powerpoint/2010/main" val="338348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48446-37C6-44C8-A247-42729D72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200" dirty="0"/>
              <a:t>Case 1 (Police Inquiry at incident scene)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4A1354-A24A-62A9-E1A4-F2DEB7666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5257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50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4271-622D-B9E8-A086-031EC2FD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8718C79-6D02-4182-C57A-CB0DFCAF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528" y="1040606"/>
            <a:ext cx="6819971" cy="5133923"/>
          </a:xfrm>
        </p:spPr>
      </p:pic>
    </p:spTree>
    <p:extLst>
      <p:ext uri="{BB962C8B-B14F-4D97-AF65-F5344CB8AC3E}">
        <p14:creationId xmlns:p14="http://schemas.microsoft.com/office/powerpoint/2010/main" val="223901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BAB5D-593E-EBFE-A1E9-42EF06AE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Case 2 (Press enquiry)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77BB4B-772C-0354-45B3-C7309A7A2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7427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38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49AFD316ED24B9F74E077EE87D903" ma:contentTypeVersion="6" ma:contentTypeDescription="Create a new document." ma:contentTypeScope="" ma:versionID="97fa41c24ccc29f4affbb0263e51a57b">
  <xsd:schema xmlns:xsd="http://www.w3.org/2001/XMLSchema" xmlns:xs="http://www.w3.org/2001/XMLSchema" xmlns:p="http://schemas.microsoft.com/office/2006/metadata/properties" xmlns:ns2="42d882f1-474f-427f-8903-2e3df3f93a5b" targetNamespace="http://schemas.microsoft.com/office/2006/metadata/properties" ma:root="true" ma:fieldsID="802b2b77386df1c3e03dfc03d65b311e" ns2:_="">
    <xsd:import namespace="42d882f1-474f-427f-8903-2e3df3f93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82f1-474f-427f-8903-2e3df3f93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126CB-F2E5-45A5-A0AD-0C7ED95AD03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42d882f1-474f-427f-8903-2e3df3f93a5b"/>
  </ds:schemaRefs>
</ds:datastoreItem>
</file>

<file path=customXml/itemProps2.xml><?xml version="1.0" encoding="utf-8"?>
<ds:datastoreItem xmlns:ds="http://schemas.openxmlformats.org/officeDocument/2006/customXml" ds:itemID="{6A81039A-0159-4DC3-9553-58F930013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611315-5A2C-4018-BD3B-F1D734B12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882f1-474f-427f-8903-2e3df3f93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623</Words>
  <Application>Microsoft Macintosh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1 (Police Inquiry at incident scene)</vt:lpstr>
      <vt:lpstr>PowerPoint Presentation</vt:lpstr>
      <vt:lpstr>Case 2 (Press enquiry) </vt:lpstr>
      <vt:lpstr>PowerPoint Presentation</vt:lpstr>
      <vt:lpstr>Case 3 (Triangulation of patient data) </vt:lpstr>
      <vt:lpstr>PowerPoint Presentation</vt:lpstr>
      <vt:lpstr>Case 4 (Clinical photography)</vt:lpstr>
      <vt:lpstr>PowerPoint Presentation</vt:lpstr>
      <vt:lpstr>Improving Caldicott Decision making  &amp; supporting the team</vt:lpstr>
      <vt:lpstr>Improving Caldicott Decision making  &amp; supporting the team</vt:lpstr>
      <vt:lpstr>Summary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 Blake</dc:creator>
  <cp:lastModifiedBy>Victor Inyang</cp:lastModifiedBy>
  <cp:revision>42</cp:revision>
  <dcterms:created xsi:type="dcterms:W3CDTF">2018-02-06T12:17:13Z</dcterms:created>
  <dcterms:modified xsi:type="dcterms:W3CDTF">2022-04-21T08:34:37Z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0x010100C6B49AFD316ED24B9F74E077EE87D903</vt:lpwstr>
  </property>
</Properties>
</file>