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78" r:id="rId2"/>
    <p:sldMasterId id="2147483769" r:id="rId3"/>
    <p:sldMasterId id="2147483772" r:id="rId4"/>
    <p:sldMasterId id="2147483736" r:id="rId5"/>
    <p:sldMasterId id="2147483740" r:id="rId6"/>
    <p:sldMasterId id="2147483747" r:id="rId7"/>
    <p:sldMasterId id="2147483753" r:id="rId8"/>
  </p:sldMasterIdLst>
  <p:notesMasterIdLst>
    <p:notesMasterId r:id="rId29"/>
  </p:notesMasterIdLst>
  <p:handoutMasterIdLst>
    <p:handoutMasterId r:id="rId30"/>
  </p:handoutMasterIdLst>
  <p:sldIdLst>
    <p:sldId id="361" r:id="rId9"/>
    <p:sldId id="428" r:id="rId10"/>
    <p:sldId id="453" r:id="rId11"/>
    <p:sldId id="449" r:id="rId12"/>
    <p:sldId id="450" r:id="rId13"/>
    <p:sldId id="470" r:id="rId14"/>
    <p:sldId id="454" r:id="rId15"/>
    <p:sldId id="435" r:id="rId16"/>
    <p:sldId id="437" r:id="rId17"/>
    <p:sldId id="441" r:id="rId18"/>
    <p:sldId id="442" r:id="rId19"/>
    <p:sldId id="455" r:id="rId20"/>
    <p:sldId id="459" r:id="rId21"/>
    <p:sldId id="463" r:id="rId22"/>
    <p:sldId id="465" r:id="rId23"/>
    <p:sldId id="467" r:id="rId24"/>
    <p:sldId id="469" r:id="rId25"/>
    <p:sldId id="468" r:id="rId26"/>
    <p:sldId id="464" r:id="rId27"/>
    <p:sldId id="369" r:id="rId28"/>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FE8"/>
    <a:srgbClr val="FFEEB7"/>
    <a:srgbClr val="FFE9A3"/>
    <a:srgbClr val="FFF5D5"/>
    <a:srgbClr val="D09E00"/>
    <a:srgbClr val="FFFFBD"/>
    <a:srgbClr val="FFD5D5"/>
    <a:srgbClr val="FFF6D9"/>
    <a:srgbClr val="FFC9C9"/>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1" autoAdjust="0"/>
    <p:restoredTop sz="93792" autoAdjust="0"/>
  </p:normalViewPr>
  <p:slideViewPr>
    <p:cSldViewPr snapToGrid="0">
      <p:cViewPr varScale="1">
        <p:scale>
          <a:sx n="62" d="100"/>
          <a:sy n="62" d="100"/>
        </p:scale>
        <p:origin x="1252"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97D1B-3909-4119-BF60-D4B87782C50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D5BCF21D-C267-4118-B151-077A899FECED}">
      <dgm:prSet phldrT="[Text]"/>
      <dgm:spPr>
        <a:solidFill>
          <a:srgbClr val="FFC000"/>
        </a:solidFill>
      </dgm:spPr>
      <dgm:t>
        <a:bodyPr/>
        <a:lstStyle/>
        <a:p>
          <a:r>
            <a:rPr lang="en-GB"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Delivering EPMA with empathy</a:t>
          </a:r>
          <a:endParaRPr lang="en-GB" b="1" dirty="0"/>
        </a:p>
      </dgm:t>
    </dgm:pt>
    <dgm:pt modelId="{18656AB3-FDBD-4A0C-A126-1705A70B1B34}" type="parTrans" cxnId="{41C423BC-4778-4FF7-9213-680EF303F596}">
      <dgm:prSet/>
      <dgm:spPr/>
      <dgm:t>
        <a:bodyPr/>
        <a:lstStyle/>
        <a:p>
          <a:endParaRPr lang="en-GB"/>
        </a:p>
      </dgm:t>
    </dgm:pt>
    <dgm:pt modelId="{A0DE48D7-EEDC-4F04-958C-41F90D3BFEAD}" type="sibTrans" cxnId="{41C423BC-4778-4FF7-9213-680EF303F596}">
      <dgm:prSet/>
      <dgm:spPr/>
      <dgm:t>
        <a:bodyPr/>
        <a:lstStyle/>
        <a:p>
          <a:endParaRPr lang="en-GB"/>
        </a:p>
      </dgm:t>
    </dgm:pt>
    <dgm:pt modelId="{7DECE09E-319A-4512-84EC-DE08521F15E8}">
      <dgm:prSet phldrT="[Text]"/>
      <dgm:spPr>
        <a:solidFill>
          <a:srgbClr val="00B050"/>
        </a:solidFill>
      </dgm:spPr>
      <dgm:t>
        <a:bodyPr/>
        <a:lstStyle/>
        <a:p>
          <a:r>
            <a:rPr lang="en-GB" b="1" dirty="0">
              <a:solidFill>
                <a:schemeClr val="bg1"/>
              </a:solidFill>
              <a:effectLst/>
              <a:latin typeface="Arial" panose="020B0604020202020204" pitchFamily="34" charset="0"/>
              <a:ea typeface="Calibri" panose="020F0502020204030204" pitchFamily="34" charset="0"/>
              <a:cs typeface="Arial" panose="020B0604020202020204" pitchFamily="34" charset="0"/>
            </a:rPr>
            <a:t>How we introduced electronic prescribing during the COVID-19 pandemic</a:t>
          </a:r>
          <a:endParaRPr lang="en-GB" b="1" dirty="0"/>
        </a:p>
      </dgm:t>
    </dgm:pt>
    <dgm:pt modelId="{F8548C82-8A59-49CD-8A89-E9033C1CD00A}" type="parTrans" cxnId="{617FC10E-E26B-4967-9AAC-3BCA221332BC}">
      <dgm:prSet/>
      <dgm:spPr/>
      <dgm:t>
        <a:bodyPr/>
        <a:lstStyle/>
        <a:p>
          <a:endParaRPr lang="en-GB"/>
        </a:p>
      </dgm:t>
    </dgm:pt>
    <dgm:pt modelId="{03ED3760-8702-4C45-99A8-33EC22D99532}" type="sibTrans" cxnId="{617FC10E-E26B-4967-9AAC-3BCA221332BC}">
      <dgm:prSet/>
      <dgm:spPr/>
      <dgm:t>
        <a:bodyPr/>
        <a:lstStyle/>
        <a:p>
          <a:endParaRPr lang="en-GB"/>
        </a:p>
      </dgm:t>
    </dgm:pt>
    <dgm:pt modelId="{BDF4739C-85B9-4AC0-9A34-52C9E02ECD80}">
      <dgm:prSet phldrT="[Text]"/>
      <dgm:spPr>
        <a:solidFill>
          <a:srgbClr val="7030A0"/>
        </a:solidFill>
      </dgm:spPr>
      <dgm:t>
        <a:bodyPr/>
        <a:lstStyle/>
        <a:p>
          <a:r>
            <a:rPr lang="en-GB" b="1" dirty="0">
              <a:solidFill>
                <a:schemeClr val="bg1"/>
              </a:solidFill>
              <a:effectLst/>
              <a:latin typeface="Arial" panose="020B0604020202020204" pitchFamily="34" charset="0"/>
              <a:ea typeface="Calibri" panose="020F0502020204030204" pitchFamily="34" charset="0"/>
              <a:cs typeface="Arial" panose="020B0604020202020204" pitchFamily="34" charset="0"/>
            </a:rPr>
            <a:t>Generating clinical data that allow prescribing trends to be analysed and create new pathways for auditing medication use</a:t>
          </a:r>
          <a:endParaRPr lang="en-GB" b="1" dirty="0"/>
        </a:p>
      </dgm:t>
    </dgm:pt>
    <dgm:pt modelId="{1DEAE3C1-DCB7-4A1F-9155-48FC1CA04EE1}" type="parTrans" cxnId="{733F5DAA-2ECA-44AF-AC98-50DA3689B5A3}">
      <dgm:prSet/>
      <dgm:spPr/>
      <dgm:t>
        <a:bodyPr/>
        <a:lstStyle/>
        <a:p>
          <a:endParaRPr lang="en-GB"/>
        </a:p>
      </dgm:t>
    </dgm:pt>
    <dgm:pt modelId="{5DD95CB2-07B9-4568-AEF5-7DEE21B43446}" type="sibTrans" cxnId="{733F5DAA-2ECA-44AF-AC98-50DA3689B5A3}">
      <dgm:prSet/>
      <dgm:spPr/>
      <dgm:t>
        <a:bodyPr/>
        <a:lstStyle/>
        <a:p>
          <a:endParaRPr lang="en-GB"/>
        </a:p>
      </dgm:t>
    </dgm:pt>
    <dgm:pt modelId="{074CEF00-80AA-4DA9-95DE-1BD5D2F55642}" type="pres">
      <dgm:prSet presAssocID="{CF597D1B-3909-4119-BF60-D4B87782C506}" presName="linearFlow" presStyleCnt="0">
        <dgm:presLayoutVars>
          <dgm:dir/>
          <dgm:resizeHandles val="exact"/>
        </dgm:presLayoutVars>
      </dgm:prSet>
      <dgm:spPr/>
    </dgm:pt>
    <dgm:pt modelId="{27EED942-FA9F-43F5-ACF5-EC348E2EB966}" type="pres">
      <dgm:prSet presAssocID="{D5BCF21D-C267-4118-B151-077A899FECED}" presName="composite" presStyleCnt="0"/>
      <dgm:spPr/>
    </dgm:pt>
    <dgm:pt modelId="{75F8881D-CCF2-428C-9458-43DF132B3200}" type="pres">
      <dgm:prSet presAssocID="{D5BCF21D-C267-4118-B151-077A899FECED}"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FFC000"/>
          </a:solidFill>
        </a:ln>
        <a:effectLst>
          <a:outerShdw blurRad="50800" dist="50800" dir="5400000" algn="ctr" rotWithShape="0">
            <a:schemeClr val="bg1"/>
          </a:outerShdw>
        </a:effectLst>
      </dgm:spPr>
    </dgm:pt>
    <dgm:pt modelId="{E73C432E-7F5E-4CC6-A049-809C467A5B7E}" type="pres">
      <dgm:prSet presAssocID="{D5BCF21D-C267-4118-B151-077A899FECED}" presName="txShp" presStyleLbl="node1" presStyleIdx="0" presStyleCnt="3">
        <dgm:presLayoutVars>
          <dgm:bulletEnabled val="1"/>
        </dgm:presLayoutVars>
      </dgm:prSet>
      <dgm:spPr/>
    </dgm:pt>
    <dgm:pt modelId="{907FAB5E-CC74-4950-837F-17CCE429763B}" type="pres">
      <dgm:prSet presAssocID="{A0DE48D7-EEDC-4F04-958C-41F90D3BFEAD}" presName="spacing" presStyleCnt="0"/>
      <dgm:spPr/>
    </dgm:pt>
    <dgm:pt modelId="{ADC258DF-54EB-4E43-8786-3273701D6C42}" type="pres">
      <dgm:prSet presAssocID="{7DECE09E-319A-4512-84EC-DE08521F15E8}" presName="composite" presStyleCnt="0"/>
      <dgm:spPr/>
    </dgm:pt>
    <dgm:pt modelId="{2E752C89-28B7-4EF0-92F7-C0D037CB6FDD}" type="pres">
      <dgm:prSet presAssocID="{7DECE09E-319A-4512-84EC-DE08521F15E8}"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00B050"/>
          </a:solidFill>
        </a:ln>
      </dgm:spPr>
      <dgm:extLst>
        <a:ext uri="{E40237B7-FDA0-4F09-8148-C483321AD2D9}">
          <dgm14:cNvPr xmlns:dgm14="http://schemas.microsoft.com/office/drawing/2010/diagram" id="0" name="" descr="Covid-19 with solid fill"/>
        </a:ext>
      </dgm:extLst>
    </dgm:pt>
    <dgm:pt modelId="{D8BE61E5-FE0A-4B4F-AA81-0F57B2192058}" type="pres">
      <dgm:prSet presAssocID="{7DECE09E-319A-4512-84EC-DE08521F15E8}" presName="txShp" presStyleLbl="node1" presStyleIdx="1" presStyleCnt="3">
        <dgm:presLayoutVars>
          <dgm:bulletEnabled val="1"/>
        </dgm:presLayoutVars>
      </dgm:prSet>
      <dgm:spPr/>
    </dgm:pt>
    <dgm:pt modelId="{53B9D62E-ABA3-4BF8-91F6-EA572F70D526}" type="pres">
      <dgm:prSet presAssocID="{03ED3760-8702-4C45-99A8-33EC22D99532}" presName="spacing" presStyleCnt="0"/>
      <dgm:spPr/>
    </dgm:pt>
    <dgm:pt modelId="{45105883-8A5B-44A0-BF6C-AD2283CC33A7}" type="pres">
      <dgm:prSet presAssocID="{BDF4739C-85B9-4AC0-9A34-52C9E02ECD80}" presName="composite" presStyleCnt="0"/>
      <dgm:spPr/>
    </dgm:pt>
    <dgm:pt modelId="{E98179D3-C7A2-4247-BAC9-98A9CB69696D}" type="pres">
      <dgm:prSet presAssocID="{BDF4739C-85B9-4AC0-9A34-52C9E02ECD80}"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rgbClr val="7030A0"/>
          </a:solidFill>
        </a:ln>
      </dgm:spPr>
      <dgm:extLst>
        <a:ext uri="{E40237B7-FDA0-4F09-8148-C483321AD2D9}">
          <dgm14:cNvPr xmlns:dgm14="http://schemas.microsoft.com/office/drawing/2010/diagram" id="0" name="" descr="Statistics with solid fill"/>
        </a:ext>
      </dgm:extLst>
    </dgm:pt>
    <dgm:pt modelId="{44A85BEB-AA1D-4ED9-AABC-FE40C386289C}" type="pres">
      <dgm:prSet presAssocID="{BDF4739C-85B9-4AC0-9A34-52C9E02ECD80}" presName="txShp" presStyleLbl="node1" presStyleIdx="2" presStyleCnt="3">
        <dgm:presLayoutVars>
          <dgm:bulletEnabled val="1"/>
        </dgm:presLayoutVars>
      </dgm:prSet>
      <dgm:spPr/>
    </dgm:pt>
  </dgm:ptLst>
  <dgm:cxnLst>
    <dgm:cxn modelId="{617FC10E-E26B-4967-9AAC-3BCA221332BC}" srcId="{CF597D1B-3909-4119-BF60-D4B87782C506}" destId="{7DECE09E-319A-4512-84EC-DE08521F15E8}" srcOrd="1" destOrd="0" parTransId="{F8548C82-8A59-49CD-8A89-E9033C1CD00A}" sibTransId="{03ED3760-8702-4C45-99A8-33EC22D99532}"/>
    <dgm:cxn modelId="{0CBEDD11-E33F-49AC-9A07-34E6684F74F6}" type="presOf" srcId="{D5BCF21D-C267-4118-B151-077A899FECED}" destId="{E73C432E-7F5E-4CC6-A049-809C467A5B7E}" srcOrd="0" destOrd="0" presId="urn:microsoft.com/office/officeart/2005/8/layout/vList3"/>
    <dgm:cxn modelId="{6A065C54-4C97-481F-9480-397ED11E9BBE}" type="presOf" srcId="{CF597D1B-3909-4119-BF60-D4B87782C506}" destId="{074CEF00-80AA-4DA9-95DE-1BD5D2F55642}" srcOrd="0" destOrd="0" presId="urn:microsoft.com/office/officeart/2005/8/layout/vList3"/>
    <dgm:cxn modelId="{1070FA81-79F3-473E-A33D-F213182484E3}" type="presOf" srcId="{BDF4739C-85B9-4AC0-9A34-52C9E02ECD80}" destId="{44A85BEB-AA1D-4ED9-AABC-FE40C386289C}" srcOrd="0" destOrd="0" presId="urn:microsoft.com/office/officeart/2005/8/layout/vList3"/>
    <dgm:cxn modelId="{B0ACBE98-0D60-4EEA-9703-16BDD612C036}" type="presOf" srcId="{7DECE09E-319A-4512-84EC-DE08521F15E8}" destId="{D8BE61E5-FE0A-4B4F-AA81-0F57B2192058}" srcOrd="0" destOrd="0" presId="urn:microsoft.com/office/officeart/2005/8/layout/vList3"/>
    <dgm:cxn modelId="{733F5DAA-2ECA-44AF-AC98-50DA3689B5A3}" srcId="{CF597D1B-3909-4119-BF60-D4B87782C506}" destId="{BDF4739C-85B9-4AC0-9A34-52C9E02ECD80}" srcOrd="2" destOrd="0" parTransId="{1DEAE3C1-DCB7-4A1F-9155-48FC1CA04EE1}" sibTransId="{5DD95CB2-07B9-4568-AEF5-7DEE21B43446}"/>
    <dgm:cxn modelId="{41C423BC-4778-4FF7-9213-680EF303F596}" srcId="{CF597D1B-3909-4119-BF60-D4B87782C506}" destId="{D5BCF21D-C267-4118-B151-077A899FECED}" srcOrd="0" destOrd="0" parTransId="{18656AB3-FDBD-4A0C-A126-1705A70B1B34}" sibTransId="{A0DE48D7-EEDC-4F04-958C-41F90D3BFEAD}"/>
    <dgm:cxn modelId="{620387FC-EC89-470E-91C1-77630149E35B}" type="presParOf" srcId="{074CEF00-80AA-4DA9-95DE-1BD5D2F55642}" destId="{27EED942-FA9F-43F5-ACF5-EC348E2EB966}" srcOrd="0" destOrd="0" presId="urn:microsoft.com/office/officeart/2005/8/layout/vList3"/>
    <dgm:cxn modelId="{3281477B-9D1D-4EBD-B726-23951175DAF0}" type="presParOf" srcId="{27EED942-FA9F-43F5-ACF5-EC348E2EB966}" destId="{75F8881D-CCF2-428C-9458-43DF132B3200}" srcOrd="0" destOrd="0" presId="urn:microsoft.com/office/officeart/2005/8/layout/vList3"/>
    <dgm:cxn modelId="{7A5C89E3-B42B-4DBB-A95F-504585FE3B54}" type="presParOf" srcId="{27EED942-FA9F-43F5-ACF5-EC348E2EB966}" destId="{E73C432E-7F5E-4CC6-A049-809C467A5B7E}" srcOrd="1" destOrd="0" presId="urn:microsoft.com/office/officeart/2005/8/layout/vList3"/>
    <dgm:cxn modelId="{66365E27-B25F-44EB-AD76-7948AC400EA0}" type="presParOf" srcId="{074CEF00-80AA-4DA9-95DE-1BD5D2F55642}" destId="{907FAB5E-CC74-4950-837F-17CCE429763B}" srcOrd="1" destOrd="0" presId="urn:microsoft.com/office/officeart/2005/8/layout/vList3"/>
    <dgm:cxn modelId="{B05A50B6-1E88-4BF0-BBE4-D4643DA55610}" type="presParOf" srcId="{074CEF00-80AA-4DA9-95DE-1BD5D2F55642}" destId="{ADC258DF-54EB-4E43-8786-3273701D6C42}" srcOrd="2" destOrd="0" presId="urn:microsoft.com/office/officeart/2005/8/layout/vList3"/>
    <dgm:cxn modelId="{85024F4A-BC09-4F9A-AF69-398481A5F3A3}" type="presParOf" srcId="{ADC258DF-54EB-4E43-8786-3273701D6C42}" destId="{2E752C89-28B7-4EF0-92F7-C0D037CB6FDD}" srcOrd="0" destOrd="0" presId="urn:microsoft.com/office/officeart/2005/8/layout/vList3"/>
    <dgm:cxn modelId="{C1E84322-526E-4575-9A49-AF44AFF4F566}" type="presParOf" srcId="{ADC258DF-54EB-4E43-8786-3273701D6C42}" destId="{D8BE61E5-FE0A-4B4F-AA81-0F57B2192058}" srcOrd="1" destOrd="0" presId="urn:microsoft.com/office/officeart/2005/8/layout/vList3"/>
    <dgm:cxn modelId="{502A6A6B-69E7-4B7B-A85A-610B1113F722}" type="presParOf" srcId="{074CEF00-80AA-4DA9-95DE-1BD5D2F55642}" destId="{53B9D62E-ABA3-4BF8-91F6-EA572F70D526}" srcOrd="3" destOrd="0" presId="urn:microsoft.com/office/officeart/2005/8/layout/vList3"/>
    <dgm:cxn modelId="{3C86436E-AB20-496E-A47B-0C1D6E17FEDD}" type="presParOf" srcId="{074CEF00-80AA-4DA9-95DE-1BD5D2F55642}" destId="{45105883-8A5B-44A0-BF6C-AD2283CC33A7}" srcOrd="4" destOrd="0" presId="urn:microsoft.com/office/officeart/2005/8/layout/vList3"/>
    <dgm:cxn modelId="{D11A1321-2809-4A03-B7DB-82BBA8E8857E}" type="presParOf" srcId="{45105883-8A5B-44A0-BF6C-AD2283CC33A7}" destId="{E98179D3-C7A2-4247-BAC9-98A9CB69696D}" srcOrd="0" destOrd="0" presId="urn:microsoft.com/office/officeart/2005/8/layout/vList3"/>
    <dgm:cxn modelId="{5191F3BA-099E-4394-9EC6-D530B20CA7BA}" type="presParOf" srcId="{45105883-8A5B-44A0-BF6C-AD2283CC33A7}" destId="{44A85BEB-AA1D-4ED9-AABC-FE40C386289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1" dirty="0">
              <a:solidFill>
                <a:srgbClr val="000000"/>
              </a:solidFill>
            </a:rPr>
            <a:t>Staff engagement</a:t>
          </a:r>
          <a:endParaRPr lang="en-GB" sz="140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rgbClr val="00B050"/>
        </a:solidFill>
      </dgm:spPr>
      <dgm:t>
        <a:bodyPr/>
        <a:lstStyle/>
        <a:p>
          <a:r>
            <a:rPr lang="en-GB" sz="1400" b="1"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chemeClr val="accent5">
            <a:lumMod val="10000"/>
            <a:lumOff val="90000"/>
          </a:schemeClr>
        </a:solidFill>
      </dgm:spPr>
      <dgm:t>
        <a:bodyPr/>
        <a:lstStyle/>
        <a:p>
          <a:r>
            <a:rPr lang="en-GB" sz="1400" b="1" dirty="0">
              <a:solidFill>
                <a:schemeClr val="tx1"/>
              </a:solidFill>
            </a:rPr>
            <a:t>Clinical Data</a:t>
          </a:r>
          <a:endParaRPr lang="en-GB" sz="1400" dirty="0">
            <a:solidFill>
              <a:schemeClr val="tx1"/>
            </a:solidFill>
          </a:endParaRP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C0AF6811-ACE6-4F9F-AC3A-F7F51E3A3189}" type="presOf" srcId="{5E69632D-0CFB-4BBC-BB80-43923FC2B171}" destId="{7C717E18-04CA-46E8-B54F-3D19D9367781}" srcOrd="0" destOrd="0" presId="urn:microsoft.com/office/officeart/2005/8/layout/hChevron3"/>
    <dgm:cxn modelId="{7DC94929-B714-4C62-AC8F-299C9E73EFDC}" srcId="{1035D5ED-B929-44FA-9AE3-10D8A0BC05F0}" destId="{5E69632D-0CFB-4BBC-BB80-43923FC2B171}" srcOrd="0" destOrd="0" parTransId="{4D55D048-77B8-48F1-A809-4220EC5366BF}" sibTransId="{0E0E1F6C-6B44-45E2-8842-1EDE372586E1}"/>
    <dgm:cxn modelId="{B19C1C3D-85C1-4FBB-A34D-5F260C094AA6}" type="presOf" srcId="{1035D5ED-B929-44FA-9AE3-10D8A0BC05F0}" destId="{971F8BB6-99C5-4A26-BD71-FE6132118AB0}" srcOrd="0" destOrd="0" presId="urn:microsoft.com/office/officeart/2005/8/layout/hChevron3"/>
    <dgm:cxn modelId="{DEDFB264-BE95-4EA4-B9B6-B2B1A74FEAD7}" type="presOf" srcId="{B94B3580-9D27-46AF-A590-42BD249621E6}" destId="{32FAD1BF-788B-492A-9159-7DFE26198FCF}" srcOrd="0" destOrd="0" presId="urn:microsoft.com/office/officeart/2005/8/layout/hChevron3"/>
    <dgm:cxn modelId="{EA05249E-62CC-4907-AE12-2F06A439E5FC}" type="presOf" srcId="{55ED17FB-FB32-4592-834B-53E59F044CF2}" destId="{7DDED7E2-D520-4748-8B54-9B026B641D34}"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1AD5D61D-1CA7-4078-A72E-F7754A991987}" type="presParOf" srcId="{971F8BB6-99C5-4A26-BD71-FE6132118AB0}" destId="{7C717E18-04CA-46E8-B54F-3D19D9367781}" srcOrd="0" destOrd="0" presId="urn:microsoft.com/office/officeart/2005/8/layout/hChevron3"/>
    <dgm:cxn modelId="{C040C83F-78D1-4145-8B49-1F8DABB71EC2}" type="presParOf" srcId="{971F8BB6-99C5-4A26-BD71-FE6132118AB0}" destId="{58B3C2CD-B364-4E5A-A4A3-5D65BDEE7C1B}" srcOrd="1" destOrd="0" presId="urn:microsoft.com/office/officeart/2005/8/layout/hChevron3"/>
    <dgm:cxn modelId="{AD2E4E14-47AA-4BAB-926C-499EF2AA677D}" type="presParOf" srcId="{971F8BB6-99C5-4A26-BD71-FE6132118AB0}" destId="{7DDED7E2-D520-4748-8B54-9B026B641D34}" srcOrd="2" destOrd="0" presId="urn:microsoft.com/office/officeart/2005/8/layout/hChevron3"/>
    <dgm:cxn modelId="{66344F94-30F3-4894-B98D-5F84DCD57577}" type="presParOf" srcId="{971F8BB6-99C5-4A26-BD71-FE6132118AB0}" destId="{99D87E4C-85B7-4AB8-97F1-39A8D977B2B5}" srcOrd="3" destOrd="0" presId="urn:microsoft.com/office/officeart/2005/8/layout/hChevron3"/>
    <dgm:cxn modelId="{216043C4-7AA3-4ABB-8AB7-2C9F3FCDF3EE}"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262E08-BB7B-42E8-846A-887CDFE5454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BB2151C6-FDA2-4FB2-ABE6-A33B481FDE8C}">
      <dgm:prSet phldrT="[Text]"/>
      <dgm:spPr>
        <a:solidFill>
          <a:srgbClr val="00B050"/>
        </a:solidFill>
        <a:ln>
          <a:noFill/>
        </a:ln>
      </dgm:spPr>
      <dgm:t>
        <a:bodyPr/>
        <a:lstStyle/>
        <a:p>
          <a:r>
            <a:rPr lang="en-GB" b="1" dirty="0">
              <a:solidFill>
                <a:schemeClr val="tx1"/>
              </a:solidFill>
            </a:rPr>
            <a:t>Sites</a:t>
          </a:r>
        </a:p>
      </dgm:t>
    </dgm:pt>
    <dgm:pt modelId="{E88E1836-1555-4F7E-AC85-1C5083DB62F0}" type="parTrans" cxnId="{9B3BB86A-E4D7-4120-A560-3D916993D094}">
      <dgm:prSet/>
      <dgm:spPr/>
      <dgm:t>
        <a:bodyPr/>
        <a:lstStyle/>
        <a:p>
          <a:endParaRPr lang="en-GB"/>
        </a:p>
      </dgm:t>
    </dgm:pt>
    <dgm:pt modelId="{6DAC2630-6C96-49C1-8017-AEBB20EA39BE}" type="sibTrans" cxnId="{9B3BB86A-E4D7-4120-A560-3D916993D094}">
      <dgm:prSet/>
      <dgm:spPr/>
      <dgm:t>
        <a:bodyPr/>
        <a:lstStyle/>
        <a:p>
          <a:endParaRPr lang="en-GB"/>
        </a:p>
      </dgm:t>
    </dgm:pt>
    <dgm:pt modelId="{8A7D39A2-4DEA-48AB-8869-E711DFF81D73}">
      <dgm:prSet phldrT="[Text]" custT="1"/>
      <dgm:spPr>
        <a:ln>
          <a:solidFill>
            <a:srgbClr val="00B050"/>
          </a:solidFill>
        </a:ln>
      </dgm:spPr>
      <dgm:t>
        <a:bodyPr/>
        <a:lstStyle/>
        <a:p>
          <a:r>
            <a:rPr lang="en-GB" sz="1800" b="0" u="none" dirty="0" err="1">
              <a:solidFill>
                <a:schemeClr val="tx1"/>
              </a:solidFill>
            </a:rPr>
            <a:t>Comms</a:t>
          </a:r>
          <a:r>
            <a:rPr lang="en-GB" sz="1800" b="0" u="none" dirty="0">
              <a:solidFill>
                <a:schemeClr val="tx1"/>
              </a:solidFill>
            </a:rPr>
            <a:t> around dates of transcribing to sites</a:t>
          </a:r>
        </a:p>
      </dgm:t>
    </dgm:pt>
    <dgm:pt modelId="{23B3CC70-6069-4BD4-A6AD-6046EFC913BC}" type="parTrans" cxnId="{61481579-179C-4634-8382-9FBB55471741}">
      <dgm:prSet/>
      <dgm:spPr/>
      <dgm:t>
        <a:bodyPr/>
        <a:lstStyle/>
        <a:p>
          <a:endParaRPr lang="en-GB"/>
        </a:p>
      </dgm:t>
    </dgm:pt>
    <dgm:pt modelId="{DCD510F3-6868-4BDA-872C-19B4DDE8B347}" type="sibTrans" cxnId="{61481579-179C-4634-8382-9FBB55471741}">
      <dgm:prSet/>
      <dgm:spPr/>
      <dgm:t>
        <a:bodyPr/>
        <a:lstStyle/>
        <a:p>
          <a:endParaRPr lang="en-GB"/>
        </a:p>
      </dgm:t>
    </dgm:pt>
    <dgm:pt modelId="{7EF58C46-8600-4B5E-A196-512059B914BF}">
      <dgm:prSet phldrT="[Text]"/>
      <dgm:spPr>
        <a:solidFill>
          <a:srgbClr val="00B050"/>
        </a:solidFill>
        <a:ln>
          <a:noFill/>
        </a:ln>
      </dgm:spPr>
      <dgm:t>
        <a:bodyPr/>
        <a:lstStyle/>
        <a:p>
          <a:r>
            <a:rPr lang="en-GB" b="1" dirty="0">
              <a:solidFill>
                <a:schemeClr val="tx1"/>
              </a:solidFill>
            </a:rPr>
            <a:t>Transcribing checklist</a:t>
          </a:r>
        </a:p>
      </dgm:t>
    </dgm:pt>
    <dgm:pt modelId="{9787AB5C-F037-4374-8D30-5229E71F4D16}" type="parTrans" cxnId="{C56ECD8E-B2EC-4E1B-8ECC-45B3F07631CF}">
      <dgm:prSet/>
      <dgm:spPr/>
      <dgm:t>
        <a:bodyPr/>
        <a:lstStyle/>
        <a:p>
          <a:endParaRPr lang="en-GB"/>
        </a:p>
      </dgm:t>
    </dgm:pt>
    <dgm:pt modelId="{C5E9751C-0B5C-47B4-AC64-3D26588A3787}" type="sibTrans" cxnId="{C56ECD8E-B2EC-4E1B-8ECC-45B3F07631CF}">
      <dgm:prSet/>
      <dgm:spPr/>
      <dgm:t>
        <a:bodyPr/>
        <a:lstStyle/>
        <a:p>
          <a:endParaRPr lang="en-GB"/>
        </a:p>
      </dgm:t>
    </dgm:pt>
    <dgm:pt modelId="{A5EADC80-551E-49EB-B285-D2105DFDBC01}">
      <dgm:prSet phldrT="[Text]" custT="1"/>
      <dgm:spPr>
        <a:ln>
          <a:solidFill>
            <a:srgbClr val="00B050"/>
          </a:solidFill>
        </a:ln>
      </dgm:spPr>
      <dgm:t>
        <a:bodyPr/>
        <a:lstStyle/>
        <a:p>
          <a:r>
            <a:rPr lang="en-GB" sz="1800" u="none" dirty="0">
              <a:solidFill>
                <a:schemeClr val="tx1"/>
              </a:solidFill>
            </a:rPr>
            <a:t>Skill mix- pharmacists Vs doctors</a:t>
          </a:r>
        </a:p>
      </dgm:t>
    </dgm:pt>
    <dgm:pt modelId="{6AF5EDF3-06C8-45DE-BC91-28EED7FA0023}" type="parTrans" cxnId="{49668090-979C-4789-ACD5-885FF55EEDC6}">
      <dgm:prSet/>
      <dgm:spPr/>
      <dgm:t>
        <a:bodyPr/>
        <a:lstStyle/>
        <a:p>
          <a:endParaRPr lang="en-GB"/>
        </a:p>
      </dgm:t>
    </dgm:pt>
    <dgm:pt modelId="{45153FA9-50E8-4B09-8E34-25880BB300E2}" type="sibTrans" cxnId="{49668090-979C-4789-ACD5-885FF55EEDC6}">
      <dgm:prSet/>
      <dgm:spPr/>
      <dgm:t>
        <a:bodyPr/>
        <a:lstStyle/>
        <a:p>
          <a:endParaRPr lang="en-GB"/>
        </a:p>
      </dgm:t>
    </dgm:pt>
    <dgm:pt modelId="{5D591AD6-D45E-4ED7-B45A-88F204125592}">
      <dgm:prSet custT="1"/>
      <dgm:spPr>
        <a:ln>
          <a:solidFill>
            <a:srgbClr val="00B050"/>
          </a:solidFill>
        </a:ln>
      </dgm:spPr>
      <dgm:t>
        <a:bodyPr/>
        <a:lstStyle/>
        <a:p>
          <a:r>
            <a:rPr lang="en-GB" sz="1800" b="0" u="none" dirty="0">
              <a:solidFill>
                <a:schemeClr val="tx1"/>
              </a:solidFill>
            </a:rPr>
            <a:t>Drug chart preparation</a:t>
          </a:r>
        </a:p>
      </dgm:t>
    </dgm:pt>
    <dgm:pt modelId="{1E17AFE5-DD88-4550-8569-8923CBF6832F}" type="parTrans" cxnId="{D720CBDB-775D-4E66-987B-BDBC59C66A9E}">
      <dgm:prSet/>
      <dgm:spPr/>
      <dgm:t>
        <a:bodyPr/>
        <a:lstStyle/>
        <a:p>
          <a:endParaRPr lang="en-GB"/>
        </a:p>
      </dgm:t>
    </dgm:pt>
    <dgm:pt modelId="{884AF8D9-56CD-40ED-8571-AD9680085A03}" type="sibTrans" cxnId="{D720CBDB-775D-4E66-987B-BDBC59C66A9E}">
      <dgm:prSet/>
      <dgm:spPr/>
      <dgm:t>
        <a:bodyPr/>
        <a:lstStyle/>
        <a:p>
          <a:endParaRPr lang="en-GB"/>
        </a:p>
      </dgm:t>
    </dgm:pt>
    <dgm:pt modelId="{EAE5D16C-9F7B-4A19-9610-7D2A2BDF5881}">
      <dgm:prSet custT="1"/>
      <dgm:spPr>
        <a:ln>
          <a:solidFill>
            <a:srgbClr val="00B050"/>
          </a:solidFill>
        </a:ln>
      </dgm:spPr>
      <dgm:t>
        <a:bodyPr/>
        <a:lstStyle/>
        <a:p>
          <a:r>
            <a:rPr lang="en-GB" sz="1800" b="0" u="none" dirty="0">
              <a:solidFill>
                <a:schemeClr val="tx1"/>
              </a:solidFill>
            </a:rPr>
            <a:t>Weights, heights, endorsements up to date, legible, numbers of drug charts etc</a:t>
          </a:r>
        </a:p>
      </dgm:t>
    </dgm:pt>
    <dgm:pt modelId="{E41C86C4-FC65-4ACB-B6FE-7B85626286A0}" type="parTrans" cxnId="{04BD1804-FD4C-4F50-8E3F-6170EF71939B}">
      <dgm:prSet/>
      <dgm:spPr/>
      <dgm:t>
        <a:bodyPr/>
        <a:lstStyle/>
        <a:p>
          <a:endParaRPr lang="en-GB"/>
        </a:p>
      </dgm:t>
    </dgm:pt>
    <dgm:pt modelId="{7AF66C6B-F8A9-4636-98D6-48BF4DBD5832}" type="sibTrans" cxnId="{04BD1804-FD4C-4F50-8E3F-6170EF71939B}">
      <dgm:prSet/>
      <dgm:spPr/>
      <dgm:t>
        <a:bodyPr/>
        <a:lstStyle/>
        <a:p>
          <a:endParaRPr lang="en-GB"/>
        </a:p>
      </dgm:t>
    </dgm:pt>
    <dgm:pt modelId="{0ADB7425-7BC7-413D-A793-4BA95A5BDB26}">
      <dgm:prSet custT="1"/>
      <dgm:spPr>
        <a:ln>
          <a:solidFill>
            <a:srgbClr val="00B050"/>
          </a:solidFill>
        </a:ln>
      </dgm:spPr>
      <dgm:t>
        <a:bodyPr/>
        <a:lstStyle/>
        <a:p>
          <a:r>
            <a:rPr lang="en-GB" sz="1800" b="0" u="none" dirty="0">
              <a:solidFill>
                <a:schemeClr val="tx1"/>
              </a:solidFill>
            </a:rPr>
            <a:t>Drug histories pre-done on </a:t>
          </a:r>
          <a:r>
            <a:rPr lang="en-GB" sz="1800" b="0" u="none" dirty="0" err="1">
              <a:solidFill>
                <a:schemeClr val="tx1"/>
              </a:solidFill>
            </a:rPr>
            <a:t>ePMA</a:t>
          </a:r>
          <a:endParaRPr lang="en-GB" sz="1800" b="0" u="none" dirty="0">
            <a:solidFill>
              <a:schemeClr val="tx1"/>
            </a:solidFill>
          </a:endParaRPr>
        </a:p>
      </dgm:t>
    </dgm:pt>
    <dgm:pt modelId="{0EE93E87-AA9D-45FB-8226-3294B4335AD9}" type="parTrans" cxnId="{DC458E87-2B2C-44DA-A9C7-5A2CBE5CD211}">
      <dgm:prSet/>
      <dgm:spPr/>
      <dgm:t>
        <a:bodyPr/>
        <a:lstStyle/>
        <a:p>
          <a:endParaRPr lang="en-GB"/>
        </a:p>
      </dgm:t>
    </dgm:pt>
    <dgm:pt modelId="{6395F0D6-0474-45B7-82D7-628BFD4F161E}" type="sibTrans" cxnId="{DC458E87-2B2C-44DA-A9C7-5A2CBE5CD211}">
      <dgm:prSet/>
      <dgm:spPr/>
      <dgm:t>
        <a:bodyPr/>
        <a:lstStyle/>
        <a:p>
          <a:endParaRPr lang="en-GB"/>
        </a:p>
      </dgm:t>
    </dgm:pt>
    <dgm:pt modelId="{88BB803E-6529-49FE-90F8-0CA3806C9A77}">
      <dgm:prSet custT="1"/>
      <dgm:spPr>
        <a:ln>
          <a:solidFill>
            <a:srgbClr val="00B050"/>
          </a:solidFill>
        </a:ln>
      </dgm:spPr>
      <dgm:t>
        <a:bodyPr/>
        <a:lstStyle/>
        <a:p>
          <a:r>
            <a:rPr lang="en-GB" sz="1800" u="none" dirty="0">
              <a:solidFill>
                <a:schemeClr val="tx1"/>
              </a:solidFill>
            </a:rPr>
            <a:t>Roll out plan – rota </a:t>
          </a:r>
        </a:p>
      </dgm:t>
    </dgm:pt>
    <dgm:pt modelId="{B2A4F73E-C13F-463E-95AC-BF485F51CD64}" type="parTrans" cxnId="{7594EC41-9E4A-4E47-A742-C831DEAA7D72}">
      <dgm:prSet/>
      <dgm:spPr/>
      <dgm:t>
        <a:bodyPr/>
        <a:lstStyle/>
        <a:p>
          <a:endParaRPr lang="en-GB"/>
        </a:p>
      </dgm:t>
    </dgm:pt>
    <dgm:pt modelId="{1F050942-7158-4527-97D4-3B5DE9D508B7}" type="sibTrans" cxnId="{7594EC41-9E4A-4E47-A742-C831DEAA7D72}">
      <dgm:prSet/>
      <dgm:spPr/>
      <dgm:t>
        <a:bodyPr/>
        <a:lstStyle/>
        <a:p>
          <a:endParaRPr lang="en-GB"/>
        </a:p>
      </dgm:t>
    </dgm:pt>
    <dgm:pt modelId="{97B4E4D4-13E4-4E7B-BA4D-8DA279438055}">
      <dgm:prSet custT="1"/>
      <dgm:spPr>
        <a:ln>
          <a:solidFill>
            <a:srgbClr val="00B050"/>
          </a:solidFill>
        </a:ln>
      </dgm:spPr>
      <dgm:t>
        <a:bodyPr/>
        <a:lstStyle/>
        <a:p>
          <a:r>
            <a:rPr lang="en-GB" sz="1800" u="none" dirty="0">
              <a:solidFill>
                <a:schemeClr val="tx1"/>
              </a:solidFill>
            </a:rPr>
            <a:t>Covid-19 measures</a:t>
          </a:r>
        </a:p>
      </dgm:t>
    </dgm:pt>
    <dgm:pt modelId="{E6E4282A-B4B0-4983-B3EF-4D866A9A3BB4}" type="parTrans" cxnId="{384C368D-6CDF-4979-BA3D-FF42BDD75988}">
      <dgm:prSet/>
      <dgm:spPr/>
      <dgm:t>
        <a:bodyPr/>
        <a:lstStyle/>
        <a:p>
          <a:endParaRPr lang="en-GB"/>
        </a:p>
      </dgm:t>
    </dgm:pt>
    <dgm:pt modelId="{DBC73FCB-E464-4D08-A7ED-E510D9E43518}" type="sibTrans" cxnId="{384C368D-6CDF-4979-BA3D-FF42BDD75988}">
      <dgm:prSet/>
      <dgm:spPr/>
      <dgm:t>
        <a:bodyPr/>
        <a:lstStyle/>
        <a:p>
          <a:endParaRPr lang="en-GB"/>
        </a:p>
      </dgm:t>
    </dgm:pt>
    <dgm:pt modelId="{18FC328A-56B3-4C6C-BAE5-AB1FF3AE6077}">
      <dgm:prSet custT="1"/>
      <dgm:spPr>
        <a:ln>
          <a:solidFill>
            <a:srgbClr val="00B050"/>
          </a:solidFill>
        </a:ln>
      </dgm:spPr>
      <dgm:t>
        <a:bodyPr/>
        <a:lstStyle/>
        <a:p>
          <a:r>
            <a:rPr lang="en-GB" sz="1800" u="none" dirty="0">
              <a:solidFill>
                <a:schemeClr val="tx1"/>
              </a:solidFill>
            </a:rPr>
            <a:t>Location of command centre</a:t>
          </a:r>
        </a:p>
      </dgm:t>
    </dgm:pt>
    <dgm:pt modelId="{F0E56736-203B-4310-84A4-EBCB7E76058C}" type="parTrans" cxnId="{13EF55CD-125D-4381-B86B-A98C268A2698}">
      <dgm:prSet/>
      <dgm:spPr/>
      <dgm:t>
        <a:bodyPr/>
        <a:lstStyle/>
        <a:p>
          <a:endParaRPr lang="en-GB"/>
        </a:p>
      </dgm:t>
    </dgm:pt>
    <dgm:pt modelId="{BEB2EBEC-D4B6-4843-BC2C-E33A9285B2FD}" type="sibTrans" cxnId="{13EF55CD-125D-4381-B86B-A98C268A2698}">
      <dgm:prSet/>
      <dgm:spPr/>
      <dgm:t>
        <a:bodyPr/>
        <a:lstStyle/>
        <a:p>
          <a:endParaRPr lang="en-GB"/>
        </a:p>
      </dgm:t>
    </dgm:pt>
    <dgm:pt modelId="{227A48F2-0429-41F0-A176-14D2E5BDEE3B}">
      <dgm:prSet custT="1"/>
      <dgm:spPr>
        <a:ln>
          <a:solidFill>
            <a:srgbClr val="00B050"/>
          </a:solidFill>
        </a:ln>
      </dgm:spPr>
      <dgm:t>
        <a:bodyPr/>
        <a:lstStyle/>
        <a:p>
          <a:r>
            <a:rPr lang="en-GB" sz="1800" u="none" dirty="0">
              <a:solidFill>
                <a:schemeClr val="tx1"/>
              </a:solidFill>
            </a:rPr>
            <a:t>Printing of material; proformas, ward planners and guides  </a:t>
          </a:r>
        </a:p>
      </dgm:t>
    </dgm:pt>
    <dgm:pt modelId="{D2907857-ED0B-44CE-A9CE-D4913807C39F}" type="parTrans" cxnId="{353FE1EB-E1F9-468A-9AA2-A4080A501F2F}">
      <dgm:prSet/>
      <dgm:spPr/>
      <dgm:t>
        <a:bodyPr/>
        <a:lstStyle/>
        <a:p>
          <a:endParaRPr lang="en-GB"/>
        </a:p>
      </dgm:t>
    </dgm:pt>
    <dgm:pt modelId="{E82C84F9-6AFA-4A59-AC2F-074A854DC639}" type="sibTrans" cxnId="{353FE1EB-E1F9-468A-9AA2-A4080A501F2F}">
      <dgm:prSet/>
      <dgm:spPr/>
      <dgm:t>
        <a:bodyPr/>
        <a:lstStyle/>
        <a:p>
          <a:endParaRPr lang="en-GB"/>
        </a:p>
      </dgm:t>
    </dgm:pt>
    <dgm:pt modelId="{77545F46-BB09-4BED-A73B-2EC1D8EF835B}">
      <dgm:prSet custT="1"/>
      <dgm:spPr>
        <a:ln>
          <a:solidFill>
            <a:srgbClr val="00B050"/>
          </a:solidFill>
        </a:ln>
      </dgm:spPr>
      <dgm:t>
        <a:bodyPr/>
        <a:lstStyle/>
        <a:p>
          <a:r>
            <a:rPr lang="en-GB" sz="1800" u="none" dirty="0">
              <a:solidFill>
                <a:schemeClr val="tx1"/>
              </a:solidFill>
            </a:rPr>
            <a:t>Setting up of MS Teams chat</a:t>
          </a:r>
        </a:p>
      </dgm:t>
    </dgm:pt>
    <dgm:pt modelId="{0DDD83EF-3A6C-4F19-95E8-7B965B5E5BF6}" type="parTrans" cxnId="{DE9BD3DD-F8AC-4E7F-9D9E-71D6E95BB0E2}">
      <dgm:prSet/>
      <dgm:spPr/>
      <dgm:t>
        <a:bodyPr/>
        <a:lstStyle/>
        <a:p>
          <a:endParaRPr lang="en-GB"/>
        </a:p>
      </dgm:t>
    </dgm:pt>
    <dgm:pt modelId="{91649A0E-DDA6-4888-A9F9-EFAC5A2EC4DE}" type="sibTrans" cxnId="{DE9BD3DD-F8AC-4E7F-9D9E-71D6E95BB0E2}">
      <dgm:prSet/>
      <dgm:spPr/>
      <dgm:t>
        <a:bodyPr/>
        <a:lstStyle/>
        <a:p>
          <a:endParaRPr lang="en-GB"/>
        </a:p>
      </dgm:t>
    </dgm:pt>
    <dgm:pt modelId="{9A50AA8A-7003-44D9-B4B2-4904B3FA0C4F}" type="pres">
      <dgm:prSet presAssocID="{FA262E08-BB7B-42E8-846A-887CDFE54542}" presName="linearFlow" presStyleCnt="0">
        <dgm:presLayoutVars>
          <dgm:dir/>
          <dgm:animLvl val="lvl"/>
          <dgm:resizeHandles val="exact"/>
        </dgm:presLayoutVars>
      </dgm:prSet>
      <dgm:spPr/>
    </dgm:pt>
    <dgm:pt modelId="{9A1B0FC5-6AF6-4C3E-94B5-6D23D6762FDA}" type="pres">
      <dgm:prSet presAssocID="{BB2151C6-FDA2-4FB2-ABE6-A33B481FDE8C}" presName="composite" presStyleCnt="0"/>
      <dgm:spPr/>
    </dgm:pt>
    <dgm:pt modelId="{2F1ABCC3-BC99-474A-87EA-63FB88C60018}" type="pres">
      <dgm:prSet presAssocID="{BB2151C6-FDA2-4FB2-ABE6-A33B481FDE8C}" presName="parentText" presStyleLbl="alignNode1" presStyleIdx="0" presStyleCnt="2">
        <dgm:presLayoutVars>
          <dgm:chMax val="1"/>
          <dgm:bulletEnabled val="1"/>
        </dgm:presLayoutVars>
      </dgm:prSet>
      <dgm:spPr/>
    </dgm:pt>
    <dgm:pt modelId="{524DD9D9-689F-434F-A28F-4C087A13C23A}" type="pres">
      <dgm:prSet presAssocID="{BB2151C6-FDA2-4FB2-ABE6-A33B481FDE8C}" presName="descendantText" presStyleLbl="alignAcc1" presStyleIdx="0" presStyleCnt="2">
        <dgm:presLayoutVars>
          <dgm:bulletEnabled val="1"/>
        </dgm:presLayoutVars>
      </dgm:prSet>
      <dgm:spPr/>
    </dgm:pt>
    <dgm:pt modelId="{2431ED22-29CA-4AB1-AA73-36531A54E57E}" type="pres">
      <dgm:prSet presAssocID="{6DAC2630-6C96-49C1-8017-AEBB20EA39BE}" presName="sp" presStyleCnt="0"/>
      <dgm:spPr/>
    </dgm:pt>
    <dgm:pt modelId="{9CEFD05A-DD72-49AE-AE25-70B715C628FD}" type="pres">
      <dgm:prSet presAssocID="{7EF58C46-8600-4B5E-A196-512059B914BF}" presName="composite" presStyleCnt="0"/>
      <dgm:spPr/>
    </dgm:pt>
    <dgm:pt modelId="{E7DDCE8F-E5C4-4161-BE6E-8459C98CC4B7}" type="pres">
      <dgm:prSet presAssocID="{7EF58C46-8600-4B5E-A196-512059B914BF}" presName="parentText" presStyleLbl="alignNode1" presStyleIdx="1" presStyleCnt="2">
        <dgm:presLayoutVars>
          <dgm:chMax val="1"/>
          <dgm:bulletEnabled val="1"/>
        </dgm:presLayoutVars>
      </dgm:prSet>
      <dgm:spPr/>
    </dgm:pt>
    <dgm:pt modelId="{9DF3BFFA-1FC7-4140-83EC-9E0C95D75441}" type="pres">
      <dgm:prSet presAssocID="{7EF58C46-8600-4B5E-A196-512059B914BF}" presName="descendantText" presStyleLbl="alignAcc1" presStyleIdx="1" presStyleCnt="2">
        <dgm:presLayoutVars>
          <dgm:bulletEnabled val="1"/>
        </dgm:presLayoutVars>
      </dgm:prSet>
      <dgm:spPr/>
    </dgm:pt>
  </dgm:ptLst>
  <dgm:cxnLst>
    <dgm:cxn modelId="{04BD1804-FD4C-4F50-8E3F-6170EF71939B}" srcId="{5D591AD6-D45E-4ED7-B45A-88F204125592}" destId="{EAE5D16C-9F7B-4A19-9610-7D2A2BDF5881}" srcOrd="0" destOrd="0" parTransId="{E41C86C4-FC65-4ACB-B6FE-7B85626286A0}" sibTransId="{7AF66C6B-F8A9-4636-98D6-48BF4DBD5832}"/>
    <dgm:cxn modelId="{20D6E80F-D78F-44E7-B26C-1D01ADE87171}" type="presOf" srcId="{88BB803E-6529-49FE-90F8-0CA3806C9A77}" destId="{9DF3BFFA-1FC7-4140-83EC-9E0C95D75441}" srcOrd="0" destOrd="1" presId="urn:microsoft.com/office/officeart/2005/8/layout/chevron2"/>
    <dgm:cxn modelId="{7FA6DC2D-DA9A-41FB-87F2-B03D0C6A6411}" type="presOf" srcId="{0ADB7425-7BC7-413D-A793-4BA95A5BDB26}" destId="{524DD9D9-689F-434F-A28F-4C087A13C23A}" srcOrd="0" destOrd="3" presId="urn:microsoft.com/office/officeart/2005/8/layout/chevron2"/>
    <dgm:cxn modelId="{C619592F-306C-4D1A-9A20-B2A2B04F48DE}" type="presOf" srcId="{77545F46-BB09-4BED-A73B-2EC1D8EF835B}" destId="{9DF3BFFA-1FC7-4140-83EC-9E0C95D75441}" srcOrd="0" destOrd="5" presId="urn:microsoft.com/office/officeart/2005/8/layout/chevron2"/>
    <dgm:cxn modelId="{2D743A31-444E-434C-B217-2033A1FFADB2}" type="presOf" srcId="{FA262E08-BB7B-42E8-846A-887CDFE54542}" destId="{9A50AA8A-7003-44D9-B4B2-4904B3FA0C4F}" srcOrd="0" destOrd="0" presId="urn:microsoft.com/office/officeart/2005/8/layout/chevron2"/>
    <dgm:cxn modelId="{7594EC41-9E4A-4E47-A742-C831DEAA7D72}" srcId="{7EF58C46-8600-4B5E-A196-512059B914BF}" destId="{88BB803E-6529-49FE-90F8-0CA3806C9A77}" srcOrd="1" destOrd="0" parTransId="{B2A4F73E-C13F-463E-95AC-BF485F51CD64}" sibTransId="{1F050942-7158-4527-97D4-3B5DE9D508B7}"/>
    <dgm:cxn modelId="{9B3BB86A-E4D7-4120-A560-3D916993D094}" srcId="{FA262E08-BB7B-42E8-846A-887CDFE54542}" destId="{BB2151C6-FDA2-4FB2-ABE6-A33B481FDE8C}" srcOrd="0" destOrd="0" parTransId="{E88E1836-1555-4F7E-AC85-1C5083DB62F0}" sibTransId="{6DAC2630-6C96-49C1-8017-AEBB20EA39BE}"/>
    <dgm:cxn modelId="{7EA5BB77-745E-492D-96A5-B41A7FDC1A05}" type="presOf" srcId="{BB2151C6-FDA2-4FB2-ABE6-A33B481FDE8C}" destId="{2F1ABCC3-BC99-474A-87EA-63FB88C60018}" srcOrd="0" destOrd="0" presId="urn:microsoft.com/office/officeart/2005/8/layout/chevron2"/>
    <dgm:cxn modelId="{61481579-179C-4634-8382-9FBB55471741}" srcId="{BB2151C6-FDA2-4FB2-ABE6-A33B481FDE8C}" destId="{8A7D39A2-4DEA-48AB-8869-E711DFF81D73}" srcOrd="0" destOrd="0" parTransId="{23B3CC70-6069-4BD4-A6AD-6046EFC913BC}" sibTransId="{DCD510F3-6868-4BDA-872C-19B4DDE8B347}"/>
    <dgm:cxn modelId="{7C05075A-D42B-4FB7-8412-66833D4BDE61}" type="presOf" srcId="{EAE5D16C-9F7B-4A19-9610-7D2A2BDF5881}" destId="{524DD9D9-689F-434F-A28F-4C087A13C23A}" srcOrd="0" destOrd="2" presId="urn:microsoft.com/office/officeart/2005/8/layout/chevron2"/>
    <dgm:cxn modelId="{3F97C75A-900C-4446-9945-1ED7FE6BA58D}" type="presOf" srcId="{97B4E4D4-13E4-4E7B-BA4D-8DA279438055}" destId="{9DF3BFFA-1FC7-4140-83EC-9E0C95D75441}" srcOrd="0" destOrd="2" presId="urn:microsoft.com/office/officeart/2005/8/layout/chevron2"/>
    <dgm:cxn modelId="{DC458E87-2B2C-44DA-A9C7-5A2CBE5CD211}" srcId="{5D591AD6-D45E-4ED7-B45A-88F204125592}" destId="{0ADB7425-7BC7-413D-A793-4BA95A5BDB26}" srcOrd="1" destOrd="0" parTransId="{0EE93E87-AA9D-45FB-8226-3294B4335AD9}" sibTransId="{6395F0D6-0474-45B7-82D7-628BFD4F161E}"/>
    <dgm:cxn modelId="{384C368D-6CDF-4979-BA3D-FF42BDD75988}" srcId="{7EF58C46-8600-4B5E-A196-512059B914BF}" destId="{97B4E4D4-13E4-4E7B-BA4D-8DA279438055}" srcOrd="2" destOrd="0" parTransId="{E6E4282A-B4B0-4983-B3EF-4D866A9A3BB4}" sibTransId="{DBC73FCB-E464-4D08-A7ED-E510D9E43518}"/>
    <dgm:cxn modelId="{92F2758D-5275-41BE-AEDE-76115F5669B5}" type="presOf" srcId="{A5EADC80-551E-49EB-B285-D2105DFDBC01}" destId="{9DF3BFFA-1FC7-4140-83EC-9E0C95D75441}" srcOrd="0" destOrd="0" presId="urn:microsoft.com/office/officeart/2005/8/layout/chevron2"/>
    <dgm:cxn modelId="{C56ECD8E-B2EC-4E1B-8ECC-45B3F07631CF}" srcId="{FA262E08-BB7B-42E8-846A-887CDFE54542}" destId="{7EF58C46-8600-4B5E-A196-512059B914BF}" srcOrd="1" destOrd="0" parTransId="{9787AB5C-F037-4374-8D30-5229E71F4D16}" sibTransId="{C5E9751C-0B5C-47B4-AC64-3D26588A3787}"/>
    <dgm:cxn modelId="{49668090-979C-4789-ACD5-885FF55EEDC6}" srcId="{7EF58C46-8600-4B5E-A196-512059B914BF}" destId="{A5EADC80-551E-49EB-B285-D2105DFDBC01}" srcOrd="0" destOrd="0" parTransId="{6AF5EDF3-06C8-45DE-BC91-28EED7FA0023}" sibTransId="{45153FA9-50E8-4B09-8E34-25880BB300E2}"/>
    <dgm:cxn modelId="{2FADDF90-01FB-460D-B827-B7C2B1035045}" type="presOf" srcId="{227A48F2-0429-41F0-A176-14D2E5BDEE3B}" destId="{9DF3BFFA-1FC7-4140-83EC-9E0C95D75441}" srcOrd="0" destOrd="4" presId="urn:microsoft.com/office/officeart/2005/8/layout/chevron2"/>
    <dgm:cxn modelId="{4349F8A6-0B3A-4F41-A907-ECF5C9622446}" type="presOf" srcId="{5D591AD6-D45E-4ED7-B45A-88F204125592}" destId="{524DD9D9-689F-434F-A28F-4C087A13C23A}" srcOrd="0" destOrd="1" presId="urn:microsoft.com/office/officeart/2005/8/layout/chevron2"/>
    <dgm:cxn modelId="{37C759B8-3EB8-4827-BA23-C821B087B2EA}" type="presOf" srcId="{8A7D39A2-4DEA-48AB-8869-E711DFF81D73}" destId="{524DD9D9-689F-434F-A28F-4C087A13C23A}" srcOrd="0" destOrd="0" presId="urn:microsoft.com/office/officeart/2005/8/layout/chevron2"/>
    <dgm:cxn modelId="{13EF55CD-125D-4381-B86B-A98C268A2698}" srcId="{7EF58C46-8600-4B5E-A196-512059B914BF}" destId="{18FC328A-56B3-4C6C-BAE5-AB1FF3AE6077}" srcOrd="3" destOrd="0" parTransId="{F0E56736-203B-4310-84A4-EBCB7E76058C}" sibTransId="{BEB2EBEC-D4B6-4843-BC2C-E33A9285B2FD}"/>
    <dgm:cxn modelId="{D720CBDB-775D-4E66-987B-BDBC59C66A9E}" srcId="{BB2151C6-FDA2-4FB2-ABE6-A33B481FDE8C}" destId="{5D591AD6-D45E-4ED7-B45A-88F204125592}" srcOrd="1" destOrd="0" parTransId="{1E17AFE5-DD88-4550-8569-8923CBF6832F}" sibTransId="{884AF8D9-56CD-40ED-8571-AD9680085A03}"/>
    <dgm:cxn modelId="{DE9BD3DD-F8AC-4E7F-9D9E-71D6E95BB0E2}" srcId="{7EF58C46-8600-4B5E-A196-512059B914BF}" destId="{77545F46-BB09-4BED-A73B-2EC1D8EF835B}" srcOrd="5" destOrd="0" parTransId="{0DDD83EF-3A6C-4F19-95E8-7B965B5E5BF6}" sibTransId="{91649A0E-DDA6-4888-A9F9-EFAC5A2EC4DE}"/>
    <dgm:cxn modelId="{FA88DDE7-7E9C-434E-B1BA-801C285A2073}" type="presOf" srcId="{7EF58C46-8600-4B5E-A196-512059B914BF}" destId="{E7DDCE8F-E5C4-4161-BE6E-8459C98CC4B7}" srcOrd="0" destOrd="0" presId="urn:microsoft.com/office/officeart/2005/8/layout/chevron2"/>
    <dgm:cxn modelId="{353FE1EB-E1F9-468A-9AA2-A4080A501F2F}" srcId="{7EF58C46-8600-4B5E-A196-512059B914BF}" destId="{227A48F2-0429-41F0-A176-14D2E5BDEE3B}" srcOrd="4" destOrd="0" parTransId="{D2907857-ED0B-44CE-A9CE-D4913807C39F}" sibTransId="{E82C84F9-6AFA-4A59-AC2F-074A854DC639}"/>
    <dgm:cxn modelId="{5076AEF4-1323-40BA-9D26-BC3606C6F4F2}" type="presOf" srcId="{18FC328A-56B3-4C6C-BAE5-AB1FF3AE6077}" destId="{9DF3BFFA-1FC7-4140-83EC-9E0C95D75441}" srcOrd="0" destOrd="3" presId="urn:microsoft.com/office/officeart/2005/8/layout/chevron2"/>
    <dgm:cxn modelId="{29C84FAA-ED10-4D13-8981-EDE6C83E9DC4}" type="presParOf" srcId="{9A50AA8A-7003-44D9-B4B2-4904B3FA0C4F}" destId="{9A1B0FC5-6AF6-4C3E-94B5-6D23D6762FDA}" srcOrd="0" destOrd="0" presId="urn:microsoft.com/office/officeart/2005/8/layout/chevron2"/>
    <dgm:cxn modelId="{2B800DB5-E5F4-4A83-805A-93EF52A16DE6}" type="presParOf" srcId="{9A1B0FC5-6AF6-4C3E-94B5-6D23D6762FDA}" destId="{2F1ABCC3-BC99-474A-87EA-63FB88C60018}" srcOrd="0" destOrd="0" presId="urn:microsoft.com/office/officeart/2005/8/layout/chevron2"/>
    <dgm:cxn modelId="{CA332282-EED9-456A-956B-5DF165902CE3}" type="presParOf" srcId="{9A1B0FC5-6AF6-4C3E-94B5-6D23D6762FDA}" destId="{524DD9D9-689F-434F-A28F-4C087A13C23A}" srcOrd="1" destOrd="0" presId="urn:microsoft.com/office/officeart/2005/8/layout/chevron2"/>
    <dgm:cxn modelId="{F3858282-2A85-4A85-BC27-AD797406F5EF}" type="presParOf" srcId="{9A50AA8A-7003-44D9-B4B2-4904B3FA0C4F}" destId="{2431ED22-29CA-4AB1-AA73-36531A54E57E}" srcOrd="1" destOrd="0" presId="urn:microsoft.com/office/officeart/2005/8/layout/chevron2"/>
    <dgm:cxn modelId="{7984D8D8-61AC-4A2A-9144-7C14C7F0BF09}" type="presParOf" srcId="{9A50AA8A-7003-44D9-B4B2-4904B3FA0C4F}" destId="{9CEFD05A-DD72-49AE-AE25-70B715C628FD}" srcOrd="2" destOrd="0" presId="urn:microsoft.com/office/officeart/2005/8/layout/chevron2"/>
    <dgm:cxn modelId="{7F797AAD-A90F-4952-8718-F416F2D911C5}" type="presParOf" srcId="{9CEFD05A-DD72-49AE-AE25-70B715C628FD}" destId="{E7DDCE8F-E5C4-4161-BE6E-8459C98CC4B7}" srcOrd="0" destOrd="0" presId="urn:microsoft.com/office/officeart/2005/8/layout/chevron2"/>
    <dgm:cxn modelId="{B506FAF0-E1D8-4592-9CC6-D6AC711B7E29}" type="presParOf" srcId="{9CEFD05A-DD72-49AE-AE25-70B715C628FD}" destId="{9DF3BFFA-1FC7-4140-83EC-9E0C95D7544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1" dirty="0">
              <a:solidFill>
                <a:srgbClr val="000000"/>
              </a:solidFill>
            </a:rPr>
            <a:t>Staff engagement</a:t>
          </a:r>
          <a:endParaRPr lang="en-GB" sz="140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rgbClr val="00B050"/>
        </a:solidFill>
      </dgm:spPr>
      <dgm:t>
        <a:bodyPr/>
        <a:lstStyle/>
        <a:p>
          <a:r>
            <a:rPr lang="en-GB" sz="1400" b="1"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chemeClr val="accent5">
            <a:lumMod val="10000"/>
            <a:lumOff val="90000"/>
          </a:schemeClr>
        </a:solidFill>
      </dgm:spPr>
      <dgm:t>
        <a:bodyPr/>
        <a:lstStyle/>
        <a:p>
          <a:r>
            <a:rPr lang="en-GB" sz="1400" b="1" dirty="0">
              <a:solidFill>
                <a:schemeClr val="tx1"/>
              </a:solidFill>
            </a:rPr>
            <a:t>Clinical Data</a:t>
          </a:r>
          <a:endParaRPr lang="en-GB" sz="1400" dirty="0">
            <a:solidFill>
              <a:schemeClr val="tx1"/>
            </a:solidFill>
          </a:endParaRP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C0AF6811-ACE6-4F9F-AC3A-F7F51E3A3189}" type="presOf" srcId="{5E69632D-0CFB-4BBC-BB80-43923FC2B171}" destId="{7C717E18-04CA-46E8-B54F-3D19D9367781}" srcOrd="0" destOrd="0" presId="urn:microsoft.com/office/officeart/2005/8/layout/hChevron3"/>
    <dgm:cxn modelId="{7DC94929-B714-4C62-AC8F-299C9E73EFDC}" srcId="{1035D5ED-B929-44FA-9AE3-10D8A0BC05F0}" destId="{5E69632D-0CFB-4BBC-BB80-43923FC2B171}" srcOrd="0" destOrd="0" parTransId="{4D55D048-77B8-48F1-A809-4220EC5366BF}" sibTransId="{0E0E1F6C-6B44-45E2-8842-1EDE372586E1}"/>
    <dgm:cxn modelId="{B19C1C3D-85C1-4FBB-A34D-5F260C094AA6}" type="presOf" srcId="{1035D5ED-B929-44FA-9AE3-10D8A0BC05F0}" destId="{971F8BB6-99C5-4A26-BD71-FE6132118AB0}" srcOrd="0" destOrd="0" presId="urn:microsoft.com/office/officeart/2005/8/layout/hChevron3"/>
    <dgm:cxn modelId="{DEDFB264-BE95-4EA4-B9B6-B2B1A74FEAD7}" type="presOf" srcId="{B94B3580-9D27-46AF-A590-42BD249621E6}" destId="{32FAD1BF-788B-492A-9159-7DFE26198FCF}" srcOrd="0" destOrd="0" presId="urn:microsoft.com/office/officeart/2005/8/layout/hChevron3"/>
    <dgm:cxn modelId="{EA05249E-62CC-4907-AE12-2F06A439E5FC}" type="presOf" srcId="{55ED17FB-FB32-4592-834B-53E59F044CF2}" destId="{7DDED7E2-D520-4748-8B54-9B026B641D34}"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1AD5D61D-1CA7-4078-A72E-F7754A991987}" type="presParOf" srcId="{971F8BB6-99C5-4A26-BD71-FE6132118AB0}" destId="{7C717E18-04CA-46E8-B54F-3D19D9367781}" srcOrd="0" destOrd="0" presId="urn:microsoft.com/office/officeart/2005/8/layout/hChevron3"/>
    <dgm:cxn modelId="{C040C83F-78D1-4145-8B49-1F8DABB71EC2}" type="presParOf" srcId="{971F8BB6-99C5-4A26-BD71-FE6132118AB0}" destId="{58B3C2CD-B364-4E5A-A4A3-5D65BDEE7C1B}" srcOrd="1" destOrd="0" presId="urn:microsoft.com/office/officeart/2005/8/layout/hChevron3"/>
    <dgm:cxn modelId="{AD2E4E14-47AA-4BAB-926C-499EF2AA677D}" type="presParOf" srcId="{971F8BB6-99C5-4A26-BD71-FE6132118AB0}" destId="{7DDED7E2-D520-4748-8B54-9B026B641D34}" srcOrd="2" destOrd="0" presId="urn:microsoft.com/office/officeart/2005/8/layout/hChevron3"/>
    <dgm:cxn modelId="{66344F94-30F3-4894-B98D-5F84DCD57577}" type="presParOf" srcId="{971F8BB6-99C5-4A26-BD71-FE6132118AB0}" destId="{99D87E4C-85B7-4AB8-97F1-39A8D977B2B5}" srcOrd="3" destOrd="0" presId="urn:microsoft.com/office/officeart/2005/8/layout/hChevron3"/>
    <dgm:cxn modelId="{216043C4-7AA3-4ABB-8AB7-2C9F3FCDF3EE}"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A262E08-BB7B-42E8-846A-887CDFE5454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BB2151C6-FDA2-4FB2-ABE6-A33B481FDE8C}">
      <dgm:prSet phldrT="[Text]"/>
      <dgm:spPr>
        <a:solidFill>
          <a:srgbClr val="00B050"/>
        </a:solidFill>
        <a:ln>
          <a:noFill/>
        </a:ln>
      </dgm:spPr>
      <dgm:t>
        <a:bodyPr/>
        <a:lstStyle/>
        <a:p>
          <a:r>
            <a:rPr lang="en-GB" b="1" dirty="0">
              <a:solidFill>
                <a:schemeClr val="tx1"/>
              </a:solidFill>
            </a:rPr>
            <a:t>Transcribing Induction</a:t>
          </a:r>
        </a:p>
      </dgm:t>
    </dgm:pt>
    <dgm:pt modelId="{E88E1836-1555-4F7E-AC85-1C5083DB62F0}" type="parTrans" cxnId="{9B3BB86A-E4D7-4120-A560-3D916993D094}">
      <dgm:prSet/>
      <dgm:spPr/>
      <dgm:t>
        <a:bodyPr/>
        <a:lstStyle/>
        <a:p>
          <a:endParaRPr lang="en-GB"/>
        </a:p>
      </dgm:t>
    </dgm:pt>
    <dgm:pt modelId="{6DAC2630-6C96-49C1-8017-AEBB20EA39BE}" type="sibTrans" cxnId="{9B3BB86A-E4D7-4120-A560-3D916993D094}">
      <dgm:prSet/>
      <dgm:spPr/>
      <dgm:t>
        <a:bodyPr/>
        <a:lstStyle/>
        <a:p>
          <a:endParaRPr lang="en-GB"/>
        </a:p>
      </dgm:t>
    </dgm:pt>
    <dgm:pt modelId="{8A7D39A2-4DEA-48AB-8869-E711DFF81D73}">
      <dgm:prSet phldrT="[Text]" custT="1"/>
      <dgm:spPr>
        <a:ln>
          <a:solidFill>
            <a:srgbClr val="00B050"/>
          </a:solidFill>
        </a:ln>
      </dgm:spPr>
      <dgm:t>
        <a:bodyPr/>
        <a:lstStyle/>
        <a:p>
          <a:r>
            <a:rPr lang="en-GB" sz="1800" b="0" u="none" dirty="0">
              <a:solidFill>
                <a:schemeClr val="tx1"/>
              </a:solidFill>
            </a:rPr>
            <a:t>1 hour induction session before each site</a:t>
          </a:r>
        </a:p>
      </dgm:t>
    </dgm:pt>
    <dgm:pt modelId="{23B3CC70-6069-4BD4-A6AD-6046EFC913BC}" type="parTrans" cxnId="{61481579-179C-4634-8382-9FBB55471741}">
      <dgm:prSet/>
      <dgm:spPr/>
      <dgm:t>
        <a:bodyPr/>
        <a:lstStyle/>
        <a:p>
          <a:endParaRPr lang="en-GB"/>
        </a:p>
      </dgm:t>
    </dgm:pt>
    <dgm:pt modelId="{DCD510F3-6868-4BDA-872C-19B4DDE8B347}" type="sibTrans" cxnId="{61481579-179C-4634-8382-9FBB55471741}">
      <dgm:prSet/>
      <dgm:spPr/>
      <dgm:t>
        <a:bodyPr/>
        <a:lstStyle/>
        <a:p>
          <a:endParaRPr lang="en-GB"/>
        </a:p>
      </dgm:t>
    </dgm:pt>
    <dgm:pt modelId="{A4EA5E41-7B30-49FD-9E8E-0A4F8066ABEE}">
      <dgm:prSet custT="1"/>
      <dgm:spPr>
        <a:ln>
          <a:solidFill>
            <a:srgbClr val="00B050"/>
          </a:solidFill>
        </a:ln>
      </dgm:spPr>
      <dgm:t>
        <a:bodyPr/>
        <a:lstStyle/>
        <a:p>
          <a:r>
            <a:rPr lang="en-GB" sz="1800" b="0" u="none" dirty="0">
              <a:solidFill>
                <a:schemeClr val="tx1"/>
              </a:solidFill>
            </a:rPr>
            <a:t>E-Training for transcribers</a:t>
          </a:r>
        </a:p>
      </dgm:t>
    </dgm:pt>
    <dgm:pt modelId="{D67E9543-6F0C-47B9-8836-15281E0A771D}" type="parTrans" cxnId="{6F8A0DE8-FA08-42F8-AB24-99F2453AE23A}">
      <dgm:prSet/>
      <dgm:spPr/>
      <dgm:t>
        <a:bodyPr/>
        <a:lstStyle/>
        <a:p>
          <a:endParaRPr lang="en-GB"/>
        </a:p>
      </dgm:t>
    </dgm:pt>
    <dgm:pt modelId="{E68D6B87-FD11-42EE-A2CB-B33A27CE6E66}" type="sibTrans" cxnId="{6F8A0DE8-FA08-42F8-AB24-99F2453AE23A}">
      <dgm:prSet/>
      <dgm:spPr/>
      <dgm:t>
        <a:bodyPr/>
        <a:lstStyle/>
        <a:p>
          <a:endParaRPr lang="en-GB"/>
        </a:p>
      </dgm:t>
    </dgm:pt>
    <dgm:pt modelId="{29632666-73B4-49A2-AD68-29B7022C88BA}">
      <dgm:prSet custT="1"/>
      <dgm:spPr>
        <a:ln>
          <a:solidFill>
            <a:srgbClr val="00B050"/>
          </a:solidFill>
        </a:ln>
      </dgm:spPr>
      <dgm:t>
        <a:bodyPr/>
        <a:lstStyle/>
        <a:p>
          <a:r>
            <a:rPr lang="en-GB" sz="1800" b="0" u="none" dirty="0">
              <a:solidFill>
                <a:schemeClr val="tx1"/>
              </a:solidFill>
            </a:rPr>
            <a:t>Rotas/teams for each site</a:t>
          </a:r>
        </a:p>
      </dgm:t>
    </dgm:pt>
    <dgm:pt modelId="{72BB6CA7-29A8-44BD-88F1-ECA484853532}" type="parTrans" cxnId="{BDE74BE9-8F0B-477D-986A-F7BC951AFD09}">
      <dgm:prSet/>
      <dgm:spPr/>
      <dgm:t>
        <a:bodyPr/>
        <a:lstStyle/>
        <a:p>
          <a:endParaRPr lang="en-GB"/>
        </a:p>
      </dgm:t>
    </dgm:pt>
    <dgm:pt modelId="{A994A543-CEDE-4FB6-BE7A-E60FF524756C}" type="sibTrans" cxnId="{BDE74BE9-8F0B-477D-986A-F7BC951AFD09}">
      <dgm:prSet/>
      <dgm:spPr/>
      <dgm:t>
        <a:bodyPr/>
        <a:lstStyle/>
        <a:p>
          <a:endParaRPr lang="en-GB"/>
        </a:p>
      </dgm:t>
    </dgm:pt>
    <dgm:pt modelId="{8C996754-9C6C-4A88-89EA-0CEF4CDAB147}">
      <dgm:prSet custT="1"/>
      <dgm:spPr>
        <a:ln>
          <a:solidFill>
            <a:srgbClr val="00B050"/>
          </a:solidFill>
        </a:ln>
      </dgm:spPr>
      <dgm:t>
        <a:bodyPr/>
        <a:lstStyle/>
        <a:p>
          <a:r>
            <a:rPr lang="en-GB" sz="1800" b="0" u="none" dirty="0">
              <a:solidFill>
                <a:schemeClr val="tx1"/>
              </a:solidFill>
            </a:rPr>
            <a:t>Site floor plans </a:t>
          </a:r>
        </a:p>
      </dgm:t>
    </dgm:pt>
    <dgm:pt modelId="{2B515E64-E40C-4830-86C6-B83E47E79D1B}" type="parTrans" cxnId="{3E968470-2918-4A4E-8763-F5483E51B264}">
      <dgm:prSet/>
      <dgm:spPr/>
      <dgm:t>
        <a:bodyPr/>
        <a:lstStyle/>
        <a:p>
          <a:endParaRPr lang="en-GB"/>
        </a:p>
      </dgm:t>
    </dgm:pt>
    <dgm:pt modelId="{B92B1027-8697-447F-8D57-B34AEAEC36DD}" type="sibTrans" cxnId="{3E968470-2918-4A4E-8763-F5483E51B264}">
      <dgm:prSet/>
      <dgm:spPr/>
      <dgm:t>
        <a:bodyPr/>
        <a:lstStyle/>
        <a:p>
          <a:endParaRPr lang="en-GB"/>
        </a:p>
      </dgm:t>
    </dgm:pt>
    <dgm:pt modelId="{F9BD6E24-D47D-41CF-BE28-783C12091737}">
      <dgm:prSet custT="1"/>
      <dgm:spPr>
        <a:ln>
          <a:solidFill>
            <a:srgbClr val="00B050"/>
          </a:solidFill>
        </a:ln>
      </dgm:spPr>
      <dgm:t>
        <a:bodyPr/>
        <a:lstStyle/>
        <a:p>
          <a:r>
            <a:rPr lang="en-GB" sz="1800" b="0" u="none" dirty="0">
              <a:solidFill>
                <a:schemeClr val="tx1"/>
              </a:solidFill>
            </a:rPr>
            <a:t>Transcribing </a:t>
          </a:r>
          <a:r>
            <a:rPr lang="en-GB" sz="1800" b="0" u="none" dirty="0" err="1">
              <a:solidFill>
                <a:schemeClr val="tx1"/>
              </a:solidFill>
            </a:rPr>
            <a:t>proforma</a:t>
          </a:r>
          <a:r>
            <a:rPr lang="en-GB" sz="1800" b="0" u="none" dirty="0">
              <a:solidFill>
                <a:schemeClr val="tx1"/>
              </a:solidFill>
            </a:rPr>
            <a:t> </a:t>
          </a:r>
        </a:p>
      </dgm:t>
    </dgm:pt>
    <dgm:pt modelId="{930F5B70-7FB2-4E34-A8A1-52D53E180DA8}" type="sibTrans" cxnId="{9A71222B-1938-4952-B850-E4B78316C536}">
      <dgm:prSet/>
      <dgm:spPr/>
      <dgm:t>
        <a:bodyPr/>
        <a:lstStyle/>
        <a:p>
          <a:endParaRPr lang="en-GB"/>
        </a:p>
      </dgm:t>
    </dgm:pt>
    <dgm:pt modelId="{374CAF45-82B6-4319-8A2B-074AD33E702D}" type="parTrans" cxnId="{9A71222B-1938-4952-B850-E4B78316C536}">
      <dgm:prSet/>
      <dgm:spPr/>
      <dgm:t>
        <a:bodyPr/>
        <a:lstStyle/>
        <a:p>
          <a:endParaRPr lang="en-GB"/>
        </a:p>
      </dgm:t>
    </dgm:pt>
    <dgm:pt modelId="{F2F54C53-8420-4A70-9551-1A22B9DF227E}">
      <dgm:prSet phldrT="[Text]" custT="1"/>
      <dgm:spPr>
        <a:ln>
          <a:solidFill>
            <a:srgbClr val="00B050"/>
          </a:solidFill>
        </a:ln>
      </dgm:spPr>
      <dgm:t>
        <a:bodyPr/>
        <a:lstStyle/>
        <a:p>
          <a:r>
            <a:rPr lang="en-GB" sz="1800" b="0" u="none">
              <a:solidFill>
                <a:schemeClr val="tx1"/>
              </a:solidFill>
            </a:rPr>
            <a:t>Induction </a:t>
          </a:r>
          <a:r>
            <a:rPr lang="en-GB" sz="1800" b="0" u="none" dirty="0">
              <a:solidFill>
                <a:schemeClr val="tx1"/>
              </a:solidFill>
            </a:rPr>
            <a:t>video</a:t>
          </a:r>
        </a:p>
      </dgm:t>
    </dgm:pt>
    <dgm:pt modelId="{0EF296C4-5FFC-4A1D-A598-C470EEB4F5D7}" type="parTrans" cxnId="{AC125F4D-0B39-415C-A425-4CC43CA116D0}">
      <dgm:prSet/>
      <dgm:spPr/>
    </dgm:pt>
    <dgm:pt modelId="{039B635D-35E0-4F47-940C-ED2C046672F7}" type="sibTrans" cxnId="{AC125F4D-0B39-415C-A425-4CC43CA116D0}">
      <dgm:prSet/>
      <dgm:spPr/>
    </dgm:pt>
    <dgm:pt modelId="{9A50AA8A-7003-44D9-B4B2-4904B3FA0C4F}" type="pres">
      <dgm:prSet presAssocID="{FA262E08-BB7B-42E8-846A-887CDFE54542}" presName="linearFlow" presStyleCnt="0">
        <dgm:presLayoutVars>
          <dgm:dir/>
          <dgm:animLvl val="lvl"/>
          <dgm:resizeHandles val="exact"/>
        </dgm:presLayoutVars>
      </dgm:prSet>
      <dgm:spPr/>
    </dgm:pt>
    <dgm:pt modelId="{9A1B0FC5-6AF6-4C3E-94B5-6D23D6762FDA}" type="pres">
      <dgm:prSet presAssocID="{BB2151C6-FDA2-4FB2-ABE6-A33B481FDE8C}" presName="composite" presStyleCnt="0"/>
      <dgm:spPr/>
    </dgm:pt>
    <dgm:pt modelId="{2F1ABCC3-BC99-474A-87EA-63FB88C60018}" type="pres">
      <dgm:prSet presAssocID="{BB2151C6-FDA2-4FB2-ABE6-A33B481FDE8C}" presName="parentText" presStyleLbl="alignNode1" presStyleIdx="0" presStyleCnt="1">
        <dgm:presLayoutVars>
          <dgm:chMax val="1"/>
          <dgm:bulletEnabled val="1"/>
        </dgm:presLayoutVars>
      </dgm:prSet>
      <dgm:spPr/>
    </dgm:pt>
    <dgm:pt modelId="{524DD9D9-689F-434F-A28F-4C087A13C23A}" type="pres">
      <dgm:prSet presAssocID="{BB2151C6-FDA2-4FB2-ABE6-A33B481FDE8C}" presName="descendantText" presStyleLbl="alignAcc1" presStyleIdx="0" presStyleCnt="1" custScaleX="99729" custScaleY="103150">
        <dgm:presLayoutVars>
          <dgm:bulletEnabled val="1"/>
        </dgm:presLayoutVars>
      </dgm:prSet>
      <dgm:spPr/>
    </dgm:pt>
  </dgm:ptLst>
  <dgm:cxnLst>
    <dgm:cxn modelId="{1E730A03-2D2D-420F-8FC3-D9C0E192F932}" type="presOf" srcId="{BB2151C6-FDA2-4FB2-ABE6-A33B481FDE8C}" destId="{2F1ABCC3-BC99-474A-87EA-63FB88C60018}" srcOrd="0" destOrd="0" presId="urn:microsoft.com/office/officeart/2005/8/layout/chevron2"/>
    <dgm:cxn modelId="{37041D09-B6FE-4236-BFB0-C9F62F0B96D6}" type="presOf" srcId="{F2F54C53-8420-4A70-9551-1A22B9DF227E}" destId="{524DD9D9-689F-434F-A28F-4C087A13C23A}" srcOrd="0" destOrd="1" presId="urn:microsoft.com/office/officeart/2005/8/layout/chevron2"/>
    <dgm:cxn modelId="{517A2C17-2077-47FE-9123-01892DA0A37F}" type="presOf" srcId="{29632666-73B4-49A2-AD68-29B7022C88BA}" destId="{524DD9D9-689F-434F-A28F-4C087A13C23A}" srcOrd="0" destOrd="4" presId="urn:microsoft.com/office/officeart/2005/8/layout/chevron2"/>
    <dgm:cxn modelId="{B49DF029-662E-421B-803B-A7743E192642}" type="presOf" srcId="{8A7D39A2-4DEA-48AB-8869-E711DFF81D73}" destId="{524DD9D9-689F-434F-A28F-4C087A13C23A}" srcOrd="0" destOrd="0" presId="urn:microsoft.com/office/officeart/2005/8/layout/chevron2"/>
    <dgm:cxn modelId="{9A71222B-1938-4952-B850-E4B78316C536}" srcId="{BB2151C6-FDA2-4FB2-ABE6-A33B481FDE8C}" destId="{F9BD6E24-D47D-41CF-BE28-783C12091737}" srcOrd="3" destOrd="0" parTransId="{374CAF45-82B6-4319-8A2B-074AD33E702D}" sibTransId="{930F5B70-7FB2-4E34-A8A1-52D53E180DA8}"/>
    <dgm:cxn modelId="{33705A69-33D6-4F81-8CE9-FD3EF034DCC9}" type="presOf" srcId="{A4EA5E41-7B30-49FD-9E8E-0A4F8066ABEE}" destId="{524DD9D9-689F-434F-A28F-4C087A13C23A}" srcOrd="0" destOrd="2" presId="urn:microsoft.com/office/officeart/2005/8/layout/chevron2"/>
    <dgm:cxn modelId="{9B3BB86A-E4D7-4120-A560-3D916993D094}" srcId="{FA262E08-BB7B-42E8-846A-887CDFE54542}" destId="{BB2151C6-FDA2-4FB2-ABE6-A33B481FDE8C}" srcOrd="0" destOrd="0" parTransId="{E88E1836-1555-4F7E-AC85-1C5083DB62F0}" sibTransId="{6DAC2630-6C96-49C1-8017-AEBB20EA39BE}"/>
    <dgm:cxn modelId="{AC125F4D-0B39-415C-A425-4CC43CA116D0}" srcId="{BB2151C6-FDA2-4FB2-ABE6-A33B481FDE8C}" destId="{F2F54C53-8420-4A70-9551-1A22B9DF227E}" srcOrd="1" destOrd="0" parTransId="{0EF296C4-5FFC-4A1D-A598-C470EEB4F5D7}" sibTransId="{039B635D-35E0-4F47-940C-ED2C046672F7}"/>
    <dgm:cxn modelId="{3E968470-2918-4A4E-8763-F5483E51B264}" srcId="{BB2151C6-FDA2-4FB2-ABE6-A33B481FDE8C}" destId="{8C996754-9C6C-4A88-89EA-0CEF4CDAB147}" srcOrd="5" destOrd="0" parTransId="{2B515E64-E40C-4830-86C6-B83E47E79D1B}" sibTransId="{B92B1027-8697-447F-8D57-B34AEAEC36DD}"/>
    <dgm:cxn modelId="{61481579-179C-4634-8382-9FBB55471741}" srcId="{BB2151C6-FDA2-4FB2-ABE6-A33B481FDE8C}" destId="{8A7D39A2-4DEA-48AB-8869-E711DFF81D73}" srcOrd="0" destOrd="0" parTransId="{23B3CC70-6069-4BD4-A6AD-6046EFC913BC}" sibTransId="{DCD510F3-6868-4BDA-872C-19B4DDE8B347}"/>
    <dgm:cxn modelId="{321D2589-599F-4741-94CA-1B1FDDDAECDC}" type="presOf" srcId="{8C996754-9C6C-4A88-89EA-0CEF4CDAB147}" destId="{524DD9D9-689F-434F-A28F-4C087A13C23A}" srcOrd="0" destOrd="5" presId="urn:microsoft.com/office/officeart/2005/8/layout/chevron2"/>
    <dgm:cxn modelId="{A71915B8-2629-47F6-A2D0-687F2D593EB9}" type="presOf" srcId="{FA262E08-BB7B-42E8-846A-887CDFE54542}" destId="{9A50AA8A-7003-44D9-B4B2-4904B3FA0C4F}" srcOrd="0" destOrd="0" presId="urn:microsoft.com/office/officeart/2005/8/layout/chevron2"/>
    <dgm:cxn modelId="{8DA5F4D9-7BD8-4E95-B895-CF2F56ABCF55}" type="presOf" srcId="{F9BD6E24-D47D-41CF-BE28-783C12091737}" destId="{524DD9D9-689F-434F-A28F-4C087A13C23A}" srcOrd="0" destOrd="3" presId="urn:microsoft.com/office/officeart/2005/8/layout/chevron2"/>
    <dgm:cxn modelId="{6F8A0DE8-FA08-42F8-AB24-99F2453AE23A}" srcId="{BB2151C6-FDA2-4FB2-ABE6-A33B481FDE8C}" destId="{A4EA5E41-7B30-49FD-9E8E-0A4F8066ABEE}" srcOrd="2" destOrd="0" parTransId="{D67E9543-6F0C-47B9-8836-15281E0A771D}" sibTransId="{E68D6B87-FD11-42EE-A2CB-B33A27CE6E66}"/>
    <dgm:cxn modelId="{BDE74BE9-8F0B-477D-986A-F7BC951AFD09}" srcId="{BB2151C6-FDA2-4FB2-ABE6-A33B481FDE8C}" destId="{29632666-73B4-49A2-AD68-29B7022C88BA}" srcOrd="4" destOrd="0" parTransId="{72BB6CA7-29A8-44BD-88F1-ECA484853532}" sibTransId="{A994A543-CEDE-4FB6-BE7A-E60FF524756C}"/>
    <dgm:cxn modelId="{C95E1AB9-E57C-4DBC-9918-58154C9D08DC}" type="presParOf" srcId="{9A50AA8A-7003-44D9-B4B2-4904B3FA0C4F}" destId="{9A1B0FC5-6AF6-4C3E-94B5-6D23D6762FDA}" srcOrd="0" destOrd="0" presId="urn:microsoft.com/office/officeart/2005/8/layout/chevron2"/>
    <dgm:cxn modelId="{3611CF32-CB2F-4F32-B50E-BCA012741B7C}" type="presParOf" srcId="{9A1B0FC5-6AF6-4C3E-94B5-6D23D6762FDA}" destId="{2F1ABCC3-BC99-474A-87EA-63FB88C60018}" srcOrd="0" destOrd="0" presId="urn:microsoft.com/office/officeart/2005/8/layout/chevron2"/>
    <dgm:cxn modelId="{580B26B7-8746-484F-95FB-C872AD909FC0}" type="presParOf" srcId="{9A1B0FC5-6AF6-4C3E-94B5-6D23D6762FDA}" destId="{524DD9D9-689F-434F-A28F-4C087A13C23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1" dirty="0">
              <a:solidFill>
                <a:srgbClr val="000000"/>
              </a:solidFill>
            </a:rPr>
            <a:t>Staff engagement</a:t>
          </a:r>
          <a:endParaRPr lang="en-GB" sz="140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rgbClr val="00B050"/>
        </a:solidFill>
      </dgm:spPr>
      <dgm:t>
        <a:bodyPr/>
        <a:lstStyle/>
        <a:p>
          <a:r>
            <a:rPr lang="en-GB" sz="1400" b="1"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chemeClr val="accent5">
            <a:lumMod val="10000"/>
            <a:lumOff val="90000"/>
          </a:schemeClr>
        </a:solidFill>
      </dgm:spPr>
      <dgm:t>
        <a:bodyPr/>
        <a:lstStyle/>
        <a:p>
          <a:r>
            <a:rPr lang="en-GB" sz="1400" b="1" dirty="0">
              <a:solidFill>
                <a:schemeClr val="tx1"/>
              </a:solidFill>
            </a:rPr>
            <a:t>Clinical Data</a:t>
          </a:r>
          <a:endParaRPr lang="en-GB" sz="1400" dirty="0">
            <a:solidFill>
              <a:schemeClr val="tx1"/>
            </a:solidFill>
          </a:endParaRP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C0AF6811-ACE6-4F9F-AC3A-F7F51E3A3189}" type="presOf" srcId="{5E69632D-0CFB-4BBC-BB80-43923FC2B171}" destId="{7C717E18-04CA-46E8-B54F-3D19D9367781}" srcOrd="0" destOrd="0" presId="urn:microsoft.com/office/officeart/2005/8/layout/hChevron3"/>
    <dgm:cxn modelId="{7DC94929-B714-4C62-AC8F-299C9E73EFDC}" srcId="{1035D5ED-B929-44FA-9AE3-10D8A0BC05F0}" destId="{5E69632D-0CFB-4BBC-BB80-43923FC2B171}" srcOrd="0" destOrd="0" parTransId="{4D55D048-77B8-48F1-A809-4220EC5366BF}" sibTransId="{0E0E1F6C-6B44-45E2-8842-1EDE372586E1}"/>
    <dgm:cxn modelId="{B19C1C3D-85C1-4FBB-A34D-5F260C094AA6}" type="presOf" srcId="{1035D5ED-B929-44FA-9AE3-10D8A0BC05F0}" destId="{971F8BB6-99C5-4A26-BD71-FE6132118AB0}" srcOrd="0" destOrd="0" presId="urn:microsoft.com/office/officeart/2005/8/layout/hChevron3"/>
    <dgm:cxn modelId="{DEDFB264-BE95-4EA4-B9B6-B2B1A74FEAD7}" type="presOf" srcId="{B94B3580-9D27-46AF-A590-42BD249621E6}" destId="{32FAD1BF-788B-492A-9159-7DFE26198FCF}" srcOrd="0" destOrd="0" presId="urn:microsoft.com/office/officeart/2005/8/layout/hChevron3"/>
    <dgm:cxn modelId="{EA05249E-62CC-4907-AE12-2F06A439E5FC}" type="presOf" srcId="{55ED17FB-FB32-4592-834B-53E59F044CF2}" destId="{7DDED7E2-D520-4748-8B54-9B026B641D34}"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1AD5D61D-1CA7-4078-A72E-F7754A991987}" type="presParOf" srcId="{971F8BB6-99C5-4A26-BD71-FE6132118AB0}" destId="{7C717E18-04CA-46E8-B54F-3D19D9367781}" srcOrd="0" destOrd="0" presId="urn:microsoft.com/office/officeart/2005/8/layout/hChevron3"/>
    <dgm:cxn modelId="{C040C83F-78D1-4145-8B49-1F8DABB71EC2}" type="presParOf" srcId="{971F8BB6-99C5-4A26-BD71-FE6132118AB0}" destId="{58B3C2CD-B364-4E5A-A4A3-5D65BDEE7C1B}" srcOrd="1" destOrd="0" presId="urn:microsoft.com/office/officeart/2005/8/layout/hChevron3"/>
    <dgm:cxn modelId="{AD2E4E14-47AA-4BAB-926C-499EF2AA677D}" type="presParOf" srcId="{971F8BB6-99C5-4A26-BD71-FE6132118AB0}" destId="{7DDED7E2-D520-4748-8B54-9B026B641D34}" srcOrd="2" destOrd="0" presId="urn:microsoft.com/office/officeart/2005/8/layout/hChevron3"/>
    <dgm:cxn modelId="{66344F94-30F3-4894-B98D-5F84DCD57577}" type="presParOf" srcId="{971F8BB6-99C5-4A26-BD71-FE6132118AB0}" destId="{99D87E4C-85B7-4AB8-97F1-39A8D977B2B5}" srcOrd="3" destOrd="0" presId="urn:microsoft.com/office/officeart/2005/8/layout/hChevron3"/>
    <dgm:cxn modelId="{216043C4-7AA3-4ABB-8AB7-2C9F3FCDF3EE}"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C638C4-3636-4491-9A18-8AC9F94BDF8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8CC28E26-9747-494E-A37A-58E7C82D6689}">
      <dgm:prSet phldrT="[Text]"/>
      <dgm:spPr>
        <a:solidFill>
          <a:srgbClr val="D5FFE8"/>
        </a:solidFill>
      </dgm:spPr>
      <dgm:t>
        <a:bodyPr/>
        <a:lstStyle/>
        <a:p>
          <a:r>
            <a:rPr lang="en-GB" b="1" dirty="0">
              <a:solidFill>
                <a:schemeClr val="tx1"/>
              </a:solidFill>
            </a:rPr>
            <a:t>Twice a day briefing in the command centre</a:t>
          </a:r>
          <a:endParaRPr lang="en-GB" b="1" dirty="0"/>
        </a:p>
      </dgm:t>
    </dgm:pt>
    <dgm:pt modelId="{2DF01C7E-E49B-4E9C-BE82-BDECB5EF4249}" type="parTrans" cxnId="{BE99A15E-C342-47E4-A4F0-2E3389748CA1}">
      <dgm:prSet/>
      <dgm:spPr/>
      <dgm:t>
        <a:bodyPr/>
        <a:lstStyle/>
        <a:p>
          <a:endParaRPr lang="en-GB"/>
        </a:p>
      </dgm:t>
    </dgm:pt>
    <dgm:pt modelId="{EB4ADB1F-65B5-42E0-A725-D1944B26A7C7}" type="sibTrans" cxnId="{BE99A15E-C342-47E4-A4F0-2E3389748CA1}">
      <dgm:prSet/>
      <dgm:spPr>
        <a:solidFill>
          <a:srgbClr val="00B050"/>
        </a:solidFill>
      </dgm:spPr>
      <dgm:t>
        <a:bodyPr/>
        <a:lstStyle/>
        <a:p>
          <a:endParaRPr lang="en-GB"/>
        </a:p>
      </dgm:t>
    </dgm:pt>
    <dgm:pt modelId="{F829A410-498E-45E3-BE32-B1C64A2CCC94}">
      <dgm:prSet phldrT="[Text]"/>
      <dgm:spPr>
        <a:solidFill>
          <a:srgbClr val="D5FFE8"/>
        </a:solidFill>
      </dgm:spPr>
      <dgm:t>
        <a:bodyPr/>
        <a:lstStyle/>
        <a:p>
          <a:r>
            <a:rPr lang="en-GB" b="1" dirty="0">
              <a:solidFill>
                <a:schemeClr val="tx1"/>
              </a:solidFill>
            </a:rPr>
            <a:t>Twice a day briefing  to transcribing team</a:t>
          </a:r>
          <a:endParaRPr lang="en-GB" dirty="0"/>
        </a:p>
      </dgm:t>
    </dgm:pt>
    <dgm:pt modelId="{DA271DC2-1064-411B-93B4-C24D6F3BBA13}" type="parTrans" cxnId="{AC479162-3D6D-4B2E-8BCD-AC9179EBD98D}">
      <dgm:prSet/>
      <dgm:spPr/>
      <dgm:t>
        <a:bodyPr/>
        <a:lstStyle/>
        <a:p>
          <a:endParaRPr lang="en-GB"/>
        </a:p>
      </dgm:t>
    </dgm:pt>
    <dgm:pt modelId="{56EAFFA8-D3CA-452A-8FB8-E039BD5801AD}" type="sibTrans" cxnId="{AC479162-3D6D-4B2E-8BCD-AC9179EBD98D}">
      <dgm:prSet/>
      <dgm:spPr>
        <a:solidFill>
          <a:srgbClr val="00B050"/>
        </a:solidFill>
      </dgm:spPr>
      <dgm:t>
        <a:bodyPr/>
        <a:lstStyle/>
        <a:p>
          <a:endParaRPr lang="en-GB"/>
        </a:p>
      </dgm:t>
    </dgm:pt>
    <dgm:pt modelId="{BEAAAD93-5314-47DC-8ED8-3DF81F55F189}">
      <dgm:prSet phldrT="[Text]"/>
      <dgm:spPr>
        <a:solidFill>
          <a:srgbClr val="D5FFE8"/>
        </a:solidFill>
      </dgm:spPr>
      <dgm:t>
        <a:bodyPr/>
        <a:lstStyle/>
        <a:p>
          <a:r>
            <a:rPr lang="en-GB" b="1" dirty="0">
              <a:solidFill>
                <a:schemeClr val="tx1"/>
              </a:solidFill>
            </a:rPr>
            <a:t>Go through rota plan each day</a:t>
          </a:r>
          <a:endParaRPr lang="en-GB" dirty="0"/>
        </a:p>
      </dgm:t>
    </dgm:pt>
    <dgm:pt modelId="{2CE379BD-ACDF-409B-9BC4-EFE88AD5407B}" type="parTrans" cxnId="{C0F6B8A2-38D9-4A37-A067-8DC87151E480}">
      <dgm:prSet/>
      <dgm:spPr/>
      <dgm:t>
        <a:bodyPr/>
        <a:lstStyle/>
        <a:p>
          <a:endParaRPr lang="en-GB"/>
        </a:p>
      </dgm:t>
    </dgm:pt>
    <dgm:pt modelId="{55B6C33D-4471-4D3C-98B3-702D6B4EF257}" type="sibTrans" cxnId="{C0F6B8A2-38D9-4A37-A067-8DC87151E480}">
      <dgm:prSet/>
      <dgm:spPr>
        <a:solidFill>
          <a:srgbClr val="00B050"/>
        </a:solidFill>
      </dgm:spPr>
      <dgm:t>
        <a:bodyPr/>
        <a:lstStyle/>
        <a:p>
          <a:endParaRPr lang="en-GB"/>
        </a:p>
      </dgm:t>
    </dgm:pt>
    <dgm:pt modelId="{67BC9977-D81D-444E-8656-82EBF71641DB}">
      <dgm:prSet phldrT="[Text]"/>
      <dgm:spPr>
        <a:solidFill>
          <a:srgbClr val="D5FFE8"/>
        </a:solidFill>
      </dgm:spPr>
      <dgm:t>
        <a:bodyPr/>
        <a:lstStyle/>
        <a:p>
          <a:r>
            <a:rPr lang="en-GB" b="1" dirty="0">
              <a:solidFill>
                <a:schemeClr val="tx1"/>
              </a:solidFill>
            </a:rPr>
            <a:t>Covid-19 Measures- linking with NIO/CIL</a:t>
          </a:r>
          <a:endParaRPr lang="en-GB" dirty="0"/>
        </a:p>
      </dgm:t>
    </dgm:pt>
    <dgm:pt modelId="{5159C719-96D3-4399-9169-C74C1C6E494E}" type="parTrans" cxnId="{CB59C598-18F0-4EE8-8874-701122C4396B}">
      <dgm:prSet/>
      <dgm:spPr/>
      <dgm:t>
        <a:bodyPr/>
        <a:lstStyle/>
        <a:p>
          <a:endParaRPr lang="en-GB"/>
        </a:p>
      </dgm:t>
    </dgm:pt>
    <dgm:pt modelId="{F0444DA3-C4C8-405A-BD01-54A09D10EF7D}" type="sibTrans" cxnId="{CB59C598-18F0-4EE8-8874-701122C4396B}">
      <dgm:prSet/>
      <dgm:spPr>
        <a:solidFill>
          <a:srgbClr val="00B050"/>
        </a:solidFill>
      </dgm:spPr>
      <dgm:t>
        <a:bodyPr/>
        <a:lstStyle/>
        <a:p>
          <a:endParaRPr lang="en-GB"/>
        </a:p>
      </dgm:t>
    </dgm:pt>
    <dgm:pt modelId="{A9D77BAF-F140-48FA-908F-5EB3725A5971}">
      <dgm:prSet phldrT="[Text]"/>
      <dgm:spPr>
        <a:solidFill>
          <a:srgbClr val="D5FFE8"/>
        </a:solidFill>
      </dgm:spPr>
      <dgm:t>
        <a:bodyPr/>
        <a:lstStyle/>
        <a:p>
          <a:pPr marR="0" eaLnBrk="1" fontAlgn="auto" latinLnBrk="0" hangingPunct="1">
            <a:buClrTx/>
            <a:buSzTx/>
            <a:buFontTx/>
            <a:tabLst/>
            <a:defRPr/>
          </a:pPr>
          <a:r>
            <a:rPr lang="en-GB" b="1" dirty="0">
              <a:solidFill>
                <a:schemeClr val="tx1"/>
              </a:solidFill>
            </a:rPr>
            <a:t>Communication via MS Teams</a:t>
          </a:r>
          <a:endParaRPr lang="en-GB" dirty="0"/>
        </a:p>
      </dgm:t>
    </dgm:pt>
    <dgm:pt modelId="{76E27360-E4CE-4188-B2A3-109A25739A04}" type="parTrans" cxnId="{406B8FF6-C1DF-460E-A965-D49B0A5F8C49}">
      <dgm:prSet/>
      <dgm:spPr/>
      <dgm:t>
        <a:bodyPr/>
        <a:lstStyle/>
        <a:p>
          <a:endParaRPr lang="en-GB"/>
        </a:p>
      </dgm:t>
    </dgm:pt>
    <dgm:pt modelId="{7E9F6BDB-8BB5-4E69-A29F-1A85BD7DCE2D}" type="sibTrans" cxnId="{406B8FF6-C1DF-460E-A965-D49B0A5F8C49}">
      <dgm:prSet/>
      <dgm:spPr>
        <a:solidFill>
          <a:srgbClr val="00B050"/>
        </a:solidFill>
      </dgm:spPr>
      <dgm:t>
        <a:bodyPr/>
        <a:lstStyle/>
        <a:p>
          <a:endParaRPr lang="en-GB"/>
        </a:p>
      </dgm:t>
    </dgm:pt>
    <dgm:pt modelId="{AA5C71BA-E888-4362-9EC7-7A8D74828033}">
      <dgm:prSet phldrT="[Text]"/>
      <dgm:spPr>
        <a:solidFill>
          <a:srgbClr val="D5FFE8"/>
        </a:solidFill>
      </dgm:spPr>
      <dgm:t>
        <a:bodyPr/>
        <a:lstStyle/>
        <a:p>
          <a:pPr marR="0" eaLnBrk="1" fontAlgn="auto" latinLnBrk="0" hangingPunct="1">
            <a:buClrTx/>
            <a:buSzTx/>
            <a:buFontTx/>
            <a:tabLst/>
            <a:defRPr/>
          </a:pPr>
          <a:r>
            <a:rPr lang="en-GB" b="1" dirty="0">
              <a:solidFill>
                <a:schemeClr val="tx1"/>
              </a:solidFill>
            </a:rPr>
            <a:t>Deputy Lead </a:t>
          </a:r>
          <a:r>
            <a:rPr lang="en-GB" b="1" dirty="0" err="1">
              <a:solidFill>
                <a:schemeClr val="tx1"/>
              </a:solidFill>
            </a:rPr>
            <a:t>ePMA</a:t>
          </a:r>
          <a:r>
            <a:rPr lang="en-GB" b="1" dirty="0">
              <a:solidFill>
                <a:schemeClr val="tx1"/>
              </a:solidFill>
            </a:rPr>
            <a:t> pharmacist co-ordination role</a:t>
          </a:r>
          <a:endParaRPr lang="en-GB" dirty="0"/>
        </a:p>
      </dgm:t>
    </dgm:pt>
    <dgm:pt modelId="{7ED7B36E-E251-475C-A48C-83ADF1167E56}" type="parTrans" cxnId="{4DBE887F-CDD9-4EE7-9743-976EEB5208BD}">
      <dgm:prSet/>
      <dgm:spPr/>
      <dgm:t>
        <a:bodyPr/>
        <a:lstStyle/>
        <a:p>
          <a:endParaRPr lang="en-GB"/>
        </a:p>
      </dgm:t>
    </dgm:pt>
    <dgm:pt modelId="{441EFD03-560E-4DDD-8889-C953B20646E2}" type="sibTrans" cxnId="{4DBE887F-CDD9-4EE7-9743-976EEB5208BD}">
      <dgm:prSet/>
      <dgm:spPr>
        <a:solidFill>
          <a:srgbClr val="00B050"/>
        </a:solidFill>
      </dgm:spPr>
      <dgm:t>
        <a:bodyPr/>
        <a:lstStyle/>
        <a:p>
          <a:endParaRPr lang="en-GB"/>
        </a:p>
      </dgm:t>
    </dgm:pt>
    <dgm:pt modelId="{32B27E16-A2A7-4580-B4D6-B2A2FC6C3F9C}">
      <dgm:prSet phldrT="[Text]"/>
      <dgm:spPr>
        <a:solidFill>
          <a:srgbClr val="D5FFE8"/>
        </a:solidFill>
      </dgm:spPr>
      <dgm:t>
        <a:bodyPr/>
        <a:lstStyle/>
        <a:p>
          <a:pPr marR="0" eaLnBrk="1" fontAlgn="auto" latinLnBrk="0" hangingPunct="1">
            <a:buClrTx/>
            <a:buSzTx/>
            <a:buFontTx/>
            <a:tabLst/>
            <a:defRPr/>
          </a:pPr>
          <a:r>
            <a:rPr lang="en-GB" b="1" dirty="0">
              <a:solidFill>
                <a:schemeClr val="tx1"/>
              </a:solidFill>
            </a:rPr>
            <a:t>Be flexible with team and plans</a:t>
          </a:r>
        </a:p>
      </dgm:t>
    </dgm:pt>
    <dgm:pt modelId="{F5A4BE55-A516-40C4-A763-260F3E302550}" type="parTrans" cxnId="{42D43185-4200-497C-B3D0-9E7FDD110477}">
      <dgm:prSet/>
      <dgm:spPr/>
      <dgm:t>
        <a:bodyPr/>
        <a:lstStyle/>
        <a:p>
          <a:endParaRPr lang="en-GB"/>
        </a:p>
      </dgm:t>
    </dgm:pt>
    <dgm:pt modelId="{FE4773FE-6D6C-4E05-A039-7BEBF723D34F}" type="sibTrans" cxnId="{42D43185-4200-497C-B3D0-9E7FDD110477}">
      <dgm:prSet/>
      <dgm:spPr>
        <a:solidFill>
          <a:srgbClr val="00B050"/>
        </a:solidFill>
      </dgm:spPr>
      <dgm:t>
        <a:bodyPr/>
        <a:lstStyle/>
        <a:p>
          <a:endParaRPr lang="en-GB"/>
        </a:p>
      </dgm:t>
    </dgm:pt>
    <dgm:pt modelId="{2C483618-EDE3-4C89-9B5D-E78CD300D768}">
      <dgm:prSet phldrT="[Text]"/>
      <dgm:spPr>
        <a:solidFill>
          <a:srgbClr val="D5FFE8"/>
        </a:solidFill>
      </dgm:spPr>
      <dgm:t>
        <a:bodyPr/>
        <a:lstStyle/>
        <a:p>
          <a:pPr marR="0" eaLnBrk="1" fontAlgn="auto" latinLnBrk="0" hangingPunct="1">
            <a:buClrTx/>
            <a:buSzTx/>
            <a:buFontTx/>
            <a:tabLst/>
            <a:defRPr/>
          </a:pPr>
          <a:r>
            <a:rPr lang="en-GB" b="1" dirty="0">
              <a:solidFill>
                <a:schemeClr val="tx1"/>
              </a:solidFill>
            </a:rPr>
            <a:t>Red shirts post transcribing</a:t>
          </a:r>
          <a:endParaRPr lang="en-GB" dirty="0"/>
        </a:p>
      </dgm:t>
    </dgm:pt>
    <dgm:pt modelId="{D11FA2C0-677F-4F04-BD16-E6B367433C40}" type="parTrans" cxnId="{B70420EE-8475-4C0C-A08B-A84394B3CF14}">
      <dgm:prSet/>
      <dgm:spPr/>
      <dgm:t>
        <a:bodyPr/>
        <a:lstStyle/>
        <a:p>
          <a:endParaRPr lang="en-GB"/>
        </a:p>
      </dgm:t>
    </dgm:pt>
    <dgm:pt modelId="{93D844D1-30C1-4B48-A993-F689EAE19813}" type="sibTrans" cxnId="{B70420EE-8475-4C0C-A08B-A84394B3CF14}">
      <dgm:prSet/>
      <dgm:spPr>
        <a:solidFill>
          <a:srgbClr val="00B050"/>
        </a:solidFill>
      </dgm:spPr>
      <dgm:t>
        <a:bodyPr/>
        <a:lstStyle/>
        <a:p>
          <a:endParaRPr lang="en-GB"/>
        </a:p>
      </dgm:t>
    </dgm:pt>
    <dgm:pt modelId="{4B94EC40-2DE8-419F-B642-A2698A191CB7}">
      <dgm:prSet phldrT="[Text]"/>
      <dgm:spPr>
        <a:solidFill>
          <a:srgbClr val="D5FFE8"/>
        </a:solidFill>
      </dgm:spPr>
      <dgm:t>
        <a:bodyPr/>
        <a:lstStyle/>
        <a:p>
          <a:pPr marR="0" eaLnBrk="1" fontAlgn="auto" latinLnBrk="0" hangingPunct="1">
            <a:buClrTx/>
            <a:buSzTx/>
            <a:buFontTx/>
            <a:tabLst/>
            <a:defRPr/>
          </a:pPr>
          <a:r>
            <a:rPr lang="en-GB" b="1" dirty="0">
              <a:solidFill>
                <a:schemeClr val="tx1"/>
              </a:solidFill>
            </a:rPr>
            <a:t>Lessons learnt of day and overnight shared</a:t>
          </a:r>
          <a:endParaRPr lang="en-GB" dirty="0"/>
        </a:p>
      </dgm:t>
    </dgm:pt>
    <dgm:pt modelId="{E1EF465C-CA34-44D6-B233-03F68FE4AF54}" type="parTrans" cxnId="{3B3DFCE4-A1CC-41E4-99AA-71C9AF2897A2}">
      <dgm:prSet/>
      <dgm:spPr/>
      <dgm:t>
        <a:bodyPr/>
        <a:lstStyle/>
        <a:p>
          <a:endParaRPr lang="en-GB"/>
        </a:p>
      </dgm:t>
    </dgm:pt>
    <dgm:pt modelId="{195DF842-C48A-46D2-AF88-1370165A2C56}" type="sibTrans" cxnId="{3B3DFCE4-A1CC-41E4-99AA-71C9AF2897A2}">
      <dgm:prSet/>
      <dgm:spPr>
        <a:solidFill>
          <a:srgbClr val="00B050"/>
        </a:solidFill>
      </dgm:spPr>
      <dgm:t>
        <a:bodyPr/>
        <a:lstStyle/>
        <a:p>
          <a:endParaRPr lang="en-GB"/>
        </a:p>
      </dgm:t>
    </dgm:pt>
    <dgm:pt modelId="{03794F1B-2625-4EC2-8189-AB5B10D51414}" type="pres">
      <dgm:prSet presAssocID="{97C638C4-3636-4491-9A18-8AC9F94BDF89}" presName="cycle" presStyleCnt="0">
        <dgm:presLayoutVars>
          <dgm:dir/>
          <dgm:resizeHandles val="exact"/>
        </dgm:presLayoutVars>
      </dgm:prSet>
      <dgm:spPr/>
    </dgm:pt>
    <dgm:pt modelId="{46DAF844-72FF-41ED-A0E5-690A60AD25A0}" type="pres">
      <dgm:prSet presAssocID="{8CC28E26-9747-494E-A37A-58E7C82D6689}" presName="node" presStyleLbl="node1" presStyleIdx="0" presStyleCnt="9">
        <dgm:presLayoutVars>
          <dgm:bulletEnabled val="1"/>
        </dgm:presLayoutVars>
      </dgm:prSet>
      <dgm:spPr/>
    </dgm:pt>
    <dgm:pt modelId="{BAECC8E0-7787-41DE-8352-6132BCE36BA4}" type="pres">
      <dgm:prSet presAssocID="{EB4ADB1F-65B5-42E0-A725-D1944B26A7C7}" presName="sibTrans" presStyleLbl="sibTrans2D1" presStyleIdx="0" presStyleCnt="9"/>
      <dgm:spPr/>
    </dgm:pt>
    <dgm:pt modelId="{A2DF3ACA-85E6-46CA-A9CC-DADEB3AAF270}" type="pres">
      <dgm:prSet presAssocID="{EB4ADB1F-65B5-42E0-A725-D1944B26A7C7}" presName="connectorText" presStyleLbl="sibTrans2D1" presStyleIdx="0" presStyleCnt="9"/>
      <dgm:spPr/>
    </dgm:pt>
    <dgm:pt modelId="{12A0872F-B309-4C53-9802-295FD91948EA}" type="pres">
      <dgm:prSet presAssocID="{F829A410-498E-45E3-BE32-B1C64A2CCC94}" presName="node" presStyleLbl="node1" presStyleIdx="1" presStyleCnt="9">
        <dgm:presLayoutVars>
          <dgm:bulletEnabled val="1"/>
        </dgm:presLayoutVars>
      </dgm:prSet>
      <dgm:spPr/>
    </dgm:pt>
    <dgm:pt modelId="{6745D4FA-4648-4251-8D58-642895E2DDFC}" type="pres">
      <dgm:prSet presAssocID="{56EAFFA8-D3CA-452A-8FB8-E039BD5801AD}" presName="sibTrans" presStyleLbl="sibTrans2D1" presStyleIdx="1" presStyleCnt="9"/>
      <dgm:spPr/>
    </dgm:pt>
    <dgm:pt modelId="{FD692B95-CE3C-458D-B47D-70D1657FA132}" type="pres">
      <dgm:prSet presAssocID="{56EAFFA8-D3CA-452A-8FB8-E039BD5801AD}" presName="connectorText" presStyleLbl="sibTrans2D1" presStyleIdx="1" presStyleCnt="9"/>
      <dgm:spPr/>
    </dgm:pt>
    <dgm:pt modelId="{4F14082A-436F-4CA1-B5D7-44BDBA09B929}" type="pres">
      <dgm:prSet presAssocID="{BEAAAD93-5314-47DC-8ED8-3DF81F55F189}" presName="node" presStyleLbl="node1" presStyleIdx="2" presStyleCnt="9">
        <dgm:presLayoutVars>
          <dgm:bulletEnabled val="1"/>
        </dgm:presLayoutVars>
      </dgm:prSet>
      <dgm:spPr/>
    </dgm:pt>
    <dgm:pt modelId="{3D8A6DF8-9F54-42E9-9AE8-ED9D629C7ADF}" type="pres">
      <dgm:prSet presAssocID="{55B6C33D-4471-4D3C-98B3-702D6B4EF257}" presName="sibTrans" presStyleLbl="sibTrans2D1" presStyleIdx="2" presStyleCnt="9"/>
      <dgm:spPr/>
    </dgm:pt>
    <dgm:pt modelId="{EE1E0803-78DD-4A3B-B0A9-588081313062}" type="pres">
      <dgm:prSet presAssocID="{55B6C33D-4471-4D3C-98B3-702D6B4EF257}" presName="connectorText" presStyleLbl="sibTrans2D1" presStyleIdx="2" presStyleCnt="9"/>
      <dgm:spPr/>
    </dgm:pt>
    <dgm:pt modelId="{BFCA1E0B-8D02-4AD3-BD97-30C40657D64E}" type="pres">
      <dgm:prSet presAssocID="{67BC9977-D81D-444E-8656-82EBF71641DB}" presName="node" presStyleLbl="node1" presStyleIdx="3" presStyleCnt="9">
        <dgm:presLayoutVars>
          <dgm:bulletEnabled val="1"/>
        </dgm:presLayoutVars>
      </dgm:prSet>
      <dgm:spPr/>
    </dgm:pt>
    <dgm:pt modelId="{DFE6424E-B8ED-43AE-B7FE-3AB424531DA5}" type="pres">
      <dgm:prSet presAssocID="{F0444DA3-C4C8-405A-BD01-54A09D10EF7D}" presName="sibTrans" presStyleLbl="sibTrans2D1" presStyleIdx="3" presStyleCnt="9"/>
      <dgm:spPr/>
    </dgm:pt>
    <dgm:pt modelId="{A6C78338-B895-4ECF-914F-176C2D2027DD}" type="pres">
      <dgm:prSet presAssocID="{F0444DA3-C4C8-405A-BD01-54A09D10EF7D}" presName="connectorText" presStyleLbl="sibTrans2D1" presStyleIdx="3" presStyleCnt="9"/>
      <dgm:spPr/>
    </dgm:pt>
    <dgm:pt modelId="{8F328EFE-35CC-49CC-AE8F-2DFFCE826FDC}" type="pres">
      <dgm:prSet presAssocID="{A9D77BAF-F140-48FA-908F-5EB3725A5971}" presName="node" presStyleLbl="node1" presStyleIdx="4" presStyleCnt="9">
        <dgm:presLayoutVars>
          <dgm:bulletEnabled val="1"/>
        </dgm:presLayoutVars>
      </dgm:prSet>
      <dgm:spPr/>
    </dgm:pt>
    <dgm:pt modelId="{3EDB759D-610F-4713-9132-75AE18517A5E}" type="pres">
      <dgm:prSet presAssocID="{7E9F6BDB-8BB5-4E69-A29F-1A85BD7DCE2D}" presName="sibTrans" presStyleLbl="sibTrans2D1" presStyleIdx="4" presStyleCnt="9"/>
      <dgm:spPr/>
    </dgm:pt>
    <dgm:pt modelId="{D053701E-E2ED-4588-953C-730AC8FB8588}" type="pres">
      <dgm:prSet presAssocID="{7E9F6BDB-8BB5-4E69-A29F-1A85BD7DCE2D}" presName="connectorText" presStyleLbl="sibTrans2D1" presStyleIdx="4" presStyleCnt="9"/>
      <dgm:spPr/>
    </dgm:pt>
    <dgm:pt modelId="{3231C896-C4A7-425D-8C91-FF3FECBB4103}" type="pres">
      <dgm:prSet presAssocID="{AA5C71BA-E888-4362-9EC7-7A8D74828033}" presName="node" presStyleLbl="node1" presStyleIdx="5" presStyleCnt="9">
        <dgm:presLayoutVars>
          <dgm:bulletEnabled val="1"/>
        </dgm:presLayoutVars>
      </dgm:prSet>
      <dgm:spPr/>
    </dgm:pt>
    <dgm:pt modelId="{232DF051-8162-4B36-A7FC-32774373EBA7}" type="pres">
      <dgm:prSet presAssocID="{441EFD03-560E-4DDD-8889-C953B20646E2}" presName="sibTrans" presStyleLbl="sibTrans2D1" presStyleIdx="5" presStyleCnt="9"/>
      <dgm:spPr/>
    </dgm:pt>
    <dgm:pt modelId="{191A7628-C34C-40E3-9775-AE0F8FEB3219}" type="pres">
      <dgm:prSet presAssocID="{441EFD03-560E-4DDD-8889-C953B20646E2}" presName="connectorText" presStyleLbl="sibTrans2D1" presStyleIdx="5" presStyleCnt="9"/>
      <dgm:spPr/>
    </dgm:pt>
    <dgm:pt modelId="{D9E8A6FC-4C44-467B-A503-CABCD3A1D5A9}" type="pres">
      <dgm:prSet presAssocID="{32B27E16-A2A7-4580-B4D6-B2A2FC6C3F9C}" presName="node" presStyleLbl="node1" presStyleIdx="6" presStyleCnt="9">
        <dgm:presLayoutVars>
          <dgm:bulletEnabled val="1"/>
        </dgm:presLayoutVars>
      </dgm:prSet>
      <dgm:spPr/>
    </dgm:pt>
    <dgm:pt modelId="{75D88457-D312-4150-A403-842672A8F535}" type="pres">
      <dgm:prSet presAssocID="{FE4773FE-6D6C-4E05-A039-7BEBF723D34F}" presName="sibTrans" presStyleLbl="sibTrans2D1" presStyleIdx="6" presStyleCnt="9"/>
      <dgm:spPr/>
    </dgm:pt>
    <dgm:pt modelId="{36B3D2BB-D11E-4B19-A819-BBE9395ADF88}" type="pres">
      <dgm:prSet presAssocID="{FE4773FE-6D6C-4E05-A039-7BEBF723D34F}" presName="connectorText" presStyleLbl="sibTrans2D1" presStyleIdx="6" presStyleCnt="9"/>
      <dgm:spPr/>
    </dgm:pt>
    <dgm:pt modelId="{7A0312BD-DC1C-4137-AF8B-0A295A383B64}" type="pres">
      <dgm:prSet presAssocID="{2C483618-EDE3-4C89-9B5D-E78CD300D768}" presName="node" presStyleLbl="node1" presStyleIdx="7" presStyleCnt="9">
        <dgm:presLayoutVars>
          <dgm:bulletEnabled val="1"/>
        </dgm:presLayoutVars>
      </dgm:prSet>
      <dgm:spPr/>
    </dgm:pt>
    <dgm:pt modelId="{88B08FCA-B7F5-4274-A0E9-7EC374B026E6}" type="pres">
      <dgm:prSet presAssocID="{93D844D1-30C1-4B48-A993-F689EAE19813}" presName="sibTrans" presStyleLbl="sibTrans2D1" presStyleIdx="7" presStyleCnt="9"/>
      <dgm:spPr/>
    </dgm:pt>
    <dgm:pt modelId="{30E53213-71CC-4BA5-8A98-5DDB51930155}" type="pres">
      <dgm:prSet presAssocID="{93D844D1-30C1-4B48-A993-F689EAE19813}" presName="connectorText" presStyleLbl="sibTrans2D1" presStyleIdx="7" presStyleCnt="9"/>
      <dgm:spPr/>
    </dgm:pt>
    <dgm:pt modelId="{48D51DD4-3DF0-4B04-93A1-1F5355B39649}" type="pres">
      <dgm:prSet presAssocID="{4B94EC40-2DE8-419F-B642-A2698A191CB7}" presName="node" presStyleLbl="node1" presStyleIdx="8" presStyleCnt="9">
        <dgm:presLayoutVars>
          <dgm:bulletEnabled val="1"/>
        </dgm:presLayoutVars>
      </dgm:prSet>
      <dgm:spPr/>
    </dgm:pt>
    <dgm:pt modelId="{D77F0F06-E7D2-45E1-8821-02225D99D013}" type="pres">
      <dgm:prSet presAssocID="{195DF842-C48A-46D2-AF88-1370165A2C56}" presName="sibTrans" presStyleLbl="sibTrans2D1" presStyleIdx="8" presStyleCnt="9"/>
      <dgm:spPr/>
    </dgm:pt>
    <dgm:pt modelId="{46D08195-0DCA-4C16-93C3-87102E6F288C}" type="pres">
      <dgm:prSet presAssocID="{195DF842-C48A-46D2-AF88-1370165A2C56}" presName="connectorText" presStyleLbl="sibTrans2D1" presStyleIdx="8" presStyleCnt="9"/>
      <dgm:spPr/>
    </dgm:pt>
  </dgm:ptLst>
  <dgm:cxnLst>
    <dgm:cxn modelId="{096A830C-2580-4E3B-9A41-69DBBC884E9F}" type="presOf" srcId="{56EAFFA8-D3CA-452A-8FB8-E039BD5801AD}" destId="{FD692B95-CE3C-458D-B47D-70D1657FA132}" srcOrd="1" destOrd="0" presId="urn:microsoft.com/office/officeart/2005/8/layout/cycle2"/>
    <dgm:cxn modelId="{72FCA910-1312-4683-8D5D-3A93AC3C4F31}" type="presOf" srcId="{8CC28E26-9747-494E-A37A-58E7C82D6689}" destId="{46DAF844-72FF-41ED-A0E5-690A60AD25A0}" srcOrd="0" destOrd="0" presId="urn:microsoft.com/office/officeart/2005/8/layout/cycle2"/>
    <dgm:cxn modelId="{E7EA472B-4D4B-4A7F-AF29-2D5D5FC94919}" type="presOf" srcId="{441EFD03-560E-4DDD-8889-C953B20646E2}" destId="{232DF051-8162-4B36-A7FC-32774373EBA7}" srcOrd="0" destOrd="0" presId="urn:microsoft.com/office/officeart/2005/8/layout/cycle2"/>
    <dgm:cxn modelId="{4A07972C-084F-461D-A521-884F230081C1}" type="presOf" srcId="{7E9F6BDB-8BB5-4E69-A29F-1A85BD7DCE2D}" destId="{D053701E-E2ED-4588-953C-730AC8FB8588}" srcOrd="1" destOrd="0" presId="urn:microsoft.com/office/officeart/2005/8/layout/cycle2"/>
    <dgm:cxn modelId="{FD55C531-3BC2-4240-B1F7-78C7E1A28E80}" type="presOf" srcId="{195DF842-C48A-46D2-AF88-1370165A2C56}" destId="{46D08195-0DCA-4C16-93C3-87102E6F288C}" srcOrd="1" destOrd="0" presId="urn:microsoft.com/office/officeart/2005/8/layout/cycle2"/>
    <dgm:cxn modelId="{C6F23D36-749E-4E16-B0D4-62AA4055323E}" type="presOf" srcId="{F0444DA3-C4C8-405A-BD01-54A09D10EF7D}" destId="{DFE6424E-B8ED-43AE-B7FE-3AB424531DA5}" srcOrd="0" destOrd="0" presId="urn:microsoft.com/office/officeart/2005/8/layout/cycle2"/>
    <dgm:cxn modelId="{98E7A639-01A8-4AF4-9218-F263612471FC}" type="presOf" srcId="{67BC9977-D81D-444E-8656-82EBF71641DB}" destId="{BFCA1E0B-8D02-4AD3-BD97-30C40657D64E}" srcOrd="0" destOrd="0" presId="urn:microsoft.com/office/officeart/2005/8/layout/cycle2"/>
    <dgm:cxn modelId="{4E7BEF5C-58BC-426F-9484-4B0F19EC6E0C}" type="presOf" srcId="{56EAFFA8-D3CA-452A-8FB8-E039BD5801AD}" destId="{6745D4FA-4648-4251-8D58-642895E2DDFC}" srcOrd="0" destOrd="0" presId="urn:microsoft.com/office/officeart/2005/8/layout/cycle2"/>
    <dgm:cxn modelId="{6AC0F75C-0F07-4FB1-B731-61DB3A784E08}" type="presOf" srcId="{AA5C71BA-E888-4362-9EC7-7A8D74828033}" destId="{3231C896-C4A7-425D-8C91-FF3FECBB4103}" srcOrd="0" destOrd="0" presId="urn:microsoft.com/office/officeart/2005/8/layout/cycle2"/>
    <dgm:cxn modelId="{BE99A15E-C342-47E4-A4F0-2E3389748CA1}" srcId="{97C638C4-3636-4491-9A18-8AC9F94BDF89}" destId="{8CC28E26-9747-494E-A37A-58E7C82D6689}" srcOrd="0" destOrd="0" parTransId="{2DF01C7E-E49B-4E9C-BE82-BDECB5EF4249}" sibTransId="{EB4ADB1F-65B5-42E0-A725-D1944B26A7C7}"/>
    <dgm:cxn modelId="{11339C41-AEEE-4C49-8667-8FCEC53A9816}" type="presOf" srcId="{F829A410-498E-45E3-BE32-B1C64A2CCC94}" destId="{12A0872F-B309-4C53-9802-295FD91948EA}" srcOrd="0" destOrd="0" presId="urn:microsoft.com/office/officeart/2005/8/layout/cycle2"/>
    <dgm:cxn modelId="{AC479162-3D6D-4B2E-8BCD-AC9179EBD98D}" srcId="{97C638C4-3636-4491-9A18-8AC9F94BDF89}" destId="{F829A410-498E-45E3-BE32-B1C64A2CCC94}" srcOrd="1" destOrd="0" parTransId="{DA271DC2-1064-411B-93B4-C24D6F3BBA13}" sibTransId="{56EAFFA8-D3CA-452A-8FB8-E039BD5801AD}"/>
    <dgm:cxn modelId="{08FEFC54-3240-45BF-9D75-A434D13F0753}" type="presOf" srcId="{4B94EC40-2DE8-419F-B642-A2698A191CB7}" destId="{48D51DD4-3DF0-4B04-93A1-1F5355B39649}" srcOrd="0" destOrd="0" presId="urn:microsoft.com/office/officeart/2005/8/layout/cycle2"/>
    <dgm:cxn modelId="{2CF7FC79-34DE-45B9-8F48-BCDF2B289E28}" type="presOf" srcId="{7E9F6BDB-8BB5-4E69-A29F-1A85BD7DCE2D}" destId="{3EDB759D-610F-4713-9132-75AE18517A5E}" srcOrd="0" destOrd="0" presId="urn:microsoft.com/office/officeart/2005/8/layout/cycle2"/>
    <dgm:cxn modelId="{21A0025A-0FAE-4593-93E7-8E439ECAAE5D}" type="presOf" srcId="{93D844D1-30C1-4B48-A993-F689EAE19813}" destId="{30E53213-71CC-4BA5-8A98-5DDB51930155}" srcOrd="1" destOrd="0" presId="urn:microsoft.com/office/officeart/2005/8/layout/cycle2"/>
    <dgm:cxn modelId="{4DBE887F-CDD9-4EE7-9743-976EEB5208BD}" srcId="{97C638C4-3636-4491-9A18-8AC9F94BDF89}" destId="{AA5C71BA-E888-4362-9EC7-7A8D74828033}" srcOrd="5" destOrd="0" parTransId="{7ED7B36E-E251-475C-A48C-83ADF1167E56}" sibTransId="{441EFD03-560E-4DDD-8889-C953B20646E2}"/>
    <dgm:cxn modelId="{42D43185-4200-497C-B3D0-9E7FDD110477}" srcId="{97C638C4-3636-4491-9A18-8AC9F94BDF89}" destId="{32B27E16-A2A7-4580-B4D6-B2A2FC6C3F9C}" srcOrd="6" destOrd="0" parTransId="{F5A4BE55-A516-40C4-A763-260F3E302550}" sibTransId="{FE4773FE-6D6C-4E05-A039-7BEBF723D34F}"/>
    <dgm:cxn modelId="{3883DC88-6357-4F8D-AD53-6FD8576EB7DC}" type="presOf" srcId="{EB4ADB1F-65B5-42E0-A725-D1944B26A7C7}" destId="{BAECC8E0-7787-41DE-8352-6132BCE36BA4}" srcOrd="0" destOrd="0" presId="urn:microsoft.com/office/officeart/2005/8/layout/cycle2"/>
    <dgm:cxn modelId="{A5496490-A16B-4145-A6D6-006E9A03223E}" type="presOf" srcId="{195DF842-C48A-46D2-AF88-1370165A2C56}" destId="{D77F0F06-E7D2-45E1-8821-02225D99D013}" srcOrd="0" destOrd="0" presId="urn:microsoft.com/office/officeart/2005/8/layout/cycle2"/>
    <dgm:cxn modelId="{B5CE8496-306F-42AA-A7EA-617C26A7A123}" type="presOf" srcId="{EB4ADB1F-65B5-42E0-A725-D1944B26A7C7}" destId="{A2DF3ACA-85E6-46CA-A9CC-DADEB3AAF270}" srcOrd="1" destOrd="0" presId="urn:microsoft.com/office/officeart/2005/8/layout/cycle2"/>
    <dgm:cxn modelId="{CB59C598-18F0-4EE8-8874-701122C4396B}" srcId="{97C638C4-3636-4491-9A18-8AC9F94BDF89}" destId="{67BC9977-D81D-444E-8656-82EBF71641DB}" srcOrd="3" destOrd="0" parTransId="{5159C719-96D3-4399-9169-C74C1C6E494E}" sibTransId="{F0444DA3-C4C8-405A-BD01-54A09D10EF7D}"/>
    <dgm:cxn modelId="{B6039F9F-01B3-4DA7-9396-70ED9C7D90E1}" type="presOf" srcId="{FE4773FE-6D6C-4E05-A039-7BEBF723D34F}" destId="{36B3D2BB-D11E-4B19-A819-BBE9395ADF88}" srcOrd="1" destOrd="0" presId="urn:microsoft.com/office/officeart/2005/8/layout/cycle2"/>
    <dgm:cxn modelId="{C0F6B8A2-38D9-4A37-A067-8DC87151E480}" srcId="{97C638C4-3636-4491-9A18-8AC9F94BDF89}" destId="{BEAAAD93-5314-47DC-8ED8-3DF81F55F189}" srcOrd="2" destOrd="0" parTransId="{2CE379BD-ACDF-409B-9BC4-EFE88AD5407B}" sibTransId="{55B6C33D-4471-4D3C-98B3-702D6B4EF257}"/>
    <dgm:cxn modelId="{89BDEBA2-EE81-481C-B2A8-87B64EB76708}" type="presOf" srcId="{93D844D1-30C1-4B48-A993-F689EAE19813}" destId="{88B08FCA-B7F5-4274-A0E9-7EC374B026E6}" srcOrd="0" destOrd="0" presId="urn:microsoft.com/office/officeart/2005/8/layout/cycle2"/>
    <dgm:cxn modelId="{D8947CA6-FA24-467C-BC6C-5BBF9B06E32D}" type="presOf" srcId="{55B6C33D-4471-4D3C-98B3-702D6B4EF257}" destId="{3D8A6DF8-9F54-42E9-9AE8-ED9D629C7ADF}" srcOrd="0" destOrd="0" presId="urn:microsoft.com/office/officeart/2005/8/layout/cycle2"/>
    <dgm:cxn modelId="{03A9A1AC-9943-4F8C-A554-C3A06AF70DB8}" type="presOf" srcId="{97C638C4-3636-4491-9A18-8AC9F94BDF89}" destId="{03794F1B-2625-4EC2-8189-AB5B10D51414}" srcOrd="0" destOrd="0" presId="urn:microsoft.com/office/officeart/2005/8/layout/cycle2"/>
    <dgm:cxn modelId="{574BB0B8-B8F1-467A-9CDD-A7B2256101A7}" type="presOf" srcId="{55B6C33D-4471-4D3C-98B3-702D6B4EF257}" destId="{EE1E0803-78DD-4A3B-B0A9-588081313062}" srcOrd="1" destOrd="0" presId="urn:microsoft.com/office/officeart/2005/8/layout/cycle2"/>
    <dgm:cxn modelId="{864B9FB9-3F7B-4DF6-9956-040BF1773873}" type="presOf" srcId="{FE4773FE-6D6C-4E05-A039-7BEBF723D34F}" destId="{75D88457-D312-4150-A403-842672A8F535}" srcOrd="0" destOrd="0" presId="urn:microsoft.com/office/officeart/2005/8/layout/cycle2"/>
    <dgm:cxn modelId="{8593A4C0-10EF-421E-9D13-16A857795970}" type="presOf" srcId="{A9D77BAF-F140-48FA-908F-5EB3725A5971}" destId="{8F328EFE-35CC-49CC-AE8F-2DFFCE826FDC}" srcOrd="0" destOrd="0" presId="urn:microsoft.com/office/officeart/2005/8/layout/cycle2"/>
    <dgm:cxn modelId="{01B037C7-700C-4FA3-8912-286C720B10E9}" type="presOf" srcId="{441EFD03-560E-4DDD-8889-C953B20646E2}" destId="{191A7628-C34C-40E3-9775-AE0F8FEB3219}" srcOrd="1" destOrd="0" presId="urn:microsoft.com/office/officeart/2005/8/layout/cycle2"/>
    <dgm:cxn modelId="{CCD5C5CB-9A36-4635-8719-44758274AD13}" type="presOf" srcId="{BEAAAD93-5314-47DC-8ED8-3DF81F55F189}" destId="{4F14082A-436F-4CA1-B5D7-44BDBA09B929}" srcOrd="0" destOrd="0" presId="urn:microsoft.com/office/officeart/2005/8/layout/cycle2"/>
    <dgm:cxn modelId="{5FAA40D5-F758-4EE0-9E1C-4C4B6EF93CFA}" type="presOf" srcId="{32B27E16-A2A7-4580-B4D6-B2A2FC6C3F9C}" destId="{D9E8A6FC-4C44-467B-A503-CABCD3A1D5A9}" srcOrd="0" destOrd="0" presId="urn:microsoft.com/office/officeart/2005/8/layout/cycle2"/>
    <dgm:cxn modelId="{34337DE3-C70B-4738-8CEC-0081C8E096AB}" type="presOf" srcId="{2C483618-EDE3-4C89-9B5D-E78CD300D768}" destId="{7A0312BD-DC1C-4137-AF8B-0A295A383B64}" srcOrd="0" destOrd="0" presId="urn:microsoft.com/office/officeart/2005/8/layout/cycle2"/>
    <dgm:cxn modelId="{3B3DFCE4-A1CC-41E4-99AA-71C9AF2897A2}" srcId="{97C638C4-3636-4491-9A18-8AC9F94BDF89}" destId="{4B94EC40-2DE8-419F-B642-A2698A191CB7}" srcOrd="8" destOrd="0" parTransId="{E1EF465C-CA34-44D6-B233-03F68FE4AF54}" sibTransId="{195DF842-C48A-46D2-AF88-1370165A2C56}"/>
    <dgm:cxn modelId="{F02921E6-C553-4A6E-BDEA-B8B8452C0A09}" type="presOf" srcId="{F0444DA3-C4C8-405A-BD01-54A09D10EF7D}" destId="{A6C78338-B895-4ECF-914F-176C2D2027DD}" srcOrd="1" destOrd="0" presId="urn:microsoft.com/office/officeart/2005/8/layout/cycle2"/>
    <dgm:cxn modelId="{B70420EE-8475-4C0C-A08B-A84394B3CF14}" srcId="{97C638C4-3636-4491-9A18-8AC9F94BDF89}" destId="{2C483618-EDE3-4C89-9B5D-E78CD300D768}" srcOrd="7" destOrd="0" parTransId="{D11FA2C0-677F-4F04-BD16-E6B367433C40}" sibTransId="{93D844D1-30C1-4B48-A993-F689EAE19813}"/>
    <dgm:cxn modelId="{406B8FF6-C1DF-460E-A965-D49B0A5F8C49}" srcId="{97C638C4-3636-4491-9A18-8AC9F94BDF89}" destId="{A9D77BAF-F140-48FA-908F-5EB3725A5971}" srcOrd="4" destOrd="0" parTransId="{76E27360-E4CE-4188-B2A3-109A25739A04}" sibTransId="{7E9F6BDB-8BB5-4E69-A29F-1A85BD7DCE2D}"/>
    <dgm:cxn modelId="{6814C2BA-B881-4B4B-A426-337E82B7ACB9}" type="presParOf" srcId="{03794F1B-2625-4EC2-8189-AB5B10D51414}" destId="{46DAF844-72FF-41ED-A0E5-690A60AD25A0}" srcOrd="0" destOrd="0" presId="urn:microsoft.com/office/officeart/2005/8/layout/cycle2"/>
    <dgm:cxn modelId="{11B91A36-5B60-439B-B3E9-3062BC1E113C}" type="presParOf" srcId="{03794F1B-2625-4EC2-8189-AB5B10D51414}" destId="{BAECC8E0-7787-41DE-8352-6132BCE36BA4}" srcOrd="1" destOrd="0" presId="urn:microsoft.com/office/officeart/2005/8/layout/cycle2"/>
    <dgm:cxn modelId="{6F0200AF-913F-4C11-8291-E07887425981}" type="presParOf" srcId="{BAECC8E0-7787-41DE-8352-6132BCE36BA4}" destId="{A2DF3ACA-85E6-46CA-A9CC-DADEB3AAF270}" srcOrd="0" destOrd="0" presId="urn:microsoft.com/office/officeart/2005/8/layout/cycle2"/>
    <dgm:cxn modelId="{A55C1F68-C0A6-4D9C-8CE4-738CD5E76BEE}" type="presParOf" srcId="{03794F1B-2625-4EC2-8189-AB5B10D51414}" destId="{12A0872F-B309-4C53-9802-295FD91948EA}" srcOrd="2" destOrd="0" presId="urn:microsoft.com/office/officeart/2005/8/layout/cycle2"/>
    <dgm:cxn modelId="{C596BB82-6319-4248-A467-463D1B7E97D6}" type="presParOf" srcId="{03794F1B-2625-4EC2-8189-AB5B10D51414}" destId="{6745D4FA-4648-4251-8D58-642895E2DDFC}" srcOrd="3" destOrd="0" presId="urn:microsoft.com/office/officeart/2005/8/layout/cycle2"/>
    <dgm:cxn modelId="{3A1B471E-015C-4138-9B8E-FD6279292405}" type="presParOf" srcId="{6745D4FA-4648-4251-8D58-642895E2DDFC}" destId="{FD692B95-CE3C-458D-B47D-70D1657FA132}" srcOrd="0" destOrd="0" presId="urn:microsoft.com/office/officeart/2005/8/layout/cycle2"/>
    <dgm:cxn modelId="{CD501B0C-FDC9-4E37-9E98-772935115272}" type="presParOf" srcId="{03794F1B-2625-4EC2-8189-AB5B10D51414}" destId="{4F14082A-436F-4CA1-B5D7-44BDBA09B929}" srcOrd="4" destOrd="0" presId="urn:microsoft.com/office/officeart/2005/8/layout/cycle2"/>
    <dgm:cxn modelId="{70B7C119-DC09-4CB3-B6E1-BF1B0C75F325}" type="presParOf" srcId="{03794F1B-2625-4EC2-8189-AB5B10D51414}" destId="{3D8A6DF8-9F54-42E9-9AE8-ED9D629C7ADF}" srcOrd="5" destOrd="0" presId="urn:microsoft.com/office/officeart/2005/8/layout/cycle2"/>
    <dgm:cxn modelId="{EFCE51AF-9DC4-45EA-BD56-AB4459A362A1}" type="presParOf" srcId="{3D8A6DF8-9F54-42E9-9AE8-ED9D629C7ADF}" destId="{EE1E0803-78DD-4A3B-B0A9-588081313062}" srcOrd="0" destOrd="0" presId="urn:microsoft.com/office/officeart/2005/8/layout/cycle2"/>
    <dgm:cxn modelId="{F536B902-99DA-491A-9CCE-A2179C9A6661}" type="presParOf" srcId="{03794F1B-2625-4EC2-8189-AB5B10D51414}" destId="{BFCA1E0B-8D02-4AD3-BD97-30C40657D64E}" srcOrd="6" destOrd="0" presId="urn:microsoft.com/office/officeart/2005/8/layout/cycle2"/>
    <dgm:cxn modelId="{C6BEE7FA-FE0B-48EA-943E-580AC1D9D78B}" type="presParOf" srcId="{03794F1B-2625-4EC2-8189-AB5B10D51414}" destId="{DFE6424E-B8ED-43AE-B7FE-3AB424531DA5}" srcOrd="7" destOrd="0" presId="urn:microsoft.com/office/officeart/2005/8/layout/cycle2"/>
    <dgm:cxn modelId="{C88F3C2B-4EE1-46A4-AD47-2ACA1D1C367C}" type="presParOf" srcId="{DFE6424E-B8ED-43AE-B7FE-3AB424531DA5}" destId="{A6C78338-B895-4ECF-914F-176C2D2027DD}" srcOrd="0" destOrd="0" presId="urn:microsoft.com/office/officeart/2005/8/layout/cycle2"/>
    <dgm:cxn modelId="{2B3FF89C-DF6A-4826-B50C-54958BF206A2}" type="presParOf" srcId="{03794F1B-2625-4EC2-8189-AB5B10D51414}" destId="{8F328EFE-35CC-49CC-AE8F-2DFFCE826FDC}" srcOrd="8" destOrd="0" presId="urn:microsoft.com/office/officeart/2005/8/layout/cycle2"/>
    <dgm:cxn modelId="{09CC3A0A-A794-4056-B25D-CAABCD388132}" type="presParOf" srcId="{03794F1B-2625-4EC2-8189-AB5B10D51414}" destId="{3EDB759D-610F-4713-9132-75AE18517A5E}" srcOrd="9" destOrd="0" presId="urn:microsoft.com/office/officeart/2005/8/layout/cycle2"/>
    <dgm:cxn modelId="{0F19274E-4F32-4C72-A5BF-43F2AC00F4D0}" type="presParOf" srcId="{3EDB759D-610F-4713-9132-75AE18517A5E}" destId="{D053701E-E2ED-4588-953C-730AC8FB8588}" srcOrd="0" destOrd="0" presId="urn:microsoft.com/office/officeart/2005/8/layout/cycle2"/>
    <dgm:cxn modelId="{317FAE0E-81D9-4FC5-860C-88F6DE56EAF1}" type="presParOf" srcId="{03794F1B-2625-4EC2-8189-AB5B10D51414}" destId="{3231C896-C4A7-425D-8C91-FF3FECBB4103}" srcOrd="10" destOrd="0" presId="urn:microsoft.com/office/officeart/2005/8/layout/cycle2"/>
    <dgm:cxn modelId="{E041151C-5213-4701-8680-8F436CBB52EC}" type="presParOf" srcId="{03794F1B-2625-4EC2-8189-AB5B10D51414}" destId="{232DF051-8162-4B36-A7FC-32774373EBA7}" srcOrd="11" destOrd="0" presId="urn:microsoft.com/office/officeart/2005/8/layout/cycle2"/>
    <dgm:cxn modelId="{DA2FA413-3DD1-4368-AA57-E5874F56491D}" type="presParOf" srcId="{232DF051-8162-4B36-A7FC-32774373EBA7}" destId="{191A7628-C34C-40E3-9775-AE0F8FEB3219}" srcOrd="0" destOrd="0" presId="urn:microsoft.com/office/officeart/2005/8/layout/cycle2"/>
    <dgm:cxn modelId="{25ED7F31-2184-4B96-8BDC-6201AA5465F9}" type="presParOf" srcId="{03794F1B-2625-4EC2-8189-AB5B10D51414}" destId="{D9E8A6FC-4C44-467B-A503-CABCD3A1D5A9}" srcOrd="12" destOrd="0" presId="urn:microsoft.com/office/officeart/2005/8/layout/cycle2"/>
    <dgm:cxn modelId="{06523EE7-BE15-4A44-A225-2930B7958D1A}" type="presParOf" srcId="{03794F1B-2625-4EC2-8189-AB5B10D51414}" destId="{75D88457-D312-4150-A403-842672A8F535}" srcOrd="13" destOrd="0" presId="urn:microsoft.com/office/officeart/2005/8/layout/cycle2"/>
    <dgm:cxn modelId="{C922357D-18D9-4C27-B028-DE50138E2FF5}" type="presParOf" srcId="{75D88457-D312-4150-A403-842672A8F535}" destId="{36B3D2BB-D11E-4B19-A819-BBE9395ADF88}" srcOrd="0" destOrd="0" presId="urn:microsoft.com/office/officeart/2005/8/layout/cycle2"/>
    <dgm:cxn modelId="{EC78C0C9-5435-47C9-8C01-ED475C7CDD57}" type="presParOf" srcId="{03794F1B-2625-4EC2-8189-AB5B10D51414}" destId="{7A0312BD-DC1C-4137-AF8B-0A295A383B64}" srcOrd="14" destOrd="0" presId="urn:microsoft.com/office/officeart/2005/8/layout/cycle2"/>
    <dgm:cxn modelId="{85D71B2F-137D-483C-9A20-AE280DD77780}" type="presParOf" srcId="{03794F1B-2625-4EC2-8189-AB5B10D51414}" destId="{88B08FCA-B7F5-4274-A0E9-7EC374B026E6}" srcOrd="15" destOrd="0" presId="urn:microsoft.com/office/officeart/2005/8/layout/cycle2"/>
    <dgm:cxn modelId="{7B0FD914-3A56-4569-BF2C-1D9B069BAF0D}" type="presParOf" srcId="{88B08FCA-B7F5-4274-A0E9-7EC374B026E6}" destId="{30E53213-71CC-4BA5-8A98-5DDB51930155}" srcOrd="0" destOrd="0" presId="urn:microsoft.com/office/officeart/2005/8/layout/cycle2"/>
    <dgm:cxn modelId="{DDF8C269-AF63-4E76-AD2C-94D4510B4850}" type="presParOf" srcId="{03794F1B-2625-4EC2-8189-AB5B10D51414}" destId="{48D51DD4-3DF0-4B04-93A1-1F5355B39649}" srcOrd="16" destOrd="0" presId="urn:microsoft.com/office/officeart/2005/8/layout/cycle2"/>
    <dgm:cxn modelId="{6035A4E4-B4C7-4BE9-AF48-4829D8DBE5AA}" type="presParOf" srcId="{03794F1B-2625-4EC2-8189-AB5B10D51414}" destId="{D77F0F06-E7D2-45E1-8821-02225D99D013}" srcOrd="17" destOrd="0" presId="urn:microsoft.com/office/officeart/2005/8/layout/cycle2"/>
    <dgm:cxn modelId="{8103BBBC-3233-46F5-B903-9C3E79FDA817}" type="presParOf" srcId="{D77F0F06-E7D2-45E1-8821-02225D99D013}" destId="{46D08195-0DCA-4C16-93C3-87102E6F288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1" dirty="0">
              <a:solidFill>
                <a:srgbClr val="000000"/>
              </a:solidFill>
            </a:rPr>
            <a:t>Staff engagement</a:t>
          </a:r>
          <a:endParaRPr lang="en-GB" sz="140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rgbClr val="00B050"/>
        </a:solidFill>
      </dgm:spPr>
      <dgm:t>
        <a:bodyPr/>
        <a:lstStyle/>
        <a:p>
          <a:r>
            <a:rPr lang="en-GB" sz="1400" b="1"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chemeClr val="accent5">
            <a:lumMod val="10000"/>
            <a:lumOff val="90000"/>
          </a:schemeClr>
        </a:solidFill>
      </dgm:spPr>
      <dgm:t>
        <a:bodyPr/>
        <a:lstStyle/>
        <a:p>
          <a:r>
            <a:rPr lang="en-GB" sz="1400" b="1" dirty="0">
              <a:solidFill>
                <a:schemeClr val="tx1"/>
              </a:solidFill>
            </a:rPr>
            <a:t>Clinical Data</a:t>
          </a:r>
          <a:endParaRPr lang="en-GB" sz="1400" dirty="0">
            <a:solidFill>
              <a:schemeClr val="tx1"/>
            </a:solidFill>
          </a:endParaRP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C0AF6811-ACE6-4F9F-AC3A-F7F51E3A3189}" type="presOf" srcId="{5E69632D-0CFB-4BBC-BB80-43923FC2B171}" destId="{7C717E18-04CA-46E8-B54F-3D19D9367781}" srcOrd="0" destOrd="0" presId="urn:microsoft.com/office/officeart/2005/8/layout/hChevron3"/>
    <dgm:cxn modelId="{7DC94929-B714-4C62-AC8F-299C9E73EFDC}" srcId="{1035D5ED-B929-44FA-9AE3-10D8A0BC05F0}" destId="{5E69632D-0CFB-4BBC-BB80-43923FC2B171}" srcOrd="0" destOrd="0" parTransId="{4D55D048-77B8-48F1-A809-4220EC5366BF}" sibTransId="{0E0E1F6C-6B44-45E2-8842-1EDE372586E1}"/>
    <dgm:cxn modelId="{B19C1C3D-85C1-4FBB-A34D-5F260C094AA6}" type="presOf" srcId="{1035D5ED-B929-44FA-9AE3-10D8A0BC05F0}" destId="{971F8BB6-99C5-4A26-BD71-FE6132118AB0}" srcOrd="0" destOrd="0" presId="urn:microsoft.com/office/officeart/2005/8/layout/hChevron3"/>
    <dgm:cxn modelId="{DEDFB264-BE95-4EA4-B9B6-B2B1A74FEAD7}" type="presOf" srcId="{B94B3580-9D27-46AF-A590-42BD249621E6}" destId="{32FAD1BF-788B-492A-9159-7DFE26198FCF}" srcOrd="0" destOrd="0" presId="urn:microsoft.com/office/officeart/2005/8/layout/hChevron3"/>
    <dgm:cxn modelId="{EA05249E-62CC-4907-AE12-2F06A439E5FC}" type="presOf" srcId="{55ED17FB-FB32-4592-834B-53E59F044CF2}" destId="{7DDED7E2-D520-4748-8B54-9B026B641D34}"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1AD5D61D-1CA7-4078-A72E-F7754A991987}" type="presParOf" srcId="{971F8BB6-99C5-4A26-BD71-FE6132118AB0}" destId="{7C717E18-04CA-46E8-B54F-3D19D9367781}" srcOrd="0" destOrd="0" presId="urn:microsoft.com/office/officeart/2005/8/layout/hChevron3"/>
    <dgm:cxn modelId="{C040C83F-78D1-4145-8B49-1F8DABB71EC2}" type="presParOf" srcId="{971F8BB6-99C5-4A26-BD71-FE6132118AB0}" destId="{58B3C2CD-B364-4E5A-A4A3-5D65BDEE7C1B}" srcOrd="1" destOrd="0" presId="urn:microsoft.com/office/officeart/2005/8/layout/hChevron3"/>
    <dgm:cxn modelId="{AD2E4E14-47AA-4BAB-926C-499EF2AA677D}" type="presParOf" srcId="{971F8BB6-99C5-4A26-BD71-FE6132118AB0}" destId="{7DDED7E2-D520-4748-8B54-9B026B641D34}" srcOrd="2" destOrd="0" presId="urn:microsoft.com/office/officeart/2005/8/layout/hChevron3"/>
    <dgm:cxn modelId="{66344F94-30F3-4894-B98D-5F84DCD57577}" type="presParOf" srcId="{971F8BB6-99C5-4A26-BD71-FE6132118AB0}" destId="{99D87E4C-85B7-4AB8-97F1-39A8D977B2B5}" srcOrd="3" destOrd="0" presId="urn:microsoft.com/office/officeart/2005/8/layout/hChevron3"/>
    <dgm:cxn modelId="{216043C4-7AA3-4ABB-8AB7-2C9F3FCDF3EE}"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1" dirty="0">
              <a:solidFill>
                <a:srgbClr val="000000"/>
              </a:solidFill>
            </a:rPr>
            <a:t>Staff engagement</a:t>
          </a:r>
          <a:endParaRPr lang="en-GB" sz="140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rgbClr val="00B050"/>
        </a:solidFill>
      </dgm:spPr>
      <dgm:t>
        <a:bodyPr/>
        <a:lstStyle/>
        <a:p>
          <a:r>
            <a:rPr lang="en-GB" sz="1400" b="1"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chemeClr val="accent5">
            <a:lumMod val="10000"/>
            <a:lumOff val="90000"/>
          </a:schemeClr>
        </a:solidFill>
      </dgm:spPr>
      <dgm:t>
        <a:bodyPr/>
        <a:lstStyle/>
        <a:p>
          <a:r>
            <a:rPr lang="en-GB" sz="1400" b="1" dirty="0">
              <a:solidFill>
                <a:schemeClr val="tx1"/>
              </a:solidFill>
            </a:rPr>
            <a:t>Clinical Data</a:t>
          </a:r>
          <a:endParaRPr lang="en-GB" sz="1400" dirty="0">
            <a:solidFill>
              <a:schemeClr val="tx1"/>
            </a:solidFill>
          </a:endParaRP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C0AF6811-ACE6-4F9F-AC3A-F7F51E3A3189}" type="presOf" srcId="{5E69632D-0CFB-4BBC-BB80-43923FC2B171}" destId="{7C717E18-04CA-46E8-B54F-3D19D9367781}" srcOrd="0" destOrd="0" presId="urn:microsoft.com/office/officeart/2005/8/layout/hChevron3"/>
    <dgm:cxn modelId="{7DC94929-B714-4C62-AC8F-299C9E73EFDC}" srcId="{1035D5ED-B929-44FA-9AE3-10D8A0BC05F0}" destId="{5E69632D-0CFB-4BBC-BB80-43923FC2B171}" srcOrd="0" destOrd="0" parTransId="{4D55D048-77B8-48F1-A809-4220EC5366BF}" sibTransId="{0E0E1F6C-6B44-45E2-8842-1EDE372586E1}"/>
    <dgm:cxn modelId="{B19C1C3D-85C1-4FBB-A34D-5F260C094AA6}" type="presOf" srcId="{1035D5ED-B929-44FA-9AE3-10D8A0BC05F0}" destId="{971F8BB6-99C5-4A26-BD71-FE6132118AB0}" srcOrd="0" destOrd="0" presId="urn:microsoft.com/office/officeart/2005/8/layout/hChevron3"/>
    <dgm:cxn modelId="{DEDFB264-BE95-4EA4-B9B6-B2B1A74FEAD7}" type="presOf" srcId="{B94B3580-9D27-46AF-A590-42BD249621E6}" destId="{32FAD1BF-788B-492A-9159-7DFE26198FCF}" srcOrd="0" destOrd="0" presId="urn:microsoft.com/office/officeart/2005/8/layout/hChevron3"/>
    <dgm:cxn modelId="{EA05249E-62CC-4907-AE12-2F06A439E5FC}" type="presOf" srcId="{55ED17FB-FB32-4592-834B-53E59F044CF2}" destId="{7DDED7E2-D520-4748-8B54-9B026B641D34}"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1AD5D61D-1CA7-4078-A72E-F7754A991987}" type="presParOf" srcId="{971F8BB6-99C5-4A26-BD71-FE6132118AB0}" destId="{7C717E18-04CA-46E8-B54F-3D19D9367781}" srcOrd="0" destOrd="0" presId="urn:microsoft.com/office/officeart/2005/8/layout/hChevron3"/>
    <dgm:cxn modelId="{C040C83F-78D1-4145-8B49-1F8DABB71EC2}" type="presParOf" srcId="{971F8BB6-99C5-4A26-BD71-FE6132118AB0}" destId="{58B3C2CD-B364-4E5A-A4A3-5D65BDEE7C1B}" srcOrd="1" destOrd="0" presId="urn:microsoft.com/office/officeart/2005/8/layout/hChevron3"/>
    <dgm:cxn modelId="{AD2E4E14-47AA-4BAB-926C-499EF2AA677D}" type="presParOf" srcId="{971F8BB6-99C5-4A26-BD71-FE6132118AB0}" destId="{7DDED7E2-D520-4748-8B54-9B026B641D34}" srcOrd="2" destOrd="0" presId="urn:microsoft.com/office/officeart/2005/8/layout/hChevron3"/>
    <dgm:cxn modelId="{66344F94-30F3-4894-B98D-5F84DCD57577}" type="presParOf" srcId="{971F8BB6-99C5-4A26-BD71-FE6132118AB0}" destId="{99D87E4C-85B7-4AB8-97F1-39A8D977B2B5}" srcOrd="3" destOrd="0" presId="urn:microsoft.com/office/officeart/2005/8/layout/hChevron3"/>
    <dgm:cxn modelId="{216043C4-7AA3-4ABB-8AB7-2C9F3FCDF3EE}"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0" dirty="0">
              <a:solidFill>
                <a:srgbClr val="000000"/>
              </a:solidFill>
            </a:rPr>
            <a:t>Staff engagement</a:t>
          </a:r>
          <a:endParaRPr lang="en-GB" sz="1400" b="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chemeClr val="accent2">
            <a:lumMod val="20000"/>
            <a:lumOff val="80000"/>
          </a:schemeClr>
        </a:solidFill>
      </dgm:spPr>
      <dgm:t>
        <a:bodyPr/>
        <a:lstStyle/>
        <a:p>
          <a:r>
            <a:rPr lang="en-GB" sz="1400" b="0"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rgbClr val="7030A0"/>
        </a:solidFill>
      </dgm:spPr>
      <dgm:t>
        <a:bodyPr/>
        <a:lstStyle/>
        <a:p>
          <a:r>
            <a:rPr lang="en-GB" sz="1400" b="1" dirty="0">
              <a:solidFill>
                <a:schemeClr val="bg1"/>
              </a:solidFill>
            </a:rPr>
            <a:t>Clinical Data</a:t>
          </a: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C0AF6811-ACE6-4F9F-AC3A-F7F51E3A3189}" type="presOf" srcId="{5E69632D-0CFB-4BBC-BB80-43923FC2B171}" destId="{7C717E18-04CA-46E8-B54F-3D19D9367781}" srcOrd="0" destOrd="0" presId="urn:microsoft.com/office/officeart/2005/8/layout/hChevron3"/>
    <dgm:cxn modelId="{7DC94929-B714-4C62-AC8F-299C9E73EFDC}" srcId="{1035D5ED-B929-44FA-9AE3-10D8A0BC05F0}" destId="{5E69632D-0CFB-4BBC-BB80-43923FC2B171}" srcOrd="0" destOrd="0" parTransId="{4D55D048-77B8-48F1-A809-4220EC5366BF}" sibTransId="{0E0E1F6C-6B44-45E2-8842-1EDE372586E1}"/>
    <dgm:cxn modelId="{B19C1C3D-85C1-4FBB-A34D-5F260C094AA6}" type="presOf" srcId="{1035D5ED-B929-44FA-9AE3-10D8A0BC05F0}" destId="{971F8BB6-99C5-4A26-BD71-FE6132118AB0}" srcOrd="0" destOrd="0" presId="urn:microsoft.com/office/officeart/2005/8/layout/hChevron3"/>
    <dgm:cxn modelId="{DEDFB264-BE95-4EA4-B9B6-B2B1A74FEAD7}" type="presOf" srcId="{B94B3580-9D27-46AF-A590-42BD249621E6}" destId="{32FAD1BF-788B-492A-9159-7DFE26198FCF}" srcOrd="0" destOrd="0" presId="urn:microsoft.com/office/officeart/2005/8/layout/hChevron3"/>
    <dgm:cxn modelId="{EA05249E-62CC-4907-AE12-2F06A439E5FC}" type="presOf" srcId="{55ED17FB-FB32-4592-834B-53E59F044CF2}" destId="{7DDED7E2-D520-4748-8B54-9B026B641D34}"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1AD5D61D-1CA7-4078-A72E-F7754A991987}" type="presParOf" srcId="{971F8BB6-99C5-4A26-BD71-FE6132118AB0}" destId="{7C717E18-04CA-46E8-B54F-3D19D9367781}" srcOrd="0" destOrd="0" presId="urn:microsoft.com/office/officeart/2005/8/layout/hChevron3"/>
    <dgm:cxn modelId="{C040C83F-78D1-4145-8B49-1F8DABB71EC2}" type="presParOf" srcId="{971F8BB6-99C5-4A26-BD71-FE6132118AB0}" destId="{58B3C2CD-B364-4E5A-A4A3-5D65BDEE7C1B}" srcOrd="1" destOrd="0" presId="urn:microsoft.com/office/officeart/2005/8/layout/hChevron3"/>
    <dgm:cxn modelId="{AD2E4E14-47AA-4BAB-926C-499EF2AA677D}" type="presParOf" srcId="{971F8BB6-99C5-4A26-BD71-FE6132118AB0}" destId="{7DDED7E2-D520-4748-8B54-9B026B641D34}" srcOrd="2" destOrd="0" presId="urn:microsoft.com/office/officeart/2005/8/layout/hChevron3"/>
    <dgm:cxn modelId="{66344F94-30F3-4894-B98D-5F84DCD57577}" type="presParOf" srcId="{971F8BB6-99C5-4A26-BD71-FE6132118AB0}" destId="{99D87E4C-85B7-4AB8-97F1-39A8D977B2B5}" srcOrd="3" destOrd="0" presId="urn:microsoft.com/office/officeart/2005/8/layout/hChevron3"/>
    <dgm:cxn modelId="{216043C4-7AA3-4ABB-8AB7-2C9F3FCDF3EE}"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E691790-0A11-453D-9F62-1A295D3ED726}"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GB"/>
        </a:p>
      </dgm:t>
    </dgm:pt>
    <dgm:pt modelId="{9ABE1B9E-CCEB-4CAC-8C92-3AB7E498E1BE}">
      <dgm:prSet phldrT="[Text]"/>
      <dgm:spPr>
        <a:solidFill>
          <a:srgbClr val="7030A0"/>
        </a:solidFill>
      </dgm:spPr>
      <dgm:t>
        <a:bodyPr/>
        <a:lstStyle/>
        <a:p>
          <a:r>
            <a:rPr lang="en-GB" b="1" i="0" dirty="0"/>
            <a:t>Lights on data </a:t>
          </a:r>
          <a:endParaRPr lang="en-GB" dirty="0"/>
        </a:p>
      </dgm:t>
    </dgm:pt>
    <dgm:pt modelId="{1E99623F-BE6D-40E5-83AE-A7A2D5A01D65}" type="parTrans" cxnId="{CDCB55A7-6CD4-4E1F-B638-54DE8C951319}">
      <dgm:prSet/>
      <dgm:spPr/>
      <dgm:t>
        <a:bodyPr/>
        <a:lstStyle/>
        <a:p>
          <a:endParaRPr lang="en-GB"/>
        </a:p>
      </dgm:t>
    </dgm:pt>
    <dgm:pt modelId="{9E256397-A330-40E2-AE61-D762ADCA5D83}" type="sibTrans" cxnId="{CDCB55A7-6CD4-4E1F-B638-54DE8C951319}">
      <dgm:prSet/>
      <dgm:spPr/>
      <dgm:t>
        <a:bodyPr/>
        <a:lstStyle/>
        <a:p>
          <a:endParaRPr lang="en-GB"/>
        </a:p>
      </dgm:t>
    </dgm:pt>
    <dgm:pt modelId="{29C60779-C452-4E39-AE6A-26428494DCF3}">
      <dgm:prSet phldrT="[Text]"/>
      <dgm:spPr>
        <a:noFill/>
        <a:ln>
          <a:solidFill>
            <a:srgbClr val="7030A0">
              <a:alpha val="90000"/>
            </a:srgbClr>
          </a:solidFill>
        </a:ln>
      </dgm:spPr>
      <dgm:t>
        <a:bodyPr/>
        <a:lstStyle/>
        <a:p>
          <a:r>
            <a:rPr lang="en-GB" b="0" dirty="0"/>
            <a:t>Provides Trust level data and is good for identifying trends and patterns</a:t>
          </a:r>
          <a:endParaRPr lang="en-GB" dirty="0"/>
        </a:p>
      </dgm:t>
    </dgm:pt>
    <dgm:pt modelId="{50F3781A-1E7F-40BD-970D-ABFE575FD152}" type="parTrans" cxnId="{D195F495-FABE-452C-BBCC-BD8FB2E3AD44}">
      <dgm:prSet/>
      <dgm:spPr/>
      <dgm:t>
        <a:bodyPr/>
        <a:lstStyle/>
        <a:p>
          <a:endParaRPr lang="en-GB"/>
        </a:p>
      </dgm:t>
    </dgm:pt>
    <dgm:pt modelId="{CAC1278C-2455-441C-B4BE-90A8B1E93C94}" type="sibTrans" cxnId="{D195F495-FABE-452C-BBCC-BD8FB2E3AD44}">
      <dgm:prSet/>
      <dgm:spPr/>
      <dgm:t>
        <a:bodyPr/>
        <a:lstStyle/>
        <a:p>
          <a:endParaRPr lang="en-GB"/>
        </a:p>
      </dgm:t>
    </dgm:pt>
    <dgm:pt modelId="{28229360-316B-46B8-9899-9325E605E443}">
      <dgm:prSet phldrT="[Text]"/>
      <dgm:spPr>
        <a:solidFill>
          <a:srgbClr val="7030A0"/>
        </a:solidFill>
      </dgm:spPr>
      <dgm:t>
        <a:bodyPr/>
        <a:lstStyle/>
        <a:p>
          <a:r>
            <a:rPr lang="en-GB" b="1" i="0" dirty="0"/>
            <a:t>Cerner reports </a:t>
          </a:r>
          <a:endParaRPr lang="en-GB" dirty="0"/>
        </a:p>
      </dgm:t>
    </dgm:pt>
    <dgm:pt modelId="{6262B1AB-A8FD-4BDD-B6AE-8ABAC6785D9C}" type="parTrans" cxnId="{89691DF9-E989-430C-B2A7-AFA010FF1592}">
      <dgm:prSet/>
      <dgm:spPr/>
      <dgm:t>
        <a:bodyPr/>
        <a:lstStyle/>
        <a:p>
          <a:endParaRPr lang="en-GB"/>
        </a:p>
      </dgm:t>
    </dgm:pt>
    <dgm:pt modelId="{45872CB2-25A3-42BB-9189-B2BAAEE9AAFA}" type="sibTrans" cxnId="{89691DF9-E989-430C-B2A7-AFA010FF1592}">
      <dgm:prSet/>
      <dgm:spPr/>
      <dgm:t>
        <a:bodyPr/>
        <a:lstStyle/>
        <a:p>
          <a:endParaRPr lang="en-GB"/>
        </a:p>
      </dgm:t>
    </dgm:pt>
    <dgm:pt modelId="{55128FED-BCA5-4B47-A872-B912A89415B4}">
      <dgm:prSet/>
      <dgm:spPr>
        <a:solidFill>
          <a:srgbClr val="7030A0"/>
        </a:solidFill>
      </dgm:spPr>
      <dgm:t>
        <a:bodyPr/>
        <a:lstStyle/>
        <a:p>
          <a:r>
            <a:rPr lang="en-GB" b="1" i="0" dirty="0" err="1"/>
            <a:t>Qlik</a:t>
          </a:r>
          <a:r>
            <a:rPr lang="en-GB" b="1" i="0" dirty="0"/>
            <a:t> sense </a:t>
          </a:r>
        </a:p>
      </dgm:t>
    </dgm:pt>
    <dgm:pt modelId="{B3B800B6-3968-4238-ACAE-F72E5C876974}" type="parTrans" cxnId="{58F88806-ED97-437C-9077-AAEC80A49F9D}">
      <dgm:prSet/>
      <dgm:spPr/>
      <dgm:t>
        <a:bodyPr/>
        <a:lstStyle/>
        <a:p>
          <a:endParaRPr lang="en-GB"/>
        </a:p>
      </dgm:t>
    </dgm:pt>
    <dgm:pt modelId="{3D586F6E-0F81-4E85-B314-5AF9D678D4BB}" type="sibTrans" cxnId="{58F88806-ED97-437C-9077-AAEC80A49F9D}">
      <dgm:prSet/>
      <dgm:spPr/>
      <dgm:t>
        <a:bodyPr/>
        <a:lstStyle/>
        <a:p>
          <a:endParaRPr lang="en-GB"/>
        </a:p>
      </dgm:t>
    </dgm:pt>
    <dgm:pt modelId="{4D171049-3CF7-4472-91B3-AA489B81E836}">
      <dgm:prSet phldrT="[Text]"/>
      <dgm:spPr>
        <a:noFill/>
        <a:ln>
          <a:solidFill>
            <a:srgbClr val="7030A0">
              <a:alpha val="90000"/>
            </a:srgbClr>
          </a:solidFill>
        </a:ln>
      </dgm:spPr>
      <dgm:t>
        <a:bodyPr/>
        <a:lstStyle/>
        <a:p>
          <a:r>
            <a:rPr lang="en-GB" b="0" dirty="0"/>
            <a:t>Cerner reports that are available at go live!</a:t>
          </a:r>
          <a:endParaRPr lang="en-GB" dirty="0"/>
        </a:p>
      </dgm:t>
    </dgm:pt>
    <dgm:pt modelId="{21D81F1F-2B8E-4926-AB34-29689AB5B3D4}" type="parTrans" cxnId="{6D2EFFA4-0730-4338-8F26-88E696C85C94}">
      <dgm:prSet/>
      <dgm:spPr/>
      <dgm:t>
        <a:bodyPr/>
        <a:lstStyle/>
        <a:p>
          <a:endParaRPr lang="en-GB"/>
        </a:p>
      </dgm:t>
    </dgm:pt>
    <dgm:pt modelId="{B16BA2E1-CE2B-4BF9-B30D-23044502A2BA}" type="sibTrans" cxnId="{6D2EFFA4-0730-4338-8F26-88E696C85C94}">
      <dgm:prSet/>
      <dgm:spPr/>
      <dgm:t>
        <a:bodyPr/>
        <a:lstStyle/>
        <a:p>
          <a:endParaRPr lang="en-GB"/>
        </a:p>
      </dgm:t>
    </dgm:pt>
    <dgm:pt modelId="{1496566B-CB5A-4FA8-B6CB-15CDBE606ABB}">
      <dgm:prSet/>
      <dgm:spPr>
        <a:noFill/>
        <a:ln>
          <a:solidFill>
            <a:srgbClr val="7030A0">
              <a:alpha val="90000"/>
            </a:srgbClr>
          </a:solidFill>
        </a:ln>
      </dgm:spPr>
      <dgm:t>
        <a:bodyPr/>
        <a:lstStyle/>
        <a:p>
          <a:r>
            <a:rPr lang="en-GB" i="0" dirty="0"/>
            <a:t>I</a:t>
          </a:r>
          <a:r>
            <a:rPr lang="en-GB" b="0" i="0" dirty="0"/>
            <a:t>nternal team that build bespoke dashboards</a:t>
          </a:r>
          <a:endParaRPr lang="en-GB" b="1" i="0" dirty="0"/>
        </a:p>
      </dgm:t>
    </dgm:pt>
    <dgm:pt modelId="{74FA698A-370A-4DCB-B688-E15FEFE9DE5E}" type="parTrans" cxnId="{0187350B-99BE-4878-B9CA-C1E8A095D208}">
      <dgm:prSet/>
      <dgm:spPr/>
      <dgm:t>
        <a:bodyPr/>
        <a:lstStyle/>
        <a:p>
          <a:endParaRPr lang="en-GB"/>
        </a:p>
      </dgm:t>
    </dgm:pt>
    <dgm:pt modelId="{FDA5FFF1-CCB1-4D5E-AECF-6C8486DB17DF}" type="sibTrans" cxnId="{0187350B-99BE-4878-B9CA-C1E8A095D208}">
      <dgm:prSet/>
      <dgm:spPr/>
      <dgm:t>
        <a:bodyPr/>
        <a:lstStyle/>
        <a:p>
          <a:endParaRPr lang="en-GB"/>
        </a:p>
      </dgm:t>
    </dgm:pt>
    <dgm:pt modelId="{56DD3FA5-075B-4F6D-B578-3D7BDC03287E}" type="pres">
      <dgm:prSet presAssocID="{4E691790-0A11-453D-9F62-1A295D3ED726}" presName="Name0" presStyleCnt="0">
        <dgm:presLayoutVars>
          <dgm:dir/>
          <dgm:animLvl val="lvl"/>
          <dgm:resizeHandles val="exact"/>
        </dgm:presLayoutVars>
      </dgm:prSet>
      <dgm:spPr/>
    </dgm:pt>
    <dgm:pt modelId="{1089802D-F35E-40AE-93BB-F8779AA219BB}" type="pres">
      <dgm:prSet presAssocID="{9ABE1B9E-CCEB-4CAC-8C92-3AB7E498E1BE}" presName="linNode" presStyleCnt="0"/>
      <dgm:spPr/>
    </dgm:pt>
    <dgm:pt modelId="{142AA82F-BAD2-4F81-9797-B3813FFB8471}" type="pres">
      <dgm:prSet presAssocID="{9ABE1B9E-CCEB-4CAC-8C92-3AB7E498E1BE}" presName="parentText" presStyleLbl="node1" presStyleIdx="0" presStyleCnt="3">
        <dgm:presLayoutVars>
          <dgm:chMax val="1"/>
          <dgm:bulletEnabled val="1"/>
        </dgm:presLayoutVars>
      </dgm:prSet>
      <dgm:spPr/>
    </dgm:pt>
    <dgm:pt modelId="{B7109F18-C729-45C1-818F-8E433AD4113B}" type="pres">
      <dgm:prSet presAssocID="{9ABE1B9E-CCEB-4CAC-8C92-3AB7E498E1BE}" presName="descendantText" presStyleLbl="alignAccFollowNode1" presStyleIdx="0" presStyleCnt="3">
        <dgm:presLayoutVars>
          <dgm:bulletEnabled val="1"/>
        </dgm:presLayoutVars>
      </dgm:prSet>
      <dgm:spPr/>
    </dgm:pt>
    <dgm:pt modelId="{EFE5C9F4-1D22-4E24-959D-119549D6C353}" type="pres">
      <dgm:prSet presAssocID="{9E256397-A330-40E2-AE61-D762ADCA5D83}" presName="sp" presStyleCnt="0"/>
      <dgm:spPr/>
    </dgm:pt>
    <dgm:pt modelId="{FDFF7938-B3E6-4969-9228-7A3B7FC3C315}" type="pres">
      <dgm:prSet presAssocID="{28229360-316B-46B8-9899-9325E605E443}" presName="linNode" presStyleCnt="0"/>
      <dgm:spPr/>
    </dgm:pt>
    <dgm:pt modelId="{B3C334BF-C731-4B89-9AFD-DE08EBC78E1A}" type="pres">
      <dgm:prSet presAssocID="{28229360-316B-46B8-9899-9325E605E443}" presName="parentText" presStyleLbl="node1" presStyleIdx="1" presStyleCnt="3">
        <dgm:presLayoutVars>
          <dgm:chMax val="1"/>
          <dgm:bulletEnabled val="1"/>
        </dgm:presLayoutVars>
      </dgm:prSet>
      <dgm:spPr/>
    </dgm:pt>
    <dgm:pt modelId="{7BD9320E-E74C-4E8E-992F-A9E4BCD8D2C2}" type="pres">
      <dgm:prSet presAssocID="{28229360-316B-46B8-9899-9325E605E443}" presName="descendantText" presStyleLbl="alignAccFollowNode1" presStyleIdx="1" presStyleCnt="3">
        <dgm:presLayoutVars>
          <dgm:bulletEnabled val="1"/>
        </dgm:presLayoutVars>
      </dgm:prSet>
      <dgm:spPr/>
    </dgm:pt>
    <dgm:pt modelId="{178E5D6A-82BB-4FED-87B3-547765DA80C1}" type="pres">
      <dgm:prSet presAssocID="{45872CB2-25A3-42BB-9189-B2BAAEE9AAFA}" presName="sp" presStyleCnt="0"/>
      <dgm:spPr/>
    </dgm:pt>
    <dgm:pt modelId="{743D0563-D4F3-4B7D-9A70-92F4BA95F1A5}" type="pres">
      <dgm:prSet presAssocID="{55128FED-BCA5-4B47-A872-B912A89415B4}" presName="linNode" presStyleCnt="0"/>
      <dgm:spPr/>
    </dgm:pt>
    <dgm:pt modelId="{20906E8F-6EB4-4A7C-9631-08E75FBB075D}" type="pres">
      <dgm:prSet presAssocID="{55128FED-BCA5-4B47-A872-B912A89415B4}" presName="parentText" presStyleLbl="node1" presStyleIdx="2" presStyleCnt="3">
        <dgm:presLayoutVars>
          <dgm:chMax val="1"/>
          <dgm:bulletEnabled val="1"/>
        </dgm:presLayoutVars>
      </dgm:prSet>
      <dgm:spPr/>
    </dgm:pt>
    <dgm:pt modelId="{70EF1615-FD8D-4A54-A863-401CE4311086}" type="pres">
      <dgm:prSet presAssocID="{55128FED-BCA5-4B47-A872-B912A89415B4}" presName="descendantText" presStyleLbl="alignAccFollowNode1" presStyleIdx="2" presStyleCnt="3">
        <dgm:presLayoutVars>
          <dgm:bulletEnabled val="1"/>
        </dgm:presLayoutVars>
      </dgm:prSet>
      <dgm:spPr/>
    </dgm:pt>
  </dgm:ptLst>
  <dgm:cxnLst>
    <dgm:cxn modelId="{58F88806-ED97-437C-9077-AAEC80A49F9D}" srcId="{4E691790-0A11-453D-9F62-1A295D3ED726}" destId="{55128FED-BCA5-4B47-A872-B912A89415B4}" srcOrd="2" destOrd="0" parTransId="{B3B800B6-3968-4238-ACAE-F72E5C876974}" sibTransId="{3D586F6E-0F81-4E85-B314-5AF9D678D4BB}"/>
    <dgm:cxn modelId="{0187350B-99BE-4878-B9CA-C1E8A095D208}" srcId="{55128FED-BCA5-4B47-A872-B912A89415B4}" destId="{1496566B-CB5A-4FA8-B6CB-15CDBE606ABB}" srcOrd="0" destOrd="0" parTransId="{74FA698A-370A-4DCB-B688-E15FEFE9DE5E}" sibTransId="{FDA5FFF1-CCB1-4D5E-AECF-6C8486DB17DF}"/>
    <dgm:cxn modelId="{8933BA23-6DD3-468E-BDDB-B9B8E8AE8DA4}" type="presOf" srcId="{1496566B-CB5A-4FA8-B6CB-15CDBE606ABB}" destId="{70EF1615-FD8D-4A54-A863-401CE4311086}" srcOrd="0" destOrd="0" presId="urn:microsoft.com/office/officeart/2005/8/layout/vList5"/>
    <dgm:cxn modelId="{8C032F2F-2754-4001-A0BE-EA7FF6567025}" type="presOf" srcId="{29C60779-C452-4E39-AE6A-26428494DCF3}" destId="{B7109F18-C729-45C1-818F-8E433AD4113B}" srcOrd="0" destOrd="0" presId="urn:microsoft.com/office/officeart/2005/8/layout/vList5"/>
    <dgm:cxn modelId="{8E272955-1FA4-490C-BDBD-B1425E53A1D0}" type="presOf" srcId="{28229360-316B-46B8-9899-9325E605E443}" destId="{B3C334BF-C731-4B89-9AFD-DE08EBC78E1A}" srcOrd="0" destOrd="0" presId="urn:microsoft.com/office/officeart/2005/8/layout/vList5"/>
    <dgm:cxn modelId="{18AD9E89-6A0C-4343-A6F4-7EFBA9541046}" type="presOf" srcId="{9ABE1B9E-CCEB-4CAC-8C92-3AB7E498E1BE}" destId="{142AA82F-BAD2-4F81-9797-B3813FFB8471}" srcOrd="0" destOrd="0" presId="urn:microsoft.com/office/officeart/2005/8/layout/vList5"/>
    <dgm:cxn modelId="{896DD291-DFA7-4367-AA4C-F074992839C8}" type="presOf" srcId="{55128FED-BCA5-4B47-A872-B912A89415B4}" destId="{20906E8F-6EB4-4A7C-9631-08E75FBB075D}" srcOrd="0" destOrd="0" presId="urn:microsoft.com/office/officeart/2005/8/layout/vList5"/>
    <dgm:cxn modelId="{D195F495-FABE-452C-BBCC-BD8FB2E3AD44}" srcId="{9ABE1B9E-CCEB-4CAC-8C92-3AB7E498E1BE}" destId="{29C60779-C452-4E39-AE6A-26428494DCF3}" srcOrd="0" destOrd="0" parTransId="{50F3781A-1E7F-40BD-970D-ABFE575FD152}" sibTransId="{CAC1278C-2455-441C-B4BE-90A8B1E93C94}"/>
    <dgm:cxn modelId="{E1C7599B-5121-4668-AB90-30B7405C5F7A}" type="presOf" srcId="{4D171049-3CF7-4472-91B3-AA489B81E836}" destId="{7BD9320E-E74C-4E8E-992F-A9E4BCD8D2C2}" srcOrd="0" destOrd="0" presId="urn:microsoft.com/office/officeart/2005/8/layout/vList5"/>
    <dgm:cxn modelId="{6D2EFFA4-0730-4338-8F26-88E696C85C94}" srcId="{28229360-316B-46B8-9899-9325E605E443}" destId="{4D171049-3CF7-4472-91B3-AA489B81E836}" srcOrd="0" destOrd="0" parTransId="{21D81F1F-2B8E-4926-AB34-29689AB5B3D4}" sibTransId="{B16BA2E1-CE2B-4BF9-B30D-23044502A2BA}"/>
    <dgm:cxn modelId="{CDCB55A7-6CD4-4E1F-B638-54DE8C951319}" srcId="{4E691790-0A11-453D-9F62-1A295D3ED726}" destId="{9ABE1B9E-CCEB-4CAC-8C92-3AB7E498E1BE}" srcOrd="0" destOrd="0" parTransId="{1E99623F-BE6D-40E5-83AE-A7A2D5A01D65}" sibTransId="{9E256397-A330-40E2-AE61-D762ADCA5D83}"/>
    <dgm:cxn modelId="{DD707CA8-F730-4BF2-B8A5-43580C626379}" type="presOf" srcId="{4E691790-0A11-453D-9F62-1A295D3ED726}" destId="{56DD3FA5-075B-4F6D-B578-3D7BDC03287E}" srcOrd="0" destOrd="0" presId="urn:microsoft.com/office/officeart/2005/8/layout/vList5"/>
    <dgm:cxn modelId="{89691DF9-E989-430C-B2A7-AFA010FF1592}" srcId="{4E691790-0A11-453D-9F62-1A295D3ED726}" destId="{28229360-316B-46B8-9899-9325E605E443}" srcOrd="1" destOrd="0" parTransId="{6262B1AB-A8FD-4BDD-B6AE-8ABAC6785D9C}" sibTransId="{45872CB2-25A3-42BB-9189-B2BAAEE9AAFA}"/>
    <dgm:cxn modelId="{C1B0C540-5228-4BF7-91E5-A768C5CA5BD6}" type="presParOf" srcId="{56DD3FA5-075B-4F6D-B578-3D7BDC03287E}" destId="{1089802D-F35E-40AE-93BB-F8779AA219BB}" srcOrd="0" destOrd="0" presId="urn:microsoft.com/office/officeart/2005/8/layout/vList5"/>
    <dgm:cxn modelId="{91037EBC-7304-4552-AB4D-8CE8DD212636}" type="presParOf" srcId="{1089802D-F35E-40AE-93BB-F8779AA219BB}" destId="{142AA82F-BAD2-4F81-9797-B3813FFB8471}" srcOrd="0" destOrd="0" presId="urn:microsoft.com/office/officeart/2005/8/layout/vList5"/>
    <dgm:cxn modelId="{490940E5-BAEE-447C-8E42-30357FBD1288}" type="presParOf" srcId="{1089802D-F35E-40AE-93BB-F8779AA219BB}" destId="{B7109F18-C729-45C1-818F-8E433AD4113B}" srcOrd="1" destOrd="0" presId="urn:microsoft.com/office/officeart/2005/8/layout/vList5"/>
    <dgm:cxn modelId="{F64525E4-9D76-45AB-9A74-FAC88D19707D}" type="presParOf" srcId="{56DD3FA5-075B-4F6D-B578-3D7BDC03287E}" destId="{EFE5C9F4-1D22-4E24-959D-119549D6C353}" srcOrd="1" destOrd="0" presId="urn:microsoft.com/office/officeart/2005/8/layout/vList5"/>
    <dgm:cxn modelId="{5AEE7348-D314-485F-819C-42695C844560}" type="presParOf" srcId="{56DD3FA5-075B-4F6D-B578-3D7BDC03287E}" destId="{FDFF7938-B3E6-4969-9228-7A3B7FC3C315}" srcOrd="2" destOrd="0" presId="urn:microsoft.com/office/officeart/2005/8/layout/vList5"/>
    <dgm:cxn modelId="{58890101-1498-4B6B-8DC7-FC696341062A}" type="presParOf" srcId="{FDFF7938-B3E6-4969-9228-7A3B7FC3C315}" destId="{B3C334BF-C731-4B89-9AFD-DE08EBC78E1A}" srcOrd="0" destOrd="0" presId="urn:microsoft.com/office/officeart/2005/8/layout/vList5"/>
    <dgm:cxn modelId="{7F57A412-6B46-4288-9FF6-7034FAF78CF8}" type="presParOf" srcId="{FDFF7938-B3E6-4969-9228-7A3B7FC3C315}" destId="{7BD9320E-E74C-4E8E-992F-A9E4BCD8D2C2}" srcOrd="1" destOrd="0" presId="urn:microsoft.com/office/officeart/2005/8/layout/vList5"/>
    <dgm:cxn modelId="{A527AD3B-2A7C-417C-BFC4-7057C04DFAF0}" type="presParOf" srcId="{56DD3FA5-075B-4F6D-B578-3D7BDC03287E}" destId="{178E5D6A-82BB-4FED-87B3-547765DA80C1}" srcOrd="3" destOrd="0" presId="urn:microsoft.com/office/officeart/2005/8/layout/vList5"/>
    <dgm:cxn modelId="{3D81B97B-2A5B-4A5D-AB4A-89FE42497D4A}" type="presParOf" srcId="{56DD3FA5-075B-4F6D-B578-3D7BDC03287E}" destId="{743D0563-D4F3-4B7D-9A70-92F4BA95F1A5}" srcOrd="4" destOrd="0" presId="urn:microsoft.com/office/officeart/2005/8/layout/vList5"/>
    <dgm:cxn modelId="{3D1C8A0F-538E-4C15-80A4-1B77C0C32D27}" type="presParOf" srcId="{743D0563-D4F3-4B7D-9A70-92F4BA95F1A5}" destId="{20906E8F-6EB4-4A7C-9631-08E75FBB075D}" srcOrd="0" destOrd="0" presId="urn:microsoft.com/office/officeart/2005/8/layout/vList5"/>
    <dgm:cxn modelId="{5EF7AEBC-2FDE-4E6A-B7B7-0AAE15D8AC5D}" type="presParOf" srcId="{743D0563-D4F3-4B7D-9A70-92F4BA95F1A5}" destId="{70EF1615-FD8D-4A54-A863-401CE4311086}"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1" dirty="0">
              <a:solidFill>
                <a:srgbClr val="000000"/>
              </a:solidFill>
            </a:rPr>
            <a:t>Staff engagement</a:t>
          </a:r>
          <a:endParaRPr lang="en-GB" sz="140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chemeClr val="accent2">
            <a:lumMod val="20000"/>
            <a:lumOff val="80000"/>
          </a:schemeClr>
        </a:solidFill>
      </dgm:spPr>
      <dgm:t>
        <a:bodyPr/>
        <a:lstStyle/>
        <a:p>
          <a:r>
            <a:rPr lang="en-GB" sz="1400" b="1"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chemeClr val="accent5">
            <a:lumMod val="10000"/>
            <a:lumOff val="90000"/>
          </a:schemeClr>
        </a:solidFill>
      </dgm:spPr>
      <dgm:t>
        <a:bodyPr/>
        <a:lstStyle/>
        <a:p>
          <a:r>
            <a:rPr lang="en-GB" sz="1400" b="1" dirty="0">
              <a:solidFill>
                <a:schemeClr val="tx1"/>
              </a:solidFill>
            </a:rPr>
            <a:t>Clinical Data</a:t>
          </a:r>
          <a:endParaRPr lang="en-GB" sz="1400" dirty="0">
            <a:solidFill>
              <a:schemeClr val="tx1"/>
            </a:solidFill>
          </a:endParaRP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C0AF6811-ACE6-4F9F-AC3A-F7F51E3A3189}" type="presOf" srcId="{5E69632D-0CFB-4BBC-BB80-43923FC2B171}" destId="{7C717E18-04CA-46E8-B54F-3D19D9367781}" srcOrd="0" destOrd="0" presId="urn:microsoft.com/office/officeart/2005/8/layout/hChevron3"/>
    <dgm:cxn modelId="{7DC94929-B714-4C62-AC8F-299C9E73EFDC}" srcId="{1035D5ED-B929-44FA-9AE3-10D8A0BC05F0}" destId="{5E69632D-0CFB-4BBC-BB80-43923FC2B171}" srcOrd="0" destOrd="0" parTransId="{4D55D048-77B8-48F1-A809-4220EC5366BF}" sibTransId="{0E0E1F6C-6B44-45E2-8842-1EDE372586E1}"/>
    <dgm:cxn modelId="{B19C1C3D-85C1-4FBB-A34D-5F260C094AA6}" type="presOf" srcId="{1035D5ED-B929-44FA-9AE3-10D8A0BC05F0}" destId="{971F8BB6-99C5-4A26-BD71-FE6132118AB0}" srcOrd="0" destOrd="0" presId="urn:microsoft.com/office/officeart/2005/8/layout/hChevron3"/>
    <dgm:cxn modelId="{DEDFB264-BE95-4EA4-B9B6-B2B1A74FEAD7}" type="presOf" srcId="{B94B3580-9D27-46AF-A590-42BD249621E6}" destId="{32FAD1BF-788B-492A-9159-7DFE26198FCF}" srcOrd="0" destOrd="0" presId="urn:microsoft.com/office/officeart/2005/8/layout/hChevron3"/>
    <dgm:cxn modelId="{EA05249E-62CC-4907-AE12-2F06A439E5FC}" type="presOf" srcId="{55ED17FB-FB32-4592-834B-53E59F044CF2}" destId="{7DDED7E2-D520-4748-8B54-9B026B641D34}"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1AD5D61D-1CA7-4078-A72E-F7754A991987}" type="presParOf" srcId="{971F8BB6-99C5-4A26-BD71-FE6132118AB0}" destId="{7C717E18-04CA-46E8-B54F-3D19D9367781}" srcOrd="0" destOrd="0" presId="urn:microsoft.com/office/officeart/2005/8/layout/hChevron3"/>
    <dgm:cxn modelId="{C040C83F-78D1-4145-8B49-1F8DABB71EC2}" type="presParOf" srcId="{971F8BB6-99C5-4A26-BD71-FE6132118AB0}" destId="{58B3C2CD-B364-4E5A-A4A3-5D65BDEE7C1B}" srcOrd="1" destOrd="0" presId="urn:microsoft.com/office/officeart/2005/8/layout/hChevron3"/>
    <dgm:cxn modelId="{AD2E4E14-47AA-4BAB-926C-499EF2AA677D}" type="presParOf" srcId="{971F8BB6-99C5-4A26-BD71-FE6132118AB0}" destId="{7DDED7E2-D520-4748-8B54-9B026B641D34}" srcOrd="2" destOrd="0" presId="urn:microsoft.com/office/officeart/2005/8/layout/hChevron3"/>
    <dgm:cxn modelId="{66344F94-30F3-4894-B98D-5F84DCD57577}" type="presParOf" srcId="{971F8BB6-99C5-4A26-BD71-FE6132118AB0}" destId="{99D87E4C-85B7-4AB8-97F1-39A8D977B2B5}" srcOrd="3" destOrd="0" presId="urn:microsoft.com/office/officeart/2005/8/layout/hChevron3"/>
    <dgm:cxn modelId="{216043C4-7AA3-4ABB-8AB7-2C9F3FCDF3EE}"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0" dirty="0">
              <a:solidFill>
                <a:srgbClr val="000000"/>
              </a:solidFill>
            </a:rPr>
            <a:t>Staff engagement</a:t>
          </a:r>
          <a:endParaRPr lang="en-GB" sz="1400" b="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chemeClr val="accent2">
            <a:lumMod val="20000"/>
            <a:lumOff val="80000"/>
          </a:schemeClr>
        </a:solidFill>
      </dgm:spPr>
      <dgm:t>
        <a:bodyPr/>
        <a:lstStyle/>
        <a:p>
          <a:r>
            <a:rPr lang="en-GB" sz="1400" b="0"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rgbClr val="7030A0"/>
        </a:solidFill>
      </dgm:spPr>
      <dgm:t>
        <a:bodyPr/>
        <a:lstStyle/>
        <a:p>
          <a:r>
            <a:rPr lang="en-GB" sz="1400" b="1" dirty="0">
              <a:solidFill>
                <a:schemeClr val="bg1"/>
              </a:solidFill>
            </a:rPr>
            <a:t>Clinical Data</a:t>
          </a: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2BB39627-1577-4EE5-9796-D8E11D764F25}" type="presOf" srcId="{5E69632D-0CFB-4BBC-BB80-43923FC2B171}" destId="{7C717E18-04CA-46E8-B54F-3D19D9367781}" srcOrd="0" destOrd="0" presId="urn:microsoft.com/office/officeart/2005/8/layout/hChevron3"/>
    <dgm:cxn modelId="{7DC94929-B714-4C62-AC8F-299C9E73EFDC}" srcId="{1035D5ED-B929-44FA-9AE3-10D8A0BC05F0}" destId="{5E69632D-0CFB-4BBC-BB80-43923FC2B171}" srcOrd="0" destOrd="0" parTransId="{4D55D048-77B8-48F1-A809-4220EC5366BF}" sibTransId="{0E0E1F6C-6B44-45E2-8842-1EDE372586E1}"/>
    <dgm:cxn modelId="{8DFA7A35-A943-47F0-ABC1-8F490FE5F03D}" type="presOf" srcId="{55ED17FB-FB32-4592-834B-53E59F044CF2}" destId="{7DDED7E2-D520-4748-8B54-9B026B641D34}" srcOrd="0" destOrd="0" presId="urn:microsoft.com/office/officeart/2005/8/layout/hChevron3"/>
    <dgm:cxn modelId="{DC066137-0BB1-4A10-AC54-71CCAD8D9802}" type="presOf" srcId="{1035D5ED-B929-44FA-9AE3-10D8A0BC05F0}" destId="{971F8BB6-99C5-4A26-BD71-FE6132118AB0}"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3018E6C6-53B8-4DB3-B356-DF86349AA954}" type="presOf" srcId="{B94B3580-9D27-46AF-A590-42BD249621E6}" destId="{32FAD1BF-788B-492A-9159-7DFE26198FCF}" srcOrd="0" destOrd="0" presId="urn:microsoft.com/office/officeart/2005/8/layout/hChevron3"/>
    <dgm:cxn modelId="{25E76654-0229-4CC5-8B8E-B6C986C370D0}" type="presParOf" srcId="{971F8BB6-99C5-4A26-BD71-FE6132118AB0}" destId="{7C717E18-04CA-46E8-B54F-3D19D9367781}" srcOrd="0" destOrd="0" presId="urn:microsoft.com/office/officeart/2005/8/layout/hChevron3"/>
    <dgm:cxn modelId="{A3529572-AFCA-4722-A6E0-3FA6F4A69F05}" type="presParOf" srcId="{971F8BB6-99C5-4A26-BD71-FE6132118AB0}" destId="{58B3C2CD-B364-4E5A-A4A3-5D65BDEE7C1B}" srcOrd="1" destOrd="0" presId="urn:microsoft.com/office/officeart/2005/8/layout/hChevron3"/>
    <dgm:cxn modelId="{FB4FCC26-F22B-48C0-A33C-8AA4DB0F5B34}" type="presParOf" srcId="{971F8BB6-99C5-4A26-BD71-FE6132118AB0}" destId="{7DDED7E2-D520-4748-8B54-9B026B641D34}" srcOrd="2" destOrd="0" presId="urn:microsoft.com/office/officeart/2005/8/layout/hChevron3"/>
    <dgm:cxn modelId="{FB2485AA-3B6D-4521-A434-B65A08D53CBD}" type="presParOf" srcId="{971F8BB6-99C5-4A26-BD71-FE6132118AB0}" destId="{99D87E4C-85B7-4AB8-97F1-39A8D977B2B5}" srcOrd="3" destOrd="0" presId="urn:microsoft.com/office/officeart/2005/8/layout/hChevron3"/>
    <dgm:cxn modelId="{214337D9-CE96-4FE5-9DD9-3ADD3C5B48E5}"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0" dirty="0">
              <a:solidFill>
                <a:srgbClr val="000000"/>
              </a:solidFill>
            </a:rPr>
            <a:t>Staff engagement</a:t>
          </a:r>
          <a:endParaRPr lang="en-GB" sz="1400" b="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chemeClr val="accent2">
            <a:lumMod val="20000"/>
            <a:lumOff val="80000"/>
          </a:schemeClr>
        </a:solidFill>
      </dgm:spPr>
      <dgm:t>
        <a:bodyPr/>
        <a:lstStyle/>
        <a:p>
          <a:r>
            <a:rPr lang="en-GB" sz="1400" b="0"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rgbClr val="7030A0"/>
        </a:solidFill>
      </dgm:spPr>
      <dgm:t>
        <a:bodyPr/>
        <a:lstStyle/>
        <a:p>
          <a:r>
            <a:rPr lang="en-GB" sz="1400" b="1" dirty="0">
              <a:solidFill>
                <a:schemeClr val="bg1"/>
              </a:solidFill>
            </a:rPr>
            <a:t>Clinical Data</a:t>
          </a: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21C2EA0A-7D07-4D94-BADE-B33B08121D42}" type="presOf" srcId="{5E69632D-0CFB-4BBC-BB80-43923FC2B171}" destId="{7C717E18-04CA-46E8-B54F-3D19D9367781}" srcOrd="0" destOrd="0" presId="urn:microsoft.com/office/officeart/2005/8/layout/hChevron3"/>
    <dgm:cxn modelId="{6257160E-76DC-4481-87AF-DD1E3B9545D5}" srcId="{1035D5ED-B929-44FA-9AE3-10D8A0BC05F0}" destId="{B94B3580-9D27-46AF-A590-42BD249621E6}" srcOrd="2" destOrd="0" parTransId="{818F9C4F-3D10-452E-880E-A22DC2FE74AC}" sibTransId="{2240215C-37C5-44EA-8A33-0A6F24894264}"/>
    <dgm:cxn modelId="{F58BAF17-64F0-4269-90E9-72279AC81D90}" type="presOf" srcId="{B94B3580-9D27-46AF-A590-42BD249621E6}" destId="{32FAD1BF-788B-492A-9159-7DFE26198FCF}" srcOrd="0" destOrd="0" presId="urn:microsoft.com/office/officeart/2005/8/layout/hChevron3"/>
    <dgm:cxn modelId="{7DC94929-B714-4C62-AC8F-299C9E73EFDC}" srcId="{1035D5ED-B929-44FA-9AE3-10D8A0BC05F0}" destId="{5E69632D-0CFB-4BBC-BB80-43923FC2B171}" srcOrd="0" destOrd="0" parTransId="{4D55D048-77B8-48F1-A809-4220EC5366BF}" sibTransId="{0E0E1F6C-6B44-45E2-8842-1EDE372586E1}"/>
    <dgm:cxn modelId="{A93CC05D-1682-4A95-BA78-2F70623CCD67}" type="presOf" srcId="{55ED17FB-FB32-4592-834B-53E59F044CF2}" destId="{7DDED7E2-D520-4748-8B54-9B026B641D34}" srcOrd="0" destOrd="0" presId="urn:microsoft.com/office/officeart/2005/8/layout/hChevron3"/>
    <dgm:cxn modelId="{D0E00F49-8302-495D-B6C5-5E2D0D700157}" type="presOf" srcId="{1035D5ED-B929-44FA-9AE3-10D8A0BC05F0}" destId="{971F8BB6-99C5-4A26-BD71-FE6132118AB0}"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89680A3F-9212-44FF-8A25-7F9F57BF7A55}" type="presParOf" srcId="{971F8BB6-99C5-4A26-BD71-FE6132118AB0}" destId="{7C717E18-04CA-46E8-B54F-3D19D9367781}" srcOrd="0" destOrd="0" presId="urn:microsoft.com/office/officeart/2005/8/layout/hChevron3"/>
    <dgm:cxn modelId="{70DB9984-BE06-44CA-A073-5FF1CBDF12B4}" type="presParOf" srcId="{971F8BB6-99C5-4A26-BD71-FE6132118AB0}" destId="{58B3C2CD-B364-4E5A-A4A3-5D65BDEE7C1B}" srcOrd="1" destOrd="0" presId="urn:microsoft.com/office/officeart/2005/8/layout/hChevron3"/>
    <dgm:cxn modelId="{AB5E088C-F5E7-4647-AD1B-497FEF4745DC}" type="presParOf" srcId="{971F8BB6-99C5-4A26-BD71-FE6132118AB0}" destId="{7DDED7E2-D520-4748-8B54-9B026B641D34}" srcOrd="2" destOrd="0" presId="urn:microsoft.com/office/officeart/2005/8/layout/hChevron3"/>
    <dgm:cxn modelId="{F422FC74-89E3-451C-9C5C-E68AE61A6C5B}" type="presParOf" srcId="{971F8BB6-99C5-4A26-BD71-FE6132118AB0}" destId="{99D87E4C-85B7-4AB8-97F1-39A8D977B2B5}" srcOrd="3" destOrd="0" presId="urn:microsoft.com/office/officeart/2005/8/layout/hChevron3"/>
    <dgm:cxn modelId="{78EF1DBB-6F3A-496E-AA7C-2C99406A24AC}"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0" dirty="0">
              <a:solidFill>
                <a:srgbClr val="000000"/>
              </a:solidFill>
            </a:rPr>
            <a:t>Staff engagement</a:t>
          </a:r>
          <a:endParaRPr lang="en-GB" sz="1400" b="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chemeClr val="accent2">
            <a:lumMod val="20000"/>
            <a:lumOff val="80000"/>
          </a:schemeClr>
        </a:solidFill>
      </dgm:spPr>
      <dgm:t>
        <a:bodyPr/>
        <a:lstStyle/>
        <a:p>
          <a:r>
            <a:rPr lang="en-GB" sz="1400" b="0"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rgbClr val="7030A0"/>
        </a:solidFill>
      </dgm:spPr>
      <dgm:t>
        <a:bodyPr/>
        <a:lstStyle/>
        <a:p>
          <a:r>
            <a:rPr lang="en-GB" sz="1400" b="1" dirty="0">
              <a:solidFill>
                <a:schemeClr val="bg1"/>
              </a:solidFill>
            </a:rPr>
            <a:t>Clinical Data</a:t>
          </a: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7DC94929-B714-4C62-AC8F-299C9E73EFDC}" srcId="{1035D5ED-B929-44FA-9AE3-10D8A0BC05F0}" destId="{5E69632D-0CFB-4BBC-BB80-43923FC2B171}" srcOrd="0" destOrd="0" parTransId="{4D55D048-77B8-48F1-A809-4220EC5366BF}" sibTransId="{0E0E1F6C-6B44-45E2-8842-1EDE372586E1}"/>
    <dgm:cxn modelId="{E678BB50-5D16-404E-9B38-344BBB3FDC76}" type="presOf" srcId="{55ED17FB-FB32-4592-834B-53E59F044CF2}" destId="{7DDED7E2-D520-4748-8B54-9B026B641D34}" srcOrd="0" destOrd="0" presId="urn:microsoft.com/office/officeart/2005/8/layout/hChevron3"/>
    <dgm:cxn modelId="{9019E491-B3C7-43A4-BD6E-334C1F941589}" type="presOf" srcId="{B94B3580-9D27-46AF-A590-42BD249621E6}" destId="{32FAD1BF-788B-492A-9159-7DFE26198FCF}" srcOrd="0" destOrd="0" presId="urn:microsoft.com/office/officeart/2005/8/layout/hChevron3"/>
    <dgm:cxn modelId="{9A4892B5-1EEB-4C7E-B383-A36C2676BEAC}" type="presOf" srcId="{1035D5ED-B929-44FA-9AE3-10D8A0BC05F0}" destId="{971F8BB6-99C5-4A26-BD71-FE6132118AB0}"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BEF937F8-FA47-4A1C-9C93-616511A6CA52}" type="presOf" srcId="{5E69632D-0CFB-4BBC-BB80-43923FC2B171}" destId="{7C717E18-04CA-46E8-B54F-3D19D9367781}" srcOrd="0" destOrd="0" presId="urn:microsoft.com/office/officeart/2005/8/layout/hChevron3"/>
    <dgm:cxn modelId="{5DA865DB-CF66-4840-BD37-DE10C207A78D}" type="presParOf" srcId="{971F8BB6-99C5-4A26-BD71-FE6132118AB0}" destId="{7C717E18-04CA-46E8-B54F-3D19D9367781}" srcOrd="0" destOrd="0" presId="urn:microsoft.com/office/officeart/2005/8/layout/hChevron3"/>
    <dgm:cxn modelId="{999A48EB-85C8-4AFC-B6E7-208AC79A8683}" type="presParOf" srcId="{971F8BB6-99C5-4A26-BD71-FE6132118AB0}" destId="{58B3C2CD-B364-4E5A-A4A3-5D65BDEE7C1B}" srcOrd="1" destOrd="0" presId="urn:microsoft.com/office/officeart/2005/8/layout/hChevron3"/>
    <dgm:cxn modelId="{A25A6B02-86C1-4191-886E-5778AC6140AB}" type="presParOf" srcId="{971F8BB6-99C5-4A26-BD71-FE6132118AB0}" destId="{7DDED7E2-D520-4748-8B54-9B026B641D34}" srcOrd="2" destOrd="0" presId="urn:microsoft.com/office/officeart/2005/8/layout/hChevron3"/>
    <dgm:cxn modelId="{171E671C-8831-4090-8850-0CCAF86B9C5C}" type="presParOf" srcId="{971F8BB6-99C5-4A26-BD71-FE6132118AB0}" destId="{99D87E4C-85B7-4AB8-97F1-39A8D977B2B5}" srcOrd="3" destOrd="0" presId="urn:microsoft.com/office/officeart/2005/8/layout/hChevron3"/>
    <dgm:cxn modelId="{302F6973-A1E5-4840-8BF6-7D59E9924989}"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0" dirty="0">
              <a:solidFill>
                <a:srgbClr val="000000"/>
              </a:solidFill>
            </a:rPr>
            <a:t>Staff engagement</a:t>
          </a:r>
          <a:endParaRPr lang="en-GB" sz="1400" b="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chemeClr val="accent2">
            <a:lumMod val="20000"/>
            <a:lumOff val="80000"/>
          </a:schemeClr>
        </a:solidFill>
      </dgm:spPr>
      <dgm:t>
        <a:bodyPr/>
        <a:lstStyle/>
        <a:p>
          <a:r>
            <a:rPr lang="en-GB" sz="1400" b="0"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rgbClr val="7030A0"/>
        </a:solidFill>
      </dgm:spPr>
      <dgm:t>
        <a:bodyPr/>
        <a:lstStyle/>
        <a:p>
          <a:r>
            <a:rPr lang="en-GB" sz="1400" b="1" dirty="0">
              <a:solidFill>
                <a:schemeClr val="bg1"/>
              </a:solidFill>
            </a:rPr>
            <a:t>Clinical Data</a:t>
          </a: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7DC94929-B714-4C62-AC8F-299C9E73EFDC}" srcId="{1035D5ED-B929-44FA-9AE3-10D8A0BC05F0}" destId="{5E69632D-0CFB-4BBC-BB80-43923FC2B171}" srcOrd="0" destOrd="0" parTransId="{4D55D048-77B8-48F1-A809-4220EC5366BF}" sibTransId="{0E0E1F6C-6B44-45E2-8842-1EDE372586E1}"/>
    <dgm:cxn modelId="{3AC75B3D-D945-4527-A846-0E69D6391178}" type="presOf" srcId="{55ED17FB-FB32-4592-834B-53E59F044CF2}" destId="{7DDED7E2-D520-4748-8B54-9B026B641D34}" srcOrd="0" destOrd="0" presId="urn:microsoft.com/office/officeart/2005/8/layout/hChevron3"/>
    <dgm:cxn modelId="{D9E05742-1D69-463F-963B-24C2B2DFE29A}" type="presOf" srcId="{1035D5ED-B929-44FA-9AE3-10D8A0BC05F0}" destId="{971F8BB6-99C5-4A26-BD71-FE6132118AB0}" srcOrd="0" destOrd="0" presId="urn:microsoft.com/office/officeart/2005/8/layout/hChevron3"/>
    <dgm:cxn modelId="{373D6689-E2C8-44A7-8D82-4646C4E1071D}" type="presOf" srcId="{B94B3580-9D27-46AF-A590-42BD249621E6}" destId="{32FAD1BF-788B-492A-9159-7DFE26198FCF}"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DB373CFC-C758-4AB7-853B-32BD0CAAAE27}" type="presOf" srcId="{5E69632D-0CFB-4BBC-BB80-43923FC2B171}" destId="{7C717E18-04CA-46E8-B54F-3D19D9367781}" srcOrd="0" destOrd="0" presId="urn:microsoft.com/office/officeart/2005/8/layout/hChevron3"/>
    <dgm:cxn modelId="{9E90545D-54B2-4753-9575-117DC8E98755}" type="presParOf" srcId="{971F8BB6-99C5-4A26-BD71-FE6132118AB0}" destId="{7C717E18-04CA-46E8-B54F-3D19D9367781}" srcOrd="0" destOrd="0" presId="urn:microsoft.com/office/officeart/2005/8/layout/hChevron3"/>
    <dgm:cxn modelId="{337B0FA5-1C20-4122-8694-35070462196A}" type="presParOf" srcId="{971F8BB6-99C5-4A26-BD71-FE6132118AB0}" destId="{58B3C2CD-B364-4E5A-A4A3-5D65BDEE7C1B}" srcOrd="1" destOrd="0" presId="urn:microsoft.com/office/officeart/2005/8/layout/hChevron3"/>
    <dgm:cxn modelId="{D851AB6C-5E45-49A6-96AE-5944FB0B09C6}" type="presParOf" srcId="{971F8BB6-99C5-4A26-BD71-FE6132118AB0}" destId="{7DDED7E2-D520-4748-8B54-9B026B641D34}" srcOrd="2" destOrd="0" presId="urn:microsoft.com/office/officeart/2005/8/layout/hChevron3"/>
    <dgm:cxn modelId="{9857FEF4-DD40-49E9-898E-7F696A071AB1}" type="presParOf" srcId="{971F8BB6-99C5-4A26-BD71-FE6132118AB0}" destId="{99D87E4C-85B7-4AB8-97F1-39A8D977B2B5}" srcOrd="3" destOrd="0" presId="urn:microsoft.com/office/officeart/2005/8/layout/hChevron3"/>
    <dgm:cxn modelId="{51328C50-8629-4030-8E0D-82006705C2CC}"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0" dirty="0">
              <a:solidFill>
                <a:srgbClr val="000000"/>
              </a:solidFill>
            </a:rPr>
            <a:t>Staff engagement</a:t>
          </a:r>
          <a:endParaRPr lang="en-GB" sz="1400" b="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chemeClr val="accent2">
            <a:lumMod val="20000"/>
            <a:lumOff val="80000"/>
          </a:schemeClr>
        </a:solidFill>
      </dgm:spPr>
      <dgm:t>
        <a:bodyPr/>
        <a:lstStyle/>
        <a:p>
          <a:r>
            <a:rPr lang="en-GB" sz="1400" b="0"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rgbClr val="7030A0"/>
        </a:solidFill>
      </dgm:spPr>
      <dgm:t>
        <a:bodyPr/>
        <a:lstStyle/>
        <a:p>
          <a:r>
            <a:rPr lang="en-GB" sz="1400" b="1" dirty="0">
              <a:solidFill>
                <a:schemeClr val="bg1"/>
              </a:solidFill>
            </a:rPr>
            <a:t>Clinical Data</a:t>
          </a: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7DC94929-B714-4C62-AC8F-299C9E73EFDC}" srcId="{1035D5ED-B929-44FA-9AE3-10D8A0BC05F0}" destId="{5E69632D-0CFB-4BBC-BB80-43923FC2B171}" srcOrd="0" destOrd="0" parTransId="{4D55D048-77B8-48F1-A809-4220EC5366BF}" sibTransId="{0E0E1F6C-6B44-45E2-8842-1EDE372586E1}"/>
    <dgm:cxn modelId="{75B18733-E61B-44DF-A620-4EBB42124086}" type="presOf" srcId="{5E69632D-0CFB-4BBC-BB80-43923FC2B171}" destId="{7C717E18-04CA-46E8-B54F-3D19D9367781}" srcOrd="0" destOrd="0" presId="urn:microsoft.com/office/officeart/2005/8/layout/hChevron3"/>
    <dgm:cxn modelId="{85C73646-78CF-4B90-87BD-533E914E3B61}" type="presOf" srcId="{1035D5ED-B929-44FA-9AE3-10D8A0BC05F0}" destId="{971F8BB6-99C5-4A26-BD71-FE6132118AB0}" srcOrd="0" destOrd="0" presId="urn:microsoft.com/office/officeart/2005/8/layout/hChevron3"/>
    <dgm:cxn modelId="{CDAD1CB6-0F35-4136-AA3F-958ECFFF62B6}" type="presOf" srcId="{55ED17FB-FB32-4592-834B-53E59F044CF2}" destId="{7DDED7E2-D520-4748-8B54-9B026B641D34}"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D6F7A8C4-8048-40C0-8005-DCBD0D2C40E6}" type="presOf" srcId="{B94B3580-9D27-46AF-A590-42BD249621E6}" destId="{32FAD1BF-788B-492A-9159-7DFE26198FCF}" srcOrd="0" destOrd="0" presId="urn:microsoft.com/office/officeart/2005/8/layout/hChevron3"/>
    <dgm:cxn modelId="{48D7DCF4-B856-4ADD-A70D-E3FB47F6D79B}" type="presParOf" srcId="{971F8BB6-99C5-4A26-BD71-FE6132118AB0}" destId="{7C717E18-04CA-46E8-B54F-3D19D9367781}" srcOrd="0" destOrd="0" presId="urn:microsoft.com/office/officeart/2005/8/layout/hChevron3"/>
    <dgm:cxn modelId="{A0DE5C38-3320-4C5E-87DC-8BA9FB6373F3}" type="presParOf" srcId="{971F8BB6-99C5-4A26-BD71-FE6132118AB0}" destId="{58B3C2CD-B364-4E5A-A4A3-5D65BDEE7C1B}" srcOrd="1" destOrd="0" presId="urn:microsoft.com/office/officeart/2005/8/layout/hChevron3"/>
    <dgm:cxn modelId="{2E44A69A-5E97-41D7-8115-502B8A8995E7}" type="presParOf" srcId="{971F8BB6-99C5-4A26-BD71-FE6132118AB0}" destId="{7DDED7E2-D520-4748-8B54-9B026B641D34}" srcOrd="2" destOrd="0" presId="urn:microsoft.com/office/officeart/2005/8/layout/hChevron3"/>
    <dgm:cxn modelId="{A2EECD81-26CF-49EA-BF32-40863BA70CE5}" type="presParOf" srcId="{971F8BB6-99C5-4A26-BD71-FE6132118AB0}" destId="{99D87E4C-85B7-4AB8-97F1-39A8D977B2B5}" srcOrd="3" destOrd="0" presId="urn:microsoft.com/office/officeart/2005/8/layout/hChevron3"/>
    <dgm:cxn modelId="{EEA9085A-E8B4-4A8E-8294-04F770B196C5}"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47C6888-A7BB-4FBF-B803-14A48716A761}" type="doc">
      <dgm:prSet loTypeId="urn:microsoft.com/office/officeart/2005/8/layout/radial6" loCatId="cycle" qsTypeId="urn:microsoft.com/office/officeart/2005/8/quickstyle/simple1" qsCatId="simple" csTypeId="urn:microsoft.com/office/officeart/2005/8/colors/accent5_1" csCatId="accent5" phldr="1"/>
      <dgm:spPr/>
      <dgm:t>
        <a:bodyPr/>
        <a:lstStyle/>
        <a:p>
          <a:endParaRPr lang="en-GB"/>
        </a:p>
      </dgm:t>
    </dgm:pt>
    <dgm:pt modelId="{4B1F178D-C802-4894-BC48-CBDC1CD82D56}">
      <dgm:prSet phldrT="[Text]" custT="1"/>
      <dgm:spPr>
        <a:solidFill>
          <a:schemeClr val="accent5">
            <a:lumMod val="10000"/>
            <a:lumOff val="90000"/>
          </a:schemeClr>
        </a:solidFill>
      </dgm:spPr>
      <dgm:t>
        <a:bodyPr lIns="0" tIns="0" rIns="0" bIns="0"/>
        <a:lstStyle/>
        <a:p>
          <a:r>
            <a:rPr lang="en-GB" sz="1700" b="1" u="none" dirty="0"/>
            <a:t>Qlik Sense dashboard</a:t>
          </a:r>
        </a:p>
      </dgm:t>
    </dgm:pt>
    <dgm:pt modelId="{952682B9-E759-479D-A870-7ECC55F1965F}" type="parTrans" cxnId="{5163B976-C1F5-4342-BAAE-86848AB5FFE9}">
      <dgm:prSet/>
      <dgm:spPr/>
      <dgm:t>
        <a:bodyPr/>
        <a:lstStyle/>
        <a:p>
          <a:endParaRPr lang="en-GB"/>
        </a:p>
      </dgm:t>
    </dgm:pt>
    <dgm:pt modelId="{100587B1-7996-49B5-9694-2965AFBA46AC}" type="sibTrans" cxnId="{5163B976-C1F5-4342-BAAE-86848AB5FFE9}">
      <dgm:prSet/>
      <dgm:spPr/>
      <dgm:t>
        <a:bodyPr/>
        <a:lstStyle/>
        <a:p>
          <a:endParaRPr lang="en-GB"/>
        </a:p>
      </dgm:t>
    </dgm:pt>
    <dgm:pt modelId="{35ABC1B1-BD40-413F-A31F-524834306BB9}">
      <dgm:prSet phldrT="[Text]"/>
      <dgm:spPr/>
      <dgm:t>
        <a:bodyPr lIns="0" tIns="0" rIns="0" bIns="0"/>
        <a:lstStyle/>
        <a:p>
          <a:r>
            <a:rPr lang="en-GB" b="0" dirty="0"/>
            <a:t>How do we decide what is important?</a:t>
          </a:r>
          <a:endParaRPr lang="en-GB" dirty="0"/>
        </a:p>
      </dgm:t>
    </dgm:pt>
    <dgm:pt modelId="{A626ACF7-E229-4911-BA21-9F61726DA4A1}" type="parTrans" cxnId="{292624C1-D080-4C04-AA0C-8121153E7307}">
      <dgm:prSet/>
      <dgm:spPr/>
      <dgm:t>
        <a:bodyPr/>
        <a:lstStyle/>
        <a:p>
          <a:endParaRPr lang="en-GB"/>
        </a:p>
      </dgm:t>
    </dgm:pt>
    <dgm:pt modelId="{EEB0DCAA-ED19-4D4B-AD17-D2416031359B}" type="sibTrans" cxnId="{292624C1-D080-4C04-AA0C-8121153E7307}">
      <dgm:prSet/>
      <dgm:spPr/>
      <dgm:t>
        <a:bodyPr/>
        <a:lstStyle/>
        <a:p>
          <a:endParaRPr lang="en-GB"/>
        </a:p>
      </dgm:t>
    </dgm:pt>
    <dgm:pt modelId="{BE729B38-898F-4DCB-AECD-757DD5B38B0F}">
      <dgm:prSet phldrT="[Text]"/>
      <dgm:spPr/>
      <dgm:t>
        <a:bodyPr lIns="0" tIns="0" rIns="0" bIns="0"/>
        <a:lstStyle/>
        <a:p>
          <a:r>
            <a:rPr lang="en-GB" b="0" dirty="0"/>
            <a:t>What are the Trust priorities? </a:t>
          </a:r>
          <a:endParaRPr lang="en-GB" dirty="0"/>
        </a:p>
      </dgm:t>
    </dgm:pt>
    <dgm:pt modelId="{7D88FB8A-1CDE-4335-8678-D0FD2FB7B804}" type="parTrans" cxnId="{B7B8F698-1A27-450F-99CE-A3E0046C1A04}">
      <dgm:prSet/>
      <dgm:spPr/>
      <dgm:t>
        <a:bodyPr/>
        <a:lstStyle/>
        <a:p>
          <a:endParaRPr lang="en-GB"/>
        </a:p>
      </dgm:t>
    </dgm:pt>
    <dgm:pt modelId="{4C514D9E-3013-4803-99EE-3A414C4C95C0}" type="sibTrans" cxnId="{B7B8F698-1A27-450F-99CE-A3E0046C1A04}">
      <dgm:prSet/>
      <dgm:spPr/>
      <dgm:t>
        <a:bodyPr/>
        <a:lstStyle/>
        <a:p>
          <a:endParaRPr lang="en-GB"/>
        </a:p>
      </dgm:t>
    </dgm:pt>
    <dgm:pt modelId="{458E2B34-2B8D-450C-8DD4-741380FBC700}">
      <dgm:prSet phldrT="[Text]"/>
      <dgm:spPr/>
      <dgm:t>
        <a:bodyPr lIns="0" tIns="0" rIns="0" bIns="0"/>
        <a:lstStyle/>
        <a:p>
          <a:r>
            <a:rPr lang="en-GB" b="0" dirty="0"/>
            <a:t>What dashboard are current built at Barts health?</a:t>
          </a:r>
          <a:endParaRPr lang="en-GB" dirty="0"/>
        </a:p>
      </dgm:t>
    </dgm:pt>
    <dgm:pt modelId="{2B0BBA25-160D-491A-A470-E7CD893033F8}" type="parTrans" cxnId="{1F0A0FEA-5307-4C02-BD59-7426916EF4E8}">
      <dgm:prSet/>
      <dgm:spPr/>
      <dgm:t>
        <a:bodyPr/>
        <a:lstStyle/>
        <a:p>
          <a:endParaRPr lang="en-GB"/>
        </a:p>
      </dgm:t>
    </dgm:pt>
    <dgm:pt modelId="{7E4E839E-2000-4CC7-BD5F-E48F3C218B0C}" type="sibTrans" cxnId="{1F0A0FEA-5307-4C02-BD59-7426916EF4E8}">
      <dgm:prSet/>
      <dgm:spPr/>
      <dgm:t>
        <a:bodyPr/>
        <a:lstStyle/>
        <a:p>
          <a:endParaRPr lang="en-GB"/>
        </a:p>
      </dgm:t>
    </dgm:pt>
    <dgm:pt modelId="{CA1CF8FC-EC18-4E8E-9E38-605CD55AAAC8}">
      <dgm:prSet/>
      <dgm:spPr/>
    </dgm:pt>
    <dgm:pt modelId="{0EB56CB6-9B05-44F5-A7EE-47927F366F18}" type="parTrans" cxnId="{6102FC16-C448-43AD-8CD7-18BA22742952}">
      <dgm:prSet/>
      <dgm:spPr/>
      <dgm:t>
        <a:bodyPr/>
        <a:lstStyle/>
        <a:p>
          <a:endParaRPr lang="en-GB"/>
        </a:p>
      </dgm:t>
    </dgm:pt>
    <dgm:pt modelId="{4CAFBDCA-A9F9-410E-AD03-7B7207D4864C}" type="sibTrans" cxnId="{6102FC16-C448-43AD-8CD7-18BA22742952}">
      <dgm:prSet/>
      <dgm:spPr/>
      <dgm:t>
        <a:bodyPr/>
        <a:lstStyle/>
        <a:p>
          <a:endParaRPr lang="en-GB"/>
        </a:p>
      </dgm:t>
    </dgm:pt>
    <dgm:pt modelId="{2714B6A4-0DF2-4C0E-9C33-A5EFCBBDB395}">
      <dgm:prSet phldrT="[Text]"/>
      <dgm:spPr/>
      <dgm:t>
        <a:bodyPr lIns="0" tIns="0" rIns="0" bIns="0"/>
        <a:lstStyle/>
        <a:p>
          <a:r>
            <a:rPr lang="en-GB" b="0" dirty="0"/>
            <a:t>What are the priorities for the coming year?</a:t>
          </a:r>
          <a:endParaRPr lang="en-GB" dirty="0"/>
        </a:p>
      </dgm:t>
    </dgm:pt>
    <dgm:pt modelId="{42A5C23B-137F-4102-8361-A67AC92D5580}" type="parTrans" cxnId="{37334DF4-7E92-4CB5-94D9-10F6DF427413}">
      <dgm:prSet/>
      <dgm:spPr/>
      <dgm:t>
        <a:bodyPr/>
        <a:lstStyle/>
        <a:p>
          <a:endParaRPr lang="en-GB"/>
        </a:p>
      </dgm:t>
    </dgm:pt>
    <dgm:pt modelId="{CB46BEFC-F581-4619-A557-0F6F6C4E257C}" type="sibTrans" cxnId="{37334DF4-7E92-4CB5-94D9-10F6DF427413}">
      <dgm:prSet/>
      <dgm:spPr/>
      <dgm:t>
        <a:bodyPr/>
        <a:lstStyle/>
        <a:p>
          <a:endParaRPr lang="en-GB"/>
        </a:p>
      </dgm:t>
    </dgm:pt>
    <dgm:pt modelId="{0CF2CA73-CD27-49F6-87AB-E09A3D82FD3C}" type="pres">
      <dgm:prSet presAssocID="{047C6888-A7BB-4FBF-B803-14A48716A761}" presName="Name0" presStyleCnt="0">
        <dgm:presLayoutVars>
          <dgm:chMax val="1"/>
          <dgm:dir/>
          <dgm:animLvl val="ctr"/>
          <dgm:resizeHandles val="exact"/>
        </dgm:presLayoutVars>
      </dgm:prSet>
      <dgm:spPr/>
    </dgm:pt>
    <dgm:pt modelId="{77035977-0103-4E07-B49E-ADA7D3F6CF66}" type="pres">
      <dgm:prSet presAssocID="{4B1F178D-C802-4894-BC48-CBDC1CD82D56}" presName="centerShape" presStyleLbl="node0" presStyleIdx="0" presStyleCnt="1" custScaleX="71758" custScaleY="71758"/>
      <dgm:spPr/>
    </dgm:pt>
    <dgm:pt modelId="{A9792A87-94C7-4DD2-899F-05D1B5A040B5}" type="pres">
      <dgm:prSet presAssocID="{35ABC1B1-BD40-413F-A31F-524834306BB9}" presName="node" presStyleLbl="node1" presStyleIdx="0" presStyleCnt="4" custScaleX="128140" custScaleY="128140">
        <dgm:presLayoutVars>
          <dgm:bulletEnabled val="1"/>
        </dgm:presLayoutVars>
      </dgm:prSet>
      <dgm:spPr/>
    </dgm:pt>
    <dgm:pt modelId="{BC344A91-7B16-433B-B8F3-44FB3BA61463}" type="pres">
      <dgm:prSet presAssocID="{35ABC1B1-BD40-413F-A31F-524834306BB9}" presName="dummy" presStyleCnt="0"/>
      <dgm:spPr/>
    </dgm:pt>
    <dgm:pt modelId="{E390951F-6633-49A5-8416-0DA7B551100F}" type="pres">
      <dgm:prSet presAssocID="{EEB0DCAA-ED19-4D4B-AD17-D2416031359B}" presName="sibTrans" presStyleLbl="sibTrans2D1" presStyleIdx="0" presStyleCnt="4"/>
      <dgm:spPr/>
    </dgm:pt>
    <dgm:pt modelId="{C275595D-9F0B-41DF-B16D-88A9561306FE}" type="pres">
      <dgm:prSet presAssocID="{BE729B38-898F-4DCB-AECD-757DD5B38B0F}" presName="node" presStyleLbl="node1" presStyleIdx="1" presStyleCnt="4" custScaleX="128140" custScaleY="128140">
        <dgm:presLayoutVars>
          <dgm:bulletEnabled val="1"/>
        </dgm:presLayoutVars>
      </dgm:prSet>
      <dgm:spPr/>
    </dgm:pt>
    <dgm:pt modelId="{8B2D99A1-CCAF-4F86-BCD0-BCE9C124A517}" type="pres">
      <dgm:prSet presAssocID="{BE729B38-898F-4DCB-AECD-757DD5B38B0F}" presName="dummy" presStyleCnt="0"/>
      <dgm:spPr/>
    </dgm:pt>
    <dgm:pt modelId="{B21600DD-1724-4EA3-B936-4635C8FFD97D}" type="pres">
      <dgm:prSet presAssocID="{4C514D9E-3013-4803-99EE-3A414C4C95C0}" presName="sibTrans" presStyleLbl="sibTrans2D1" presStyleIdx="1" presStyleCnt="4"/>
      <dgm:spPr/>
    </dgm:pt>
    <dgm:pt modelId="{8B8CDEB3-48A8-4DC6-A8CB-A4426EAC3EF8}" type="pres">
      <dgm:prSet presAssocID="{458E2B34-2B8D-450C-8DD4-741380FBC700}" presName="node" presStyleLbl="node1" presStyleIdx="2" presStyleCnt="4" custScaleX="128140" custScaleY="128140">
        <dgm:presLayoutVars>
          <dgm:bulletEnabled val="1"/>
        </dgm:presLayoutVars>
      </dgm:prSet>
      <dgm:spPr/>
    </dgm:pt>
    <dgm:pt modelId="{E8B32544-83D8-4D0F-B8C4-B389CFC7DE08}" type="pres">
      <dgm:prSet presAssocID="{458E2B34-2B8D-450C-8DD4-741380FBC700}" presName="dummy" presStyleCnt="0"/>
      <dgm:spPr/>
    </dgm:pt>
    <dgm:pt modelId="{84776E39-4BFA-462F-B290-563541EF2644}" type="pres">
      <dgm:prSet presAssocID="{7E4E839E-2000-4CC7-BD5F-E48F3C218B0C}" presName="sibTrans" presStyleLbl="sibTrans2D1" presStyleIdx="2" presStyleCnt="4"/>
      <dgm:spPr/>
    </dgm:pt>
    <dgm:pt modelId="{BA12DBB5-7932-49ED-89B4-09FE9F8F2BDB}" type="pres">
      <dgm:prSet presAssocID="{2714B6A4-0DF2-4C0E-9C33-A5EFCBBDB395}" presName="node" presStyleLbl="node1" presStyleIdx="3" presStyleCnt="4" custScaleX="128140" custScaleY="128140">
        <dgm:presLayoutVars>
          <dgm:bulletEnabled val="1"/>
        </dgm:presLayoutVars>
      </dgm:prSet>
      <dgm:spPr/>
    </dgm:pt>
    <dgm:pt modelId="{9B21CA75-C273-4A5D-80BC-10E8E99DD1B8}" type="pres">
      <dgm:prSet presAssocID="{2714B6A4-0DF2-4C0E-9C33-A5EFCBBDB395}" presName="dummy" presStyleCnt="0"/>
      <dgm:spPr/>
    </dgm:pt>
    <dgm:pt modelId="{3ED112F5-D47B-46F0-97AD-EEC49E02F61A}" type="pres">
      <dgm:prSet presAssocID="{CB46BEFC-F581-4619-A557-0F6F6C4E257C}" presName="sibTrans" presStyleLbl="sibTrans2D1" presStyleIdx="3" presStyleCnt="4"/>
      <dgm:spPr/>
    </dgm:pt>
  </dgm:ptLst>
  <dgm:cxnLst>
    <dgm:cxn modelId="{003C9907-340C-44D3-B515-AD96448693F3}" type="presOf" srcId="{047C6888-A7BB-4FBF-B803-14A48716A761}" destId="{0CF2CA73-CD27-49F6-87AB-E09A3D82FD3C}" srcOrd="0" destOrd="0" presId="urn:microsoft.com/office/officeart/2005/8/layout/radial6"/>
    <dgm:cxn modelId="{DF913D08-DD66-4681-9689-837D4AC1DA44}" type="presOf" srcId="{4C514D9E-3013-4803-99EE-3A414C4C95C0}" destId="{B21600DD-1724-4EA3-B936-4635C8FFD97D}" srcOrd="0" destOrd="0" presId="urn:microsoft.com/office/officeart/2005/8/layout/radial6"/>
    <dgm:cxn modelId="{6102FC16-C448-43AD-8CD7-18BA22742952}" srcId="{047C6888-A7BB-4FBF-B803-14A48716A761}" destId="{CA1CF8FC-EC18-4E8E-9E38-605CD55AAAC8}" srcOrd="1" destOrd="0" parTransId="{0EB56CB6-9B05-44F5-A7EE-47927F366F18}" sibTransId="{4CAFBDCA-A9F9-410E-AD03-7B7207D4864C}"/>
    <dgm:cxn modelId="{8B77A51E-9533-42C9-8629-F02C8278B072}" type="presOf" srcId="{BE729B38-898F-4DCB-AECD-757DD5B38B0F}" destId="{C275595D-9F0B-41DF-B16D-88A9561306FE}" srcOrd="0" destOrd="0" presId="urn:microsoft.com/office/officeart/2005/8/layout/radial6"/>
    <dgm:cxn modelId="{A8818F47-6EB5-42F2-9419-78B5FCD2AE33}" type="presOf" srcId="{CB46BEFC-F581-4619-A557-0F6F6C4E257C}" destId="{3ED112F5-D47B-46F0-97AD-EEC49E02F61A}" srcOrd="0" destOrd="0" presId="urn:microsoft.com/office/officeart/2005/8/layout/radial6"/>
    <dgm:cxn modelId="{0AC01A4D-CB3C-4D83-A068-40CC7DAD964A}" type="presOf" srcId="{7E4E839E-2000-4CC7-BD5F-E48F3C218B0C}" destId="{84776E39-4BFA-462F-B290-563541EF2644}" srcOrd="0" destOrd="0" presId="urn:microsoft.com/office/officeart/2005/8/layout/radial6"/>
    <dgm:cxn modelId="{5163B976-C1F5-4342-BAAE-86848AB5FFE9}" srcId="{047C6888-A7BB-4FBF-B803-14A48716A761}" destId="{4B1F178D-C802-4894-BC48-CBDC1CD82D56}" srcOrd="0" destOrd="0" parTransId="{952682B9-E759-479D-A870-7ECC55F1965F}" sibTransId="{100587B1-7996-49B5-9694-2965AFBA46AC}"/>
    <dgm:cxn modelId="{0BCCDA91-5833-454B-9767-22BB940FE03A}" type="presOf" srcId="{4B1F178D-C802-4894-BC48-CBDC1CD82D56}" destId="{77035977-0103-4E07-B49E-ADA7D3F6CF66}" srcOrd="0" destOrd="0" presId="urn:microsoft.com/office/officeart/2005/8/layout/radial6"/>
    <dgm:cxn modelId="{B7B8F698-1A27-450F-99CE-A3E0046C1A04}" srcId="{4B1F178D-C802-4894-BC48-CBDC1CD82D56}" destId="{BE729B38-898F-4DCB-AECD-757DD5B38B0F}" srcOrd="1" destOrd="0" parTransId="{7D88FB8A-1CDE-4335-8678-D0FD2FB7B804}" sibTransId="{4C514D9E-3013-4803-99EE-3A414C4C95C0}"/>
    <dgm:cxn modelId="{058060B0-9CB3-486A-BE68-C6C28108B80D}" type="presOf" srcId="{35ABC1B1-BD40-413F-A31F-524834306BB9}" destId="{A9792A87-94C7-4DD2-899F-05D1B5A040B5}" srcOrd="0" destOrd="0" presId="urn:microsoft.com/office/officeart/2005/8/layout/radial6"/>
    <dgm:cxn modelId="{6D3FD6B1-7BA9-4C49-ACEC-C6AB4542D203}" type="presOf" srcId="{458E2B34-2B8D-450C-8DD4-741380FBC700}" destId="{8B8CDEB3-48A8-4DC6-A8CB-A4426EAC3EF8}" srcOrd="0" destOrd="0" presId="urn:microsoft.com/office/officeart/2005/8/layout/radial6"/>
    <dgm:cxn modelId="{292624C1-D080-4C04-AA0C-8121153E7307}" srcId="{4B1F178D-C802-4894-BC48-CBDC1CD82D56}" destId="{35ABC1B1-BD40-413F-A31F-524834306BB9}" srcOrd="0" destOrd="0" parTransId="{A626ACF7-E229-4911-BA21-9F61726DA4A1}" sibTransId="{EEB0DCAA-ED19-4D4B-AD17-D2416031359B}"/>
    <dgm:cxn modelId="{96454FE9-55F6-4187-83B7-13382903791E}" type="presOf" srcId="{2714B6A4-0DF2-4C0E-9C33-A5EFCBBDB395}" destId="{BA12DBB5-7932-49ED-89B4-09FE9F8F2BDB}" srcOrd="0" destOrd="0" presId="urn:microsoft.com/office/officeart/2005/8/layout/radial6"/>
    <dgm:cxn modelId="{1F0A0FEA-5307-4C02-BD59-7426916EF4E8}" srcId="{4B1F178D-C802-4894-BC48-CBDC1CD82D56}" destId="{458E2B34-2B8D-450C-8DD4-741380FBC700}" srcOrd="2" destOrd="0" parTransId="{2B0BBA25-160D-491A-A470-E7CD893033F8}" sibTransId="{7E4E839E-2000-4CC7-BD5F-E48F3C218B0C}"/>
    <dgm:cxn modelId="{54B0B1F0-384B-4454-8E3A-4D5444CB6D5C}" type="presOf" srcId="{EEB0DCAA-ED19-4D4B-AD17-D2416031359B}" destId="{E390951F-6633-49A5-8416-0DA7B551100F}" srcOrd="0" destOrd="0" presId="urn:microsoft.com/office/officeart/2005/8/layout/radial6"/>
    <dgm:cxn modelId="{37334DF4-7E92-4CB5-94D9-10F6DF427413}" srcId="{4B1F178D-C802-4894-BC48-CBDC1CD82D56}" destId="{2714B6A4-0DF2-4C0E-9C33-A5EFCBBDB395}" srcOrd="3" destOrd="0" parTransId="{42A5C23B-137F-4102-8361-A67AC92D5580}" sibTransId="{CB46BEFC-F581-4619-A557-0F6F6C4E257C}"/>
    <dgm:cxn modelId="{C91030D5-D8B7-4EBF-8AF7-5BBD47939911}" type="presParOf" srcId="{0CF2CA73-CD27-49F6-87AB-E09A3D82FD3C}" destId="{77035977-0103-4E07-B49E-ADA7D3F6CF66}" srcOrd="0" destOrd="0" presId="urn:microsoft.com/office/officeart/2005/8/layout/radial6"/>
    <dgm:cxn modelId="{8065E8BD-6A7C-44E6-8506-DCA4C7BD31E7}" type="presParOf" srcId="{0CF2CA73-CD27-49F6-87AB-E09A3D82FD3C}" destId="{A9792A87-94C7-4DD2-899F-05D1B5A040B5}" srcOrd="1" destOrd="0" presId="urn:microsoft.com/office/officeart/2005/8/layout/radial6"/>
    <dgm:cxn modelId="{E2ACE710-E177-4859-ABD6-5E59FA707C5A}" type="presParOf" srcId="{0CF2CA73-CD27-49F6-87AB-E09A3D82FD3C}" destId="{BC344A91-7B16-433B-B8F3-44FB3BA61463}" srcOrd="2" destOrd="0" presId="urn:microsoft.com/office/officeart/2005/8/layout/radial6"/>
    <dgm:cxn modelId="{50050C52-D70B-415F-80BA-1468524ACB43}" type="presParOf" srcId="{0CF2CA73-CD27-49F6-87AB-E09A3D82FD3C}" destId="{E390951F-6633-49A5-8416-0DA7B551100F}" srcOrd="3" destOrd="0" presId="urn:microsoft.com/office/officeart/2005/8/layout/radial6"/>
    <dgm:cxn modelId="{4A188342-D8B9-4AE4-AF6D-11B305C05829}" type="presParOf" srcId="{0CF2CA73-CD27-49F6-87AB-E09A3D82FD3C}" destId="{C275595D-9F0B-41DF-B16D-88A9561306FE}" srcOrd="4" destOrd="0" presId="urn:microsoft.com/office/officeart/2005/8/layout/radial6"/>
    <dgm:cxn modelId="{480DA380-47D4-4FD2-A3A6-877C905AB367}" type="presParOf" srcId="{0CF2CA73-CD27-49F6-87AB-E09A3D82FD3C}" destId="{8B2D99A1-CCAF-4F86-BCD0-BCE9C124A517}" srcOrd="5" destOrd="0" presId="urn:microsoft.com/office/officeart/2005/8/layout/radial6"/>
    <dgm:cxn modelId="{1413BE09-1B6C-43EB-A754-D3E0BF069AB3}" type="presParOf" srcId="{0CF2CA73-CD27-49F6-87AB-E09A3D82FD3C}" destId="{B21600DD-1724-4EA3-B936-4635C8FFD97D}" srcOrd="6" destOrd="0" presId="urn:microsoft.com/office/officeart/2005/8/layout/radial6"/>
    <dgm:cxn modelId="{896373FA-2BBF-43A1-B9E0-2FE54991458C}" type="presParOf" srcId="{0CF2CA73-CD27-49F6-87AB-E09A3D82FD3C}" destId="{8B8CDEB3-48A8-4DC6-A8CB-A4426EAC3EF8}" srcOrd="7" destOrd="0" presId="urn:microsoft.com/office/officeart/2005/8/layout/radial6"/>
    <dgm:cxn modelId="{2BAB8B6D-412D-4DB1-92DB-7E67D0CE6374}" type="presParOf" srcId="{0CF2CA73-CD27-49F6-87AB-E09A3D82FD3C}" destId="{E8B32544-83D8-4D0F-B8C4-B389CFC7DE08}" srcOrd="8" destOrd="0" presId="urn:microsoft.com/office/officeart/2005/8/layout/radial6"/>
    <dgm:cxn modelId="{3F1AC37C-3D26-4963-A4B9-6E3B97E18EBF}" type="presParOf" srcId="{0CF2CA73-CD27-49F6-87AB-E09A3D82FD3C}" destId="{84776E39-4BFA-462F-B290-563541EF2644}" srcOrd="9" destOrd="0" presId="urn:microsoft.com/office/officeart/2005/8/layout/radial6"/>
    <dgm:cxn modelId="{EA1E45B0-744E-4D82-86EC-977E7F75D549}" type="presParOf" srcId="{0CF2CA73-CD27-49F6-87AB-E09A3D82FD3C}" destId="{BA12DBB5-7932-49ED-89B4-09FE9F8F2BDB}" srcOrd="10" destOrd="0" presId="urn:microsoft.com/office/officeart/2005/8/layout/radial6"/>
    <dgm:cxn modelId="{7D4A1835-1667-4938-A88E-ED2F33A4A9F3}" type="presParOf" srcId="{0CF2CA73-CD27-49F6-87AB-E09A3D82FD3C}" destId="{9B21CA75-C273-4A5D-80BC-10E8E99DD1B8}" srcOrd="11" destOrd="0" presId="urn:microsoft.com/office/officeart/2005/8/layout/radial6"/>
    <dgm:cxn modelId="{8DF51A4C-0091-4D76-9252-768A9CD396B3}" type="presParOf" srcId="{0CF2CA73-CD27-49F6-87AB-E09A3D82FD3C}" destId="{3ED112F5-D47B-46F0-97AD-EEC49E02F61A}"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0" dirty="0">
              <a:solidFill>
                <a:srgbClr val="000000"/>
              </a:solidFill>
            </a:rPr>
            <a:t>Staff engagement</a:t>
          </a:r>
          <a:endParaRPr lang="en-GB" sz="1400" b="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chemeClr val="accent2">
            <a:lumMod val="20000"/>
            <a:lumOff val="80000"/>
          </a:schemeClr>
        </a:solidFill>
      </dgm:spPr>
      <dgm:t>
        <a:bodyPr/>
        <a:lstStyle/>
        <a:p>
          <a:r>
            <a:rPr lang="en-GB" sz="1400" b="0"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rgbClr val="7030A0"/>
        </a:solidFill>
      </dgm:spPr>
      <dgm:t>
        <a:bodyPr/>
        <a:lstStyle/>
        <a:p>
          <a:r>
            <a:rPr lang="en-GB" sz="1400" b="1" dirty="0">
              <a:solidFill>
                <a:schemeClr val="bg1"/>
              </a:solidFill>
            </a:rPr>
            <a:t>Clinical Data</a:t>
          </a: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7DC94929-B714-4C62-AC8F-299C9E73EFDC}" srcId="{1035D5ED-B929-44FA-9AE3-10D8A0BC05F0}" destId="{5E69632D-0CFB-4BBC-BB80-43923FC2B171}" srcOrd="0" destOrd="0" parTransId="{4D55D048-77B8-48F1-A809-4220EC5366BF}" sibTransId="{0E0E1F6C-6B44-45E2-8842-1EDE372586E1}"/>
    <dgm:cxn modelId="{67DF962F-EF99-4BAB-95AD-97BAE8F8CC72}" type="presOf" srcId="{5E69632D-0CFB-4BBC-BB80-43923FC2B171}" destId="{7C717E18-04CA-46E8-B54F-3D19D9367781}" srcOrd="0" destOrd="0" presId="urn:microsoft.com/office/officeart/2005/8/layout/hChevron3"/>
    <dgm:cxn modelId="{E373C541-5C12-4D50-A412-ACDB20F6216D}" type="presOf" srcId="{B94B3580-9D27-46AF-A590-42BD249621E6}" destId="{32FAD1BF-788B-492A-9159-7DFE26198FCF}" srcOrd="0" destOrd="0" presId="urn:microsoft.com/office/officeart/2005/8/layout/hChevron3"/>
    <dgm:cxn modelId="{B49E43AE-DA44-4DFF-AE7C-DF2FE6B4830E}" type="presOf" srcId="{55ED17FB-FB32-4592-834B-53E59F044CF2}" destId="{7DDED7E2-D520-4748-8B54-9B026B641D34}"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FE1EC4DC-4553-4E1B-930B-A9C1F6A1AD15}" type="presOf" srcId="{1035D5ED-B929-44FA-9AE3-10D8A0BC05F0}" destId="{971F8BB6-99C5-4A26-BD71-FE6132118AB0}" srcOrd="0" destOrd="0" presId="urn:microsoft.com/office/officeart/2005/8/layout/hChevron3"/>
    <dgm:cxn modelId="{0F202835-94F1-4B82-A80D-E7504460081A}" type="presParOf" srcId="{971F8BB6-99C5-4A26-BD71-FE6132118AB0}" destId="{7C717E18-04CA-46E8-B54F-3D19D9367781}" srcOrd="0" destOrd="0" presId="urn:microsoft.com/office/officeart/2005/8/layout/hChevron3"/>
    <dgm:cxn modelId="{C47D9E9C-2ED2-4B6A-9D54-A3F04534FB89}" type="presParOf" srcId="{971F8BB6-99C5-4A26-BD71-FE6132118AB0}" destId="{58B3C2CD-B364-4E5A-A4A3-5D65BDEE7C1B}" srcOrd="1" destOrd="0" presId="urn:microsoft.com/office/officeart/2005/8/layout/hChevron3"/>
    <dgm:cxn modelId="{06E4C273-3E94-45BB-AB11-E9D11082C36D}" type="presParOf" srcId="{971F8BB6-99C5-4A26-BD71-FE6132118AB0}" destId="{7DDED7E2-D520-4748-8B54-9B026B641D34}" srcOrd="2" destOrd="0" presId="urn:microsoft.com/office/officeart/2005/8/layout/hChevron3"/>
    <dgm:cxn modelId="{03279294-518B-4D91-BF2D-F1D084E529AA}" type="presParOf" srcId="{971F8BB6-99C5-4A26-BD71-FE6132118AB0}" destId="{99D87E4C-85B7-4AB8-97F1-39A8D977B2B5}" srcOrd="3" destOrd="0" presId="urn:microsoft.com/office/officeart/2005/8/layout/hChevron3"/>
    <dgm:cxn modelId="{DADB627C-303A-44DD-8E87-540486909E57}"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E9A3"/>
        </a:solidFill>
      </dgm:spPr>
      <dgm:t>
        <a:bodyPr/>
        <a:lstStyle/>
        <a:p>
          <a:r>
            <a:rPr lang="en-GB" sz="1400" b="0" dirty="0">
              <a:solidFill>
                <a:srgbClr val="000000"/>
              </a:solidFill>
            </a:rPr>
            <a:t>Staff engagement</a:t>
          </a:r>
          <a:endParaRPr lang="en-GB" sz="1400" b="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chemeClr val="accent2">
            <a:lumMod val="20000"/>
            <a:lumOff val="80000"/>
          </a:schemeClr>
        </a:solidFill>
      </dgm:spPr>
      <dgm:t>
        <a:bodyPr/>
        <a:lstStyle/>
        <a:p>
          <a:r>
            <a:rPr lang="en-GB" sz="1400" b="0"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rgbClr val="7030A0"/>
        </a:solidFill>
      </dgm:spPr>
      <dgm:t>
        <a:bodyPr/>
        <a:lstStyle/>
        <a:p>
          <a:r>
            <a:rPr lang="en-GB" sz="1400" b="1" dirty="0">
              <a:solidFill>
                <a:schemeClr val="bg1"/>
              </a:solidFill>
            </a:rPr>
            <a:t>Clinical Data</a:t>
          </a: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7DC94929-B714-4C62-AC8F-299C9E73EFDC}" srcId="{1035D5ED-B929-44FA-9AE3-10D8A0BC05F0}" destId="{5E69632D-0CFB-4BBC-BB80-43923FC2B171}" srcOrd="0" destOrd="0" parTransId="{4D55D048-77B8-48F1-A809-4220EC5366BF}" sibTransId="{0E0E1F6C-6B44-45E2-8842-1EDE372586E1}"/>
    <dgm:cxn modelId="{AB377E40-910F-4167-9832-6AAB7D5FC9D8}" type="presOf" srcId="{B94B3580-9D27-46AF-A590-42BD249621E6}" destId="{32FAD1BF-788B-492A-9159-7DFE26198FCF}" srcOrd="0" destOrd="0" presId="urn:microsoft.com/office/officeart/2005/8/layout/hChevron3"/>
    <dgm:cxn modelId="{0DD11C7B-F13D-49AC-B2CE-52038E67B301}" type="presOf" srcId="{5E69632D-0CFB-4BBC-BB80-43923FC2B171}" destId="{7C717E18-04CA-46E8-B54F-3D19D9367781}" srcOrd="0" destOrd="0" presId="urn:microsoft.com/office/officeart/2005/8/layout/hChevron3"/>
    <dgm:cxn modelId="{D37CF48D-3E25-4359-9A0B-27E89256C0D8}" type="presOf" srcId="{1035D5ED-B929-44FA-9AE3-10D8A0BC05F0}" destId="{971F8BB6-99C5-4A26-BD71-FE6132118AB0}"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45754FEF-F10C-44B5-8F3A-CC6EF8E19126}" type="presOf" srcId="{55ED17FB-FB32-4592-834B-53E59F044CF2}" destId="{7DDED7E2-D520-4748-8B54-9B026B641D34}" srcOrd="0" destOrd="0" presId="urn:microsoft.com/office/officeart/2005/8/layout/hChevron3"/>
    <dgm:cxn modelId="{14216769-F229-4336-A6A2-E34C78EB6179}" type="presParOf" srcId="{971F8BB6-99C5-4A26-BD71-FE6132118AB0}" destId="{7C717E18-04CA-46E8-B54F-3D19D9367781}" srcOrd="0" destOrd="0" presId="urn:microsoft.com/office/officeart/2005/8/layout/hChevron3"/>
    <dgm:cxn modelId="{32CA4A66-61CD-421B-8452-4F1303793F84}" type="presParOf" srcId="{971F8BB6-99C5-4A26-BD71-FE6132118AB0}" destId="{58B3C2CD-B364-4E5A-A4A3-5D65BDEE7C1B}" srcOrd="1" destOrd="0" presId="urn:microsoft.com/office/officeart/2005/8/layout/hChevron3"/>
    <dgm:cxn modelId="{ED00F045-1107-42CC-B8C2-CE007509FE0E}" type="presParOf" srcId="{971F8BB6-99C5-4A26-BD71-FE6132118AB0}" destId="{7DDED7E2-D520-4748-8B54-9B026B641D34}" srcOrd="2" destOrd="0" presId="urn:microsoft.com/office/officeart/2005/8/layout/hChevron3"/>
    <dgm:cxn modelId="{97601563-70BF-4A54-8F11-DEBA1C233BAC}" type="presParOf" srcId="{971F8BB6-99C5-4A26-BD71-FE6132118AB0}" destId="{99D87E4C-85B7-4AB8-97F1-39A8D977B2B5}" srcOrd="3" destOrd="0" presId="urn:microsoft.com/office/officeart/2005/8/layout/hChevron3"/>
    <dgm:cxn modelId="{BBC5015C-137E-4DF8-B1DE-B41D288DED54}"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57A24E-CD2C-44C1-BAB2-A0F5FE37FE7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B736B1F6-A0B7-4FEF-912B-712C0CCAF2FB}">
      <dgm:prSet phldrT="[Text]" custT="1"/>
      <dgm:spPr>
        <a:solidFill>
          <a:srgbClr val="FFC000"/>
        </a:solidFill>
      </dgm:spPr>
      <dgm:t>
        <a:bodyPr/>
        <a:lstStyle/>
        <a:p>
          <a:r>
            <a:rPr lang="en-GB" sz="1800" b="1" dirty="0">
              <a:solidFill>
                <a:schemeClr val="tx1"/>
              </a:solidFill>
            </a:rPr>
            <a:t>Staff engagement </a:t>
          </a:r>
        </a:p>
      </dgm:t>
    </dgm:pt>
    <dgm:pt modelId="{CD88C58E-5B4B-440B-8621-F7D67091297B}" type="parTrans" cxnId="{446F370E-1394-4A90-90C6-3EE623DB46AB}">
      <dgm:prSet/>
      <dgm:spPr/>
      <dgm:t>
        <a:bodyPr/>
        <a:lstStyle/>
        <a:p>
          <a:endParaRPr lang="en-GB"/>
        </a:p>
      </dgm:t>
    </dgm:pt>
    <dgm:pt modelId="{B933E411-13BF-4933-8655-CCCDB16AAC41}" type="sibTrans" cxnId="{446F370E-1394-4A90-90C6-3EE623DB46AB}">
      <dgm:prSet/>
      <dgm:spPr/>
      <dgm:t>
        <a:bodyPr/>
        <a:lstStyle/>
        <a:p>
          <a:endParaRPr lang="en-GB"/>
        </a:p>
      </dgm:t>
    </dgm:pt>
    <dgm:pt modelId="{015212B0-2868-468A-8E68-1F39A4A3FE8A}">
      <dgm:prSet phldrT="[Text]"/>
      <dgm:spPr>
        <a:solidFill>
          <a:srgbClr val="FFEEB7"/>
        </a:solidFill>
      </dgm:spPr>
      <dgm:t>
        <a:bodyPr/>
        <a:lstStyle/>
        <a:p>
          <a:r>
            <a:rPr lang="en-GB" b="1" dirty="0">
              <a:solidFill>
                <a:schemeClr val="tx1"/>
              </a:solidFill>
            </a:rPr>
            <a:t>User Acceptance Testing</a:t>
          </a:r>
        </a:p>
      </dgm:t>
    </dgm:pt>
    <dgm:pt modelId="{5BB2D486-DB4F-436C-91AD-954A19A32D9E}" type="parTrans" cxnId="{2C1D5E13-AFDB-4CC3-A692-1BD136B43A39}">
      <dgm:prSet/>
      <dgm:spPr/>
      <dgm:t>
        <a:bodyPr/>
        <a:lstStyle/>
        <a:p>
          <a:endParaRPr lang="en-GB"/>
        </a:p>
      </dgm:t>
    </dgm:pt>
    <dgm:pt modelId="{56DB98B1-E608-46B2-B7F4-F3A4790DC32F}" type="sibTrans" cxnId="{2C1D5E13-AFDB-4CC3-A692-1BD136B43A39}">
      <dgm:prSet/>
      <dgm:spPr/>
      <dgm:t>
        <a:bodyPr/>
        <a:lstStyle/>
        <a:p>
          <a:endParaRPr lang="en-GB"/>
        </a:p>
      </dgm:t>
    </dgm:pt>
    <dgm:pt modelId="{66259F15-8704-478C-8ABA-11D8E43BCC3A}">
      <dgm:prSet phldrT="[Text]"/>
      <dgm:spPr>
        <a:solidFill>
          <a:srgbClr val="FFEEB7"/>
        </a:solidFill>
      </dgm:spPr>
      <dgm:t>
        <a:bodyPr/>
        <a:lstStyle/>
        <a:p>
          <a:r>
            <a:rPr lang="en-GB" b="1" dirty="0">
              <a:solidFill>
                <a:schemeClr val="tx1"/>
              </a:solidFill>
            </a:rPr>
            <a:t>Full Dress Rehearsal </a:t>
          </a:r>
        </a:p>
      </dgm:t>
    </dgm:pt>
    <dgm:pt modelId="{EC9B7C7A-E4D1-4225-9AC6-BB32A089865D}" type="parTrans" cxnId="{80EA9BF2-1301-4D62-92A9-FD95D5E9CA9D}">
      <dgm:prSet/>
      <dgm:spPr/>
      <dgm:t>
        <a:bodyPr/>
        <a:lstStyle/>
        <a:p>
          <a:endParaRPr lang="en-GB"/>
        </a:p>
      </dgm:t>
    </dgm:pt>
    <dgm:pt modelId="{6543D8FD-FEB8-49BA-B0DA-2A8E93A5848F}" type="sibTrans" cxnId="{80EA9BF2-1301-4D62-92A9-FD95D5E9CA9D}">
      <dgm:prSet/>
      <dgm:spPr/>
      <dgm:t>
        <a:bodyPr/>
        <a:lstStyle/>
        <a:p>
          <a:endParaRPr lang="en-GB"/>
        </a:p>
      </dgm:t>
    </dgm:pt>
    <dgm:pt modelId="{5038007A-82CD-43B0-A273-7DD83305AB3F}">
      <dgm:prSet phldrT="[Text]"/>
      <dgm:spPr>
        <a:solidFill>
          <a:srgbClr val="FFEEB7"/>
        </a:solidFill>
      </dgm:spPr>
      <dgm:t>
        <a:bodyPr/>
        <a:lstStyle/>
        <a:p>
          <a:r>
            <a:rPr lang="en-GB" b="1" dirty="0">
              <a:solidFill>
                <a:schemeClr val="tx1"/>
              </a:solidFill>
            </a:rPr>
            <a:t>Knowledge transfer to the support teams</a:t>
          </a:r>
        </a:p>
      </dgm:t>
    </dgm:pt>
    <dgm:pt modelId="{30345C03-1380-4200-B12C-96C426A90E8F}" type="parTrans" cxnId="{58CFF406-1947-4C73-B8A3-5C49A725A8FD}">
      <dgm:prSet/>
      <dgm:spPr/>
      <dgm:t>
        <a:bodyPr/>
        <a:lstStyle/>
        <a:p>
          <a:endParaRPr lang="en-GB"/>
        </a:p>
      </dgm:t>
    </dgm:pt>
    <dgm:pt modelId="{7AF908D6-2455-4D06-88C6-9F731B27C94D}" type="sibTrans" cxnId="{58CFF406-1947-4C73-B8A3-5C49A725A8FD}">
      <dgm:prSet/>
      <dgm:spPr/>
      <dgm:t>
        <a:bodyPr/>
        <a:lstStyle/>
        <a:p>
          <a:endParaRPr lang="en-GB"/>
        </a:p>
      </dgm:t>
    </dgm:pt>
    <dgm:pt modelId="{94EA079E-A608-4F71-8353-5EA992E3854B}">
      <dgm:prSet phldrT="[Text]"/>
      <dgm:spPr>
        <a:solidFill>
          <a:srgbClr val="FFEEB7"/>
        </a:solidFill>
      </dgm:spPr>
      <dgm:t>
        <a:bodyPr/>
        <a:lstStyle/>
        <a:p>
          <a:r>
            <a:rPr lang="en-GB" b="1" dirty="0">
              <a:solidFill>
                <a:schemeClr val="tx1"/>
              </a:solidFill>
            </a:rPr>
            <a:t>Training and engagement sessions</a:t>
          </a:r>
        </a:p>
      </dgm:t>
    </dgm:pt>
    <dgm:pt modelId="{EDF5931E-1BE5-4AAD-AD02-442E8E8D1AE9}" type="parTrans" cxnId="{906D666C-76B0-4E89-BEBA-5CD3A77E7616}">
      <dgm:prSet/>
      <dgm:spPr/>
      <dgm:t>
        <a:bodyPr/>
        <a:lstStyle/>
        <a:p>
          <a:endParaRPr lang="en-GB"/>
        </a:p>
      </dgm:t>
    </dgm:pt>
    <dgm:pt modelId="{0FE4D97B-92F7-4DF0-8456-3DFEE8B83BC8}" type="sibTrans" cxnId="{906D666C-76B0-4E89-BEBA-5CD3A77E7616}">
      <dgm:prSet/>
      <dgm:spPr/>
      <dgm:t>
        <a:bodyPr/>
        <a:lstStyle/>
        <a:p>
          <a:endParaRPr lang="en-GB"/>
        </a:p>
      </dgm:t>
    </dgm:pt>
    <dgm:pt modelId="{9F053C94-3730-402D-94E6-820308D9D985}">
      <dgm:prSet phldrT="[Text]"/>
      <dgm:spPr>
        <a:solidFill>
          <a:srgbClr val="FFEEB7"/>
        </a:solidFill>
      </dgm:spPr>
      <dgm:t>
        <a:bodyPr/>
        <a:lstStyle/>
        <a:p>
          <a:r>
            <a:rPr lang="en-GB" b="1" dirty="0" err="1">
              <a:solidFill>
                <a:schemeClr val="tx1"/>
              </a:solidFill>
            </a:rPr>
            <a:t>ePMA</a:t>
          </a:r>
          <a:r>
            <a:rPr lang="en-GB" b="1" dirty="0">
              <a:solidFill>
                <a:schemeClr val="tx1"/>
              </a:solidFill>
            </a:rPr>
            <a:t> Team Support</a:t>
          </a:r>
        </a:p>
      </dgm:t>
    </dgm:pt>
    <dgm:pt modelId="{93F500B1-0B62-4797-A6EE-AA9F1BC2ED4E}" type="parTrans" cxnId="{15EB5110-B8F2-49AB-9645-2C09882CACCA}">
      <dgm:prSet/>
      <dgm:spPr/>
      <dgm:t>
        <a:bodyPr/>
        <a:lstStyle/>
        <a:p>
          <a:endParaRPr lang="en-GB"/>
        </a:p>
      </dgm:t>
    </dgm:pt>
    <dgm:pt modelId="{1C43FA44-DB18-425D-9C60-7775151A6179}" type="sibTrans" cxnId="{15EB5110-B8F2-49AB-9645-2C09882CACCA}">
      <dgm:prSet/>
      <dgm:spPr/>
      <dgm:t>
        <a:bodyPr/>
        <a:lstStyle/>
        <a:p>
          <a:endParaRPr lang="en-GB"/>
        </a:p>
      </dgm:t>
    </dgm:pt>
    <dgm:pt modelId="{58D97DC0-2C68-4210-90A1-7CA75CFFC9A0}" type="pres">
      <dgm:prSet presAssocID="{2257A24E-CD2C-44C1-BAB2-A0F5FE37FE79}" presName="cycle" presStyleCnt="0">
        <dgm:presLayoutVars>
          <dgm:chMax val="1"/>
          <dgm:dir/>
          <dgm:animLvl val="ctr"/>
          <dgm:resizeHandles val="exact"/>
        </dgm:presLayoutVars>
      </dgm:prSet>
      <dgm:spPr/>
    </dgm:pt>
    <dgm:pt modelId="{FA4B690E-4024-47FD-962A-5842D8CAB1CB}" type="pres">
      <dgm:prSet presAssocID="{B736B1F6-A0B7-4FEF-912B-712C0CCAF2FB}" presName="centerShape" presStyleLbl="node0" presStyleIdx="0" presStyleCnt="1"/>
      <dgm:spPr/>
    </dgm:pt>
    <dgm:pt modelId="{8EC23B59-5ECA-4EBD-AA4C-F8AF98402676}" type="pres">
      <dgm:prSet presAssocID="{5BB2D486-DB4F-436C-91AD-954A19A32D9E}" presName="Name9" presStyleLbl="parChTrans1D2" presStyleIdx="0" presStyleCnt="5"/>
      <dgm:spPr/>
    </dgm:pt>
    <dgm:pt modelId="{B8E24206-B035-47C4-84A6-97D8207241D7}" type="pres">
      <dgm:prSet presAssocID="{5BB2D486-DB4F-436C-91AD-954A19A32D9E}" presName="connTx" presStyleLbl="parChTrans1D2" presStyleIdx="0" presStyleCnt="5"/>
      <dgm:spPr/>
    </dgm:pt>
    <dgm:pt modelId="{5379F040-48EB-401B-82F5-E3648625C36B}" type="pres">
      <dgm:prSet presAssocID="{015212B0-2868-468A-8E68-1F39A4A3FE8A}" presName="node" presStyleLbl="node1" presStyleIdx="0" presStyleCnt="5">
        <dgm:presLayoutVars>
          <dgm:bulletEnabled val="1"/>
        </dgm:presLayoutVars>
      </dgm:prSet>
      <dgm:spPr/>
    </dgm:pt>
    <dgm:pt modelId="{36D97840-1E01-4965-B9A9-07FA38B7CD70}" type="pres">
      <dgm:prSet presAssocID="{EC9B7C7A-E4D1-4225-9AC6-BB32A089865D}" presName="Name9" presStyleLbl="parChTrans1D2" presStyleIdx="1" presStyleCnt="5"/>
      <dgm:spPr/>
    </dgm:pt>
    <dgm:pt modelId="{E1E5A268-C2C7-4D9A-A9ED-EFB12479BD98}" type="pres">
      <dgm:prSet presAssocID="{EC9B7C7A-E4D1-4225-9AC6-BB32A089865D}" presName="connTx" presStyleLbl="parChTrans1D2" presStyleIdx="1" presStyleCnt="5"/>
      <dgm:spPr/>
    </dgm:pt>
    <dgm:pt modelId="{2B60FC8B-F68A-4FB0-B78C-D8C4E1147E75}" type="pres">
      <dgm:prSet presAssocID="{66259F15-8704-478C-8ABA-11D8E43BCC3A}" presName="node" presStyleLbl="node1" presStyleIdx="1" presStyleCnt="5">
        <dgm:presLayoutVars>
          <dgm:bulletEnabled val="1"/>
        </dgm:presLayoutVars>
      </dgm:prSet>
      <dgm:spPr/>
    </dgm:pt>
    <dgm:pt modelId="{9EEF37B7-AAE2-4050-95F2-D80876A4C21D}" type="pres">
      <dgm:prSet presAssocID="{30345C03-1380-4200-B12C-96C426A90E8F}" presName="Name9" presStyleLbl="parChTrans1D2" presStyleIdx="2" presStyleCnt="5"/>
      <dgm:spPr/>
    </dgm:pt>
    <dgm:pt modelId="{D01CBDAA-60C7-4E6E-B037-490012F513D3}" type="pres">
      <dgm:prSet presAssocID="{30345C03-1380-4200-B12C-96C426A90E8F}" presName="connTx" presStyleLbl="parChTrans1D2" presStyleIdx="2" presStyleCnt="5"/>
      <dgm:spPr/>
    </dgm:pt>
    <dgm:pt modelId="{5E2C723C-B62E-4DC1-BAAD-58C3478C491C}" type="pres">
      <dgm:prSet presAssocID="{5038007A-82CD-43B0-A273-7DD83305AB3F}" presName="node" presStyleLbl="node1" presStyleIdx="2" presStyleCnt="5">
        <dgm:presLayoutVars>
          <dgm:bulletEnabled val="1"/>
        </dgm:presLayoutVars>
      </dgm:prSet>
      <dgm:spPr/>
    </dgm:pt>
    <dgm:pt modelId="{6B78B7E7-FD9D-4F49-9962-42B00266CCDD}" type="pres">
      <dgm:prSet presAssocID="{EDF5931E-1BE5-4AAD-AD02-442E8E8D1AE9}" presName="Name9" presStyleLbl="parChTrans1D2" presStyleIdx="3" presStyleCnt="5"/>
      <dgm:spPr/>
    </dgm:pt>
    <dgm:pt modelId="{4C5D1AFE-3C88-4F48-AB83-3046B1289348}" type="pres">
      <dgm:prSet presAssocID="{EDF5931E-1BE5-4AAD-AD02-442E8E8D1AE9}" presName="connTx" presStyleLbl="parChTrans1D2" presStyleIdx="3" presStyleCnt="5"/>
      <dgm:spPr/>
    </dgm:pt>
    <dgm:pt modelId="{7D5A3F86-4829-45C9-9520-A0190C735A39}" type="pres">
      <dgm:prSet presAssocID="{94EA079E-A608-4F71-8353-5EA992E3854B}" presName="node" presStyleLbl="node1" presStyleIdx="3" presStyleCnt="5">
        <dgm:presLayoutVars>
          <dgm:bulletEnabled val="1"/>
        </dgm:presLayoutVars>
      </dgm:prSet>
      <dgm:spPr/>
    </dgm:pt>
    <dgm:pt modelId="{8FB96D3C-8AA5-4007-AF96-3FB814375268}" type="pres">
      <dgm:prSet presAssocID="{93F500B1-0B62-4797-A6EE-AA9F1BC2ED4E}" presName="Name9" presStyleLbl="parChTrans1D2" presStyleIdx="4" presStyleCnt="5"/>
      <dgm:spPr/>
    </dgm:pt>
    <dgm:pt modelId="{6F7E2AC9-EA9B-4ABA-8EBE-D8CB947530B9}" type="pres">
      <dgm:prSet presAssocID="{93F500B1-0B62-4797-A6EE-AA9F1BC2ED4E}" presName="connTx" presStyleLbl="parChTrans1D2" presStyleIdx="4" presStyleCnt="5"/>
      <dgm:spPr/>
    </dgm:pt>
    <dgm:pt modelId="{2213A799-18A4-4FDF-9774-CAD4B5100BD2}" type="pres">
      <dgm:prSet presAssocID="{9F053C94-3730-402D-94E6-820308D9D985}" presName="node" presStyleLbl="node1" presStyleIdx="4" presStyleCnt="5">
        <dgm:presLayoutVars>
          <dgm:bulletEnabled val="1"/>
        </dgm:presLayoutVars>
      </dgm:prSet>
      <dgm:spPr/>
    </dgm:pt>
  </dgm:ptLst>
  <dgm:cxnLst>
    <dgm:cxn modelId="{58CFF406-1947-4C73-B8A3-5C49A725A8FD}" srcId="{B736B1F6-A0B7-4FEF-912B-712C0CCAF2FB}" destId="{5038007A-82CD-43B0-A273-7DD83305AB3F}" srcOrd="2" destOrd="0" parTransId="{30345C03-1380-4200-B12C-96C426A90E8F}" sibTransId="{7AF908D6-2455-4D06-88C6-9F731B27C94D}"/>
    <dgm:cxn modelId="{446F370E-1394-4A90-90C6-3EE623DB46AB}" srcId="{2257A24E-CD2C-44C1-BAB2-A0F5FE37FE79}" destId="{B736B1F6-A0B7-4FEF-912B-712C0CCAF2FB}" srcOrd="0" destOrd="0" parTransId="{CD88C58E-5B4B-440B-8621-F7D67091297B}" sibTransId="{B933E411-13BF-4933-8655-CCCDB16AAC41}"/>
    <dgm:cxn modelId="{15EB5110-B8F2-49AB-9645-2C09882CACCA}" srcId="{B736B1F6-A0B7-4FEF-912B-712C0CCAF2FB}" destId="{9F053C94-3730-402D-94E6-820308D9D985}" srcOrd="4" destOrd="0" parTransId="{93F500B1-0B62-4797-A6EE-AA9F1BC2ED4E}" sibTransId="{1C43FA44-DB18-425D-9C60-7775151A6179}"/>
    <dgm:cxn modelId="{9F8F1D12-7226-445F-97B0-88B5FCF816FB}" type="presOf" srcId="{EC9B7C7A-E4D1-4225-9AC6-BB32A089865D}" destId="{36D97840-1E01-4965-B9A9-07FA38B7CD70}" srcOrd="0" destOrd="0" presId="urn:microsoft.com/office/officeart/2005/8/layout/radial1"/>
    <dgm:cxn modelId="{2C1D5E13-AFDB-4CC3-A692-1BD136B43A39}" srcId="{B736B1F6-A0B7-4FEF-912B-712C0CCAF2FB}" destId="{015212B0-2868-468A-8E68-1F39A4A3FE8A}" srcOrd="0" destOrd="0" parTransId="{5BB2D486-DB4F-436C-91AD-954A19A32D9E}" sibTransId="{56DB98B1-E608-46B2-B7F4-F3A4790DC32F}"/>
    <dgm:cxn modelId="{91C64D23-7A2D-4E67-B49C-66B27E978143}" type="presOf" srcId="{EDF5931E-1BE5-4AAD-AD02-442E8E8D1AE9}" destId="{4C5D1AFE-3C88-4F48-AB83-3046B1289348}" srcOrd="1" destOrd="0" presId="urn:microsoft.com/office/officeart/2005/8/layout/radial1"/>
    <dgm:cxn modelId="{3F3D0C39-6991-44E5-8E72-6E65D404CA7E}" type="presOf" srcId="{93F500B1-0B62-4797-A6EE-AA9F1BC2ED4E}" destId="{6F7E2AC9-EA9B-4ABA-8EBE-D8CB947530B9}" srcOrd="1" destOrd="0" presId="urn:microsoft.com/office/officeart/2005/8/layout/radial1"/>
    <dgm:cxn modelId="{23ED373A-E8C1-4B2D-A996-8BB1122BCA37}" type="presOf" srcId="{5BB2D486-DB4F-436C-91AD-954A19A32D9E}" destId="{8EC23B59-5ECA-4EBD-AA4C-F8AF98402676}" srcOrd="0" destOrd="0" presId="urn:microsoft.com/office/officeart/2005/8/layout/radial1"/>
    <dgm:cxn modelId="{FD5A1040-EF85-4EC4-8BB5-FBC36683BF0C}" type="presOf" srcId="{B736B1F6-A0B7-4FEF-912B-712C0CCAF2FB}" destId="{FA4B690E-4024-47FD-962A-5842D8CAB1CB}" srcOrd="0" destOrd="0" presId="urn:microsoft.com/office/officeart/2005/8/layout/radial1"/>
    <dgm:cxn modelId="{A4512540-07B6-4F9C-8F06-D84BF23B0148}" type="presOf" srcId="{66259F15-8704-478C-8ABA-11D8E43BCC3A}" destId="{2B60FC8B-F68A-4FB0-B78C-D8C4E1147E75}" srcOrd="0" destOrd="0" presId="urn:microsoft.com/office/officeart/2005/8/layout/radial1"/>
    <dgm:cxn modelId="{88C5B961-A7AC-4601-B7A8-EE152FDA1C59}" type="presOf" srcId="{30345C03-1380-4200-B12C-96C426A90E8F}" destId="{9EEF37B7-AAE2-4050-95F2-D80876A4C21D}" srcOrd="0" destOrd="0" presId="urn:microsoft.com/office/officeart/2005/8/layout/radial1"/>
    <dgm:cxn modelId="{9B49DE45-E0F9-4272-AB88-E0BB01F3F6F3}" type="presOf" srcId="{30345C03-1380-4200-B12C-96C426A90E8F}" destId="{D01CBDAA-60C7-4E6E-B037-490012F513D3}" srcOrd="1" destOrd="0" presId="urn:microsoft.com/office/officeart/2005/8/layout/radial1"/>
    <dgm:cxn modelId="{906D666C-76B0-4E89-BEBA-5CD3A77E7616}" srcId="{B736B1F6-A0B7-4FEF-912B-712C0CCAF2FB}" destId="{94EA079E-A608-4F71-8353-5EA992E3854B}" srcOrd="3" destOrd="0" parTransId="{EDF5931E-1BE5-4AAD-AD02-442E8E8D1AE9}" sibTransId="{0FE4D97B-92F7-4DF0-8456-3DFEE8B83BC8}"/>
    <dgm:cxn modelId="{9426FF6C-289C-4304-B120-EA10C4618DAD}" type="presOf" srcId="{015212B0-2868-468A-8E68-1F39A4A3FE8A}" destId="{5379F040-48EB-401B-82F5-E3648625C36B}" srcOrd="0" destOrd="0" presId="urn:microsoft.com/office/officeart/2005/8/layout/radial1"/>
    <dgm:cxn modelId="{0DC59DBA-69AE-4B15-A930-D4A46CE746B1}" type="presOf" srcId="{9F053C94-3730-402D-94E6-820308D9D985}" destId="{2213A799-18A4-4FDF-9774-CAD4B5100BD2}" srcOrd="0" destOrd="0" presId="urn:microsoft.com/office/officeart/2005/8/layout/radial1"/>
    <dgm:cxn modelId="{616204BF-DEDA-4B2B-9BE7-01B12DA8F547}" type="presOf" srcId="{EC9B7C7A-E4D1-4225-9AC6-BB32A089865D}" destId="{E1E5A268-C2C7-4D9A-A9ED-EFB12479BD98}" srcOrd="1" destOrd="0" presId="urn:microsoft.com/office/officeart/2005/8/layout/radial1"/>
    <dgm:cxn modelId="{015EFDC9-77D4-47CD-9A21-BF5A5D346BD7}" type="presOf" srcId="{2257A24E-CD2C-44C1-BAB2-A0F5FE37FE79}" destId="{58D97DC0-2C68-4210-90A1-7CA75CFFC9A0}" srcOrd="0" destOrd="0" presId="urn:microsoft.com/office/officeart/2005/8/layout/radial1"/>
    <dgm:cxn modelId="{FE198ECF-FFFA-4665-9FA0-0025586680DC}" type="presOf" srcId="{94EA079E-A608-4F71-8353-5EA992E3854B}" destId="{7D5A3F86-4829-45C9-9520-A0190C735A39}" srcOrd="0" destOrd="0" presId="urn:microsoft.com/office/officeart/2005/8/layout/radial1"/>
    <dgm:cxn modelId="{81D5D4DC-AD35-432C-B6F1-58D23B14A544}" type="presOf" srcId="{5BB2D486-DB4F-436C-91AD-954A19A32D9E}" destId="{B8E24206-B035-47C4-84A6-97D8207241D7}" srcOrd="1" destOrd="0" presId="urn:microsoft.com/office/officeart/2005/8/layout/radial1"/>
    <dgm:cxn modelId="{D0C660DF-FE28-43D8-A94A-7A9F43467EB3}" type="presOf" srcId="{EDF5931E-1BE5-4AAD-AD02-442E8E8D1AE9}" destId="{6B78B7E7-FD9D-4F49-9962-42B00266CCDD}" srcOrd="0" destOrd="0" presId="urn:microsoft.com/office/officeart/2005/8/layout/radial1"/>
    <dgm:cxn modelId="{5FD7CFE9-32A6-4FCC-9B0A-83B1C23CB583}" type="presOf" srcId="{93F500B1-0B62-4797-A6EE-AA9F1BC2ED4E}" destId="{8FB96D3C-8AA5-4007-AF96-3FB814375268}" srcOrd="0" destOrd="0" presId="urn:microsoft.com/office/officeart/2005/8/layout/radial1"/>
    <dgm:cxn modelId="{CB164DF0-F7FD-4CE1-8D2B-A4E0C5062959}" type="presOf" srcId="{5038007A-82CD-43B0-A273-7DD83305AB3F}" destId="{5E2C723C-B62E-4DC1-BAAD-58C3478C491C}" srcOrd="0" destOrd="0" presId="urn:microsoft.com/office/officeart/2005/8/layout/radial1"/>
    <dgm:cxn modelId="{80EA9BF2-1301-4D62-92A9-FD95D5E9CA9D}" srcId="{B736B1F6-A0B7-4FEF-912B-712C0CCAF2FB}" destId="{66259F15-8704-478C-8ABA-11D8E43BCC3A}" srcOrd="1" destOrd="0" parTransId="{EC9B7C7A-E4D1-4225-9AC6-BB32A089865D}" sibTransId="{6543D8FD-FEB8-49BA-B0DA-2A8E93A5848F}"/>
    <dgm:cxn modelId="{9A6A2967-B8D6-438B-A9D6-63C276D1F021}" type="presParOf" srcId="{58D97DC0-2C68-4210-90A1-7CA75CFFC9A0}" destId="{FA4B690E-4024-47FD-962A-5842D8CAB1CB}" srcOrd="0" destOrd="0" presId="urn:microsoft.com/office/officeart/2005/8/layout/radial1"/>
    <dgm:cxn modelId="{FABB2132-AB53-4E15-A77B-D7312AC87C8F}" type="presParOf" srcId="{58D97DC0-2C68-4210-90A1-7CA75CFFC9A0}" destId="{8EC23B59-5ECA-4EBD-AA4C-F8AF98402676}" srcOrd="1" destOrd="0" presId="urn:microsoft.com/office/officeart/2005/8/layout/radial1"/>
    <dgm:cxn modelId="{07FFF0CF-6749-48F2-8F53-CA8A6E3B06E3}" type="presParOf" srcId="{8EC23B59-5ECA-4EBD-AA4C-F8AF98402676}" destId="{B8E24206-B035-47C4-84A6-97D8207241D7}" srcOrd="0" destOrd="0" presId="urn:microsoft.com/office/officeart/2005/8/layout/radial1"/>
    <dgm:cxn modelId="{26C5D36C-87A5-466C-96D6-E3367582D031}" type="presParOf" srcId="{58D97DC0-2C68-4210-90A1-7CA75CFFC9A0}" destId="{5379F040-48EB-401B-82F5-E3648625C36B}" srcOrd="2" destOrd="0" presId="urn:microsoft.com/office/officeart/2005/8/layout/radial1"/>
    <dgm:cxn modelId="{0BBA65C1-231E-4848-8818-162D1B660591}" type="presParOf" srcId="{58D97DC0-2C68-4210-90A1-7CA75CFFC9A0}" destId="{36D97840-1E01-4965-B9A9-07FA38B7CD70}" srcOrd="3" destOrd="0" presId="urn:microsoft.com/office/officeart/2005/8/layout/radial1"/>
    <dgm:cxn modelId="{C12DCE43-0705-4552-B2B2-7CAB29BE1E81}" type="presParOf" srcId="{36D97840-1E01-4965-B9A9-07FA38B7CD70}" destId="{E1E5A268-C2C7-4D9A-A9ED-EFB12479BD98}" srcOrd="0" destOrd="0" presId="urn:microsoft.com/office/officeart/2005/8/layout/radial1"/>
    <dgm:cxn modelId="{87102736-49C3-4375-A8A3-199D7936D1F2}" type="presParOf" srcId="{58D97DC0-2C68-4210-90A1-7CA75CFFC9A0}" destId="{2B60FC8B-F68A-4FB0-B78C-D8C4E1147E75}" srcOrd="4" destOrd="0" presId="urn:microsoft.com/office/officeart/2005/8/layout/radial1"/>
    <dgm:cxn modelId="{E6E8780D-8CEC-491A-B3C6-7B56EC1EFCA5}" type="presParOf" srcId="{58D97DC0-2C68-4210-90A1-7CA75CFFC9A0}" destId="{9EEF37B7-AAE2-4050-95F2-D80876A4C21D}" srcOrd="5" destOrd="0" presId="urn:microsoft.com/office/officeart/2005/8/layout/radial1"/>
    <dgm:cxn modelId="{283F8989-D8B1-4DBB-ABF0-24FC151F2DCA}" type="presParOf" srcId="{9EEF37B7-AAE2-4050-95F2-D80876A4C21D}" destId="{D01CBDAA-60C7-4E6E-B037-490012F513D3}" srcOrd="0" destOrd="0" presId="urn:microsoft.com/office/officeart/2005/8/layout/radial1"/>
    <dgm:cxn modelId="{21223698-7593-4B26-94E5-4CBCBCBAB83D}" type="presParOf" srcId="{58D97DC0-2C68-4210-90A1-7CA75CFFC9A0}" destId="{5E2C723C-B62E-4DC1-BAAD-58C3478C491C}" srcOrd="6" destOrd="0" presId="urn:microsoft.com/office/officeart/2005/8/layout/radial1"/>
    <dgm:cxn modelId="{19DC83DD-40BE-4990-A321-217DD88CA9CC}" type="presParOf" srcId="{58D97DC0-2C68-4210-90A1-7CA75CFFC9A0}" destId="{6B78B7E7-FD9D-4F49-9962-42B00266CCDD}" srcOrd="7" destOrd="0" presId="urn:microsoft.com/office/officeart/2005/8/layout/radial1"/>
    <dgm:cxn modelId="{C50D0298-0BEF-4249-9A6E-766CBB72374F}" type="presParOf" srcId="{6B78B7E7-FD9D-4F49-9962-42B00266CCDD}" destId="{4C5D1AFE-3C88-4F48-AB83-3046B1289348}" srcOrd="0" destOrd="0" presId="urn:microsoft.com/office/officeart/2005/8/layout/radial1"/>
    <dgm:cxn modelId="{C77ABE76-25A4-4E95-991F-52B66AA76ED7}" type="presParOf" srcId="{58D97DC0-2C68-4210-90A1-7CA75CFFC9A0}" destId="{7D5A3F86-4829-45C9-9520-A0190C735A39}" srcOrd="8" destOrd="0" presId="urn:microsoft.com/office/officeart/2005/8/layout/radial1"/>
    <dgm:cxn modelId="{29B482E0-6F5B-4CFB-A419-9EFBBD225FFB}" type="presParOf" srcId="{58D97DC0-2C68-4210-90A1-7CA75CFFC9A0}" destId="{8FB96D3C-8AA5-4007-AF96-3FB814375268}" srcOrd="9" destOrd="0" presId="urn:microsoft.com/office/officeart/2005/8/layout/radial1"/>
    <dgm:cxn modelId="{4CE9A28B-2174-4090-B9E4-796005701B20}" type="presParOf" srcId="{8FB96D3C-8AA5-4007-AF96-3FB814375268}" destId="{6F7E2AC9-EA9B-4ABA-8EBE-D8CB947530B9}" srcOrd="0" destOrd="0" presId="urn:microsoft.com/office/officeart/2005/8/layout/radial1"/>
    <dgm:cxn modelId="{11133147-57B5-4B95-A3EF-4DB1A99F9901}" type="presParOf" srcId="{58D97DC0-2C68-4210-90A1-7CA75CFFC9A0}" destId="{2213A799-18A4-4FDF-9774-CAD4B5100BD2}"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C000"/>
        </a:solidFill>
      </dgm:spPr>
      <dgm:t>
        <a:bodyPr/>
        <a:lstStyle/>
        <a:p>
          <a:r>
            <a:rPr lang="en-GB" sz="1400" b="1" dirty="0">
              <a:solidFill>
                <a:srgbClr val="000000"/>
              </a:solidFill>
            </a:rPr>
            <a:t>Staff engagement</a:t>
          </a:r>
          <a:endParaRPr lang="en-GB" sz="140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chemeClr val="accent2">
            <a:lumMod val="20000"/>
            <a:lumOff val="80000"/>
          </a:schemeClr>
        </a:solidFill>
      </dgm:spPr>
      <dgm:t>
        <a:bodyPr/>
        <a:lstStyle/>
        <a:p>
          <a:r>
            <a:rPr lang="en-GB" sz="1400" b="1"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chemeClr val="accent5">
            <a:lumMod val="10000"/>
            <a:lumOff val="90000"/>
          </a:schemeClr>
        </a:solidFill>
      </dgm:spPr>
      <dgm:t>
        <a:bodyPr/>
        <a:lstStyle/>
        <a:p>
          <a:r>
            <a:rPr lang="en-GB" sz="1400" b="1" dirty="0">
              <a:solidFill>
                <a:schemeClr val="tx1"/>
              </a:solidFill>
            </a:rPr>
            <a:t>Clinical Data</a:t>
          </a:r>
          <a:endParaRPr lang="en-GB" sz="1400" dirty="0">
            <a:solidFill>
              <a:schemeClr val="tx1"/>
            </a:solidFill>
          </a:endParaRP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C0AF6811-ACE6-4F9F-AC3A-F7F51E3A3189}" type="presOf" srcId="{5E69632D-0CFB-4BBC-BB80-43923FC2B171}" destId="{7C717E18-04CA-46E8-B54F-3D19D9367781}" srcOrd="0" destOrd="0" presId="urn:microsoft.com/office/officeart/2005/8/layout/hChevron3"/>
    <dgm:cxn modelId="{7DC94929-B714-4C62-AC8F-299C9E73EFDC}" srcId="{1035D5ED-B929-44FA-9AE3-10D8A0BC05F0}" destId="{5E69632D-0CFB-4BBC-BB80-43923FC2B171}" srcOrd="0" destOrd="0" parTransId="{4D55D048-77B8-48F1-A809-4220EC5366BF}" sibTransId="{0E0E1F6C-6B44-45E2-8842-1EDE372586E1}"/>
    <dgm:cxn modelId="{B19C1C3D-85C1-4FBB-A34D-5F260C094AA6}" type="presOf" srcId="{1035D5ED-B929-44FA-9AE3-10D8A0BC05F0}" destId="{971F8BB6-99C5-4A26-BD71-FE6132118AB0}" srcOrd="0" destOrd="0" presId="urn:microsoft.com/office/officeart/2005/8/layout/hChevron3"/>
    <dgm:cxn modelId="{DEDFB264-BE95-4EA4-B9B6-B2B1A74FEAD7}" type="presOf" srcId="{B94B3580-9D27-46AF-A590-42BD249621E6}" destId="{32FAD1BF-788B-492A-9159-7DFE26198FCF}" srcOrd="0" destOrd="0" presId="urn:microsoft.com/office/officeart/2005/8/layout/hChevron3"/>
    <dgm:cxn modelId="{EA05249E-62CC-4907-AE12-2F06A439E5FC}" type="presOf" srcId="{55ED17FB-FB32-4592-834B-53E59F044CF2}" destId="{7DDED7E2-D520-4748-8B54-9B026B641D34}"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1AD5D61D-1CA7-4078-A72E-F7754A991987}" type="presParOf" srcId="{971F8BB6-99C5-4A26-BD71-FE6132118AB0}" destId="{7C717E18-04CA-46E8-B54F-3D19D9367781}" srcOrd="0" destOrd="0" presId="urn:microsoft.com/office/officeart/2005/8/layout/hChevron3"/>
    <dgm:cxn modelId="{C040C83F-78D1-4145-8B49-1F8DABB71EC2}" type="presParOf" srcId="{971F8BB6-99C5-4A26-BD71-FE6132118AB0}" destId="{58B3C2CD-B364-4E5A-A4A3-5D65BDEE7C1B}" srcOrd="1" destOrd="0" presId="urn:microsoft.com/office/officeart/2005/8/layout/hChevron3"/>
    <dgm:cxn modelId="{AD2E4E14-47AA-4BAB-926C-499EF2AA677D}" type="presParOf" srcId="{971F8BB6-99C5-4A26-BD71-FE6132118AB0}" destId="{7DDED7E2-D520-4748-8B54-9B026B641D34}" srcOrd="2" destOrd="0" presId="urn:microsoft.com/office/officeart/2005/8/layout/hChevron3"/>
    <dgm:cxn modelId="{66344F94-30F3-4894-B98D-5F84DCD57577}" type="presParOf" srcId="{971F8BB6-99C5-4A26-BD71-FE6132118AB0}" destId="{99D87E4C-85B7-4AB8-97F1-39A8D977B2B5}" srcOrd="3" destOrd="0" presId="urn:microsoft.com/office/officeart/2005/8/layout/hChevron3"/>
    <dgm:cxn modelId="{216043C4-7AA3-4ABB-8AB7-2C9F3FCDF3EE}"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C000"/>
        </a:solidFill>
      </dgm:spPr>
      <dgm:t>
        <a:bodyPr/>
        <a:lstStyle/>
        <a:p>
          <a:r>
            <a:rPr lang="en-GB" sz="1400" b="1" dirty="0">
              <a:solidFill>
                <a:srgbClr val="000000"/>
              </a:solidFill>
            </a:rPr>
            <a:t>Staff engagement</a:t>
          </a:r>
          <a:endParaRPr lang="en-GB" sz="140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chemeClr val="accent2">
            <a:lumMod val="20000"/>
            <a:lumOff val="80000"/>
          </a:schemeClr>
        </a:solidFill>
      </dgm:spPr>
      <dgm:t>
        <a:bodyPr/>
        <a:lstStyle/>
        <a:p>
          <a:r>
            <a:rPr lang="en-GB" sz="1400" b="1"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chemeClr val="accent5">
            <a:lumMod val="10000"/>
            <a:lumOff val="90000"/>
          </a:schemeClr>
        </a:solidFill>
      </dgm:spPr>
      <dgm:t>
        <a:bodyPr/>
        <a:lstStyle/>
        <a:p>
          <a:r>
            <a:rPr lang="en-GB" sz="1400" b="1" dirty="0">
              <a:solidFill>
                <a:schemeClr val="tx1"/>
              </a:solidFill>
            </a:rPr>
            <a:t>Clinical Data</a:t>
          </a:r>
          <a:endParaRPr lang="en-GB" sz="1400" dirty="0">
            <a:solidFill>
              <a:schemeClr val="tx1"/>
            </a:solidFill>
          </a:endParaRP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C0AF6811-ACE6-4F9F-AC3A-F7F51E3A3189}" type="presOf" srcId="{5E69632D-0CFB-4BBC-BB80-43923FC2B171}" destId="{7C717E18-04CA-46E8-B54F-3D19D9367781}" srcOrd="0" destOrd="0" presId="urn:microsoft.com/office/officeart/2005/8/layout/hChevron3"/>
    <dgm:cxn modelId="{7DC94929-B714-4C62-AC8F-299C9E73EFDC}" srcId="{1035D5ED-B929-44FA-9AE3-10D8A0BC05F0}" destId="{5E69632D-0CFB-4BBC-BB80-43923FC2B171}" srcOrd="0" destOrd="0" parTransId="{4D55D048-77B8-48F1-A809-4220EC5366BF}" sibTransId="{0E0E1F6C-6B44-45E2-8842-1EDE372586E1}"/>
    <dgm:cxn modelId="{B19C1C3D-85C1-4FBB-A34D-5F260C094AA6}" type="presOf" srcId="{1035D5ED-B929-44FA-9AE3-10D8A0BC05F0}" destId="{971F8BB6-99C5-4A26-BD71-FE6132118AB0}" srcOrd="0" destOrd="0" presId="urn:microsoft.com/office/officeart/2005/8/layout/hChevron3"/>
    <dgm:cxn modelId="{DEDFB264-BE95-4EA4-B9B6-B2B1A74FEAD7}" type="presOf" srcId="{B94B3580-9D27-46AF-A590-42BD249621E6}" destId="{32FAD1BF-788B-492A-9159-7DFE26198FCF}" srcOrd="0" destOrd="0" presId="urn:microsoft.com/office/officeart/2005/8/layout/hChevron3"/>
    <dgm:cxn modelId="{EA05249E-62CC-4907-AE12-2F06A439E5FC}" type="presOf" srcId="{55ED17FB-FB32-4592-834B-53E59F044CF2}" destId="{7DDED7E2-D520-4748-8B54-9B026B641D34}"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1AD5D61D-1CA7-4078-A72E-F7754A991987}" type="presParOf" srcId="{971F8BB6-99C5-4A26-BD71-FE6132118AB0}" destId="{7C717E18-04CA-46E8-B54F-3D19D9367781}" srcOrd="0" destOrd="0" presId="urn:microsoft.com/office/officeart/2005/8/layout/hChevron3"/>
    <dgm:cxn modelId="{C040C83F-78D1-4145-8B49-1F8DABB71EC2}" type="presParOf" srcId="{971F8BB6-99C5-4A26-BD71-FE6132118AB0}" destId="{58B3C2CD-B364-4E5A-A4A3-5D65BDEE7C1B}" srcOrd="1" destOrd="0" presId="urn:microsoft.com/office/officeart/2005/8/layout/hChevron3"/>
    <dgm:cxn modelId="{AD2E4E14-47AA-4BAB-926C-499EF2AA677D}" type="presParOf" srcId="{971F8BB6-99C5-4A26-BD71-FE6132118AB0}" destId="{7DDED7E2-D520-4748-8B54-9B026B641D34}" srcOrd="2" destOrd="0" presId="urn:microsoft.com/office/officeart/2005/8/layout/hChevron3"/>
    <dgm:cxn modelId="{66344F94-30F3-4894-B98D-5F84DCD57577}" type="presParOf" srcId="{971F8BB6-99C5-4A26-BD71-FE6132118AB0}" destId="{99D87E4C-85B7-4AB8-97F1-39A8D977B2B5}" srcOrd="3" destOrd="0" presId="urn:microsoft.com/office/officeart/2005/8/layout/hChevron3"/>
    <dgm:cxn modelId="{216043C4-7AA3-4ABB-8AB7-2C9F3FCDF3EE}"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193BD4-2928-4120-8C3B-5D801C9DA0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62171DB-9581-49D2-933E-6721767E7BF7}">
      <dgm:prSet phldrT="[Text]" custT="1"/>
      <dgm:spPr>
        <a:solidFill>
          <a:srgbClr val="FFC000"/>
        </a:solidFill>
      </dgm:spPr>
      <dgm:t>
        <a:bodyPr/>
        <a:lstStyle/>
        <a:p>
          <a:r>
            <a:rPr lang="en-GB" sz="3000" dirty="0">
              <a:solidFill>
                <a:schemeClr val="tx1"/>
              </a:solidFill>
            </a:rPr>
            <a:t>User Acceptance Testing </a:t>
          </a:r>
        </a:p>
      </dgm:t>
    </dgm:pt>
    <dgm:pt modelId="{C1284445-A91B-4CAB-970E-3D41CBDF3BED}" type="parTrans" cxnId="{3A902E35-3F88-4D10-901D-3932FCF79C76}">
      <dgm:prSet/>
      <dgm:spPr/>
      <dgm:t>
        <a:bodyPr/>
        <a:lstStyle/>
        <a:p>
          <a:endParaRPr lang="en-GB"/>
        </a:p>
      </dgm:t>
    </dgm:pt>
    <dgm:pt modelId="{B135CCE2-FAD0-49DB-AE2B-9CAEDA20A1E2}" type="sibTrans" cxnId="{3A902E35-3F88-4D10-901D-3932FCF79C76}">
      <dgm:prSet/>
      <dgm:spPr/>
      <dgm:t>
        <a:bodyPr/>
        <a:lstStyle/>
        <a:p>
          <a:endParaRPr lang="en-GB"/>
        </a:p>
      </dgm:t>
    </dgm:pt>
    <dgm:pt modelId="{3AB3EA8B-6630-47C3-B207-4941753AF363}">
      <dgm:prSet phldrT="[Text]" custT="1"/>
      <dgm:spPr/>
      <dgm:t>
        <a:bodyPr/>
        <a:lstStyle/>
        <a:p>
          <a:r>
            <a:rPr lang="en-GB" sz="2000" dirty="0"/>
            <a:t>Comms for invitations via </a:t>
          </a:r>
          <a:r>
            <a:rPr lang="en-GB" sz="2000" dirty="0" err="1"/>
            <a:t>WeConnect</a:t>
          </a:r>
          <a:r>
            <a:rPr lang="en-GB" sz="2000" dirty="0"/>
            <a:t>, Outlook Invites </a:t>
          </a:r>
        </a:p>
      </dgm:t>
    </dgm:pt>
    <dgm:pt modelId="{59657702-54CE-46C1-88F2-31862211630D}" type="parTrans" cxnId="{A7A590EE-B647-496A-A659-249CF0023DE6}">
      <dgm:prSet/>
      <dgm:spPr/>
      <dgm:t>
        <a:bodyPr/>
        <a:lstStyle/>
        <a:p>
          <a:endParaRPr lang="en-GB"/>
        </a:p>
      </dgm:t>
    </dgm:pt>
    <dgm:pt modelId="{7F732A1F-FBBD-4708-A19C-2CD6ADD1EB41}" type="sibTrans" cxnId="{A7A590EE-B647-496A-A659-249CF0023DE6}">
      <dgm:prSet/>
      <dgm:spPr/>
      <dgm:t>
        <a:bodyPr/>
        <a:lstStyle/>
        <a:p>
          <a:endParaRPr lang="en-GB"/>
        </a:p>
      </dgm:t>
    </dgm:pt>
    <dgm:pt modelId="{0B81BC52-8CB9-410C-BBF6-A3E827F1900E}">
      <dgm:prSet phldrT="[Text]" custT="1"/>
      <dgm:spPr>
        <a:solidFill>
          <a:srgbClr val="FFC000"/>
        </a:solidFill>
      </dgm:spPr>
      <dgm:t>
        <a:bodyPr/>
        <a:lstStyle/>
        <a:p>
          <a:r>
            <a:rPr lang="en-GB" sz="3000" dirty="0">
              <a:solidFill>
                <a:schemeClr val="tx1"/>
              </a:solidFill>
            </a:rPr>
            <a:t>Full Dress Rehearsal </a:t>
          </a:r>
        </a:p>
      </dgm:t>
    </dgm:pt>
    <dgm:pt modelId="{756F9D24-BCCD-42C8-871B-278DE7FB2502}" type="parTrans" cxnId="{2A270129-7BD8-4E05-AD44-24C91B3EC009}">
      <dgm:prSet/>
      <dgm:spPr/>
      <dgm:t>
        <a:bodyPr/>
        <a:lstStyle/>
        <a:p>
          <a:endParaRPr lang="en-GB"/>
        </a:p>
      </dgm:t>
    </dgm:pt>
    <dgm:pt modelId="{A788FF8D-39B7-4B3A-BE31-71455D1781DE}" type="sibTrans" cxnId="{2A270129-7BD8-4E05-AD44-24C91B3EC009}">
      <dgm:prSet/>
      <dgm:spPr/>
      <dgm:t>
        <a:bodyPr/>
        <a:lstStyle/>
        <a:p>
          <a:endParaRPr lang="en-GB"/>
        </a:p>
      </dgm:t>
    </dgm:pt>
    <dgm:pt modelId="{43B2765C-93CB-4D05-9D5B-8000903E71EA}">
      <dgm:prSet phldrT="[Text]" custT="1"/>
      <dgm:spPr/>
      <dgm:t>
        <a:bodyPr/>
        <a:lstStyle/>
        <a:p>
          <a:r>
            <a:rPr lang="en-GB" sz="2000" dirty="0"/>
            <a:t>Opportunity to do early engagement with transcribing team</a:t>
          </a:r>
        </a:p>
      </dgm:t>
    </dgm:pt>
    <dgm:pt modelId="{68A6B963-4015-4EEE-AB83-E9082B19A19D}" type="parTrans" cxnId="{092E8A39-D6F3-487F-9B44-28E4588D3B70}">
      <dgm:prSet/>
      <dgm:spPr/>
      <dgm:t>
        <a:bodyPr/>
        <a:lstStyle/>
        <a:p>
          <a:endParaRPr lang="en-GB"/>
        </a:p>
      </dgm:t>
    </dgm:pt>
    <dgm:pt modelId="{6F429DD4-FA6F-4769-ACC2-6425BC758C03}" type="sibTrans" cxnId="{092E8A39-D6F3-487F-9B44-28E4588D3B70}">
      <dgm:prSet/>
      <dgm:spPr/>
      <dgm:t>
        <a:bodyPr/>
        <a:lstStyle/>
        <a:p>
          <a:endParaRPr lang="en-GB"/>
        </a:p>
      </dgm:t>
    </dgm:pt>
    <dgm:pt modelId="{9C93502D-163B-4A6B-9F47-F11566DC6E57}">
      <dgm:prSet phldrT="[Text]" custT="1"/>
      <dgm:spPr/>
      <dgm:t>
        <a:bodyPr/>
        <a:lstStyle/>
        <a:p>
          <a:r>
            <a:rPr lang="en-GB" sz="2000" dirty="0"/>
            <a:t>Mid June 2021</a:t>
          </a:r>
        </a:p>
      </dgm:t>
    </dgm:pt>
    <dgm:pt modelId="{67A19944-3D32-4EDE-8DB7-9C2577C90D30}" type="parTrans" cxnId="{BA66B358-1019-4EE2-BA55-2D69421BA618}">
      <dgm:prSet/>
      <dgm:spPr/>
      <dgm:t>
        <a:bodyPr/>
        <a:lstStyle/>
        <a:p>
          <a:endParaRPr lang="en-GB"/>
        </a:p>
      </dgm:t>
    </dgm:pt>
    <dgm:pt modelId="{3DA31CAA-94F8-4EF2-AEFA-8F68CCA41A36}" type="sibTrans" cxnId="{BA66B358-1019-4EE2-BA55-2D69421BA618}">
      <dgm:prSet/>
      <dgm:spPr/>
      <dgm:t>
        <a:bodyPr/>
        <a:lstStyle/>
        <a:p>
          <a:endParaRPr lang="en-GB"/>
        </a:p>
      </dgm:t>
    </dgm:pt>
    <dgm:pt modelId="{08BA0486-0A4D-45D8-A98A-BB1CF77EE0CF}">
      <dgm:prSet phldrT="[Text]" custT="1"/>
      <dgm:spPr/>
      <dgm:t>
        <a:bodyPr/>
        <a:lstStyle/>
        <a:p>
          <a:r>
            <a:rPr lang="en-GB" sz="2000"/>
            <a:t>Testing workflows for all HCP</a:t>
          </a:r>
          <a:endParaRPr lang="en-GB" sz="2000" dirty="0"/>
        </a:p>
      </dgm:t>
    </dgm:pt>
    <dgm:pt modelId="{80772881-A587-47FB-AA04-A3F228202447}" type="parTrans" cxnId="{DEE03352-FEBE-4CF8-B839-97637AB16F3E}">
      <dgm:prSet/>
      <dgm:spPr/>
      <dgm:t>
        <a:bodyPr/>
        <a:lstStyle/>
        <a:p>
          <a:endParaRPr lang="en-GB"/>
        </a:p>
      </dgm:t>
    </dgm:pt>
    <dgm:pt modelId="{C541E356-BBB5-49D9-BBF6-9A6DD244AA37}" type="sibTrans" cxnId="{DEE03352-FEBE-4CF8-B839-97637AB16F3E}">
      <dgm:prSet/>
      <dgm:spPr/>
      <dgm:t>
        <a:bodyPr/>
        <a:lstStyle/>
        <a:p>
          <a:endParaRPr lang="en-GB"/>
        </a:p>
      </dgm:t>
    </dgm:pt>
    <dgm:pt modelId="{BFE9189E-CD74-4BBD-A7FB-C9F9AB13BEC7}">
      <dgm:prSet phldrT="[Text]" custT="1"/>
      <dgm:spPr/>
      <dgm:t>
        <a:bodyPr/>
        <a:lstStyle/>
        <a:p>
          <a:r>
            <a:rPr lang="en-GB" sz="2000" dirty="0"/>
            <a:t>Feedback to staff groups</a:t>
          </a:r>
        </a:p>
      </dgm:t>
    </dgm:pt>
    <dgm:pt modelId="{7F13541F-237E-444F-A1C5-14B10BF9396D}" type="parTrans" cxnId="{0A429B0E-FE0B-40A5-94D4-062DBDAFADC6}">
      <dgm:prSet/>
      <dgm:spPr/>
      <dgm:t>
        <a:bodyPr/>
        <a:lstStyle/>
        <a:p>
          <a:endParaRPr lang="en-GB"/>
        </a:p>
      </dgm:t>
    </dgm:pt>
    <dgm:pt modelId="{AFF2309A-079A-4DB0-8368-7B5802B4C6F8}" type="sibTrans" cxnId="{0A429B0E-FE0B-40A5-94D4-062DBDAFADC6}">
      <dgm:prSet/>
      <dgm:spPr/>
      <dgm:t>
        <a:bodyPr/>
        <a:lstStyle/>
        <a:p>
          <a:endParaRPr lang="en-GB"/>
        </a:p>
      </dgm:t>
    </dgm:pt>
    <dgm:pt modelId="{80CC23CE-AC65-4571-9F7E-BEC2B076744B}">
      <dgm:prSet phldrT="[Text]" custT="1"/>
      <dgm:spPr/>
      <dgm:t>
        <a:bodyPr/>
        <a:lstStyle/>
        <a:p>
          <a:r>
            <a:rPr lang="en-GB" sz="2000" dirty="0"/>
            <a:t>Involve nursing staff to do scanning process</a:t>
          </a:r>
        </a:p>
      </dgm:t>
    </dgm:pt>
    <dgm:pt modelId="{B6A28028-D18B-4CC2-8287-4F3D0EDB163D}" type="parTrans" cxnId="{AD88D194-9B3C-4CDF-AF1D-807FD4DA42DD}">
      <dgm:prSet/>
      <dgm:spPr/>
      <dgm:t>
        <a:bodyPr/>
        <a:lstStyle/>
        <a:p>
          <a:endParaRPr lang="en-GB"/>
        </a:p>
      </dgm:t>
    </dgm:pt>
    <dgm:pt modelId="{2D164F50-0045-4AF1-AD96-9FECFA22A47E}" type="sibTrans" cxnId="{AD88D194-9B3C-4CDF-AF1D-807FD4DA42DD}">
      <dgm:prSet/>
      <dgm:spPr/>
      <dgm:t>
        <a:bodyPr/>
        <a:lstStyle/>
        <a:p>
          <a:endParaRPr lang="en-GB"/>
        </a:p>
      </dgm:t>
    </dgm:pt>
    <dgm:pt modelId="{9E00C117-2C64-4C3F-9980-02FFCE4A870B}">
      <dgm:prSet phldrT="[Text]" custT="1"/>
      <dgm:spPr/>
      <dgm:t>
        <a:bodyPr/>
        <a:lstStyle/>
        <a:p>
          <a:r>
            <a:rPr lang="en-GB" sz="2000" dirty="0"/>
            <a:t>Plan for lesson learnt:  what is critical to change in system and what's nice to have</a:t>
          </a:r>
        </a:p>
      </dgm:t>
    </dgm:pt>
    <dgm:pt modelId="{5425D69F-0895-4C8E-97F7-9FEAD432062F}" type="parTrans" cxnId="{9D54D71B-3974-4561-BA57-8017481E4740}">
      <dgm:prSet/>
      <dgm:spPr/>
      <dgm:t>
        <a:bodyPr/>
        <a:lstStyle/>
        <a:p>
          <a:endParaRPr lang="en-GB"/>
        </a:p>
      </dgm:t>
    </dgm:pt>
    <dgm:pt modelId="{646B3A51-A8C8-4EDF-92B4-1128A957A965}" type="sibTrans" cxnId="{9D54D71B-3974-4561-BA57-8017481E4740}">
      <dgm:prSet/>
      <dgm:spPr/>
      <dgm:t>
        <a:bodyPr/>
        <a:lstStyle/>
        <a:p>
          <a:endParaRPr lang="en-GB"/>
        </a:p>
      </dgm:t>
    </dgm:pt>
    <dgm:pt modelId="{6E19BA91-DDE9-41F1-8E01-B14448F49DED}">
      <dgm:prSet phldrT="[Text]" custT="1"/>
      <dgm:spPr/>
      <dgm:t>
        <a:bodyPr/>
        <a:lstStyle/>
        <a:p>
          <a:r>
            <a:rPr lang="en-GB" sz="2000" dirty="0"/>
            <a:t>Feedback to relevant teams/staff groups- you said/ we did posters</a:t>
          </a:r>
        </a:p>
      </dgm:t>
    </dgm:pt>
    <dgm:pt modelId="{E5E36B7E-6D6D-4BFD-8F8D-8A1C58CA5F76}" type="parTrans" cxnId="{D19603A7-6440-427B-BCBC-8A90E96B636F}">
      <dgm:prSet/>
      <dgm:spPr/>
      <dgm:t>
        <a:bodyPr/>
        <a:lstStyle/>
        <a:p>
          <a:endParaRPr lang="en-GB"/>
        </a:p>
      </dgm:t>
    </dgm:pt>
    <dgm:pt modelId="{01F07D1C-5782-47DA-BA37-AAF0C5F11BD9}" type="sibTrans" cxnId="{D19603A7-6440-427B-BCBC-8A90E96B636F}">
      <dgm:prSet/>
      <dgm:spPr/>
      <dgm:t>
        <a:bodyPr/>
        <a:lstStyle/>
        <a:p>
          <a:endParaRPr lang="en-GB"/>
        </a:p>
      </dgm:t>
    </dgm:pt>
    <dgm:pt modelId="{EDB3407F-9C85-4907-95BB-79FA084F5778}">
      <dgm:prSet phldrT="[Text]" custT="1"/>
      <dgm:spPr/>
      <dgm:t>
        <a:bodyPr/>
        <a:lstStyle/>
        <a:p>
          <a:r>
            <a:rPr lang="en-GB" sz="2000" dirty="0"/>
            <a:t>Involvement of Change Team and Testing Team</a:t>
          </a:r>
        </a:p>
      </dgm:t>
    </dgm:pt>
    <dgm:pt modelId="{6D99B3AD-F474-4569-A678-C69CE4082E7C}" type="parTrans" cxnId="{501050B6-190D-451B-9BE9-F73EE624A0AE}">
      <dgm:prSet/>
      <dgm:spPr/>
    </dgm:pt>
    <dgm:pt modelId="{0725039D-1C78-442E-89B9-DD21DA816D9D}" type="sibTrans" cxnId="{501050B6-190D-451B-9BE9-F73EE624A0AE}">
      <dgm:prSet/>
      <dgm:spPr/>
    </dgm:pt>
    <dgm:pt modelId="{1CFD2749-AF40-4973-98EF-4AB460630E82}" type="pres">
      <dgm:prSet presAssocID="{EC193BD4-2928-4120-8C3B-5D801C9DA0E0}" presName="linear" presStyleCnt="0">
        <dgm:presLayoutVars>
          <dgm:animLvl val="lvl"/>
          <dgm:resizeHandles val="exact"/>
        </dgm:presLayoutVars>
      </dgm:prSet>
      <dgm:spPr/>
    </dgm:pt>
    <dgm:pt modelId="{373448C7-DCC3-41E7-B9EC-DBD41DB0D11D}" type="pres">
      <dgm:prSet presAssocID="{C62171DB-9581-49D2-933E-6721767E7BF7}" presName="parentText" presStyleLbl="node1" presStyleIdx="0" presStyleCnt="2" custScaleY="36440">
        <dgm:presLayoutVars>
          <dgm:chMax val="0"/>
          <dgm:bulletEnabled val="1"/>
        </dgm:presLayoutVars>
      </dgm:prSet>
      <dgm:spPr/>
    </dgm:pt>
    <dgm:pt modelId="{91423755-611B-4196-9DAD-CD147670B630}" type="pres">
      <dgm:prSet presAssocID="{C62171DB-9581-49D2-933E-6721767E7BF7}" presName="childText" presStyleLbl="revTx" presStyleIdx="0" presStyleCnt="2" custScaleY="109185">
        <dgm:presLayoutVars>
          <dgm:bulletEnabled val="1"/>
        </dgm:presLayoutVars>
      </dgm:prSet>
      <dgm:spPr/>
    </dgm:pt>
    <dgm:pt modelId="{8DC32C3A-CFF5-4304-826F-3D775C089AA1}" type="pres">
      <dgm:prSet presAssocID="{0B81BC52-8CB9-410C-BBF6-A3E827F1900E}" presName="parentText" presStyleLbl="node1" presStyleIdx="1" presStyleCnt="2" custScaleY="39375">
        <dgm:presLayoutVars>
          <dgm:chMax val="0"/>
          <dgm:bulletEnabled val="1"/>
        </dgm:presLayoutVars>
      </dgm:prSet>
      <dgm:spPr/>
    </dgm:pt>
    <dgm:pt modelId="{185108F0-D975-48A2-8CC1-998E36CAB901}" type="pres">
      <dgm:prSet presAssocID="{0B81BC52-8CB9-410C-BBF6-A3E827F1900E}" presName="childText" presStyleLbl="revTx" presStyleIdx="1" presStyleCnt="2" custScaleY="17045">
        <dgm:presLayoutVars>
          <dgm:bulletEnabled val="1"/>
        </dgm:presLayoutVars>
      </dgm:prSet>
      <dgm:spPr/>
    </dgm:pt>
  </dgm:ptLst>
  <dgm:cxnLst>
    <dgm:cxn modelId="{0A429B0E-FE0B-40A5-94D4-062DBDAFADC6}" srcId="{C62171DB-9581-49D2-933E-6721767E7BF7}" destId="{BFE9189E-CD74-4BBD-A7FB-C9F9AB13BEC7}" srcOrd="4" destOrd="0" parTransId="{7F13541F-237E-444F-A1C5-14B10BF9396D}" sibTransId="{AFF2309A-079A-4DB0-8368-7B5802B4C6F8}"/>
    <dgm:cxn modelId="{CD1B6713-8E17-4983-8453-A93BE2B05E92}" type="presOf" srcId="{80CC23CE-AC65-4571-9F7E-BEC2B076744B}" destId="{185108F0-D975-48A2-8CC1-998E36CAB901}" srcOrd="0" destOrd="1" presId="urn:microsoft.com/office/officeart/2005/8/layout/vList2"/>
    <dgm:cxn modelId="{9D54D71B-3974-4561-BA57-8017481E4740}" srcId="{0B81BC52-8CB9-410C-BBF6-A3E827F1900E}" destId="{9E00C117-2C64-4C3F-9980-02FFCE4A870B}" srcOrd="2" destOrd="0" parTransId="{5425D69F-0895-4C8E-97F7-9FEAD432062F}" sibTransId="{646B3A51-A8C8-4EDF-92B4-1128A957A965}"/>
    <dgm:cxn modelId="{2A270129-7BD8-4E05-AD44-24C91B3EC009}" srcId="{EC193BD4-2928-4120-8C3B-5D801C9DA0E0}" destId="{0B81BC52-8CB9-410C-BBF6-A3E827F1900E}" srcOrd="1" destOrd="0" parTransId="{756F9D24-BCCD-42C8-871B-278DE7FB2502}" sibTransId="{A788FF8D-39B7-4B3A-BE31-71455D1781DE}"/>
    <dgm:cxn modelId="{3A902E35-3F88-4D10-901D-3932FCF79C76}" srcId="{EC193BD4-2928-4120-8C3B-5D801C9DA0E0}" destId="{C62171DB-9581-49D2-933E-6721767E7BF7}" srcOrd="0" destOrd="0" parTransId="{C1284445-A91B-4CAB-970E-3D41CBDF3BED}" sibTransId="{B135CCE2-FAD0-49DB-AE2B-9CAEDA20A1E2}"/>
    <dgm:cxn modelId="{092E8A39-D6F3-487F-9B44-28E4588D3B70}" srcId="{0B81BC52-8CB9-410C-BBF6-A3E827F1900E}" destId="{43B2765C-93CB-4D05-9D5B-8000903E71EA}" srcOrd="0" destOrd="0" parTransId="{68A6B963-4015-4EEE-AB83-E9082B19A19D}" sibTransId="{6F429DD4-FA6F-4769-ACC2-6425BC758C03}"/>
    <dgm:cxn modelId="{1C14C762-729A-4638-B635-CAADAF509020}" type="presOf" srcId="{3AB3EA8B-6630-47C3-B207-4941753AF363}" destId="{91423755-611B-4196-9DAD-CD147670B630}" srcOrd="0" destOrd="1" presId="urn:microsoft.com/office/officeart/2005/8/layout/vList2"/>
    <dgm:cxn modelId="{DEE03352-FEBE-4CF8-B839-97637AB16F3E}" srcId="{C62171DB-9581-49D2-933E-6721767E7BF7}" destId="{08BA0486-0A4D-45D8-A98A-BB1CF77EE0CF}" srcOrd="3" destOrd="0" parTransId="{80772881-A587-47FB-AA04-A3F228202447}" sibTransId="{C541E356-BBB5-49D9-BBF6-9A6DD244AA37}"/>
    <dgm:cxn modelId="{BA66B358-1019-4EE2-BA55-2D69421BA618}" srcId="{C62171DB-9581-49D2-933E-6721767E7BF7}" destId="{9C93502D-163B-4A6B-9F47-F11566DC6E57}" srcOrd="0" destOrd="0" parTransId="{67A19944-3D32-4EDE-8DB7-9C2577C90D30}" sibTransId="{3DA31CAA-94F8-4EF2-AEFA-8F68CCA41A36}"/>
    <dgm:cxn modelId="{A6E71180-C6EF-448A-BEC4-0519F22AD1BA}" type="presOf" srcId="{9E00C117-2C64-4C3F-9980-02FFCE4A870B}" destId="{185108F0-D975-48A2-8CC1-998E36CAB901}" srcOrd="0" destOrd="2" presId="urn:microsoft.com/office/officeart/2005/8/layout/vList2"/>
    <dgm:cxn modelId="{1BDE5E80-51F5-4F21-ACE4-5CA58A24438E}" type="presOf" srcId="{0B81BC52-8CB9-410C-BBF6-A3E827F1900E}" destId="{8DC32C3A-CFF5-4304-826F-3D775C089AA1}" srcOrd="0" destOrd="0" presId="urn:microsoft.com/office/officeart/2005/8/layout/vList2"/>
    <dgm:cxn modelId="{ED1BFD8E-4B96-44DE-919B-4B84D72B1B66}" type="presOf" srcId="{9C93502D-163B-4A6B-9F47-F11566DC6E57}" destId="{91423755-611B-4196-9DAD-CD147670B630}" srcOrd="0" destOrd="0" presId="urn:microsoft.com/office/officeart/2005/8/layout/vList2"/>
    <dgm:cxn modelId="{88DA7D92-24FF-4152-9EBC-D72A56404C3A}" type="presOf" srcId="{EC193BD4-2928-4120-8C3B-5D801C9DA0E0}" destId="{1CFD2749-AF40-4973-98EF-4AB460630E82}" srcOrd="0" destOrd="0" presId="urn:microsoft.com/office/officeart/2005/8/layout/vList2"/>
    <dgm:cxn modelId="{AD88D194-9B3C-4CDF-AF1D-807FD4DA42DD}" srcId="{0B81BC52-8CB9-410C-BBF6-A3E827F1900E}" destId="{80CC23CE-AC65-4571-9F7E-BEC2B076744B}" srcOrd="1" destOrd="0" parTransId="{B6A28028-D18B-4CC2-8287-4F3D0EDB163D}" sibTransId="{2D164F50-0045-4AF1-AD96-9FECFA22A47E}"/>
    <dgm:cxn modelId="{A0780FA1-3D5C-4287-B0C4-3A3E867806D9}" type="presOf" srcId="{C62171DB-9581-49D2-933E-6721767E7BF7}" destId="{373448C7-DCC3-41E7-B9EC-DBD41DB0D11D}" srcOrd="0" destOrd="0" presId="urn:microsoft.com/office/officeart/2005/8/layout/vList2"/>
    <dgm:cxn modelId="{D19603A7-6440-427B-BCBC-8A90E96B636F}" srcId="{0B81BC52-8CB9-410C-BBF6-A3E827F1900E}" destId="{6E19BA91-DDE9-41F1-8E01-B14448F49DED}" srcOrd="3" destOrd="0" parTransId="{E5E36B7E-6D6D-4BFD-8F8D-8A1C58CA5F76}" sibTransId="{01F07D1C-5782-47DA-BA37-AAF0C5F11BD9}"/>
    <dgm:cxn modelId="{501050B6-190D-451B-9BE9-F73EE624A0AE}" srcId="{C62171DB-9581-49D2-933E-6721767E7BF7}" destId="{EDB3407F-9C85-4907-95BB-79FA084F5778}" srcOrd="2" destOrd="0" parTransId="{6D99B3AD-F474-4569-A678-C69CE4082E7C}" sibTransId="{0725039D-1C78-442E-89B9-DD21DA816D9D}"/>
    <dgm:cxn modelId="{866320C9-82B2-482F-99EF-6FC294D1D425}" type="presOf" srcId="{6E19BA91-DDE9-41F1-8E01-B14448F49DED}" destId="{185108F0-D975-48A2-8CC1-998E36CAB901}" srcOrd="0" destOrd="3" presId="urn:microsoft.com/office/officeart/2005/8/layout/vList2"/>
    <dgm:cxn modelId="{6C85BBDC-7F57-4DD2-AC92-50B545926263}" type="presOf" srcId="{BFE9189E-CD74-4BBD-A7FB-C9F9AB13BEC7}" destId="{91423755-611B-4196-9DAD-CD147670B630}" srcOrd="0" destOrd="4" presId="urn:microsoft.com/office/officeart/2005/8/layout/vList2"/>
    <dgm:cxn modelId="{A7A590EE-B647-496A-A659-249CF0023DE6}" srcId="{C62171DB-9581-49D2-933E-6721767E7BF7}" destId="{3AB3EA8B-6630-47C3-B207-4941753AF363}" srcOrd="1" destOrd="0" parTransId="{59657702-54CE-46C1-88F2-31862211630D}" sibTransId="{7F732A1F-FBBD-4708-A19C-2CD6ADD1EB41}"/>
    <dgm:cxn modelId="{5620B2F1-8DAB-4439-A2D3-26B644AB31AD}" type="presOf" srcId="{EDB3407F-9C85-4907-95BB-79FA084F5778}" destId="{91423755-611B-4196-9DAD-CD147670B630}" srcOrd="0" destOrd="2" presId="urn:microsoft.com/office/officeart/2005/8/layout/vList2"/>
    <dgm:cxn modelId="{28DF60F3-451A-4042-A032-8F4EEB11F678}" type="presOf" srcId="{43B2765C-93CB-4D05-9D5B-8000903E71EA}" destId="{185108F0-D975-48A2-8CC1-998E36CAB901}" srcOrd="0" destOrd="0" presId="urn:microsoft.com/office/officeart/2005/8/layout/vList2"/>
    <dgm:cxn modelId="{EADDCDF6-E35F-44F4-B615-BE66DE76C2B7}" type="presOf" srcId="{08BA0486-0A4D-45D8-A98A-BB1CF77EE0CF}" destId="{91423755-611B-4196-9DAD-CD147670B630}" srcOrd="0" destOrd="3" presId="urn:microsoft.com/office/officeart/2005/8/layout/vList2"/>
    <dgm:cxn modelId="{6C4464DA-641B-434C-91F5-76C34C64DADF}" type="presParOf" srcId="{1CFD2749-AF40-4973-98EF-4AB460630E82}" destId="{373448C7-DCC3-41E7-B9EC-DBD41DB0D11D}" srcOrd="0" destOrd="0" presId="urn:microsoft.com/office/officeart/2005/8/layout/vList2"/>
    <dgm:cxn modelId="{5C02750D-BB78-4684-A6AD-72A7A5EB6AF8}" type="presParOf" srcId="{1CFD2749-AF40-4973-98EF-4AB460630E82}" destId="{91423755-611B-4196-9DAD-CD147670B630}" srcOrd="1" destOrd="0" presId="urn:microsoft.com/office/officeart/2005/8/layout/vList2"/>
    <dgm:cxn modelId="{4FC7EC50-C5E0-43C4-8041-056673AB3062}" type="presParOf" srcId="{1CFD2749-AF40-4973-98EF-4AB460630E82}" destId="{8DC32C3A-CFF5-4304-826F-3D775C089AA1}" srcOrd="2" destOrd="0" presId="urn:microsoft.com/office/officeart/2005/8/layout/vList2"/>
    <dgm:cxn modelId="{0FFF9A14-7B6A-4E8E-9DE0-84C7CE9AD35E}" type="presParOf" srcId="{1CFD2749-AF40-4973-98EF-4AB460630E82}" destId="{185108F0-D975-48A2-8CC1-998E36CAB901}"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35D5ED-B929-44FA-9AE3-10D8A0BC05F0}" type="doc">
      <dgm:prSet loTypeId="urn:microsoft.com/office/officeart/2005/8/layout/hChevron3" loCatId="process" qsTypeId="urn:microsoft.com/office/officeart/2005/8/quickstyle/simple1" qsCatId="simple" csTypeId="urn:microsoft.com/office/officeart/2005/8/colors/accent1_2" csCatId="accent1" phldr="1"/>
      <dgm:spPr/>
    </dgm:pt>
    <dgm:pt modelId="{5E69632D-0CFB-4BBC-BB80-43923FC2B171}">
      <dgm:prSet phldrT="[Text]" custT="1"/>
      <dgm:spPr>
        <a:solidFill>
          <a:srgbClr val="FFC000"/>
        </a:solidFill>
      </dgm:spPr>
      <dgm:t>
        <a:bodyPr/>
        <a:lstStyle/>
        <a:p>
          <a:r>
            <a:rPr lang="en-GB" sz="1400" b="1" dirty="0">
              <a:solidFill>
                <a:srgbClr val="000000"/>
              </a:solidFill>
            </a:rPr>
            <a:t>Staff engagement</a:t>
          </a:r>
          <a:endParaRPr lang="en-GB" sz="1400" dirty="0"/>
        </a:p>
      </dgm:t>
    </dgm:pt>
    <dgm:pt modelId="{4D55D048-77B8-48F1-A809-4220EC5366BF}" type="parTrans" cxnId="{7DC94929-B714-4C62-AC8F-299C9E73EFDC}">
      <dgm:prSet/>
      <dgm:spPr/>
      <dgm:t>
        <a:bodyPr/>
        <a:lstStyle/>
        <a:p>
          <a:endParaRPr lang="en-GB"/>
        </a:p>
      </dgm:t>
    </dgm:pt>
    <dgm:pt modelId="{0E0E1F6C-6B44-45E2-8842-1EDE372586E1}" type="sibTrans" cxnId="{7DC94929-B714-4C62-AC8F-299C9E73EFDC}">
      <dgm:prSet/>
      <dgm:spPr/>
      <dgm:t>
        <a:bodyPr/>
        <a:lstStyle/>
        <a:p>
          <a:endParaRPr lang="en-GB"/>
        </a:p>
      </dgm:t>
    </dgm:pt>
    <dgm:pt modelId="{55ED17FB-FB32-4592-834B-53E59F044CF2}">
      <dgm:prSet phldrT="[Text]" custT="1"/>
      <dgm:spPr>
        <a:solidFill>
          <a:schemeClr val="accent2">
            <a:lumMod val="20000"/>
            <a:lumOff val="80000"/>
          </a:schemeClr>
        </a:solidFill>
      </dgm:spPr>
      <dgm:t>
        <a:bodyPr/>
        <a:lstStyle/>
        <a:p>
          <a:r>
            <a:rPr lang="en-GB" sz="1400" b="1" dirty="0">
              <a:solidFill>
                <a:schemeClr val="tx1"/>
              </a:solidFill>
            </a:rPr>
            <a:t>Covid-19</a:t>
          </a:r>
        </a:p>
      </dgm:t>
    </dgm:pt>
    <dgm:pt modelId="{038D52C4-7CB7-4252-BBAF-2E914D680BF6}" type="parTrans" cxnId="{C46A4AB8-A45C-4925-A212-D4A32F23B44E}">
      <dgm:prSet/>
      <dgm:spPr/>
      <dgm:t>
        <a:bodyPr/>
        <a:lstStyle/>
        <a:p>
          <a:endParaRPr lang="en-GB"/>
        </a:p>
      </dgm:t>
    </dgm:pt>
    <dgm:pt modelId="{A4702936-E69A-41A6-9699-B250D33E2406}" type="sibTrans" cxnId="{C46A4AB8-A45C-4925-A212-D4A32F23B44E}">
      <dgm:prSet/>
      <dgm:spPr/>
      <dgm:t>
        <a:bodyPr/>
        <a:lstStyle/>
        <a:p>
          <a:endParaRPr lang="en-GB"/>
        </a:p>
      </dgm:t>
    </dgm:pt>
    <dgm:pt modelId="{B94B3580-9D27-46AF-A590-42BD249621E6}">
      <dgm:prSet phldrT="[Text]" custT="1"/>
      <dgm:spPr>
        <a:solidFill>
          <a:schemeClr val="accent5">
            <a:lumMod val="10000"/>
            <a:lumOff val="90000"/>
          </a:schemeClr>
        </a:solidFill>
      </dgm:spPr>
      <dgm:t>
        <a:bodyPr/>
        <a:lstStyle/>
        <a:p>
          <a:r>
            <a:rPr lang="en-GB" sz="1400" b="1" dirty="0">
              <a:solidFill>
                <a:schemeClr val="tx1"/>
              </a:solidFill>
            </a:rPr>
            <a:t>Clinical Data</a:t>
          </a:r>
          <a:endParaRPr lang="en-GB" sz="1400" dirty="0">
            <a:solidFill>
              <a:schemeClr val="tx1"/>
            </a:solidFill>
          </a:endParaRPr>
        </a:p>
      </dgm:t>
    </dgm:pt>
    <dgm:pt modelId="{818F9C4F-3D10-452E-880E-A22DC2FE74AC}" type="parTrans" cxnId="{6257160E-76DC-4481-87AF-DD1E3B9545D5}">
      <dgm:prSet/>
      <dgm:spPr/>
      <dgm:t>
        <a:bodyPr/>
        <a:lstStyle/>
        <a:p>
          <a:endParaRPr lang="en-GB"/>
        </a:p>
      </dgm:t>
    </dgm:pt>
    <dgm:pt modelId="{2240215C-37C5-44EA-8A33-0A6F24894264}" type="sibTrans" cxnId="{6257160E-76DC-4481-87AF-DD1E3B9545D5}">
      <dgm:prSet/>
      <dgm:spPr/>
      <dgm:t>
        <a:bodyPr/>
        <a:lstStyle/>
        <a:p>
          <a:endParaRPr lang="en-GB"/>
        </a:p>
      </dgm:t>
    </dgm:pt>
    <dgm:pt modelId="{971F8BB6-99C5-4A26-BD71-FE6132118AB0}" type="pres">
      <dgm:prSet presAssocID="{1035D5ED-B929-44FA-9AE3-10D8A0BC05F0}" presName="Name0" presStyleCnt="0">
        <dgm:presLayoutVars>
          <dgm:dir/>
          <dgm:resizeHandles val="exact"/>
        </dgm:presLayoutVars>
      </dgm:prSet>
      <dgm:spPr/>
    </dgm:pt>
    <dgm:pt modelId="{7C717E18-04CA-46E8-B54F-3D19D9367781}" type="pres">
      <dgm:prSet presAssocID="{5E69632D-0CFB-4BBC-BB80-43923FC2B171}" presName="parTxOnly" presStyleLbl="node1" presStyleIdx="0" presStyleCnt="3">
        <dgm:presLayoutVars>
          <dgm:bulletEnabled val="1"/>
        </dgm:presLayoutVars>
      </dgm:prSet>
      <dgm:spPr/>
    </dgm:pt>
    <dgm:pt modelId="{58B3C2CD-B364-4E5A-A4A3-5D65BDEE7C1B}" type="pres">
      <dgm:prSet presAssocID="{0E0E1F6C-6B44-45E2-8842-1EDE372586E1}" presName="parSpace" presStyleCnt="0"/>
      <dgm:spPr/>
    </dgm:pt>
    <dgm:pt modelId="{7DDED7E2-D520-4748-8B54-9B026B641D34}" type="pres">
      <dgm:prSet presAssocID="{55ED17FB-FB32-4592-834B-53E59F044CF2}" presName="parTxOnly" presStyleLbl="node1" presStyleIdx="1" presStyleCnt="3">
        <dgm:presLayoutVars>
          <dgm:bulletEnabled val="1"/>
        </dgm:presLayoutVars>
      </dgm:prSet>
      <dgm:spPr/>
    </dgm:pt>
    <dgm:pt modelId="{99D87E4C-85B7-4AB8-97F1-39A8D977B2B5}" type="pres">
      <dgm:prSet presAssocID="{A4702936-E69A-41A6-9699-B250D33E2406}" presName="parSpace" presStyleCnt="0"/>
      <dgm:spPr/>
    </dgm:pt>
    <dgm:pt modelId="{32FAD1BF-788B-492A-9159-7DFE26198FCF}" type="pres">
      <dgm:prSet presAssocID="{B94B3580-9D27-46AF-A590-42BD249621E6}" presName="parTxOnly" presStyleLbl="node1" presStyleIdx="2" presStyleCnt="3">
        <dgm:presLayoutVars>
          <dgm:bulletEnabled val="1"/>
        </dgm:presLayoutVars>
      </dgm:prSet>
      <dgm:spPr/>
    </dgm:pt>
  </dgm:ptLst>
  <dgm:cxnLst>
    <dgm:cxn modelId="{6257160E-76DC-4481-87AF-DD1E3B9545D5}" srcId="{1035D5ED-B929-44FA-9AE3-10D8A0BC05F0}" destId="{B94B3580-9D27-46AF-A590-42BD249621E6}" srcOrd="2" destOrd="0" parTransId="{818F9C4F-3D10-452E-880E-A22DC2FE74AC}" sibTransId="{2240215C-37C5-44EA-8A33-0A6F24894264}"/>
    <dgm:cxn modelId="{C0AF6811-ACE6-4F9F-AC3A-F7F51E3A3189}" type="presOf" srcId="{5E69632D-0CFB-4BBC-BB80-43923FC2B171}" destId="{7C717E18-04CA-46E8-B54F-3D19D9367781}" srcOrd="0" destOrd="0" presId="urn:microsoft.com/office/officeart/2005/8/layout/hChevron3"/>
    <dgm:cxn modelId="{7DC94929-B714-4C62-AC8F-299C9E73EFDC}" srcId="{1035D5ED-B929-44FA-9AE3-10D8A0BC05F0}" destId="{5E69632D-0CFB-4BBC-BB80-43923FC2B171}" srcOrd="0" destOrd="0" parTransId="{4D55D048-77B8-48F1-A809-4220EC5366BF}" sibTransId="{0E0E1F6C-6B44-45E2-8842-1EDE372586E1}"/>
    <dgm:cxn modelId="{B19C1C3D-85C1-4FBB-A34D-5F260C094AA6}" type="presOf" srcId="{1035D5ED-B929-44FA-9AE3-10D8A0BC05F0}" destId="{971F8BB6-99C5-4A26-BD71-FE6132118AB0}" srcOrd="0" destOrd="0" presId="urn:microsoft.com/office/officeart/2005/8/layout/hChevron3"/>
    <dgm:cxn modelId="{DEDFB264-BE95-4EA4-B9B6-B2B1A74FEAD7}" type="presOf" srcId="{B94B3580-9D27-46AF-A590-42BD249621E6}" destId="{32FAD1BF-788B-492A-9159-7DFE26198FCF}" srcOrd="0" destOrd="0" presId="urn:microsoft.com/office/officeart/2005/8/layout/hChevron3"/>
    <dgm:cxn modelId="{EA05249E-62CC-4907-AE12-2F06A439E5FC}" type="presOf" srcId="{55ED17FB-FB32-4592-834B-53E59F044CF2}" destId="{7DDED7E2-D520-4748-8B54-9B026B641D34}" srcOrd="0" destOrd="0" presId="urn:microsoft.com/office/officeart/2005/8/layout/hChevron3"/>
    <dgm:cxn modelId="{C46A4AB8-A45C-4925-A212-D4A32F23B44E}" srcId="{1035D5ED-B929-44FA-9AE3-10D8A0BC05F0}" destId="{55ED17FB-FB32-4592-834B-53E59F044CF2}" srcOrd="1" destOrd="0" parTransId="{038D52C4-7CB7-4252-BBAF-2E914D680BF6}" sibTransId="{A4702936-E69A-41A6-9699-B250D33E2406}"/>
    <dgm:cxn modelId="{1AD5D61D-1CA7-4078-A72E-F7754A991987}" type="presParOf" srcId="{971F8BB6-99C5-4A26-BD71-FE6132118AB0}" destId="{7C717E18-04CA-46E8-B54F-3D19D9367781}" srcOrd="0" destOrd="0" presId="urn:microsoft.com/office/officeart/2005/8/layout/hChevron3"/>
    <dgm:cxn modelId="{C040C83F-78D1-4145-8B49-1F8DABB71EC2}" type="presParOf" srcId="{971F8BB6-99C5-4A26-BD71-FE6132118AB0}" destId="{58B3C2CD-B364-4E5A-A4A3-5D65BDEE7C1B}" srcOrd="1" destOrd="0" presId="urn:microsoft.com/office/officeart/2005/8/layout/hChevron3"/>
    <dgm:cxn modelId="{AD2E4E14-47AA-4BAB-926C-499EF2AA677D}" type="presParOf" srcId="{971F8BB6-99C5-4A26-BD71-FE6132118AB0}" destId="{7DDED7E2-D520-4748-8B54-9B026B641D34}" srcOrd="2" destOrd="0" presId="urn:microsoft.com/office/officeart/2005/8/layout/hChevron3"/>
    <dgm:cxn modelId="{66344F94-30F3-4894-B98D-5F84DCD57577}" type="presParOf" srcId="{971F8BB6-99C5-4A26-BD71-FE6132118AB0}" destId="{99D87E4C-85B7-4AB8-97F1-39A8D977B2B5}" srcOrd="3" destOrd="0" presId="urn:microsoft.com/office/officeart/2005/8/layout/hChevron3"/>
    <dgm:cxn modelId="{216043C4-7AA3-4ABB-8AB7-2C9F3FCDF3EE}" type="presParOf" srcId="{971F8BB6-99C5-4A26-BD71-FE6132118AB0}" destId="{32FAD1BF-788B-492A-9159-7DFE26198FCF}"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84B7CB-3DFE-4A9E-955D-6B10AFA91B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275D8E6-A3AF-442D-92BB-73FC59629C45}">
      <dgm:prSet phldrT="[Text]" custT="1"/>
      <dgm:spPr>
        <a:solidFill>
          <a:srgbClr val="FFC000"/>
        </a:solidFill>
      </dgm:spPr>
      <dgm:t>
        <a:bodyPr/>
        <a:lstStyle/>
        <a:p>
          <a:r>
            <a:rPr lang="en-GB" sz="3000" b="0" dirty="0">
              <a:solidFill>
                <a:schemeClr val="tx1"/>
              </a:solidFill>
            </a:rPr>
            <a:t>Knowledge Transfer </a:t>
          </a:r>
        </a:p>
      </dgm:t>
    </dgm:pt>
    <dgm:pt modelId="{B845DCA7-BE1A-4D5C-B694-D97933BCB28C}" type="parTrans" cxnId="{3530896C-759D-4FA6-B4B8-D3690E3BDEBA}">
      <dgm:prSet/>
      <dgm:spPr/>
      <dgm:t>
        <a:bodyPr/>
        <a:lstStyle/>
        <a:p>
          <a:endParaRPr lang="en-GB"/>
        </a:p>
      </dgm:t>
    </dgm:pt>
    <dgm:pt modelId="{0BB164D1-8714-4EDE-BBC9-4EFEF54609B4}" type="sibTrans" cxnId="{3530896C-759D-4FA6-B4B8-D3690E3BDEBA}">
      <dgm:prSet/>
      <dgm:spPr/>
      <dgm:t>
        <a:bodyPr/>
        <a:lstStyle/>
        <a:p>
          <a:endParaRPr lang="en-GB"/>
        </a:p>
      </dgm:t>
    </dgm:pt>
    <dgm:pt modelId="{BD31985C-3BDC-4101-83A8-A8B87DD79F42}">
      <dgm:prSet phldrT="[Text]" custT="1"/>
      <dgm:spPr/>
      <dgm:t>
        <a:bodyPr/>
        <a:lstStyle/>
        <a:p>
          <a:r>
            <a:rPr lang="en-GB" sz="2000" dirty="0"/>
            <a:t>Pharmacy specific knowledge transfer sessions</a:t>
          </a:r>
        </a:p>
      </dgm:t>
    </dgm:pt>
    <dgm:pt modelId="{FB49A3E0-602B-4DE0-9A08-8441C7E33146}" type="parTrans" cxnId="{D3A52EC2-DD90-42F2-9651-C4BE092C5E88}">
      <dgm:prSet/>
      <dgm:spPr/>
      <dgm:t>
        <a:bodyPr/>
        <a:lstStyle/>
        <a:p>
          <a:endParaRPr lang="en-GB"/>
        </a:p>
      </dgm:t>
    </dgm:pt>
    <dgm:pt modelId="{CC47D2D0-E84E-414C-B035-E9A5407A76E8}" type="sibTrans" cxnId="{D3A52EC2-DD90-42F2-9651-C4BE092C5E88}">
      <dgm:prSet/>
      <dgm:spPr/>
      <dgm:t>
        <a:bodyPr/>
        <a:lstStyle/>
        <a:p>
          <a:endParaRPr lang="en-GB"/>
        </a:p>
      </dgm:t>
    </dgm:pt>
    <dgm:pt modelId="{3D2E2BB4-37DC-41DD-B62C-E7DF8E382DF1}">
      <dgm:prSet phldrT="[Text]" custT="1"/>
      <dgm:spPr>
        <a:solidFill>
          <a:srgbClr val="FFC000"/>
        </a:solidFill>
      </dgm:spPr>
      <dgm:t>
        <a:bodyPr/>
        <a:lstStyle/>
        <a:p>
          <a:r>
            <a:rPr lang="en-GB" sz="3000" b="0" dirty="0">
              <a:solidFill>
                <a:schemeClr val="tx1"/>
              </a:solidFill>
            </a:rPr>
            <a:t>Training and engagement sessions</a:t>
          </a:r>
        </a:p>
      </dgm:t>
    </dgm:pt>
    <dgm:pt modelId="{6548C8D1-2E46-48D7-B596-BB0E56EDA631}" type="parTrans" cxnId="{8DC1D18A-4A6C-44BB-86BA-536456055C5E}">
      <dgm:prSet/>
      <dgm:spPr/>
      <dgm:t>
        <a:bodyPr/>
        <a:lstStyle/>
        <a:p>
          <a:endParaRPr lang="en-GB"/>
        </a:p>
      </dgm:t>
    </dgm:pt>
    <dgm:pt modelId="{F36ED0B1-0639-4468-A3F7-39EE2CB9FCEA}" type="sibTrans" cxnId="{8DC1D18A-4A6C-44BB-86BA-536456055C5E}">
      <dgm:prSet/>
      <dgm:spPr/>
      <dgm:t>
        <a:bodyPr/>
        <a:lstStyle/>
        <a:p>
          <a:endParaRPr lang="en-GB"/>
        </a:p>
      </dgm:t>
    </dgm:pt>
    <dgm:pt modelId="{C8C671E0-4A60-4D06-8F7A-BD671464E821}">
      <dgm:prSet phldrT="[Text]" custT="1"/>
      <dgm:spPr/>
      <dgm:t>
        <a:bodyPr/>
        <a:lstStyle/>
        <a:p>
          <a:r>
            <a:rPr lang="en-GB" sz="2000" dirty="0" err="1"/>
            <a:t>WeConnect</a:t>
          </a:r>
          <a:r>
            <a:rPr lang="en-GB" sz="2000" dirty="0"/>
            <a:t> Weeks- for all HCP prior to go- live. </a:t>
          </a:r>
        </a:p>
      </dgm:t>
    </dgm:pt>
    <dgm:pt modelId="{B3F52BCA-2E76-400D-A66C-1E820C7F9218}" type="parTrans" cxnId="{B41ED35C-5BD2-4709-B2AC-6BBDAF849DC2}">
      <dgm:prSet/>
      <dgm:spPr/>
      <dgm:t>
        <a:bodyPr/>
        <a:lstStyle/>
        <a:p>
          <a:endParaRPr lang="en-GB"/>
        </a:p>
      </dgm:t>
    </dgm:pt>
    <dgm:pt modelId="{8A4F7CE4-BE99-425C-BB58-606744F3B734}" type="sibTrans" cxnId="{B41ED35C-5BD2-4709-B2AC-6BBDAF849DC2}">
      <dgm:prSet/>
      <dgm:spPr/>
      <dgm:t>
        <a:bodyPr/>
        <a:lstStyle/>
        <a:p>
          <a:endParaRPr lang="en-GB"/>
        </a:p>
      </dgm:t>
    </dgm:pt>
    <dgm:pt modelId="{A1B8AA86-FEF4-4AF4-B2E9-688FCCA2E479}">
      <dgm:prSet phldrT="[Text]" custT="1"/>
      <dgm:spPr>
        <a:solidFill>
          <a:srgbClr val="FFC000"/>
        </a:solidFill>
      </dgm:spPr>
      <dgm:t>
        <a:bodyPr/>
        <a:lstStyle/>
        <a:p>
          <a:r>
            <a:rPr lang="en-GB" sz="3000" b="0" dirty="0" err="1">
              <a:solidFill>
                <a:schemeClr val="tx1"/>
              </a:solidFill>
            </a:rPr>
            <a:t>ePMA</a:t>
          </a:r>
          <a:r>
            <a:rPr lang="en-GB" sz="3000" b="0" dirty="0">
              <a:solidFill>
                <a:schemeClr val="tx1"/>
              </a:solidFill>
            </a:rPr>
            <a:t> Team Support</a:t>
          </a:r>
        </a:p>
      </dgm:t>
    </dgm:pt>
    <dgm:pt modelId="{44071116-986B-4A42-B44C-63BC4029D0BB}" type="parTrans" cxnId="{AC8EB1B2-689D-416E-BDF6-AC2118AD33E7}">
      <dgm:prSet/>
      <dgm:spPr/>
      <dgm:t>
        <a:bodyPr/>
        <a:lstStyle/>
        <a:p>
          <a:endParaRPr lang="en-GB"/>
        </a:p>
      </dgm:t>
    </dgm:pt>
    <dgm:pt modelId="{2B486B4E-61CB-483E-87A4-7282678DAC17}" type="sibTrans" cxnId="{AC8EB1B2-689D-416E-BDF6-AC2118AD33E7}">
      <dgm:prSet/>
      <dgm:spPr/>
      <dgm:t>
        <a:bodyPr/>
        <a:lstStyle/>
        <a:p>
          <a:endParaRPr lang="en-GB"/>
        </a:p>
      </dgm:t>
    </dgm:pt>
    <dgm:pt modelId="{C45E260C-B7CA-42B2-A432-E4753E4A1EB2}">
      <dgm:prSet custT="1"/>
      <dgm:spPr/>
      <dgm:t>
        <a:bodyPr/>
        <a:lstStyle/>
        <a:p>
          <a:r>
            <a:rPr lang="en-GB" sz="2000" dirty="0"/>
            <a:t>Bitesize sessions prior to each site go-live. </a:t>
          </a:r>
        </a:p>
      </dgm:t>
    </dgm:pt>
    <dgm:pt modelId="{49A9D010-740A-44D4-8029-CECAB1D2C793}" type="parTrans" cxnId="{85D5FAA5-6EF3-4FE7-9F10-A92AEA107D3F}">
      <dgm:prSet/>
      <dgm:spPr/>
      <dgm:t>
        <a:bodyPr/>
        <a:lstStyle/>
        <a:p>
          <a:endParaRPr lang="en-GB"/>
        </a:p>
      </dgm:t>
    </dgm:pt>
    <dgm:pt modelId="{CC41A7A9-09D9-466E-AB26-8300DF4A6AFF}" type="sibTrans" cxnId="{85D5FAA5-6EF3-4FE7-9F10-A92AEA107D3F}">
      <dgm:prSet/>
      <dgm:spPr/>
      <dgm:t>
        <a:bodyPr/>
        <a:lstStyle/>
        <a:p>
          <a:endParaRPr lang="en-GB"/>
        </a:p>
      </dgm:t>
    </dgm:pt>
    <dgm:pt modelId="{515B9B81-DB0F-434D-86DD-153E7B939A12}">
      <dgm:prSet custT="1"/>
      <dgm:spPr/>
      <dgm:t>
        <a:bodyPr/>
        <a:lstStyle/>
        <a:p>
          <a:r>
            <a:rPr lang="en-GB" sz="2000" dirty="0"/>
            <a:t>QRGS and User guide links in signature</a:t>
          </a:r>
        </a:p>
      </dgm:t>
    </dgm:pt>
    <dgm:pt modelId="{EC98500D-2C54-4559-B0F6-8F1E2052AA35}" type="parTrans" cxnId="{4D28E1BB-AE85-4C2F-8470-0FA618029063}">
      <dgm:prSet/>
      <dgm:spPr/>
      <dgm:t>
        <a:bodyPr/>
        <a:lstStyle/>
        <a:p>
          <a:endParaRPr lang="en-GB"/>
        </a:p>
      </dgm:t>
    </dgm:pt>
    <dgm:pt modelId="{9EE2580E-5E94-48A1-B34E-0468FF3F5A9B}" type="sibTrans" cxnId="{4D28E1BB-AE85-4C2F-8470-0FA618029063}">
      <dgm:prSet/>
      <dgm:spPr/>
      <dgm:t>
        <a:bodyPr/>
        <a:lstStyle/>
        <a:p>
          <a:endParaRPr lang="en-GB"/>
        </a:p>
      </dgm:t>
    </dgm:pt>
    <dgm:pt modelId="{1390C33E-A157-4259-BF0A-45A506E17D13}">
      <dgm:prSet custT="1"/>
      <dgm:spPr/>
      <dgm:t>
        <a:bodyPr/>
        <a:lstStyle/>
        <a:p>
          <a:r>
            <a:rPr lang="en-GB" sz="2000" dirty="0"/>
            <a:t>TRAIN domain available in training rooms for 3</a:t>
          </a:r>
          <a:r>
            <a:rPr lang="en-GB" sz="2000" baseline="30000" dirty="0"/>
            <a:t>rd</a:t>
          </a:r>
          <a:r>
            <a:rPr lang="en-GB" sz="2000" dirty="0"/>
            <a:t> site go-live onwards. </a:t>
          </a:r>
        </a:p>
      </dgm:t>
    </dgm:pt>
    <dgm:pt modelId="{0C161F69-B7A2-4079-BC2E-9363429ABFA4}" type="parTrans" cxnId="{395C9FA3-0811-4185-A48E-A49D934D8519}">
      <dgm:prSet/>
      <dgm:spPr/>
      <dgm:t>
        <a:bodyPr/>
        <a:lstStyle/>
        <a:p>
          <a:endParaRPr lang="en-GB"/>
        </a:p>
      </dgm:t>
    </dgm:pt>
    <dgm:pt modelId="{764C55CA-ED0B-45F2-A327-3EBBCA3801B4}" type="sibTrans" cxnId="{395C9FA3-0811-4185-A48E-A49D934D8519}">
      <dgm:prSet/>
      <dgm:spPr/>
      <dgm:t>
        <a:bodyPr/>
        <a:lstStyle/>
        <a:p>
          <a:endParaRPr lang="en-GB"/>
        </a:p>
      </dgm:t>
    </dgm:pt>
    <dgm:pt modelId="{9AEAC7A1-F349-4B16-B29F-B9FF816257C8}">
      <dgm:prSet custT="1"/>
      <dgm:spPr/>
      <dgm:t>
        <a:bodyPr/>
        <a:lstStyle/>
        <a:p>
          <a:r>
            <a:rPr lang="en-GB" sz="2000" dirty="0"/>
            <a:t>eLearning packages via Premier IT</a:t>
          </a:r>
        </a:p>
      </dgm:t>
    </dgm:pt>
    <dgm:pt modelId="{62B93998-B194-410C-9B39-8B9B3395B351}" type="parTrans" cxnId="{B809A7D0-C7CC-4973-AF24-99143B371636}">
      <dgm:prSet/>
      <dgm:spPr/>
      <dgm:t>
        <a:bodyPr/>
        <a:lstStyle/>
        <a:p>
          <a:endParaRPr lang="en-GB"/>
        </a:p>
      </dgm:t>
    </dgm:pt>
    <dgm:pt modelId="{3D683B5B-7A49-44FC-9AE9-96D73AAD3EA1}" type="sibTrans" cxnId="{B809A7D0-C7CC-4973-AF24-99143B371636}">
      <dgm:prSet/>
      <dgm:spPr/>
      <dgm:t>
        <a:bodyPr/>
        <a:lstStyle/>
        <a:p>
          <a:endParaRPr lang="en-GB"/>
        </a:p>
      </dgm:t>
    </dgm:pt>
    <dgm:pt modelId="{EE37A8FA-B576-439B-87E5-FB365ACFD601}">
      <dgm:prSet phldrT="[Text]" custT="1"/>
      <dgm:spPr/>
      <dgm:t>
        <a:bodyPr/>
        <a:lstStyle/>
        <a:p>
          <a:r>
            <a:rPr lang="en-GB" sz="2000" dirty="0"/>
            <a:t>Onsite engagement 2</a:t>
          </a:r>
          <a:r>
            <a:rPr lang="en-GB" sz="2000" baseline="30000" dirty="0"/>
            <a:t>nd</a:t>
          </a:r>
          <a:r>
            <a:rPr lang="en-GB" sz="2000" dirty="0"/>
            <a:t> go-live site onwards</a:t>
          </a:r>
        </a:p>
      </dgm:t>
    </dgm:pt>
    <dgm:pt modelId="{790CD389-5E34-4C1A-8763-49E712915CB9}" type="parTrans" cxnId="{5133F07D-91EC-4006-9CC8-3854DBAFDC36}">
      <dgm:prSet/>
      <dgm:spPr/>
      <dgm:t>
        <a:bodyPr/>
        <a:lstStyle/>
        <a:p>
          <a:endParaRPr lang="en-GB"/>
        </a:p>
      </dgm:t>
    </dgm:pt>
    <dgm:pt modelId="{292967AE-71C2-4B53-8F87-758A1DEAF178}" type="sibTrans" cxnId="{5133F07D-91EC-4006-9CC8-3854DBAFDC36}">
      <dgm:prSet/>
      <dgm:spPr/>
      <dgm:t>
        <a:bodyPr/>
        <a:lstStyle/>
        <a:p>
          <a:endParaRPr lang="en-GB"/>
        </a:p>
      </dgm:t>
    </dgm:pt>
    <dgm:pt modelId="{A7862932-EA19-4946-865F-6C18CA04293B}">
      <dgm:prSet phldrT="[Text]" custT="1"/>
      <dgm:spPr/>
      <dgm:t>
        <a:bodyPr/>
        <a:lstStyle/>
        <a:p>
          <a:r>
            <a:rPr lang="en-GB" sz="2000" dirty="0"/>
            <a:t>Post go-live walk arounds</a:t>
          </a:r>
        </a:p>
      </dgm:t>
    </dgm:pt>
    <dgm:pt modelId="{7EB3EA98-3AB6-494D-8FA0-7917B08AB02B}" type="parTrans" cxnId="{846EF489-DEDB-4F54-8BFC-DFF67257E817}">
      <dgm:prSet/>
      <dgm:spPr/>
      <dgm:t>
        <a:bodyPr/>
        <a:lstStyle/>
        <a:p>
          <a:endParaRPr lang="en-GB"/>
        </a:p>
      </dgm:t>
    </dgm:pt>
    <dgm:pt modelId="{0B61FFC6-50F9-4D54-BE54-411826573C17}" type="sibTrans" cxnId="{846EF489-DEDB-4F54-8BFC-DFF67257E817}">
      <dgm:prSet/>
      <dgm:spPr/>
      <dgm:t>
        <a:bodyPr/>
        <a:lstStyle/>
        <a:p>
          <a:endParaRPr lang="en-GB"/>
        </a:p>
      </dgm:t>
    </dgm:pt>
    <dgm:pt modelId="{C5D43095-D7B9-4CDB-AA4A-1401D6756E69}">
      <dgm:prSet phldrT="[Text]" custT="1"/>
      <dgm:spPr/>
      <dgm:t>
        <a:bodyPr/>
        <a:lstStyle/>
        <a:p>
          <a:r>
            <a:rPr lang="en-GB" sz="2000" dirty="0"/>
            <a:t>Larger supportive team 2</a:t>
          </a:r>
          <a:r>
            <a:rPr lang="en-GB" sz="2000" baseline="30000" dirty="0"/>
            <a:t>nd</a:t>
          </a:r>
          <a:r>
            <a:rPr lang="en-GB" sz="2000" dirty="0"/>
            <a:t> Site onwards </a:t>
          </a:r>
        </a:p>
      </dgm:t>
    </dgm:pt>
    <dgm:pt modelId="{4093F6D8-EA81-4481-88B4-DA11D1DE2206}" type="parTrans" cxnId="{07C8F608-031D-4D8B-A3D5-E66267C5DDCD}">
      <dgm:prSet/>
      <dgm:spPr/>
      <dgm:t>
        <a:bodyPr/>
        <a:lstStyle/>
        <a:p>
          <a:endParaRPr lang="en-GB"/>
        </a:p>
      </dgm:t>
    </dgm:pt>
    <dgm:pt modelId="{925F7A04-E81E-4C95-918C-778CB8CE07D4}" type="sibTrans" cxnId="{07C8F608-031D-4D8B-A3D5-E66267C5DDCD}">
      <dgm:prSet/>
      <dgm:spPr/>
      <dgm:t>
        <a:bodyPr/>
        <a:lstStyle/>
        <a:p>
          <a:endParaRPr lang="en-GB"/>
        </a:p>
      </dgm:t>
    </dgm:pt>
    <dgm:pt modelId="{6AE73335-BCF9-45A9-931A-2CB2F225DCF4}" type="pres">
      <dgm:prSet presAssocID="{9484B7CB-3DFE-4A9E-955D-6B10AFA91B75}" presName="linear" presStyleCnt="0">
        <dgm:presLayoutVars>
          <dgm:animLvl val="lvl"/>
          <dgm:resizeHandles val="exact"/>
        </dgm:presLayoutVars>
      </dgm:prSet>
      <dgm:spPr/>
    </dgm:pt>
    <dgm:pt modelId="{0413BCB5-AD2C-4A32-8C2F-BA178DDFA510}" type="pres">
      <dgm:prSet presAssocID="{2275D8E6-A3AF-442D-92BB-73FC59629C45}" presName="parentText" presStyleLbl="node1" presStyleIdx="0" presStyleCnt="3" custScaleX="99606" custScaleY="56336" custLinFactNeighborX="-7917" custLinFactNeighborY="-22473">
        <dgm:presLayoutVars>
          <dgm:chMax val="0"/>
          <dgm:bulletEnabled val="1"/>
        </dgm:presLayoutVars>
      </dgm:prSet>
      <dgm:spPr/>
    </dgm:pt>
    <dgm:pt modelId="{9897B974-D4DD-48DC-AD13-6912B6D8506B}" type="pres">
      <dgm:prSet presAssocID="{2275D8E6-A3AF-442D-92BB-73FC59629C45}" presName="childText" presStyleLbl="revTx" presStyleIdx="0" presStyleCnt="3">
        <dgm:presLayoutVars>
          <dgm:bulletEnabled val="1"/>
        </dgm:presLayoutVars>
      </dgm:prSet>
      <dgm:spPr/>
    </dgm:pt>
    <dgm:pt modelId="{51190DA0-6A99-4F66-BF3F-59E9BC5CB30C}" type="pres">
      <dgm:prSet presAssocID="{3D2E2BB4-37DC-41DD-B62C-E7DF8E382DF1}" presName="parentText" presStyleLbl="node1" presStyleIdx="1" presStyleCnt="3" custScaleY="61603">
        <dgm:presLayoutVars>
          <dgm:chMax val="0"/>
          <dgm:bulletEnabled val="1"/>
        </dgm:presLayoutVars>
      </dgm:prSet>
      <dgm:spPr/>
    </dgm:pt>
    <dgm:pt modelId="{E071C31B-6A02-46F7-BBE0-D303B3D29FD0}" type="pres">
      <dgm:prSet presAssocID="{3D2E2BB4-37DC-41DD-B62C-E7DF8E382DF1}" presName="childText" presStyleLbl="revTx" presStyleIdx="1" presStyleCnt="3">
        <dgm:presLayoutVars>
          <dgm:bulletEnabled val="1"/>
        </dgm:presLayoutVars>
      </dgm:prSet>
      <dgm:spPr/>
    </dgm:pt>
    <dgm:pt modelId="{6FB7F3D9-78A1-4F9B-B458-DE66042D6401}" type="pres">
      <dgm:prSet presAssocID="{A1B8AA86-FEF4-4AF4-B2E9-688FCCA2E479}" presName="parentText" presStyleLbl="node1" presStyleIdx="2" presStyleCnt="3" custScaleY="41687" custLinFactNeighborX="-30714" custLinFactNeighborY="6574">
        <dgm:presLayoutVars>
          <dgm:chMax val="0"/>
          <dgm:bulletEnabled val="1"/>
        </dgm:presLayoutVars>
      </dgm:prSet>
      <dgm:spPr/>
    </dgm:pt>
    <dgm:pt modelId="{6AB00EE7-7568-461E-90EA-D1C937AA9C65}" type="pres">
      <dgm:prSet presAssocID="{A1B8AA86-FEF4-4AF4-B2E9-688FCCA2E479}" presName="childText" presStyleLbl="revTx" presStyleIdx="2" presStyleCnt="3" custScaleY="96807" custLinFactNeighborY="52951">
        <dgm:presLayoutVars>
          <dgm:bulletEnabled val="1"/>
        </dgm:presLayoutVars>
      </dgm:prSet>
      <dgm:spPr/>
    </dgm:pt>
  </dgm:ptLst>
  <dgm:cxnLst>
    <dgm:cxn modelId="{07C8F608-031D-4D8B-A3D5-E66267C5DDCD}" srcId="{A1B8AA86-FEF4-4AF4-B2E9-688FCCA2E479}" destId="{C5D43095-D7B9-4CDB-AA4A-1401D6756E69}" srcOrd="2" destOrd="0" parTransId="{4093F6D8-EA81-4481-88B4-DA11D1DE2206}" sibTransId="{925F7A04-E81E-4C95-918C-778CB8CE07D4}"/>
    <dgm:cxn modelId="{0CA2B117-2D31-4678-8747-1522DA47C6A4}" type="presOf" srcId="{C8C671E0-4A60-4D06-8F7A-BD671464E821}" destId="{E071C31B-6A02-46F7-BBE0-D303B3D29FD0}" srcOrd="0" destOrd="0" presId="urn:microsoft.com/office/officeart/2005/8/layout/vList2"/>
    <dgm:cxn modelId="{F182AD1D-2380-4705-A11B-4ECFDA01D42E}" type="presOf" srcId="{C45E260C-B7CA-42B2-A432-E4753E4A1EB2}" destId="{9897B974-D4DD-48DC-AD13-6912B6D8506B}" srcOrd="0" destOrd="1" presId="urn:microsoft.com/office/officeart/2005/8/layout/vList2"/>
    <dgm:cxn modelId="{ABC55F28-B744-41E2-9BB0-D8FB24E56186}" type="presOf" srcId="{3D2E2BB4-37DC-41DD-B62C-E7DF8E382DF1}" destId="{51190DA0-6A99-4F66-BF3F-59E9BC5CB30C}" srcOrd="0" destOrd="0" presId="urn:microsoft.com/office/officeart/2005/8/layout/vList2"/>
    <dgm:cxn modelId="{105A6E37-18A6-41B6-B59C-CBCB04961046}" type="presOf" srcId="{C5D43095-D7B9-4CDB-AA4A-1401D6756E69}" destId="{6AB00EE7-7568-461E-90EA-D1C937AA9C65}" srcOrd="0" destOrd="2" presId="urn:microsoft.com/office/officeart/2005/8/layout/vList2"/>
    <dgm:cxn modelId="{A8AA4E37-18F1-49A5-9E51-926F7CC4E488}" type="presOf" srcId="{1390C33E-A157-4259-BF0A-45A506E17D13}" destId="{E071C31B-6A02-46F7-BBE0-D303B3D29FD0}" srcOrd="0" destOrd="2" presId="urn:microsoft.com/office/officeart/2005/8/layout/vList2"/>
    <dgm:cxn modelId="{A0B22640-31CD-488F-97B0-098CA89DD72E}" type="presOf" srcId="{2275D8E6-A3AF-442D-92BB-73FC59629C45}" destId="{0413BCB5-AD2C-4A32-8C2F-BA178DDFA510}" srcOrd="0" destOrd="0" presId="urn:microsoft.com/office/officeart/2005/8/layout/vList2"/>
    <dgm:cxn modelId="{B41ED35C-5BD2-4709-B2AC-6BBDAF849DC2}" srcId="{3D2E2BB4-37DC-41DD-B62C-E7DF8E382DF1}" destId="{C8C671E0-4A60-4D06-8F7A-BD671464E821}" srcOrd="0" destOrd="0" parTransId="{B3F52BCA-2E76-400D-A66C-1E820C7F9218}" sibTransId="{8A4F7CE4-BE99-425C-BB58-606744F3B734}"/>
    <dgm:cxn modelId="{EDC48C68-E3D7-49FC-9B15-7336473B2095}" type="presOf" srcId="{515B9B81-DB0F-434D-86DD-153E7B939A12}" destId="{E071C31B-6A02-46F7-BBE0-D303B3D29FD0}" srcOrd="0" destOrd="1" presId="urn:microsoft.com/office/officeart/2005/8/layout/vList2"/>
    <dgm:cxn modelId="{3530896C-759D-4FA6-B4B8-D3690E3BDEBA}" srcId="{9484B7CB-3DFE-4A9E-955D-6B10AFA91B75}" destId="{2275D8E6-A3AF-442D-92BB-73FC59629C45}" srcOrd="0" destOrd="0" parTransId="{B845DCA7-BE1A-4D5C-B694-D97933BCB28C}" sibTransId="{0BB164D1-8714-4EDE-BBC9-4EFEF54609B4}"/>
    <dgm:cxn modelId="{830CEE6C-3DC6-46F3-ADD0-2B039C59278D}" type="presOf" srcId="{BD31985C-3BDC-4101-83A8-A8B87DD79F42}" destId="{9897B974-D4DD-48DC-AD13-6912B6D8506B}" srcOrd="0" destOrd="0" presId="urn:microsoft.com/office/officeart/2005/8/layout/vList2"/>
    <dgm:cxn modelId="{58AEB250-3EED-4F7E-95D5-14A459CD7BBE}" type="presOf" srcId="{A1B8AA86-FEF4-4AF4-B2E9-688FCCA2E479}" destId="{6FB7F3D9-78A1-4F9B-B458-DE66042D6401}" srcOrd="0" destOrd="0" presId="urn:microsoft.com/office/officeart/2005/8/layout/vList2"/>
    <dgm:cxn modelId="{6F348477-FCD3-4D7D-8974-A5A3C4BAB299}" type="presOf" srcId="{EE37A8FA-B576-439B-87E5-FB365ACFD601}" destId="{6AB00EE7-7568-461E-90EA-D1C937AA9C65}" srcOrd="0" destOrd="0" presId="urn:microsoft.com/office/officeart/2005/8/layout/vList2"/>
    <dgm:cxn modelId="{5133F07D-91EC-4006-9CC8-3854DBAFDC36}" srcId="{A1B8AA86-FEF4-4AF4-B2E9-688FCCA2E479}" destId="{EE37A8FA-B576-439B-87E5-FB365ACFD601}" srcOrd="0" destOrd="0" parTransId="{790CD389-5E34-4C1A-8763-49E712915CB9}" sibTransId="{292967AE-71C2-4B53-8F87-758A1DEAF178}"/>
    <dgm:cxn modelId="{8B002982-6A4A-493F-B70F-310C8B9DD4C4}" type="presOf" srcId="{9AEAC7A1-F349-4B16-B29F-B9FF816257C8}" destId="{E071C31B-6A02-46F7-BBE0-D303B3D29FD0}" srcOrd="0" destOrd="3" presId="urn:microsoft.com/office/officeart/2005/8/layout/vList2"/>
    <dgm:cxn modelId="{846EF489-DEDB-4F54-8BFC-DFF67257E817}" srcId="{A1B8AA86-FEF4-4AF4-B2E9-688FCCA2E479}" destId="{A7862932-EA19-4946-865F-6C18CA04293B}" srcOrd="1" destOrd="0" parTransId="{7EB3EA98-3AB6-494D-8FA0-7917B08AB02B}" sibTransId="{0B61FFC6-50F9-4D54-BE54-411826573C17}"/>
    <dgm:cxn modelId="{8DC1D18A-4A6C-44BB-86BA-536456055C5E}" srcId="{9484B7CB-3DFE-4A9E-955D-6B10AFA91B75}" destId="{3D2E2BB4-37DC-41DD-B62C-E7DF8E382DF1}" srcOrd="1" destOrd="0" parTransId="{6548C8D1-2E46-48D7-B596-BB0E56EDA631}" sibTransId="{F36ED0B1-0639-4468-A3F7-39EE2CB9FCEA}"/>
    <dgm:cxn modelId="{395C9FA3-0811-4185-A48E-A49D934D8519}" srcId="{3D2E2BB4-37DC-41DD-B62C-E7DF8E382DF1}" destId="{1390C33E-A157-4259-BF0A-45A506E17D13}" srcOrd="2" destOrd="0" parTransId="{0C161F69-B7A2-4079-BC2E-9363429ABFA4}" sibTransId="{764C55CA-ED0B-45F2-A327-3EBBCA3801B4}"/>
    <dgm:cxn modelId="{85D5FAA5-6EF3-4FE7-9F10-A92AEA107D3F}" srcId="{2275D8E6-A3AF-442D-92BB-73FC59629C45}" destId="{C45E260C-B7CA-42B2-A432-E4753E4A1EB2}" srcOrd="1" destOrd="0" parTransId="{49A9D010-740A-44D4-8029-CECAB1D2C793}" sibTransId="{CC41A7A9-09D9-466E-AB26-8300DF4A6AFF}"/>
    <dgm:cxn modelId="{E04010B2-16A5-4723-8286-8D8A114E678B}" type="presOf" srcId="{A7862932-EA19-4946-865F-6C18CA04293B}" destId="{6AB00EE7-7568-461E-90EA-D1C937AA9C65}" srcOrd="0" destOrd="1" presId="urn:microsoft.com/office/officeart/2005/8/layout/vList2"/>
    <dgm:cxn modelId="{AC8EB1B2-689D-416E-BDF6-AC2118AD33E7}" srcId="{9484B7CB-3DFE-4A9E-955D-6B10AFA91B75}" destId="{A1B8AA86-FEF4-4AF4-B2E9-688FCCA2E479}" srcOrd="2" destOrd="0" parTransId="{44071116-986B-4A42-B44C-63BC4029D0BB}" sibTransId="{2B486B4E-61CB-483E-87A4-7282678DAC17}"/>
    <dgm:cxn modelId="{4D28E1BB-AE85-4C2F-8470-0FA618029063}" srcId="{3D2E2BB4-37DC-41DD-B62C-E7DF8E382DF1}" destId="{515B9B81-DB0F-434D-86DD-153E7B939A12}" srcOrd="1" destOrd="0" parTransId="{EC98500D-2C54-4559-B0F6-8F1E2052AA35}" sibTransId="{9EE2580E-5E94-48A1-B34E-0468FF3F5A9B}"/>
    <dgm:cxn modelId="{D3A52EC2-DD90-42F2-9651-C4BE092C5E88}" srcId="{2275D8E6-A3AF-442D-92BB-73FC59629C45}" destId="{BD31985C-3BDC-4101-83A8-A8B87DD79F42}" srcOrd="0" destOrd="0" parTransId="{FB49A3E0-602B-4DE0-9A08-8441C7E33146}" sibTransId="{CC47D2D0-E84E-414C-B035-E9A5407A76E8}"/>
    <dgm:cxn modelId="{A5E6B5C9-A65C-4705-B963-14C28A69E057}" type="presOf" srcId="{9484B7CB-3DFE-4A9E-955D-6B10AFA91B75}" destId="{6AE73335-BCF9-45A9-931A-2CB2F225DCF4}" srcOrd="0" destOrd="0" presId="urn:microsoft.com/office/officeart/2005/8/layout/vList2"/>
    <dgm:cxn modelId="{B809A7D0-C7CC-4973-AF24-99143B371636}" srcId="{3D2E2BB4-37DC-41DD-B62C-E7DF8E382DF1}" destId="{9AEAC7A1-F349-4B16-B29F-B9FF816257C8}" srcOrd="3" destOrd="0" parTransId="{62B93998-B194-410C-9B39-8B9B3395B351}" sibTransId="{3D683B5B-7A49-44FC-9AE9-96D73AAD3EA1}"/>
    <dgm:cxn modelId="{F720507E-D291-4815-9BFC-91444FA34B40}" type="presParOf" srcId="{6AE73335-BCF9-45A9-931A-2CB2F225DCF4}" destId="{0413BCB5-AD2C-4A32-8C2F-BA178DDFA510}" srcOrd="0" destOrd="0" presId="urn:microsoft.com/office/officeart/2005/8/layout/vList2"/>
    <dgm:cxn modelId="{2E43DDD1-184F-44C3-99A4-A07301155D88}" type="presParOf" srcId="{6AE73335-BCF9-45A9-931A-2CB2F225DCF4}" destId="{9897B974-D4DD-48DC-AD13-6912B6D8506B}" srcOrd="1" destOrd="0" presId="urn:microsoft.com/office/officeart/2005/8/layout/vList2"/>
    <dgm:cxn modelId="{185FC6E6-6B0A-49D5-B6E8-FD8A7E4433EE}" type="presParOf" srcId="{6AE73335-BCF9-45A9-931A-2CB2F225DCF4}" destId="{51190DA0-6A99-4F66-BF3F-59E9BC5CB30C}" srcOrd="2" destOrd="0" presId="urn:microsoft.com/office/officeart/2005/8/layout/vList2"/>
    <dgm:cxn modelId="{873DC351-DF77-4592-AAEF-CB6B85ED78D9}" type="presParOf" srcId="{6AE73335-BCF9-45A9-931A-2CB2F225DCF4}" destId="{E071C31B-6A02-46F7-BBE0-D303B3D29FD0}" srcOrd="3" destOrd="0" presId="urn:microsoft.com/office/officeart/2005/8/layout/vList2"/>
    <dgm:cxn modelId="{2EC3434F-2635-4C1C-B28D-616C7BA6D546}" type="presParOf" srcId="{6AE73335-BCF9-45A9-931A-2CB2F225DCF4}" destId="{6FB7F3D9-78A1-4F9B-B458-DE66042D6401}" srcOrd="4" destOrd="0" presId="urn:microsoft.com/office/officeart/2005/8/layout/vList2"/>
    <dgm:cxn modelId="{D00A4DB4-CD54-4FA4-B492-5C89D53D8CB1}" type="presParOf" srcId="{6AE73335-BCF9-45A9-931A-2CB2F225DCF4}" destId="{6AB00EE7-7568-461E-90EA-D1C937AA9C65}"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1808AD-0D38-4F8D-A15E-4269C1FA7CD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F465BCC1-B3CA-468A-B712-DA492A415F0D}">
      <dgm:prSet phldrT="[Text]" custT="1"/>
      <dgm:spPr>
        <a:solidFill>
          <a:srgbClr val="00B050"/>
        </a:solidFill>
      </dgm:spPr>
      <dgm:t>
        <a:bodyPr lIns="0" tIns="0" rIns="0" bIns="0"/>
        <a:lstStyle/>
        <a:p>
          <a:r>
            <a:rPr lang="en-GB" sz="1500" dirty="0"/>
            <a:t>Go-live Planning</a:t>
          </a:r>
        </a:p>
      </dgm:t>
    </dgm:pt>
    <dgm:pt modelId="{E751B638-1CB4-4719-A1AD-961DB83F7EC9}" type="parTrans" cxnId="{B58DC071-C60F-41E5-9992-41951FC59AE9}">
      <dgm:prSet/>
      <dgm:spPr/>
      <dgm:t>
        <a:bodyPr/>
        <a:lstStyle/>
        <a:p>
          <a:endParaRPr lang="en-GB"/>
        </a:p>
      </dgm:t>
    </dgm:pt>
    <dgm:pt modelId="{770CD2AD-950C-492E-AED0-5B40CEED183E}" type="sibTrans" cxnId="{B58DC071-C60F-41E5-9992-41951FC59AE9}">
      <dgm:prSet/>
      <dgm:spPr/>
      <dgm:t>
        <a:bodyPr/>
        <a:lstStyle/>
        <a:p>
          <a:endParaRPr lang="en-GB"/>
        </a:p>
      </dgm:t>
    </dgm:pt>
    <dgm:pt modelId="{0981F8A4-F4E3-41BE-BFF1-36A8C9688049}">
      <dgm:prSet phldrT="[Text]" custT="1"/>
      <dgm:spPr>
        <a:ln>
          <a:solidFill>
            <a:srgbClr val="00B050"/>
          </a:solidFill>
        </a:ln>
      </dgm:spPr>
      <dgm:t>
        <a:bodyPr/>
        <a:lstStyle/>
        <a:p>
          <a:r>
            <a:rPr lang="en-GB" sz="1800" dirty="0"/>
            <a:t>Plan to go from green area wards to red area wards</a:t>
          </a:r>
        </a:p>
      </dgm:t>
    </dgm:pt>
    <dgm:pt modelId="{5512C603-CF77-4398-98C0-159507A52B2B}" type="parTrans" cxnId="{991A6418-DCFC-40FE-9C7D-C0EB592047B4}">
      <dgm:prSet/>
      <dgm:spPr/>
      <dgm:t>
        <a:bodyPr/>
        <a:lstStyle/>
        <a:p>
          <a:endParaRPr lang="en-GB"/>
        </a:p>
      </dgm:t>
    </dgm:pt>
    <dgm:pt modelId="{FA851FA4-7094-4663-83FD-E12029150D89}" type="sibTrans" cxnId="{991A6418-DCFC-40FE-9C7D-C0EB592047B4}">
      <dgm:prSet/>
      <dgm:spPr/>
      <dgm:t>
        <a:bodyPr/>
        <a:lstStyle/>
        <a:p>
          <a:endParaRPr lang="en-GB"/>
        </a:p>
      </dgm:t>
    </dgm:pt>
    <dgm:pt modelId="{4482E540-2C8D-418D-90E3-668C49BDC75C}">
      <dgm:prSet phldrT="[Text]" custT="1"/>
      <dgm:spPr>
        <a:ln>
          <a:solidFill>
            <a:srgbClr val="00B050"/>
          </a:solidFill>
        </a:ln>
      </dgm:spPr>
      <dgm:t>
        <a:bodyPr/>
        <a:lstStyle/>
        <a:p>
          <a:r>
            <a:rPr lang="en-GB" sz="1800" dirty="0"/>
            <a:t>Mixed economy management</a:t>
          </a:r>
        </a:p>
      </dgm:t>
    </dgm:pt>
    <dgm:pt modelId="{4C6EE66D-44CA-4562-BB65-D4A78B1F58B5}" type="parTrans" cxnId="{E3AC90EC-57F5-4C46-8B22-CE7E5BE496F9}">
      <dgm:prSet/>
      <dgm:spPr/>
      <dgm:t>
        <a:bodyPr/>
        <a:lstStyle/>
        <a:p>
          <a:endParaRPr lang="en-GB"/>
        </a:p>
      </dgm:t>
    </dgm:pt>
    <dgm:pt modelId="{03E8955E-6156-4117-922C-847C3D1E0CE4}" type="sibTrans" cxnId="{E3AC90EC-57F5-4C46-8B22-CE7E5BE496F9}">
      <dgm:prSet/>
      <dgm:spPr/>
      <dgm:t>
        <a:bodyPr/>
        <a:lstStyle/>
        <a:p>
          <a:endParaRPr lang="en-GB"/>
        </a:p>
      </dgm:t>
    </dgm:pt>
    <dgm:pt modelId="{8FA90E1A-CB76-4461-8CB0-1B8654E75040}">
      <dgm:prSet phldrT="[Text]" custT="1"/>
      <dgm:spPr>
        <a:solidFill>
          <a:srgbClr val="00B050"/>
        </a:solidFill>
      </dgm:spPr>
      <dgm:t>
        <a:bodyPr lIns="0" tIns="0" rIns="0" bIns="0"/>
        <a:lstStyle/>
        <a:p>
          <a:r>
            <a:rPr lang="en-GB" sz="1500" dirty="0"/>
            <a:t>Transcribing Team</a:t>
          </a:r>
        </a:p>
      </dgm:t>
    </dgm:pt>
    <dgm:pt modelId="{72DBA3F9-DC7B-4CDD-8316-618FFA083EB6}" type="parTrans" cxnId="{678C7D42-6DCB-41CA-8D00-22356CCCAA5E}">
      <dgm:prSet/>
      <dgm:spPr/>
      <dgm:t>
        <a:bodyPr/>
        <a:lstStyle/>
        <a:p>
          <a:endParaRPr lang="en-GB"/>
        </a:p>
      </dgm:t>
    </dgm:pt>
    <dgm:pt modelId="{822694B7-D6E8-4E03-882F-11369312428B}" type="sibTrans" cxnId="{678C7D42-6DCB-41CA-8D00-22356CCCAA5E}">
      <dgm:prSet/>
      <dgm:spPr/>
      <dgm:t>
        <a:bodyPr/>
        <a:lstStyle/>
        <a:p>
          <a:endParaRPr lang="en-GB"/>
        </a:p>
      </dgm:t>
    </dgm:pt>
    <dgm:pt modelId="{12136959-900A-4C5A-A5D2-17EB9CE0465E}">
      <dgm:prSet phldrT="[Text]" custT="1"/>
      <dgm:spPr>
        <a:ln>
          <a:solidFill>
            <a:srgbClr val="00B050"/>
          </a:solidFill>
        </a:ln>
      </dgm:spPr>
      <dgm:t>
        <a:bodyPr/>
        <a:lstStyle/>
        <a:p>
          <a:r>
            <a:rPr lang="en-GB" sz="1800" dirty="0"/>
            <a:t>Checked vulnerable staff and devised teams accordingly</a:t>
          </a:r>
        </a:p>
      </dgm:t>
    </dgm:pt>
    <dgm:pt modelId="{A673A613-FC76-4B2F-A8F7-BC76EDE4EEDF}" type="parTrans" cxnId="{E644CA78-DF90-44D0-ABEE-57DB13D675D8}">
      <dgm:prSet/>
      <dgm:spPr/>
      <dgm:t>
        <a:bodyPr/>
        <a:lstStyle/>
        <a:p>
          <a:endParaRPr lang="en-GB"/>
        </a:p>
      </dgm:t>
    </dgm:pt>
    <dgm:pt modelId="{07F8EE8C-FFCA-4D45-B0E2-9CAC739043A5}" type="sibTrans" cxnId="{E644CA78-DF90-44D0-ABEE-57DB13D675D8}">
      <dgm:prSet/>
      <dgm:spPr/>
      <dgm:t>
        <a:bodyPr/>
        <a:lstStyle/>
        <a:p>
          <a:endParaRPr lang="en-GB"/>
        </a:p>
      </dgm:t>
    </dgm:pt>
    <dgm:pt modelId="{C961A747-4413-42DA-B91D-FE1F3E76A975}">
      <dgm:prSet phldrT="[Text]" custT="1"/>
      <dgm:spPr>
        <a:ln>
          <a:solidFill>
            <a:srgbClr val="00B050"/>
          </a:solidFill>
        </a:ln>
      </dgm:spPr>
      <dgm:t>
        <a:bodyPr/>
        <a:lstStyle/>
        <a:p>
          <a:r>
            <a:rPr lang="en-GB" sz="1800" dirty="0"/>
            <a:t>PPE available to all</a:t>
          </a:r>
        </a:p>
      </dgm:t>
    </dgm:pt>
    <dgm:pt modelId="{5BB72CFC-A16B-42CA-AD3F-7E3837FA8BB9}" type="parTrans" cxnId="{502D3A12-4F55-4C55-BEE3-901765D2D1CB}">
      <dgm:prSet/>
      <dgm:spPr/>
      <dgm:t>
        <a:bodyPr/>
        <a:lstStyle/>
        <a:p>
          <a:endParaRPr lang="en-GB"/>
        </a:p>
      </dgm:t>
    </dgm:pt>
    <dgm:pt modelId="{36DF21F7-03E3-4261-9A98-EF0589FFD25B}" type="sibTrans" cxnId="{502D3A12-4F55-4C55-BEE3-901765D2D1CB}">
      <dgm:prSet/>
      <dgm:spPr/>
      <dgm:t>
        <a:bodyPr/>
        <a:lstStyle/>
        <a:p>
          <a:endParaRPr lang="en-GB"/>
        </a:p>
      </dgm:t>
    </dgm:pt>
    <dgm:pt modelId="{2FB05978-0580-40CD-B8F8-B06FEC86FDC0}">
      <dgm:prSet phldrT="[Text]" custT="1"/>
      <dgm:spPr>
        <a:solidFill>
          <a:srgbClr val="00B050"/>
        </a:solidFill>
      </dgm:spPr>
      <dgm:t>
        <a:bodyPr lIns="0" tIns="0" rIns="0" bIns="0"/>
        <a:lstStyle/>
        <a:p>
          <a:r>
            <a:rPr lang="en-GB" sz="1500" dirty="0"/>
            <a:t>Ward Management </a:t>
          </a:r>
        </a:p>
      </dgm:t>
    </dgm:pt>
    <dgm:pt modelId="{002ABBE7-124A-4F36-8670-1F44E22BD533}" type="parTrans" cxnId="{BE792ACF-7C4F-4C2F-99AA-2C34882FE6D9}">
      <dgm:prSet/>
      <dgm:spPr/>
      <dgm:t>
        <a:bodyPr/>
        <a:lstStyle/>
        <a:p>
          <a:endParaRPr lang="en-GB"/>
        </a:p>
      </dgm:t>
    </dgm:pt>
    <dgm:pt modelId="{F40CCF99-CC09-4102-A6E8-0066C1EA65ED}" type="sibTrans" cxnId="{BE792ACF-7C4F-4C2F-99AA-2C34882FE6D9}">
      <dgm:prSet/>
      <dgm:spPr/>
      <dgm:t>
        <a:bodyPr/>
        <a:lstStyle/>
        <a:p>
          <a:endParaRPr lang="en-GB"/>
        </a:p>
      </dgm:t>
    </dgm:pt>
    <dgm:pt modelId="{7ABD06F3-9AF2-441C-B033-63FDCB310E69}">
      <dgm:prSet phldrT="[Text]" custT="1"/>
      <dgm:spPr>
        <a:ln>
          <a:solidFill>
            <a:srgbClr val="00B050"/>
          </a:solidFill>
        </a:ln>
      </dgm:spPr>
      <dgm:t>
        <a:bodyPr/>
        <a:lstStyle/>
        <a:p>
          <a:r>
            <a:rPr lang="en-GB" sz="1800" dirty="0"/>
            <a:t>‘Runners’ introduced to handle ‘dirty charts’</a:t>
          </a:r>
        </a:p>
      </dgm:t>
    </dgm:pt>
    <dgm:pt modelId="{CF116F0E-32B2-4A87-8B8C-7BCD3D31BD48}" type="parTrans" cxnId="{B4EA41AC-15B3-43B2-9273-D69E15FF01AB}">
      <dgm:prSet/>
      <dgm:spPr/>
      <dgm:t>
        <a:bodyPr/>
        <a:lstStyle/>
        <a:p>
          <a:endParaRPr lang="en-GB"/>
        </a:p>
      </dgm:t>
    </dgm:pt>
    <dgm:pt modelId="{D4DB8350-9132-4D91-976B-18D594304923}" type="sibTrans" cxnId="{B4EA41AC-15B3-43B2-9273-D69E15FF01AB}">
      <dgm:prSet/>
      <dgm:spPr/>
      <dgm:t>
        <a:bodyPr/>
        <a:lstStyle/>
        <a:p>
          <a:endParaRPr lang="en-GB"/>
        </a:p>
      </dgm:t>
    </dgm:pt>
    <dgm:pt modelId="{B10F9035-80A9-4A4B-8F92-FA19E33A16EF}">
      <dgm:prSet phldrT="[Text]" custT="1"/>
      <dgm:spPr>
        <a:ln>
          <a:solidFill>
            <a:srgbClr val="00B050"/>
          </a:solidFill>
        </a:ln>
      </dgm:spPr>
      <dgm:t>
        <a:bodyPr/>
        <a:lstStyle/>
        <a:p>
          <a:r>
            <a:rPr lang="en-GB" sz="1800" dirty="0"/>
            <a:t>Good communication when filing away ‘live’ charts and extra transcribing checks for photocopies </a:t>
          </a:r>
        </a:p>
      </dgm:t>
    </dgm:pt>
    <dgm:pt modelId="{D1AF4BAE-835A-4EEC-B6B7-2DB4392C8F0D}" type="parTrans" cxnId="{D1A94EC2-00A5-4565-BC2A-CE7C210257EF}">
      <dgm:prSet/>
      <dgm:spPr/>
      <dgm:t>
        <a:bodyPr/>
        <a:lstStyle/>
        <a:p>
          <a:endParaRPr lang="en-GB"/>
        </a:p>
      </dgm:t>
    </dgm:pt>
    <dgm:pt modelId="{EB67660F-780E-48EF-95A2-26AC792C6C94}" type="sibTrans" cxnId="{D1A94EC2-00A5-4565-BC2A-CE7C210257EF}">
      <dgm:prSet/>
      <dgm:spPr/>
      <dgm:t>
        <a:bodyPr/>
        <a:lstStyle/>
        <a:p>
          <a:endParaRPr lang="en-GB"/>
        </a:p>
      </dgm:t>
    </dgm:pt>
    <dgm:pt modelId="{8490F24B-6908-4A71-9903-CEA35883EF83}">
      <dgm:prSet phldrT="[Text]" custT="1"/>
      <dgm:spPr>
        <a:ln>
          <a:solidFill>
            <a:srgbClr val="00B050"/>
          </a:solidFill>
        </a:ln>
      </dgm:spPr>
      <dgm:t>
        <a:bodyPr/>
        <a:lstStyle/>
        <a:p>
          <a:r>
            <a:rPr lang="en-GB" sz="1800" dirty="0"/>
            <a:t>Being flexible with implementation rota</a:t>
          </a:r>
        </a:p>
      </dgm:t>
    </dgm:pt>
    <dgm:pt modelId="{D03E1232-0151-4498-B369-01AB57153B68}" type="parTrans" cxnId="{F54104E1-871B-4FFE-A380-8834E7CEFF00}">
      <dgm:prSet/>
      <dgm:spPr/>
      <dgm:t>
        <a:bodyPr/>
        <a:lstStyle/>
        <a:p>
          <a:endParaRPr lang="en-GB"/>
        </a:p>
      </dgm:t>
    </dgm:pt>
    <dgm:pt modelId="{8572C572-1706-472B-84EF-5C722A3B8916}" type="sibTrans" cxnId="{F54104E1-871B-4FFE-A380-8834E7CEFF00}">
      <dgm:prSet/>
      <dgm:spPr/>
      <dgm:t>
        <a:bodyPr/>
        <a:lstStyle/>
        <a:p>
          <a:endParaRPr lang="en-GB"/>
        </a:p>
      </dgm:t>
    </dgm:pt>
    <dgm:pt modelId="{63B39AC4-588B-4674-8719-78F38E2DB29B}">
      <dgm:prSet phldrT="[Text]" custT="1"/>
      <dgm:spPr>
        <a:ln>
          <a:solidFill>
            <a:srgbClr val="00B050"/>
          </a:solidFill>
        </a:ln>
      </dgm:spPr>
      <dgm:t>
        <a:bodyPr/>
        <a:lstStyle/>
        <a:p>
          <a:r>
            <a:rPr lang="en-GB" sz="1800" dirty="0"/>
            <a:t>Limited transcribers on these wards</a:t>
          </a:r>
        </a:p>
      </dgm:t>
    </dgm:pt>
    <dgm:pt modelId="{AFE3CD27-E918-469A-8436-8967ADAA9C93}" type="parTrans" cxnId="{77FE6D6B-19F3-44FD-B452-1B063D19CCCF}">
      <dgm:prSet/>
      <dgm:spPr/>
      <dgm:t>
        <a:bodyPr/>
        <a:lstStyle/>
        <a:p>
          <a:endParaRPr lang="en-GB"/>
        </a:p>
      </dgm:t>
    </dgm:pt>
    <dgm:pt modelId="{3E510839-3BA7-479C-B4FE-BD178021821F}" type="sibTrans" cxnId="{77FE6D6B-19F3-44FD-B452-1B063D19CCCF}">
      <dgm:prSet/>
      <dgm:spPr/>
      <dgm:t>
        <a:bodyPr/>
        <a:lstStyle/>
        <a:p>
          <a:endParaRPr lang="en-GB"/>
        </a:p>
      </dgm:t>
    </dgm:pt>
    <dgm:pt modelId="{C92F4D0F-F772-4ED1-8FF8-6ACD2FFDBBC6}">
      <dgm:prSet phldrT="[Text]" custT="1"/>
      <dgm:spPr>
        <a:ln>
          <a:solidFill>
            <a:srgbClr val="00B050"/>
          </a:solidFill>
        </a:ln>
      </dgm:spPr>
      <dgm:t>
        <a:bodyPr/>
        <a:lstStyle/>
        <a:p>
          <a:r>
            <a:rPr lang="en-GB" sz="1800" dirty="0"/>
            <a:t>Transcribers sat in separate ‘clean’ areas on ward</a:t>
          </a:r>
        </a:p>
      </dgm:t>
    </dgm:pt>
    <dgm:pt modelId="{3E9B2C54-BEF6-40F2-9D0F-B400F8C4B1CF}" type="parTrans" cxnId="{C2AE169E-3C1D-4505-84E7-F46AB14ACD75}">
      <dgm:prSet/>
      <dgm:spPr/>
      <dgm:t>
        <a:bodyPr/>
        <a:lstStyle/>
        <a:p>
          <a:endParaRPr lang="en-GB"/>
        </a:p>
      </dgm:t>
    </dgm:pt>
    <dgm:pt modelId="{7398EC78-C2FD-4AFD-89FC-00D336C0B044}" type="sibTrans" cxnId="{C2AE169E-3C1D-4505-84E7-F46AB14ACD75}">
      <dgm:prSet/>
      <dgm:spPr/>
      <dgm:t>
        <a:bodyPr/>
        <a:lstStyle/>
        <a:p>
          <a:endParaRPr lang="en-GB"/>
        </a:p>
      </dgm:t>
    </dgm:pt>
    <dgm:pt modelId="{B254897D-ECC7-430B-BE14-A44BC4B5B4E9}">
      <dgm:prSet phldrT="[Text]" custT="1"/>
      <dgm:spPr>
        <a:ln>
          <a:solidFill>
            <a:srgbClr val="00B050"/>
          </a:solidFill>
        </a:ln>
      </dgm:spPr>
      <dgm:t>
        <a:bodyPr/>
        <a:lstStyle/>
        <a:p>
          <a:r>
            <a:rPr lang="en-GB" sz="1800" dirty="0"/>
            <a:t>Photocopying of charts </a:t>
          </a:r>
        </a:p>
      </dgm:t>
    </dgm:pt>
    <dgm:pt modelId="{B29E68C5-7676-4A62-A028-F20718B8FBD0}" type="parTrans" cxnId="{C68A9A37-6B34-4D60-BCB1-5CCA332B047D}">
      <dgm:prSet/>
      <dgm:spPr/>
      <dgm:t>
        <a:bodyPr/>
        <a:lstStyle/>
        <a:p>
          <a:endParaRPr lang="en-GB"/>
        </a:p>
      </dgm:t>
    </dgm:pt>
    <dgm:pt modelId="{E7184A7B-0769-42A1-8289-B0CB27181864}" type="sibTrans" cxnId="{C68A9A37-6B34-4D60-BCB1-5CCA332B047D}">
      <dgm:prSet/>
      <dgm:spPr/>
      <dgm:t>
        <a:bodyPr/>
        <a:lstStyle/>
        <a:p>
          <a:endParaRPr lang="en-GB"/>
        </a:p>
      </dgm:t>
    </dgm:pt>
    <dgm:pt modelId="{A7138426-5EE6-4E66-91D2-838B5B46C551}">
      <dgm:prSet phldrT="[Text]" custT="1"/>
      <dgm:spPr>
        <a:ln>
          <a:solidFill>
            <a:srgbClr val="00B050"/>
          </a:solidFill>
        </a:ln>
      </dgm:spPr>
      <dgm:t>
        <a:bodyPr/>
        <a:lstStyle/>
        <a:p>
          <a:r>
            <a:rPr lang="en-GB" sz="1800" dirty="0"/>
            <a:t>Checked who was FIT TESTED  </a:t>
          </a:r>
        </a:p>
      </dgm:t>
    </dgm:pt>
    <dgm:pt modelId="{A23741AA-90E5-45BE-A0AF-FDBE047C0A69}" type="parTrans" cxnId="{CA513100-C7F8-42B9-AA41-D3506DD99E87}">
      <dgm:prSet/>
      <dgm:spPr/>
      <dgm:t>
        <a:bodyPr/>
        <a:lstStyle/>
        <a:p>
          <a:endParaRPr lang="en-GB"/>
        </a:p>
      </dgm:t>
    </dgm:pt>
    <dgm:pt modelId="{9942A08F-E4F6-44BB-A4D4-E30F3E175168}" type="sibTrans" cxnId="{CA513100-C7F8-42B9-AA41-D3506DD99E87}">
      <dgm:prSet/>
      <dgm:spPr/>
      <dgm:t>
        <a:bodyPr/>
        <a:lstStyle/>
        <a:p>
          <a:endParaRPr lang="en-GB"/>
        </a:p>
      </dgm:t>
    </dgm:pt>
    <dgm:pt modelId="{6E33AA74-FDAC-4592-9E47-260C1EC637BA}">
      <dgm:prSet phldrT="[Text]" custT="1"/>
      <dgm:spPr>
        <a:ln>
          <a:solidFill>
            <a:srgbClr val="00B050"/>
          </a:solidFill>
        </a:ln>
      </dgm:spPr>
      <dgm:t>
        <a:bodyPr/>
        <a:lstStyle/>
        <a:p>
          <a:r>
            <a:rPr lang="en-GB" sz="1800" dirty="0"/>
            <a:t>Staff LFTs on some green surgical elective wards</a:t>
          </a:r>
        </a:p>
      </dgm:t>
    </dgm:pt>
    <dgm:pt modelId="{87D62EF4-0683-4498-AD72-BC41E633783F}" type="parTrans" cxnId="{8FE2FAF4-6C79-4F7B-BA14-92780E41BE24}">
      <dgm:prSet/>
      <dgm:spPr/>
      <dgm:t>
        <a:bodyPr/>
        <a:lstStyle/>
        <a:p>
          <a:endParaRPr lang="en-GB"/>
        </a:p>
      </dgm:t>
    </dgm:pt>
    <dgm:pt modelId="{B2F3643D-07D0-4CE1-A71C-A4A558732E92}" type="sibTrans" cxnId="{8FE2FAF4-6C79-4F7B-BA14-92780E41BE24}">
      <dgm:prSet/>
      <dgm:spPr/>
      <dgm:t>
        <a:bodyPr/>
        <a:lstStyle/>
        <a:p>
          <a:endParaRPr lang="en-GB"/>
        </a:p>
      </dgm:t>
    </dgm:pt>
    <dgm:pt modelId="{0202D67B-DC1E-49A1-9ABF-12A70002DDFC}" type="pres">
      <dgm:prSet presAssocID="{8B1808AD-0D38-4F8D-A15E-4269C1FA7CD8}" presName="linearFlow" presStyleCnt="0">
        <dgm:presLayoutVars>
          <dgm:dir/>
          <dgm:animLvl val="lvl"/>
          <dgm:resizeHandles val="exact"/>
        </dgm:presLayoutVars>
      </dgm:prSet>
      <dgm:spPr/>
    </dgm:pt>
    <dgm:pt modelId="{C37A8DE4-D065-4954-8B78-7B71B1A2079F}" type="pres">
      <dgm:prSet presAssocID="{F465BCC1-B3CA-468A-B712-DA492A415F0D}" presName="composite" presStyleCnt="0"/>
      <dgm:spPr/>
    </dgm:pt>
    <dgm:pt modelId="{108A5D0B-0ADA-469D-AA4C-9404F03F4581}" type="pres">
      <dgm:prSet presAssocID="{F465BCC1-B3CA-468A-B712-DA492A415F0D}" presName="parentText" presStyleLbl="alignNode1" presStyleIdx="0" presStyleCnt="3" custLinFactNeighborX="-16001" custLinFactNeighborY="-1082">
        <dgm:presLayoutVars>
          <dgm:chMax val="1"/>
          <dgm:bulletEnabled val="1"/>
        </dgm:presLayoutVars>
      </dgm:prSet>
      <dgm:spPr/>
    </dgm:pt>
    <dgm:pt modelId="{AE4A612D-24EB-4FC8-A207-E644E040C378}" type="pres">
      <dgm:prSet presAssocID="{F465BCC1-B3CA-468A-B712-DA492A415F0D}" presName="descendantText" presStyleLbl="alignAcc1" presStyleIdx="0" presStyleCnt="3">
        <dgm:presLayoutVars>
          <dgm:bulletEnabled val="1"/>
        </dgm:presLayoutVars>
      </dgm:prSet>
      <dgm:spPr/>
    </dgm:pt>
    <dgm:pt modelId="{09FAC920-A296-431B-83CF-20E7C20C5073}" type="pres">
      <dgm:prSet presAssocID="{770CD2AD-950C-492E-AED0-5B40CEED183E}" presName="sp" presStyleCnt="0"/>
      <dgm:spPr/>
    </dgm:pt>
    <dgm:pt modelId="{9FE9FE28-59E9-428A-95A8-C53680CD5BD6}" type="pres">
      <dgm:prSet presAssocID="{8FA90E1A-CB76-4461-8CB0-1B8654E75040}" presName="composite" presStyleCnt="0"/>
      <dgm:spPr/>
    </dgm:pt>
    <dgm:pt modelId="{918EADED-6E04-48ED-A2DC-EF9EBBD67E0A}" type="pres">
      <dgm:prSet presAssocID="{8FA90E1A-CB76-4461-8CB0-1B8654E75040}" presName="parentText" presStyleLbl="alignNode1" presStyleIdx="1" presStyleCnt="3">
        <dgm:presLayoutVars>
          <dgm:chMax val="1"/>
          <dgm:bulletEnabled val="1"/>
        </dgm:presLayoutVars>
      </dgm:prSet>
      <dgm:spPr/>
    </dgm:pt>
    <dgm:pt modelId="{D955E32A-D626-4FF9-BA68-BA26B8D5B6D0}" type="pres">
      <dgm:prSet presAssocID="{8FA90E1A-CB76-4461-8CB0-1B8654E75040}" presName="descendantText" presStyleLbl="alignAcc1" presStyleIdx="1" presStyleCnt="3" custScaleY="118083">
        <dgm:presLayoutVars>
          <dgm:bulletEnabled val="1"/>
        </dgm:presLayoutVars>
      </dgm:prSet>
      <dgm:spPr/>
    </dgm:pt>
    <dgm:pt modelId="{3E57E277-8559-417A-938B-FCAE33243D58}" type="pres">
      <dgm:prSet presAssocID="{822694B7-D6E8-4E03-882F-11369312428B}" presName="sp" presStyleCnt="0"/>
      <dgm:spPr/>
    </dgm:pt>
    <dgm:pt modelId="{DF86D76F-7F0F-4D22-AA79-E5336CBFCE8D}" type="pres">
      <dgm:prSet presAssocID="{2FB05978-0580-40CD-B8F8-B06FEC86FDC0}" presName="composite" presStyleCnt="0"/>
      <dgm:spPr/>
    </dgm:pt>
    <dgm:pt modelId="{FBFBC36E-56D7-417C-944C-8FD79A1BF49D}" type="pres">
      <dgm:prSet presAssocID="{2FB05978-0580-40CD-B8F8-B06FEC86FDC0}" presName="parentText" presStyleLbl="alignNode1" presStyleIdx="2" presStyleCnt="3">
        <dgm:presLayoutVars>
          <dgm:chMax val="1"/>
          <dgm:bulletEnabled val="1"/>
        </dgm:presLayoutVars>
      </dgm:prSet>
      <dgm:spPr/>
    </dgm:pt>
    <dgm:pt modelId="{4062027B-03B4-4EAA-9A15-268E4141FC94}" type="pres">
      <dgm:prSet presAssocID="{2FB05978-0580-40CD-B8F8-B06FEC86FDC0}" presName="descendantText" presStyleLbl="alignAcc1" presStyleIdx="2" presStyleCnt="3" custScaleY="190035">
        <dgm:presLayoutVars>
          <dgm:bulletEnabled val="1"/>
        </dgm:presLayoutVars>
      </dgm:prSet>
      <dgm:spPr/>
    </dgm:pt>
  </dgm:ptLst>
  <dgm:cxnLst>
    <dgm:cxn modelId="{CA513100-C7F8-42B9-AA41-D3506DD99E87}" srcId="{8FA90E1A-CB76-4461-8CB0-1B8654E75040}" destId="{A7138426-5EE6-4E66-91D2-838B5B46C551}" srcOrd="1" destOrd="0" parTransId="{A23741AA-90E5-45BE-A0AF-FDBE047C0A69}" sibTransId="{9942A08F-E4F6-44BB-A4D4-E30F3E175168}"/>
    <dgm:cxn modelId="{6AD1D600-7CEC-402D-B622-AD4AA46B69CA}" type="presOf" srcId="{4482E540-2C8D-418D-90E3-668C49BDC75C}" destId="{AE4A612D-24EB-4FC8-A207-E644E040C378}" srcOrd="0" destOrd="1" presId="urn:microsoft.com/office/officeart/2005/8/layout/chevron2"/>
    <dgm:cxn modelId="{502D3A12-4F55-4C55-BEE3-901765D2D1CB}" srcId="{8FA90E1A-CB76-4461-8CB0-1B8654E75040}" destId="{C961A747-4413-42DA-B91D-FE1F3E76A975}" srcOrd="2" destOrd="0" parTransId="{5BB72CFC-A16B-42CA-AD3F-7E3837FA8BB9}" sibTransId="{36DF21F7-03E3-4261-9A98-EF0589FFD25B}"/>
    <dgm:cxn modelId="{991A6418-DCFC-40FE-9C7D-C0EB592047B4}" srcId="{F465BCC1-B3CA-468A-B712-DA492A415F0D}" destId="{0981F8A4-F4E3-41BE-BFF1-36A8C9688049}" srcOrd="0" destOrd="0" parTransId="{5512C603-CF77-4398-98C0-159507A52B2B}" sibTransId="{FA851FA4-7094-4663-83FD-E12029150D89}"/>
    <dgm:cxn modelId="{F5799A2D-5789-440E-8420-A8415E3D4B14}" type="presOf" srcId="{63B39AC4-588B-4674-8719-78F38E2DB29B}" destId="{4062027B-03B4-4EAA-9A15-268E4141FC94}" srcOrd="0" destOrd="2" presId="urn:microsoft.com/office/officeart/2005/8/layout/chevron2"/>
    <dgm:cxn modelId="{C68A9A37-6B34-4D60-BCB1-5CCA332B047D}" srcId="{2FB05978-0580-40CD-B8F8-B06FEC86FDC0}" destId="{B254897D-ECC7-430B-BE14-A44BC4B5B4E9}" srcOrd="4" destOrd="0" parTransId="{B29E68C5-7676-4A62-A028-F20718B8FBD0}" sibTransId="{E7184A7B-0769-42A1-8289-B0CB27181864}"/>
    <dgm:cxn modelId="{678C7D42-6DCB-41CA-8D00-22356CCCAA5E}" srcId="{8B1808AD-0D38-4F8D-A15E-4269C1FA7CD8}" destId="{8FA90E1A-CB76-4461-8CB0-1B8654E75040}" srcOrd="1" destOrd="0" parTransId="{72DBA3F9-DC7B-4CDD-8316-618FFA083EB6}" sibTransId="{822694B7-D6E8-4E03-882F-11369312428B}"/>
    <dgm:cxn modelId="{77FE6D6B-19F3-44FD-B452-1B063D19CCCF}" srcId="{2FB05978-0580-40CD-B8F8-B06FEC86FDC0}" destId="{63B39AC4-588B-4674-8719-78F38E2DB29B}" srcOrd="2" destOrd="0" parTransId="{AFE3CD27-E918-469A-8436-8967ADAA9C93}" sibTransId="{3E510839-3BA7-479C-B4FE-BD178021821F}"/>
    <dgm:cxn modelId="{115C366C-3034-4171-A0A2-F8D48C397F2E}" type="presOf" srcId="{8490F24B-6908-4A71-9903-CEA35883EF83}" destId="{AE4A612D-24EB-4FC8-A207-E644E040C378}" srcOrd="0" destOrd="2" presId="urn:microsoft.com/office/officeart/2005/8/layout/chevron2"/>
    <dgm:cxn modelId="{05FF2A4F-9001-4149-93A2-2A1AE607A297}" type="presOf" srcId="{A7138426-5EE6-4E66-91D2-838B5B46C551}" destId="{D955E32A-D626-4FF9-BA68-BA26B8D5B6D0}" srcOrd="0" destOrd="1" presId="urn:microsoft.com/office/officeart/2005/8/layout/chevron2"/>
    <dgm:cxn modelId="{B58DC071-C60F-41E5-9992-41951FC59AE9}" srcId="{8B1808AD-0D38-4F8D-A15E-4269C1FA7CD8}" destId="{F465BCC1-B3CA-468A-B712-DA492A415F0D}" srcOrd="0" destOrd="0" parTransId="{E751B638-1CB4-4719-A1AD-961DB83F7EC9}" sibTransId="{770CD2AD-950C-492E-AED0-5B40CEED183E}"/>
    <dgm:cxn modelId="{DBBEA873-0CE2-49D6-9642-D15588F345CC}" type="presOf" srcId="{8B1808AD-0D38-4F8D-A15E-4269C1FA7CD8}" destId="{0202D67B-DC1E-49A1-9ABF-12A70002DDFC}" srcOrd="0" destOrd="0" presId="urn:microsoft.com/office/officeart/2005/8/layout/chevron2"/>
    <dgm:cxn modelId="{481FB774-8D61-48C1-8029-3715B101A210}" type="presOf" srcId="{7ABD06F3-9AF2-441C-B033-63FDCB310E69}" destId="{4062027B-03B4-4EAA-9A15-268E4141FC94}" srcOrd="0" destOrd="1" presId="urn:microsoft.com/office/officeart/2005/8/layout/chevron2"/>
    <dgm:cxn modelId="{34C65678-2000-4908-B95C-C085E65D1598}" type="presOf" srcId="{C92F4D0F-F772-4ED1-8FF8-6ACD2FFDBBC6}" destId="{4062027B-03B4-4EAA-9A15-268E4141FC94}" srcOrd="0" destOrd="3" presId="urn:microsoft.com/office/officeart/2005/8/layout/chevron2"/>
    <dgm:cxn modelId="{E644CA78-DF90-44D0-ABEE-57DB13D675D8}" srcId="{8FA90E1A-CB76-4461-8CB0-1B8654E75040}" destId="{12136959-900A-4C5A-A5D2-17EB9CE0465E}" srcOrd="0" destOrd="0" parTransId="{A673A613-FC76-4B2F-A8F7-BC76EDE4EEDF}" sibTransId="{07F8EE8C-FFCA-4D45-B0E2-9CAC739043A5}"/>
    <dgm:cxn modelId="{CE3B977D-9266-402D-9728-142694D608F5}" type="presOf" srcId="{B10F9035-80A9-4A4B-8F92-FA19E33A16EF}" destId="{4062027B-03B4-4EAA-9A15-268E4141FC94}" srcOrd="0" destOrd="5" presId="urn:microsoft.com/office/officeart/2005/8/layout/chevron2"/>
    <dgm:cxn modelId="{A145557F-158F-4D42-94B0-D961CB002645}" type="presOf" srcId="{B254897D-ECC7-430B-BE14-A44BC4B5B4E9}" destId="{4062027B-03B4-4EAA-9A15-268E4141FC94}" srcOrd="0" destOrd="4" presId="urn:microsoft.com/office/officeart/2005/8/layout/chevron2"/>
    <dgm:cxn modelId="{FC3D8189-E172-4AEE-9B55-483F3E8AB1FD}" type="presOf" srcId="{8FA90E1A-CB76-4461-8CB0-1B8654E75040}" destId="{918EADED-6E04-48ED-A2DC-EF9EBBD67E0A}" srcOrd="0" destOrd="0" presId="urn:microsoft.com/office/officeart/2005/8/layout/chevron2"/>
    <dgm:cxn modelId="{C2AE169E-3C1D-4505-84E7-F46AB14ACD75}" srcId="{2FB05978-0580-40CD-B8F8-B06FEC86FDC0}" destId="{C92F4D0F-F772-4ED1-8FF8-6ACD2FFDBBC6}" srcOrd="3" destOrd="0" parTransId="{3E9B2C54-BEF6-40F2-9D0F-B400F8C4B1CF}" sibTransId="{7398EC78-C2FD-4AFD-89FC-00D336C0B044}"/>
    <dgm:cxn modelId="{B4EA41AC-15B3-43B2-9273-D69E15FF01AB}" srcId="{2FB05978-0580-40CD-B8F8-B06FEC86FDC0}" destId="{7ABD06F3-9AF2-441C-B033-63FDCB310E69}" srcOrd="1" destOrd="0" parTransId="{CF116F0E-32B2-4A87-8B8C-7BCD3D31BD48}" sibTransId="{D4DB8350-9132-4D91-976B-18D594304923}"/>
    <dgm:cxn modelId="{CFA682AE-EF8C-4F3A-8004-519771237356}" type="presOf" srcId="{0981F8A4-F4E3-41BE-BFF1-36A8C9688049}" destId="{AE4A612D-24EB-4FC8-A207-E644E040C378}" srcOrd="0" destOrd="0" presId="urn:microsoft.com/office/officeart/2005/8/layout/chevron2"/>
    <dgm:cxn modelId="{DEB6ADB0-1E21-4722-9510-2B9EB2F7028C}" type="presOf" srcId="{2FB05978-0580-40CD-B8F8-B06FEC86FDC0}" destId="{FBFBC36E-56D7-417C-944C-8FD79A1BF49D}" srcOrd="0" destOrd="0" presId="urn:microsoft.com/office/officeart/2005/8/layout/chevron2"/>
    <dgm:cxn modelId="{930338B1-9F1A-4F00-B59E-D03E5A66A864}" type="presOf" srcId="{F465BCC1-B3CA-468A-B712-DA492A415F0D}" destId="{108A5D0B-0ADA-469D-AA4C-9404F03F4581}" srcOrd="0" destOrd="0" presId="urn:microsoft.com/office/officeart/2005/8/layout/chevron2"/>
    <dgm:cxn modelId="{E6B896BD-2C27-4D62-B2D5-EDAAF67EC887}" type="presOf" srcId="{6E33AA74-FDAC-4592-9E47-260C1EC637BA}" destId="{4062027B-03B4-4EAA-9A15-268E4141FC94}" srcOrd="0" destOrd="0" presId="urn:microsoft.com/office/officeart/2005/8/layout/chevron2"/>
    <dgm:cxn modelId="{D1A94EC2-00A5-4565-BC2A-CE7C210257EF}" srcId="{2FB05978-0580-40CD-B8F8-B06FEC86FDC0}" destId="{B10F9035-80A9-4A4B-8F92-FA19E33A16EF}" srcOrd="5" destOrd="0" parTransId="{D1AF4BAE-835A-4EEC-B6B7-2DB4392C8F0D}" sibTransId="{EB67660F-780E-48EF-95A2-26AC792C6C94}"/>
    <dgm:cxn modelId="{010E82CB-67E1-4639-B9D0-B963A638CE60}" type="presOf" srcId="{C961A747-4413-42DA-B91D-FE1F3E76A975}" destId="{D955E32A-D626-4FF9-BA68-BA26B8D5B6D0}" srcOrd="0" destOrd="2" presId="urn:microsoft.com/office/officeart/2005/8/layout/chevron2"/>
    <dgm:cxn modelId="{BE792ACF-7C4F-4C2F-99AA-2C34882FE6D9}" srcId="{8B1808AD-0D38-4F8D-A15E-4269C1FA7CD8}" destId="{2FB05978-0580-40CD-B8F8-B06FEC86FDC0}" srcOrd="2" destOrd="0" parTransId="{002ABBE7-124A-4F36-8670-1F44E22BD533}" sibTransId="{F40CCF99-CC09-4102-A6E8-0066C1EA65ED}"/>
    <dgm:cxn modelId="{FBD15CD4-AC8C-460C-BA3D-DF7B90426F17}" type="presOf" srcId="{12136959-900A-4C5A-A5D2-17EB9CE0465E}" destId="{D955E32A-D626-4FF9-BA68-BA26B8D5B6D0}" srcOrd="0" destOrd="0" presId="urn:microsoft.com/office/officeart/2005/8/layout/chevron2"/>
    <dgm:cxn modelId="{F54104E1-871B-4FFE-A380-8834E7CEFF00}" srcId="{F465BCC1-B3CA-468A-B712-DA492A415F0D}" destId="{8490F24B-6908-4A71-9903-CEA35883EF83}" srcOrd="2" destOrd="0" parTransId="{D03E1232-0151-4498-B369-01AB57153B68}" sibTransId="{8572C572-1706-472B-84EF-5C722A3B8916}"/>
    <dgm:cxn modelId="{E3AC90EC-57F5-4C46-8B22-CE7E5BE496F9}" srcId="{F465BCC1-B3CA-468A-B712-DA492A415F0D}" destId="{4482E540-2C8D-418D-90E3-668C49BDC75C}" srcOrd="1" destOrd="0" parTransId="{4C6EE66D-44CA-4562-BB65-D4A78B1F58B5}" sibTransId="{03E8955E-6156-4117-922C-847C3D1E0CE4}"/>
    <dgm:cxn modelId="{8FE2FAF4-6C79-4F7B-BA14-92780E41BE24}" srcId="{2FB05978-0580-40CD-B8F8-B06FEC86FDC0}" destId="{6E33AA74-FDAC-4592-9E47-260C1EC637BA}" srcOrd="0" destOrd="0" parTransId="{87D62EF4-0683-4498-AD72-BC41E633783F}" sibTransId="{B2F3643D-07D0-4CE1-A71C-A4A558732E92}"/>
    <dgm:cxn modelId="{5F994269-8BF2-44EC-B9E5-B7E373F1AAAF}" type="presParOf" srcId="{0202D67B-DC1E-49A1-9ABF-12A70002DDFC}" destId="{C37A8DE4-D065-4954-8B78-7B71B1A2079F}" srcOrd="0" destOrd="0" presId="urn:microsoft.com/office/officeart/2005/8/layout/chevron2"/>
    <dgm:cxn modelId="{0FD2338B-F4EF-4410-B443-E7FDF498DE40}" type="presParOf" srcId="{C37A8DE4-D065-4954-8B78-7B71B1A2079F}" destId="{108A5D0B-0ADA-469D-AA4C-9404F03F4581}" srcOrd="0" destOrd="0" presId="urn:microsoft.com/office/officeart/2005/8/layout/chevron2"/>
    <dgm:cxn modelId="{762A3863-DED5-485B-8A20-6AEA75ED6917}" type="presParOf" srcId="{C37A8DE4-D065-4954-8B78-7B71B1A2079F}" destId="{AE4A612D-24EB-4FC8-A207-E644E040C378}" srcOrd="1" destOrd="0" presId="urn:microsoft.com/office/officeart/2005/8/layout/chevron2"/>
    <dgm:cxn modelId="{9B4A6B16-9EF3-49FE-B3BF-F3C9B2675972}" type="presParOf" srcId="{0202D67B-DC1E-49A1-9ABF-12A70002DDFC}" destId="{09FAC920-A296-431B-83CF-20E7C20C5073}" srcOrd="1" destOrd="0" presId="urn:microsoft.com/office/officeart/2005/8/layout/chevron2"/>
    <dgm:cxn modelId="{798F21E5-0256-40D1-B848-584283DC500A}" type="presParOf" srcId="{0202D67B-DC1E-49A1-9ABF-12A70002DDFC}" destId="{9FE9FE28-59E9-428A-95A8-C53680CD5BD6}" srcOrd="2" destOrd="0" presId="urn:microsoft.com/office/officeart/2005/8/layout/chevron2"/>
    <dgm:cxn modelId="{66DCEE2F-8AD0-4683-8DF0-602C42A63BC1}" type="presParOf" srcId="{9FE9FE28-59E9-428A-95A8-C53680CD5BD6}" destId="{918EADED-6E04-48ED-A2DC-EF9EBBD67E0A}" srcOrd="0" destOrd="0" presId="urn:microsoft.com/office/officeart/2005/8/layout/chevron2"/>
    <dgm:cxn modelId="{6FA49A56-326F-41B9-8519-EE13AC89E369}" type="presParOf" srcId="{9FE9FE28-59E9-428A-95A8-C53680CD5BD6}" destId="{D955E32A-D626-4FF9-BA68-BA26B8D5B6D0}" srcOrd="1" destOrd="0" presId="urn:microsoft.com/office/officeart/2005/8/layout/chevron2"/>
    <dgm:cxn modelId="{6750CF98-3274-4EBC-95D7-225C1F924407}" type="presParOf" srcId="{0202D67B-DC1E-49A1-9ABF-12A70002DDFC}" destId="{3E57E277-8559-417A-938B-FCAE33243D58}" srcOrd="3" destOrd="0" presId="urn:microsoft.com/office/officeart/2005/8/layout/chevron2"/>
    <dgm:cxn modelId="{34AEC79B-668A-4F11-8CDE-479863AFABB7}" type="presParOf" srcId="{0202D67B-DC1E-49A1-9ABF-12A70002DDFC}" destId="{DF86D76F-7F0F-4D22-AA79-E5336CBFCE8D}" srcOrd="4" destOrd="0" presId="urn:microsoft.com/office/officeart/2005/8/layout/chevron2"/>
    <dgm:cxn modelId="{70A7C08E-CFFD-40B8-86C8-C112E04EE70A}" type="presParOf" srcId="{DF86D76F-7F0F-4D22-AA79-E5336CBFCE8D}" destId="{FBFBC36E-56D7-417C-944C-8FD79A1BF49D}" srcOrd="0" destOrd="0" presId="urn:microsoft.com/office/officeart/2005/8/layout/chevron2"/>
    <dgm:cxn modelId="{B9CC9438-BD73-45BD-83D4-0C89A811695A}" type="presParOf" srcId="{DF86D76F-7F0F-4D22-AA79-E5336CBFCE8D}" destId="{4062027B-03B4-4EAA-9A15-268E4141FC94}"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C432E-7F5E-4CC6-A049-809C467A5B7E}">
      <dsp:nvSpPr>
        <dsp:cNvPr id="0" name=""/>
        <dsp:cNvSpPr/>
      </dsp:nvSpPr>
      <dsp:spPr>
        <a:xfrm rot="10800000">
          <a:off x="1837869" y="861"/>
          <a:ext cx="6080760" cy="1224996"/>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190"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Delivering EPMA with empathy</a:t>
          </a:r>
          <a:endParaRPr lang="en-GB" sz="2000" b="1" kern="1200" dirty="0"/>
        </a:p>
      </dsp:txBody>
      <dsp:txXfrm rot="10800000">
        <a:off x="2144118" y="861"/>
        <a:ext cx="5774511" cy="1224996"/>
      </dsp:txXfrm>
    </dsp:sp>
    <dsp:sp modelId="{75F8881D-CCF2-428C-9458-43DF132B3200}">
      <dsp:nvSpPr>
        <dsp:cNvPr id="0" name=""/>
        <dsp:cNvSpPr/>
      </dsp:nvSpPr>
      <dsp:spPr>
        <a:xfrm>
          <a:off x="1225370" y="861"/>
          <a:ext cx="1224996" cy="122499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rgbClr val="FFC000"/>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dsp:style>
    </dsp:sp>
    <dsp:sp modelId="{D8BE61E5-FE0A-4B4F-AA81-0F57B2192058}">
      <dsp:nvSpPr>
        <dsp:cNvPr id="0" name=""/>
        <dsp:cNvSpPr/>
      </dsp:nvSpPr>
      <dsp:spPr>
        <a:xfrm rot="10800000">
          <a:off x="1837869" y="1591529"/>
          <a:ext cx="6080760" cy="1224996"/>
        </a:xfrm>
        <a:prstGeom prst="homePlat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190"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How we introduced electronic prescribing during the COVID-19 pandemic</a:t>
          </a:r>
          <a:endParaRPr lang="en-GB" sz="2000" b="1" kern="1200" dirty="0"/>
        </a:p>
      </dsp:txBody>
      <dsp:txXfrm rot="10800000">
        <a:off x="2144118" y="1591529"/>
        <a:ext cx="5774511" cy="1224996"/>
      </dsp:txXfrm>
    </dsp:sp>
    <dsp:sp modelId="{2E752C89-28B7-4EF0-92F7-C0D037CB6FDD}">
      <dsp:nvSpPr>
        <dsp:cNvPr id="0" name=""/>
        <dsp:cNvSpPr/>
      </dsp:nvSpPr>
      <dsp:spPr>
        <a:xfrm>
          <a:off x="1225370" y="1591529"/>
          <a:ext cx="1224996" cy="122499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44A85BEB-AA1D-4ED9-AABC-FE40C386289C}">
      <dsp:nvSpPr>
        <dsp:cNvPr id="0" name=""/>
        <dsp:cNvSpPr/>
      </dsp:nvSpPr>
      <dsp:spPr>
        <a:xfrm rot="10800000">
          <a:off x="1837869" y="3182196"/>
          <a:ext cx="6080760" cy="1224996"/>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0190"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Generating clinical data that allow prescribing trends to be analysed and create new pathways for auditing medication use</a:t>
          </a:r>
          <a:endParaRPr lang="en-GB" sz="2000" b="1" kern="1200" dirty="0"/>
        </a:p>
      </dsp:txBody>
      <dsp:txXfrm rot="10800000">
        <a:off x="2144118" y="3182196"/>
        <a:ext cx="5774511" cy="1224996"/>
      </dsp:txXfrm>
    </dsp:sp>
    <dsp:sp modelId="{E98179D3-C7A2-4247-BAC9-98A9CB69696D}">
      <dsp:nvSpPr>
        <dsp:cNvPr id="0" name=""/>
        <dsp:cNvSpPr/>
      </dsp:nvSpPr>
      <dsp:spPr>
        <a:xfrm>
          <a:off x="1225370" y="3182196"/>
          <a:ext cx="1224996" cy="122499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0000"/>
              </a:solidFill>
            </a:rPr>
            <a:t>Staff engagement</a:t>
          </a:r>
          <a:endParaRPr lang="en-GB" sz="140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chemeClr val="accent5">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Clinical Data</a:t>
          </a:r>
          <a:endParaRPr lang="en-GB" sz="1400" kern="1200" dirty="0">
            <a:solidFill>
              <a:schemeClr val="tx1"/>
            </a:solidFill>
          </a:endParaRPr>
        </a:p>
      </dsp:txBody>
      <dsp:txXfrm>
        <a:off x="4984086" y="0"/>
        <a:ext cx="2459988" cy="4974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ABCC3-BC99-474A-87EA-63FB88C60018}">
      <dsp:nvSpPr>
        <dsp:cNvPr id="0" name=""/>
        <dsp:cNvSpPr/>
      </dsp:nvSpPr>
      <dsp:spPr>
        <a:xfrm rot="5400000">
          <a:off x="-389546" y="394106"/>
          <a:ext cx="2596979" cy="1817885"/>
        </a:xfrm>
        <a:prstGeom prst="chevron">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solidFill>
                <a:schemeClr val="tx1"/>
              </a:solidFill>
            </a:rPr>
            <a:t>Sites</a:t>
          </a:r>
        </a:p>
      </dsp:txBody>
      <dsp:txXfrm rot="-5400000">
        <a:off x="2" y="913502"/>
        <a:ext cx="1817885" cy="779094"/>
      </dsp:txXfrm>
    </dsp:sp>
    <dsp:sp modelId="{524DD9D9-689F-434F-A28F-4C087A13C23A}">
      <dsp:nvSpPr>
        <dsp:cNvPr id="0" name=""/>
        <dsp:cNvSpPr/>
      </dsp:nvSpPr>
      <dsp:spPr>
        <a:xfrm rot="5400000">
          <a:off x="4577052" y="-2754607"/>
          <a:ext cx="1688036" cy="7206371"/>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b="0" u="none" kern="1200" dirty="0" err="1">
              <a:solidFill>
                <a:schemeClr val="tx1"/>
              </a:solidFill>
            </a:rPr>
            <a:t>Comms</a:t>
          </a:r>
          <a:r>
            <a:rPr lang="en-GB" sz="1800" b="0" u="none" kern="1200" dirty="0">
              <a:solidFill>
                <a:schemeClr val="tx1"/>
              </a:solidFill>
            </a:rPr>
            <a:t> around dates of transcribing to sites</a:t>
          </a:r>
        </a:p>
        <a:p>
          <a:pPr marL="171450" lvl="1" indent="-171450" algn="l" defTabSz="800100">
            <a:lnSpc>
              <a:spcPct val="90000"/>
            </a:lnSpc>
            <a:spcBef>
              <a:spcPct val="0"/>
            </a:spcBef>
            <a:spcAft>
              <a:spcPct val="15000"/>
            </a:spcAft>
            <a:buChar char="•"/>
          </a:pPr>
          <a:r>
            <a:rPr lang="en-GB" sz="1800" b="0" u="none" kern="1200" dirty="0">
              <a:solidFill>
                <a:schemeClr val="tx1"/>
              </a:solidFill>
            </a:rPr>
            <a:t>Drug chart preparation</a:t>
          </a:r>
        </a:p>
        <a:p>
          <a:pPr marL="342900" lvl="2" indent="-171450" algn="l" defTabSz="800100">
            <a:lnSpc>
              <a:spcPct val="90000"/>
            </a:lnSpc>
            <a:spcBef>
              <a:spcPct val="0"/>
            </a:spcBef>
            <a:spcAft>
              <a:spcPct val="15000"/>
            </a:spcAft>
            <a:buChar char="•"/>
          </a:pPr>
          <a:r>
            <a:rPr lang="en-GB" sz="1800" b="0" u="none" kern="1200" dirty="0">
              <a:solidFill>
                <a:schemeClr val="tx1"/>
              </a:solidFill>
            </a:rPr>
            <a:t>Weights, heights, endorsements up to date, legible, numbers of drug charts etc</a:t>
          </a:r>
        </a:p>
        <a:p>
          <a:pPr marL="342900" lvl="2" indent="-171450" algn="l" defTabSz="800100">
            <a:lnSpc>
              <a:spcPct val="90000"/>
            </a:lnSpc>
            <a:spcBef>
              <a:spcPct val="0"/>
            </a:spcBef>
            <a:spcAft>
              <a:spcPct val="15000"/>
            </a:spcAft>
            <a:buChar char="•"/>
          </a:pPr>
          <a:r>
            <a:rPr lang="en-GB" sz="1800" b="0" u="none" kern="1200" dirty="0">
              <a:solidFill>
                <a:schemeClr val="tx1"/>
              </a:solidFill>
            </a:rPr>
            <a:t>Drug histories pre-done on </a:t>
          </a:r>
          <a:r>
            <a:rPr lang="en-GB" sz="1800" b="0" u="none" kern="1200" dirty="0" err="1">
              <a:solidFill>
                <a:schemeClr val="tx1"/>
              </a:solidFill>
            </a:rPr>
            <a:t>ePMA</a:t>
          </a:r>
          <a:endParaRPr lang="en-GB" sz="1800" b="0" u="none" kern="1200" dirty="0">
            <a:solidFill>
              <a:schemeClr val="tx1"/>
            </a:solidFill>
          </a:endParaRPr>
        </a:p>
      </dsp:txBody>
      <dsp:txXfrm rot="-5400000">
        <a:off x="1817885" y="86963"/>
        <a:ext cx="7123968" cy="1523230"/>
      </dsp:txXfrm>
    </dsp:sp>
    <dsp:sp modelId="{E7DDCE8F-E5C4-4161-BE6E-8459C98CC4B7}">
      <dsp:nvSpPr>
        <dsp:cNvPr id="0" name=""/>
        <dsp:cNvSpPr/>
      </dsp:nvSpPr>
      <dsp:spPr>
        <a:xfrm rot="5400000">
          <a:off x="-389546" y="2708351"/>
          <a:ext cx="2596979" cy="1817885"/>
        </a:xfrm>
        <a:prstGeom prst="chevron">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solidFill>
                <a:schemeClr val="tx1"/>
              </a:solidFill>
            </a:rPr>
            <a:t>Transcribing checklist</a:t>
          </a:r>
        </a:p>
      </dsp:txBody>
      <dsp:txXfrm rot="-5400000">
        <a:off x="2" y="3227747"/>
        <a:ext cx="1817885" cy="779094"/>
      </dsp:txXfrm>
    </dsp:sp>
    <dsp:sp modelId="{9DF3BFFA-1FC7-4140-83EC-9E0C95D75441}">
      <dsp:nvSpPr>
        <dsp:cNvPr id="0" name=""/>
        <dsp:cNvSpPr/>
      </dsp:nvSpPr>
      <dsp:spPr>
        <a:xfrm rot="5400000">
          <a:off x="4577052" y="-440362"/>
          <a:ext cx="1688036" cy="7206371"/>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u="none" kern="1200" dirty="0">
              <a:solidFill>
                <a:schemeClr val="tx1"/>
              </a:solidFill>
            </a:rPr>
            <a:t>Skill mix- pharmacists Vs doctors</a:t>
          </a:r>
        </a:p>
        <a:p>
          <a:pPr marL="171450" lvl="1" indent="-171450" algn="l" defTabSz="800100">
            <a:lnSpc>
              <a:spcPct val="90000"/>
            </a:lnSpc>
            <a:spcBef>
              <a:spcPct val="0"/>
            </a:spcBef>
            <a:spcAft>
              <a:spcPct val="15000"/>
            </a:spcAft>
            <a:buChar char="•"/>
          </a:pPr>
          <a:r>
            <a:rPr lang="en-GB" sz="1800" u="none" kern="1200" dirty="0">
              <a:solidFill>
                <a:schemeClr val="tx1"/>
              </a:solidFill>
            </a:rPr>
            <a:t>Roll out plan – rota </a:t>
          </a:r>
        </a:p>
        <a:p>
          <a:pPr marL="171450" lvl="1" indent="-171450" algn="l" defTabSz="800100">
            <a:lnSpc>
              <a:spcPct val="90000"/>
            </a:lnSpc>
            <a:spcBef>
              <a:spcPct val="0"/>
            </a:spcBef>
            <a:spcAft>
              <a:spcPct val="15000"/>
            </a:spcAft>
            <a:buChar char="•"/>
          </a:pPr>
          <a:r>
            <a:rPr lang="en-GB" sz="1800" u="none" kern="1200" dirty="0">
              <a:solidFill>
                <a:schemeClr val="tx1"/>
              </a:solidFill>
            </a:rPr>
            <a:t>Covid-19 measures</a:t>
          </a:r>
        </a:p>
        <a:p>
          <a:pPr marL="171450" lvl="1" indent="-171450" algn="l" defTabSz="800100">
            <a:lnSpc>
              <a:spcPct val="90000"/>
            </a:lnSpc>
            <a:spcBef>
              <a:spcPct val="0"/>
            </a:spcBef>
            <a:spcAft>
              <a:spcPct val="15000"/>
            </a:spcAft>
            <a:buChar char="•"/>
          </a:pPr>
          <a:r>
            <a:rPr lang="en-GB" sz="1800" u="none" kern="1200" dirty="0">
              <a:solidFill>
                <a:schemeClr val="tx1"/>
              </a:solidFill>
            </a:rPr>
            <a:t>Location of command centre</a:t>
          </a:r>
        </a:p>
        <a:p>
          <a:pPr marL="171450" lvl="1" indent="-171450" algn="l" defTabSz="800100">
            <a:lnSpc>
              <a:spcPct val="90000"/>
            </a:lnSpc>
            <a:spcBef>
              <a:spcPct val="0"/>
            </a:spcBef>
            <a:spcAft>
              <a:spcPct val="15000"/>
            </a:spcAft>
            <a:buChar char="•"/>
          </a:pPr>
          <a:r>
            <a:rPr lang="en-GB" sz="1800" u="none" kern="1200" dirty="0">
              <a:solidFill>
                <a:schemeClr val="tx1"/>
              </a:solidFill>
            </a:rPr>
            <a:t>Printing of material; proformas, ward planners and guides  </a:t>
          </a:r>
        </a:p>
        <a:p>
          <a:pPr marL="171450" lvl="1" indent="-171450" algn="l" defTabSz="800100">
            <a:lnSpc>
              <a:spcPct val="90000"/>
            </a:lnSpc>
            <a:spcBef>
              <a:spcPct val="0"/>
            </a:spcBef>
            <a:spcAft>
              <a:spcPct val="15000"/>
            </a:spcAft>
            <a:buChar char="•"/>
          </a:pPr>
          <a:r>
            <a:rPr lang="en-GB" sz="1800" u="none" kern="1200" dirty="0">
              <a:solidFill>
                <a:schemeClr val="tx1"/>
              </a:solidFill>
            </a:rPr>
            <a:t>Setting up of MS Teams chat</a:t>
          </a:r>
        </a:p>
      </dsp:txBody>
      <dsp:txXfrm rot="-5400000">
        <a:off x="1817885" y="2401208"/>
        <a:ext cx="7123968" cy="15232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0000"/>
              </a:solidFill>
            </a:rPr>
            <a:t>Staff engagement</a:t>
          </a:r>
          <a:endParaRPr lang="en-GB" sz="140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chemeClr val="accent5">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Clinical Data</a:t>
          </a:r>
          <a:endParaRPr lang="en-GB" sz="1400" kern="1200" dirty="0">
            <a:solidFill>
              <a:schemeClr val="tx1"/>
            </a:solidFill>
          </a:endParaRPr>
        </a:p>
      </dsp:txBody>
      <dsp:txXfrm>
        <a:off x="4984086" y="0"/>
        <a:ext cx="2459988" cy="4974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ABCC3-BC99-474A-87EA-63FB88C60018}">
      <dsp:nvSpPr>
        <dsp:cNvPr id="0" name=""/>
        <dsp:cNvSpPr/>
      </dsp:nvSpPr>
      <dsp:spPr>
        <a:xfrm rot="5400000">
          <a:off x="-1041810" y="1093803"/>
          <a:ext cx="4217193" cy="2129245"/>
        </a:xfrm>
        <a:prstGeom prst="chevron">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tx1"/>
              </a:solidFill>
            </a:rPr>
            <a:t>Transcribing Induction</a:t>
          </a:r>
        </a:p>
      </dsp:txBody>
      <dsp:txXfrm rot="-5400000">
        <a:off x="2165" y="1114452"/>
        <a:ext cx="2129245" cy="2087948"/>
      </dsp:txXfrm>
    </dsp:sp>
    <dsp:sp modelId="{524DD9D9-689F-434F-A28F-4C087A13C23A}">
      <dsp:nvSpPr>
        <dsp:cNvPr id="0" name=""/>
        <dsp:cNvSpPr/>
      </dsp:nvSpPr>
      <dsp:spPr>
        <a:xfrm rot="5400000">
          <a:off x="2102405" y="33508"/>
          <a:ext cx="3251876" cy="3185213"/>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b="0" u="none" kern="1200" dirty="0">
              <a:solidFill>
                <a:schemeClr val="tx1"/>
              </a:solidFill>
            </a:rPr>
            <a:t>1 hour induction session before each site</a:t>
          </a:r>
        </a:p>
        <a:p>
          <a:pPr marL="171450" lvl="1" indent="-171450" algn="l" defTabSz="800100">
            <a:lnSpc>
              <a:spcPct val="90000"/>
            </a:lnSpc>
            <a:spcBef>
              <a:spcPct val="0"/>
            </a:spcBef>
            <a:spcAft>
              <a:spcPct val="15000"/>
            </a:spcAft>
            <a:buChar char="•"/>
          </a:pPr>
          <a:r>
            <a:rPr lang="en-GB" sz="1800" b="0" u="none" kern="1200">
              <a:solidFill>
                <a:schemeClr val="tx1"/>
              </a:solidFill>
            </a:rPr>
            <a:t>Induction </a:t>
          </a:r>
          <a:r>
            <a:rPr lang="en-GB" sz="1800" b="0" u="none" kern="1200" dirty="0">
              <a:solidFill>
                <a:schemeClr val="tx1"/>
              </a:solidFill>
            </a:rPr>
            <a:t>video</a:t>
          </a:r>
        </a:p>
        <a:p>
          <a:pPr marL="171450" lvl="1" indent="-171450" algn="l" defTabSz="800100">
            <a:lnSpc>
              <a:spcPct val="90000"/>
            </a:lnSpc>
            <a:spcBef>
              <a:spcPct val="0"/>
            </a:spcBef>
            <a:spcAft>
              <a:spcPct val="15000"/>
            </a:spcAft>
            <a:buChar char="•"/>
          </a:pPr>
          <a:r>
            <a:rPr lang="en-GB" sz="1800" b="0" u="none" kern="1200" dirty="0">
              <a:solidFill>
                <a:schemeClr val="tx1"/>
              </a:solidFill>
            </a:rPr>
            <a:t>E-Training for transcribers</a:t>
          </a:r>
        </a:p>
        <a:p>
          <a:pPr marL="171450" lvl="1" indent="-171450" algn="l" defTabSz="800100">
            <a:lnSpc>
              <a:spcPct val="90000"/>
            </a:lnSpc>
            <a:spcBef>
              <a:spcPct val="0"/>
            </a:spcBef>
            <a:spcAft>
              <a:spcPct val="15000"/>
            </a:spcAft>
            <a:buChar char="•"/>
          </a:pPr>
          <a:r>
            <a:rPr lang="en-GB" sz="1800" b="0" u="none" kern="1200" dirty="0">
              <a:solidFill>
                <a:schemeClr val="tx1"/>
              </a:solidFill>
            </a:rPr>
            <a:t>Transcribing </a:t>
          </a:r>
          <a:r>
            <a:rPr lang="en-GB" sz="1800" b="0" u="none" kern="1200" dirty="0" err="1">
              <a:solidFill>
                <a:schemeClr val="tx1"/>
              </a:solidFill>
            </a:rPr>
            <a:t>proforma</a:t>
          </a:r>
          <a:r>
            <a:rPr lang="en-GB" sz="1800" b="0" u="none" kern="1200" dirty="0">
              <a:solidFill>
                <a:schemeClr val="tx1"/>
              </a:solidFill>
            </a:rPr>
            <a:t> </a:t>
          </a:r>
        </a:p>
        <a:p>
          <a:pPr marL="171450" lvl="1" indent="-171450" algn="l" defTabSz="800100">
            <a:lnSpc>
              <a:spcPct val="90000"/>
            </a:lnSpc>
            <a:spcBef>
              <a:spcPct val="0"/>
            </a:spcBef>
            <a:spcAft>
              <a:spcPct val="15000"/>
            </a:spcAft>
            <a:buChar char="•"/>
          </a:pPr>
          <a:r>
            <a:rPr lang="en-GB" sz="1800" b="0" u="none" kern="1200" dirty="0">
              <a:solidFill>
                <a:schemeClr val="tx1"/>
              </a:solidFill>
            </a:rPr>
            <a:t>Rotas/teams for each site</a:t>
          </a:r>
        </a:p>
        <a:p>
          <a:pPr marL="171450" lvl="1" indent="-171450" algn="l" defTabSz="800100">
            <a:lnSpc>
              <a:spcPct val="90000"/>
            </a:lnSpc>
            <a:spcBef>
              <a:spcPct val="0"/>
            </a:spcBef>
            <a:spcAft>
              <a:spcPct val="15000"/>
            </a:spcAft>
            <a:buChar char="•"/>
          </a:pPr>
          <a:r>
            <a:rPr lang="en-GB" sz="1800" b="0" u="none" kern="1200" dirty="0">
              <a:solidFill>
                <a:schemeClr val="tx1"/>
              </a:solidFill>
            </a:rPr>
            <a:t>Site floor plans </a:t>
          </a:r>
        </a:p>
      </dsp:txBody>
      <dsp:txXfrm rot="-5400000">
        <a:off x="2135737" y="155666"/>
        <a:ext cx="3029724" cy="29408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0000"/>
              </a:solidFill>
            </a:rPr>
            <a:t>Staff engagement</a:t>
          </a:r>
          <a:endParaRPr lang="en-GB" sz="140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chemeClr val="accent5">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Clinical Data</a:t>
          </a:r>
          <a:endParaRPr lang="en-GB" sz="1400" kern="1200" dirty="0">
            <a:solidFill>
              <a:schemeClr val="tx1"/>
            </a:solidFill>
          </a:endParaRPr>
        </a:p>
      </dsp:txBody>
      <dsp:txXfrm>
        <a:off x="4984086" y="0"/>
        <a:ext cx="2459988" cy="4974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AF844-72FF-41ED-A0E5-690A60AD25A0}">
      <dsp:nvSpPr>
        <dsp:cNvPr id="0" name=""/>
        <dsp:cNvSpPr/>
      </dsp:nvSpPr>
      <dsp:spPr>
        <a:xfrm>
          <a:off x="3954529" y="1967"/>
          <a:ext cx="1126084" cy="1126084"/>
        </a:xfrm>
        <a:prstGeom prst="ellipse">
          <a:avLst/>
        </a:prstGeom>
        <a:solidFill>
          <a:srgbClr val="D5FF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Twice a day briefing in the command centre</a:t>
          </a:r>
          <a:endParaRPr lang="en-GB" sz="900" b="1" kern="1200" dirty="0"/>
        </a:p>
      </dsp:txBody>
      <dsp:txXfrm>
        <a:off x="4119440" y="166878"/>
        <a:ext cx="796262" cy="796262"/>
      </dsp:txXfrm>
    </dsp:sp>
    <dsp:sp modelId="{BAECC8E0-7787-41DE-8352-6132BCE36BA4}">
      <dsp:nvSpPr>
        <dsp:cNvPr id="0" name=""/>
        <dsp:cNvSpPr/>
      </dsp:nvSpPr>
      <dsp:spPr>
        <a:xfrm rot="1200000">
          <a:off x="5154196" y="661072"/>
          <a:ext cx="298796" cy="38005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5156899" y="721754"/>
        <a:ext cx="209157" cy="228031"/>
      </dsp:txXfrm>
    </dsp:sp>
    <dsp:sp modelId="{12A0872F-B309-4C53-9802-295FD91948EA}">
      <dsp:nvSpPr>
        <dsp:cNvPr id="0" name=""/>
        <dsp:cNvSpPr/>
      </dsp:nvSpPr>
      <dsp:spPr>
        <a:xfrm>
          <a:off x="5542469" y="579930"/>
          <a:ext cx="1126084" cy="1126084"/>
        </a:xfrm>
        <a:prstGeom prst="ellipse">
          <a:avLst/>
        </a:prstGeom>
        <a:solidFill>
          <a:srgbClr val="D5FF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Twice a day briefing  to transcribing team</a:t>
          </a:r>
          <a:endParaRPr lang="en-GB" sz="900" kern="1200" dirty="0"/>
        </a:p>
      </dsp:txBody>
      <dsp:txXfrm>
        <a:off x="5707380" y="744841"/>
        <a:ext cx="796262" cy="796262"/>
      </dsp:txXfrm>
    </dsp:sp>
    <dsp:sp modelId="{6745D4FA-4648-4251-8D58-642895E2DDFC}">
      <dsp:nvSpPr>
        <dsp:cNvPr id="0" name=""/>
        <dsp:cNvSpPr/>
      </dsp:nvSpPr>
      <dsp:spPr>
        <a:xfrm rot="3600000">
          <a:off x="6374347" y="1677349"/>
          <a:ext cx="298796" cy="38005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6396757" y="1714545"/>
        <a:ext cx="209157" cy="228031"/>
      </dsp:txXfrm>
    </dsp:sp>
    <dsp:sp modelId="{4F14082A-436F-4CA1-B5D7-44BDBA09B929}">
      <dsp:nvSpPr>
        <dsp:cNvPr id="0" name=""/>
        <dsp:cNvSpPr/>
      </dsp:nvSpPr>
      <dsp:spPr>
        <a:xfrm>
          <a:off x="6387394" y="2043384"/>
          <a:ext cx="1126084" cy="1126084"/>
        </a:xfrm>
        <a:prstGeom prst="ellipse">
          <a:avLst/>
        </a:prstGeom>
        <a:solidFill>
          <a:srgbClr val="D5FF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Go through rota plan each day</a:t>
          </a:r>
          <a:endParaRPr lang="en-GB" sz="900" kern="1200" dirty="0"/>
        </a:p>
      </dsp:txBody>
      <dsp:txXfrm>
        <a:off x="6552305" y="2208295"/>
        <a:ext cx="796262" cy="796262"/>
      </dsp:txXfrm>
    </dsp:sp>
    <dsp:sp modelId="{3D8A6DF8-9F54-42E9-9AE8-ED9D629C7ADF}">
      <dsp:nvSpPr>
        <dsp:cNvPr id="0" name=""/>
        <dsp:cNvSpPr/>
      </dsp:nvSpPr>
      <dsp:spPr>
        <a:xfrm rot="6000000">
          <a:off x="6655787" y="3240160"/>
          <a:ext cx="298796" cy="38005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6708389" y="3272032"/>
        <a:ext cx="209157" cy="228031"/>
      </dsp:txXfrm>
    </dsp:sp>
    <dsp:sp modelId="{BFCA1E0B-8D02-4AD3-BD97-30C40657D64E}">
      <dsp:nvSpPr>
        <dsp:cNvPr id="0" name=""/>
        <dsp:cNvSpPr/>
      </dsp:nvSpPr>
      <dsp:spPr>
        <a:xfrm>
          <a:off x="6093955" y="3707562"/>
          <a:ext cx="1126084" cy="1126084"/>
        </a:xfrm>
        <a:prstGeom prst="ellipse">
          <a:avLst/>
        </a:prstGeom>
        <a:solidFill>
          <a:srgbClr val="D5FF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tx1"/>
              </a:solidFill>
            </a:rPr>
            <a:t>Covid-19 Measures- linking with NIO/CIL</a:t>
          </a:r>
          <a:endParaRPr lang="en-GB" sz="900" kern="1200" dirty="0"/>
        </a:p>
      </dsp:txBody>
      <dsp:txXfrm>
        <a:off x="6258866" y="3872473"/>
        <a:ext cx="796262" cy="796262"/>
      </dsp:txXfrm>
    </dsp:sp>
    <dsp:sp modelId="{DFE6424E-B8ED-43AE-B7FE-3AB424531DA5}">
      <dsp:nvSpPr>
        <dsp:cNvPr id="0" name=""/>
        <dsp:cNvSpPr/>
      </dsp:nvSpPr>
      <dsp:spPr>
        <a:xfrm rot="8400000">
          <a:off x="5866826" y="4618249"/>
          <a:ext cx="298796" cy="38005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5945979" y="4665451"/>
        <a:ext cx="209157" cy="228031"/>
      </dsp:txXfrm>
    </dsp:sp>
    <dsp:sp modelId="{8F328EFE-35CC-49CC-AE8F-2DFFCE826FDC}">
      <dsp:nvSpPr>
        <dsp:cNvPr id="0" name=""/>
        <dsp:cNvSpPr/>
      </dsp:nvSpPr>
      <dsp:spPr>
        <a:xfrm>
          <a:off x="4799454" y="4793777"/>
          <a:ext cx="1126084" cy="1126084"/>
        </a:xfrm>
        <a:prstGeom prst="ellipse">
          <a:avLst/>
        </a:prstGeom>
        <a:solidFill>
          <a:srgbClr val="D5FF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en-GB" sz="900" b="1" kern="1200" dirty="0">
              <a:solidFill>
                <a:schemeClr val="tx1"/>
              </a:solidFill>
            </a:rPr>
            <a:t>Communication via MS Teams</a:t>
          </a:r>
          <a:endParaRPr lang="en-GB" sz="900" kern="1200" dirty="0"/>
        </a:p>
      </dsp:txBody>
      <dsp:txXfrm>
        <a:off x="4964365" y="4958688"/>
        <a:ext cx="796262" cy="796262"/>
      </dsp:txXfrm>
    </dsp:sp>
    <dsp:sp modelId="{3EDB759D-610F-4713-9132-75AE18517A5E}">
      <dsp:nvSpPr>
        <dsp:cNvPr id="0" name=""/>
        <dsp:cNvSpPr/>
      </dsp:nvSpPr>
      <dsp:spPr>
        <a:xfrm rot="10800000">
          <a:off x="4376629" y="5166792"/>
          <a:ext cx="298796" cy="38005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4466268" y="5242803"/>
        <a:ext cx="209157" cy="228031"/>
      </dsp:txXfrm>
    </dsp:sp>
    <dsp:sp modelId="{3231C896-C4A7-425D-8C91-FF3FECBB4103}">
      <dsp:nvSpPr>
        <dsp:cNvPr id="0" name=""/>
        <dsp:cNvSpPr/>
      </dsp:nvSpPr>
      <dsp:spPr>
        <a:xfrm>
          <a:off x="3109604" y="4793777"/>
          <a:ext cx="1126084" cy="1126084"/>
        </a:xfrm>
        <a:prstGeom prst="ellipse">
          <a:avLst/>
        </a:prstGeom>
        <a:solidFill>
          <a:srgbClr val="D5FF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en-GB" sz="900" b="1" kern="1200" dirty="0">
              <a:solidFill>
                <a:schemeClr val="tx1"/>
              </a:solidFill>
            </a:rPr>
            <a:t>Deputy Lead </a:t>
          </a:r>
          <a:r>
            <a:rPr lang="en-GB" sz="900" b="1" kern="1200" dirty="0" err="1">
              <a:solidFill>
                <a:schemeClr val="tx1"/>
              </a:solidFill>
            </a:rPr>
            <a:t>ePMA</a:t>
          </a:r>
          <a:r>
            <a:rPr lang="en-GB" sz="900" b="1" kern="1200" dirty="0">
              <a:solidFill>
                <a:schemeClr val="tx1"/>
              </a:solidFill>
            </a:rPr>
            <a:t> pharmacist co-ordination role</a:t>
          </a:r>
          <a:endParaRPr lang="en-GB" sz="900" kern="1200" dirty="0"/>
        </a:p>
      </dsp:txBody>
      <dsp:txXfrm>
        <a:off x="3274515" y="4958688"/>
        <a:ext cx="796262" cy="796262"/>
      </dsp:txXfrm>
    </dsp:sp>
    <dsp:sp modelId="{232DF051-8162-4B36-A7FC-32774373EBA7}">
      <dsp:nvSpPr>
        <dsp:cNvPr id="0" name=""/>
        <dsp:cNvSpPr/>
      </dsp:nvSpPr>
      <dsp:spPr>
        <a:xfrm rot="13200000">
          <a:off x="2882475" y="4629120"/>
          <a:ext cx="298796" cy="38005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2961628" y="4733940"/>
        <a:ext cx="209157" cy="228031"/>
      </dsp:txXfrm>
    </dsp:sp>
    <dsp:sp modelId="{D9E8A6FC-4C44-467B-A503-CABCD3A1D5A9}">
      <dsp:nvSpPr>
        <dsp:cNvPr id="0" name=""/>
        <dsp:cNvSpPr/>
      </dsp:nvSpPr>
      <dsp:spPr>
        <a:xfrm>
          <a:off x="1815103" y="3707562"/>
          <a:ext cx="1126084" cy="1126084"/>
        </a:xfrm>
        <a:prstGeom prst="ellipse">
          <a:avLst/>
        </a:prstGeom>
        <a:solidFill>
          <a:srgbClr val="D5FF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en-GB" sz="900" b="1" kern="1200" dirty="0">
              <a:solidFill>
                <a:schemeClr val="tx1"/>
              </a:solidFill>
            </a:rPr>
            <a:t>Be flexible with team and plans</a:t>
          </a:r>
        </a:p>
      </dsp:txBody>
      <dsp:txXfrm>
        <a:off x="1980014" y="3872473"/>
        <a:ext cx="796262" cy="796262"/>
      </dsp:txXfrm>
    </dsp:sp>
    <dsp:sp modelId="{75D88457-D312-4150-A403-842672A8F535}">
      <dsp:nvSpPr>
        <dsp:cNvPr id="0" name=""/>
        <dsp:cNvSpPr/>
      </dsp:nvSpPr>
      <dsp:spPr>
        <a:xfrm rot="15600000">
          <a:off x="2083496" y="3256816"/>
          <a:ext cx="298796" cy="38005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2136098" y="3376966"/>
        <a:ext cx="209157" cy="228031"/>
      </dsp:txXfrm>
    </dsp:sp>
    <dsp:sp modelId="{7A0312BD-DC1C-4137-AF8B-0A295A383B64}">
      <dsp:nvSpPr>
        <dsp:cNvPr id="0" name=""/>
        <dsp:cNvSpPr/>
      </dsp:nvSpPr>
      <dsp:spPr>
        <a:xfrm>
          <a:off x="1521664" y="2043384"/>
          <a:ext cx="1126084" cy="1126084"/>
        </a:xfrm>
        <a:prstGeom prst="ellipse">
          <a:avLst/>
        </a:prstGeom>
        <a:solidFill>
          <a:srgbClr val="D5FF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en-GB" sz="900" b="1" kern="1200" dirty="0">
              <a:solidFill>
                <a:schemeClr val="tx1"/>
              </a:solidFill>
            </a:rPr>
            <a:t>Red shirts post transcribing</a:t>
          </a:r>
          <a:endParaRPr lang="en-GB" sz="900" kern="1200" dirty="0"/>
        </a:p>
      </dsp:txBody>
      <dsp:txXfrm>
        <a:off x="1686575" y="2208295"/>
        <a:ext cx="796262" cy="796262"/>
      </dsp:txXfrm>
    </dsp:sp>
    <dsp:sp modelId="{88B08FCA-B7F5-4274-A0E9-7EC374B026E6}">
      <dsp:nvSpPr>
        <dsp:cNvPr id="0" name=""/>
        <dsp:cNvSpPr/>
      </dsp:nvSpPr>
      <dsp:spPr>
        <a:xfrm rot="18000000">
          <a:off x="2353542" y="1691996"/>
          <a:ext cx="298796" cy="38005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2375952" y="1806822"/>
        <a:ext cx="209157" cy="228031"/>
      </dsp:txXfrm>
    </dsp:sp>
    <dsp:sp modelId="{48D51DD4-3DF0-4B04-93A1-1F5355B39649}">
      <dsp:nvSpPr>
        <dsp:cNvPr id="0" name=""/>
        <dsp:cNvSpPr/>
      </dsp:nvSpPr>
      <dsp:spPr>
        <a:xfrm>
          <a:off x="2366589" y="579930"/>
          <a:ext cx="1126084" cy="1126084"/>
        </a:xfrm>
        <a:prstGeom prst="ellipse">
          <a:avLst/>
        </a:prstGeom>
        <a:solidFill>
          <a:srgbClr val="D5FF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en-GB" sz="900" b="1" kern="1200" dirty="0">
              <a:solidFill>
                <a:schemeClr val="tx1"/>
              </a:solidFill>
            </a:rPr>
            <a:t>Lessons learnt of day and overnight shared</a:t>
          </a:r>
          <a:endParaRPr lang="en-GB" sz="900" kern="1200" dirty="0"/>
        </a:p>
      </dsp:txBody>
      <dsp:txXfrm>
        <a:off x="2531500" y="744841"/>
        <a:ext cx="796262" cy="796262"/>
      </dsp:txXfrm>
    </dsp:sp>
    <dsp:sp modelId="{D77F0F06-E7D2-45E1-8821-02225D99D013}">
      <dsp:nvSpPr>
        <dsp:cNvPr id="0" name=""/>
        <dsp:cNvSpPr/>
      </dsp:nvSpPr>
      <dsp:spPr>
        <a:xfrm rot="20400000">
          <a:off x="3566256" y="666856"/>
          <a:ext cx="298796" cy="38005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3568959" y="758196"/>
        <a:ext cx="209157" cy="2280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0000"/>
              </a:solidFill>
            </a:rPr>
            <a:t>Staff engagement</a:t>
          </a:r>
          <a:endParaRPr lang="en-GB" sz="140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chemeClr val="accent5">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Clinical Data</a:t>
          </a:r>
          <a:endParaRPr lang="en-GB" sz="1400" kern="1200" dirty="0">
            <a:solidFill>
              <a:schemeClr val="tx1"/>
            </a:solidFill>
          </a:endParaRPr>
        </a:p>
      </dsp:txBody>
      <dsp:txXfrm>
        <a:off x="4984086" y="0"/>
        <a:ext cx="2459988" cy="4974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0000"/>
              </a:solidFill>
            </a:rPr>
            <a:t>Staff engagement</a:t>
          </a:r>
          <a:endParaRPr lang="en-GB" sz="140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chemeClr val="accent5">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Clinical Data</a:t>
          </a:r>
          <a:endParaRPr lang="en-GB" sz="1400" kern="1200" dirty="0">
            <a:solidFill>
              <a:schemeClr val="tx1"/>
            </a:solidFill>
          </a:endParaRPr>
        </a:p>
      </dsp:txBody>
      <dsp:txXfrm>
        <a:off x="4984086" y="0"/>
        <a:ext cx="2459988" cy="4974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rgbClr val="000000"/>
              </a:solidFill>
            </a:rPr>
            <a:t>Staff engagement</a:t>
          </a:r>
          <a:endParaRPr lang="en-GB" sz="1400" b="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Clinical Data</a:t>
          </a:r>
        </a:p>
      </dsp:txBody>
      <dsp:txXfrm>
        <a:off x="4984086" y="0"/>
        <a:ext cx="2459988" cy="4974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09F18-C729-45C1-818F-8E433AD4113B}">
      <dsp:nvSpPr>
        <dsp:cNvPr id="0" name=""/>
        <dsp:cNvSpPr/>
      </dsp:nvSpPr>
      <dsp:spPr>
        <a:xfrm rot="5400000">
          <a:off x="5460673" y="-2172902"/>
          <a:ext cx="1013346" cy="5616326"/>
        </a:xfrm>
        <a:prstGeom prst="round2SameRect">
          <a:avLst/>
        </a:prstGeom>
        <a:no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GB" sz="2700" b="0" kern="1200" dirty="0"/>
            <a:t>Provides Trust level data and is good for identifying trends and patterns</a:t>
          </a:r>
          <a:endParaRPr lang="en-GB" sz="2700" kern="1200" dirty="0"/>
        </a:p>
      </dsp:txBody>
      <dsp:txXfrm rot="-5400000">
        <a:off x="3159184" y="178054"/>
        <a:ext cx="5566859" cy="914412"/>
      </dsp:txXfrm>
    </dsp:sp>
    <dsp:sp modelId="{142AA82F-BAD2-4F81-9797-B3813FFB8471}">
      <dsp:nvSpPr>
        <dsp:cNvPr id="0" name=""/>
        <dsp:cNvSpPr/>
      </dsp:nvSpPr>
      <dsp:spPr>
        <a:xfrm>
          <a:off x="0" y="1919"/>
          <a:ext cx="3159183" cy="1266682"/>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i="0" kern="1200" dirty="0"/>
            <a:t>Lights on data </a:t>
          </a:r>
          <a:endParaRPr lang="en-GB" sz="3600" kern="1200" dirty="0"/>
        </a:p>
      </dsp:txBody>
      <dsp:txXfrm>
        <a:off x="61834" y="63753"/>
        <a:ext cx="3035515" cy="1143014"/>
      </dsp:txXfrm>
    </dsp:sp>
    <dsp:sp modelId="{7BD9320E-E74C-4E8E-992F-A9E4BCD8D2C2}">
      <dsp:nvSpPr>
        <dsp:cNvPr id="0" name=""/>
        <dsp:cNvSpPr/>
      </dsp:nvSpPr>
      <dsp:spPr>
        <a:xfrm rot="5400000">
          <a:off x="5460673" y="-842885"/>
          <a:ext cx="1013346" cy="5616326"/>
        </a:xfrm>
        <a:prstGeom prst="round2SameRect">
          <a:avLst/>
        </a:prstGeom>
        <a:no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GB" sz="2700" b="0" kern="1200" dirty="0"/>
            <a:t>Cerner reports that are available at go live!</a:t>
          </a:r>
          <a:endParaRPr lang="en-GB" sz="2700" kern="1200" dirty="0"/>
        </a:p>
      </dsp:txBody>
      <dsp:txXfrm rot="-5400000">
        <a:off x="3159184" y="1508071"/>
        <a:ext cx="5566859" cy="914412"/>
      </dsp:txXfrm>
    </dsp:sp>
    <dsp:sp modelId="{B3C334BF-C731-4B89-9AFD-DE08EBC78E1A}">
      <dsp:nvSpPr>
        <dsp:cNvPr id="0" name=""/>
        <dsp:cNvSpPr/>
      </dsp:nvSpPr>
      <dsp:spPr>
        <a:xfrm>
          <a:off x="0" y="1331936"/>
          <a:ext cx="3159183" cy="1266682"/>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i="0" kern="1200" dirty="0"/>
            <a:t>Cerner reports </a:t>
          </a:r>
          <a:endParaRPr lang="en-GB" sz="3600" kern="1200" dirty="0"/>
        </a:p>
      </dsp:txBody>
      <dsp:txXfrm>
        <a:off x="61834" y="1393770"/>
        <a:ext cx="3035515" cy="1143014"/>
      </dsp:txXfrm>
    </dsp:sp>
    <dsp:sp modelId="{70EF1615-FD8D-4A54-A863-401CE4311086}">
      <dsp:nvSpPr>
        <dsp:cNvPr id="0" name=""/>
        <dsp:cNvSpPr/>
      </dsp:nvSpPr>
      <dsp:spPr>
        <a:xfrm rot="5400000">
          <a:off x="5460673" y="487131"/>
          <a:ext cx="1013346" cy="5616326"/>
        </a:xfrm>
        <a:prstGeom prst="round2SameRect">
          <a:avLst/>
        </a:prstGeom>
        <a:no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GB" sz="2700" i="0" kern="1200" dirty="0"/>
            <a:t>I</a:t>
          </a:r>
          <a:r>
            <a:rPr lang="en-GB" sz="2700" b="0" i="0" kern="1200" dirty="0"/>
            <a:t>nternal team that build bespoke dashboards</a:t>
          </a:r>
          <a:endParaRPr lang="en-GB" sz="2700" b="1" i="0" kern="1200" dirty="0"/>
        </a:p>
      </dsp:txBody>
      <dsp:txXfrm rot="-5400000">
        <a:off x="3159184" y="2838088"/>
        <a:ext cx="5566859" cy="914412"/>
      </dsp:txXfrm>
    </dsp:sp>
    <dsp:sp modelId="{20906E8F-6EB4-4A7C-9631-08E75FBB075D}">
      <dsp:nvSpPr>
        <dsp:cNvPr id="0" name=""/>
        <dsp:cNvSpPr/>
      </dsp:nvSpPr>
      <dsp:spPr>
        <a:xfrm>
          <a:off x="0" y="2661953"/>
          <a:ext cx="3159183" cy="1266682"/>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i="0" kern="1200" dirty="0" err="1"/>
            <a:t>Qlik</a:t>
          </a:r>
          <a:r>
            <a:rPr lang="en-GB" sz="3600" b="1" i="0" kern="1200" dirty="0"/>
            <a:t> sense </a:t>
          </a:r>
        </a:p>
      </dsp:txBody>
      <dsp:txXfrm>
        <a:off x="61834" y="2723787"/>
        <a:ext cx="3035515" cy="1143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0000"/>
              </a:solidFill>
            </a:rPr>
            <a:t>Staff engagement</a:t>
          </a:r>
          <a:endParaRPr lang="en-GB" sz="140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chemeClr val="accent5">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Clinical Data</a:t>
          </a:r>
          <a:endParaRPr lang="en-GB" sz="1400" kern="1200" dirty="0">
            <a:solidFill>
              <a:schemeClr val="tx1"/>
            </a:solidFill>
          </a:endParaRPr>
        </a:p>
      </dsp:txBody>
      <dsp:txXfrm>
        <a:off x="4984086" y="0"/>
        <a:ext cx="2459988" cy="49748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rgbClr val="000000"/>
              </a:solidFill>
            </a:rPr>
            <a:t>Staff engagement</a:t>
          </a:r>
          <a:endParaRPr lang="en-GB" sz="1400" b="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Clinical Data</a:t>
          </a:r>
        </a:p>
      </dsp:txBody>
      <dsp:txXfrm>
        <a:off x="4984086" y="0"/>
        <a:ext cx="2459988" cy="49748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rgbClr val="000000"/>
              </a:solidFill>
            </a:rPr>
            <a:t>Staff engagement</a:t>
          </a:r>
          <a:endParaRPr lang="en-GB" sz="1400" b="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Clinical Data</a:t>
          </a:r>
        </a:p>
      </dsp:txBody>
      <dsp:txXfrm>
        <a:off x="4984086" y="0"/>
        <a:ext cx="2459988" cy="49748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rgbClr val="000000"/>
              </a:solidFill>
            </a:rPr>
            <a:t>Staff engagement</a:t>
          </a:r>
          <a:endParaRPr lang="en-GB" sz="1400" b="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Clinical Data</a:t>
          </a:r>
        </a:p>
      </dsp:txBody>
      <dsp:txXfrm>
        <a:off x="4984086" y="0"/>
        <a:ext cx="2459988" cy="49748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rgbClr val="000000"/>
              </a:solidFill>
            </a:rPr>
            <a:t>Staff engagement</a:t>
          </a:r>
          <a:endParaRPr lang="en-GB" sz="1400" b="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Clinical Data</a:t>
          </a:r>
        </a:p>
      </dsp:txBody>
      <dsp:txXfrm>
        <a:off x="4984086" y="0"/>
        <a:ext cx="2459988" cy="49748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rgbClr val="000000"/>
              </a:solidFill>
            </a:rPr>
            <a:t>Staff engagement</a:t>
          </a:r>
          <a:endParaRPr lang="en-GB" sz="1400" b="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Clinical Data</a:t>
          </a:r>
        </a:p>
      </dsp:txBody>
      <dsp:txXfrm>
        <a:off x="4984086" y="0"/>
        <a:ext cx="2459988" cy="49748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112F5-D47B-46F0-97AD-EEC49E02F61A}">
      <dsp:nvSpPr>
        <dsp:cNvPr id="0" name=""/>
        <dsp:cNvSpPr/>
      </dsp:nvSpPr>
      <dsp:spPr>
        <a:xfrm>
          <a:off x="2010294" y="622365"/>
          <a:ext cx="4160025" cy="4160025"/>
        </a:xfrm>
        <a:prstGeom prst="blockArc">
          <a:avLst>
            <a:gd name="adj1" fmla="val 10800000"/>
            <a:gd name="adj2" fmla="val 16200000"/>
            <a:gd name="adj3" fmla="val 463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776E39-4BFA-462F-B290-563541EF2644}">
      <dsp:nvSpPr>
        <dsp:cNvPr id="0" name=""/>
        <dsp:cNvSpPr/>
      </dsp:nvSpPr>
      <dsp:spPr>
        <a:xfrm>
          <a:off x="2010294" y="622365"/>
          <a:ext cx="4160025" cy="4160025"/>
        </a:xfrm>
        <a:prstGeom prst="blockArc">
          <a:avLst>
            <a:gd name="adj1" fmla="val 5400000"/>
            <a:gd name="adj2" fmla="val 10800000"/>
            <a:gd name="adj3" fmla="val 463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1600DD-1724-4EA3-B936-4635C8FFD97D}">
      <dsp:nvSpPr>
        <dsp:cNvPr id="0" name=""/>
        <dsp:cNvSpPr/>
      </dsp:nvSpPr>
      <dsp:spPr>
        <a:xfrm>
          <a:off x="2010294" y="622365"/>
          <a:ext cx="4160025" cy="4160025"/>
        </a:xfrm>
        <a:prstGeom prst="blockArc">
          <a:avLst>
            <a:gd name="adj1" fmla="val 0"/>
            <a:gd name="adj2" fmla="val 5400000"/>
            <a:gd name="adj3" fmla="val 463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90951F-6633-49A5-8416-0DA7B551100F}">
      <dsp:nvSpPr>
        <dsp:cNvPr id="0" name=""/>
        <dsp:cNvSpPr/>
      </dsp:nvSpPr>
      <dsp:spPr>
        <a:xfrm>
          <a:off x="2010294" y="622365"/>
          <a:ext cx="4160025" cy="4160025"/>
        </a:xfrm>
        <a:prstGeom prst="blockArc">
          <a:avLst>
            <a:gd name="adj1" fmla="val 16200000"/>
            <a:gd name="adj2" fmla="val 0"/>
            <a:gd name="adj3" fmla="val 4636"/>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035977-0103-4E07-B49E-ADA7D3F6CF66}">
      <dsp:nvSpPr>
        <dsp:cNvPr id="0" name=""/>
        <dsp:cNvSpPr/>
      </dsp:nvSpPr>
      <dsp:spPr>
        <a:xfrm>
          <a:off x="3403820" y="2015892"/>
          <a:ext cx="1372972" cy="1372972"/>
        </a:xfrm>
        <a:prstGeom prst="ellipse">
          <a:avLst/>
        </a:prstGeom>
        <a:solidFill>
          <a:schemeClr val="accent5">
            <a:lumMod val="10000"/>
            <a:lumOff val="9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b="1" u="none" kern="1200" dirty="0"/>
            <a:t>Qlik Sense dashboard</a:t>
          </a:r>
        </a:p>
      </dsp:txBody>
      <dsp:txXfrm>
        <a:off x="3604887" y="2216959"/>
        <a:ext cx="970838" cy="970838"/>
      </dsp:txXfrm>
    </dsp:sp>
    <dsp:sp modelId="{A9792A87-94C7-4DD2-899F-05D1B5A040B5}">
      <dsp:nvSpPr>
        <dsp:cNvPr id="0" name=""/>
        <dsp:cNvSpPr/>
      </dsp:nvSpPr>
      <dsp:spPr>
        <a:xfrm>
          <a:off x="3232194" y="-187530"/>
          <a:ext cx="1716224" cy="1716224"/>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b="0" kern="1200" dirty="0"/>
            <a:t>How do we decide what is important?</a:t>
          </a:r>
          <a:endParaRPr lang="en-GB" sz="1700" kern="1200" dirty="0"/>
        </a:p>
      </dsp:txBody>
      <dsp:txXfrm>
        <a:off x="3483529" y="63805"/>
        <a:ext cx="1213554" cy="1213554"/>
      </dsp:txXfrm>
    </dsp:sp>
    <dsp:sp modelId="{C275595D-9F0B-41DF-B16D-88A9561306FE}">
      <dsp:nvSpPr>
        <dsp:cNvPr id="0" name=""/>
        <dsp:cNvSpPr/>
      </dsp:nvSpPr>
      <dsp:spPr>
        <a:xfrm>
          <a:off x="5263991" y="1844266"/>
          <a:ext cx="1716224" cy="1716224"/>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b="0" kern="1200" dirty="0"/>
            <a:t>What are the Trust priorities? </a:t>
          </a:r>
          <a:endParaRPr lang="en-GB" sz="1700" kern="1200" dirty="0"/>
        </a:p>
      </dsp:txBody>
      <dsp:txXfrm>
        <a:off x="5515326" y="2095601"/>
        <a:ext cx="1213554" cy="1213554"/>
      </dsp:txXfrm>
    </dsp:sp>
    <dsp:sp modelId="{8B8CDEB3-48A8-4DC6-A8CB-A4426EAC3EF8}">
      <dsp:nvSpPr>
        <dsp:cNvPr id="0" name=""/>
        <dsp:cNvSpPr/>
      </dsp:nvSpPr>
      <dsp:spPr>
        <a:xfrm>
          <a:off x="3232194" y="3876062"/>
          <a:ext cx="1716224" cy="1716224"/>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b="0" kern="1200" dirty="0"/>
            <a:t>What dashboard are current built at Barts health?</a:t>
          </a:r>
          <a:endParaRPr lang="en-GB" sz="1700" kern="1200" dirty="0"/>
        </a:p>
      </dsp:txBody>
      <dsp:txXfrm>
        <a:off x="3483529" y="4127397"/>
        <a:ext cx="1213554" cy="1213554"/>
      </dsp:txXfrm>
    </dsp:sp>
    <dsp:sp modelId="{BA12DBB5-7932-49ED-89B4-09FE9F8F2BDB}">
      <dsp:nvSpPr>
        <dsp:cNvPr id="0" name=""/>
        <dsp:cNvSpPr/>
      </dsp:nvSpPr>
      <dsp:spPr>
        <a:xfrm>
          <a:off x="1200397" y="1844266"/>
          <a:ext cx="1716224" cy="1716224"/>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b="0" kern="1200" dirty="0"/>
            <a:t>What are the priorities for the coming year?</a:t>
          </a:r>
          <a:endParaRPr lang="en-GB" sz="1700" kern="1200" dirty="0"/>
        </a:p>
      </dsp:txBody>
      <dsp:txXfrm>
        <a:off x="1451732" y="2095601"/>
        <a:ext cx="1213554" cy="121355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rgbClr val="000000"/>
              </a:solidFill>
            </a:rPr>
            <a:t>Staff engagement</a:t>
          </a:r>
          <a:endParaRPr lang="en-GB" sz="1400" b="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Clinical Data</a:t>
          </a:r>
        </a:p>
      </dsp:txBody>
      <dsp:txXfrm>
        <a:off x="4984086" y="0"/>
        <a:ext cx="2459988" cy="49748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E9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rgbClr val="000000"/>
              </a:solidFill>
            </a:rPr>
            <a:t>Staff engagement</a:t>
          </a:r>
          <a:endParaRPr lang="en-GB" sz="1400" b="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Clinical Data</a:t>
          </a:r>
        </a:p>
      </dsp:txBody>
      <dsp:txXfrm>
        <a:off x="4984086" y="0"/>
        <a:ext cx="2459988" cy="497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B690E-4024-47FD-962A-5842D8CAB1CB}">
      <dsp:nvSpPr>
        <dsp:cNvPr id="0" name=""/>
        <dsp:cNvSpPr/>
      </dsp:nvSpPr>
      <dsp:spPr>
        <a:xfrm>
          <a:off x="3619856" y="2224560"/>
          <a:ext cx="1708344" cy="170834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Staff engagement </a:t>
          </a:r>
        </a:p>
      </dsp:txBody>
      <dsp:txXfrm>
        <a:off x="3870037" y="2474741"/>
        <a:ext cx="1207982" cy="1207982"/>
      </dsp:txXfrm>
    </dsp:sp>
    <dsp:sp modelId="{8EC23B59-5ECA-4EBD-AA4C-F8AF98402676}">
      <dsp:nvSpPr>
        <dsp:cNvPr id="0" name=""/>
        <dsp:cNvSpPr/>
      </dsp:nvSpPr>
      <dsp:spPr>
        <a:xfrm rot="16200000">
          <a:off x="4217312" y="1950661"/>
          <a:ext cx="513431" cy="34365"/>
        </a:xfrm>
        <a:custGeom>
          <a:avLst/>
          <a:gdLst/>
          <a:ahLst/>
          <a:cxnLst/>
          <a:rect l="0" t="0" r="0" b="0"/>
          <a:pathLst>
            <a:path>
              <a:moveTo>
                <a:pt x="0" y="17182"/>
              </a:moveTo>
              <a:lnTo>
                <a:pt x="513431" y="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61192" y="1955008"/>
        <a:ext cx="25671" cy="25671"/>
      </dsp:txXfrm>
    </dsp:sp>
    <dsp:sp modelId="{5379F040-48EB-401B-82F5-E3648625C36B}">
      <dsp:nvSpPr>
        <dsp:cNvPr id="0" name=""/>
        <dsp:cNvSpPr/>
      </dsp:nvSpPr>
      <dsp:spPr>
        <a:xfrm>
          <a:off x="3619856" y="2783"/>
          <a:ext cx="1708344" cy="1708344"/>
        </a:xfrm>
        <a:prstGeom prst="ellipse">
          <a:avLst/>
        </a:prstGeom>
        <a:solidFill>
          <a:srgbClr val="FFEE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User Acceptance Testing</a:t>
          </a:r>
        </a:p>
      </dsp:txBody>
      <dsp:txXfrm>
        <a:off x="3870037" y="252964"/>
        <a:ext cx="1207982" cy="1207982"/>
      </dsp:txXfrm>
    </dsp:sp>
    <dsp:sp modelId="{36D97840-1E01-4965-B9A9-07FA38B7CD70}">
      <dsp:nvSpPr>
        <dsp:cNvPr id="0" name=""/>
        <dsp:cNvSpPr/>
      </dsp:nvSpPr>
      <dsp:spPr>
        <a:xfrm rot="20520000">
          <a:off x="5273830" y="2718266"/>
          <a:ext cx="513431" cy="34365"/>
        </a:xfrm>
        <a:custGeom>
          <a:avLst/>
          <a:gdLst/>
          <a:ahLst/>
          <a:cxnLst/>
          <a:rect l="0" t="0" r="0" b="0"/>
          <a:pathLst>
            <a:path>
              <a:moveTo>
                <a:pt x="0" y="17182"/>
              </a:moveTo>
              <a:lnTo>
                <a:pt x="513431" y="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17710" y="2722613"/>
        <a:ext cx="25671" cy="25671"/>
      </dsp:txXfrm>
    </dsp:sp>
    <dsp:sp modelId="{2B60FC8B-F68A-4FB0-B78C-D8C4E1147E75}">
      <dsp:nvSpPr>
        <dsp:cNvPr id="0" name=""/>
        <dsp:cNvSpPr/>
      </dsp:nvSpPr>
      <dsp:spPr>
        <a:xfrm>
          <a:off x="5732890" y="1537993"/>
          <a:ext cx="1708344" cy="1708344"/>
        </a:xfrm>
        <a:prstGeom prst="ellipse">
          <a:avLst/>
        </a:prstGeom>
        <a:solidFill>
          <a:srgbClr val="FFEE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Full Dress Rehearsal </a:t>
          </a:r>
        </a:p>
      </dsp:txBody>
      <dsp:txXfrm>
        <a:off x="5983071" y="1788174"/>
        <a:ext cx="1207982" cy="1207982"/>
      </dsp:txXfrm>
    </dsp:sp>
    <dsp:sp modelId="{9EEF37B7-AAE2-4050-95F2-D80876A4C21D}">
      <dsp:nvSpPr>
        <dsp:cNvPr id="0" name=""/>
        <dsp:cNvSpPr/>
      </dsp:nvSpPr>
      <dsp:spPr>
        <a:xfrm rot="3240000">
          <a:off x="4870276" y="3960277"/>
          <a:ext cx="513431" cy="34365"/>
        </a:xfrm>
        <a:custGeom>
          <a:avLst/>
          <a:gdLst/>
          <a:ahLst/>
          <a:cxnLst/>
          <a:rect l="0" t="0" r="0" b="0"/>
          <a:pathLst>
            <a:path>
              <a:moveTo>
                <a:pt x="0" y="17182"/>
              </a:moveTo>
              <a:lnTo>
                <a:pt x="513431" y="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14156" y="3964624"/>
        <a:ext cx="25671" cy="25671"/>
      </dsp:txXfrm>
    </dsp:sp>
    <dsp:sp modelId="{5E2C723C-B62E-4DC1-BAAD-58C3478C491C}">
      <dsp:nvSpPr>
        <dsp:cNvPr id="0" name=""/>
        <dsp:cNvSpPr/>
      </dsp:nvSpPr>
      <dsp:spPr>
        <a:xfrm>
          <a:off x="4925783" y="4022015"/>
          <a:ext cx="1708344" cy="1708344"/>
        </a:xfrm>
        <a:prstGeom prst="ellipse">
          <a:avLst/>
        </a:prstGeom>
        <a:solidFill>
          <a:srgbClr val="FFEE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Knowledge transfer to the support teams</a:t>
          </a:r>
        </a:p>
      </dsp:txBody>
      <dsp:txXfrm>
        <a:off x="5175964" y="4272196"/>
        <a:ext cx="1207982" cy="1207982"/>
      </dsp:txXfrm>
    </dsp:sp>
    <dsp:sp modelId="{6B78B7E7-FD9D-4F49-9962-42B00266CCDD}">
      <dsp:nvSpPr>
        <dsp:cNvPr id="0" name=""/>
        <dsp:cNvSpPr/>
      </dsp:nvSpPr>
      <dsp:spPr>
        <a:xfrm rot="7560000">
          <a:off x="3564349" y="3960277"/>
          <a:ext cx="513431" cy="34365"/>
        </a:xfrm>
        <a:custGeom>
          <a:avLst/>
          <a:gdLst/>
          <a:ahLst/>
          <a:cxnLst/>
          <a:rect l="0" t="0" r="0" b="0"/>
          <a:pathLst>
            <a:path>
              <a:moveTo>
                <a:pt x="0" y="17182"/>
              </a:moveTo>
              <a:lnTo>
                <a:pt x="513431" y="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808229" y="3964624"/>
        <a:ext cx="25671" cy="25671"/>
      </dsp:txXfrm>
    </dsp:sp>
    <dsp:sp modelId="{7D5A3F86-4829-45C9-9520-A0190C735A39}">
      <dsp:nvSpPr>
        <dsp:cNvPr id="0" name=""/>
        <dsp:cNvSpPr/>
      </dsp:nvSpPr>
      <dsp:spPr>
        <a:xfrm>
          <a:off x="2313928" y="4022015"/>
          <a:ext cx="1708344" cy="1708344"/>
        </a:xfrm>
        <a:prstGeom prst="ellipse">
          <a:avLst/>
        </a:prstGeom>
        <a:solidFill>
          <a:srgbClr val="FFEE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Training and engagement sessions</a:t>
          </a:r>
        </a:p>
      </dsp:txBody>
      <dsp:txXfrm>
        <a:off x="2564109" y="4272196"/>
        <a:ext cx="1207982" cy="1207982"/>
      </dsp:txXfrm>
    </dsp:sp>
    <dsp:sp modelId="{8FB96D3C-8AA5-4007-AF96-3FB814375268}">
      <dsp:nvSpPr>
        <dsp:cNvPr id="0" name=""/>
        <dsp:cNvSpPr/>
      </dsp:nvSpPr>
      <dsp:spPr>
        <a:xfrm rot="11880000">
          <a:off x="3160795" y="2718266"/>
          <a:ext cx="513431" cy="34365"/>
        </a:xfrm>
        <a:custGeom>
          <a:avLst/>
          <a:gdLst/>
          <a:ahLst/>
          <a:cxnLst/>
          <a:rect l="0" t="0" r="0" b="0"/>
          <a:pathLst>
            <a:path>
              <a:moveTo>
                <a:pt x="0" y="17182"/>
              </a:moveTo>
              <a:lnTo>
                <a:pt x="513431" y="1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404675" y="2722613"/>
        <a:ext cx="25671" cy="25671"/>
      </dsp:txXfrm>
    </dsp:sp>
    <dsp:sp modelId="{2213A799-18A4-4FDF-9774-CAD4B5100BD2}">
      <dsp:nvSpPr>
        <dsp:cNvPr id="0" name=""/>
        <dsp:cNvSpPr/>
      </dsp:nvSpPr>
      <dsp:spPr>
        <a:xfrm>
          <a:off x="1506821" y="1537993"/>
          <a:ext cx="1708344" cy="1708344"/>
        </a:xfrm>
        <a:prstGeom prst="ellipse">
          <a:avLst/>
        </a:prstGeom>
        <a:solidFill>
          <a:srgbClr val="FFEE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err="1">
              <a:solidFill>
                <a:schemeClr val="tx1"/>
              </a:solidFill>
            </a:rPr>
            <a:t>ePMA</a:t>
          </a:r>
          <a:r>
            <a:rPr lang="en-GB" sz="1800" b="1" kern="1200" dirty="0">
              <a:solidFill>
                <a:schemeClr val="tx1"/>
              </a:solidFill>
            </a:rPr>
            <a:t> Team Support</a:t>
          </a:r>
        </a:p>
      </dsp:txBody>
      <dsp:txXfrm>
        <a:off x="1757002" y="1788174"/>
        <a:ext cx="1207982" cy="1207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0000"/>
              </a:solidFill>
            </a:rPr>
            <a:t>Staff engagement</a:t>
          </a:r>
          <a:endParaRPr lang="en-GB" sz="140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chemeClr val="accent5">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Clinical Data</a:t>
          </a:r>
          <a:endParaRPr lang="en-GB" sz="1400" kern="1200" dirty="0">
            <a:solidFill>
              <a:schemeClr val="tx1"/>
            </a:solidFill>
          </a:endParaRPr>
        </a:p>
      </dsp:txBody>
      <dsp:txXfrm>
        <a:off x="4984086" y="0"/>
        <a:ext cx="2459988" cy="497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0000"/>
              </a:solidFill>
            </a:rPr>
            <a:t>Staff engagement</a:t>
          </a:r>
          <a:endParaRPr lang="en-GB" sz="140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chemeClr val="accent5">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Clinical Data</a:t>
          </a:r>
          <a:endParaRPr lang="en-GB" sz="1400" kern="1200" dirty="0">
            <a:solidFill>
              <a:schemeClr val="tx1"/>
            </a:solidFill>
          </a:endParaRPr>
        </a:p>
      </dsp:txBody>
      <dsp:txXfrm>
        <a:off x="4984086" y="0"/>
        <a:ext cx="2459988" cy="497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448C7-DCC3-41E7-B9EC-DBD41DB0D11D}">
      <dsp:nvSpPr>
        <dsp:cNvPr id="0" name=""/>
        <dsp:cNvSpPr/>
      </dsp:nvSpPr>
      <dsp:spPr>
        <a:xfrm>
          <a:off x="0" y="911541"/>
          <a:ext cx="9144000" cy="43615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solidFill>
                <a:schemeClr val="tx1"/>
              </a:solidFill>
            </a:rPr>
            <a:t>User Acceptance Testing </a:t>
          </a:r>
        </a:p>
      </dsp:txBody>
      <dsp:txXfrm>
        <a:off x="21291" y="932832"/>
        <a:ext cx="9101418" cy="393572"/>
      </dsp:txXfrm>
    </dsp:sp>
    <dsp:sp modelId="{91423755-611B-4196-9DAD-CD147670B630}">
      <dsp:nvSpPr>
        <dsp:cNvPr id="0" name=""/>
        <dsp:cNvSpPr/>
      </dsp:nvSpPr>
      <dsp:spPr>
        <a:xfrm>
          <a:off x="0" y="1347695"/>
          <a:ext cx="9144000" cy="187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Mid June 2021</a:t>
          </a:r>
        </a:p>
        <a:p>
          <a:pPr marL="228600" lvl="1" indent="-228600" algn="l" defTabSz="889000">
            <a:lnSpc>
              <a:spcPct val="90000"/>
            </a:lnSpc>
            <a:spcBef>
              <a:spcPct val="0"/>
            </a:spcBef>
            <a:spcAft>
              <a:spcPct val="20000"/>
            </a:spcAft>
            <a:buChar char="•"/>
          </a:pPr>
          <a:r>
            <a:rPr lang="en-GB" sz="2000" kern="1200" dirty="0"/>
            <a:t>Comms for invitations via </a:t>
          </a:r>
          <a:r>
            <a:rPr lang="en-GB" sz="2000" kern="1200" dirty="0" err="1"/>
            <a:t>WeConnect</a:t>
          </a:r>
          <a:r>
            <a:rPr lang="en-GB" sz="2000" kern="1200" dirty="0"/>
            <a:t>, Outlook Invites </a:t>
          </a:r>
        </a:p>
        <a:p>
          <a:pPr marL="228600" lvl="1" indent="-228600" algn="l" defTabSz="889000">
            <a:lnSpc>
              <a:spcPct val="90000"/>
            </a:lnSpc>
            <a:spcBef>
              <a:spcPct val="0"/>
            </a:spcBef>
            <a:spcAft>
              <a:spcPct val="20000"/>
            </a:spcAft>
            <a:buChar char="•"/>
          </a:pPr>
          <a:r>
            <a:rPr lang="en-GB" sz="2000" kern="1200" dirty="0"/>
            <a:t>Involvement of Change Team and Testing Team</a:t>
          </a:r>
        </a:p>
        <a:p>
          <a:pPr marL="228600" lvl="1" indent="-228600" algn="l" defTabSz="889000">
            <a:lnSpc>
              <a:spcPct val="90000"/>
            </a:lnSpc>
            <a:spcBef>
              <a:spcPct val="0"/>
            </a:spcBef>
            <a:spcAft>
              <a:spcPct val="20000"/>
            </a:spcAft>
            <a:buChar char="•"/>
          </a:pPr>
          <a:r>
            <a:rPr lang="en-GB" sz="2000" kern="1200"/>
            <a:t>Testing workflows for all HCP</a:t>
          </a:r>
          <a:endParaRPr lang="en-GB" sz="2000" kern="1200" dirty="0"/>
        </a:p>
        <a:p>
          <a:pPr marL="228600" lvl="1" indent="-228600" algn="l" defTabSz="889000">
            <a:lnSpc>
              <a:spcPct val="90000"/>
            </a:lnSpc>
            <a:spcBef>
              <a:spcPct val="0"/>
            </a:spcBef>
            <a:spcAft>
              <a:spcPct val="20000"/>
            </a:spcAft>
            <a:buChar char="•"/>
          </a:pPr>
          <a:r>
            <a:rPr lang="en-GB" sz="2000" kern="1200" dirty="0"/>
            <a:t>Feedback to staff groups</a:t>
          </a:r>
        </a:p>
      </dsp:txBody>
      <dsp:txXfrm>
        <a:off x="0" y="1347695"/>
        <a:ext cx="9144000" cy="1878591"/>
      </dsp:txXfrm>
    </dsp:sp>
    <dsp:sp modelId="{8DC32C3A-CFF5-4304-826F-3D775C089AA1}">
      <dsp:nvSpPr>
        <dsp:cNvPr id="0" name=""/>
        <dsp:cNvSpPr/>
      </dsp:nvSpPr>
      <dsp:spPr>
        <a:xfrm>
          <a:off x="0" y="3226286"/>
          <a:ext cx="9144000" cy="471283"/>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solidFill>
                <a:schemeClr val="tx1"/>
              </a:solidFill>
            </a:rPr>
            <a:t>Full Dress Rehearsal </a:t>
          </a:r>
        </a:p>
      </dsp:txBody>
      <dsp:txXfrm>
        <a:off x="23006" y="3249292"/>
        <a:ext cx="9097988" cy="425271"/>
      </dsp:txXfrm>
    </dsp:sp>
    <dsp:sp modelId="{185108F0-D975-48A2-8CC1-998E36CAB901}">
      <dsp:nvSpPr>
        <dsp:cNvPr id="0" name=""/>
        <dsp:cNvSpPr/>
      </dsp:nvSpPr>
      <dsp:spPr>
        <a:xfrm>
          <a:off x="0" y="3697570"/>
          <a:ext cx="9144000" cy="23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Opportunity to do early engagement with transcribing team</a:t>
          </a:r>
        </a:p>
        <a:p>
          <a:pPr marL="228600" lvl="1" indent="-228600" algn="l" defTabSz="889000">
            <a:lnSpc>
              <a:spcPct val="90000"/>
            </a:lnSpc>
            <a:spcBef>
              <a:spcPct val="0"/>
            </a:spcBef>
            <a:spcAft>
              <a:spcPct val="20000"/>
            </a:spcAft>
            <a:buChar char="•"/>
          </a:pPr>
          <a:r>
            <a:rPr lang="en-GB" sz="2000" kern="1200" dirty="0"/>
            <a:t>Involve nursing staff to do scanning process</a:t>
          </a:r>
        </a:p>
        <a:p>
          <a:pPr marL="228600" lvl="1" indent="-228600" algn="l" defTabSz="889000">
            <a:lnSpc>
              <a:spcPct val="90000"/>
            </a:lnSpc>
            <a:spcBef>
              <a:spcPct val="0"/>
            </a:spcBef>
            <a:spcAft>
              <a:spcPct val="20000"/>
            </a:spcAft>
            <a:buChar char="•"/>
          </a:pPr>
          <a:r>
            <a:rPr lang="en-GB" sz="2000" kern="1200" dirty="0"/>
            <a:t>Plan for lesson learnt:  what is critical to change in system and what's nice to have</a:t>
          </a:r>
        </a:p>
        <a:p>
          <a:pPr marL="228600" lvl="1" indent="-228600" algn="l" defTabSz="889000">
            <a:lnSpc>
              <a:spcPct val="90000"/>
            </a:lnSpc>
            <a:spcBef>
              <a:spcPct val="0"/>
            </a:spcBef>
            <a:spcAft>
              <a:spcPct val="20000"/>
            </a:spcAft>
            <a:buChar char="•"/>
          </a:pPr>
          <a:r>
            <a:rPr lang="en-GB" sz="2000" kern="1200" dirty="0"/>
            <a:t>Feedback to relevant teams/staff groups- you said/ we did posters</a:t>
          </a:r>
        </a:p>
      </dsp:txBody>
      <dsp:txXfrm>
        <a:off x="0" y="3697570"/>
        <a:ext cx="9144000" cy="2312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E18-04CA-46E8-B54F-3D19D9367781}">
      <dsp:nvSpPr>
        <dsp:cNvPr id="0" name=""/>
        <dsp:cNvSpPr/>
      </dsp:nvSpPr>
      <dsp:spPr>
        <a:xfrm>
          <a:off x="3382" y="0"/>
          <a:ext cx="2957475" cy="497487"/>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0000"/>
              </a:solidFill>
            </a:rPr>
            <a:t>Staff engagement</a:t>
          </a:r>
          <a:endParaRPr lang="en-GB" sz="1400" kern="1200" dirty="0"/>
        </a:p>
      </dsp:txBody>
      <dsp:txXfrm>
        <a:off x="3382" y="0"/>
        <a:ext cx="2833103" cy="497487"/>
      </dsp:txXfrm>
    </dsp:sp>
    <dsp:sp modelId="{7DDED7E2-D520-4748-8B54-9B026B641D34}">
      <dsp:nvSpPr>
        <dsp:cNvPr id="0" name=""/>
        <dsp:cNvSpPr/>
      </dsp:nvSpPr>
      <dsp:spPr>
        <a:xfrm>
          <a:off x="2369362" y="0"/>
          <a:ext cx="2957475" cy="497487"/>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Covid-19</a:t>
          </a:r>
        </a:p>
      </dsp:txBody>
      <dsp:txXfrm>
        <a:off x="2618106" y="0"/>
        <a:ext cx="2459988" cy="497487"/>
      </dsp:txXfrm>
    </dsp:sp>
    <dsp:sp modelId="{32FAD1BF-788B-492A-9159-7DFE26198FCF}">
      <dsp:nvSpPr>
        <dsp:cNvPr id="0" name=""/>
        <dsp:cNvSpPr/>
      </dsp:nvSpPr>
      <dsp:spPr>
        <a:xfrm>
          <a:off x="4735342" y="0"/>
          <a:ext cx="2957475" cy="497487"/>
        </a:xfrm>
        <a:prstGeom prst="chevron">
          <a:avLst/>
        </a:prstGeom>
        <a:solidFill>
          <a:schemeClr val="accent5">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Clinical Data</a:t>
          </a:r>
          <a:endParaRPr lang="en-GB" sz="1400" kern="1200" dirty="0">
            <a:solidFill>
              <a:schemeClr val="tx1"/>
            </a:solidFill>
          </a:endParaRPr>
        </a:p>
      </dsp:txBody>
      <dsp:txXfrm>
        <a:off x="4984086" y="0"/>
        <a:ext cx="2459988" cy="4974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3BCB5-AD2C-4A32-8C2F-BA178DDFA510}">
      <dsp:nvSpPr>
        <dsp:cNvPr id="0" name=""/>
        <dsp:cNvSpPr/>
      </dsp:nvSpPr>
      <dsp:spPr>
        <a:xfrm>
          <a:off x="0" y="0"/>
          <a:ext cx="9107972" cy="61107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0" kern="1200" dirty="0">
              <a:solidFill>
                <a:schemeClr val="tx1"/>
              </a:solidFill>
            </a:rPr>
            <a:t>Knowledge Transfer </a:t>
          </a:r>
        </a:p>
      </dsp:txBody>
      <dsp:txXfrm>
        <a:off x="29830" y="29830"/>
        <a:ext cx="9048312" cy="551416"/>
      </dsp:txXfrm>
    </dsp:sp>
    <dsp:sp modelId="{9897B974-D4DD-48DC-AD13-6912B6D8506B}">
      <dsp:nvSpPr>
        <dsp:cNvPr id="0" name=""/>
        <dsp:cNvSpPr/>
      </dsp:nvSpPr>
      <dsp:spPr>
        <a:xfrm>
          <a:off x="0" y="637844"/>
          <a:ext cx="9144000" cy="959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Pharmacy specific knowledge transfer sessions</a:t>
          </a:r>
        </a:p>
        <a:p>
          <a:pPr marL="228600" lvl="1" indent="-228600" algn="l" defTabSz="889000">
            <a:lnSpc>
              <a:spcPct val="90000"/>
            </a:lnSpc>
            <a:spcBef>
              <a:spcPct val="0"/>
            </a:spcBef>
            <a:spcAft>
              <a:spcPct val="20000"/>
            </a:spcAft>
            <a:buChar char="•"/>
          </a:pPr>
          <a:r>
            <a:rPr lang="en-GB" sz="2000" kern="1200" dirty="0"/>
            <a:t>Bitesize sessions prior to each site go-live. </a:t>
          </a:r>
        </a:p>
      </dsp:txBody>
      <dsp:txXfrm>
        <a:off x="0" y="637844"/>
        <a:ext cx="9144000" cy="959542"/>
      </dsp:txXfrm>
    </dsp:sp>
    <dsp:sp modelId="{51190DA0-6A99-4F66-BF3F-59E9BC5CB30C}">
      <dsp:nvSpPr>
        <dsp:cNvPr id="0" name=""/>
        <dsp:cNvSpPr/>
      </dsp:nvSpPr>
      <dsp:spPr>
        <a:xfrm>
          <a:off x="0" y="1597386"/>
          <a:ext cx="9144000" cy="668207"/>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0" kern="1200" dirty="0">
              <a:solidFill>
                <a:schemeClr val="tx1"/>
              </a:solidFill>
            </a:rPr>
            <a:t>Training and engagement sessions</a:t>
          </a:r>
        </a:p>
      </dsp:txBody>
      <dsp:txXfrm>
        <a:off x="32619" y="1630005"/>
        <a:ext cx="9078762" cy="602969"/>
      </dsp:txXfrm>
    </dsp:sp>
    <dsp:sp modelId="{E071C31B-6A02-46F7-BBE0-D303B3D29FD0}">
      <dsp:nvSpPr>
        <dsp:cNvPr id="0" name=""/>
        <dsp:cNvSpPr/>
      </dsp:nvSpPr>
      <dsp:spPr>
        <a:xfrm>
          <a:off x="0" y="2265594"/>
          <a:ext cx="9144000" cy="1379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err="1"/>
            <a:t>WeConnect</a:t>
          </a:r>
          <a:r>
            <a:rPr lang="en-GB" sz="2000" kern="1200" dirty="0"/>
            <a:t> Weeks- for all HCP prior to go- live. </a:t>
          </a:r>
        </a:p>
        <a:p>
          <a:pPr marL="228600" lvl="1" indent="-228600" algn="l" defTabSz="889000">
            <a:lnSpc>
              <a:spcPct val="90000"/>
            </a:lnSpc>
            <a:spcBef>
              <a:spcPct val="0"/>
            </a:spcBef>
            <a:spcAft>
              <a:spcPct val="20000"/>
            </a:spcAft>
            <a:buChar char="•"/>
          </a:pPr>
          <a:r>
            <a:rPr lang="en-GB" sz="2000" kern="1200" dirty="0"/>
            <a:t>QRGS and User guide links in signature</a:t>
          </a:r>
        </a:p>
        <a:p>
          <a:pPr marL="228600" lvl="1" indent="-228600" algn="l" defTabSz="889000">
            <a:lnSpc>
              <a:spcPct val="90000"/>
            </a:lnSpc>
            <a:spcBef>
              <a:spcPct val="0"/>
            </a:spcBef>
            <a:spcAft>
              <a:spcPct val="20000"/>
            </a:spcAft>
            <a:buChar char="•"/>
          </a:pPr>
          <a:r>
            <a:rPr lang="en-GB" sz="2000" kern="1200" dirty="0"/>
            <a:t>TRAIN domain available in training rooms for 3</a:t>
          </a:r>
          <a:r>
            <a:rPr lang="en-GB" sz="2000" kern="1200" baseline="30000" dirty="0"/>
            <a:t>rd</a:t>
          </a:r>
          <a:r>
            <a:rPr lang="en-GB" sz="2000" kern="1200" dirty="0"/>
            <a:t> site go-live onwards. </a:t>
          </a:r>
        </a:p>
        <a:p>
          <a:pPr marL="228600" lvl="1" indent="-228600" algn="l" defTabSz="889000">
            <a:lnSpc>
              <a:spcPct val="90000"/>
            </a:lnSpc>
            <a:spcBef>
              <a:spcPct val="0"/>
            </a:spcBef>
            <a:spcAft>
              <a:spcPct val="20000"/>
            </a:spcAft>
            <a:buChar char="•"/>
          </a:pPr>
          <a:r>
            <a:rPr lang="en-GB" sz="2000" kern="1200" dirty="0"/>
            <a:t>eLearning packages via Premier IT</a:t>
          </a:r>
        </a:p>
      </dsp:txBody>
      <dsp:txXfrm>
        <a:off x="0" y="2265594"/>
        <a:ext cx="9144000" cy="1379341"/>
      </dsp:txXfrm>
    </dsp:sp>
    <dsp:sp modelId="{6FB7F3D9-78A1-4F9B-B458-DE66042D6401}">
      <dsp:nvSpPr>
        <dsp:cNvPr id="0" name=""/>
        <dsp:cNvSpPr/>
      </dsp:nvSpPr>
      <dsp:spPr>
        <a:xfrm>
          <a:off x="0" y="3711958"/>
          <a:ext cx="9144000" cy="452178"/>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0" kern="1200" dirty="0" err="1">
              <a:solidFill>
                <a:schemeClr val="tx1"/>
              </a:solidFill>
            </a:rPr>
            <a:t>ePMA</a:t>
          </a:r>
          <a:r>
            <a:rPr lang="en-GB" sz="3000" b="0" kern="1200" dirty="0">
              <a:solidFill>
                <a:schemeClr val="tx1"/>
              </a:solidFill>
            </a:rPr>
            <a:t> Team Support</a:t>
          </a:r>
        </a:p>
      </dsp:txBody>
      <dsp:txXfrm>
        <a:off x="22074" y="3734032"/>
        <a:ext cx="9099852" cy="408030"/>
      </dsp:txXfrm>
    </dsp:sp>
    <dsp:sp modelId="{6AB00EE7-7568-461E-90EA-D1C937AA9C65}">
      <dsp:nvSpPr>
        <dsp:cNvPr id="0" name=""/>
        <dsp:cNvSpPr/>
      </dsp:nvSpPr>
      <dsp:spPr>
        <a:xfrm>
          <a:off x="0" y="4123882"/>
          <a:ext cx="9144000" cy="98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Onsite engagement 2</a:t>
          </a:r>
          <a:r>
            <a:rPr lang="en-GB" sz="2000" kern="1200" baseline="30000" dirty="0"/>
            <a:t>nd</a:t>
          </a:r>
          <a:r>
            <a:rPr lang="en-GB" sz="2000" kern="1200" dirty="0"/>
            <a:t> go-live site onwards</a:t>
          </a:r>
        </a:p>
        <a:p>
          <a:pPr marL="228600" lvl="1" indent="-228600" algn="l" defTabSz="889000">
            <a:lnSpc>
              <a:spcPct val="90000"/>
            </a:lnSpc>
            <a:spcBef>
              <a:spcPct val="0"/>
            </a:spcBef>
            <a:spcAft>
              <a:spcPct val="20000"/>
            </a:spcAft>
            <a:buChar char="•"/>
          </a:pPr>
          <a:r>
            <a:rPr lang="en-GB" sz="2000" kern="1200" dirty="0"/>
            <a:t>Post go-live walk arounds</a:t>
          </a:r>
        </a:p>
        <a:p>
          <a:pPr marL="228600" lvl="1" indent="-228600" algn="l" defTabSz="889000">
            <a:lnSpc>
              <a:spcPct val="90000"/>
            </a:lnSpc>
            <a:spcBef>
              <a:spcPct val="0"/>
            </a:spcBef>
            <a:spcAft>
              <a:spcPct val="20000"/>
            </a:spcAft>
            <a:buChar char="•"/>
          </a:pPr>
          <a:r>
            <a:rPr lang="en-GB" sz="2000" kern="1200" dirty="0"/>
            <a:t>Larger supportive team 2</a:t>
          </a:r>
          <a:r>
            <a:rPr lang="en-GB" sz="2000" kern="1200" baseline="30000" dirty="0"/>
            <a:t>nd</a:t>
          </a:r>
          <a:r>
            <a:rPr lang="en-GB" sz="2000" kern="1200" dirty="0"/>
            <a:t> Site onwards </a:t>
          </a:r>
        </a:p>
      </dsp:txBody>
      <dsp:txXfrm>
        <a:off x="0" y="4123882"/>
        <a:ext cx="9144000" cy="986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A5D0B-0ADA-469D-AA4C-9404F03F4581}">
      <dsp:nvSpPr>
        <dsp:cNvPr id="0" name=""/>
        <dsp:cNvSpPr/>
      </dsp:nvSpPr>
      <dsp:spPr>
        <a:xfrm rot="5400000">
          <a:off x="-237850" y="237850"/>
          <a:ext cx="1585669" cy="1109968"/>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Go-live Planning</a:t>
          </a:r>
        </a:p>
      </dsp:txBody>
      <dsp:txXfrm rot="-5400000">
        <a:off x="1" y="554983"/>
        <a:ext cx="1109968" cy="475701"/>
      </dsp:txXfrm>
    </dsp:sp>
    <dsp:sp modelId="{AE4A612D-24EB-4FC8-A207-E644E040C378}">
      <dsp:nvSpPr>
        <dsp:cNvPr id="0" name=""/>
        <dsp:cNvSpPr/>
      </dsp:nvSpPr>
      <dsp:spPr>
        <a:xfrm rot="5400000">
          <a:off x="4500805" y="-3388302"/>
          <a:ext cx="1030685" cy="7812358"/>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Plan to go from green area wards to red area wards</a:t>
          </a:r>
        </a:p>
        <a:p>
          <a:pPr marL="171450" lvl="1" indent="-171450" algn="l" defTabSz="800100">
            <a:lnSpc>
              <a:spcPct val="90000"/>
            </a:lnSpc>
            <a:spcBef>
              <a:spcPct val="0"/>
            </a:spcBef>
            <a:spcAft>
              <a:spcPct val="15000"/>
            </a:spcAft>
            <a:buChar char="•"/>
          </a:pPr>
          <a:r>
            <a:rPr lang="en-GB" sz="1800" kern="1200" dirty="0"/>
            <a:t>Mixed economy management</a:t>
          </a:r>
        </a:p>
        <a:p>
          <a:pPr marL="171450" lvl="1" indent="-171450" algn="l" defTabSz="800100">
            <a:lnSpc>
              <a:spcPct val="90000"/>
            </a:lnSpc>
            <a:spcBef>
              <a:spcPct val="0"/>
            </a:spcBef>
            <a:spcAft>
              <a:spcPct val="15000"/>
            </a:spcAft>
            <a:buChar char="•"/>
          </a:pPr>
          <a:r>
            <a:rPr lang="en-GB" sz="1800" kern="1200" dirty="0"/>
            <a:t>Being flexible with implementation rota</a:t>
          </a:r>
        </a:p>
      </dsp:txBody>
      <dsp:txXfrm rot="-5400000">
        <a:off x="1109969" y="52848"/>
        <a:ext cx="7762044" cy="930057"/>
      </dsp:txXfrm>
    </dsp:sp>
    <dsp:sp modelId="{918EADED-6E04-48ED-A2DC-EF9EBBD67E0A}">
      <dsp:nvSpPr>
        <dsp:cNvPr id="0" name=""/>
        <dsp:cNvSpPr/>
      </dsp:nvSpPr>
      <dsp:spPr>
        <a:xfrm rot="5400000">
          <a:off x="-237850" y="1748609"/>
          <a:ext cx="1585669" cy="1109968"/>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Transcribing Team</a:t>
          </a:r>
        </a:p>
      </dsp:txBody>
      <dsp:txXfrm rot="-5400000">
        <a:off x="1" y="2065742"/>
        <a:ext cx="1109968" cy="475701"/>
      </dsp:txXfrm>
    </dsp:sp>
    <dsp:sp modelId="{D955E32A-D626-4FF9-BA68-BA26B8D5B6D0}">
      <dsp:nvSpPr>
        <dsp:cNvPr id="0" name=""/>
        <dsp:cNvSpPr/>
      </dsp:nvSpPr>
      <dsp:spPr>
        <a:xfrm rot="5400000">
          <a:off x="4407615" y="-1880076"/>
          <a:ext cx="1217064" cy="7812358"/>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Checked vulnerable staff and devised teams accordingly</a:t>
          </a:r>
        </a:p>
        <a:p>
          <a:pPr marL="171450" lvl="1" indent="-171450" algn="l" defTabSz="800100">
            <a:lnSpc>
              <a:spcPct val="90000"/>
            </a:lnSpc>
            <a:spcBef>
              <a:spcPct val="0"/>
            </a:spcBef>
            <a:spcAft>
              <a:spcPct val="15000"/>
            </a:spcAft>
            <a:buChar char="•"/>
          </a:pPr>
          <a:r>
            <a:rPr lang="en-GB" sz="1800" kern="1200" dirty="0"/>
            <a:t>Checked who was FIT TESTED  </a:t>
          </a:r>
        </a:p>
        <a:p>
          <a:pPr marL="171450" lvl="1" indent="-171450" algn="l" defTabSz="800100">
            <a:lnSpc>
              <a:spcPct val="90000"/>
            </a:lnSpc>
            <a:spcBef>
              <a:spcPct val="0"/>
            </a:spcBef>
            <a:spcAft>
              <a:spcPct val="15000"/>
            </a:spcAft>
            <a:buChar char="•"/>
          </a:pPr>
          <a:r>
            <a:rPr lang="en-GB" sz="1800" kern="1200" dirty="0"/>
            <a:t>PPE available to all</a:t>
          </a:r>
        </a:p>
      </dsp:txBody>
      <dsp:txXfrm rot="-5400000">
        <a:off x="1109968" y="1476983"/>
        <a:ext cx="7752946" cy="1098240"/>
      </dsp:txXfrm>
    </dsp:sp>
    <dsp:sp modelId="{FBFBC36E-56D7-417C-944C-8FD79A1BF49D}">
      <dsp:nvSpPr>
        <dsp:cNvPr id="0" name=""/>
        <dsp:cNvSpPr/>
      </dsp:nvSpPr>
      <dsp:spPr>
        <a:xfrm rot="5400000">
          <a:off x="-237850" y="3627634"/>
          <a:ext cx="1585669" cy="1109968"/>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Ward Management </a:t>
          </a:r>
        </a:p>
      </dsp:txBody>
      <dsp:txXfrm rot="-5400000">
        <a:off x="1" y="3944767"/>
        <a:ext cx="1109968" cy="475701"/>
      </dsp:txXfrm>
    </dsp:sp>
    <dsp:sp modelId="{4062027B-03B4-4EAA-9A15-268E4141FC94}">
      <dsp:nvSpPr>
        <dsp:cNvPr id="0" name=""/>
        <dsp:cNvSpPr/>
      </dsp:nvSpPr>
      <dsp:spPr>
        <a:xfrm rot="5400000">
          <a:off x="4036816" y="-1051"/>
          <a:ext cx="1958662" cy="7812358"/>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Staff LFTs on some green surgical elective wards</a:t>
          </a:r>
        </a:p>
        <a:p>
          <a:pPr marL="171450" lvl="1" indent="-171450" algn="l" defTabSz="800100">
            <a:lnSpc>
              <a:spcPct val="90000"/>
            </a:lnSpc>
            <a:spcBef>
              <a:spcPct val="0"/>
            </a:spcBef>
            <a:spcAft>
              <a:spcPct val="15000"/>
            </a:spcAft>
            <a:buChar char="•"/>
          </a:pPr>
          <a:r>
            <a:rPr lang="en-GB" sz="1800" kern="1200" dirty="0"/>
            <a:t>‘Runners’ introduced to handle ‘dirty charts’</a:t>
          </a:r>
        </a:p>
        <a:p>
          <a:pPr marL="171450" lvl="1" indent="-171450" algn="l" defTabSz="800100">
            <a:lnSpc>
              <a:spcPct val="90000"/>
            </a:lnSpc>
            <a:spcBef>
              <a:spcPct val="0"/>
            </a:spcBef>
            <a:spcAft>
              <a:spcPct val="15000"/>
            </a:spcAft>
            <a:buChar char="•"/>
          </a:pPr>
          <a:r>
            <a:rPr lang="en-GB" sz="1800" kern="1200" dirty="0"/>
            <a:t>Limited transcribers on these wards</a:t>
          </a:r>
        </a:p>
        <a:p>
          <a:pPr marL="171450" lvl="1" indent="-171450" algn="l" defTabSz="800100">
            <a:lnSpc>
              <a:spcPct val="90000"/>
            </a:lnSpc>
            <a:spcBef>
              <a:spcPct val="0"/>
            </a:spcBef>
            <a:spcAft>
              <a:spcPct val="15000"/>
            </a:spcAft>
            <a:buChar char="•"/>
          </a:pPr>
          <a:r>
            <a:rPr lang="en-GB" sz="1800" kern="1200" dirty="0"/>
            <a:t>Transcribers sat in separate ‘clean’ areas on ward</a:t>
          </a:r>
        </a:p>
        <a:p>
          <a:pPr marL="171450" lvl="1" indent="-171450" algn="l" defTabSz="800100">
            <a:lnSpc>
              <a:spcPct val="90000"/>
            </a:lnSpc>
            <a:spcBef>
              <a:spcPct val="0"/>
            </a:spcBef>
            <a:spcAft>
              <a:spcPct val="15000"/>
            </a:spcAft>
            <a:buChar char="•"/>
          </a:pPr>
          <a:r>
            <a:rPr lang="en-GB" sz="1800" kern="1200" dirty="0"/>
            <a:t>Photocopying of charts </a:t>
          </a:r>
        </a:p>
        <a:p>
          <a:pPr marL="171450" lvl="1" indent="-171450" algn="l" defTabSz="800100">
            <a:lnSpc>
              <a:spcPct val="90000"/>
            </a:lnSpc>
            <a:spcBef>
              <a:spcPct val="0"/>
            </a:spcBef>
            <a:spcAft>
              <a:spcPct val="15000"/>
            </a:spcAft>
            <a:buChar char="•"/>
          </a:pPr>
          <a:r>
            <a:rPr lang="en-GB" sz="1800" kern="1200" dirty="0"/>
            <a:t>Good communication when filing away ‘live’ charts and extra transcribing checks for photocopies </a:t>
          </a:r>
        </a:p>
      </dsp:txBody>
      <dsp:txXfrm rot="-5400000">
        <a:off x="1109968" y="3021411"/>
        <a:ext cx="7716744" cy="176743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65" charset="0"/>
              </a:defRPr>
            </a:lvl1pPr>
          </a:lstStyle>
          <a:p>
            <a:pPr>
              <a:defRPr/>
            </a:pPr>
            <a:fld id="{6F99BFD2-E357-471B-8AC3-8FAFF52C7226}" type="datetime1">
              <a:rPr lang="en-GB"/>
              <a:pPr>
                <a:defRPr/>
              </a:pPr>
              <a:t>19/05/2022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65" charset="0"/>
              </a:defRPr>
            </a:lvl1pPr>
          </a:lstStyle>
          <a:p>
            <a:pPr>
              <a:defRPr/>
            </a:pPr>
            <a:fld id="{B77F9359-9406-4D21-924E-992B6663CD41}" type="slidenum">
              <a:rPr lang="en-GB"/>
              <a:pPr>
                <a:defRPr/>
              </a:pPr>
              <a:t>‹#›</a:t>
            </a:fld>
            <a:endParaRPr lang="en-GB"/>
          </a:p>
        </p:txBody>
      </p:sp>
    </p:spTree>
    <p:extLst>
      <p:ext uri="{BB962C8B-B14F-4D97-AF65-F5344CB8AC3E}">
        <p14:creationId xmlns:p14="http://schemas.microsoft.com/office/powerpoint/2010/main" val="2431043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65" charset="0"/>
              </a:defRPr>
            </a:lvl1pPr>
          </a:lstStyle>
          <a:p>
            <a:pPr>
              <a:defRPr/>
            </a:pPr>
            <a:fld id="{34E29B20-FC73-4630-91A3-FD43BB0B2560}" type="datetime1">
              <a:rPr lang="en-GB"/>
              <a:pPr>
                <a:defRPr/>
              </a:pPr>
              <a:t>19/05/2022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65" charset="0"/>
              </a:defRPr>
            </a:lvl1pPr>
          </a:lstStyle>
          <a:p>
            <a:pPr>
              <a:defRPr/>
            </a:pPr>
            <a:fld id="{848A81FB-957B-48BF-BEB6-86426F8B0808}" type="slidenum">
              <a:rPr lang="en-GB"/>
              <a:pPr>
                <a:defRPr/>
              </a:pPr>
              <a:t>‹#›</a:t>
            </a:fld>
            <a:endParaRPr lang="en-GB"/>
          </a:p>
        </p:txBody>
      </p:sp>
    </p:spTree>
    <p:extLst>
      <p:ext uri="{BB962C8B-B14F-4D97-AF65-F5344CB8AC3E}">
        <p14:creationId xmlns:p14="http://schemas.microsoft.com/office/powerpoint/2010/main" val="19207765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48A81FB-957B-48BF-BEB6-86426F8B0808}" type="slidenum">
              <a:rPr lang="en-GB" smtClean="0"/>
              <a:pPr>
                <a:defRPr/>
              </a:pPr>
              <a:t>1</a:t>
            </a:fld>
            <a:endParaRPr lang="en-GB"/>
          </a:p>
        </p:txBody>
      </p:sp>
    </p:spTree>
    <p:extLst>
      <p:ext uri="{BB962C8B-B14F-4D97-AF65-F5344CB8AC3E}">
        <p14:creationId xmlns:p14="http://schemas.microsoft.com/office/powerpoint/2010/main" val="413671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Communication mop up the non-</a:t>
            </a:r>
            <a:r>
              <a:rPr lang="en-GB" baseline="0" dirty="0" err="1"/>
              <a:t>epma</a:t>
            </a:r>
            <a:r>
              <a:rPr lang="en-GB" baseline="0" dirty="0"/>
              <a:t> to live area etc.</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One team supported the other or merged the teams as needed. Flexibility if needed.</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10</a:t>
            </a:fld>
            <a:endParaRPr lang="en-GB"/>
          </a:p>
        </p:txBody>
      </p:sp>
    </p:spTree>
    <p:extLst>
      <p:ext uri="{BB962C8B-B14F-4D97-AF65-F5344CB8AC3E}">
        <p14:creationId xmlns:p14="http://schemas.microsoft.com/office/powerpoint/2010/main" val="2638942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we have discussed we have a lot of data at our finger tips. Barts health has over 1800 beds although this number is always subject to change.</a:t>
            </a:r>
          </a:p>
          <a:p>
            <a:r>
              <a:rPr lang="en-GB" dirty="0"/>
              <a:t>We have different ways in which we can extract data and use it to our advantage to ensure safe and effective use of medicines.</a:t>
            </a:r>
          </a:p>
          <a:p>
            <a:endParaRPr lang="en-GB" dirty="0"/>
          </a:p>
          <a:p>
            <a:r>
              <a:rPr lang="en-GB" dirty="0"/>
              <a:t>LON: looks at patterns and trends within the organisation and allows you compare with other </a:t>
            </a:r>
            <a:r>
              <a:rPr lang="en-GB" dirty="0" err="1"/>
              <a:t>cerner</a:t>
            </a:r>
            <a:r>
              <a:rPr lang="en-GB" dirty="0"/>
              <a:t> sites. It allows you to be proactive and identify bottlenecks across the system. The data recognise gaps and helps to transform, and address areas/individuals that may need assistance and identify opportunities for advancement through monitoring operational work. However it does not give you patient level data.</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12</a:t>
            </a:fld>
            <a:endParaRPr lang="en-GB"/>
          </a:p>
        </p:txBody>
      </p:sp>
    </p:spTree>
    <p:extLst>
      <p:ext uri="{BB962C8B-B14F-4D97-AF65-F5344CB8AC3E}">
        <p14:creationId xmlns:p14="http://schemas.microsoft.com/office/powerpoint/2010/main" val="73764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GB" dirty="0"/>
              <a:t>Explain the differences between the reports that can be accessed through business objects.</a:t>
            </a:r>
          </a:p>
          <a:p>
            <a:endParaRPr lang="en-GB" dirty="0"/>
          </a:p>
          <a:p>
            <a:pPr marL="342900" marR="0" lvl="0" indent="-342900" algn="l" defTabSz="4572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GB" sz="1800" dirty="0">
                <a:solidFill>
                  <a:srgbClr val="000000"/>
                </a:solidFill>
                <a:effectLst/>
                <a:latin typeface="Calibri" panose="020F0502020204030204" pitchFamily="34" charset="0"/>
                <a:ea typeface="Times New Roman" panose="02020603050405020304" pitchFamily="18" charset="0"/>
              </a:rPr>
              <a:t>Meds administration: Details of meds administered for a user defined period of time.</a:t>
            </a:r>
            <a:endParaRPr lang="en-GB" sz="1800" dirty="0">
              <a:solidFill>
                <a:srgbClr val="000000"/>
              </a:solidFill>
              <a:effectLst/>
              <a:latin typeface="Calibri" panose="020F0502020204030204" pitchFamily="34" charset="0"/>
              <a:ea typeface="Calibri" panose="020F0502020204030204" pitchFamily="34" charset="0"/>
            </a:endParaRPr>
          </a:p>
          <a:p>
            <a:pPr marL="342900" marR="0" lvl="0" indent="-342900" algn="l" defTabSz="4572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GB" sz="1800" dirty="0">
                <a:solidFill>
                  <a:srgbClr val="000000"/>
                </a:solidFill>
                <a:effectLst/>
                <a:latin typeface="Calibri" panose="020F0502020204030204" pitchFamily="34" charset="0"/>
                <a:ea typeface="Times New Roman" panose="02020603050405020304" pitchFamily="18" charset="0"/>
              </a:rPr>
              <a:t>Meds alerts: Details of alerts associated with meds PHA and Multum alerts.</a:t>
            </a:r>
            <a:endParaRPr lang="en-GB" sz="1800" dirty="0">
              <a:solidFill>
                <a:srgbClr val="000000"/>
              </a:solidFill>
              <a:effectLst/>
              <a:latin typeface="Calibri" panose="020F0502020204030204" pitchFamily="34" charset="0"/>
              <a:ea typeface="Calibri" panose="020F0502020204030204" pitchFamily="34" charset="0"/>
            </a:endParaRPr>
          </a:p>
          <a:p>
            <a:pPr marL="342900" marR="0" lvl="0" indent="-342900" algn="l" defTabSz="4572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GB" sz="1800" dirty="0">
                <a:solidFill>
                  <a:srgbClr val="000000"/>
                </a:solidFill>
                <a:effectLst/>
                <a:latin typeface="Calibri" panose="020F0502020204030204" pitchFamily="34" charset="0"/>
                <a:ea typeface="Times New Roman" panose="02020603050405020304" pitchFamily="18" charset="0"/>
              </a:rPr>
              <a:t>Prescribing: The prescribing report displays in-office medications and prescriptions within a given location in order to track in-office medications for ordering purposes and to understand which medications are being prescribed. This includes details of pharmacy medication orders broken down by facility and ward.</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rPr>
              <a:t>Early/late administrations: Medicine administrations either given two hours ahead or after the scheduled administration time.</a:t>
            </a:r>
            <a:endParaRPr lang="en-GB" sz="1800" dirty="0">
              <a:solidFill>
                <a:srgbClr val="000000"/>
              </a:solidFill>
              <a:effectLst/>
              <a:latin typeface="Calibri" panose="020F0502020204030204" pitchFamily="34" charset="0"/>
              <a:ea typeface="Calibri" panose="020F0502020204030204" pitchFamily="34" charset="0"/>
            </a:endParaRPr>
          </a:p>
          <a:p>
            <a:pPr marL="342900" marR="0" lvl="0" indent="-342900" algn="l" defTabSz="4572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GB" sz="1800" dirty="0">
                <a:solidFill>
                  <a:srgbClr val="000000"/>
                </a:solidFill>
                <a:effectLst/>
                <a:latin typeface="Calibri" panose="020F0502020204030204" pitchFamily="34" charset="0"/>
                <a:ea typeface="Times New Roman" panose="02020603050405020304" pitchFamily="18" charset="0"/>
              </a:rPr>
              <a:t>Free text medications: Meds orders places as free text broken down by facility and nurse unit.</a:t>
            </a:r>
            <a:endParaRPr lang="en-GB" sz="1800" dirty="0">
              <a:solidFill>
                <a:srgbClr val="000000"/>
              </a:solidFill>
              <a:effectLst/>
              <a:latin typeface="Calibri" panose="020F0502020204030204" pitchFamily="34" charset="0"/>
              <a:ea typeface="Calibri" panose="020F0502020204030204" pitchFamily="34" charset="0"/>
            </a:endParaRPr>
          </a:p>
          <a:p>
            <a:pPr marL="342900" marR="0" lvl="0" indent="-342900" algn="l" defTabSz="4572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GB" sz="1800" dirty="0">
                <a:solidFill>
                  <a:srgbClr val="000000"/>
                </a:solidFill>
                <a:effectLst/>
                <a:latin typeface="Calibri" panose="020F0502020204030204" pitchFamily="34" charset="0"/>
                <a:ea typeface="Times New Roman" panose="02020603050405020304" pitchFamily="18" charset="0"/>
              </a:rPr>
              <a:t>Missed doses: Details of scheduled meds administrations that are on the MAR and marked as overdue or missed doses.</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rPr>
              <a:t>Meds not done/given: Details of scheduled meds administrations that are marked as not done or not given by clinical staff.</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rPr>
              <a:t>Self-administration: Details of scheduled meds administrations that are marked as self-administrations.</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rPr>
              <a:t>Medication history and reconciliation – current inpatients: This report displays a list of current inpatients and each patient's medication history and admission medication reconciliation status.</a:t>
            </a:r>
            <a:endParaRPr lang="en-GB" sz="1800" dirty="0">
              <a:solidFill>
                <a:srgbClr val="000000"/>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13</a:t>
            </a:fld>
            <a:endParaRPr lang="en-GB"/>
          </a:p>
        </p:txBody>
      </p:sp>
    </p:spTree>
    <p:extLst>
      <p:ext uri="{BB962C8B-B14F-4D97-AF65-F5344CB8AC3E}">
        <p14:creationId xmlns:p14="http://schemas.microsoft.com/office/powerpoint/2010/main" val="225177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Explain what a </a:t>
            </a:r>
            <a:r>
              <a:rPr lang="en-GB" dirty="0" err="1"/>
              <a:t>freetext</a:t>
            </a:r>
            <a:r>
              <a:rPr lang="en-GB" dirty="0"/>
              <a:t> order is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first of these reports that we used during go live was the </a:t>
            </a:r>
            <a:r>
              <a:rPr lang="en-GB" dirty="0" err="1"/>
              <a:t>Freetext</a:t>
            </a:r>
            <a:r>
              <a:rPr lang="en-GB" dirty="0"/>
              <a:t> orders helped us to identify prescribing trends: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graph shows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Explain how items are hidden within care plan which lead to free text orders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actions we took after the meeting:</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Did the medication not exist in the system, if not then it had to be added</a:t>
            </a:r>
          </a:p>
          <a:p>
            <a:pPr marL="171450" indent="-171450">
              <a:buFont typeface="Arial" panose="020B0604020202020204" pitchFamily="34" charset="0"/>
              <a:buChar char="•"/>
            </a:pPr>
            <a:r>
              <a:rPr lang="en-GB" dirty="0"/>
              <a:t>Was the brand being added and the user should be prescribing generically</a:t>
            </a:r>
          </a:p>
          <a:p>
            <a:pPr marL="171450" indent="-171450">
              <a:buFont typeface="Arial" panose="020B0604020202020204" pitchFamily="34" charset="0"/>
              <a:buChar char="•"/>
            </a:pPr>
            <a:r>
              <a:rPr lang="en-GB" dirty="0"/>
              <a:t>Was the medication being prescribed outside of the care plan in which case some comms and training was needed. Search criteria</a:t>
            </a:r>
          </a:p>
          <a:p>
            <a:pPr marL="171450" indent="-171450">
              <a:buFont typeface="Arial" panose="020B0604020202020204" pitchFamily="34" charset="0"/>
              <a:buChar char="•"/>
            </a:pPr>
            <a:r>
              <a:rPr lang="en-GB" dirty="0"/>
              <a:t>Spelling mistakes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14</a:t>
            </a:fld>
            <a:endParaRPr lang="en-GB"/>
          </a:p>
        </p:txBody>
      </p:sp>
    </p:spTree>
    <p:extLst>
      <p:ext uri="{BB962C8B-B14F-4D97-AF65-F5344CB8AC3E}">
        <p14:creationId xmlns:p14="http://schemas.microsoft.com/office/powerpoint/2010/main" val="802954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Trend show the number of orders and how these reduced over time.</a:t>
            </a:r>
          </a:p>
          <a:p>
            <a:endParaRPr lang="en-GB" dirty="0"/>
          </a:p>
          <a:p>
            <a:r>
              <a:rPr lang="en-GB" dirty="0"/>
              <a:t>The number are very high as the order is counted every day as new order rather than a one off.</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15</a:t>
            </a:fld>
            <a:endParaRPr lang="en-GB"/>
          </a:p>
        </p:txBody>
      </p:sp>
    </p:spTree>
    <p:extLst>
      <p:ext uri="{BB962C8B-B14F-4D97-AF65-F5344CB8AC3E}">
        <p14:creationId xmlns:p14="http://schemas.microsoft.com/office/powerpoint/2010/main" val="724889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The report data generated can be used to ensure that the amount of alerting is appropriate moving forward and works to prevent clinical issues and reduce prescribing risk </a:t>
            </a:r>
          </a:p>
          <a:p>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Alert can be filtered to ensure that only severe alerts fire to reduce the number of alerts</a:t>
            </a: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The trends can be used to Identify individuals/ groups who have overridden alerts and the override reason documented, and make changes accordingly, stop inappropriate alerts from firing </a:t>
            </a:r>
            <a:r>
              <a:rPr lang="en-GB" sz="1800" b="0" i="0" u="none" strike="noStrike" baseline="0" dirty="0" err="1">
                <a:solidFill>
                  <a:srgbClr val="000000"/>
                </a:solidFill>
                <a:latin typeface="Calibri" panose="020F0502020204030204" pitchFamily="34" charset="0"/>
              </a:rPr>
              <a:t>e.g</a:t>
            </a:r>
            <a:r>
              <a:rPr lang="en-GB" sz="1800" b="0" i="0" u="none" strike="noStrike" baseline="0" dirty="0">
                <a:solidFill>
                  <a:srgbClr val="000000"/>
                </a:solidFill>
                <a:latin typeface="Calibri" panose="020F0502020204030204" pitchFamily="34" charset="0"/>
              </a:rPr>
              <a:t> aspirin and warfarin for cardiac patients. Benefit v risk </a:t>
            </a: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Identify the number of alerts accepted – that we considered useful </a:t>
            </a: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Data can be used for individual DATIX investigations and serious incidents </a:t>
            </a: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Work to optimise the system so that unnecessary alerts are removed to reduce alert fatigue </a:t>
            </a:r>
          </a:p>
          <a:p>
            <a:pPr marL="285750" indent="-285750">
              <a:buFont typeface="Arial" panose="020B0604020202020204" pitchFamily="34" charset="0"/>
              <a:buChar char="•"/>
            </a:pPr>
            <a:endParaRPr lang="en-GB" sz="1800" b="0" i="0" u="none" strike="noStrike" baseline="0" dirty="0">
              <a:solidFill>
                <a:srgbClr val="000000"/>
              </a:solidFill>
              <a:latin typeface="Calibri" panose="020F0502020204030204" pitchFamily="34" charset="0"/>
            </a:endParaRPr>
          </a:p>
          <a:p>
            <a:pPr marL="0" indent="0">
              <a:buFont typeface="Arial" panose="020B0604020202020204" pitchFamily="34" charset="0"/>
              <a:buNone/>
            </a:pPr>
            <a:r>
              <a:rPr lang="en-GB" sz="1800" b="0" i="0" u="none" strike="noStrike" baseline="0" dirty="0">
                <a:solidFill>
                  <a:srgbClr val="000000"/>
                </a:solidFill>
                <a:latin typeface="Calibri" panose="020F0502020204030204" pitchFamily="34" charset="0"/>
              </a:rPr>
              <a:t>This is an ongoing action and we are not there yet</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16</a:t>
            </a:fld>
            <a:endParaRPr lang="en-GB"/>
          </a:p>
        </p:txBody>
      </p:sp>
    </p:spTree>
    <p:extLst>
      <p:ext uri="{BB962C8B-B14F-4D97-AF65-F5344CB8AC3E}">
        <p14:creationId xmlns:p14="http://schemas.microsoft.com/office/powerpoint/2010/main" val="1665689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process to ensure it is fair and equitable, we make sure we align this with the trust agenda.</a:t>
            </a:r>
          </a:p>
          <a:p>
            <a:endParaRPr lang="en-GB" dirty="0"/>
          </a:p>
          <a:p>
            <a:pPr fontAlgn="base"/>
            <a:r>
              <a:rPr lang="en-GB" sz="1800" dirty="0">
                <a:effectLst/>
                <a:latin typeface="Arial" panose="020B0604020202020204" pitchFamily="34" charset="0"/>
                <a:ea typeface="Times New Roman" panose="02020603050405020304" pitchFamily="18" charset="0"/>
              </a:rPr>
              <a:t>We are looking at the medication safety quality objectives and these are reported externally. </a:t>
            </a:r>
            <a:r>
              <a:rPr lang="en-GB" sz="1800" dirty="0" err="1">
                <a:effectLst/>
                <a:latin typeface="Arial" panose="020B0604020202020204" pitchFamily="34" charset="0"/>
                <a:ea typeface="Times New Roman" panose="02020603050405020304" pitchFamily="18" charset="0"/>
              </a:rPr>
              <a:t>epma</a:t>
            </a:r>
            <a:r>
              <a:rPr lang="en-GB" sz="1800" dirty="0">
                <a:effectLst/>
                <a:latin typeface="Arial" panose="020B0604020202020204" pitchFamily="34" charset="0"/>
                <a:ea typeface="Times New Roman" panose="02020603050405020304" pitchFamily="18" charset="0"/>
              </a:rPr>
              <a:t> has allowed us to set a standard and deliver and improve quality through reporting</a:t>
            </a:r>
            <a:endParaRPr lang="en-GB" sz="1800" dirty="0">
              <a:effectLst/>
              <a:latin typeface="Times New Roman" panose="02020603050405020304" pitchFamily="18" charset="0"/>
              <a:ea typeface="Times New Roman" panose="02020603050405020304" pitchFamily="18" charset="0"/>
            </a:endParaRPr>
          </a:p>
          <a:p>
            <a:pPr fontAlgn="base"/>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u="none" dirty="0">
                <a:effectLst/>
                <a:latin typeface="Arial" panose="020B0604020202020204" pitchFamily="34" charset="0"/>
                <a:ea typeface="Times New Roman" panose="02020603050405020304" pitchFamily="18" charset="0"/>
              </a:rPr>
              <a:t>Medicines safety quality indicators we will be reporting on % of missed doses and number of patients that receive medication in spite of an allergy. Talk about </a:t>
            </a:r>
            <a:r>
              <a:rPr lang="en-GB" sz="1800" u="none" dirty="0" err="1">
                <a:effectLst/>
                <a:latin typeface="Arial" panose="020B0604020202020204" pitchFamily="34" charset="0"/>
                <a:ea typeface="Times New Roman" panose="02020603050405020304" pitchFamily="18" charset="0"/>
              </a:rPr>
              <a:t>freetext</a:t>
            </a:r>
            <a:r>
              <a:rPr lang="en-GB" sz="1800" u="none" dirty="0">
                <a:effectLst/>
                <a:latin typeface="Arial" panose="020B0604020202020204" pitchFamily="34" charset="0"/>
                <a:ea typeface="Times New Roman" panose="02020603050405020304" pitchFamily="18" charset="0"/>
              </a:rPr>
              <a:t> allergies</a:t>
            </a:r>
            <a:endParaRPr lang="en-GB" sz="1800" u="none"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17</a:t>
            </a:fld>
            <a:endParaRPr lang="en-GB"/>
          </a:p>
        </p:txBody>
      </p:sp>
    </p:spTree>
    <p:extLst>
      <p:ext uri="{BB962C8B-B14F-4D97-AF65-F5344CB8AC3E}">
        <p14:creationId xmlns:p14="http://schemas.microsoft.com/office/powerpoint/2010/main" val="2467300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one of our clinical KPI</a:t>
            </a:r>
          </a:p>
          <a:p>
            <a:endParaRPr lang="en-GB" dirty="0"/>
          </a:p>
          <a:p>
            <a:r>
              <a:rPr lang="en-GB" dirty="0"/>
              <a:t>Duplicate within 48 hours</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18</a:t>
            </a:fld>
            <a:endParaRPr lang="en-GB"/>
          </a:p>
        </p:txBody>
      </p:sp>
    </p:spTree>
    <p:extLst>
      <p:ext uri="{BB962C8B-B14F-4D97-AF65-F5344CB8AC3E}">
        <p14:creationId xmlns:p14="http://schemas.microsoft.com/office/powerpoint/2010/main" val="357438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future we hope to link it with vital signs </a:t>
            </a:r>
          </a:p>
          <a:p>
            <a:endParaRPr lang="en-GB" dirty="0"/>
          </a:p>
          <a:p>
            <a:r>
              <a:rPr lang="en-GB" dirty="0"/>
              <a:t>Prescribing trends and focus training </a:t>
            </a:r>
          </a:p>
          <a:p>
            <a:endParaRPr lang="en-GB" dirty="0"/>
          </a:p>
          <a:p>
            <a:r>
              <a:rPr lang="en-GB" dirty="0"/>
              <a:t>Improve treatment and demonstrate how it interacts with the health record</a:t>
            </a:r>
          </a:p>
          <a:p>
            <a:endParaRPr lang="en-GB" dirty="0"/>
          </a:p>
          <a:p>
            <a:r>
              <a:rPr lang="en-GB" dirty="0"/>
              <a:t>You can see the order details the drug, duration, indication, when it was started, who prescribed it and who screened it</a:t>
            </a:r>
          </a:p>
          <a:p>
            <a:endParaRPr lang="en-GB" dirty="0"/>
          </a:p>
          <a:p>
            <a:r>
              <a:rPr lang="en-GB" dirty="0"/>
              <a:t>75 days and can see it for splenectomy</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19</a:t>
            </a:fld>
            <a:endParaRPr lang="en-GB"/>
          </a:p>
        </p:txBody>
      </p:sp>
    </p:spTree>
    <p:extLst>
      <p:ext uri="{BB962C8B-B14F-4D97-AF65-F5344CB8AC3E}">
        <p14:creationId xmlns:p14="http://schemas.microsoft.com/office/powerpoint/2010/main" val="81637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20</a:t>
            </a:fld>
            <a:endParaRPr lang="en-GB"/>
          </a:p>
        </p:txBody>
      </p:sp>
    </p:spTree>
    <p:extLst>
      <p:ext uri="{BB962C8B-B14F-4D97-AF65-F5344CB8AC3E}">
        <p14:creationId xmlns:p14="http://schemas.microsoft.com/office/powerpoint/2010/main" val="290050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2</a:t>
            </a:fld>
            <a:endParaRPr lang="en-GB"/>
          </a:p>
        </p:txBody>
      </p:sp>
    </p:spTree>
    <p:extLst>
      <p:ext uri="{BB962C8B-B14F-4D97-AF65-F5344CB8AC3E}">
        <p14:creationId xmlns:p14="http://schemas.microsoft.com/office/powerpoint/2010/main" val="294529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Pausing it in 2020 and then we decided that we would continue once started and the second wave was just behind our implementation. Restart march 2021 we were able to able to reap the benefits of </a:t>
            </a:r>
            <a:r>
              <a:rPr lang="en-GB" dirty="0" err="1"/>
              <a:t>epma</a:t>
            </a:r>
            <a:r>
              <a:rPr lang="en-GB" dirty="0"/>
              <a:t> during the second wave. </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3</a:t>
            </a:fld>
            <a:endParaRPr lang="en-GB"/>
          </a:p>
        </p:txBody>
      </p:sp>
    </p:spTree>
    <p:extLst>
      <p:ext uri="{BB962C8B-B14F-4D97-AF65-F5344CB8AC3E}">
        <p14:creationId xmlns:p14="http://schemas.microsoft.com/office/powerpoint/2010/main" val="425180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4</a:t>
            </a:fld>
            <a:endParaRPr lang="en-GB"/>
          </a:p>
        </p:txBody>
      </p:sp>
    </p:spTree>
    <p:extLst>
      <p:ext uri="{BB962C8B-B14F-4D97-AF65-F5344CB8AC3E}">
        <p14:creationId xmlns:p14="http://schemas.microsoft.com/office/powerpoint/2010/main" val="399732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u="sng" dirty="0"/>
              <a:t>UAT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mid June easing of lockdown delayed until July, affected the numbers face to face and high numbers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Really difficult to get engagement as we felt we didn’t get the right people in the room.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One of the major problems we found was site variations amongst specialities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endParaRPr lang="en-GB" b="1" u="sng" dirty="0"/>
          </a:p>
          <a:p>
            <a:r>
              <a:rPr lang="en-GB" b="1" u="sng" dirty="0"/>
              <a:t>FDR</a:t>
            </a:r>
          </a:p>
          <a:p>
            <a:pPr marL="171450" indent="-171450">
              <a:buFont typeface="Arial" panose="020B0604020202020204" pitchFamily="34" charset="0"/>
              <a:buChar char="•"/>
            </a:pPr>
            <a:r>
              <a:rPr lang="en-GB" dirty="0"/>
              <a:t>Mimic</a:t>
            </a:r>
            <a:r>
              <a:rPr lang="en-GB" baseline="0" dirty="0"/>
              <a:t> go live so that FDR is Close to reality and think about the environment. </a:t>
            </a:r>
          </a:p>
          <a:p>
            <a:pPr marL="171450" indent="-171450">
              <a:buFont typeface="Arial" panose="020B0604020202020204" pitchFamily="34" charset="0"/>
              <a:buChar char="•"/>
            </a:pPr>
            <a:r>
              <a:rPr lang="en-GB" dirty="0"/>
              <a:t>Transcribing, photocopy</a:t>
            </a:r>
            <a:r>
              <a:rPr lang="en-GB" baseline="0" dirty="0"/>
              <a:t> use a variety, time it and make u check skill mix. 30 mins per chart 15min check 45 min per chart. One hour </a:t>
            </a:r>
            <a:r>
              <a:rPr lang="en-GB" baseline="0" dirty="0" err="1"/>
              <a:t>itu</a:t>
            </a:r>
            <a:r>
              <a:rPr lang="en-GB" baseline="0" dirty="0"/>
              <a:t> and 30 mins check.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a:t>Timings were critical to the ward orders for go live and how many ward in a day.</a:t>
            </a:r>
          </a:p>
          <a:p>
            <a:pPr marL="171450" indent="-171450">
              <a:buFont typeface="Arial" panose="020B0604020202020204" pitchFamily="34" charset="0"/>
              <a:buChar char="•"/>
            </a:pPr>
            <a:r>
              <a:rPr lang="en-GB" baseline="0" dirty="0"/>
              <a:t>Do test the proforma and make sure it work</a:t>
            </a:r>
          </a:p>
          <a:p>
            <a:pPr marL="171450" indent="-171450">
              <a:buFont typeface="Arial" panose="020B0604020202020204" pitchFamily="34" charset="0"/>
              <a:buChar char="•"/>
            </a:pPr>
            <a:r>
              <a:rPr lang="en-GB" baseline="0" dirty="0"/>
              <a:t>test smart card issues, had big problems with the smartcards. </a:t>
            </a:r>
          </a:p>
          <a:p>
            <a:pPr marL="171450" indent="-171450">
              <a:buFont typeface="Arial" panose="020B0604020202020204" pitchFamily="34" charset="0"/>
              <a:buChar char="•"/>
            </a:pPr>
            <a:r>
              <a:rPr lang="en-GB" baseline="0" dirty="0"/>
              <a:t>Scanning few bar codes to test good to get a big sample. Equipment is very important </a:t>
            </a:r>
          </a:p>
          <a:p>
            <a:pPr marL="171450" indent="-171450">
              <a:buFont typeface="Arial" panose="020B0604020202020204" pitchFamily="34" charset="0"/>
              <a:buChar char="•"/>
            </a:pPr>
            <a:r>
              <a:rPr lang="en-GB" baseline="0" dirty="0"/>
              <a:t>Lessons learnt: Make sure it as a </a:t>
            </a:r>
            <a:r>
              <a:rPr lang="en-GB" baseline="0" dirty="0" err="1"/>
              <a:t>mdt</a:t>
            </a:r>
            <a:r>
              <a:rPr lang="en-GB" baseline="0" dirty="0"/>
              <a:t> approach to agree deadlines, not just pharmacy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5</a:t>
            </a:fld>
            <a:endParaRPr lang="en-GB"/>
          </a:p>
        </p:txBody>
      </p:sp>
    </p:spTree>
    <p:extLst>
      <p:ext uri="{BB962C8B-B14F-4D97-AF65-F5344CB8AC3E}">
        <p14:creationId xmlns:p14="http://schemas.microsoft.com/office/powerpoint/2010/main" val="312536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Empowering people to use the system and training other users. </a:t>
            </a:r>
          </a:p>
          <a:p>
            <a:endParaRPr lang="en-GB" dirty="0"/>
          </a:p>
          <a:p>
            <a:r>
              <a:rPr lang="en-GB" dirty="0"/>
              <a:t>Training and engagement sessions</a:t>
            </a:r>
          </a:p>
          <a:p>
            <a:endParaRPr lang="en-GB" dirty="0"/>
          </a:p>
          <a:p>
            <a:pPr marL="171450" lvl="0" indent="-171450">
              <a:buFont typeface="Arial" panose="020B0604020202020204" pitchFamily="34" charset="0"/>
              <a:buChar char="•"/>
            </a:pPr>
            <a:r>
              <a:rPr lang="en-GB" sz="1200" dirty="0" err="1"/>
              <a:t>WeConnect</a:t>
            </a:r>
            <a:r>
              <a:rPr lang="en-GB" sz="1200" dirty="0"/>
              <a:t> Weeks- </a:t>
            </a:r>
            <a:r>
              <a:rPr lang="en-GB" sz="1200" b="1" dirty="0"/>
              <a:t>two weeks worth of training </a:t>
            </a:r>
            <a:r>
              <a:rPr lang="en-GB" sz="1200" dirty="0"/>
              <a:t>for all HCP prior to go- live. </a:t>
            </a:r>
          </a:p>
          <a:p>
            <a:pPr marL="171450" lvl="0" indent="-171450">
              <a:buFont typeface="Arial" panose="020B0604020202020204" pitchFamily="34" charset="0"/>
              <a:buChar char="•"/>
            </a:pPr>
            <a:r>
              <a:rPr lang="en-GB" sz="1200" dirty="0"/>
              <a:t>Presentations and videos uploaded to Trust intranet page</a:t>
            </a:r>
          </a:p>
          <a:p>
            <a:pPr marL="171450" lvl="0" indent="-171450">
              <a:buFont typeface="Arial" panose="020B0604020202020204" pitchFamily="34" charset="0"/>
              <a:buChar char="•"/>
            </a:pPr>
            <a:r>
              <a:rPr lang="en-GB" sz="1200" dirty="0"/>
              <a:t>Quick Reference Guides  and User guide saved centrally and whole team had links in signature</a:t>
            </a:r>
          </a:p>
          <a:p>
            <a:pPr marL="171450" indent="-171450">
              <a:buFont typeface="Arial" panose="020B0604020202020204" pitchFamily="34" charset="0"/>
              <a:buChar cha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6</a:t>
            </a:fld>
            <a:endParaRPr lang="en-GB"/>
          </a:p>
        </p:txBody>
      </p:sp>
    </p:spTree>
    <p:extLst>
      <p:ext uri="{BB962C8B-B14F-4D97-AF65-F5344CB8AC3E}">
        <p14:creationId xmlns:p14="http://schemas.microsoft.com/office/powerpoint/2010/main" val="680748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Ward Management:</a:t>
            </a:r>
          </a:p>
          <a:p>
            <a:pPr marL="171450" indent="-171450">
              <a:buFont typeface="Arial" panose="020B0604020202020204" pitchFamily="34" charset="0"/>
              <a:buChar char="•"/>
            </a:pPr>
            <a:r>
              <a:rPr lang="en-GB" dirty="0"/>
              <a:t>Staff testing lateral flow and ward management. Especially for the green surgical elective wards </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7</a:t>
            </a:fld>
            <a:endParaRPr lang="en-GB"/>
          </a:p>
        </p:txBody>
      </p:sp>
    </p:spTree>
    <p:extLst>
      <p:ext uri="{BB962C8B-B14F-4D97-AF65-F5344CB8AC3E}">
        <p14:creationId xmlns:p14="http://schemas.microsoft.com/office/powerpoint/2010/main" val="333406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Transcribing checklist </a:t>
            </a:r>
          </a:p>
          <a:p>
            <a:pPr marL="171450" indent="-171450">
              <a:buFont typeface="Arial" panose="020B0604020202020204" pitchFamily="34" charset="0"/>
              <a:buChar char="•"/>
            </a:pPr>
            <a:r>
              <a:rPr lang="en-GB" dirty="0"/>
              <a:t>Lots of comms between transcribing between </a:t>
            </a:r>
            <a:r>
              <a:rPr lang="en-GB" dirty="0" err="1"/>
              <a:t>reena</a:t>
            </a:r>
            <a:r>
              <a:rPr lang="en-GB" dirty="0"/>
              <a:t> and</a:t>
            </a:r>
            <a:r>
              <a:rPr lang="en-GB" baseline="0" dirty="0"/>
              <a:t> project manager  </a:t>
            </a:r>
          </a:p>
          <a:p>
            <a:pPr marL="171450" indent="-171450">
              <a:buFont typeface="Arial" panose="020B0604020202020204" pitchFamily="34" charset="0"/>
              <a:buChar char="•"/>
            </a:pPr>
            <a:r>
              <a:rPr lang="en-GB" baseline="0" dirty="0"/>
              <a:t>covid measure, link in with the CIL and NIO </a:t>
            </a:r>
          </a:p>
          <a:p>
            <a:pPr marL="171450" indent="-171450">
              <a:buFont typeface="Arial" panose="020B0604020202020204" pitchFamily="34" charset="0"/>
              <a:buChar char="•"/>
            </a:pPr>
            <a:r>
              <a:rPr lang="en-GB" baseline="0" dirty="0"/>
              <a:t>MS teams chosen as comms method between command centre &gt; </a:t>
            </a:r>
            <a:r>
              <a:rPr lang="en-GB" baseline="0" dirty="0" err="1"/>
              <a:t>reena</a:t>
            </a:r>
            <a:r>
              <a:rPr lang="en-GB" baseline="0" dirty="0"/>
              <a:t>/project manager&gt; co-ordinators of transcribing team </a:t>
            </a:r>
          </a:p>
          <a:p>
            <a:pPr marL="171450" indent="-171450">
              <a:buFont typeface="Arial" panose="020B0604020202020204" pitchFamily="34" charset="0"/>
              <a:buChar char="•"/>
            </a:pPr>
            <a:r>
              <a:rPr lang="en-GB" baseline="0" dirty="0"/>
              <a:t>Use platform to check progress of transcribing and have transcribing material uploaded as files.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8</a:t>
            </a:fld>
            <a:endParaRPr lang="en-GB"/>
          </a:p>
        </p:txBody>
      </p:sp>
    </p:spTree>
    <p:extLst>
      <p:ext uri="{BB962C8B-B14F-4D97-AF65-F5344CB8AC3E}">
        <p14:creationId xmlns:p14="http://schemas.microsoft.com/office/powerpoint/2010/main" val="141743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Transcribing proforma</a:t>
            </a:r>
          </a:p>
          <a:p>
            <a:pPr marL="171450" indent="-171450">
              <a:buFont typeface="Arial" panose="020B0604020202020204" pitchFamily="34" charset="0"/>
              <a:buChar char="•"/>
            </a:pPr>
            <a:r>
              <a:rPr lang="en-GB" dirty="0"/>
              <a:t>Roll and responsibility within the team – </a:t>
            </a:r>
            <a:r>
              <a:rPr lang="en-GB" dirty="0" err="1"/>
              <a:t>Transc</a:t>
            </a:r>
            <a:r>
              <a:rPr lang="en-GB" dirty="0"/>
              <a:t>, checker and the co-Ordinator and Reena</a:t>
            </a:r>
            <a:r>
              <a:rPr lang="en-GB" baseline="0" dirty="0"/>
              <a:t> between everyone. </a:t>
            </a:r>
          </a:p>
          <a:p>
            <a:pPr marL="171450" indent="-171450">
              <a:buFont typeface="Arial" panose="020B0604020202020204" pitchFamily="34" charset="0"/>
              <a:buChar char="•"/>
            </a:pPr>
            <a:r>
              <a:rPr lang="en-GB" baseline="0" dirty="0"/>
              <a:t>Team co-ordinator role was v important.</a:t>
            </a:r>
          </a:p>
          <a:p>
            <a:pPr marL="171450" indent="-171450">
              <a:buFont typeface="Arial" panose="020B0604020202020204" pitchFamily="34" charset="0"/>
              <a:buChar char="•"/>
            </a:pPr>
            <a:r>
              <a:rPr lang="en-GB" sz="1200" b="1" dirty="0"/>
              <a:t>Specifics on how to transcribe each element of the drug chart electronically</a:t>
            </a:r>
            <a:r>
              <a:rPr lang="en-GB" sz="1200" dirty="0"/>
              <a:t> e.g. start stop dates, ABX, reducing doses, PRN, care plans, placeholders etc.</a:t>
            </a:r>
          </a:p>
          <a:p>
            <a:pPr marL="342900" lvl="0" indent="-342900">
              <a:buFont typeface="Arial" panose="020B0604020202020204" pitchFamily="34" charset="0"/>
              <a:buChar char="•"/>
            </a:pPr>
            <a:r>
              <a:rPr lang="en-GB" sz="1200" dirty="0"/>
              <a:t>Cancellation stickers </a:t>
            </a:r>
          </a:p>
          <a:p>
            <a:pPr marL="342900" lvl="0" indent="-342900">
              <a:buFont typeface="Arial" panose="020B0604020202020204" pitchFamily="34" charset="0"/>
              <a:buChar char="•"/>
            </a:pPr>
            <a:r>
              <a:rPr lang="en-GB" sz="1200" dirty="0"/>
              <a:t>Ward planners</a:t>
            </a:r>
          </a:p>
          <a:p>
            <a:pPr marL="342900" lvl="0" indent="-342900">
              <a:buFont typeface="Arial" panose="020B0604020202020204" pitchFamily="34" charset="0"/>
              <a:buChar char="•"/>
            </a:pPr>
            <a:r>
              <a:rPr lang="en-GB" sz="1200" dirty="0"/>
              <a:t>Screenshot of all care plans</a:t>
            </a:r>
          </a:p>
          <a:p>
            <a:pPr marL="342900" lvl="0" indent="-342900">
              <a:buFont typeface="Arial" panose="020B0604020202020204" pitchFamily="34" charset="0"/>
              <a:buChar char="•"/>
            </a:pPr>
            <a:r>
              <a:rPr lang="en-GB" sz="1200" dirty="0"/>
              <a:t>utilising DHX as inpatient orders</a:t>
            </a:r>
          </a:p>
          <a:p>
            <a:endParaRPr lang="en-GB" dirty="0"/>
          </a:p>
          <a:p>
            <a:r>
              <a:rPr lang="en-GB" dirty="0"/>
              <a:t>Rotas:</a:t>
            </a:r>
          </a:p>
          <a:p>
            <a:r>
              <a:rPr lang="en-GB" dirty="0"/>
              <a:t>Team who the transcriber and checker.</a:t>
            </a:r>
          </a:p>
          <a:p>
            <a:r>
              <a:rPr lang="en-GB" b="1" dirty="0"/>
              <a:t>The clinical</a:t>
            </a:r>
            <a:r>
              <a:rPr lang="en-GB" b="1" baseline="0" dirty="0"/>
              <a:t> co-</a:t>
            </a:r>
            <a:r>
              <a:rPr lang="en-GB" b="1" baseline="0" dirty="0" err="1"/>
              <a:t>ordintoror</a:t>
            </a:r>
            <a:r>
              <a:rPr lang="en-GB" b="1" baseline="0" dirty="0"/>
              <a:t> </a:t>
            </a:r>
            <a:r>
              <a:rPr lang="en-GB" baseline="0" dirty="0"/>
              <a:t>after the team to do pharmacy clinical screening </a:t>
            </a:r>
          </a:p>
          <a:p>
            <a:r>
              <a:rPr lang="en-GB" baseline="0" dirty="0"/>
              <a:t>Ward location, speciality and covid areas</a:t>
            </a:r>
          </a:p>
          <a:p>
            <a:endParaRPr lang="en-GB" dirty="0"/>
          </a:p>
          <a:p>
            <a:pPr marL="342900" lvl="0" indent="-342900">
              <a:buFont typeface="Arial" panose="020B0604020202020204" pitchFamily="34" charset="0"/>
              <a:buChar char="•"/>
            </a:pPr>
            <a:endParaRPr lang="en-GB" sz="1200"/>
          </a:p>
          <a:p>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9</a:t>
            </a:fld>
            <a:endParaRPr lang="en-GB"/>
          </a:p>
        </p:txBody>
      </p:sp>
    </p:spTree>
    <p:extLst>
      <p:ext uri="{BB962C8B-B14F-4D97-AF65-F5344CB8AC3E}">
        <p14:creationId xmlns:p14="http://schemas.microsoft.com/office/powerpoint/2010/main" val="2433157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4542117" y="3058580"/>
            <a:ext cx="3981824" cy="923330"/>
          </a:xfrm>
          <a:prstGeom prst="rect">
            <a:avLst/>
          </a:prstGeom>
        </p:spPr>
        <p:txBody>
          <a:bodyPr lIns="0" tIns="0" rIns="0" bIns="0">
            <a:spAutoFit/>
          </a:bodyPr>
          <a:lstStyle>
            <a:lvl1pPr marL="0" indent="0" algn="l">
              <a:spcBef>
                <a:spcPts val="0"/>
              </a:spcBef>
              <a:buNone/>
              <a:defRPr sz="3000" b="1" i="0" baseline="0">
                <a:solidFill>
                  <a:schemeClr val="bg2"/>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 Master subtitle style</a:t>
            </a:r>
          </a:p>
        </p:txBody>
      </p:sp>
      <p:sp>
        <p:nvSpPr>
          <p:cNvPr id="33" name="Text Placeholder 32"/>
          <p:cNvSpPr>
            <a:spLocks noGrp="1"/>
          </p:cNvSpPr>
          <p:nvPr>
            <p:ph type="body" sz="quarter" idx="10"/>
          </p:nvPr>
        </p:nvSpPr>
        <p:spPr>
          <a:xfrm>
            <a:off x="4541421" y="3567493"/>
            <a:ext cx="3997461" cy="323165"/>
          </a:xfrm>
          <a:prstGeom prst="rect">
            <a:avLst/>
          </a:prstGeom>
        </p:spPr>
        <p:txBody>
          <a:bodyPr vert="horz" lIns="0" tIns="0" rIns="0" bIns="0">
            <a:spAutoFit/>
          </a:bodyPr>
          <a:lstStyle>
            <a:lvl1pPr marL="0" indent="0">
              <a:spcBef>
                <a:spcPts val="0"/>
              </a:spcBef>
              <a:spcAft>
                <a:spcPts val="0"/>
              </a:spcAft>
              <a:buNone/>
              <a:defRPr sz="2100">
                <a:latin typeface="Arial"/>
              </a:defRPr>
            </a:lvl1pPr>
          </a:lstStyle>
          <a:p>
            <a:pPr lvl="0"/>
            <a:r>
              <a:rPr lang="en-US" dirty="0"/>
              <a:t>Click to edit Master text styles</a:t>
            </a:r>
          </a:p>
        </p:txBody>
      </p:sp>
      <p:sp>
        <p:nvSpPr>
          <p:cNvPr id="23" name="Title 1"/>
          <p:cNvSpPr>
            <a:spLocks noGrp="1"/>
          </p:cNvSpPr>
          <p:nvPr>
            <p:ph type="title"/>
          </p:nvPr>
        </p:nvSpPr>
        <p:spPr>
          <a:xfrm>
            <a:off x="4542117" y="1791776"/>
            <a:ext cx="3996766" cy="1892826"/>
          </a:xfrm>
          <a:prstGeom prst="rect">
            <a:avLst/>
          </a:prstGeom>
        </p:spPr>
        <p:txBody>
          <a:bodyPr wrap="square" lIns="0" tIns="0" rIns="0" bIns="0">
            <a:spAutoFit/>
          </a:bodyPr>
          <a:lstStyle>
            <a:lvl1pPr algn="l">
              <a:defRPr sz="4100" b="1" i="0" cap="none">
                <a:solidFill>
                  <a:schemeClr val="tx1"/>
                </a:solidFill>
                <a:latin typeface="Arial"/>
                <a:cs typeface="Arial"/>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68374"/>
            <a:ext cx="9144000" cy="1289626"/>
          </a:xfrm>
          <a:prstGeom prst="rect">
            <a:avLst/>
          </a:prstGeom>
          <a:solidFill>
            <a:schemeClr val="bg1"/>
          </a:solidFill>
        </p:spPr>
      </p:pic>
    </p:spTree>
    <p:extLst>
      <p:ext uri="{BB962C8B-B14F-4D97-AF65-F5344CB8AC3E}">
        <p14:creationId xmlns:p14="http://schemas.microsoft.com/office/powerpoint/2010/main" val="358503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627529" y="1180353"/>
            <a:ext cx="4153647" cy="4407647"/>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762042" y="2611438"/>
            <a:ext cx="3862251" cy="461665"/>
          </a:xfrm>
          <a:prstGeom prst="rect">
            <a:avLst/>
          </a:prstGeom>
        </p:spPr>
        <p:txBody>
          <a:bodyPr lIns="0" tIns="0" rIns="0" bIns="0">
            <a:spAutoFit/>
          </a:bodyPr>
          <a:lstStyle>
            <a:lvl1pPr marL="0" indent="0">
              <a:buNone/>
              <a:defRPr sz="3000" b="1" i="0">
                <a:solidFill>
                  <a:srgbClr val="0099CC"/>
                </a:solidFill>
                <a:latin typeface="Arial" charset="0"/>
                <a:ea typeface="Arial" charset="0"/>
                <a:cs typeface="Arial" charset="0"/>
              </a:defRPr>
            </a:lvl1pPr>
            <a:lvl2pPr marL="457200" indent="0">
              <a:buNone/>
              <a:defRPr sz="3000" b="1" i="0">
                <a:solidFill>
                  <a:srgbClr val="0099CC"/>
                </a:solidFill>
                <a:latin typeface="Arial" charset="0"/>
                <a:ea typeface="Arial" charset="0"/>
                <a:cs typeface="Arial" charset="0"/>
              </a:defRPr>
            </a:lvl2pPr>
            <a:lvl3pPr marL="914400" indent="0">
              <a:buNone/>
              <a:defRPr sz="3000" b="1" i="0">
                <a:solidFill>
                  <a:srgbClr val="0099CC"/>
                </a:solidFill>
                <a:latin typeface="Arial" charset="0"/>
                <a:ea typeface="Arial" charset="0"/>
                <a:cs typeface="Arial" charset="0"/>
              </a:defRPr>
            </a:lvl3pPr>
            <a:lvl4pPr marL="1371600" indent="0">
              <a:buNone/>
              <a:defRPr sz="3000" b="1" i="0">
                <a:solidFill>
                  <a:srgbClr val="0099CC"/>
                </a:solidFill>
                <a:latin typeface="Arial" charset="0"/>
                <a:ea typeface="Arial" charset="0"/>
                <a:cs typeface="Arial" charset="0"/>
              </a:defRPr>
            </a:lvl4pPr>
            <a:lvl5pPr marL="1828800" indent="0">
              <a:buNone/>
              <a:defRPr sz="3000" b="1" i="0">
                <a:solidFill>
                  <a:srgbClr val="0099CC"/>
                </a:solidFill>
                <a:latin typeface="Arial" charset="0"/>
                <a:ea typeface="Arial" charset="0"/>
                <a:cs typeface="Arial" charset="0"/>
              </a:defRPr>
            </a:lvl5pPr>
          </a:lstStyle>
          <a:p>
            <a:r>
              <a:rPr lang="en-US" dirty="0"/>
              <a:t>Click to add subtitle</a:t>
            </a:r>
          </a:p>
        </p:txBody>
      </p:sp>
      <p:sp>
        <p:nvSpPr>
          <p:cNvPr id="2" name="Title 1"/>
          <p:cNvSpPr>
            <a:spLocks noGrp="1"/>
          </p:cNvSpPr>
          <p:nvPr>
            <p:ph type="title"/>
          </p:nvPr>
        </p:nvSpPr>
        <p:spPr>
          <a:xfrm>
            <a:off x="765051" y="1343540"/>
            <a:ext cx="3859243" cy="1892826"/>
          </a:xfrm>
          <a:prstGeom prst="rect">
            <a:avLst/>
          </a:prstGeom>
        </p:spPr>
        <p:txBody>
          <a:bodyPr wrap="square" lIns="0" tIns="0" rIns="0" bIns="0">
            <a:spAutoFit/>
          </a:bodyPr>
          <a:lstStyle>
            <a:lvl1pPr algn="l">
              <a:defRPr sz="4100" b="1" i="0">
                <a:solidFill>
                  <a:schemeClr val="bg2"/>
                </a:solidFill>
                <a:latin typeface="Arial" charset="0"/>
                <a:ea typeface="Arial" charset="0"/>
                <a:cs typeface="Arial" charset="0"/>
              </a:defRPr>
            </a:lvl1pPr>
          </a:lstStyle>
          <a:p>
            <a:r>
              <a:rPr lang="en-US" dirty="0"/>
              <a:t>Click to edit Master title style</a:t>
            </a:r>
          </a:p>
        </p:txBody>
      </p:sp>
      <p:sp>
        <p:nvSpPr>
          <p:cNvPr id="10" name="Text Placeholder 9"/>
          <p:cNvSpPr>
            <a:spLocks noGrp="1"/>
          </p:cNvSpPr>
          <p:nvPr>
            <p:ph type="body" sz="quarter" idx="12"/>
          </p:nvPr>
        </p:nvSpPr>
        <p:spPr>
          <a:xfrm>
            <a:off x="761303" y="3126157"/>
            <a:ext cx="3862989" cy="323165"/>
          </a:xfrm>
          <a:prstGeom prst="rect">
            <a:avLst/>
          </a:prstGeom>
        </p:spPr>
        <p:txBody>
          <a:bodyPr lIns="0" tIns="0" rIns="0" bIns="0">
            <a:spAutoFit/>
          </a:bodyPr>
          <a:lstStyle>
            <a:lvl1pPr marL="0" indent="0">
              <a:buNone/>
              <a:defRPr sz="2100" b="0" i="0">
                <a:latin typeface="Arial" charset="0"/>
                <a:ea typeface="Arial" charset="0"/>
                <a:cs typeface="Arial" charset="0"/>
              </a:defRPr>
            </a:lvl1pPr>
            <a:lvl2pPr marL="457200" indent="0">
              <a:buNone/>
              <a:defRPr sz="2100" b="0" i="0">
                <a:latin typeface="Arial" charset="0"/>
                <a:ea typeface="Arial" charset="0"/>
                <a:cs typeface="Arial" charset="0"/>
              </a:defRPr>
            </a:lvl2pPr>
            <a:lvl3pPr marL="914400" indent="0">
              <a:buNone/>
              <a:defRPr sz="2100" b="0" i="0">
                <a:latin typeface="Arial" charset="0"/>
                <a:ea typeface="Arial" charset="0"/>
                <a:cs typeface="Arial" charset="0"/>
              </a:defRPr>
            </a:lvl3pPr>
            <a:lvl4pPr marL="1371600" indent="0">
              <a:buNone/>
              <a:defRPr sz="2100" b="0" i="0">
                <a:latin typeface="Arial" charset="0"/>
                <a:ea typeface="Arial" charset="0"/>
                <a:cs typeface="Arial" charset="0"/>
              </a:defRPr>
            </a:lvl4pPr>
            <a:lvl5pPr marL="1828800" indent="0">
              <a:buNone/>
              <a:defRPr sz="2100" b="0" i="0">
                <a:latin typeface="Arial" charset="0"/>
                <a:ea typeface="Arial" charset="0"/>
                <a:cs typeface="Arial" charset="0"/>
              </a:defRPr>
            </a:lvl5pPr>
          </a:lstStyle>
          <a:p>
            <a:pPr lvl="0"/>
            <a:r>
              <a:rPr lang="en-US" dirty="0"/>
              <a:t>Click to edit Master </a:t>
            </a:r>
            <a:r>
              <a:rPr lang="en-US"/>
              <a:t>text styles</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57550"/>
            <a:ext cx="9144000" cy="120045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627529" y="1400432"/>
            <a:ext cx="7816255" cy="3995352"/>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p:nvPr>
        </p:nvSpPr>
        <p:spPr>
          <a:xfrm>
            <a:off x="762000" y="2636248"/>
            <a:ext cx="7458075" cy="323165"/>
          </a:xfrm>
          <a:prstGeom prst="rect">
            <a:avLst/>
          </a:prstGeom>
        </p:spPr>
        <p:txBody>
          <a:bodyPr lIns="0" tIns="0" rIns="0" bIns="0">
            <a:spAutoFit/>
          </a:bodyPr>
          <a:lstStyle>
            <a:lvl1pPr marL="0" indent="0">
              <a:buNone/>
              <a:defRPr sz="2100" b="0" i="0">
                <a:latin typeface="Arial" charset="0"/>
                <a:ea typeface="Arial" charset="0"/>
                <a:cs typeface="Arial" charset="0"/>
              </a:defRPr>
            </a:lvl1pPr>
            <a:lvl2pPr marL="457200" indent="0">
              <a:buNone/>
              <a:defRPr sz="2100" b="0" i="0">
                <a:latin typeface="Arial" charset="0"/>
                <a:ea typeface="Arial" charset="0"/>
                <a:cs typeface="Arial" charset="0"/>
              </a:defRPr>
            </a:lvl2pPr>
            <a:lvl3pPr marL="914400" indent="0">
              <a:buNone/>
              <a:defRPr sz="2100" b="0" i="0">
                <a:latin typeface="Arial" charset="0"/>
                <a:ea typeface="Arial" charset="0"/>
                <a:cs typeface="Arial" charset="0"/>
              </a:defRPr>
            </a:lvl3pPr>
            <a:lvl4pPr marL="1371600" indent="0">
              <a:buNone/>
              <a:defRPr sz="2100" b="0" i="0">
                <a:latin typeface="Arial" charset="0"/>
                <a:ea typeface="Arial" charset="0"/>
                <a:cs typeface="Arial" charset="0"/>
              </a:defRPr>
            </a:lvl4pPr>
            <a:lvl5pPr marL="1828800" indent="0">
              <a:buNone/>
              <a:defRPr sz="2100" b="0" i="0">
                <a:latin typeface="Arial" charset="0"/>
                <a:ea typeface="Arial" charset="0"/>
                <a:cs typeface="Arial" charset="0"/>
              </a:defRPr>
            </a:lvl5pPr>
          </a:lstStyle>
          <a:p>
            <a:pPr lvl="0"/>
            <a:r>
              <a:rPr lang="en-US" dirty="0"/>
              <a:t>Click to edit Master </a:t>
            </a:r>
            <a:r>
              <a:rPr lang="en-US"/>
              <a:t>text styles</a:t>
            </a:r>
            <a:endParaRPr lang="en-US" dirty="0"/>
          </a:p>
        </p:txBody>
      </p:sp>
      <p:sp>
        <p:nvSpPr>
          <p:cNvPr id="9" name="Text Placeholder 8"/>
          <p:cNvSpPr>
            <a:spLocks noGrp="1"/>
          </p:cNvSpPr>
          <p:nvPr>
            <p:ph type="body" sz="quarter" idx="11" hasCustomPrompt="1"/>
          </p:nvPr>
        </p:nvSpPr>
        <p:spPr>
          <a:xfrm>
            <a:off x="762000" y="2127335"/>
            <a:ext cx="7458075" cy="461666"/>
          </a:xfrm>
          <a:prstGeom prst="rect">
            <a:avLst/>
          </a:prstGeom>
        </p:spPr>
        <p:txBody>
          <a:bodyPr lIns="0" tIns="0" rIns="0" bIns="0">
            <a:spAutoFit/>
          </a:bodyPr>
          <a:lstStyle>
            <a:lvl1pPr marL="0" indent="0">
              <a:buNone/>
              <a:defRPr sz="3000" b="1">
                <a:solidFill>
                  <a:schemeClr val="bg2"/>
                </a:solidFill>
                <a:latin typeface="Arial" charset="0"/>
                <a:ea typeface="Arial" charset="0"/>
                <a:cs typeface="Arial" charset="0"/>
              </a:defRPr>
            </a:lvl1pPr>
            <a:lvl2pPr marL="457200" indent="0">
              <a:buNone/>
              <a:defRPr sz="3000" b="1">
                <a:solidFill>
                  <a:srgbClr val="0099CC"/>
                </a:solidFill>
                <a:latin typeface="Arial" charset="0"/>
                <a:ea typeface="Arial" charset="0"/>
                <a:cs typeface="Arial" charset="0"/>
              </a:defRPr>
            </a:lvl2pPr>
            <a:lvl3pPr marL="914400" indent="0">
              <a:buNone/>
              <a:defRPr sz="3000" b="1">
                <a:solidFill>
                  <a:srgbClr val="0099CC"/>
                </a:solidFill>
                <a:latin typeface="Arial" charset="0"/>
                <a:ea typeface="Arial" charset="0"/>
                <a:cs typeface="Arial" charset="0"/>
              </a:defRPr>
            </a:lvl3pPr>
            <a:lvl4pPr marL="1371600" indent="0">
              <a:buNone/>
              <a:defRPr sz="3000" b="1">
                <a:solidFill>
                  <a:srgbClr val="0099CC"/>
                </a:solidFill>
                <a:latin typeface="Arial" charset="0"/>
                <a:ea typeface="Arial" charset="0"/>
                <a:cs typeface="Arial" charset="0"/>
              </a:defRPr>
            </a:lvl4pPr>
            <a:lvl5pPr marL="1828800" indent="0">
              <a:buNone/>
              <a:defRPr sz="3000" b="1">
                <a:solidFill>
                  <a:srgbClr val="0099CC"/>
                </a:solidFill>
                <a:latin typeface="Arial" charset="0"/>
                <a:ea typeface="Arial" charset="0"/>
                <a:cs typeface="Arial" charset="0"/>
              </a:defRPr>
            </a:lvl5pPr>
          </a:lstStyle>
          <a:p>
            <a:r>
              <a:rPr lang="en-US" dirty="0"/>
              <a:t>Click to edit Master subtitle style</a:t>
            </a:r>
          </a:p>
        </p:txBody>
      </p:sp>
      <p:sp>
        <p:nvSpPr>
          <p:cNvPr id="2" name="Title 1"/>
          <p:cNvSpPr>
            <a:spLocks noGrp="1"/>
          </p:cNvSpPr>
          <p:nvPr>
            <p:ph type="title"/>
          </p:nvPr>
        </p:nvSpPr>
        <p:spPr>
          <a:xfrm>
            <a:off x="761304" y="1464554"/>
            <a:ext cx="7459152" cy="630942"/>
          </a:xfrm>
          <a:prstGeom prst="rect">
            <a:avLst/>
          </a:prstGeom>
        </p:spPr>
        <p:txBody>
          <a:bodyPr lIns="0" tIns="0" rIns="0" bIns="0">
            <a:spAutoFit/>
          </a:bodyPr>
          <a:lstStyle>
            <a:lvl1pPr algn="l">
              <a:defRPr sz="4100" b="1" i="0">
                <a:latin typeface="Arial" charset="0"/>
                <a:ea typeface="Arial" charset="0"/>
                <a:cs typeface="Arial"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68374"/>
            <a:ext cx="9144000" cy="128962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b="46000"/>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28650" y="4705020"/>
            <a:ext cx="7886700" cy="461665"/>
          </a:xfrm>
          <a:prstGeom prst="rect">
            <a:avLst/>
          </a:prstGeom>
        </p:spPr>
        <p:txBody>
          <a:bodyPr lIns="0" tIns="0" rIns="0" bIns="0">
            <a:spAutoFit/>
          </a:bodyPr>
          <a:lstStyle>
            <a:lvl1pPr marL="0" indent="0">
              <a:buNone/>
              <a:defRPr sz="3000" b="1">
                <a:solidFill>
                  <a:schemeClr val="bg2"/>
                </a:solidFill>
                <a:latin typeface="Arial" charset="0"/>
                <a:ea typeface="Arial" charset="0"/>
                <a:cs typeface="Arial" charset="0"/>
              </a:defRPr>
            </a:lvl1pPr>
            <a:lvl2pPr>
              <a:defRPr sz="3000">
                <a:latin typeface="Arial" charset="0"/>
                <a:ea typeface="Arial" charset="0"/>
                <a:cs typeface="Arial" charset="0"/>
              </a:defRPr>
            </a:lvl2pPr>
            <a:lvl3pPr>
              <a:defRPr sz="3000">
                <a:latin typeface="Arial" charset="0"/>
                <a:ea typeface="Arial" charset="0"/>
                <a:cs typeface="Arial" charset="0"/>
              </a:defRPr>
            </a:lvl3pPr>
            <a:lvl4pPr>
              <a:defRPr sz="3000">
                <a:latin typeface="Arial" charset="0"/>
                <a:ea typeface="Arial" charset="0"/>
                <a:cs typeface="Arial" charset="0"/>
              </a:defRPr>
            </a:lvl4pPr>
            <a:lvl5pPr>
              <a:defRPr sz="3000">
                <a:latin typeface="Arial" charset="0"/>
                <a:ea typeface="Arial" charset="0"/>
                <a:cs typeface="Arial" charset="0"/>
              </a:defRPr>
            </a:lvl5pPr>
          </a:lstStyle>
          <a:p>
            <a:pPr lvl="0"/>
            <a:r>
              <a:rPr lang="en-US" dirty="0"/>
              <a:t>Click to edit Master text style</a:t>
            </a:r>
          </a:p>
        </p:txBody>
      </p:sp>
      <p:sp>
        <p:nvSpPr>
          <p:cNvPr id="6" name="Title 5"/>
          <p:cNvSpPr>
            <a:spLocks noGrp="1"/>
          </p:cNvSpPr>
          <p:nvPr>
            <p:ph type="title"/>
          </p:nvPr>
        </p:nvSpPr>
        <p:spPr>
          <a:xfrm>
            <a:off x="634304" y="4018011"/>
            <a:ext cx="7886700" cy="630942"/>
          </a:xfrm>
          <a:prstGeom prst="rect">
            <a:avLst/>
          </a:prstGeom>
        </p:spPr>
        <p:txBody>
          <a:bodyPr lIns="0" tIns="0" rIns="0" bIns="0">
            <a:spAutoFit/>
          </a:bodyPr>
          <a:lstStyle>
            <a:lvl1pPr algn="l">
              <a:defRPr sz="4100" b="1" i="0">
                <a:latin typeface="Arial" charset="0"/>
                <a:ea typeface="Arial" charset="0"/>
                <a:cs typeface="Arial" charset="0"/>
              </a:defRPr>
            </a:lvl1pPr>
          </a:lstStyle>
          <a:p>
            <a:r>
              <a:rPr lang="en-US" dirty="0"/>
              <a:t>Click to edit Master title style</a:t>
            </a:r>
          </a:p>
        </p:txBody>
      </p:sp>
      <p:sp>
        <p:nvSpPr>
          <p:cNvPr id="11" name="Text Placeholder 10"/>
          <p:cNvSpPr>
            <a:spLocks noGrp="1"/>
          </p:cNvSpPr>
          <p:nvPr>
            <p:ph type="body" sz="quarter" idx="11"/>
          </p:nvPr>
        </p:nvSpPr>
        <p:spPr>
          <a:xfrm>
            <a:off x="628650" y="5214939"/>
            <a:ext cx="7886700" cy="323165"/>
          </a:xfrm>
          <a:prstGeom prst="rect">
            <a:avLst/>
          </a:prstGeom>
        </p:spPr>
        <p:txBody>
          <a:bodyPr lIns="0" tIns="0" rIns="0" bIns="0">
            <a:spAutoFit/>
          </a:bodyPr>
          <a:lstStyle>
            <a:lvl1pPr marL="0" indent="0">
              <a:buNone/>
              <a:defRPr sz="2100" b="0" i="0">
                <a:latin typeface="Arial" charset="0"/>
                <a:ea typeface="Arial" charset="0"/>
                <a:cs typeface="Arial" charset="0"/>
              </a:defRPr>
            </a:lvl1pPr>
            <a:lvl2pPr marL="457200" indent="0">
              <a:buNone/>
              <a:defRPr sz="2000" b="0" i="0">
                <a:latin typeface="Arial" charset="0"/>
                <a:ea typeface="Arial" charset="0"/>
                <a:cs typeface="Arial" charset="0"/>
              </a:defRPr>
            </a:lvl2pPr>
            <a:lvl3pPr marL="914400" indent="0">
              <a:buNone/>
              <a:defRPr sz="2000" b="0" i="0">
                <a:latin typeface="Arial" charset="0"/>
                <a:ea typeface="Arial" charset="0"/>
                <a:cs typeface="Arial" charset="0"/>
              </a:defRPr>
            </a:lvl3pPr>
            <a:lvl4pPr marL="1371600" indent="0">
              <a:buNone/>
              <a:defRPr sz="2000" b="0" i="0">
                <a:latin typeface="Arial" charset="0"/>
                <a:ea typeface="Arial" charset="0"/>
                <a:cs typeface="Arial" charset="0"/>
              </a:defRPr>
            </a:lvl4pPr>
            <a:lvl5pPr marL="1828800" indent="0">
              <a:buNone/>
              <a:defRPr sz="2000" b="0" i="0">
                <a:latin typeface="Arial" charset="0"/>
                <a:ea typeface="Arial" charset="0"/>
                <a:cs typeface="Arial" charset="0"/>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34304" y="1724289"/>
            <a:ext cx="7886700" cy="323165"/>
          </a:xfrm>
          <a:prstGeom prst="rect">
            <a:avLst/>
          </a:prstGeom>
        </p:spPr>
        <p:txBody>
          <a:bodyPr lIns="0" tIns="0" rIns="0" bIns="0">
            <a:spAutoFit/>
          </a:bodyPr>
          <a:lstStyle>
            <a:lvl1pPr algn="l">
              <a:defRPr sz="2100" b="0" i="0">
                <a:latin typeface="Arial" charset="0"/>
                <a:ea typeface="Arial" charset="0"/>
                <a:cs typeface="Arial" charset="0"/>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b="46000"/>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28650" y="4705020"/>
            <a:ext cx="7886700" cy="461665"/>
          </a:xfrm>
          <a:prstGeom prst="rect">
            <a:avLst/>
          </a:prstGeom>
        </p:spPr>
        <p:txBody>
          <a:bodyPr lIns="0" tIns="0" rIns="0" bIns="0">
            <a:spAutoFit/>
          </a:bodyPr>
          <a:lstStyle>
            <a:lvl1pPr marL="0" indent="0">
              <a:buNone/>
              <a:defRPr sz="3000" b="1">
                <a:solidFill>
                  <a:schemeClr val="bg2"/>
                </a:solidFill>
                <a:latin typeface="Arial" charset="0"/>
                <a:ea typeface="Arial" charset="0"/>
                <a:cs typeface="Arial" charset="0"/>
              </a:defRPr>
            </a:lvl1pPr>
            <a:lvl2pPr>
              <a:defRPr sz="3000">
                <a:latin typeface="Arial" charset="0"/>
                <a:ea typeface="Arial" charset="0"/>
                <a:cs typeface="Arial" charset="0"/>
              </a:defRPr>
            </a:lvl2pPr>
            <a:lvl3pPr>
              <a:defRPr sz="3000">
                <a:latin typeface="Arial" charset="0"/>
                <a:ea typeface="Arial" charset="0"/>
                <a:cs typeface="Arial" charset="0"/>
              </a:defRPr>
            </a:lvl3pPr>
            <a:lvl4pPr>
              <a:defRPr sz="3000">
                <a:latin typeface="Arial" charset="0"/>
                <a:ea typeface="Arial" charset="0"/>
                <a:cs typeface="Arial" charset="0"/>
              </a:defRPr>
            </a:lvl4pPr>
            <a:lvl5pPr>
              <a:defRPr sz="3000">
                <a:latin typeface="Arial" charset="0"/>
                <a:ea typeface="Arial" charset="0"/>
                <a:cs typeface="Arial" charset="0"/>
              </a:defRPr>
            </a:lvl5pPr>
          </a:lstStyle>
          <a:p>
            <a:pPr lvl="0"/>
            <a:r>
              <a:rPr lang="en-US" dirty="0"/>
              <a:t>Click to edit Master text style</a:t>
            </a:r>
          </a:p>
        </p:txBody>
      </p:sp>
      <p:sp>
        <p:nvSpPr>
          <p:cNvPr id="6" name="Title 5"/>
          <p:cNvSpPr>
            <a:spLocks noGrp="1"/>
          </p:cNvSpPr>
          <p:nvPr>
            <p:ph type="title"/>
          </p:nvPr>
        </p:nvSpPr>
        <p:spPr>
          <a:xfrm>
            <a:off x="634304" y="4018011"/>
            <a:ext cx="7886700" cy="630942"/>
          </a:xfrm>
          <a:prstGeom prst="rect">
            <a:avLst/>
          </a:prstGeom>
        </p:spPr>
        <p:txBody>
          <a:bodyPr lIns="0" tIns="0" rIns="0" bIns="0">
            <a:spAutoFit/>
          </a:bodyPr>
          <a:lstStyle>
            <a:lvl1pPr algn="l">
              <a:defRPr sz="4100" b="1" i="0">
                <a:latin typeface="Arial" charset="0"/>
                <a:ea typeface="Arial" charset="0"/>
                <a:cs typeface="Arial" charset="0"/>
              </a:defRPr>
            </a:lvl1pPr>
          </a:lstStyle>
          <a:p>
            <a:r>
              <a:rPr lang="en-US" dirty="0"/>
              <a:t>Click to edit Master title style</a:t>
            </a:r>
          </a:p>
        </p:txBody>
      </p:sp>
      <p:sp>
        <p:nvSpPr>
          <p:cNvPr id="11" name="Text Placeholder 10"/>
          <p:cNvSpPr>
            <a:spLocks noGrp="1"/>
          </p:cNvSpPr>
          <p:nvPr>
            <p:ph type="body" sz="quarter" idx="11"/>
          </p:nvPr>
        </p:nvSpPr>
        <p:spPr>
          <a:xfrm>
            <a:off x="628650" y="5214939"/>
            <a:ext cx="7886700" cy="323165"/>
          </a:xfrm>
          <a:prstGeom prst="rect">
            <a:avLst/>
          </a:prstGeom>
        </p:spPr>
        <p:txBody>
          <a:bodyPr lIns="0" tIns="0" rIns="0" bIns="0">
            <a:spAutoFit/>
          </a:bodyPr>
          <a:lstStyle>
            <a:lvl1pPr marL="0" indent="0">
              <a:buNone/>
              <a:defRPr sz="2100" b="0" i="0">
                <a:latin typeface="Arial" charset="0"/>
                <a:ea typeface="Arial" charset="0"/>
                <a:cs typeface="Arial" charset="0"/>
              </a:defRPr>
            </a:lvl1pPr>
            <a:lvl2pPr marL="457200" indent="0">
              <a:buNone/>
              <a:defRPr sz="2000" b="0" i="0">
                <a:latin typeface="Arial" charset="0"/>
                <a:ea typeface="Arial" charset="0"/>
                <a:cs typeface="Arial" charset="0"/>
              </a:defRPr>
            </a:lvl2pPr>
            <a:lvl3pPr marL="914400" indent="0">
              <a:buNone/>
              <a:defRPr sz="2000" b="0" i="0">
                <a:latin typeface="Arial" charset="0"/>
                <a:ea typeface="Arial" charset="0"/>
                <a:cs typeface="Arial" charset="0"/>
              </a:defRPr>
            </a:lvl3pPr>
            <a:lvl4pPr marL="1371600" indent="0">
              <a:buNone/>
              <a:defRPr sz="2000" b="0" i="0">
                <a:latin typeface="Arial" charset="0"/>
                <a:ea typeface="Arial" charset="0"/>
                <a:cs typeface="Arial" charset="0"/>
              </a:defRPr>
            </a:lvl4pPr>
            <a:lvl5pPr marL="1828800" indent="0">
              <a:buNone/>
              <a:defRPr sz="2000" b="0" i="0">
                <a:latin typeface="Arial" charset="0"/>
                <a:ea typeface="Arial" charset="0"/>
                <a:cs typeface="Arial" charset="0"/>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b="46000"/>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28650" y="4705020"/>
            <a:ext cx="7886700" cy="461665"/>
          </a:xfrm>
          <a:prstGeom prst="rect">
            <a:avLst/>
          </a:prstGeom>
        </p:spPr>
        <p:txBody>
          <a:bodyPr lIns="0" tIns="0" rIns="0" bIns="0">
            <a:spAutoFit/>
          </a:bodyPr>
          <a:lstStyle>
            <a:lvl1pPr marL="0" indent="0">
              <a:buNone/>
              <a:defRPr sz="3000" b="1">
                <a:solidFill>
                  <a:schemeClr val="bg2"/>
                </a:solidFill>
                <a:latin typeface="Arial" charset="0"/>
                <a:ea typeface="Arial" charset="0"/>
                <a:cs typeface="Arial" charset="0"/>
              </a:defRPr>
            </a:lvl1pPr>
            <a:lvl2pPr>
              <a:defRPr sz="3000">
                <a:latin typeface="Arial" charset="0"/>
                <a:ea typeface="Arial" charset="0"/>
                <a:cs typeface="Arial" charset="0"/>
              </a:defRPr>
            </a:lvl2pPr>
            <a:lvl3pPr>
              <a:defRPr sz="3000">
                <a:latin typeface="Arial" charset="0"/>
                <a:ea typeface="Arial" charset="0"/>
                <a:cs typeface="Arial" charset="0"/>
              </a:defRPr>
            </a:lvl3pPr>
            <a:lvl4pPr>
              <a:defRPr sz="3000">
                <a:latin typeface="Arial" charset="0"/>
                <a:ea typeface="Arial" charset="0"/>
                <a:cs typeface="Arial" charset="0"/>
              </a:defRPr>
            </a:lvl4pPr>
            <a:lvl5pPr>
              <a:defRPr sz="3000">
                <a:latin typeface="Arial" charset="0"/>
                <a:ea typeface="Arial" charset="0"/>
                <a:cs typeface="Arial" charset="0"/>
              </a:defRPr>
            </a:lvl5pPr>
          </a:lstStyle>
          <a:p>
            <a:pPr lvl="0"/>
            <a:r>
              <a:rPr lang="en-US" dirty="0"/>
              <a:t>Click to edit Master text style</a:t>
            </a:r>
          </a:p>
        </p:txBody>
      </p:sp>
      <p:sp>
        <p:nvSpPr>
          <p:cNvPr id="6" name="Title 5"/>
          <p:cNvSpPr>
            <a:spLocks noGrp="1"/>
          </p:cNvSpPr>
          <p:nvPr>
            <p:ph type="title"/>
          </p:nvPr>
        </p:nvSpPr>
        <p:spPr>
          <a:xfrm>
            <a:off x="634304" y="4018011"/>
            <a:ext cx="7886700" cy="630942"/>
          </a:xfrm>
          <a:prstGeom prst="rect">
            <a:avLst/>
          </a:prstGeom>
        </p:spPr>
        <p:txBody>
          <a:bodyPr lIns="0" tIns="0" rIns="0" bIns="0">
            <a:spAutoFit/>
          </a:bodyPr>
          <a:lstStyle>
            <a:lvl1pPr algn="l">
              <a:defRPr sz="4100" b="1" i="0">
                <a:latin typeface="Arial" charset="0"/>
                <a:ea typeface="Arial" charset="0"/>
                <a:cs typeface="Arial" charset="0"/>
              </a:defRPr>
            </a:lvl1pPr>
          </a:lstStyle>
          <a:p>
            <a:r>
              <a:rPr lang="en-US" dirty="0"/>
              <a:t>Click to edit Master title style</a:t>
            </a:r>
          </a:p>
        </p:txBody>
      </p:sp>
      <p:sp>
        <p:nvSpPr>
          <p:cNvPr id="11" name="Text Placeholder 10"/>
          <p:cNvSpPr>
            <a:spLocks noGrp="1"/>
          </p:cNvSpPr>
          <p:nvPr>
            <p:ph type="body" sz="quarter" idx="11"/>
          </p:nvPr>
        </p:nvSpPr>
        <p:spPr>
          <a:xfrm>
            <a:off x="628650" y="5214939"/>
            <a:ext cx="7886700" cy="323165"/>
          </a:xfrm>
          <a:prstGeom prst="rect">
            <a:avLst/>
          </a:prstGeom>
        </p:spPr>
        <p:txBody>
          <a:bodyPr lIns="0" tIns="0" rIns="0" bIns="0">
            <a:spAutoFit/>
          </a:bodyPr>
          <a:lstStyle>
            <a:lvl1pPr marL="0" indent="0">
              <a:buNone/>
              <a:defRPr sz="2100" b="0" i="0">
                <a:latin typeface="Arial" charset="0"/>
                <a:ea typeface="Arial" charset="0"/>
                <a:cs typeface="Arial" charset="0"/>
              </a:defRPr>
            </a:lvl1pPr>
            <a:lvl2pPr marL="457200" indent="0">
              <a:buNone/>
              <a:defRPr sz="2000" b="0" i="0">
                <a:latin typeface="Arial" charset="0"/>
                <a:ea typeface="Arial" charset="0"/>
                <a:cs typeface="Arial" charset="0"/>
              </a:defRPr>
            </a:lvl2pPr>
            <a:lvl3pPr marL="914400" indent="0">
              <a:buNone/>
              <a:defRPr sz="2000" b="0" i="0">
                <a:latin typeface="Arial" charset="0"/>
                <a:ea typeface="Arial" charset="0"/>
                <a:cs typeface="Arial" charset="0"/>
              </a:defRPr>
            </a:lvl3pPr>
            <a:lvl4pPr marL="1371600" indent="0">
              <a:buNone/>
              <a:defRPr sz="2000" b="0" i="0">
                <a:latin typeface="Arial" charset="0"/>
                <a:ea typeface="Arial" charset="0"/>
                <a:cs typeface="Arial" charset="0"/>
              </a:defRPr>
            </a:lvl4pPr>
            <a:lvl5pPr marL="1828800" indent="0">
              <a:buNone/>
              <a:defRPr sz="2000" b="0" i="0">
                <a:latin typeface="Arial" charset="0"/>
                <a:ea typeface="Arial" charset="0"/>
                <a:cs typeface="Arial" charset="0"/>
              </a:defRPr>
            </a:lvl5pPr>
          </a:lstStyle>
          <a:p>
            <a:pPr lvl="0"/>
            <a:r>
              <a:rPr lang="en-US" dirty="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34304" y="1724289"/>
            <a:ext cx="7886700" cy="323165"/>
          </a:xfrm>
          <a:prstGeom prst="rect">
            <a:avLst/>
          </a:prstGeom>
        </p:spPr>
        <p:txBody>
          <a:bodyPr lIns="0" tIns="0" rIns="0" bIns="0">
            <a:spAutoFit/>
          </a:bodyPr>
          <a:lstStyle>
            <a:lvl1pPr algn="l">
              <a:defRPr sz="2100" b="0" i="0">
                <a:latin typeface="Arial" charset="0"/>
                <a:ea typeface="Arial" charset="0"/>
                <a:cs typeface="Arial" charset="0"/>
              </a:defRPr>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b="46000"/>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28650" y="4705020"/>
            <a:ext cx="7886700" cy="461665"/>
          </a:xfrm>
          <a:prstGeom prst="rect">
            <a:avLst/>
          </a:prstGeom>
        </p:spPr>
        <p:txBody>
          <a:bodyPr lIns="0" tIns="0" rIns="0" bIns="0">
            <a:spAutoFit/>
          </a:bodyPr>
          <a:lstStyle>
            <a:lvl1pPr marL="0" indent="0">
              <a:buNone/>
              <a:defRPr sz="3000" b="1">
                <a:solidFill>
                  <a:schemeClr val="bg2"/>
                </a:solidFill>
                <a:latin typeface="Arial" charset="0"/>
                <a:ea typeface="Arial" charset="0"/>
                <a:cs typeface="Arial" charset="0"/>
              </a:defRPr>
            </a:lvl1pPr>
            <a:lvl2pPr>
              <a:defRPr sz="3000">
                <a:latin typeface="Arial" charset="0"/>
                <a:ea typeface="Arial" charset="0"/>
                <a:cs typeface="Arial" charset="0"/>
              </a:defRPr>
            </a:lvl2pPr>
            <a:lvl3pPr>
              <a:defRPr sz="3000">
                <a:latin typeface="Arial" charset="0"/>
                <a:ea typeface="Arial" charset="0"/>
                <a:cs typeface="Arial" charset="0"/>
              </a:defRPr>
            </a:lvl3pPr>
            <a:lvl4pPr>
              <a:defRPr sz="3000">
                <a:latin typeface="Arial" charset="0"/>
                <a:ea typeface="Arial" charset="0"/>
                <a:cs typeface="Arial" charset="0"/>
              </a:defRPr>
            </a:lvl4pPr>
            <a:lvl5pPr>
              <a:defRPr sz="3000">
                <a:latin typeface="Arial" charset="0"/>
                <a:ea typeface="Arial" charset="0"/>
                <a:cs typeface="Arial" charset="0"/>
              </a:defRPr>
            </a:lvl5pPr>
          </a:lstStyle>
          <a:p>
            <a:pPr lvl="0"/>
            <a:r>
              <a:rPr lang="en-US" dirty="0"/>
              <a:t>Click to edit Master text style</a:t>
            </a:r>
          </a:p>
        </p:txBody>
      </p:sp>
      <p:sp>
        <p:nvSpPr>
          <p:cNvPr id="6" name="Title 5"/>
          <p:cNvSpPr>
            <a:spLocks noGrp="1"/>
          </p:cNvSpPr>
          <p:nvPr>
            <p:ph type="title"/>
          </p:nvPr>
        </p:nvSpPr>
        <p:spPr>
          <a:xfrm>
            <a:off x="634304" y="4018011"/>
            <a:ext cx="7886700" cy="630942"/>
          </a:xfrm>
          <a:prstGeom prst="rect">
            <a:avLst/>
          </a:prstGeom>
        </p:spPr>
        <p:txBody>
          <a:bodyPr lIns="0" tIns="0" rIns="0" bIns="0">
            <a:spAutoFit/>
          </a:bodyPr>
          <a:lstStyle>
            <a:lvl1pPr algn="l">
              <a:defRPr sz="4100" b="1" i="0">
                <a:latin typeface="Arial" charset="0"/>
                <a:ea typeface="Arial" charset="0"/>
                <a:cs typeface="Arial" charset="0"/>
              </a:defRPr>
            </a:lvl1pPr>
          </a:lstStyle>
          <a:p>
            <a:r>
              <a:rPr lang="en-US" dirty="0"/>
              <a:t>Click to edit Master title style</a:t>
            </a:r>
          </a:p>
        </p:txBody>
      </p:sp>
      <p:sp>
        <p:nvSpPr>
          <p:cNvPr id="11" name="Text Placeholder 10"/>
          <p:cNvSpPr>
            <a:spLocks noGrp="1"/>
          </p:cNvSpPr>
          <p:nvPr>
            <p:ph type="body" sz="quarter" idx="11"/>
          </p:nvPr>
        </p:nvSpPr>
        <p:spPr>
          <a:xfrm>
            <a:off x="628650" y="5214939"/>
            <a:ext cx="7886700" cy="323165"/>
          </a:xfrm>
          <a:prstGeom prst="rect">
            <a:avLst/>
          </a:prstGeom>
        </p:spPr>
        <p:txBody>
          <a:bodyPr lIns="0" tIns="0" rIns="0" bIns="0">
            <a:spAutoFit/>
          </a:bodyPr>
          <a:lstStyle>
            <a:lvl1pPr marL="0" indent="0">
              <a:buNone/>
              <a:defRPr sz="2100" b="0" i="0">
                <a:latin typeface="Arial" charset="0"/>
                <a:ea typeface="Arial" charset="0"/>
                <a:cs typeface="Arial" charset="0"/>
              </a:defRPr>
            </a:lvl1pPr>
            <a:lvl2pPr marL="457200" indent="0">
              <a:buNone/>
              <a:defRPr sz="2000" b="0" i="0">
                <a:latin typeface="Arial" charset="0"/>
                <a:ea typeface="Arial" charset="0"/>
                <a:cs typeface="Arial" charset="0"/>
              </a:defRPr>
            </a:lvl2pPr>
            <a:lvl3pPr marL="914400" indent="0">
              <a:buNone/>
              <a:defRPr sz="2000" b="0" i="0">
                <a:latin typeface="Arial" charset="0"/>
                <a:ea typeface="Arial" charset="0"/>
                <a:cs typeface="Arial" charset="0"/>
              </a:defRPr>
            </a:lvl3pPr>
            <a:lvl4pPr marL="1371600" indent="0">
              <a:buNone/>
              <a:defRPr sz="2000" b="0" i="0">
                <a:latin typeface="Arial" charset="0"/>
                <a:ea typeface="Arial" charset="0"/>
                <a:cs typeface="Arial" charset="0"/>
              </a:defRPr>
            </a:lvl4pPr>
            <a:lvl5pPr marL="1828800" indent="0">
              <a:buNone/>
              <a:defRPr sz="2000" b="0" i="0">
                <a:latin typeface="Arial" charset="0"/>
                <a:ea typeface="Arial" charset="0"/>
                <a:cs typeface="Arial" charset="0"/>
              </a:defRPr>
            </a:lvl5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635043" y="2031225"/>
            <a:ext cx="7880511" cy="461665"/>
          </a:xfrm>
          <a:prstGeom prst="rect">
            <a:avLst/>
          </a:prstGeom>
        </p:spPr>
        <p:txBody>
          <a:bodyPr lIns="0" tIns="0" rIns="0" bIns="0">
            <a:spAutoFit/>
          </a:bodyPr>
          <a:lstStyle>
            <a:lvl1pPr marL="0" indent="0" algn="l">
              <a:spcBef>
                <a:spcPts val="0"/>
              </a:spcBef>
              <a:buNone/>
              <a:defRPr sz="3000" b="1" i="0" baseline="0">
                <a:solidFill>
                  <a:schemeClr val="bg2"/>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 Master subtitle style</a:t>
            </a:r>
          </a:p>
        </p:txBody>
      </p:sp>
      <p:sp>
        <p:nvSpPr>
          <p:cNvPr id="23" name="Title 1"/>
          <p:cNvSpPr>
            <a:spLocks noGrp="1"/>
          </p:cNvSpPr>
          <p:nvPr>
            <p:ph type="title"/>
          </p:nvPr>
        </p:nvSpPr>
        <p:spPr>
          <a:xfrm>
            <a:off x="638050" y="1343541"/>
            <a:ext cx="7877504" cy="630942"/>
          </a:xfrm>
          <a:prstGeom prst="rect">
            <a:avLst/>
          </a:prstGeom>
        </p:spPr>
        <p:txBody>
          <a:bodyPr wrap="square" lIns="0" tIns="0" rIns="0" bIns="0">
            <a:spAutoFit/>
          </a:bodyPr>
          <a:lstStyle>
            <a:lvl1pPr algn="l">
              <a:defRPr sz="4100" b="1" i="0" cap="none">
                <a:solidFill>
                  <a:schemeClr val="tx1"/>
                </a:solidFill>
                <a:latin typeface="Arial"/>
                <a:cs typeface="Arial"/>
              </a:defRPr>
            </a:lvl1pPr>
          </a:lstStyle>
          <a:p>
            <a:r>
              <a:rPr lang="en-US" dirty="0"/>
              <a:t>Click to edit Master title style</a:t>
            </a:r>
          </a:p>
        </p:txBody>
      </p:sp>
      <p:sp>
        <p:nvSpPr>
          <p:cNvPr id="33" name="Text Placeholder 32"/>
          <p:cNvSpPr>
            <a:spLocks noGrp="1"/>
          </p:cNvSpPr>
          <p:nvPr>
            <p:ph type="body" sz="quarter" idx="10"/>
          </p:nvPr>
        </p:nvSpPr>
        <p:spPr>
          <a:xfrm>
            <a:off x="634304" y="2540138"/>
            <a:ext cx="7881250" cy="323165"/>
          </a:xfrm>
          <a:prstGeom prst="rect">
            <a:avLst/>
          </a:prstGeom>
        </p:spPr>
        <p:txBody>
          <a:bodyPr vert="horz" wrap="square" lIns="0" tIns="0" rIns="0" bIns="0">
            <a:spAutoFit/>
          </a:bodyPr>
          <a:lstStyle>
            <a:lvl1pPr marL="0" indent="0">
              <a:spcBef>
                <a:spcPts val="0"/>
              </a:spcBef>
              <a:spcAft>
                <a:spcPts val="0"/>
              </a:spcAft>
              <a:buNone/>
              <a:defRPr sz="2100">
                <a:latin typeface="Arial"/>
              </a:defRPr>
            </a:lvl1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68374"/>
            <a:ext cx="9144000" cy="1289626"/>
          </a:xfrm>
          <a:prstGeom prst="rect">
            <a:avLst/>
          </a:prstGeom>
          <a:solidFill>
            <a:schemeClr val="bg1"/>
          </a:solidFill>
        </p:spPr>
      </p:pic>
    </p:spTree>
    <p:extLst>
      <p:ext uri="{BB962C8B-B14F-4D97-AF65-F5344CB8AC3E}">
        <p14:creationId xmlns:p14="http://schemas.microsoft.com/office/powerpoint/2010/main" val="63881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635043" y="2031225"/>
            <a:ext cx="7880511" cy="461665"/>
          </a:xfrm>
          <a:prstGeom prst="rect">
            <a:avLst/>
          </a:prstGeom>
        </p:spPr>
        <p:txBody>
          <a:bodyPr lIns="0" tIns="0" rIns="0" bIns="0">
            <a:spAutoFit/>
          </a:bodyPr>
          <a:lstStyle>
            <a:lvl1pPr marL="0" indent="0" algn="l">
              <a:spcBef>
                <a:spcPts val="0"/>
              </a:spcBef>
              <a:buNone/>
              <a:defRPr sz="3000" b="1" i="0" baseline="0">
                <a:solidFill>
                  <a:schemeClr val="bg2"/>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 Master subtitle style</a:t>
            </a:r>
          </a:p>
        </p:txBody>
      </p:sp>
      <p:sp>
        <p:nvSpPr>
          <p:cNvPr id="23" name="Title 1"/>
          <p:cNvSpPr>
            <a:spLocks noGrp="1"/>
          </p:cNvSpPr>
          <p:nvPr>
            <p:ph type="title"/>
          </p:nvPr>
        </p:nvSpPr>
        <p:spPr>
          <a:xfrm>
            <a:off x="638050" y="1343541"/>
            <a:ext cx="7877504" cy="630942"/>
          </a:xfrm>
          <a:prstGeom prst="rect">
            <a:avLst/>
          </a:prstGeom>
        </p:spPr>
        <p:txBody>
          <a:bodyPr wrap="square" lIns="0" tIns="0" rIns="0" bIns="0">
            <a:spAutoFit/>
          </a:bodyPr>
          <a:lstStyle>
            <a:lvl1pPr algn="l">
              <a:defRPr sz="4100" b="1" i="0" cap="none">
                <a:solidFill>
                  <a:schemeClr val="tx1"/>
                </a:solidFill>
                <a:latin typeface="Arial"/>
                <a:cs typeface="Arial"/>
              </a:defRPr>
            </a:lvl1pPr>
          </a:lstStyle>
          <a:p>
            <a:r>
              <a:rPr lang="en-US" dirty="0"/>
              <a:t>Click to edit Master title style</a:t>
            </a:r>
          </a:p>
        </p:txBody>
      </p:sp>
      <p:sp>
        <p:nvSpPr>
          <p:cNvPr id="33" name="Text Placeholder 32"/>
          <p:cNvSpPr>
            <a:spLocks noGrp="1"/>
          </p:cNvSpPr>
          <p:nvPr>
            <p:ph type="body" sz="quarter" idx="10"/>
          </p:nvPr>
        </p:nvSpPr>
        <p:spPr>
          <a:xfrm>
            <a:off x="634304" y="2540138"/>
            <a:ext cx="7881250" cy="323165"/>
          </a:xfrm>
          <a:prstGeom prst="rect">
            <a:avLst/>
          </a:prstGeom>
        </p:spPr>
        <p:txBody>
          <a:bodyPr vert="horz" wrap="square" lIns="0" tIns="0" rIns="0" bIns="0">
            <a:spAutoFit/>
          </a:bodyPr>
          <a:lstStyle>
            <a:lvl1pPr marL="0" indent="0">
              <a:spcBef>
                <a:spcPts val="0"/>
              </a:spcBef>
              <a:spcAft>
                <a:spcPts val="0"/>
              </a:spcAft>
              <a:buNone/>
              <a:defRPr sz="2100">
                <a:latin typeface="Arial"/>
              </a:defRPr>
            </a:lvl1pPr>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68374"/>
            <a:ext cx="9144000" cy="1289626"/>
          </a:xfrm>
          <a:prstGeom prst="rect">
            <a:avLst/>
          </a:prstGeom>
          <a:noFill/>
        </p:spPr>
      </p:pic>
    </p:spTree>
    <p:extLst>
      <p:ext uri="{BB962C8B-B14F-4D97-AF65-F5344CB8AC3E}">
        <p14:creationId xmlns:p14="http://schemas.microsoft.com/office/powerpoint/2010/main" val="230406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3" name="Title 1"/>
          <p:cNvSpPr>
            <a:spLocks noGrp="1"/>
          </p:cNvSpPr>
          <p:nvPr>
            <p:ph type="title"/>
          </p:nvPr>
        </p:nvSpPr>
        <p:spPr>
          <a:xfrm>
            <a:off x="638050" y="1378337"/>
            <a:ext cx="7869363" cy="461665"/>
          </a:xfrm>
          <a:prstGeom prst="rect">
            <a:avLst/>
          </a:prstGeom>
        </p:spPr>
        <p:txBody>
          <a:bodyPr wrap="square" lIns="0" tIns="0" rIns="0" bIns="0">
            <a:spAutoFit/>
          </a:bodyPr>
          <a:lstStyle>
            <a:lvl1pPr algn="l">
              <a:defRPr sz="3000" b="1" i="0" cap="none">
                <a:solidFill>
                  <a:schemeClr val="bg2"/>
                </a:solidFill>
                <a:latin typeface="Arial"/>
                <a:cs typeface="Arial"/>
              </a:defRPr>
            </a:lvl1pPr>
          </a:lstStyle>
          <a:p>
            <a:r>
              <a:rPr lang="en-US" dirty="0"/>
              <a:t>Click to edit Master title style</a:t>
            </a:r>
          </a:p>
        </p:txBody>
      </p:sp>
      <p:sp>
        <p:nvSpPr>
          <p:cNvPr id="16" name="Text Placeholder 14"/>
          <p:cNvSpPr>
            <a:spLocks noGrp="1"/>
          </p:cNvSpPr>
          <p:nvPr>
            <p:ph type="body" sz="quarter" idx="13"/>
          </p:nvPr>
        </p:nvSpPr>
        <p:spPr>
          <a:xfrm>
            <a:off x="635000" y="2009775"/>
            <a:ext cx="7872413" cy="307777"/>
          </a:xfrm>
          <a:prstGeom prst="rect">
            <a:avLst/>
          </a:prstGeom>
        </p:spPr>
        <p:txBody>
          <a:bodyPr vert="horz" lIns="0" tIns="0" rIns="0" bIns="0">
            <a:spAutoFit/>
          </a:bodyPr>
          <a:lstStyle>
            <a:lvl1pPr marL="0" indent="0" algn="l">
              <a:spcBef>
                <a:spcPts val="0"/>
              </a:spcBef>
              <a:spcAft>
                <a:spcPts val="0"/>
              </a:spcAft>
              <a:buNone/>
              <a:defRPr sz="2000" baseline="0">
                <a:latin typeface="Arial"/>
              </a:defRPr>
            </a:lvl1pPr>
          </a:lstStyle>
          <a:p>
            <a:pPr lvl="0"/>
            <a:r>
              <a:rPr lang="en-US"/>
              <a:t>Click to edit Master text styles</a:t>
            </a:r>
          </a:p>
        </p:txBody>
      </p:sp>
    </p:spTree>
    <p:extLst>
      <p:ext uri="{BB962C8B-B14F-4D97-AF65-F5344CB8AC3E}">
        <p14:creationId xmlns:p14="http://schemas.microsoft.com/office/powerpoint/2010/main" val="227308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638050" y="1378337"/>
            <a:ext cx="7847632" cy="461665"/>
          </a:xfrm>
          <a:prstGeom prst="rect">
            <a:avLst/>
          </a:prstGeom>
        </p:spPr>
        <p:txBody>
          <a:bodyPr wrap="square" lIns="0" tIns="0" rIns="0" bIns="0">
            <a:spAutoFit/>
          </a:bodyPr>
          <a:lstStyle>
            <a:lvl1pPr algn="l">
              <a:defRPr sz="3000" b="1" i="0" cap="none">
                <a:solidFill>
                  <a:schemeClr val="bg2"/>
                </a:solidFill>
                <a:latin typeface="Arial"/>
                <a:cs typeface="Arial"/>
              </a:defRPr>
            </a:lvl1pPr>
          </a:lstStyle>
          <a:p>
            <a:r>
              <a:rPr lang="en-US" dirty="0"/>
              <a:t>Click to edit Master title style</a:t>
            </a:r>
          </a:p>
        </p:txBody>
      </p:sp>
      <p:sp>
        <p:nvSpPr>
          <p:cNvPr id="11" name="Text Placeholder 14"/>
          <p:cNvSpPr>
            <a:spLocks noGrp="1"/>
          </p:cNvSpPr>
          <p:nvPr>
            <p:ph type="body" sz="quarter" idx="14"/>
          </p:nvPr>
        </p:nvSpPr>
        <p:spPr>
          <a:xfrm>
            <a:off x="635001" y="2001076"/>
            <a:ext cx="3780000" cy="307777"/>
          </a:xfrm>
          <a:prstGeom prst="rect">
            <a:avLst/>
          </a:prstGeom>
        </p:spPr>
        <p:txBody>
          <a:bodyPr vert="horz" lIns="0" tIns="0" rIns="0" bIns="0">
            <a:spAutoFit/>
          </a:bodyPr>
          <a:lstStyle>
            <a:lvl1pPr marL="0" indent="0" algn="l">
              <a:spcBef>
                <a:spcPts val="0"/>
              </a:spcBef>
              <a:spcAft>
                <a:spcPts val="0"/>
              </a:spcAft>
              <a:buNone/>
              <a:defRPr sz="2000" baseline="0">
                <a:latin typeface="Arial"/>
              </a:defRPr>
            </a:lvl1pPr>
          </a:lstStyle>
          <a:p>
            <a:pPr lvl="0"/>
            <a:r>
              <a:rPr lang="en-US"/>
              <a:t>Click to edit Master text styles</a:t>
            </a:r>
          </a:p>
        </p:txBody>
      </p:sp>
      <p:sp>
        <p:nvSpPr>
          <p:cNvPr id="13" name="Picture Placeholder 12"/>
          <p:cNvSpPr>
            <a:spLocks noGrp="1"/>
          </p:cNvSpPr>
          <p:nvPr>
            <p:ph type="pic" sz="quarter" idx="15"/>
          </p:nvPr>
        </p:nvSpPr>
        <p:spPr>
          <a:xfrm>
            <a:off x="4705682" y="2001076"/>
            <a:ext cx="3780000" cy="307777"/>
          </a:xfrm>
          <a:prstGeom prst="rect">
            <a:avLst/>
          </a:prstGeom>
        </p:spPr>
        <p:txBody>
          <a:bodyPr vert="horz" lIns="0" tIns="0" rIns="0" bIns="0">
            <a:spAutoFit/>
          </a:bodyPr>
          <a:lstStyle>
            <a:lvl1pPr marL="0" indent="0">
              <a:spcBef>
                <a:spcPts val="0"/>
              </a:spcBef>
              <a:spcAft>
                <a:spcPts val="0"/>
              </a:spcAft>
              <a:buNone/>
              <a:defRPr sz="2000" b="0" i="0" baseline="0">
                <a:latin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899291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638050" y="1378337"/>
            <a:ext cx="7847632" cy="461665"/>
          </a:xfrm>
          <a:prstGeom prst="rect">
            <a:avLst/>
          </a:prstGeom>
        </p:spPr>
        <p:txBody>
          <a:bodyPr wrap="square" lIns="0" tIns="0" rIns="0" bIns="0">
            <a:spAutoFit/>
          </a:bodyPr>
          <a:lstStyle>
            <a:lvl1pPr algn="l">
              <a:defRPr sz="3000" b="1" i="0" cap="none">
                <a:solidFill>
                  <a:schemeClr val="bg2"/>
                </a:solidFill>
                <a:latin typeface="Arial"/>
                <a:cs typeface="Arial"/>
              </a:defRPr>
            </a:lvl1pPr>
          </a:lstStyle>
          <a:p>
            <a:r>
              <a:rPr lang="en-US" dirty="0"/>
              <a:t>Click to edit Master title style</a:t>
            </a:r>
          </a:p>
        </p:txBody>
      </p:sp>
      <p:sp>
        <p:nvSpPr>
          <p:cNvPr id="12" name="Picture Placeholder 12"/>
          <p:cNvSpPr>
            <a:spLocks noGrp="1"/>
          </p:cNvSpPr>
          <p:nvPr>
            <p:ph type="pic" sz="quarter" idx="15"/>
          </p:nvPr>
        </p:nvSpPr>
        <p:spPr>
          <a:xfrm>
            <a:off x="634970" y="2001076"/>
            <a:ext cx="7850712" cy="307777"/>
          </a:xfrm>
          <a:prstGeom prst="rect">
            <a:avLst/>
          </a:prstGeom>
        </p:spPr>
        <p:txBody>
          <a:bodyPr vert="horz" lIns="0" tIns="0" rIns="0" bIns="0">
            <a:spAutoFit/>
          </a:bodyPr>
          <a:lstStyle>
            <a:lvl1pPr marL="0" indent="0">
              <a:spcBef>
                <a:spcPts val="0"/>
              </a:spcBef>
              <a:spcAft>
                <a:spcPts val="0"/>
              </a:spcAft>
              <a:buNone/>
              <a:defRPr sz="2000" b="0" i="0" baseline="0">
                <a:latin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96902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a:prstGeom prst="rect">
            <a:avLst/>
          </a:prstGeom>
        </p:spPr>
        <p:txBody>
          <a:bodyPr vert="horz"/>
          <a:lstStyle>
            <a:lvl1pPr>
              <a:buNone/>
              <a:defRPr sz="2000" baseline="0">
                <a:latin typeface="Arial"/>
              </a:defRPr>
            </a:lvl1pPr>
          </a:lstStyle>
          <a:p>
            <a:pPr lvl="0"/>
            <a:r>
              <a:rPr lang="en-US" noProof="0"/>
              <a:t>Click icon to add picture</a:t>
            </a:r>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627529" y="1180353"/>
            <a:ext cx="4153647" cy="4407647"/>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762042" y="2611438"/>
            <a:ext cx="3862251" cy="461665"/>
          </a:xfrm>
          <a:prstGeom prst="rect">
            <a:avLst/>
          </a:prstGeom>
        </p:spPr>
        <p:txBody>
          <a:bodyPr lIns="0" tIns="0" rIns="0" bIns="0">
            <a:spAutoFit/>
          </a:bodyPr>
          <a:lstStyle>
            <a:lvl1pPr marL="0" indent="0">
              <a:buNone/>
              <a:defRPr sz="3000" b="1" i="0">
                <a:solidFill>
                  <a:schemeClr val="bg2"/>
                </a:solidFill>
                <a:latin typeface="Arial" charset="0"/>
                <a:ea typeface="Arial" charset="0"/>
                <a:cs typeface="Arial" charset="0"/>
              </a:defRPr>
            </a:lvl1pPr>
            <a:lvl2pPr marL="457200" indent="0">
              <a:buNone/>
              <a:defRPr sz="3000" b="1" i="0">
                <a:solidFill>
                  <a:srgbClr val="0099CC"/>
                </a:solidFill>
                <a:latin typeface="Arial" charset="0"/>
                <a:ea typeface="Arial" charset="0"/>
                <a:cs typeface="Arial" charset="0"/>
              </a:defRPr>
            </a:lvl2pPr>
            <a:lvl3pPr marL="914400" indent="0">
              <a:buNone/>
              <a:defRPr sz="3000" b="1" i="0">
                <a:solidFill>
                  <a:srgbClr val="0099CC"/>
                </a:solidFill>
                <a:latin typeface="Arial" charset="0"/>
                <a:ea typeface="Arial" charset="0"/>
                <a:cs typeface="Arial" charset="0"/>
              </a:defRPr>
            </a:lvl3pPr>
            <a:lvl4pPr marL="1371600" indent="0">
              <a:buNone/>
              <a:defRPr sz="3000" b="1" i="0">
                <a:solidFill>
                  <a:srgbClr val="0099CC"/>
                </a:solidFill>
                <a:latin typeface="Arial" charset="0"/>
                <a:ea typeface="Arial" charset="0"/>
                <a:cs typeface="Arial" charset="0"/>
              </a:defRPr>
            </a:lvl4pPr>
            <a:lvl5pPr marL="1828800" indent="0">
              <a:buNone/>
              <a:defRPr sz="3000" b="1" i="0">
                <a:solidFill>
                  <a:srgbClr val="0099CC"/>
                </a:solidFill>
                <a:latin typeface="Arial" charset="0"/>
                <a:ea typeface="Arial" charset="0"/>
                <a:cs typeface="Arial" charset="0"/>
              </a:defRPr>
            </a:lvl5pPr>
          </a:lstStyle>
          <a:p>
            <a:r>
              <a:rPr lang="en-US" dirty="0"/>
              <a:t>Click to add subtitle</a:t>
            </a:r>
          </a:p>
        </p:txBody>
      </p:sp>
      <p:sp>
        <p:nvSpPr>
          <p:cNvPr id="2" name="Title 1"/>
          <p:cNvSpPr>
            <a:spLocks noGrp="1"/>
          </p:cNvSpPr>
          <p:nvPr>
            <p:ph type="title"/>
          </p:nvPr>
        </p:nvSpPr>
        <p:spPr>
          <a:xfrm>
            <a:off x="765051" y="1343540"/>
            <a:ext cx="3859243" cy="1892826"/>
          </a:xfrm>
          <a:prstGeom prst="rect">
            <a:avLst/>
          </a:prstGeom>
        </p:spPr>
        <p:txBody>
          <a:bodyPr wrap="square" lIns="0" tIns="0" rIns="0" bIns="0">
            <a:spAutoFit/>
          </a:bodyPr>
          <a:lstStyle>
            <a:lvl1pPr algn="l">
              <a:defRPr sz="4100" b="1" i="0">
                <a:latin typeface="Arial" charset="0"/>
                <a:ea typeface="Arial" charset="0"/>
                <a:cs typeface="Arial" charset="0"/>
              </a:defRPr>
            </a:lvl1pPr>
          </a:lstStyle>
          <a:p>
            <a:r>
              <a:rPr lang="en-US" dirty="0"/>
              <a:t>Click to edit Master title style</a:t>
            </a:r>
          </a:p>
        </p:txBody>
      </p:sp>
      <p:sp>
        <p:nvSpPr>
          <p:cNvPr id="10" name="Text Placeholder 9"/>
          <p:cNvSpPr>
            <a:spLocks noGrp="1"/>
          </p:cNvSpPr>
          <p:nvPr>
            <p:ph type="body" sz="quarter" idx="12"/>
          </p:nvPr>
        </p:nvSpPr>
        <p:spPr>
          <a:xfrm>
            <a:off x="761303" y="3126157"/>
            <a:ext cx="3862989" cy="323165"/>
          </a:xfrm>
          <a:prstGeom prst="rect">
            <a:avLst/>
          </a:prstGeom>
        </p:spPr>
        <p:txBody>
          <a:bodyPr lIns="0" tIns="0" rIns="0" bIns="0">
            <a:spAutoFit/>
          </a:bodyPr>
          <a:lstStyle>
            <a:lvl1pPr marL="0" indent="0">
              <a:buNone/>
              <a:defRPr sz="2100" b="0" i="0">
                <a:latin typeface="Arial" charset="0"/>
                <a:ea typeface="Arial" charset="0"/>
                <a:cs typeface="Arial" charset="0"/>
              </a:defRPr>
            </a:lvl1pPr>
            <a:lvl2pPr marL="457200" indent="0">
              <a:buNone/>
              <a:defRPr sz="2100" b="0" i="0">
                <a:latin typeface="Arial" charset="0"/>
                <a:ea typeface="Arial" charset="0"/>
                <a:cs typeface="Arial" charset="0"/>
              </a:defRPr>
            </a:lvl2pPr>
            <a:lvl3pPr marL="914400" indent="0">
              <a:buNone/>
              <a:defRPr sz="2100" b="0" i="0">
                <a:latin typeface="Arial" charset="0"/>
                <a:ea typeface="Arial" charset="0"/>
                <a:cs typeface="Arial" charset="0"/>
              </a:defRPr>
            </a:lvl3pPr>
            <a:lvl4pPr marL="1371600" indent="0">
              <a:buNone/>
              <a:defRPr sz="2100" b="0" i="0">
                <a:latin typeface="Arial" charset="0"/>
                <a:ea typeface="Arial" charset="0"/>
                <a:cs typeface="Arial" charset="0"/>
              </a:defRPr>
            </a:lvl4pPr>
            <a:lvl5pPr marL="1828800" indent="0">
              <a:buNone/>
              <a:defRPr sz="2100" b="0" i="0">
                <a:latin typeface="Arial" charset="0"/>
                <a:ea typeface="Arial" charset="0"/>
                <a:cs typeface="Arial" charset="0"/>
              </a:defRPr>
            </a:lvl5pPr>
          </a:lstStyle>
          <a:p>
            <a:pPr lvl="0"/>
            <a:r>
              <a:rPr lang="en-US" dirty="0"/>
              <a:t>Click to edit Master </a:t>
            </a:r>
            <a:r>
              <a:rPr lang="en-US"/>
              <a:t>text styles</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57550"/>
            <a:ext cx="9144000" cy="120045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627529" y="1400432"/>
            <a:ext cx="7816255" cy="3995352"/>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p:nvPr>
        </p:nvSpPr>
        <p:spPr>
          <a:xfrm>
            <a:off x="762000" y="2636248"/>
            <a:ext cx="7458075" cy="323165"/>
          </a:xfrm>
          <a:prstGeom prst="rect">
            <a:avLst/>
          </a:prstGeom>
        </p:spPr>
        <p:txBody>
          <a:bodyPr lIns="0" tIns="0" rIns="0" bIns="0">
            <a:spAutoFit/>
          </a:bodyPr>
          <a:lstStyle>
            <a:lvl1pPr marL="0" indent="0">
              <a:buNone/>
              <a:defRPr sz="2100" b="0" i="0">
                <a:latin typeface="Arial" charset="0"/>
                <a:ea typeface="Arial" charset="0"/>
                <a:cs typeface="Arial" charset="0"/>
              </a:defRPr>
            </a:lvl1pPr>
            <a:lvl2pPr marL="457200" indent="0">
              <a:buNone/>
              <a:defRPr sz="2100" b="0" i="0">
                <a:latin typeface="Arial" charset="0"/>
                <a:ea typeface="Arial" charset="0"/>
                <a:cs typeface="Arial" charset="0"/>
              </a:defRPr>
            </a:lvl2pPr>
            <a:lvl3pPr marL="914400" indent="0">
              <a:buNone/>
              <a:defRPr sz="2100" b="0" i="0">
                <a:latin typeface="Arial" charset="0"/>
                <a:ea typeface="Arial" charset="0"/>
                <a:cs typeface="Arial" charset="0"/>
              </a:defRPr>
            </a:lvl3pPr>
            <a:lvl4pPr marL="1371600" indent="0">
              <a:buNone/>
              <a:defRPr sz="2100" b="0" i="0">
                <a:latin typeface="Arial" charset="0"/>
                <a:ea typeface="Arial" charset="0"/>
                <a:cs typeface="Arial" charset="0"/>
              </a:defRPr>
            </a:lvl4pPr>
            <a:lvl5pPr marL="1828800" indent="0">
              <a:buNone/>
              <a:defRPr sz="2100" b="0" i="0">
                <a:latin typeface="Arial" charset="0"/>
                <a:ea typeface="Arial" charset="0"/>
                <a:cs typeface="Arial" charset="0"/>
              </a:defRPr>
            </a:lvl5pPr>
          </a:lstStyle>
          <a:p>
            <a:pPr lvl="0"/>
            <a:r>
              <a:rPr lang="en-US" dirty="0"/>
              <a:t>Click to edit Master </a:t>
            </a:r>
            <a:r>
              <a:rPr lang="en-US"/>
              <a:t>text styles</a:t>
            </a:r>
            <a:endParaRPr lang="en-US" dirty="0"/>
          </a:p>
        </p:txBody>
      </p:sp>
      <p:sp>
        <p:nvSpPr>
          <p:cNvPr id="9" name="Text Placeholder 8"/>
          <p:cNvSpPr>
            <a:spLocks noGrp="1"/>
          </p:cNvSpPr>
          <p:nvPr>
            <p:ph type="body" sz="quarter" idx="11" hasCustomPrompt="1"/>
          </p:nvPr>
        </p:nvSpPr>
        <p:spPr>
          <a:xfrm>
            <a:off x="762000" y="2127335"/>
            <a:ext cx="7458075" cy="461666"/>
          </a:xfrm>
          <a:prstGeom prst="rect">
            <a:avLst/>
          </a:prstGeom>
        </p:spPr>
        <p:txBody>
          <a:bodyPr lIns="0" tIns="0" rIns="0" bIns="0">
            <a:spAutoFit/>
          </a:bodyPr>
          <a:lstStyle>
            <a:lvl1pPr marL="0" indent="0">
              <a:buNone/>
              <a:defRPr sz="3000" b="1">
                <a:solidFill>
                  <a:schemeClr val="bg2"/>
                </a:solidFill>
                <a:latin typeface="Arial" charset="0"/>
                <a:ea typeface="Arial" charset="0"/>
                <a:cs typeface="Arial" charset="0"/>
              </a:defRPr>
            </a:lvl1pPr>
            <a:lvl2pPr marL="457200" indent="0">
              <a:buNone/>
              <a:defRPr sz="3000" b="1">
                <a:solidFill>
                  <a:srgbClr val="0099CC"/>
                </a:solidFill>
                <a:latin typeface="Arial" charset="0"/>
                <a:ea typeface="Arial" charset="0"/>
                <a:cs typeface="Arial" charset="0"/>
              </a:defRPr>
            </a:lvl2pPr>
            <a:lvl3pPr marL="914400" indent="0">
              <a:buNone/>
              <a:defRPr sz="3000" b="1">
                <a:solidFill>
                  <a:srgbClr val="0099CC"/>
                </a:solidFill>
                <a:latin typeface="Arial" charset="0"/>
                <a:ea typeface="Arial" charset="0"/>
                <a:cs typeface="Arial" charset="0"/>
              </a:defRPr>
            </a:lvl3pPr>
            <a:lvl4pPr marL="1371600" indent="0">
              <a:buNone/>
              <a:defRPr sz="3000" b="1">
                <a:solidFill>
                  <a:srgbClr val="0099CC"/>
                </a:solidFill>
                <a:latin typeface="Arial" charset="0"/>
                <a:ea typeface="Arial" charset="0"/>
                <a:cs typeface="Arial" charset="0"/>
              </a:defRPr>
            </a:lvl4pPr>
            <a:lvl5pPr marL="1828800" indent="0">
              <a:buNone/>
              <a:defRPr sz="3000" b="1">
                <a:solidFill>
                  <a:srgbClr val="0099CC"/>
                </a:solidFill>
                <a:latin typeface="Arial" charset="0"/>
                <a:ea typeface="Arial" charset="0"/>
                <a:cs typeface="Arial" charset="0"/>
              </a:defRPr>
            </a:lvl5pPr>
          </a:lstStyle>
          <a:p>
            <a:r>
              <a:rPr lang="en-US" dirty="0"/>
              <a:t>Click to edit Master subtitle style</a:t>
            </a:r>
          </a:p>
        </p:txBody>
      </p:sp>
      <p:sp>
        <p:nvSpPr>
          <p:cNvPr id="2" name="Title 1"/>
          <p:cNvSpPr>
            <a:spLocks noGrp="1"/>
          </p:cNvSpPr>
          <p:nvPr>
            <p:ph type="title"/>
          </p:nvPr>
        </p:nvSpPr>
        <p:spPr>
          <a:xfrm>
            <a:off x="761304" y="1464554"/>
            <a:ext cx="7459152" cy="630942"/>
          </a:xfrm>
          <a:prstGeom prst="rect">
            <a:avLst/>
          </a:prstGeom>
        </p:spPr>
        <p:txBody>
          <a:bodyPr lIns="0" tIns="0" rIns="0" bIns="0">
            <a:spAutoFit/>
          </a:bodyPr>
          <a:lstStyle>
            <a:lvl1pPr algn="l">
              <a:defRPr sz="4100" b="1" i="0">
                <a:latin typeface="Arial" charset="0"/>
                <a:ea typeface="Arial" charset="0"/>
                <a:cs typeface="Arial"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68374"/>
            <a:ext cx="9144000" cy="128962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14.xml"/><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17.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Barts-Health-NHS-Trust-–-CMYK-BLU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473950" y="361007"/>
            <a:ext cx="1309686" cy="773488"/>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01" r:id="rId2"/>
    <p:sldLayoutId id="2147483712" r:id="rId3"/>
    <p:sldLayoutId id="2147483706" r:id="rId4"/>
    <p:sldLayoutId id="2147483707" r:id="rId5"/>
    <p:sldLayoutId id="2147483708" r:id="rId6"/>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27012"/>
      </p:ext>
    </p:extLst>
  </p:cSld>
  <p:clrMap bg1="lt1" tx1="dk1" bg2="lt2" tx2="dk2" accent1="accent1" accent2="accent2" accent3="accent3" accent4="accent4" accent5="accent5" accent6="accent6" hlink="hlink" folHlink="folHlink"/>
  <p:sldLayoutIdLst>
    <p:sldLayoutId id="2147483785"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descr="Barts-Health-NHS-Trust-–-CMYK-BLU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73950" y="361007"/>
            <a:ext cx="1309686" cy="773488"/>
          </a:xfrm>
          <a:prstGeom prst="rect">
            <a:avLst/>
          </a:prstGeom>
        </p:spPr>
      </p:pic>
    </p:spTree>
    <p:extLst>
      <p:ext uri="{BB962C8B-B14F-4D97-AF65-F5344CB8AC3E}">
        <p14:creationId xmlns:p14="http://schemas.microsoft.com/office/powerpoint/2010/main" val="992733057"/>
      </p:ext>
    </p:extLst>
  </p:cSld>
  <p:clrMap bg1="lt1" tx1="dk1" bg2="lt2" tx2="dk2" accent1="accent1" accent2="accent2" accent3="accent3" accent4="accent4" accent5="accent5" accent6="accent6" hlink="hlink" folHlink="folHlink"/>
  <p:sldLayoutIdLst>
    <p:sldLayoutId id="2147483770" r:id="rId1"/>
    <p:sldLayoutId id="2147483771"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Barts-Health-NHS-Trust-–-REV.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78069" y="361898"/>
            <a:ext cx="1304925" cy="770675"/>
          </a:xfrm>
          <a:prstGeom prst="rect">
            <a:avLst/>
          </a:prstGeom>
        </p:spPr>
      </p:pic>
    </p:spTree>
    <p:extLst>
      <p:ext uri="{BB962C8B-B14F-4D97-AF65-F5344CB8AC3E}">
        <p14:creationId xmlns:p14="http://schemas.microsoft.com/office/powerpoint/2010/main" val="1064035456"/>
      </p:ext>
    </p:extLst>
  </p:cSld>
  <p:clrMap bg1="lt1" tx1="dk1" bg2="lt2" tx2="dk2" accent1="accent1" accent2="accent2" accent3="accent3" accent4="accent4" accent5="accent5" accent6="accent6" hlink="hlink" folHlink="folHlink"/>
  <p:sldLayoutIdLst>
    <p:sldLayoutId id="2147483773" r:id="rId1"/>
    <p:sldLayoutId id="2147483774"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68374"/>
            <a:ext cx="9144000" cy="1289626"/>
          </a:xfrm>
          <a:prstGeom prst="rect">
            <a:avLst/>
          </a:prstGeom>
        </p:spPr>
      </p:pic>
      <p:pic>
        <p:nvPicPr>
          <p:cNvPr id="6" name="Picture 5" descr="Barts-Health-NHS-Trust-–-CMYK-BLU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73950" y="361007"/>
            <a:ext cx="1309686" cy="773488"/>
          </a:xfrm>
          <a:prstGeom prst="rect">
            <a:avLst/>
          </a:prstGeom>
        </p:spPr>
      </p:pic>
    </p:spTree>
    <p:extLst>
      <p:ext uri="{BB962C8B-B14F-4D97-AF65-F5344CB8AC3E}">
        <p14:creationId xmlns:p14="http://schemas.microsoft.com/office/powerpoint/2010/main" val="2120973466"/>
      </p:ext>
    </p:extLst>
  </p:cSld>
  <p:clrMap bg1="lt1" tx1="dk1" bg2="lt2" tx2="dk2" accent1="accent1" accent2="accent2" accent3="accent3" accent4="accent4" accent5="accent5" accent6="accent6" hlink="hlink" folHlink="folHlink"/>
  <p:sldLayoutIdLst>
    <p:sldLayoutId id="2147483744" r:id="rId1"/>
    <p:sldLayoutId id="2147483746"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8374"/>
            <a:ext cx="9144000" cy="1289626"/>
          </a:xfrm>
          <a:prstGeom prst="rect">
            <a:avLst/>
          </a:prstGeom>
        </p:spPr>
      </p:pic>
      <p:pic>
        <p:nvPicPr>
          <p:cNvPr id="4" name="Picture 3" descr="Barts-Health-NHS-Trust-–-REV.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8069" y="361898"/>
            <a:ext cx="1304925" cy="770675"/>
          </a:xfrm>
          <a:prstGeom prst="rect">
            <a:avLst/>
          </a:prstGeom>
        </p:spPr>
      </p:pic>
    </p:spTree>
    <p:extLst>
      <p:ext uri="{BB962C8B-B14F-4D97-AF65-F5344CB8AC3E}">
        <p14:creationId xmlns:p14="http://schemas.microsoft.com/office/powerpoint/2010/main" val="8980907"/>
      </p:ext>
    </p:extLst>
  </p:cSld>
  <p:clrMap bg1="lt1" tx1="dk1" bg2="lt2" tx2="dk2" accent1="accent1" accent2="accent2" accent3="accent3" accent4="accent4" accent5="accent5" accent6="accent6" hlink="hlink" folHlink="folHlink"/>
  <p:sldLayoutIdLst>
    <p:sldLayoutId id="2147483741"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68374"/>
            <a:ext cx="9144000" cy="1289626"/>
          </a:xfrm>
          <a:prstGeom prst="rect">
            <a:avLst/>
          </a:prstGeom>
        </p:spPr>
      </p:pic>
      <p:pic>
        <p:nvPicPr>
          <p:cNvPr id="6" name="Picture 5" descr="Barts-Health-NHS-Trust-–-CMYK-BLU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73950" y="361007"/>
            <a:ext cx="1309686" cy="773488"/>
          </a:xfrm>
          <a:prstGeom prst="rect">
            <a:avLst/>
          </a:prstGeom>
        </p:spPr>
      </p:pic>
    </p:spTree>
    <p:extLst>
      <p:ext uri="{BB962C8B-B14F-4D97-AF65-F5344CB8AC3E}">
        <p14:creationId xmlns:p14="http://schemas.microsoft.com/office/powerpoint/2010/main" val="716813419"/>
      </p:ext>
    </p:extLst>
  </p:cSld>
  <p:clrMap bg1="lt1" tx1="dk1" bg2="lt2" tx2="dk2" accent1="accent1" accent2="accent2" accent3="accent3" accent4="accent4" accent5="accent5" accent6="accent6" hlink="hlink" folHlink="folHlink"/>
  <p:sldLayoutIdLst>
    <p:sldLayoutId id="2147483751" r:id="rId1"/>
    <p:sldLayoutId id="2147483752"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8374"/>
            <a:ext cx="9144000" cy="1289626"/>
          </a:xfrm>
          <a:prstGeom prst="rect">
            <a:avLst/>
          </a:prstGeom>
        </p:spPr>
      </p:pic>
      <p:pic>
        <p:nvPicPr>
          <p:cNvPr id="4" name="Picture 3" descr="Barts-Health-NHS-Trust-–-REV.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8069" y="361898"/>
            <a:ext cx="1304925" cy="770675"/>
          </a:xfrm>
          <a:prstGeom prst="rect">
            <a:avLst/>
          </a:prstGeom>
        </p:spPr>
      </p:pic>
    </p:spTree>
    <p:extLst>
      <p:ext uri="{BB962C8B-B14F-4D97-AF65-F5344CB8AC3E}">
        <p14:creationId xmlns:p14="http://schemas.microsoft.com/office/powerpoint/2010/main" val="1755187978"/>
      </p:ext>
    </p:extLst>
  </p:cSld>
  <p:clrMap bg1="lt1" tx1="dk1" bg2="lt2" tx2="dk2" accent1="accent1" accent2="accent2" accent3="accent3" accent4="accent4" accent5="accent5" accent6="accent6" hlink="hlink" folHlink="folHlink"/>
  <p:sldLayoutIdLst>
    <p:sldLayoutId id="2147483754"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21.png"/><Relationship Id="rId7" Type="http://schemas.openxmlformats.org/officeDocument/2006/relationships/diagramLayout" Target="../diagrams/layout17.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Data" Target="../diagrams/data17.xml"/><Relationship Id="rId5" Type="http://schemas.openxmlformats.org/officeDocument/2006/relationships/image" Target="../media/image23.png"/><Relationship Id="rId10" Type="http://schemas.microsoft.com/office/2007/relationships/diagramDrawing" Target="../diagrams/drawing17.xml"/><Relationship Id="rId4" Type="http://schemas.openxmlformats.org/officeDocument/2006/relationships/image" Target="../media/image22.png"/><Relationship Id="rId9" Type="http://schemas.openxmlformats.org/officeDocument/2006/relationships/diagramColors" Target="../diagrams/colors1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3.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4.png"/><Relationship Id="rId7" Type="http://schemas.openxmlformats.org/officeDocument/2006/relationships/diagramColors" Target="../diagrams/colors2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1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5.png"/><Relationship Id="rId7" Type="http://schemas.openxmlformats.org/officeDocument/2006/relationships/diagramColors" Target="../diagrams/colors2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15.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6.png"/><Relationship Id="rId7" Type="http://schemas.openxmlformats.org/officeDocument/2006/relationships/diagramColors" Target="../diagrams/colors2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16.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7.png"/><Relationship Id="rId7" Type="http://schemas.openxmlformats.org/officeDocument/2006/relationships/diagramColors" Target="../diagrams/colors2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1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8.png"/><Relationship Id="rId7" Type="http://schemas.openxmlformats.org/officeDocument/2006/relationships/diagramColors" Target="../diagrams/colors2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19.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9.png"/><Relationship Id="rId7" Type="http://schemas.openxmlformats.org/officeDocument/2006/relationships/diagramColors" Target="../diagrams/colors2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diagramDrawing" Target="../diagrams/drawing12.xml"/><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diagramColors" Target="../diagrams/colors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QuickStyle" Target="../diagrams/quickStyle12.xml"/><Relationship Id="rId5" Type="http://schemas.openxmlformats.org/officeDocument/2006/relationships/diagramQuickStyle" Target="../diagrams/quickStyle11.xml"/><Relationship Id="rId10" Type="http://schemas.openxmlformats.org/officeDocument/2006/relationships/diagramLayout" Target="../diagrams/layout12.xml"/><Relationship Id="rId4" Type="http://schemas.openxmlformats.org/officeDocument/2006/relationships/diagramLayout" Target="../diagrams/layout11.xml"/><Relationship Id="rId9" Type="http://schemas.openxmlformats.org/officeDocument/2006/relationships/diagramData" Target="../diagrams/data1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diagramDrawing" Target="../diagrams/drawing14.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Colors" Target="../diagrams/colors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QuickStyle" Target="../diagrams/quickStyle14.xml"/><Relationship Id="rId5" Type="http://schemas.openxmlformats.org/officeDocument/2006/relationships/diagramQuickStyle" Target="../diagrams/quickStyle13.xml"/><Relationship Id="rId10" Type="http://schemas.openxmlformats.org/officeDocument/2006/relationships/diagramLayout" Target="../diagrams/layout14.xml"/><Relationship Id="rId4" Type="http://schemas.openxmlformats.org/officeDocument/2006/relationships/diagramLayout" Target="../diagrams/layout13.xml"/><Relationship Id="rId9" Type="http://schemas.openxmlformats.org/officeDocument/2006/relationships/diagramData" Target="../diagrams/data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40417" y="3902286"/>
            <a:ext cx="7458075" cy="1415772"/>
          </a:xfrm>
        </p:spPr>
        <p:txBody>
          <a:bodyPr/>
          <a:lstStyle/>
          <a:p>
            <a:pPr algn="ctr"/>
            <a:r>
              <a:rPr lang="en-US" sz="2000" dirty="0"/>
              <a:t>Amanpreet K </a:t>
            </a:r>
            <a:r>
              <a:rPr lang="en-US" sz="2000" dirty="0" err="1"/>
              <a:t>Sidhu</a:t>
            </a:r>
            <a:r>
              <a:rPr lang="en-US" sz="2000" dirty="0"/>
              <a:t> </a:t>
            </a:r>
          </a:p>
          <a:p>
            <a:pPr algn="ctr"/>
            <a:r>
              <a:rPr lang="en-US" sz="2000" b="0" dirty="0"/>
              <a:t>Lead Pharmacist Informatics</a:t>
            </a:r>
          </a:p>
          <a:p>
            <a:pPr algn="ctr"/>
            <a:r>
              <a:rPr lang="en-US" sz="2000" dirty="0" err="1"/>
              <a:t>Reena</a:t>
            </a:r>
            <a:r>
              <a:rPr lang="en-US" sz="2000" dirty="0"/>
              <a:t> </a:t>
            </a:r>
            <a:r>
              <a:rPr lang="en-US" sz="2000" dirty="0" err="1"/>
              <a:t>Lal</a:t>
            </a:r>
            <a:endParaRPr lang="en-US" sz="2000" b="0" dirty="0"/>
          </a:p>
          <a:p>
            <a:pPr algn="ctr"/>
            <a:r>
              <a:rPr lang="en-US" sz="2000" b="0" dirty="0"/>
              <a:t>Deputy Lead ePMA Pharmacist</a:t>
            </a:r>
          </a:p>
        </p:txBody>
      </p:sp>
      <p:sp>
        <p:nvSpPr>
          <p:cNvPr id="4" name="Title 3"/>
          <p:cNvSpPr>
            <a:spLocks noGrp="1"/>
          </p:cNvSpPr>
          <p:nvPr>
            <p:ph type="title"/>
          </p:nvPr>
        </p:nvSpPr>
        <p:spPr>
          <a:xfrm>
            <a:off x="844431" y="1686295"/>
            <a:ext cx="7459152" cy="2215991"/>
          </a:xfrm>
        </p:spPr>
        <p:txBody>
          <a:bodyPr/>
          <a:lstStyle/>
          <a:p>
            <a:pPr algn="ctr"/>
            <a:r>
              <a:rPr lang="en-GB" sz="3600" b="1" dirty="0" err="1">
                <a:effectLst/>
                <a:latin typeface="Arial" panose="020B0604020202020204" pitchFamily="34" charset="0"/>
                <a:ea typeface="Calibri" panose="020F0502020204030204" pitchFamily="34" charset="0"/>
                <a:cs typeface="Arial" panose="020B0604020202020204" pitchFamily="34" charset="0"/>
              </a:rPr>
              <a:t>ePrescribing</a:t>
            </a:r>
            <a:r>
              <a:rPr lang="en-GB" sz="3600" b="1" dirty="0">
                <a:effectLst/>
                <a:latin typeface="Arial" panose="020B0604020202020204" pitchFamily="34" charset="0"/>
                <a:ea typeface="Calibri" panose="020F0502020204030204" pitchFamily="34" charset="0"/>
                <a:cs typeface="Arial" panose="020B0604020202020204" pitchFamily="34" charset="0"/>
              </a:rPr>
              <a:t>: How we introduced electronic prescribing with empathy during the COVID-19 pandemic</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30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38676401"/>
              </p:ext>
            </p:extLst>
          </p:nvPr>
        </p:nvGraphicFramePr>
        <p:xfrm>
          <a:off x="0" y="859971"/>
          <a:ext cx="9035143" cy="592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418608CA-4BFC-4580-B4C2-B512AD504AD5}"/>
              </a:ext>
            </a:extLst>
          </p:cNvPr>
          <p:cNvGraphicFramePr/>
          <p:nvPr>
            <p:extLst>
              <p:ext uri="{D42A27DB-BD31-4B8C-83A1-F6EECF244321}">
                <p14:modId xmlns:p14="http://schemas.microsoft.com/office/powerpoint/2010/main" val="1854483192"/>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9592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6905" t="19144" r="37250" b="20079"/>
          <a:stretch/>
        </p:blipFill>
        <p:spPr bwMode="auto">
          <a:xfrm>
            <a:off x="6967871" y="3412669"/>
            <a:ext cx="1777590" cy="235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07" t="29833" r="1941" b="10490"/>
          <a:stretch/>
        </p:blipFill>
        <p:spPr bwMode="auto">
          <a:xfrm>
            <a:off x="3161091" y="1230086"/>
            <a:ext cx="5416852" cy="188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7250" t="49144" r="43560" b="33904"/>
          <a:stretch/>
        </p:blipFill>
        <p:spPr bwMode="auto">
          <a:xfrm>
            <a:off x="402772" y="4539342"/>
            <a:ext cx="3505200" cy="174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7250" t="22880" r="37251" b="28730"/>
          <a:stretch/>
        </p:blipFill>
        <p:spPr bwMode="auto">
          <a:xfrm>
            <a:off x="402771" y="1230085"/>
            <a:ext cx="2601686" cy="277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908985" y="3233058"/>
            <a:ext cx="3058886" cy="2579914"/>
          </a:xfrm>
          <a:prstGeom prst="ellipse">
            <a:avLst/>
          </a:prstGeom>
          <a:solidFill>
            <a:srgbClr val="92D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2800" b="1" dirty="0">
                <a:solidFill>
                  <a:schemeClr val="tx1"/>
                </a:solidFill>
              </a:rPr>
              <a:t>Make sure to celebrate along the way</a:t>
            </a:r>
          </a:p>
        </p:txBody>
      </p:sp>
      <p:graphicFrame>
        <p:nvGraphicFramePr>
          <p:cNvPr id="13" name="Diagram 12">
            <a:extLst>
              <a:ext uri="{FF2B5EF4-FFF2-40B4-BE49-F238E27FC236}">
                <a16:creationId xmlns:a16="http://schemas.microsoft.com/office/drawing/2014/main" id="{4D46A3AC-35EF-4984-A604-0D0050BF0F0E}"/>
              </a:ext>
            </a:extLst>
          </p:cNvPr>
          <p:cNvGraphicFramePr/>
          <p:nvPr>
            <p:extLst>
              <p:ext uri="{D42A27DB-BD31-4B8C-83A1-F6EECF244321}">
                <p14:modId xmlns:p14="http://schemas.microsoft.com/office/powerpoint/2010/main" val="4220315171"/>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803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AFC1CB-E169-4113-BFD4-EB9F141845F0}"/>
              </a:ext>
            </a:extLst>
          </p:cNvPr>
          <p:cNvSpPr>
            <a:spLocks noGrp="1"/>
          </p:cNvSpPr>
          <p:nvPr>
            <p:ph type="title"/>
          </p:nvPr>
        </p:nvSpPr>
        <p:spPr>
          <a:xfrm>
            <a:off x="224462" y="853726"/>
            <a:ext cx="7877504" cy="741142"/>
          </a:xfrm>
        </p:spPr>
        <p:txBody>
          <a:bodyPr/>
          <a:lstStyle/>
          <a:p>
            <a:pPr algn="ctr"/>
            <a:r>
              <a:rPr lang="en-GB" dirty="0"/>
              <a:t>How we can extract data </a:t>
            </a:r>
            <a:br>
              <a:rPr lang="en-GB" sz="2400" dirty="0"/>
            </a:br>
            <a:br>
              <a:rPr lang="en-GB" sz="2400" dirty="0"/>
            </a:br>
            <a:endParaRPr lang="en-GB" sz="2400" dirty="0"/>
          </a:p>
        </p:txBody>
      </p:sp>
      <p:graphicFrame>
        <p:nvGraphicFramePr>
          <p:cNvPr id="8" name="Diagram 7">
            <a:extLst>
              <a:ext uri="{FF2B5EF4-FFF2-40B4-BE49-F238E27FC236}">
                <a16:creationId xmlns:a16="http://schemas.microsoft.com/office/drawing/2014/main" id="{0C7C1AAA-4698-47A9-BA7D-4DA3917ADA1C}"/>
              </a:ext>
            </a:extLst>
          </p:cNvPr>
          <p:cNvGraphicFramePr/>
          <p:nvPr>
            <p:extLst>
              <p:ext uri="{D42A27DB-BD31-4B8C-83A1-F6EECF244321}">
                <p14:modId xmlns:p14="http://schemas.microsoft.com/office/powerpoint/2010/main" val="1665416562"/>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818711424"/>
              </p:ext>
            </p:extLst>
          </p:nvPr>
        </p:nvGraphicFramePr>
        <p:xfrm>
          <a:off x="177421" y="1678675"/>
          <a:ext cx="8775510" cy="39305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3112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0F99AF-3F14-4264-8364-CDBF73830801}"/>
              </a:ext>
            </a:extLst>
          </p:cNvPr>
          <p:cNvPicPr>
            <a:picLocks noChangeAspect="1"/>
          </p:cNvPicPr>
          <p:nvPr/>
        </p:nvPicPr>
        <p:blipFill>
          <a:blip r:embed="rId3"/>
          <a:stretch>
            <a:fillRect/>
          </a:stretch>
        </p:blipFill>
        <p:spPr>
          <a:xfrm>
            <a:off x="1132765" y="1655791"/>
            <a:ext cx="6841838" cy="4214952"/>
          </a:xfrm>
          <a:prstGeom prst="rect">
            <a:avLst/>
          </a:prstGeom>
        </p:spPr>
      </p:pic>
      <p:graphicFrame>
        <p:nvGraphicFramePr>
          <p:cNvPr id="9" name="Diagram 8">
            <a:extLst>
              <a:ext uri="{FF2B5EF4-FFF2-40B4-BE49-F238E27FC236}">
                <a16:creationId xmlns:a16="http://schemas.microsoft.com/office/drawing/2014/main" id="{0C7C1AAA-4698-47A9-BA7D-4DA3917ADA1C}"/>
              </a:ext>
            </a:extLst>
          </p:cNvPr>
          <p:cNvGraphicFramePr/>
          <p:nvPr>
            <p:extLst>
              <p:ext uri="{D42A27DB-BD31-4B8C-83A1-F6EECF244321}">
                <p14:modId xmlns:p14="http://schemas.microsoft.com/office/powerpoint/2010/main" val="1000624516"/>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itle 2">
            <a:extLst>
              <a:ext uri="{FF2B5EF4-FFF2-40B4-BE49-F238E27FC236}">
                <a16:creationId xmlns:a16="http://schemas.microsoft.com/office/drawing/2014/main" id="{72AFC1CB-E169-4113-BFD4-EB9F141845F0}"/>
              </a:ext>
            </a:extLst>
          </p:cNvPr>
          <p:cNvSpPr txBox="1">
            <a:spLocks/>
          </p:cNvSpPr>
          <p:nvPr/>
        </p:nvSpPr>
        <p:spPr>
          <a:xfrm>
            <a:off x="224462" y="853726"/>
            <a:ext cx="7877504" cy="1369606"/>
          </a:xfrm>
          <a:prstGeom prst="rect">
            <a:avLst/>
          </a:prstGeom>
        </p:spPr>
        <p:txBody>
          <a:bodyPr wrap="square" lIns="0" tIns="0" rIns="0" bIns="0">
            <a:spAutoFit/>
          </a:bodyPr>
          <a:lstStyle>
            <a:lvl1pPr algn="l" defTabSz="457200" rtl="0" eaLnBrk="1" fontAlgn="base" hangingPunct="1">
              <a:spcBef>
                <a:spcPct val="0"/>
              </a:spcBef>
              <a:spcAft>
                <a:spcPct val="0"/>
              </a:spcAft>
              <a:defRPr sz="4100" b="1" i="0" kern="1200" cap="none">
                <a:solidFill>
                  <a:schemeClr val="tx1"/>
                </a:solidFill>
                <a:latin typeface="Arial"/>
                <a:ea typeface="ＭＳ Ｐゴシック" pitchFamily="-65" charset="-128"/>
                <a:cs typeface="Arial"/>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a:lstStyle>
          <a:p>
            <a:pPr algn="ctr"/>
            <a:r>
              <a:rPr lang="en-GB" dirty="0"/>
              <a:t>Cerner Reports </a:t>
            </a:r>
            <a:br>
              <a:rPr lang="en-GB" sz="2400" dirty="0"/>
            </a:br>
            <a:br>
              <a:rPr lang="en-GB" sz="2400" dirty="0"/>
            </a:br>
            <a:endParaRPr lang="en-GB" sz="2400" dirty="0"/>
          </a:p>
        </p:txBody>
      </p:sp>
    </p:spTree>
    <p:extLst>
      <p:ext uri="{BB962C8B-B14F-4D97-AF65-F5344CB8AC3E}">
        <p14:creationId xmlns:p14="http://schemas.microsoft.com/office/powerpoint/2010/main" val="115903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43D0AE-4EF5-4F24-ADD2-490B1804DDCD}"/>
              </a:ext>
            </a:extLst>
          </p:cNvPr>
          <p:cNvPicPr>
            <a:picLocks noChangeAspect="1"/>
          </p:cNvPicPr>
          <p:nvPr/>
        </p:nvPicPr>
        <p:blipFill>
          <a:blip r:embed="rId3"/>
          <a:stretch>
            <a:fillRect/>
          </a:stretch>
        </p:blipFill>
        <p:spPr>
          <a:xfrm>
            <a:off x="0" y="2219093"/>
            <a:ext cx="9144000" cy="3547548"/>
          </a:xfrm>
          <a:prstGeom prst="rect">
            <a:avLst/>
          </a:prstGeom>
        </p:spPr>
      </p:pic>
      <p:graphicFrame>
        <p:nvGraphicFramePr>
          <p:cNvPr id="6" name="Diagram 5">
            <a:extLst>
              <a:ext uri="{FF2B5EF4-FFF2-40B4-BE49-F238E27FC236}">
                <a16:creationId xmlns:a16="http://schemas.microsoft.com/office/drawing/2014/main" id="{0C7C1AAA-4698-47A9-BA7D-4DA3917ADA1C}"/>
              </a:ext>
            </a:extLst>
          </p:cNvPr>
          <p:cNvGraphicFramePr/>
          <p:nvPr>
            <p:extLst>
              <p:ext uri="{D42A27DB-BD31-4B8C-83A1-F6EECF244321}">
                <p14:modId xmlns:p14="http://schemas.microsoft.com/office/powerpoint/2010/main" val="143880296"/>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2">
            <a:extLst>
              <a:ext uri="{FF2B5EF4-FFF2-40B4-BE49-F238E27FC236}">
                <a16:creationId xmlns:a16="http://schemas.microsoft.com/office/drawing/2014/main" id="{72AFC1CB-E169-4113-BFD4-EB9F141845F0}"/>
              </a:ext>
            </a:extLst>
          </p:cNvPr>
          <p:cNvSpPr txBox="1">
            <a:spLocks/>
          </p:cNvSpPr>
          <p:nvPr/>
        </p:nvSpPr>
        <p:spPr>
          <a:xfrm>
            <a:off x="109182" y="888586"/>
            <a:ext cx="7877504" cy="630942"/>
          </a:xfrm>
          <a:prstGeom prst="rect">
            <a:avLst/>
          </a:prstGeom>
        </p:spPr>
        <p:txBody>
          <a:bodyPr wrap="square" lIns="0" tIns="0" rIns="0" bIns="0">
            <a:spAutoFit/>
          </a:bodyPr>
          <a:lstStyle>
            <a:lvl1pPr algn="l" defTabSz="457200" rtl="0" eaLnBrk="1" fontAlgn="base" hangingPunct="1">
              <a:spcBef>
                <a:spcPct val="0"/>
              </a:spcBef>
              <a:spcAft>
                <a:spcPct val="0"/>
              </a:spcAft>
              <a:defRPr sz="4100" b="1" i="0" kern="1200" cap="none">
                <a:solidFill>
                  <a:schemeClr val="tx1"/>
                </a:solidFill>
                <a:latin typeface="Arial"/>
                <a:ea typeface="ＭＳ Ｐゴシック" pitchFamily="-65" charset="-128"/>
                <a:cs typeface="Arial"/>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a:lstStyle>
          <a:p>
            <a:pPr algn="ctr"/>
            <a:r>
              <a:rPr lang="en-GB" dirty="0" err="1"/>
              <a:t>Freetext</a:t>
            </a:r>
            <a:r>
              <a:rPr lang="en-GB" dirty="0"/>
              <a:t> Medication Report </a:t>
            </a:r>
            <a:endParaRPr lang="en-GB" sz="2400" dirty="0"/>
          </a:p>
        </p:txBody>
      </p:sp>
    </p:spTree>
    <p:extLst>
      <p:ext uri="{BB962C8B-B14F-4D97-AF65-F5344CB8AC3E}">
        <p14:creationId xmlns:p14="http://schemas.microsoft.com/office/powerpoint/2010/main" val="374757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3F8DA-5099-4899-9D0C-8E1FBA87D3C0}"/>
              </a:ext>
            </a:extLst>
          </p:cNvPr>
          <p:cNvPicPr>
            <a:picLocks noChangeAspect="1"/>
          </p:cNvPicPr>
          <p:nvPr/>
        </p:nvPicPr>
        <p:blipFill>
          <a:blip r:embed="rId3"/>
          <a:stretch>
            <a:fillRect/>
          </a:stretch>
        </p:blipFill>
        <p:spPr>
          <a:xfrm>
            <a:off x="0" y="2274848"/>
            <a:ext cx="9144000" cy="3559261"/>
          </a:xfrm>
          <a:prstGeom prst="rect">
            <a:avLst/>
          </a:prstGeom>
        </p:spPr>
      </p:pic>
      <p:graphicFrame>
        <p:nvGraphicFramePr>
          <p:cNvPr id="6" name="Diagram 5">
            <a:extLst>
              <a:ext uri="{FF2B5EF4-FFF2-40B4-BE49-F238E27FC236}">
                <a16:creationId xmlns:a16="http://schemas.microsoft.com/office/drawing/2014/main" id="{0C7C1AAA-4698-47A9-BA7D-4DA3917ADA1C}"/>
              </a:ext>
            </a:extLst>
          </p:cNvPr>
          <p:cNvGraphicFramePr/>
          <p:nvPr>
            <p:extLst>
              <p:ext uri="{D42A27DB-BD31-4B8C-83A1-F6EECF244321}">
                <p14:modId xmlns:p14="http://schemas.microsoft.com/office/powerpoint/2010/main" val="2760332928"/>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2">
            <a:extLst>
              <a:ext uri="{FF2B5EF4-FFF2-40B4-BE49-F238E27FC236}">
                <a16:creationId xmlns:a16="http://schemas.microsoft.com/office/drawing/2014/main" id="{72AFC1CB-E169-4113-BFD4-EB9F141845F0}"/>
              </a:ext>
            </a:extLst>
          </p:cNvPr>
          <p:cNvSpPr txBox="1">
            <a:spLocks/>
          </p:cNvSpPr>
          <p:nvPr/>
        </p:nvSpPr>
        <p:spPr>
          <a:xfrm>
            <a:off x="109182" y="888586"/>
            <a:ext cx="7877504" cy="630942"/>
          </a:xfrm>
          <a:prstGeom prst="rect">
            <a:avLst/>
          </a:prstGeom>
        </p:spPr>
        <p:txBody>
          <a:bodyPr wrap="square" lIns="0" tIns="0" rIns="0" bIns="0">
            <a:spAutoFit/>
          </a:bodyPr>
          <a:lstStyle>
            <a:lvl1pPr algn="l" defTabSz="457200" rtl="0" eaLnBrk="1" fontAlgn="base" hangingPunct="1">
              <a:spcBef>
                <a:spcPct val="0"/>
              </a:spcBef>
              <a:spcAft>
                <a:spcPct val="0"/>
              </a:spcAft>
              <a:defRPr sz="4100" b="1" i="0" kern="1200" cap="none">
                <a:solidFill>
                  <a:schemeClr val="tx1"/>
                </a:solidFill>
                <a:latin typeface="Arial"/>
                <a:ea typeface="ＭＳ Ｐゴシック" pitchFamily="-65" charset="-128"/>
                <a:cs typeface="Arial"/>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a:lstStyle>
          <a:p>
            <a:pPr algn="ctr"/>
            <a:r>
              <a:rPr lang="en-GB" dirty="0" err="1"/>
              <a:t>Freetext</a:t>
            </a:r>
            <a:r>
              <a:rPr lang="en-GB" dirty="0"/>
              <a:t> Medication Report </a:t>
            </a:r>
            <a:endParaRPr lang="en-GB" sz="2400" dirty="0"/>
          </a:p>
        </p:txBody>
      </p:sp>
    </p:spTree>
    <p:extLst>
      <p:ext uri="{BB962C8B-B14F-4D97-AF65-F5344CB8AC3E}">
        <p14:creationId xmlns:p14="http://schemas.microsoft.com/office/powerpoint/2010/main" val="3941742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AFC1CB-E169-4113-BFD4-EB9F141845F0}"/>
              </a:ext>
            </a:extLst>
          </p:cNvPr>
          <p:cNvSpPr>
            <a:spLocks noGrp="1"/>
          </p:cNvSpPr>
          <p:nvPr>
            <p:ph type="title"/>
          </p:nvPr>
        </p:nvSpPr>
        <p:spPr>
          <a:xfrm>
            <a:off x="402523" y="1516283"/>
            <a:ext cx="7877504" cy="2585323"/>
          </a:xfrm>
        </p:spPr>
        <p:txBody>
          <a:bodyPr/>
          <a:lstStyle/>
          <a:p>
            <a:br>
              <a:rPr lang="en-GB" sz="2400" b="0" dirty="0"/>
            </a:br>
            <a:br>
              <a:rPr lang="en-GB" sz="2400" b="0" dirty="0"/>
            </a:br>
            <a:br>
              <a:rPr lang="en-GB" sz="2400" b="0" dirty="0"/>
            </a:br>
            <a:br>
              <a:rPr lang="en-GB" sz="2400" dirty="0"/>
            </a:br>
            <a:br>
              <a:rPr lang="en-GB" sz="2400" dirty="0"/>
            </a:br>
            <a:br>
              <a:rPr lang="en-GB" sz="2400" dirty="0"/>
            </a:br>
            <a:endParaRPr lang="en-GB" sz="2400" dirty="0"/>
          </a:p>
        </p:txBody>
      </p:sp>
      <p:pic>
        <p:nvPicPr>
          <p:cNvPr id="7" name="Picture 6">
            <a:extLst>
              <a:ext uri="{FF2B5EF4-FFF2-40B4-BE49-F238E27FC236}">
                <a16:creationId xmlns:a16="http://schemas.microsoft.com/office/drawing/2014/main" id="{B318E5AE-142D-4B10-8F66-8267F6F6B87B}"/>
              </a:ext>
            </a:extLst>
          </p:cNvPr>
          <p:cNvPicPr>
            <a:picLocks noChangeAspect="1"/>
          </p:cNvPicPr>
          <p:nvPr/>
        </p:nvPicPr>
        <p:blipFill>
          <a:blip r:embed="rId3"/>
          <a:stretch>
            <a:fillRect/>
          </a:stretch>
        </p:blipFill>
        <p:spPr>
          <a:xfrm>
            <a:off x="0" y="1696745"/>
            <a:ext cx="9144000" cy="4595589"/>
          </a:xfrm>
          <a:prstGeom prst="rect">
            <a:avLst/>
          </a:prstGeom>
        </p:spPr>
      </p:pic>
      <p:sp>
        <p:nvSpPr>
          <p:cNvPr id="5" name="Title 2">
            <a:extLst>
              <a:ext uri="{FF2B5EF4-FFF2-40B4-BE49-F238E27FC236}">
                <a16:creationId xmlns:a16="http://schemas.microsoft.com/office/drawing/2014/main" id="{72AFC1CB-E169-4113-BFD4-EB9F141845F0}"/>
              </a:ext>
            </a:extLst>
          </p:cNvPr>
          <p:cNvSpPr txBox="1">
            <a:spLocks/>
          </p:cNvSpPr>
          <p:nvPr/>
        </p:nvSpPr>
        <p:spPr>
          <a:xfrm>
            <a:off x="109182" y="888586"/>
            <a:ext cx="7877504" cy="630942"/>
          </a:xfrm>
          <a:prstGeom prst="rect">
            <a:avLst/>
          </a:prstGeom>
        </p:spPr>
        <p:txBody>
          <a:bodyPr wrap="square" lIns="0" tIns="0" rIns="0" bIns="0">
            <a:spAutoFit/>
          </a:bodyPr>
          <a:lstStyle>
            <a:lvl1pPr algn="l" defTabSz="457200" rtl="0" eaLnBrk="1" fontAlgn="base" hangingPunct="1">
              <a:spcBef>
                <a:spcPct val="0"/>
              </a:spcBef>
              <a:spcAft>
                <a:spcPct val="0"/>
              </a:spcAft>
              <a:defRPr sz="4100" b="1" i="0" kern="1200" cap="none">
                <a:solidFill>
                  <a:schemeClr val="tx1"/>
                </a:solidFill>
                <a:latin typeface="Arial"/>
                <a:ea typeface="ＭＳ Ｐゴシック" pitchFamily="-65" charset="-128"/>
                <a:cs typeface="Arial"/>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a:lstStyle>
          <a:p>
            <a:pPr algn="ctr"/>
            <a:r>
              <a:rPr lang="en-GB" dirty="0" err="1"/>
              <a:t>Multum</a:t>
            </a:r>
            <a:r>
              <a:rPr lang="en-GB" dirty="0"/>
              <a:t> Alerts</a:t>
            </a:r>
            <a:endParaRPr lang="en-GB" sz="2400" dirty="0"/>
          </a:p>
        </p:txBody>
      </p:sp>
      <p:graphicFrame>
        <p:nvGraphicFramePr>
          <p:cNvPr id="6" name="Diagram 5">
            <a:extLst>
              <a:ext uri="{FF2B5EF4-FFF2-40B4-BE49-F238E27FC236}">
                <a16:creationId xmlns:a16="http://schemas.microsoft.com/office/drawing/2014/main" id="{0C7C1AAA-4698-47A9-BA7D-4DA3917ADA1C}"/>
              </a:ext>
            </a:extLst>
          </p:cNvPr>
          <p:cNvGraphicFramePr/>
          <p:nvPr>
            <p:extLst>
              <p:ext uri="{D42A27DB-BD31-4B8C-83A1-F6EECF244321}">
                <p14:modId xmlns:p14="http://schemas.microsoft.com/office/powerpoint/2010/main" val="3898902599"/>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9293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C7C1AAA-4698-47A9-BA7D-4DA3917ADA1C}"/>
              </a:ext>
            </a:extLst>
          </p:cNvPr>
          <p:cNvGraphicFramePr/>
          <p:nvPr>
            <p:extLst>
              <p:ext uri="{D42A27DB-BD31-4B8C-83A1-F6EECF244321}">
                <p14:modId xmlns:p14="http://schemas.microsoft.com/office/powerpoint/2010/main" val="1342265259"/>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843E53F-11B2-4CA6-B043-86DF69169153}"/>
              </a:ext>
            </a:extLst>
          </p:cNvPr>
          <p:cNvGraphicFramePr/>
          <p:nvPr>
            <p:extLst>
              <p:ext uri="{D42A27DB-BD31-4B8C-83A1-F6EECF244321}">
                <p14:modId xmlns:p14="http://schemas.microsoft.com/office/powerpoint/2010/main" val="1297081656"/>
              </p:ext>
            </p:extLst>
          </p:nvPr>
        </p:nvGraphicFramePr>
        <p:xfrm>
          <a:off x="481693" y="1028699"/>
          <a:ext cx="8180614" cy="54047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4170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3CD3C-1A47-4E5E-A121-FAA1D5F2981A}"/>
              </a:ext>
            </a:extLst>
          </p:cNvPr>
          <p:cNvPicPr>
            <a:picLocks noChangeAspect="1"/>
          </p:cNvPicPr>
          <p:nvPr/>
        </p:nvPicPr>
        <p:blipFill>
          <a:blip r:embed="rId3"/>
          <a:stretch>
            <a:fillRect/>
          </a:stretch>
        </p:blipFill>
        <p:spPr>
          <a:xfrm>
            <a:off x="0" y="1993071"/>
            <a:ext cx="9144000" cy="3454400"/>
          </a:xfrm>
          <a:prstGeom prst="rect">
            <a:avLst/>
          </a:prstGeom>
        </p:spPr>
      </p:pic>
      <p:graphicFrame>
        <p:nvGraphicFramePr>
          <p:cNvPr id="5" name="Diagram 4">
            <a:extLst>
              <a:ext uri="{FF2B5EF4-FFF2-40B4-BE49-F238E27FC236}">
                <a16:creationId xmlns:a16="http://schemas.microsoft.com/office/drawing/2014/main" id="{0C7C1AAA-4698-47A9-BA7D-4DA3917ADA1C}"/>
              </a:ext>
            </a:extLst>
          </p:cNvPr>
          <p:cNvGraphicFramePr/>
          <p:nvPr>
            <p:extLst>
              <p:ext uri="{D42A27DB-BD31-4B8C-83A1-F6EECF244321}">
                <p14:modId xmlns:p14="http://schemas.microsoft.com/office/powerpoint/2010/main" val="3898902599"/>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2">
            <a:extLst>
              <a:ext uri="{FF2B5EF4-FFF2-40B4-BE49-F238E27FC236}">
                <a16:creationId xmlns:a16="http://schemas.microsoft.com/office/drawing/2014/main" id="{72AFC1CB-E169-4113-BFD4-EB9F141845F0}"/>
              </a:ext>
            </a:extLst>
          </p:cNvPr>
          <p:cNvSpPr txBox="1">
            <a:spLocks/>
          </p:cNvSpPr>
          <p:nvPr/>
        </p:nvSpPr>
        <p:spPr>
          <a:xfrm>
            <a:off x="109182" y="888586"/>
            <a:ext cx="7877504" cy="677108"/>
          </a:xfrm>
          <a:prstGeom prst="rect">
            <a:avLst/>
          </a:prstGeom>
        </p:spPr>
        <p:txBody>
          <a:bodyPr wrap="square" lIns="0" tIns="0" rIns="0" bIns="0">
            <a:spAutoFit/>
          </a:bodyPr>
          <a:lstStyle>
            <a:lvl1pPr algn="l" defTabSz="457200" rtl="0" eaLnBrk="1" fontAlgn="base" hangingPunct="1">
              <a:spcBef>
                <a:spcPct val="0"/>
              </a:spcBef>
              <a:spcAft>
                <a:spcPct val="0"/>
              </a:spcAft>
              <a:defRPr sz="4100" b="1" i="0" kern="1200" cap="none">
                <a:solidFill>
                  <a:schemeClr val="tx1"/>
                </a:solidFill>
                <a:latin typeface="Arial"/>
                <a:ea typeface="ＭＳ Ｐゴシック" pitchFamily="-65" charset="-128"/>
                <a:cs typeface="Arial"/>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a:lstStyle>
          <a:p>
            <a:pPr algn="ctr"/>
            <a:r>
              <a:rPr lang="en-GB" sz="4400" dirty="0"/>
              <a:t>Medication requests KPI</a:t>
            </a:r>
            <a:endParaRPr lang="en-GB" sz="2400" dirty="0"/>
          </a:p>
        </p:txBody>
      </p:sp>
    </p:spTree>
    <p:extLst>
      <p:ext uri="{BB962C8B-B14F-4D97-AF65-F5344CB8AC3E}">
        <p14:creationId xmlns:p14="http://schemas.microsoft.com/office/powerpoint/2010/main" val="54853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2D3C0B-E31B-4F34-B788-FBC73B2327EB}"/>
              </a:ext>
            </a:extLst>
          </p:cNvPr>
          <p:cNvPicPr>
            <a:picLocks noChangeAspect="1"/>
          </p:cNvPicPr>
          <p:nvPr/>
        </p:nvPicPr>
        <p:blipFill>
          <a:blip r:embed="rId3"/>
          <a:stretch>
            <a:fillRect/>
          </a:stretch>
        </p:blipFill>
        <p:spPr>
          <a:xfrm>
            <a:off x="0" y="2016690"/>
            <a:ext cx="9144000" cy="3858016"/>
          </a:xfrm>
          <a:prstGeom prst="rect">
            <a:avLst/>
          </a:prstGeom>
        </p:spPr>
      </p:pic>
      <p:graphicFrame>
        <p:nvGraphicFramePr>
          <p:cNvPr id="5" name="Diagram 4">
            <a:extLst>
              <a:ext uri="{FF2B5EF4-FFF2-40B4-BE49-F238E27FC236}">
                <a16:creationId xmlns:a16="http://schemas.microsoft.com/office/drawing/2014/main" id="{0C7C1AAA-4698-47A9-BA7D-4DA3917ADA1C}"/>
              </a:ext>
            </a:extLst>
          </p:cNvPr>
          <p:cNvGraphicFramePr/>
          <p:nvPr>
            <p:extLst>
              <p:ext uri="{D42A27DB-BD31-4B8C-83A1-F6EECF244321}">
                <p14:modId xmlns:p14="http://schemas.microsoft.com/office/powerpoint/2010/main" val="3898902599"/>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2">
            <a:extLst>
              <a:ext uri="{FF2B5EF4-FFF2-40B4-BE49-F238E27FC236}">
                <a16:creationId xmlns:a16="http://schemas.microsoft.com/office/drawing/2014/main" id="{72AFC1CB-E169-4113-BFD4-EB9F141845F0}"/>
              </a:ext>
            </a:extLst>
          </p:cNvPr>
          <p:cNvSpPr txBox="1">
            <a:spLocks/>
          </p:cNvSpPr>
          <p:nvPr/>
        </p:nvSpPr>
        <p:spPr>
          <a:xfrm>
            <a:off x="109182" y="888586"/>
            <a:ext cx="7877504" cy="677108"/>
          </a:xfrm>
          <a:prstGeom prst="rect">
            <a:avLst/>
          </a:prstGeom>
        </p:spPr>
        <p:txBody>
          <a:bodyPr wrap="square" lIns="0" tIns="0" rIns="0" bIns="0">
            <a:spAutoFit/>
          </a:bodyPr>
          <a:lstStyle>
            <a:lvl1pPr algn="l" defTabSz="457200" rtl="0" eaLnBrk="1" fontAlgn="base" hangingPunct="1">
              <a:spcBef>
                <a:spcPct val="0"/>
              </a:spcBef>
              <a:spcAft>
                <a:spcPct val="0"/>
              </a:spcAft>
              <a:defRPr sz="4100" b="1" i="0" kern="1200" cap="none">
                <a:solidFill>
                  <a:schemeClr val="tx1"/>
                </a:solidFill>
                <a:latin typeface="Arial"/>
                <a:ea typeface="ＭＳ Ｐゴシック" pitchFamily="-65" charset="-128"/>
                <a:cs typeface="Arial"/>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a:lstStyle>
          <a:p>
            <a:pPr algn="ctr"/>
            <a:r>
              <a:rPr lang="en-GB" sz="4400" dirty="0"/>
              <a:t>Clinical dashboard</a:t>
            </a:r>
            <a:endParaRPr lang="en-GB" sz="2400" dirty="0"/>
          </a:p>
        </p:txBody>
      </p:sp>
    </p:spTree>
    <p:extLst>
      <p:ext uri="{BB962C8B-B14F-4D97-AF65-F5344CB8AC3E}">
        <p14:creationId xmlns:p14="http://schemas.microsoft.com/office/powerpoint/2010/main" val="211432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2147" y="612022"/>
            <a:ext cx="7877504" cy="630942"/>
          </a:xfrm>
        </p:spPr>
        <p:txBody>
          <a:bodyPr/>
          <a:lstStyle/>
          <a:p>
            <a:pPr algn="ctr"/>
            <a:r>
              <a:rPr lang="en-GB" dirty="0"/>
              <a:t>We will be covering </a:t>
            </a:r>
          </a:p>
        </p:txBody>
      </p:sp>
      <p:graphicFrame>
        <p:nvGraphicFramePr>
          <p:cNvPr id="2" name="Diagram 1">
            <a:extLst>
              <a:ext uri="{FF2B5EF4-FFF2-40B4-BE49-F238E27FC236}">
                <a16:creationId xmlns:a16="http://schemas.microsoft.com/office/drawing/2014/main" id="{C89DDB54-8AD0-4A0D-8CC7-B84EAB8206E9}"/>
              </a:ext>
            </a:extLst>
          </p:cNvPr>
          <p:cNvGraphicFramePr/>
          <p:nvPr>
            <p:extLst>
              <p:ext uri="{D42A27DB-BD31-4B8C-83A1-F6EECF244321}">
                <p14:modId xmlns:p14="http://schemas.microsoft.com/office/powerpoint/2010/main" val="2408862211"/>
              </p:ext>
            </p:extLst>
          </p:nvPr>
        </p:nvGraphicFramePr>
        <p:xfrm>
          <a:off x="0" y="1396999"/>
          <a:ext cx="9144000" cy="4408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1368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4166" y="1345520"/>
            <a:ext cx="3859243" cy="6278642"/>
          </a:xfrm>
        </p:spPr>
        <p:txBody>
          <a:bodyPr/>
          <a:lstStyle/>
          <a:p>
            <a:r>
              <a:rPr lang="en-US" sz="4400" dirty="0"/>
              <a:t>ANY QUESTIONS?</a:t>
            </a:r>
            <a:br>
              <a:rPr lang="en-US" sz="4400" dirty="0"/>
            </a:br>
            <a:br>
              <a:rPr lang="en-US" sz="4400" dirty="0"/>
            </a:br>
            <a:r>
              <a:rPr lang="en-US" sz="1600" dirty="0" err="1"/>
              <a:t>Amanpreet</a:t>
            </a:r>
            <a:r>
              <a:rPr lang="en-US" sz="1600" dirty="0"/>
              <a:t> K </a:t>
            </a:r>
            <a:r>
              <a:rPr lang="en-US" sz="1600" dirty="0" err="1"/>
              <a:t>Sidhu</a:t>
            </a:r>
            <a:r>
              <a:rPr lang="en-US" sz="1600" dirty="0"/>
              <a:t> </a:t>
            </a:r>
            <a:br>
              <a:rPr lang="en-US" sz="1600" dirty="0"/>
            </a:br>
            <a:r>
              <a:rPr lang="en-US" sz="1600" b="0" dirty="0"/>
              <a:t>Lead Pharmacist Informatics</a:t>
            </a:r>
            <a:br>
              <a:rPr lang="en-US" sz="1600" b="0" dirty="0"/>
            </a:br>
            <a:r>
              <a:rPr lang="en-US" sz="1600" b="0" dirty="0"/>
              <a:t>amanpreet.sidhu1@nhs.net</a:t>
            </a:r>
            <a:br>
              <a:rPr lang="en-US" sz="1600" b="0" dirty="0"/>
            </a:br>
            <a:r>
              <a:rPr lang="en-US" sz="1600" b="0" dirty="0"/>
              <a:t>      @asidhu12</a:t>
            </a:r>
            <a:br>
              <a:rPr lang="en-US" sz="1600" b="0" dirty="0"/>
            </a:br>
            <a:br>
              <a:rPr lang="en-US" sz="1600" b="0" dirty="0"/>
            </a:br>
            <a:r>
              <a:rPr lang="en-US" sz="1600" dirty="0" err="1"/>
              <a:t>Reena</a:t>
            </a:r>
            <a:r>
              <a:rPr lang="en-US" sz="1600" dirty="0"/>
              <a:t> </a:t>
            </a:r>
            <a:r>
              <a:rPr lang="en-US" sz="1600" dirty="0" err="1"/>
              <a:t>Lal</a:t>
            </a:r>
            <a:br>
              <a:rPr lang="en-US" sz="1600" b="0" dirty="0"/>
            </a:br>
            <a:r>
              <a:rPr lang="en-US" sz="1600" b="0" dirty="0"/>
              <a:t>Deputy Lead </a:t>
            </a:r>
            <a:r>
              <a:rPr lang="en-US" sz="1600" b="0" dirty="0" err="1"/>
              <a:t>ePMA</a:t>
            </a:r>
            <a:r>
              <a:rPr lang="en-US" sz="1600" b="0" dirty="0"/>
              <a:t> Pharmacist</a:t>
            </a:r>
            <a:br>
              <a:rPr lang="en-US" sz="1600" b="0" dirty="0"/>
            </a:br>
            <a:r>
              <a:rPr lang="en-US" sz="1600" b="0" dirty="0"/>
              <a:t>reena.lal1@nhs.net</a:t>
            </a:r>
            <a:br>
              <a:rPr lang="en-US" sz="1600" b="0" dirty="0"/>
            </a:br>
            <a:r>
              <a:rPr lang="en-US" sz="1600" b="0" dirty="0"/>
              <a:t>       @</a:t>
            </a:r>
            <a:r>
              <a:rPr lang="en-US" sz="1600" b="0" dirty="0" err="1"/>
              <a:t>reenzlal</a:t>
            </a:r>
            <a:br>
              <a:rPr lang="en-US" sz="4400" b="0" dirty="0"/>
            </a:br>
            <a:br>
              <a:rPr lang="en-US" sz="4400" dirty="0"/>
            </a:br>
            <a:br>
              <a:rPr lang="en-US" sz="4400" dirty="0"/>
            </a:br>
            <a:endParaRPr lang="en-US" sz="44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79" t="25809" r="54035" b="40857"/>
          <a:stretch/>
        </p:blipFill>
        <p:spPr bwMode="auto">
          <a:xfrm>
            <a:off x="808265" y="4079698"/>
            <a:ext cx="266700" cy="21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79" t="25809" r="54035" b="40857"/>
          <a:stretch/>
        </p:blipFill>
        <p:spPr bwMode="auto">
          <a:xfrm>
            <a:off x="805544" y="5331555"/>
            <a:ext cx="266700" cy="21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8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89185" y="1880012"/>
            <a:ext cx="7880511" cy="4431983"/>
          </a:xfrm>
        </p:spPr>
        <p:txBody>
          <a:bodyPr/>
          <a:lstStyle/>
          <a:p>
            <a:r>
              <a:rPr lang="en-GB" sz="2400" dirty="0">
                <a:solidFill>
                  <a:srgbClr val="FF0000"/>
                </a:solidFill>
                <a:latin typeface="+mn-lt"/>
              </a:rPr>
              <a:t>RLH – 28</a:t>
            </a:r>
            <a:r>
              <a:rPr lang="en-GB" sz="2400" baseline="30000" dirty="0">
                <a:solidFill>
                  <a:srgbClr val="FF0000"/>
                </a:solidFill>
                <a:latin typeface="+mn-lt"/>
              </a:rPr>
              <a:t>th</a:t>
            </a:r>
            <a:r>
              <a:rPr lang="en-GB" sz="2400" dirty="0">
                <a:solidFill>
                  <a:srgbClr val="FF0000"/>
                </a:solidFill>
                <a:latin typeface="+mn-lt"/>
              </a:rPr>
              <a:t> August 2021 </a:t>
            </a:r>
          </a:p>
          <a:p>
            <a:pPr marL="285750" lvl="0" indent="-285750">
              <a:buFont typeface="Arial" panose="020B0604020202020204" pitchFamily="34" charset="0"/>
              <a:buChar char="•"/>
            </a:pPr>
            <a:r>
              <a:rPr lang="en-GB" sz="2400" b="0" dirty="0">
                <a:solidFill>
                  <a:schemeClr val="tx1"/>
                </a:solidFill>
                <a:latin typeface="+mn-lt"/>
              </a:rPr>
              <a:t>Clinical documentation Saturday 28</a:t>
            </a:r>
            <a:r>
              <a:rPr lang="en-GB" sz="2400" b="0" baseline="30000" dirty="0">
                <a:solidFill>
                  <a:schemeClr val="tx1"/>
                </a:solidFill>
                <a:latin typeface="+mn-lt"/>
              </a:rPr>
              <a:t>th</a:t>
            </a:r>
            <a:r>
              <a:rPr lang="en-GB" sz="2400" b="0" dirty="0">
                <a:solidFill>
                  <a:schemeClr val="tx1"/>
                </a:solidFill>
                <a:latin typeface="+mn-lt"/>
              </a:rPr>
              <a:t> August - whole site</a:t>
            </a:r>
            <a:endParaRPr lang="en-GB" sz="2400" b="0" dirty="0">
              <a:latin typeface="+mn-lt"/>
            </a:endParaRPr>
          </a:p>
          <a:p>
            <a:pPr marL="285750" lvl="0" indent="-285750">
              <a:buFont typeface="Arial" panose="020B0604020202020204" pitchFamily="34" charset="0"/>
              <a:buChar char="•"/>
            </a:pPr>
            <a:r>
              <a:rPr lang="en-GB" sz="2400" b="0" dirty="0">
                <a:solidFill>
                  <a:schemeClr val="tx1"/>
                </a:solidFill>
                <a:latin typeface="+mn-lt"/>
              </a:rPr>
              <a:t>EPMA Monday 30</a:t>
            </a:r>
            <a:r>
              <a:rPr lang="en-GB" sz="2400" b="0" baseline="30000" dirty="0">
                <a:solidFill>
                  <a:schemeClr val="tx1"/>
                </a:solidFill>
                <a:latin typeface="+mn-lt"/>
              </a:rPr>
              <a:t>th</a:t>
            </a:r>
            <a:r>
              <a:rPr lang="en-GB" sz="2400" b="0" dirty="0">
                <a:solidFill>
                  <a:schemeClr val="tx1"/>
                </a:solidFill>
                <a:latin typeface="+mn-lt"/>
              </a:rPr>
              <a:t> August</a:t>
            </a:r>
          </a:p>
          <a:p>
            <a:pPr marL="285750" lvl="0" indent="-285750">
              <a:buFont typeface="Arial" panose="020B0604020202020204" pitchFamily="34" charset="0"/>
              <a:buChar char="•"/>
            </a:pPr>
            <a:r>
              <a:rPr lang="en-GB" sz="2400" b="0" dirty="0">
                <a:solidFill>
                  <a:schemeClr val="tx1"/>
                </a:solidFill>
                <a:latin typeface="+mn-lt"/>
              </a:rPr>
              <a:t>4 week roll-out </a:t>
            </a:r>
          </a:p>
          <a:p>
            <a:pPr lvl="0"/>
            <a:endParaRPr lang="en-GB" sz="1000" b="0" dirty="0">
              <a:latin typeface="+mn-lt"/>
            </a:endParaRPr>
          </a:p>
          <a:p>
            <a:r>
              <a:rPr lang="en-GB" sz="2400" dirty="0">
                <a:solidFill>
                  <a:srgbClr val="FF0000"/>
                </a:solidFill>
                <a:latin typeface="+mn-lt"/>
              </a:rPr>
              <a:t>Whipps Cross – 4</a:t>
            </a:r>
            <a:r>
              <a:rPr lang="en-GB" sz="2400" baseline="30000" dirty="0">
                <a:solidFill>
                  <a:srgbClr val="FF0000"/>
                </a:solidFill>
                <a:latin typeface="+mn-lt"/>
              </a:rPr>
              <a:t>th</a:t>
            </a:r>
            <a:r>
              <a:rPr lang="en-GB" sz="2400" dirty="0">
                <a:solidFill>
                  <a:srgbClr val="FF0000"/>
                </a:solidFill>
                <a:latin typeface="+mn-lt"/>
              </a:rPr>
              <a:t> October 2021</a:t>
            </a:r>
          </a:p>
          <a:p>
            <a:pPr marL="285750" lvl="0" indent="-285750">
              <a:buFont typeface="Arial" panose="020B0604020202020204" pitchFamily="34" charset="0"/>
              <a:buChar char="•"/>
            </a:pPr>
            <a:r>
              <a:rPr lang="en-GB" sz="2400" b="0" dirty="0">
                <a:solidFill>
                  <a:schemeClr val="tx1"/>
                </a:solidFill>
                <a:latin typeface="+mn-lt"/>
              </a:rPr>
              <a:t>3 week roll-out</a:t>
            </a:r>
          </a:p>
          <a:p>
            <a:endParaRPr lang="en-GB" sz="1000" dirty="0">
              <a:latin typeface="+mn-lt"/>
            </a:endParaRPr>
          </a:p>
          <a:p>
            <a:r>
              <a:rPr lang="en-GB" sz="2400" dirty="0">
                <a:solidFill>
                  <a:srgbClr val="FF0000"/>
                </a:solidFill>
                <a:latin typeface="+mn-lt"/>
              </a:rPr>
              <a:t>Newham – 1st November 2021</a:t>
            </a:r>
          </a:p>
          <a:p>
            <a:pPr marL="285750" lvl="0" indent="-285750">
              <a:buFont typeface="Arial" panose="020B0604020202020204" pitchFamily="34" charset="0"/>
              <a:buChar char="•"/>
            </a:pPr>
            <a:r>
              <a:rPr lang="en-GB" sz="2400" b="0" dirty="0">
                <a:solidFill>
                  <a:schemeClr val="tx1"/>
                </a:solidFill>
                <a:latin typeface="+mn-lt"/>
              </a:rPr>
              <a:t>3 week roll-out</a:t>
            </a:r>
          </a:p>
          <a:p>
            <a:endParaRPr lang="en-GB" sz="1000" dirty="0">
              <a:solidFill>
                <a:srgbClr val="FF0000"/>
              </a:solidFill>
              <a:latin typeface="+mn-lt"/>
            </a:endParaRPr>
          </a:p>
          <a:p>
            <a:r>
              <a:rPr lang="en-GB" sz="2400" dirty="0">
                <a:solidFill>
                  <a:srgbClr val="FF0000"/>
                </a:solidFill>
                <a:latin typeface="+mn-lt"/>
              </a:rPr>
              <a:t>SBH – 22</a:t>
            </a:r>
            <a:r>
              <a:rPr lang="en-GB" sz="2400" baseline="30000" dirty="0">
                <a:solidFill>
                  <a:srgbClr val="FF0000"/>
                </a:solidFill>
                <a:latin typeface="+mn-lt"/>
              </a:rPr>
              <a:t>nd</a:t>
            </a:r>
            <a:r>
              <a:rPr lang="en-GB" sz="2400" dirty="0">
                <a:solidFill>
                  <a:srgbClr val="FF0000"/>
                </a:solidFill>
                <a:latin typeface="+mn-lt"/>
              </a:rPr>
              <a:t> November 2021</a:t>
            </a:r>
          </a:p>
          <a:p>
            <a:pPr marL="285750" lvl="0" indent="-285750">
              <a:buFont typeface="Arial" panose="020B0604020202020204" pitchFamily="34" charset="0"/>
              <a:buChar char="•"/>
            </a:pPr>
            <a:r>
              <a:rPr lang="en-GB" sz="2400" b="0" dirty="0">
                <a:solidFill>
                  <a:schemeClr val="tx1"/>
                </a:solidFill>
                <a:latin typeface="+mn-lt"/>
              </a:rPr>
              <a:t>3 week roll-out</a:t>
            </a:r>
          </a:p>
          <a:p>
            <a:endParaRPr lang="en-GB" sz="1800" dirty="0">
              <a:latin typeface="+mn-lt"/>
            </a:endParaRPr>
          </a:p>
        </p:txBody>
      </p:sp>
      <p:sp>
        <p:nvSpPr>
          <p:cNvPr id="3" name="Title 2"/>
          <p:cNvSpPr>
            <a:spLocks noGrp="1"/>
          </p:cNvSpPr>
          <p:nvPr>
            <p:ph type="title"/>
          </p:nvPr>
        </p:nvSpPr>
        <p:spPr>
          <a:xfrm>
            <a:off x="502404" y="873279"/>
            <a:ext cx="7877504" cy="630942"/>
          </a:xfrm>
        </p:spPr>
        <p:txBody>
          <a:bodyPr/>
          <a:lstStyle/>
          <a:p>
            <a:pPr algn="ctr"/>
            <a:r>
              <a:rPr lang="en-GB" dirty="0"/>
              <a:t>EPMA Roll-out Dates </a:t>
            </a:r>
          </a:p>
        </p:txBody>
      </p:sp>
      <p:pic>
        <p:nvPicPr>
          <p:cNvPr id="1027" name="Picture 3" descr="C:\Users\AndersonCaro\AppData\Local\Microsoft\Windows\INetCache\IE\5LTKRVCF\calendar_2021_PNG2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148" y="3109965"/>
            <a:ext cx="2501547" cy="17886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5" name="Diagram 4"/>
          <p:cNvGraphicFramePr/>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553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66910863"/>
              </p:ext>
            </p:extLst>
          </p:nvPr>
        </p:nvGraphicFramePr>
        <p:xfrm>
          <a:off x="-1" y="939799"/>
          <a:ext cx="8948057" cy="5733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a:extLst>
              <a:ext uri="{FF2B5EF4-FFF2-40B4-BE49-F238E27FC236}">
                <a16:creationId xmlns:a16="http://schemas.microsoft.com/office/drawing/2014/main" id="{5B0CF8D7-9172-4B1E-8D62-1BE41F3E1AF1}"/>
              </a:ext>
            </a:extLst>
          </p:cNvPr>
          <p:cNvGraphicFramePr/>
          <p:nvPr>
            <p:extLst>
              <p:ext uri="{D42A27DB-BD31-4B8C-83A1-F6EECF244321}">
                <p14:modId xmlns:p14="http://schemas.microsoft.com/office/powerpoint/2010/main" val="1954134800"/>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7783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5B0CF8D7-9172-4B1E-8D62-1BE41F3E1AF1}"/>
              </a:ext>
            </a:extLst>
          </p:cNvPr>
          <p:cNvGraphicFramePr/>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7D775589-A6CD-4901-8BE9-BB97B1D6812E}"/>
              </a:ext>
            </a:extLst>
          </p:cNvPr>
          <p:cNvGraphicFramePr/>
          <p:nvPr>
            <p:extLst>
              <p:ext uri="{D42A27DB-BD31-4B8C-83A1-F6EECF244321}">
                <p14:modId xmlns:p14="http://schemas.microsoft.com/office/powerpoint/2010/main" val="3392107610"/>
              </p:ext>
            </p:extLst>
          </p:nvPr>
        </p:nvGraphicFramePr>
        <p:xfrm>
          <a:off x="0" y="715330"/>
          <a:ext cx="9144000" cy="48403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683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5B0CF8D7-9172-4B1E-8D62-1BE41F3E1AF1}"/>
              </a:ext>
            </a:extLst>
          </p:cNvPr>
          <p:cNvGraphicFramePr/>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7FAF08FA-C58C-41A3-91A9-14FBA21C027D}"/>
              </a:ext>
            </a:extLst>
          </p:cNvPr>
          <p:cNvGraphicFramePr/>
          <p:nvPr>
            <p:extLst>
              <p:ext uri="{D42A27DB-BD31-4B8C-83A1-F6EECF244321}">
                <p14:modId xmlns:p14="http://schemas.microsoft.com/office/powerpoint/2010/main" val="3591510013"/>
              </p:ext>
            </p:extLst>
          </p:nvPr>
        </p:nvGraphicFramePr>
        <p:xfrm>
          <a:off x="0" y="1306286"/>
          <a:ext cx="9144000" cy="51108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4832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7C20A2A-F8F7-4EAC-ABC0-76628DCC603A}"/>
              </a:ext>
            </a:extLst>
          </p:cNvPr>
          <p:cNvGraphicFramePr/>
          <p:nvPr>
            <p:extLst>
              <p:ext uri="{D42A27DB-BD31-4B8C-83A1-F6EECF244321}">
                <p14:modId xmlns:p14="http://schemas.microsoft.com/office/powerpoint/2010/main" val="2616347479"/>
              </p:ext>
            </p:extLst>
          </p:nvPr>
        </p:nvGraphicFramePr>
        <p:xfrm>
          <a:off x="221672" y="1662168"/>
          <a:ext cx="8922327" cy="4977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E13FC545-F6A3-4384-B19A-47A8B08D75B4}"/>
              </a:ext>
            </a:extLst>
          </p:cNvPr>
          <p:cNvGraphicFramePr/>
          <p:nvPr>
            <p:extLst>
              <p:ext uri="{D42A27DB-BD31-4B8C-83A1-F6EECF244321}">
                <p14:modId xmlns:p14="http://schemas.microsoft.com/office/powerpoint/2010/main" val="2958110609"/>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2">
            <a:extLst>
              <a:ext uri="{FF2B5EF4-FFF2-40B4-BE49-F238E27FC236}">
                <a16:creationId xmlns:a16="http://schemas.microsoft.com/office/drawing/2014/main" id="{ABECD6F0-5A76-431D-854E-53C569FDF547}"/>
              </a:ext>
            </a:extLst>
          </p:cNvPr>
          <p:cNvSpPr>
            <a:spLocks noGrp="1"/>
          </p:cNvSpPr>
          <p:nvPr>
            <p:ph type="title"/>
          </p:nvPr>
        </p:nvSpPr>
        <p:spPr>
          <a:xfrm>
            <a:off x="502404" y="873279"/>
            <a:ext cx="7877504" cy="630942"/>
          </a:xfrm>
        </p:spPr>
        <p:txBody>
          <a:bodyPr/>
          <a:lstStyle/>
          <a:p>
            <a:pPr algn="ctr"/>
            <a:r>
              <a:rPr lang="en-GB" dirty="0"/>
              <a:t>Covid-19 Preparations </a:t>
            </a:r>
          </a:p>
        </p:txBody>
      </p:sp>
    </p:spTree>
    <p:extLst>
      <p:ext uri="{BB962C8B-B14F-4D97-AF65-F5344CB8AC3E}">
        <p14:creationId xmlns:p14="http://schemas.microsoft.com/office/powerpoint/2010/main" val="241133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09716106"/>
              </p:ext>
            </p:extLst>
          </p:nvPr>
        </p:nvGraphicFramePr>
        <p:xfrm>
          <a:off x="0" y="1545771"/>
          <a:ext cx="9024257" cy="4920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2"/>
          <p:cNvSpPr>
            <a:spLocks noGrp="1"/>
          </p:cNvSpPr>
          <p:nvPr>
            <p:ph type="title"/>
          </p:nvPr>
        </p:nvSpPr>
        <p:spPr>
          <a:xfrm>
            <a:off x="502404" y="873279"/>
            <a:ext cx="7877504" cy="630942"/>
          </a:xfrm>
        </p:spPr>
        <p:txBody>
          <a:bodyPr/>
          <a:lstStyle/>
          <a:p>
            <a:pPr algn="ctr"/>
            <a:r>
              <a:rPr lang="en-GB" dirty="0"/>
              <a:t>Pre go-live</a:t>
            </a:r>
          </a:p>
        </p:txBody>
      </p:sp>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181" t="8032" r="7440" b="6160"/>
          <a:stretch/>
        </p:blipFill>
        <p:spPr bwMode="auto">
          <a:xfrm rot="917351">
            <a:off x="7036773" y="2813003"/>
            <a:ext cx="1585831" cy="188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7">
            <a:extLst>
              <a:ext uri="{FF2B5EF4-FFF2-40B4-BE49-F238E27FC236}">
                <a16:creationId xmlns:a16="http://schemas.microsoft.com/office/drawing/2014/main" id="{F2F9DAAC-C6A3-4364-9EED-FB0BD8C121C1}"/>
              </a:ext>
            </a:extLst>
          </p:cNvPr>
          <p:cNvGraphicFramePr/>
          <p:nvPr>
            <p:extLst>
              <p:ext uri="{D42A27DB-BD31-4B8C-83A1-F6EECF244321}">
                <p14:modId xmlns:p14="http://schemas.microsoft.com/office/powerpoint/2010/main" val="1611638670"/>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9497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33305605"/>
              </p:ext>
            </p:extLst>
          </p:nvPr>
        </p:nvGraphicFramePr>
        <p:xfrm>
          <a:off x="76200" y="1763486"/>
          <a:ext cx="5323114"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2"/>
          <p:cNvSpPr>
            <a:spLocks noGrp="1"/>
          </p:cNvSpPr>
          <p:nvPr>
            <p:ph type="title"/>
          </p:nvPr>
        </p:nvSpPr>
        <p:spPr>
          <a:xfrm>
            <a:off x="502404" y="873279"/>
            <a:ext cx="7877504" cy="630942"/>
          </a:xfrm>
        </p:spPr>
        <p:txBody>
          <a:bodyPr/>
          <a:lstStyle/>
          <a:p>
            <a:pPr algn="ctr"/>
            <a:r>
              <a:rPr lang="en-GB" dirty="0"/>
              <a:t>Pre go-live</a:t>
            </a:r>
          </a:p>
        </p:txBody>
      </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37036" t="14762" r="37143" b="13429"/>
          <a:stretch/>
        </p:blipFill>
        <p:spPr bwMode="auto">
          <a:xfrm>
            <a:off x="5508172" y="1502228"/>
            <a:ext cx="2623458" cy="410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7">
            <a:extLst>
              <a:ext uri="{FF2B5EF4-FFF2-40B4-BE49-F238E27FC236}">
                <a16:creationId xmlns:a16="http://schemas.microsoft.com/office/drawing/2014/main" id="{3D93849C-205E-4FCC-B5F8-C92C8E24E613}"/>
              </a:ext>
            </a:extLst>
          </p:cNvPr>
          <p:cNvGraphicFramePr/>
          <p:nvPr>
            <p:extLst>
              <p:ext uri="{D42A27DB-BD31-4B8C-83A1-F6EECF244321}">
                <p14:modId xmlns:p14="http://schemas.microsoft.com/office/powerpoint/2010/main" val="1375416913"/>
              </p:ext>
            </p:extLst>
          </p:nvPr>
        </p:nvGraphicFramePr>
        <p:xfrm>
          <a:off x="0" y="217844"/>
          <a:ext cx="7696200" cy="4974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85794730"/>
      </p:ext>
    </p:extLst>
  </p:cSld>
  <p:clrMapOvr>
    <a:masterClrMapping/>
  </p:clrMapOvr>
</p:sld>
</file>

<file path=ppt/theme/theme1.xml><?xml version="1.0" encoding="utf-8"?>
<a:theme xmlns:a="http://schemas.openxmlformats.org/drawingml/2006/main" name="BH_PowerPoint_Template_97_2003 v2">
  <a:themeElements>
    <a:clrScheme name="Custom 1">
      <a:dk1>
        <a:srgbClr val="000000"/>
      </a:dk1>
      <a:lt1>
        <a:srgbClr val="FFFFFF"/>
      </a:lt1>
      <a:dk2>
        <a:srgbClr val="001B76"/>
      </a:dk2>
      <a:lt2>
        <a:srgbClr val="005EB8"/>
      </a:lt2>
      <a:accent1>
        <a:srgbClr val="1398C5"/>
      </a:accent1>
      <a:accent2>
        <a:srgbClr val="64B704"/>
      </a:accent2>
      <a:accent3>
        <a:srgbClr val="139687"/>
      </a:accent3>
      <a:accent4>
        <a:srgbClr val="627380"/>
      </a:accent4>
      <a:accent5>
        <a:srgbClr val="250160"/>
      </a:accent5>
      <a:accent6>
        <a:srgbClr val="770129"/>
      </a:accent6>
      <a:hlink>
        <a:srgbClr val="E97807"/>
      </a:hlink>
      <a:folHlink>
        <a:srgbClr val="FAE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a:lstStyle>
        <a:defPPr marL="0" marR="0" indent="0" algn="l" defTabSz="457200" rtl="0" eaLnBrk="1" fontAlgn="auto" latinLnBrk="0" hangingPunct="1">
          <a:lnSpc>
            <a:spcPct val="100000"/>
          </a:lnSpc>
          <a:spcBef>
            <a:spcPts val="0"/>
          </a:spcBef>
          <a:spcAft>
            <a:spcPts val="0"/>
          </a:spcAft>
          <a:buClrTx/>
          <a:buSzTx/>
          <a:buFont typeface="Arial"/>
          <a:buNone/>
          <a:tabLst/>
          <a:defRPr kumimoji="0" sz="2100" b="0" i="0" u="none" strike="noStrike" kern="1200" cap="none" spc="0" normalizeH="0" baseline="0" noProof="0" dirty="0" smtClean="0">
            <a:ln>
              <a:noFill/>
            </a:ln>
            <a:solidFill>
              <a:srgbClr val="000000"/>
            </a:solidFill>
            <a:effectLst/>
            <a:uLnTx/>
            <a:uFillTx/>
            <a:latin typeface="Arial"/>
            <a:ea typeface="+mn-ea"/>
            <a:cs typeface="+mn-cs"/>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BH_PowerPoint_Template_97_2003 v2">
  <a:themeElements>
    <a:clrScheme name="Custom 1">
      <a:dk1>
        <a:srgbClr val="000000"/>
      </a:dk1>
      <a:lt1>
        <a:srgbClr val="FFFFFF"/>
      </a:lt1>
      <a:dk2>
        <a:srgbClr val="001B76"/>
      </a:dk2>
      <a:lt2>
        <a:srgbClr val="005EB8"/>
      </a:lt2>
      <a:accent1>
        <a:srgbClr val="1398C5"/>
      </a:accent1>
      <a:accent2>
        <a:srgbClr val="64B704"/>
      </a:accent2>
      <a:accent3>
        <a:srgbClr val="139687"/>
      </a:accent3>
      <a:accent4>
        <a:srgbClr val="627380"/>
      </a:accent4>
      <a:accent5>
        <a:srgbClr val="250160"/>
      </a:accent5>
      <a:accent6>
        <a:srgbClr val="770129"/>
      </a:accent6>
      <a:hlink>
        <a:srgbClr val="E97807"/>
      </a:hlink>
      <a:folHlink>
        <a:srgbClr val="FAE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a:lstStyle>
        <a:defPPr marL="0" marR="0" indent="0" algn="l" defTabSz="457200" rtl="0" eaLnBrk="1" fontAlgn="auto" latinLnBrk="0" hangingPunct="1">
          <a:lnSpc>
            <a:spcPct val="100000"/>
          </a:lnSpc>
          <a:spcBef>
            <a:spcPts val="0"/>
          </a:spcBef>
          <a:spcAft>
            <a:spcPts val="0"/>
          </a:spcAft>
          <a:buClrTx/>
          <a:buSzTx/>
          <a:buFont typeface="Arial"/>
          <a:buNone/>
          <a:tabLst/>
          <a:defRPr kumimoji="0" sz="2100" b="0" i="0" u="none" strike="noStrike" kern="1200" cap="none" spc="0" normalizeH="0" baseline="0" noProof="0" dirty="0" smtClean="0">
            <a:ln>
              <a:noFill/>
            </a:ln>
            <a:solidFill>
              <a:srgbClr val="000000"/>
            </a:solidFill>
            <a:effectLst/>
            <a:uLnTx/>
            <a:uFillTx/>
            <a:latin typeface="Arial"/>
            <a:ea typeface="+mn-ea"/>
            <a:cs typeface="+mn-cs"/>
          </a:defRPr>
        </a:defPPr>
      </a:lstStyle>
    </a:txDef>
  </a:objectDefaults>
  <a:extraClrSchemeLst/>
</a:theme>
</file>

<file path=ppt/theme/theme3.xml><?xml version="1.0" encoding="utf-8"?>
<a:theme xmlns:a="http://schemas.openxmlformats.org/drawingml/2006/main" name="9_BH_PowerPoint_Template_97_2003 v2">
  <a:themeElements>
    <a:clrScheme name="Custom 1">
      <a:dk1>
        <a:srgbClr val="000000"/>
      </a:dk1>
      <a:lt1>
        <a:srgbClr val="FFFFFF"/>
      </a:lt1>
      <a:dk2>
        <a:srgbClr val="001B76"/>
      </a:dk2>
      <a:lt2>
        <a:srgbClr val="005EB8"/>
      </a:lt2>
      <a:accent1>
        <a:srgbClr val="1398C5"/>
      </a:accent1>
      <a:accent2>
        <a:srgbClr val="64B704"/>
      </a:accent2>
      <a:accent3>
        <a:srgbClr val="139687"/>
      </a:accent3>
      <a:accent4>
        <a:srgbClr val="627380"/>
      </a:accent4>
      <a:accent5>
        <a:srgbClr val="250160"/>
      </a:accent5>
      <a:accent6>
        <a:srgbClr val="770129"/>
      </a:accent6>
      <a:hlink>
        <a:srgbClr val="E97807"/>
      </a:hlink>
      <a:folHlink>
        <a:srgbClr val="FAE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a:lstStyle>
        <a:defPPr marL="0" marR="0" indent="0" algn="l" defTabSz="457200" rtl="0" eaLnBrk="1" fontAlgn="auto" latinLnBrk="0" hangingPunct="1">
          <a:lnSpc>
            <a:spcPct val="100000"/>
          </a:lnSpc>
          <a:spcBef>
            <a:spcPts val="0"/>
          </a:spcBef>
          <a:spcAft>
            <a:spcPts val="0"/>
          </a:spcAft>
          <a:buClrTx/>
          <a:buSzTx/>
          <a:buFont typeface="Arial"/>
          <a:buNone/>
          <a:tabLst/>
          <a:defRPr kumimoji="0" sz="2100" b="0" i="0" u="none" strike="noStrike" kern="1200" cap="none" spc="0" normalizeH="0" baseline="0" noProof="0" dirty="0" smtClean="0">
            <a:ln>
              <a:noFill/>
            </a:ln>
            <a:solidFill>
              <a:srgbClr val="000000"/>
            </a:solidFill>
            <a:effectLst/>
            <a:uLnTx/>
            <a:uFillTx/>
            <a:latin typeface="Arial"/>
            <a:ea typeface="+mn-ea"/>
            <a:cs typeface="+mn-cs"/>
          </a:defRPr>
        </a:defPPr>
      </a:lstStyle>
    </a:txDef>
  </a:objectDefaults>
  <a:extraClrSchemeLst/>
</a:theme>
</file>

<file path=ppt/theme/theme4.xml><?xml version="1.0" encoding="utf-8"?>
<a:theme xmlns:a="http://schemas.openxmlformats.org/drawingml/2006/main" name="10_BH_PowerPoint_Template_97_2003 v2">
  <a:themeElements>
    <a:clrScheme name="Custom 1">
      <a:dk1>
        <a:srgbClr val="000000"/>
      </a:dk1>
      <a:lt1>
        <a:srgbClr val="FFFFFF"/>
      </a:lt1>
      <a:dk2>
        <a:srgbClr val="001B76"/>
      </a:dk2>
      <a:lt2>
        <a:srgbClr val="005EB8"/>
      </a:lt2>
      <a:accent1>
        <a:srgbClr val="1398C5"/>
      </a:accent1>
      <a:accent2>
        <a:srgbClr val="64B704"/>
      </a:accent2>
      <a:accent3>
        <a:srgbClr val="139687"/>
      </a:accent3>
      <a:accent4>
        <a:srgbClr val="627380"/>
      </a:accent4>
      <a:accent5>
        <a:srgbClr val="250160"/>
      </a:accent5>
      <a:accent6>
        <a:srgbClr val="770129"/>
      </a:accent6>
      <a:hlink>
        <a:srgbClr val="E97807"/>
      </a:hlink>
      <a:folHlink>
        <a:srgbClr val="FAE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a:lstStyle>
        <a:defPPr marL="0" marR="0" indent="0" algn="l" defTabSz="457200" rtl="0" eaLnBrk="1" fontAlgn="auto" latinLnBrk="0" hangingPunct="1">
          <a:lnSpc>
            <a:spcPct val="100000"/>
          </a:lnSpc>
          <a:spcBef>
            <a:spcPts val="0"/>
          </a:spcBef>
          <a:spcAft>
            <a:spcPts val="0"/>
          </a:spcAft>
          <a:buClrTx/>
          <a:buSzTx/>
          <a:buFont typeface="Arial"/>
          <a:buNone/>
          <a:tabLst/>
          <a:defRPr kumimoji="0" sz="2100" b="0" i="0" u="none" strike="noStrike" kern="1200" cap="none" spc="0" normalizeH="0" baseline="0" noProof="0" dirty="0" smtClean="0">
            <a:ln>
              <a:noFill/>
            </a:ln>
            <a:solidFill>
              <a:srgbClr val="000000"/>
            </a:solidFill>
            <a:effectLst/>
            <a:uLnTx/>
            <a:uFillTx/>
            <a:latin typeface="Arial"/>
            <a:ea typeface="+mn-ea"/>
            <a:cs typeface="+mn-cs"/>
          </a:defRPr>
        </a:defPPr>
      </a:lstStyle>
    </a:txDef>
  </a:objectDefaults>
  <a:extraClrSchemeLst/>
</a:theme>
</file>

<file path=ppt/theme/theme5.xml><?xml version="1.0" encoding="utf-8"?>
<a:theme xmlns:a="http://schemas.openxmlformats.org/drawingml/2006/main" name="1_BH_PowerPoint_Template_97_2003 v2">
  <a:themeElements>
    <a:clrScheme name="Custom 1">
      <a:dk1>
        <a:srgbClr val="000000"/>
      </a:dk1>
      <a:lt1>
        <a:srgbClr val="FFFFFF"/>
      </a:lt1>
      <a:dk2>
        <a:srgbClr val="001B76"/>
      </a:dk2>
      <a:lt2>
        <a:srgbClr val="005EB8"/>
      </a:lt2>
      <a:accent1>
        <a:srgbClr val="1398C5"/>
      </a:accent1>
      <a:accent2>
        <a:srgbClr val="64B704"/>
      </a:accent2>
      <a:accent3>
        <a:srgbClr val="139687"/>
      </a:accent3>
      <a:accent4>
        <a:srgbClr val="627380"/>
      </a:accent4>
      <a:accent5>
        <a:srgbClr val="250160"/>
      </a:accent5>
      <a:accent6>
        <a:srgbClr val="770129"/>
      </a:accent6>
      <a:hlink>
        <a:srgbClr val="E97807"/>
      </a:hlink>
      <a:folHlink>
        <a:srgbClr val="FAE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a:lstStyle>
        <a:defPPr marL="0" marR="0" indent="0" algn="l" defTabSz="457200" rtl="0" eaLnBrk="1" fontAlgn="auto" latinLnBrk="0" hangingPunct="1">
          <a:lnSpc>
            <a:spcPct val="100000"/>
          </a:lnSpc>
          <a:spcBef>
            <a:spcPts val="0"/>
          </a:spcBef>
          <a:spcAft>
            <a:spcPts val="0"/>
          </a:spcAft>
          <a:buClrTx/>
          <a:buSzTx/>
          <a:buFont typeface="Arial"/>
          <a:buNone/>
          <a:tabLst/>
          <a:defRPr kumimoji="0" sz="2100" b="0" i="0" u="none" strike="noStrike" kern="1200" cap="none" spc="0" normalizeH="0" baseline="0" noProof="0" dirty="0" smtClean="0">
            <a:ln>
              <a:noFill/>
            </a:ln>
            <a:solidFill>
              <a:srgbClr val="000000"/>
            </a:solidFill>
            <a:effectLst/>
            <a:uLnTx/>
            <a:uFillTx/>
            <a:latin typeface="Arial"/>
            <a:ea typeface="+mn-ea"/>
            <a:cs typeface="+mn-cs"/>
          </a:defRPr>
        </a:defPPr>
      </a:lstStyle>
    </a:txDef>
  </a:objectDefaults>
  <a:extraClrSchemeLst/>
</a:theme>
</file>

<file path=ppt/theme/theme6.xml><?xml version="1.0" encoding="utf-8"?>
<a:theme xmlns:a="http://schemas.openxmlformats.org/drawingml/2006/main" name="2_BH_PowerPoint_Template_97_2003 v2">
  <a:themeElements>
    <a:clrScheme name="Custom 1">
      <a:dk1>
        <a:srgbClr val="000000"/>
      </a:dk1>
      <a:lt1>
        <a:srgbClr val="FFFFFF"/>
      </a:lt1>
      <a:dk2>
        <a:srgbClr val="001B76"/>
      </a:dk2>
      <a:lt2>
        <a:srgbClr val="005EB8"/>
      </a:lt2>
      <a:accent1>
        <a:srgbClr val="1398C5"/>
      </a:accent1>
      <a:accent2>
        <a:srgbClr val="64B704"/>
      </a:accent2>
      <a:accent3>
        <a:srgbClr val="139687"/>
      </a:accent3>
      <a:accent4>
        <a:srgbClr val="627380"/>
      </a:accent4>
      <a:accent5>
        <a:srgbClr val="250160"/>
      </a:accent5>
      <a:accent6>
        <a:srgbClr val="770129"/>
      </a:accent6>
      <a:hlink>
        <a:srgbClr val="E97807"/>
      </a:hlink>
      <a:folHlink>
        <a:srgbClr val="FAE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a:lstStyle>
        <a:defPPr marL="0" marR="0" indent="0" algn="l" defTabSz="457200" rtl="0" eaLnBrk="1" fontAlgn="auto" latinLnBrk="0" hangingPunct="1">
          <a:lnSpc>
            <a:spcPct val="100000"/>
          </a:lnSpc>
          <a:spcBef>
            <a:spcPts val="0"/>
          </a:spcBef>
          <a:spcAft>
            <a:spcPts val="0"/>
          </a:spcAft>
          <a:buClrTx/>
          <a:buSzTx/>
          <a:buFont typeface="Arial"/>
          <a:buNone/>
          <a:tabLst/>
          <a:defRPr kumimoji="0" sz="2100" b="0" i="0" u="none" strike="noStrike" kern="1200" cap="none" spc="0" normalizeH="0" baseline="0" noProof="0" dirty="0" smtClean="0">
            <a:ln>
              <a:noFill/>
            </a:ln>
            <a:solidFill>
              <a:srgbClr val="000000"/>
            </a:solidFill>
            <a:effectLst/>
            <a:uLnTx/>
            <a:uFillTx/>
            <a:latin typeface="Arial"/>
            <a:ea typeface="+mn-ea"/>
            <a:cs typeface="+mn-cs"/>
          </a:defRPr>
        </a:defPPr>
      </a:lstStyle>
    </a:txDef>
  </a:objectDefaults>
  <a:extraClrSchemeLst/>
</a:theme>
</file>

<file path=ppt/theme/theme7.xml><?xml version="1.0" encoding="utf-8"?>
<a:theme xmlns:a="http://schemas.openxmlformats.org/drawingml/2006/main" name="3_BH_PowerPoint_Template_97_2003 v2">
  <a:themeElements>
    <a:clrScheme name="Custom 1">
      <a:dk1>
        <a:srgbClr val="000000"/>
      </a:dk1>
      <a:lt1>
        <a:srgbClr val="FFFFFF"/>
      </a:lt1>
      <a:dk2>
        <a:srgbClr val="001B76"/>
      </a:dk2>
      <a:lt2>
        <a:srgbClr val="005EB8"/>
      </a:lt2>
      <a:accent1>
        <a:srgbClr val="1398C5"/>
      </a:accent1>
      <a:accent2>
        <a:srgbClr val="64B704"/>
      </a:accent2>
      <a:accent3>
        <a:srgbClr val="139687"/>
      </a:accent3>
      <a:accent4>
        <a:srgbClr val="627380"/>
      </a:accent4>
      <a:accent5>
        <a:srgbClr val="250160"/>
      </a:accent5>
      <a:accent6>
        <a:srgbClr val="770129"/>
      </a:accent6>
      <a:hlink>
        <a:srgbClr val="E97807"/>
      </a:hlink>
      <a:folHlink>
        <a:srgbClr val="FAE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a:lstStyle>
        <a:defPPr marL="0" marR="0" indent="0" algn="l" defTabSz="457200" rtl="0" eaLnBrk="1" fontAlgn="auto" latinLnBrk="0" hangingPunct="1">
          <a:lnSpc>
            <a:spcPct val="100000"/>
          </a:lnSpc>
          <a:spcBef>
            <a:spcPts val="0"/>
          </a:spcBef>
          <a:spcAft>
            <a:spcPts val="0"/>
          </a:spcAft>
          <a:buClrTx/>
          <a:buSzTx/>
          <a:buFont typeface="Arial"/>
          <a:buNone/>
          <a:tabLst/>
          <a:defRPr kumimoji="0" sz="2100" b="0" i="0" u="none" strike="noStrike" kern="1200" cap="none" spc="0" normalizeH="0" baseline="0" noProof="0" dirty="0" smtClean="0">
            <a:ln>
              <a:noFill/>
            </a:ln>
            <a:solidFill>
              <a:srgbClr val="000000"/>
            </a:solidFill>
            <a:effectLst/>
            <a:uLnTx/>
            <a:uFillTx/>
            <a:latin typeface="Arial"/>
            <a:ea typeface="+mn-ea"/>
            <a:cs typeface="+mn-cs"/>
          </a:defRPr>
        </a:defPPr>
      </a:lstStyle>
    </a:txDef>
  </a:objectDefaults>
  <a:extraClrSchemeLst/>
</a:theme>
</file>

<file path=ppt/theme/theme8.xml><?xml version="1.0" encoding="utf-8"?>
<a:theme xmlns:a="http://schemas.openxmlformats.org/drawingml/2006/main" name="4_BH_PowerPoint_Template_97_2003 v2">
  <a:themeElements>
    <a:clrScheme name="Custom 1">
      <a:dk1>
        <a:srgbClr val="000000"/>
      </a:dk1>
      <a:lt1>
        <a:srgbClr val="FFFFFF"/>
      </a:lt1>
      <a:dk2>
        <a:srgbClr val="001B76"/>
      </a:dk2>
      <a:lt2>
        <a:srgbClr val="005EB8"/>
      </a:lt2>
      <a:accent1>
        <a:srgbClr val="1398C5"/>
      </a:accent1>
      <a:accent2>
        <a:srgbClr val="64B704"/>
      </a:accent2>
      <a:accent3>
        <a:srgbClr val="139687"/>
      </a:accent3>
      <a:accent4>
        <a:srgbClr val="627380"/>
      </a:accent4>
      <a:accent5>
        <a:srgbClr val="250160"/>
      </a:accent5>
      <a:accent6>
        <a:srgbClr val="770129"/>
      </a:accent6>
      <a:hlink>
        <a:srgbClr val="E97807"/>
      </a:hlink>
      <a:folHlink>
        <a:srgbClr val="FAE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a:lstStyle>
        <a:defPPr marL="0" marR="0" indent="0" algn="l" defTabSz="457200" rtl="0" eaLnBrk="1" fontAlgn="auto" latinLnBrk="0" hangingPunct="1">
          <a:lnSpc>
            <a:spcPct val="100000"/>
          </a:lnSpc>
          <a:spcBef>
            <a:spcPts val="0"/>
          </a:spcBef>
          <a:spcAft>
            <a:spcPts val="0"/>
          </a:spcAft>
          <a:buClrTx/>
          <a:buSzTx/>
          <a:buFont typeface="Arial"/>
          <a:buNone/>
          <a:tabLst/>
          <a:defRPr kumimoji="0" sz="2100" b="0" i="0" u="none" strike="noStrike" kern="1200" cap="none" spc="0" normalizeH="0" baseline="0" noProof="0" dirty="0" smtClean="0">
            <a:ln>
              <a:noFill/>
            </a:ln>
            <a:solidFill>
              <a:srgbClr val="000000"/>
            </a:solidFill>
            <a:effectLst/>
            <a:uLnTx/>
            <a:uFillTx/>
            <a:latin typeface="Arial"/>
            <a:ea typeface="+mn-ea"/>
            <a:cs typeface="+mn-cs"/>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4197</TotalTime>
  <Words>2020</Words>
  <Application>Microsoft Office PowerPoint</Application>
  <PresentationFormat>On-screen Show (4:3)</PresentationFormat>
  <Paragraphs>300</Paragraphs>
  <Slides>20</Slides>
  <Notes>19</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20</vt:i4>
      </vt:variant>
    </vt:vector>
  </HeadingPairs>
  <TitlesOfParts>
    <vt:vector size="32" baseType="lpstr">
      <vt:lpstr>Arial</vt:lpstr>
      <vt:lpstr>Calibri</vt:lpstr>
      <vt:lpstr>Symbol</vt:lpstr>
      <vt:lpstr>Times New Roman</vt:lpstr>
      <vt:lpstr>BH_PowerPoint_Template_97_2003 v2</vt:lpstr>
      <vt:lpstr>5_BH_PowerPoint_Template_97_2003 v2</vt:lpstr>
      <vt:lpstr>9_BH_PowerPoint_Template_97_2003 v2</vt:lpstr>
      <vt:lpstr>10_BH_PowerPoint_Template_97_2003 v2</vt:lpstr>
      <vt:lpstr>1_BH_PowerPoint_Template_97_2003 v2</vt:lpstr>
      <vt:lpstr>2_BH_PowerPoint_Template_97_2003 v2</vt:lpstr>
      <vt:lpstr>3_BH_PowerPoint_Template_97_2003 v2</vt:lpstr>
      <vt:lpstr>4_BH_PowerPoint_Template_97_2003 v2</vt:lpstr>
      <vt:lpstr>ePrescribing: How we introduced electronic prescribing with empathy during the COVID-19 pandemic</vt:lpstr>
      <vt:lpstr>We will be covering </vt:lpstr>
      <vt:lpstr>EPMA Roll-out Dates </vt:lpstr>
      <vt:lpstr>PowerPoint Presentation</vt:lpstr>
      <vt:lpstr>PowerPoint Presentation</vt:lpstr>
      <vt:lpstr>PowerPoint Presentation</vt:lpstr>
      <vt:lpstr>Covid-19 Preparations </vt:lpstr>
      <vt:lpstr>Pre go-live</vt:lpstr>
      <vt:lpstr>Pre go-live</vt:lpstr>
      <vt:lpstr>PowerPoint Presentation</vt:lpstr>
      <vt:lpstr>PowerPoint Presentation</vt:lpstr>
      <vt:lpstr>How we can extract data   </vt:lpstr>
      <vt:lpstr>PowerPoint Presentation</vt:lpstr>
      <vt:lpstr>PowerPoint Presentation</vt:lpstr>
      <vt:lpstr>PowerPoint Presentation</vt:lpstr>
      <vt:lpstr>      </vt:lpstr>
      <vt:lpstr>PowerPoint Presentation</vt:lpstr>
      <vt:lpstr>PowerPoint Presentation</vt:lpstr>
      <vt:lpstr>PowerPoint Presentation</vt:lpstr>
      <vt:lpstr>ANY QUESTIONS?  Amanpreet K Sidhu  Lead Pharmacist Informatics amanpreet.sidhu1@nhs.net       @asidhu12  Reena Lal Deputy Lead ePMA Pharmacist reena.lal1@nhs.net        @reenzlal   </vt:lpstr>
    </vt:vector>
  </TitlesOfParts>
  <Company>The Barts and the London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Sherlock Sarah</dc:creator>
  <cp:lastModifiedBy>SIDHU, Amanpreet (BARTS HEALTH NHS TRUST)</cp:lastModifiedBy>
  <cp:revision>253</cp:revision>
  <dcterms:created xsi:type="dcterms:W3CDTF">2017-02-03T17:07:12Z</dcterms:created>
  <dcterms:modified xsi:type="dcterms:W3CDTF">2022-05-19T15:04:43Z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bd7c5005-b6aa-4bde-be1e-9f9099d9e200</vt:lpwstr>
  </property>
</Properties>
</file>