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4"/>
  </p:notesMasterIdLst>
  <p:sldIdLst>
    <p:sldId id="256" r:id="rId2"/>
    <p:sldId id="257" r:id="rId3"/>
    <p:sldId id="258" r:id="rId4"/>
    <p:sldId id="259" r:id="rId5"/>
    <p:sldId id="260" r:id="rId6"/>
    <p:sldId id="268" r:id="rId7"/>
    <p:sldId id="265" r:id="rId8"/>
    <p:sldId id="267" r:id="rId9"/>
    <p:sldId id="261" r:id="rId10"/>
    <p:sldId id="262" r:id="rId11"/>
    <p:sldId id="263" r:id="rId12"/>
    <p:sldId id="264" r:id="rId13"/>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E5E7"/>
          </a:solidFill>
        </a:fill>
      </a:tcStyle>
    </a:wholeTbl>
    <a:band2H>
      <a:tcTxStyle/>
      <a:tcStyle>
        <a:tcBdr/>
        <a:fill>
          <a:solidFill>
            <a:srgbClr val="E6F3F4"/>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2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75" name="Shape 1075"/>
          <p:cNvSpPr>
            <a:spLocks noGrp="1" noRot="1" noChangeAspect="1"/>
          </p:cNvSpPr>
          <p:nvPr>
            <p:ph type="sldImg"/>
          </p:nvPr>
        </p:nvSpPr>
        <p:spPr>
          <a:xfrm>
            <a:off x="1143000" y="685800"/>
            <a:ext cx="4572000" cy="3429000"/>
          </a:xfrm>
          <a:prstGeom prst="rect">
            <a:avLst/>
          </a:prstGeom>
        </p:spPr>
        <p:txBody>
          <a:bodyPr/>
          <a:lstStyle/>
          <a:p>
            <a:endParaRPr/>
          </a:p>
        </p:txBody>
      </p:sp>
      <p:sp>
        <p:nvSpPr>
          <p:cNvPr id="1076" name="Shape 107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spcBef>
        <a:spcPts val="400"/>
      </a:spcBef>
      <a:defRPr sz="1200">
        <a:latin typeface="+mj-lt"/>
        <a:ea typeface="+mj-ea"/>
        <a:cs typeface="+mj-cs"/>
        <a:sym typeface="Calibri"/>
      </a:defRPr>
    </a:lvl1pPr>
    <a:lvl2pPr indent="228600" defTabSz="457200" latinLnBrk="0">
      <a:spcBef>
        <a:spcPts val="400"/>
      </a:spcBef>
      <a:defRPr sz="1200">
        <a:latin typeface="+mj-lt"/>
        <a:ea typeface="+mj-ea"/>
        <a:cs typeface="+mj-cs"/>
        <a:sym typeface="Calibri"/>
      </a:defRPr>
    </a:lvl2pPr>
    <a:lvl3pPr indent="457200" defTabSz="457200" latinLnBrk="0">
      <a:spcBef>
        <a:spcPts val="400"/>
      </a:spcBef>
      <a:defRPr sz="1200">
        <a:latin typeface="+mj-lt"/>
        <a:ea typeface="+mj-ea"/>
        <a:cs typeface="+mj-cs"/>
        <a:sym typeface="Calibri"/>
      </a:defRPr>
    </a:lvl3pPr>
    <a:lvl4pPr indent="685800" defTabSz="457200" latinLnBrk="0">
      <a:spcBef>
        <a:spcPts val="400"/>
      </a:spcBef>
      <a:defRPr sz="1200">
        <a:latin typeface="+mj-lt"/>
        <a:ea typeface="+mj-ea"/>
        <a:cs typeface="+mj-cs"/>
        <a:sym typeface="Calibri"/>
      </a:defRPr>
    </a:lvl4pPr>
    <a:lvl5pPr indent="914400" defTabSz="457200" latinLnBrk="0">
      <a:spcBef>
        <a:spcPts val="400"/>
      </a:spcBef>
      <a:defRPr sz="1200">
        <a:latin typeface="+mj-lt"/>
        <a:ea typeface="+mj-ea"/>
        <a:cs typeface="+mj-cs"/>
        <a:sym typeface="Calibri"/>
      </a:defRPr>
    </a:lvl5pPr>
    <a:lvl6pPr indent="1143000" defTabSz="457200" latinLnBrk="0">
      <a:spcBef>
        <a:spcPts val="400"/>
      </a:spcBef>
      <a:defRPr sz="1200">
        <a:latin typeface="+mj-lt"/>
        <a:ea typeface="+mj-ea"/>
        <a:cs typeface="+mj-cs"/>
        <a:sym typeface="Calibri"/>
      </a:defRPr>
    </a:lvl6pPr>
    <a:lvl7pPr indent="1371600" defTabSz="457200" latinLnBrk="0">
      <a:spcBef>
        <a:spcPts val="400"/>
      </a:spcBef>
      <a:defRPr sz="1200">
        <a:latin typeface="+mj-lt"/>
        <a:ea typeface="+mj-ea"/>
        <a:cs typeface="+mj-cs"/>
        <a:sym typeface="Calibri"/>
      </a:defRPr>
    </a:lvl7pPr>
    <a:lvl8pPr indent="1600200" defTabSz="457200" latinLnBrk="0">
      <a:spcBef>
        <a:spcPts val="400"/>
      </a:spcBef>
      <a:defRPr sz="1200">
        <a:latin typeface="+mj-lt"/>
        <a:ea typeface="+mj-ea"/>
        <a:cs typeface="+mj-cs"/>
        <a:sym typeface="Calibri"/>
      </a:defRPr>
    </a:lvl8pPr>
    <a:lvl9pPr indent="1828800" defTabSz="457200" latinLnBrk="0">
      <a:spcBef>
        <a:spcPts val="400"/>
      </a:spcBef>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0" name="Shape 1090"/>
          <p:cNvSpPr>
            <a:spLocks noGrp="1" noRot="1" noChangeAspect="1"/>
          </p:cNvSpPr>
          <p:nvPr>
            <p:ph type="sldImg"/>
          </p:nvPr>
        </p:nvSpPr>
        <p:spPr>
          <a:xfrm>
            <a:off x="381000" y="685800"/>
            <a:ext cx="6096000" cy="3429000"/>
          </a:xfrm>
          <a:prstGeom prst="rect">
            <a:avLst/>
          </a:prstGeom>
        </p:spPr>
        <p:txBody>
          <a:bodyPr/>
          <a:lstStyle/>
          <a:p>
            <a:endParaRPr/>
          </a:p>
        </p:txBody>
      </p:sp>
      <p:sp>
        <p:nvSpPr>
          <p:cNvPr id="1091" name="Shape 1091"/>
          <p:cNvSpPr>
            <a:spLocks noGrp="1"/>
          </p:cNvSpPr>
          <p:nvPr>
            <p:ph type="body" sz="quarter" idx="1"/>
          </p:nvPr>
        </p:nvSpPr>
        <p:spPr>
          <a:prstGeom prst="rect">
            <a:avLst/>
          </a:prstGeom>
        </p:spPr>
        <p:txBody>
          <a:bodyPr/>
          <a:lstStyle/>
          <a:p>
            <a:pPr>
              <a:spcBef>
                <a:spcPts val="0"/>
              </a:spcBef>
            </a:pPr>
            <a:r>
              <a:t>Nursing associates to work as members of interdisciplinary teams </a:t>
            </a:r>
            <a:r>
              <a:rPr b="1">
                <a:solidFill>
                  <a:srgbClr val="F74902"/>
                </a:solidFill>
              </a:rPr>
              <a:t>supporting</a:t>
            </a:r>
            <a:r>
              <a:rPr>
                <a:solidFill>
                  <a:schemeClr val="accent6"/>
                </a:solidFill>
              </a:rPr>
              <a:t> </a:t>
            </a:r>
            <a:r>
              <a:t>the delivery of nursing care across a wide range of health and care settings.</a:t>
            </a:r>
          </a:p>
          <a:p>
            <a:pPr>
              <a:spcBef>
                <a:spcPts val="0"/>
              </a:spcBef>
            </a:pPr>
            <a:r>
              <a:t>The role will be </a:t>
            </a:r>
            <a:r>
              <a:rPr b="1">
                <a:solidFill>
                  <a:schemeClr val="accent6"/>
                </a:solidFill>
              </a:rPr>
              <a:t>generic</a:t>
            </a:r>
            <a:r>
              <a:rPr>
                <a:solidFill>
                  <a:schemeClr val="accent6"/>
                </a:solidFill>
              </a:rPr>
              <a:t> </a:t>
            </a:r>
            <a:r>
              <a:t>within the field of nursing</a:t>
            </a:r>
          </a:p>
          <a:p>
            <a:pPr>
              <a:spcBef>
                <a:spcPts val="0"/>
              </a:spcBef>
            </a:pPr>
            <a:endParaRPr/>
          </a:p>
          <a:p>
            <a:pPr>
              <a:spcBef>
                <a:spcPts val="1800"/>
              </a:spcBef>
              <a:buSzPct val="100000"/>
              <a:buChar char="•"/>
            </a:pPr>
            <a:r>
              <a:t>In January 2017, the NMC agreed to the Government’s request to regulate nursing associates. We agreed to this because we decided it was the right thing to do in order to </a:t>
            </a:r>
            <a:r>
              <a:rPr b="1">
                <a:solidFill>
                  <a:srgbClr val="4F81BD"/>
                </a:solidFill>
              </a:rPr>
              <a:t>protect the public</a:t>
            </a:r>
          </a:p>
          <a:p>
            <a:pPr>
              <a:spcBef>
                <a:spcPts val="1800"/>
              </a:spcBef>
              <a:buSzPct val="100000"/>
              <a:buChar char="•"/>
            </a:pPr>
            <a:r>
              <a:t>Agreeing to the Government’s request doesn’t mean we are automatically the regulator for nursing associates. We need the Government to </a:t>
            </a:r>
            <a:r>
              <a:rPr b="1">
                <a:solidFill>
                  <a:srgbClr val="4F81BD"/>
                </a:solidFill>
              </a:rPr>
              <a:t>change our legislation</a:t>
            </a:r>
            <a:r>
              <a:t>, so that we have the legal power to regulate nursing associates. This process takes 18 months to two years and so we started early in 2017. </a:t>
            </a:r>
          </a:p>
          <a:p>
            <a:pPr>
              <a:spcBef>
                <a:spcPts val="1800"/>
              </a:spcBef>
              <a:buSzPct val="100000"/>
              <a:buChar char="•"/>
            </a:pPr>
            <a:r>
              <a:t>By </a:t>
            </a:r>
            <a:r>
              <a:rPr b="1">
                <a:solidFill>
                  <a:srgbClr val="4F81BD"/>
                </a:solidFill>
              </a:rPr>
              <a:t>January 2019</a:t>
            </a:r>
            <a:r>
              <a:t>, we expect that we will be ready to welcome the first group of nursing associates onto our register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4" name="Shape 1104"/>
          <p:cNvSpPr>
            <a:spLocks noGrp="1" noRot="1" noChangeAspect="1"/>
          </p:cNvSpPr>
          <p:nvPr>
            <p:ph type="sldImg"/>
          </p:nvPr>
        </p:nvSpPr>
        <p:spPr>
          <a:xfrm>
            <a:off x="381000" y="685800"/>
            <a:ext cx="6096000" cy="3429000"/>
          </a:xfrm>
          <a:prstGeom prst="rect">
            <a:avLst/>
          </a:prstGeom>
        </p:spPr>
        <p:txBody>
          <a:bodyPr/>
          <a:lstStyle/>
          <a:p>
            <a:endParaRPr/>
          </a:p>
        </p:txBody>
      </p:sp>
      <p:sp>
        <p:nvSpPr>
          <p:cNvPr id="1105" name="Shape 1105"/>
          <p:cNvSpPr>
            <a:spLocks noGrp="1"/>
          </p:cNvSpPr>
          <p:nvPr>
            <p:ph type="body" sz="quarter" idx="1"/>
          </p:nvPr>
        </p:nvSpPr>
        <p:spPr>
          <a:prstGeom prst="rect">
            <a:avLst/>
          </a:prstGeom>
        </p:spPr>
        <p:txBody>
          <a:bodyPr/>
          <a:lstStyle>
            <a:lvl1pPr>
              <a:spcBef>
                <a:spcPts val="0"/>
              </a:spcBef>
              <a:defRPr sz="3200" b="1"/>
            </a:lvl1pPr>
          </a:lstStyle>
          <a:p>
            <a:r>
              <a:t>Think about what this means in terms of your scope of practice – how does the code mean to you in your day to day work life?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4" name="Shape 1114"/>
          <p:cNvSpPr>
            <a:spLocks noGrp="1" noRot="1" noChangeAspect="1"/>
          </p:cNvSpPr>
          <p:nvPr>
            <p:ph type="sldImg"/>
          </p:nvPr>
        </p:nvSpPr>
        <p:spPr>
          <a:xfrm>
            <a:off x="381000" y="685800"/>
            <a:ext cx="6096000" cy="3429000"/>
          </a:xfrm>
          <a:prstGeom prst="rect">
            <a:avLst/>
          </a:prstGeom>
        </p:spPr>
        <p:txBody>
          <a:bodyPr/>
          <a:lstStyle/>
          <a:p>
            <a:endParaRPr/>
          </a:p>
        </p:txBody>
      </p:sp>
      <p:sp>
        <p:nvSpPr>
          <p:cNvPr id="1115" name="Shape 1115"/>
          <p:cNvSpPr>
            <a:spLocks noGrp="1"/>
          </p:cNvSpPr>
          <p:nvPr>
            <p:ph type="body" sz="quarter" idx="1"/>
          </p:nvPr>
        </p:nvSpPr>
        <p:spPr>
          <a:prstGeom prst="rect">
            <a:avLst/>
          </a:prstGeom>
        </p:spPr>
        <p:txBody>
          <a:bodyPr/>
          <a:lstStyle/>
          <a:p>
            <a:pPr marL="355600" indent="-342900">
              <a:spcBef>
                <a:spcPts val="0"/>
              </a:spcBef>
              <a:buSzPct val="100000"/>
              <a:buChar char="•"/>
            </a:pPr>
            <a:r>
              <a:t>The standards of proficiency set out what </a:t>
            </a:r>
            <a:r>
              <a:rPr b="1">
                <a:solidFill>
                  <a:schemeClr val="accent6"/>
                </a:solidFill>
              </a:rPr>
              <a:t>ALL</a:t>
            </a:r>
            <a:r>
              <a:rPr>
                <a:solidFill>
                  <a:schemeClr val="accent6"/>
                </a:solidFill>
              </a:rPr>
              <a:t> </a:t>
            </a:r>
            <a:r>
              <a:t>nursing associates need to know and be able to do in order to join the register</a:t>
            </a:r>
          </a:p>
          <a:p>
            <a:pPr marL="355600" indent="-342900">
              <a:spcBef>
                <a:spcPts val="0"/>
              </a:spcBef>
              <a:buSzPct val="100000"/>
              <a:buChar char="•"/>
            </a:pPr>
            <a:endParaRPr/>
          </a:p>
          <a:p>
            <a:pPr marL="355600" indent="-342900">
              <a:spcBef>
                <a:spcPts val="0"/>
              </a:spcBef>
              <a:buSzPct val="100000"/>
              <a:buChar char="•"/>
            </a:pPr>
            <a:r>
              <a:t>Like nurses and midwives, nursing associates can develop further knowledge and skills and enhance their scope</a:t>
            </a:r>
          </a:p>
          <a:p>
            <a:pPr marL="355600" indent="-342900">
              <a:spcBef>
                <a:spcPts val="0"/>
              </a:spcBef>
              <a:buSzPct val="100000"/>
              <a:buChar char="•"/>
            </a:pPr>
            <a:endParaRPr/>
          </a:p>
          <a:p>
            <a:pPr marL="355600" indent="-342900">
              <a:spcBef>
                <a:spcPts val="0"/>
              </a:spcBef>
              <a:buSzPct val="100000"/>
              <a:buChar char="•"/>
            </a:pPr>
            <a:r>
              <a:t>The standards are derived from the new nursing standards, to show synergies and differences</a:t>
            </a:r>
          </a:p>
          <a:p>
            <a:pPr marL="355600" indent="-342900">
              <a:spcBef>
                <a:spcPts val="0"/>
              </a:spcBef>
              <a:buSzPct val="100000"/>
              <a:buChar char="•"/>
            </a:pPr>
            <a:endParaRPr/>
          </a:p>
          <a:p>
            <a:pPr marL="355600" indent="-342900">
              <a:spcBef>
                <a:spcPts val="0"/>
              </a:spcBef>
              <a:buSzPct val="100000"/>
              <a:buChar char="•"/>
            </a:pPr>
            <a:r>
              <a:t>Skills annexes are included and refer to communication and relationship skills and procedures to be achieved at the point of registration.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8" name="Shape 1118"/>
          <p:cNvSpPr>
            <a:spLocks noGrp="1" noRot="1" noChangeAspect="1"/>
          </p:cNvSpPr>
          <p:nvPr>
            <p:ph type="sldImg"/>
          </p:nvPr>
        </p:nvSpPr>
        <p:spPr>
          <a:xfrm>
            <a:off x="381000" y="685800"/>
            <a:ext cx="6096000" cy="3429000"/>
          </a:xfrm>
          <a:prstGeom prst="rect">
            <a:avLst/>
          </a:prstGeom>
        </p:spPr>
        <p:txBody>
          <a:bodyPr/>
          <a:lstStyle/>
          <a:p>
            <a:endParaRPr/>
          </a:p>
        </p:txBody>
      </p:sp>
      <p:sp>
        <p:nvSpPr>
          <p:cNvPr id="1119" name="Shape 1119"/>
          <p:cNvSpPr>
            <a:spLocks noGrp="1"/>
          </p:cNvSpPr>
          <p:nvPr>
            <p:ph type="body" sz="quarter" idx="1"/>
          </p:nvPr>
        </p:nvSpPr>
        <p:spPr>
          <a:prstGeom prst="rect">
            <a:avLst/>
          </a:prstGeom>
        </p:spPr>
        <p:txBody>
          <a:bodyPr/>
          <a:lstStyle/>
          <a:p>
            <a:r>
              <a:t>Nursing associates are members of the nursing team in England that help bridge the gap between health and care assistants and registered nurses.</a:t>
            </a:r>
          </a:p>
          <a:p>
            <a:r>
              <a:t> </a:t>
            </a:r>
          </a:p>
          <a:p>
            <a:r>
              <a:t>Nursing associates work with people of all ages, in a variety of settings in health and social care. The role contributes to the core work of nursing, freeing up registered nurses to focus on more complex clinical care.</a:t>
            </a:r>
          </a:p>
          <a:p>
            <a:pPr>
              <a:defRPr b="1"/>
            </a:pPr>
            <a:r>
              <a:t> </a:t>
            </a:r>
          </a:p>
          <a:p>
            <a:r>
              <a:t>Like with nurses and other healthcare professionals, nursing associates can expand their knowledge and skills with the right training and governance. The intention is for nursing associates to support, not substitute, registered nurses. It's a stand-alone role that also provides a progression route into graduate level nursing.</a:t>
            </a:r>
          </a:p>
          <a:p>
            <a:endParaRPr/>
          </a:p>
          <a:p>
            <a:r>
              <a:t>Scope of practice will develop over time through further education and competence in keeping with the Code.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Master" Target="../slideMasters/slideMaster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Master" Target="../slideMasters/slideMaster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2.png"/><Relationship Id="rId1" Type="http://schemas.openxmlformats.org/officeDocument/2006/relationships/slideMaster" Target="../slideMasters/slideMaster1.xml"/><Relationship Id="rId4" Type="http://schemas.openxmlformats.org/officeDocument/2006/relationships/image" Target="../media/image43.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15" name="Title Text"/>
          <p:cNvSpPr txBox="1">
            <a:spLocks noGrp="1"/>
          </p:cNvSpPr>
          <p:nvPr>
            <p:ph type="title"/>
          </p:nvPr>
        </p:nvSpPr>
        <p:spPr>
          <a:xfrm>
            <a:off x="457200" y="360362"/>
            <a:ext cx="6618288" cy="857251"/>
          </a:xfrm>
          <a:prstGeom prst="rect">
            <a:avLst/>
          </a:prstGeom>
        </p:spPr>
        <p:txBody>
          <a:bodyPr>
            <a:normAutofit/>
          </a:bodyPr>
          <a:lstStyle/>
          <a:p>
            <a:r>
              <a:t>Title Text</a:t>
            </a:r>
          </a:p>
        </p:txBody>
      </p:sp>
      <p:sp>
        <p:nvSpPr>
          <p:cNvPr id="16" name="Body Level One…"/>
          <p:cNvSpPr txBox="1">
            <a:spLocks noGrp="1"/>
          </p:cNvSpPr>
          <p:nvPr>
            <p:ph type="body" idx="1"/>
          </p:nvPr>
        </p:nvSpPr>
        <p:spPr>
          <a:xfrm>
            <a:off x="457200" y="1433512"/>
            <a:ext cx="8174038" cy="31607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7" name="Slide Number"/>
          <p:cNvSpPr txBox="1">
            <a:spLocks noGrp="1"/>
          </p:cNvSpPr>
          <p:nvPr>
            <p:ph type="sldNum" sz="quarter" idx="2"/>
          </p:nvPr>
        </p:nvSpPr>
        <p:spPr>
          <a:xfrm>
            <a:off x="8428180" y="4780430"/>
            <a:ext cx="258620" cy="248302"/>
          </a:xfrm>
          <a:prstGeom prst="rect">
            <a:avLst/>
          </a:prstGeom>
        </p:spPr>
        <p:txBody>
          <a:bodyPr lIns="45718" tIns="45718" rIns="45718" bIns="45718" anchor="ctr"/>
          <a:lstStyle>
            <a:lvl1pPr>
              <a:lnSpc>
                <a:spcPct val="100000"/>
              </a:lnSpc>
              <a:defRPr sz="1200" b="0">
                <a:solidFill>
                  <a:srgbClr val="898989"/>
                </a:solidFill>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pic>
        <p:nvPicPr>
          <p:cNvPr id="111" name="20180213 care home resident 113, 115 nameblur.jpg" descr="20180213 care home resident 113, 115 nameblur.jpg"/>
          <p:cNvPicPr>
            <a:picLocks noChangeAspect="1"/>
          </p:cNvPicPr>
          <p:nvPr/>
        </p:nvPicPr>
        <p:blipFill>
          <a:blip r:embed="rId2"/>
          <a:stretch>
            <a:fillRect/>
          </a:stretch>
        </p:blipFill>
        <p:spPr>
          <a:xfrm>
            <a:off x="0" y="0"/>
            <a:ext cx="9144000" cy="5143500"/>
          </a:xfrm>
          <a:prstGeom prst="rect">
            <a:avLst/>
          </a:prstGeom>
          <a:ln w="12700">
            <a:miter lim="400000"/>
          </a:ln>
        </p:spPr>
      </p:pic>
      <p:sp>
        <p:nvSpPr>
          <p:cNvPr id="112" name="Rectangle"/>
          <p:cNvSpPr/>
          <p:nvPr/>
        </p:nvSpPr>
        <p:spPr>
          <a:xfrm>
            <a:off x="0" y="-1"/>
            <a:ext cx="4462463" cy="5143502"/>
          </a:xfrm>
          <a:prstGeom prst="rect">
            <a:avLst/>
          </a:prstGeom>
          <a:solidFill>
            <a:srgbClr val="4F639B">
              <a:alpha val="87841"/>
            </a:srgbClr>
          </a:solidFill>
          <a:ln w="12700">
            <a:miter lim="400000"/>
          </a:ln>
        </p:spPr>
        <p:txBody>
          <a:bodyPr lIns="45719" rIns="45719" anchor="ctr"/>
          <a:lstStyle/>
          <a:p>
            <a:pPr algn="ctr">
              <a:defRPr sz="1200">
                <a:solidFill>
                  <a:srgbClr val="48A235"/>
                </a:solidFill>
              </a:defRPr>
            </a:pPr>
            <a:endParaRPr/>
          </a:p>
        </p:txBody>
      </p:sp>
      <p:pic>
        <p:nvPicPr>
          <p:cNvPr id="113" name="NMC Primary Logo-01.png" descr="NMC Primary Logo-01.png"/>
          <p:cNvPicPr>
            <a:picLocks noChangeAspect="1"/>
          </p:cNvPicPr>
          <p:nvPr/>
        </p:nvPicPr>
        <p:blipFill>
          <a:blip r:embed="rId3"/>
          <a:stretch>
            <a:fillRect/>
          </a:stretch>
        </p:blipFill>
        <p:spPr>
          <a:xfrm>
            <a:off x="7273925" y="457200"/>
            <a:ext cx="1450975" cy="714375"/>
          </a:xfrm>
          <a:prstGeom prst="rect">
            <a:avLst/>
          </a:prstGeom>
          <a:ln w="12700">
            <a:miter lim="400000"/>
          </a:ln>
        </p:spPr>
      </p:pic>
      <p:sp>
        <p:nvSpPr>
          <p:cNvPr id="114" name="Slide Number"/>
          <p:cNvSpPr txBox="1">
            <a:spLocks noGrp="1"/>
          </p:cNvSpPr>
          <p:nvPr>
            <p:ph type="sldNum" sz="quarter" idx="2"/>
          </p:nvPr>
        </p:nvSpPr>
        <p:spPr>
          <a:xfrm>
            <a:off x="6279548" y="4635137"/>
            <a:ext cx="273652" cy="264251"/>
          </a:xfrm>
          <a:prstGeom prst="rect">
            <a:avLst/>
          </a:prstGeom>
        </p:spPr>
        <p:txBody>
          <a:bodyPr lIns="45718" tIns="45718" rIns="45718" bIns="45718" anchor="ctr"/>
          <a:lstStyle>
            <a:lvl1pPr>
              <a:lnSpc>
                <a:spcPct val="100000"/>
              </a:lnSpc>
              <a:defRPr sz="1200" b="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pic>
        <p:nvPicPr>
          <p:cNvPr id="121" name="Professional not in uniform.jpeg" descr="Professional not in uniform.jpeg"/>
          <p:cNvPicPr>
            <a:picLocks noChangeAspect="1"/>
          </p:cNvPicPr>
          <p:nvPr/>
        </p:nvPicPr>
        <p:blipFill>
          <a:blip r:embed="rId2"/>
          <a:stretch>
            <a:fillRect/>
          </a:stretch>
        </p:blipFill>
        <p:spPr>
          <a:xfrm>
            <a:off x="0" y="0"/>
            <a:ext cx="9144000" cy="5143500"/>
          </a:xfrm>
          <a:prstGeom prst="rect">
            <a:avLst/>
          </a:prstGeom>
          <a:ln w="12700">
            <a:miter lim="400000"/>
          </a:ln>
        </p:spPr>
      </p:pic>
      <p:sp>
        <p:nvSpPr>
          <p:cNvPr id="122" name="Rectangle"/>
          <p:cNvSpPr/>
          <p:nvPr/>
        </p:nvSpPr>
        <p:spPr>
          <a:xfrm>
            <a:off x="0" y="-1"/>
            <a:ext cx="4462463" cy="5143502"/>
          </a:xfrm>
          <a:prstGeom prst="rect">
            <a:avLst/>
          </a:prstGeom>
          <a:solidFill>
            <a:srgbClr val="4F639B">
              <a:alpha val="87841"/>
            </a:srgbClr>
          </a:solidFill>
          <a:ln w="12700">
            <a:miter lim="400000"/>
          </a:ln>
        </p:spPr>
        <p:txBody>
          <a:bodyPr lIns="45719" rIns="45719" anchor="ctr"/>
          <a:lstStyle/>
          <a:p>
            <a:pPr algn="ctr">
              <a:defRPr sz="1200">
                <a:solidFill>
                  <a:srgbClr val="48A235"/>
                </a:solidFill>
              </a:defRPr>
            </a:pPr>
            <a:endParaRPr/>
          </a:p>
        </p:txBody>
      </p:sp>
      <p:pic>
        <p:nvPicPr>
          <p:cNvPr id="123" name="NMC Primary Logo-01.png" descr="NMC Primary Logo-01.png"/>
          <p:cNvPicPr>
            <a:picLocks noChangeAspect="1"/>
          </p:cNvPicPr>
          <p:nvPr/>
        </p:nvPicPr>
        <p:blipFill>
          <a:blip r:embed="rId3"/>
          <a:stretch>
            <a:fillRect/>
          </a:stretch>
        </p:blipFill>
        <p:spPr>
          <a:xfrm>
            <a:off x="7273925" y="457200"/>
            <a:ext cx="1450975" cy="714375"/>
          </a:xfrm>
          <a:prstGeom prst="rect">
            <a:avLst/>
          </a:prstGeom>
          <a:ln w="12700">
            <a:miter lim="400000"/>
          </a:ln>
        </p:spPr>
      </p:pic>
      <p:sp>
        <p:nvSpPr>
          <p:cNvPr id="124" name="Title Text"/>
          <p:cNvSpPr txBox="1">
            <a:spLocks noGrp="1"/>
          </p:cNvSpPr>
          <p:nvPr>
            <p:ph type="title"/>
          </p:nvPr>
        </p:nvSpPr>
        <p:spPr>
          <a:xfrm>
            <a:off x="457200" y="360362"/>
            <a:ext cx="6618288" cy="857251"/>
          </a:xfrm>
          <a:prstGeom prst="rect">
            <a:avLst/>
          </a:prstGeom>
        </p:spPr>
        <p:txBody>
          <a:bodyPr>
            <a:normAutofit/>
          </a:bodyPr>
          <a:lstStyle/>
          <a:p>
            <a:r>
              <a:t>Title Text</a:t>
            </a:r>
          </a:p>
        </p:txBody>
      </p:sp>
      <p:sp>
        <p:nvSpPr>
          <p:cNvPr id="125" name="Body Level One…"/>
          <p:cNvSpPr txBox="1">
            <a:spLocks noGrp="1"/>
          </p:cNvSpPr>
          <p:nvPr>
            <p:ph type="body" idx="1"/>
          </p:nvPr>
        </p:nvSpPr>
        <p:spPr>
          <a:xfrm>
            <a:off x="457200" y="1433512"/>
            <a:ext cx="8174038" cy="31607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26" name="Slide Number"/>
          <p:cNvSpPr txBox="1">
            <a:spLocks noGrp="1"/>
          </p:cNvSpPr>
          <p:nvPr>
            <p:ph type="sldNum" sz="quarter" idx="2"/>
          </p:nvPr>
        </p:nvSpPr>
        <p:spPr>
          <a:xfrm>
            <a:off x="6279548" y="4635137"/>
            <a:ext cx="273652" cy="264251"/>
          </a:xfrm>
          <a:prstGeom prst="rect">
            <a:avLst/>
          </a:prstGeom>
        </p:spPr>
        <p:txBody>
          <a:bodyPr lIns="45718" tIns="45718" rIns="45718" bIns="45718" anchor="ctr"/>
          <a:lstStyle>
            <a:lvl1pPr>
              <a:lnSpc>
                <a:spcPct val="100000"/>
              </a:lnSpc>
              <a:defRPr sz="1200" b="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pic>
        <p:nvPicPr>
          <p:cNvPr id="133" name="NMC _MG_2562.jpg" descr="NMC _MG_2562.jpg"/>
          <p:cNvPicPr>
            <a:picLocks noChangeAspect="1"/>
          </p:cNvPicPr>
          <p:nvPr/>
        </p:nvPicPr>
        <p:blipFill>
          <a:blip r:embed="rId2"/>
          <a:stretch>
            <a:fillRect/>
          </a:stretch>
        </p:blipFill>
        <p:spPr>
          <a:xfrm>
            <a:off x="0" y="0"/>
            <a:ext cx="9144000" cy="5143500"/>
          </a:xfrm>
          <a:prstGeom prst="rect">
            <a:avLst/>
          </a:prstGeom>
          <a:ln w="12700">
            <a:miter lim="400000"/>
          </a:ln>
        </p:spPr>
      </p:pic>
      <p:sp>
        <p:nvSpPr>
          <p:cNvPr id="134" name="Rectangle"/>
          <p:cNvSpPr/>
          <p:nvPr/>
        </p:nvSpPr>
        <p:spPr>
          <a:xfrm>
            <a:off x="0" y="-1"/>
            <a:ext cx="4462463" cy="5143502"/>
          </a:xfrm>
          <a:prstGeom prst="rect">
            <a:avLst/>
          </a:prstGeom>
          <a:solidFill>
            <a:srgbClr val="CF1354">
              <a:alpha val="87841"/>
            </a:srgbClr>
          </a:solidFill>
          <a:ln w="12700">
            <a:miter lim="400000"/>
          </a:ln>
        </p:spPr>
        <p:txBody>
          <a:bodyPr lIns="45719" rIns="45719" anchor="ctr"/>
          <a:lstStyle/>
          <a:p>
            <a:pPr algn="ctr">
              <a:defRPr sz="1200">
                <a:solidFill>
                  <a:srgbClr val="48A235"/>
                </a:solidFill>
              </a:defRPr>
            </a:pPr>
            <a:endParaRPr/>
          </a:p>
        </p:txBody>
      </p:sp>
      <p:pic>
        <p:nvPicPr>
          <p:cNvPr id="135" name="NMC Primary Logo-01.png" descr="NMC Primary Logo-01.png"/>
          <p:cNvPicPr>
            <a:picLocks noChangeAspect="1"/>
          </p:cNvPicPr>
          <p:nvPr/>
        </p:nvPicPr>
        <p:blipFill>
          <a:blip r:embed="rId3"/>
          <a:stretch>
            <a:fillRect/>
          </a:stretch>
        </p:blipFill>
        <p:spPr>
          <a:xfrm>
            <a:off x="7273925" y="457200"/>
            <a:ext cx="1450975" cy="714375"/>
          </a:xfrm>
          <a:prstGeom prst="rect">
            <a:avLst/>
          </a:prstGeom>
          <a:ln w="12700">
            <a:miter lim="400000"/>
          </a:ln>
        </p:spPr>
      </p:pic>
      <p:sp>
        <p:nvSpPr>
          <p:cNvPr id="136" name="Title Text"/>
          <p:cNvSpPr txBox="1">
            <a:spLocks noGrp="1"/>
          </p:cNvSpPr>
          <p:nvPr>
            <p:ph type="title"/>
          </p:nvPr>
        </p:nvSpPr>
        <p:spPr>
          <a:xfrm>
            <a:off x="457200" y="360362"/>
            <a:ext cx="6618288" cy="857251"/>
          </a:xfrm>
          <a:prstGeom prst="rect">
            <a:avLst/>
          </a:prstGeom>
        </p:spPr>
        <p:txBody>
          <a:bodyPr>
            <a:normAutofit/>
          </a:bodyPr>
          <a:lstStyle/>
          <a:p>
            <a:r>
              <a:t>Title Text</a:t>
            </a:r>
          </a:p>
        </p:txBody>
      </p:sp>
      <p:sp>
        <p:nvSpPr>
          <p:cNvPr id="137" name="Body Level One…"/>
          <p:cNvSpPr txBox="1">
            <a:spLocks noGrp="1"/>
          </p:cNvSpPr>
          <p:nvPr>
            <p:ph type="body" idx="1"/>
          </p:nvPr>
        </p:nvSpPr>
        <p:spPr>
          <a:xfrm>
            <a:off x="457200" y="1433512"/>
            <a:ext cx="8174038" cy="31607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38" name="Slide Number"/>
          <p:cNvSpPr txBox="1">
            <a:spLocks noGrp="1"/>
          </p:cNvSpPr>
          <p:nvPr>
            <p:ph type="sldNum" sz="quarter" idx="2"/>
          </p:nvPr>
        </p:nvSpPr>
        <p:spPr>
          <a:xfrm>
            <a:off x="6279548" y="4635137"/>
            <a:ext cx="273652" cy="264251"/>
          </a:xfrm>
          <a:prstGeom prst="rect">
            <a:avLst/>
          </a:prstGeom>
        </p:spPr>
        <p:txBody>
          <a:bodyPr lIns="45718" tIns="45718" rIns="45718" bIns="45718" anchor="ctr"/>
          <a:lstStyle>
            <a:lvl1pPr>
              <a:lnSpc>
                <a:spcPct val="100000"/>
              </a:lnSpc>
              <a:defRPr sz="1200" b="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pic>
        <p:nvPicPr>
          <p:cNvPr id="145" name="nmc_281117_159-1.jpg" descr="nmc_281117_159-1.jpg"/>
          <p:cNvPicPr>
            <a:picLocks noChangeAspect="1"/>
          </p:cNvPicPr>
          <p:nvPr/>
        </p:nvPicPr>
        <p:blipFill>
          <a:blip r:embed="rId2"/>
          <a:stretch>
            <a:fillRect/>
          </a:stretch>
        </p:blipFill>
        <p:spPr>
          <a:xfrm>
            <a:off x="4570412" y="0"/>
            <a:ext cx="4565651" cy="5143500"/>
          </a:xfrm>
          <a:prstGeom prst="rect">
            <a:avLst/>
          </a:prstGeom>
          <a:ln w="12700">
            <a:miter lim="400000"/>
          </a:ln>
        </p:spPr>
      </p:pic>
      <p:sp>
        <p:nvSpPr>
          <p:cNvPr id="146" name="Rectangle"/>
          <p:cNvSpPr/>
          <p:nvPr/>
        </p:nvSpPr>
        <p:spPr>
          <a:xfrm rot="5400000">
            <a:off x="8570912" y="4421187"/>
            <a:ext cx="180976" cy="965201"/>
          </a:xfrm>
          <a:prstGeom prst="rect">
            <a:avLst/>
          </a:prstGeom>
          <a:solidFill>
            <a:srgbClr val="4F639B"/>
          </a:solidFill>
          <a:ln w="12700">
            <a:miter lim="400000"/>
          </a:ln>
        </p:spPr>
        <p:txBody>
          <a:bodyPr lIns="45719" rIns="45719" anchor="ctr"/>
          <a:lstStyle/>
          <a:p>
            <a:pPr algn="ctr">
              <a:defRPr sz="1200">
                <a:solidFill>
                  <a:srgbClr val="FFFFFF"/>
                </a:solidFill>
              </a:defRPr>
            </a:pPr>
            <a:endParaRPr/>
          </a:p>
        </p:txBody>
      </p:sp>
      <p:pic>
        <p:nvPicPr>
          <p:cNvPr id="147" name="NMC Primary Logo-01.png" descr="NMC Primary Logo-01.png"/>
          <p:cNvPicPr>
            <a:picLocks noChangeAspect="1"/>
          </p:cNvPicPr>
          <p:nvPr/>
        </p:nvPicPr>
        <p:blipFill>
          <a:blip r:embed="rId3"/>
          <a:stretch>
            <a:fillRect/>
          </a:stretch>
        </p:blipFill>
        <p:spPr>
          <a:xfrm>
            <a:off x="7273925" y="457200"/>
            <a:ext cx="1450975" cy="714375"/>
          </a:xfrm>
          <a:prstGeom prst="rect">
            <a:avLst/>
          </a:prstGeom>
          <a:ln w="12700">
            <a:miter lim="400000"/>
          </a:ln>
        </p:spPr>
      </p:pic>
      <p:sp>
        <p:nvSpPr>
          <p:cNvPr id="148" name="Title Text"/>
          <p:cNvSpPr txBox="1">
            <a:spLocks noGrp="1"/>
          </p:cNvSpPr>
          <p:nvPr>
            <p:ph type="title"/>
          </p:nvPr>
        </p:nvSpPr>
        <p:spPr>
          <a:xfrm>
            <a:off x="457200" y="360362"/>
            <a:ext cx="6618288" cy="857251"/>
          </a:xfrm>
          <a:prstGeom prst="rect">
            <a:avLst/>
          </a:prstGeom>
        </p:spPr>
        <p:txBody>
          <a:bodyPr>
            <a:normAutofit/>
          </a:bodyPr>
          <a:lstStyle/>
          <a:p>
            <a:r>
              <a:t>Title Text</a:t>
            </a:r>
          </a:p>
        </p:txBody>
      </p:sp>
      <p:sp>
        <p:nvSpPr>
          <p:cNvPr id="149" name="Body Level One…"/>
          <p:cNvSpPr txBox="1">
            <a:spLocks noGrp="1"/>
          </p:cNvSpPr>
          <p:nvPr>
            <p:ph type="body" idx="1"/>
          </p:nvPr>
        </p:nvSpPr>
        <p:spPr>
          <a:xfrm>
            <a:off x="457200" y="1433512"/>
            <a:ext cx="8174038" cy="31607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50" name="Slide Number"/>
          <p:cNvSpPr txBox="1">
            <a:spLocks noGrp="1"/>
          </p:cNvSpPr>
          <p:nvPr>
            <p:ph type="sldNum" sz="quarter" idx="2"/>
          </p:nvPr>
        </p:nvSpPr>
        <p:spPr>
          <a:xfrm>
            <a:off x="8315988" y="4813300"/>
            <a:ext cx="245400" cy="199630"/>
          </a:xfrm>
          <a:prstGeom prst="rect">
            <a:avLst/>
          </a:prstGeom>
        </p:spPr>
        <p:txBody>
          <a:bodyPr lIns="45718" tIns="45718" rIns="45718" bIns="45718"/>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pic>
        <p:nvPicPr>
          <p:cNvPr id="157" name="V1_NMC _MG_1449.jpg" descr="V1_NMC _MG_1449.jpg"/>
          <p:cNvPicPr>
            <a:picLocks noChangeAspect="1"/>
          </p:cNvPicPr>
          <p:nvPr/>
        </p:nvPicPr>
        <p:blipFill>
          <a:blip r:embed="rId2"/>
          <a:stretch>
            <a:fillRect/>
          </a:stretch>
        </p:blipFill>
        <p:spPr>
          <a:xfrm>
            <a:off x="4579937" y="0"/>
            <a:ext cx="4564063" cy="5143500"/>
          </a:xfrm>
          <a:prstGeom prst="rect">
            <a:avLst/>
          </a:prstGeom>
          <a:ln w="12700">
            <a:miter lim="400000"/>
          </a:ln>
        </p:spPr>
      </p:pic>
      <p:sp>
        <p:nvSpPr>
          <p:cNvPr id="158" name="Rectangle"/>
          <p:cNvSpPr/>
          <p:nvPr/>
        </p:nvSpPr>
        <p:spPr>
          <a:xfrm rot="5400000">
            <a:off x="8572500" y="4419600"/>
            <a:ext cx="177800" cy="965200"/>
          </a:xfrm>
          <a:prstGeom prst="rect">
            <a:avLst/>
          </a:prstGeom>
          <a:solidFill>
            <a:srgbClr val="48A235"/>
          </a:solidFill>
          <a:ln w="12700">
            <a:miter lim="400000"/>
          </a:ln>
        </p:spPr>
        <p:txBody>
          <a:bodyPr lIns="45719" rIns="45719" anchor="ctr"/>
          <a:lstStyle/>
          <a:p>
            <a:pPr algn="ctr">
              <a:defRPr sz="1200">
                <a:solidFill>
                  <a:srgbClr val="4F639B"/>
                </a:solidFill>
              </a:defRPr>
            </a:pPr>
            <a:endParaRPr/>
          </a:p>
        </p:txBody>
      </p:sp>
      <p:pic>
        <p:nvPicPr>
          <p:cNvPr id="159" name="NMC Primary Logo-01.png" descr="NMC Primary Logo-01.png"/>
          <p:cNvPicPr>
            <a:picLocks noChangeAspect="1"/>
          </p:cNvPicPr>
          <p:nvPr/>
        </p:nvPicPr>
        <p:blipFill>
          <a:blip r:embed="rId3"/>
          <a:stretch>
            <a:fillRect/>
          </a:stretch>
        </p:blipFill>
        <p:spPr>
          <a:xfrm>
            <a:off x="7273925" y="457200"/>
            <a:ext cx="1450975" cy="714375"/>
          </a:xfrm>
          <a:prstGeom prst="rect">
            <a:avLst/>
          </a:prstGeom>
          <a:ln w="12700">
            <a:miter lim="400000"/>
          </a:ln>
        </p:spPr>
      </p:pic>
      <p:sp>
        <p:nvSpPr>
          <p:cNvPr id="160" name="Title Text"/>
          <p:cNvSpPr txBox="1">
            <a:spLocks noGrp="1"/>
          </p:cNvSpPr>
          <p:nvPr>
            <p:ph type="title"/>
          </p:nvPr>
        </p:nvSpPr>
        <p:spPr>
          <a:xfrm>
            <a:off x="457200" y="360362"/>
            <a:ext cx="6618288" cy="857251"/>
          </a:xfrm>
          <a:prstGeom prst="rect">
            <a:avLst/>
          </a:prstGeom>
        </p:spPr>
        <p:txBody>
          <a:bodyPr>
            <a:normAutofit/>
          </a:bodyPr>
          <a:lstStyle/>
          <a:p>
            <a:r>
              <a:t>Title Text</a:t>
            </a:r>
          </a:p>
        </p:txBody>
      </p:sp>
      <p:sp>
        <p:nvSpPr>
          <p:cNvPr id="161" name="Body Level One…"/>
          <p:cNvSpPr txBox="1">
            <a:spLocks noGrp="1"/>
          </p:cNvSpPr>
          <p:nvPr>
            <p:ph type="body" idx="1"/>
          </p:nvPr>
        </p:nvSpPr>
        <p:spPr>
          <a:xfrm>
            <a:off x="457200" y="1433512"/>
            <a:ext cx="8174038" cy="31607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62" name="Slide Number"/>
          <p:cNvSpPr txBox="1">
            <a:spLocks noGrp="1"/>
          </p:cNvSpPr>
          <p:nvPr>
            <p:ph type="sldNum" sz="quarter" idx="2"/>
          </p:nvPr>
        </p:nvSpPr>
        <p:spPr>
          <a:xfrm>
            <a:off x="8315988" y="4813300"/>
            <a:ext cx="245400" cy="199630"/>
          </a:xfrm>
          <a:prstGeom prst="rect">
            <a:avLst/>
          </a:prstGeom>
        </p:spPr>
        <p:txBody>
          <a:bodyPr lIns="45718" tIns="45718" rIns="45718" bIns="45718"/>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pic>
        <p:nvPicPr>
          <p:cNvPr id="169" name="Member of the public 2.jpeg" descr="Member of the public 2.jpeg"/>
          <p:cNvPicPr>
            <a:picLocks noChangeAspect="1"/>
          </p:cNvPicPr>
          <p:nvPr/>
        </p:nvPicPr>
        <p:blipFill>
          <a:blip r:embed="rId2"/>
          <a:stretch>
            <a:fillRect/>
          </a:stretch>
        </p:blipFill>
        <p:spPr>
          <a:xfrm>
            <a:off x="4576762" y="0"/>
            <a:ext cx="4567238" cy="5143500"/>
          </a:xfrm>
          <a:prstGeom prst="rect">
            <a:avLst/>
          </a:prstGeom>
          <a:ln w="12700">
            <a:miter lim="400000"/>
          </a:ln>
        </p:spPr>
      </p:pic>
      <p:sp>
        <p:nvSpPr>
          <p:cNvPr id="170" name="Rectangle"/>
          <p:cNvSpPr/>
          <p:nvPr/>
        </p:nvSpPr>
        <p:spPr>
          <a:xfrm rot="5400000">
            <a:off x="8572500" y="4419600"/>
            <a:ext cx="177800" cy="965200"/>
          </a:xfrm>
          <a:prstGeom prst="rect">
            <a:avLst/>
          </a:prstGeom>
          <a:solidFill>
            <a:srgbClr val="3AACB9"/>
          </a:solidFill>
          <a:ln w="12700">
            <a:miter lim="400000"/>
          </a:ln>
        </p:spPr>
        <p:txBody>
          <a:bodyPr lIns="45719" rIns="45719" anchor="ctr"/>
          <a:lstStyle/>
          <a:p>
            <a:pPr algn="ctr">
              <a:defRPr sz="1200">
                <a:solidFill>
                  <a:srgbClr val="FFFFFF"/>
                </a:solidFill>
                <a:latin typeface="Times New Roman"/>
                <a:ea typeface="Times New Roman"/>
                <a:cs typeface="Times New Roman"/>
                <a:sym typeface="Times New Roman"/>
              </a:defRPr>
            </a:pPr>
            <a:endParaRPr/>
          </a:p>
        </p:txBody>
      </p:sp>
      <p:pic>
        <p:nvPicPr>
          <p:cNvPr id="171" name="NMC Primary Logo-01.png" descr="NMC Primary Logo-01.png"/>
          <p:cNvPicPr>
            <a:picLocks noChangeAspect="1"/>
          </p:cNvPicPr>
          <p:nvPr/>
        </p:nvPicPr>
        <p:blipFill>
          <a:blip r:embed="rId3"/>
          <a:stretch>
            <a:fillRect/>
          </a:stretch>
        </p:blipFill>
        <p:spPr>
          <a:xfrm>
            <a:off x="7273925" y="457200"/>
            <a:ext cx="1450975" cy="714375"/>
          </a:xfrm>
          <a:prstGeom prst="rect">
            <a:avLst/>
          </a:prstGeom>
          <a:ln w="12700">
            <a:miter lim="400000"/>
          </a:ln>
        </p:spPr>
      </p:pic>
      <p:sp>
        <p:nvSpPr>
          <p:cNvPr id="172" name="Title Text"/>
          <p:cNvSpPr txBox="1">
            <a:spLocks noGrp="1"/>
          </p:cNvSpPr>
          <p:nvPr>
            <p:ph type="title"/>
          </p:nvPr>
        </p:nvSpPr>
        <p:spPr>
          <a:xfrm>
            <a:off x="457200" y="360362"/>
            <a:ext cx="6618288" cy="857251"/>
          </a:xfrm>
          <a:prstGeom prst="rect">
            <a:avLst/>
          </a:prstGeom>
        </p:spPr>
        <p:txBody>
          <a:bodyPr>
            <a:normAutofit/>
          </a:bodyPr>
          <a:lstStyle/>
          <a:p>
            <a:r>
              <a:t>Title Text</a:t>
            </a:r>
          </a:p>
        </p:txBody>
      </p:sp>
      <p:sp>
        <p:nvSpPr>
          <p:cNvPr id="173" name="Body Level One…"/>
          <p:cNvSpPr txBox="1">
            <a:spLocks noGrp="1"/>
          </p:cNvSpPr>
          <p:nvPr>
            <p:ph type="body" idx="1"/>
          </p:nvPr>
        </p:nvSpPr>
        <p:spPr>
          <a:xfrm>
            <a:off x="457200" y="1433512"/>
            <a:ext cx="8174038" cy="31607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74" name="Slide Number"/>
          <p:cNvSpPr txBox="1">
            <a:spLocks noGrp="1"/>
          </p:cNvSpPr>
          <p:nvPr>
            <p:ph type="sldNum" sz="quarter" idx="2"/>
          </p:nvPr>
        </p:nvSpPr>
        <p:spPr>
          <a:xfrm>
            <a:off x="8330251" y="4813300"/>
            <a:ext cx="231137" cy="200188"/>
          </a:xfrm>
          <a:prstGeom prst="rect">
            <a:avLst/>
          </a:prstGeom>
        </p:spPr>
        <p:txBody>
          <a:bodyPr lIns="45718" tIns="45718" rIns="45718" bIns="45718"/>
          <a:lstStyle>
            <a:lvl1pPr>
              <a:defRPr>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pic>
        <p:nvPicPr>
          <p:cNvPr id="181" name="Professional not in uniform.jpeg" descr="Professional not in uniform.jpeg"/>
          <p:cNvPicPr>
            <a:picLocks noChangeAspect="1"/>
          </p:cNvPicPr>
          <p:nvPr/>
        </p:nvPicPr>
        <p:blipFill>
          <a:blip r:embed="rId2"/>
          <a:stretch>
            <a:fillRect/>
          </a:stretch>
        </p:blipFill>
        <p:spPr>
          <a:xfrm>
            <a:off x="4576762" y="0"/>
            <a:ext cx="4567238" cy="5143500"/>
          </a:xfrm>
          <a:prstGeom prst="rect">
            <a:avLst/>
          </a:prstGeom>
          <a:ln w="12700">
            <a:miter lim="400000"/>
          </a:ln>
        </p:spPr>
      </p:pic>
      <p:sp>
        <p:nvSpPr>
          <p:cNvPr id="182" name="Rectangle"/>
          <p:cNvSpPr/>
          <p:nvPr/>
        </p:nvSpPr>
        <p:spPr>
          <a:xfrm rot="5400000">
            <a:off x="8572500" y="4419600"/>
            <a:ext cx="177800" cy="965200"/>
          </a:xfrm>
          <a:prstGeom prst="rect">
            <a:avLst/>
          </a:prstGeom>
          <a:solidFill>
            <a:srgbClr val="D95427"/>
          </a:solidFill>
          <a:ln w="12700">
            <a:miter lim="400000"/>
          </a:ln>
        </p:spPr>
        <p:txBody>
          <a:bodyPr lIns="45719" rIns="45719" anchor="ctr"/>
          <a:lstStyle/>
          <a:p>
            <a:pPr algn="ctr">
              <a:defRPr sz="1200">
                <a:solidFill>
                  <a:srgbClr val="FFFFFF"/>
                </a:solidFill>
                <a:latin typeface="Times New Roman"/>
                <a:ea typeface="Times New Roman"/>
                <a:cs typeface="Times New Roman"/>
                <a:sym typeface="Times New Roman"/>
              </a:defRPr>
            </a:pPr>
            <a:endParaRPr/>
          </a:p>
        </p:txBody>
      </p:sp>
      <p:pic>
        <p:nvPicPr>
          <p:cNvPr id="183" name="NMC Primary Logo-01.png" descr="NMC Primary Logo-01.png"/>
          <p:cNvPicPr>
            <a:picLocks noChangeAspect="1"/>
          </p:cNvPicPr>
          <p:nvPr/>
        </p:nvPicPr>
        <p:blipFill>
          <a:blip r:embed="rId3"/>
          <a:stretch>
            <a:fillRect/>
          </a:stretch>
        </p:blipFill>
        <p:spPr>
          <a:xfrm>
            <a:off x="7273925" y="457200"/>
            <a:ext cx="1450975" cy="714375"/>
          </a:xfrm>
          <a:prstGeom prst="rect">
            <a:avLst/>
          </a:prstGeom>
          <a:ln w="12700">
            <a:miter lim="400000"/>
          </a:ln>
        </p:spPr>
      </p:pic>
      <p:sp>
        <p:nvSpPr>
          <p:cNvPr id="184" name="Title Text"/>
          <p:cNvSpPr txBox="1">
            <a:spLocks noGrp="1"/>
          </p:cNvSpPr>
          <p:nvPr>
            <p:ph type="title"/>
          </p:nvPr>
        </p:nvSpPr>
        <p:spPr>
          <a:xfrm>
            <a:off x="457200" y="360362"/>
            <a:ext cx="6618288" cy="857251"/>
          </a:xfrm>
          <a:prstGeom prst="rect">
            <a:avLst/>
          </a:prstGeom>
        </p:spPr>
        <p:txBody>
          <a:bodyPr>
            <a:normAutofit/>
          </a:bodyPr>
          <a:lstStyle/>
          <a:p>
            <a:r>
              <a:t>Title Text</a:t>
            </a:r>
          </a:p>
        </p:txBody>
      </p:sp>
      <p:sp>
        <p:nvSpPr>
          <p:cNvPr id="185" name="Body Level One…"/>
          <p:cNvSpPr txBox="1">
            <a:spLocks noGrp="1"/>
          </p:cNvSpPr>
          <p:nvPr>
            <p:ph type="body" idx="1"/>
          </p:nvPr>
        </p:nvSpPr>
        <p:spPr>
          <a:xfrm>
            <a:off x="457200" y="1433512"/>
            <a:ext cx="8174038" cy="31607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86" name="Slide Number"/>
          <p:cNvSpPr txBox="1">
            <a:spLocks noGrp="1"/>
          </p:cNvSpPr>
          <p:nvPr>
            <p:ph type="sldNum" sz="quarter" idx="2"/>
          </p:nvPr>
        </p:nvSpPr>
        <p:spPr>
          <a:xfrm>
            <a:off x="8330251" y="4813300"/>
            <a:ext cx="231137" cy="200188"/>
          </a:xfrm>
          <a:prstGeom prst="rect">
            <a:avLst/>
          </a:prstGeom>
        </p:spPr>
        <p:txBody>
          <a:bodyPr lIns="45718" tIns="45718" rIns="45718" bIns="45718"/>
          <a:lstStyle>
            <a:lvl1pPr>
              <a:defRPr>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193" name="Rectangle"/>
          <p:cNvSpPr/>
          <p:nvPr/>
        </p:nvSpPr>
        <p:spPr>
          <a:xfrm rot="5400000">
            <a:off x="8572500" y="4419600"/>
            <a:ext cx="177800" cy="965200"/>
          </a:xfrm>
          <a:prstGeom prst="rect">
            <a:avLst/>
          </a:prstGeom>
          <a:solidFill>
            <a:srgbClr val="4F639B"/>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pic>
        <p:nvPicPr>
          <p:cNvPr id="194" name="Image left 2.jpg" descr="Image left 2.jpg"/>
          <p:cNvPicPr>
            <a:picLocks noChangeAspect="1"/>
          </p:cNvPicPr>
          <p:nvPr/>
        </p:nvPicPr>
        <p:blipFill>
          <a:blip r:embed="rId2"/>
          <a:stretch>
            <a:fillRect/>
          </a:stretch>
        </p:blipFill>
        <p:spPr>
          <a:xfrm>
            <a:off x="0" y="0"/>
            <a:ext cx="3121025" cy="5143500"/>
          </a:xfrm>
          <a:prstGeom prst="rect">
            <a:avLst/>
          </a:prstGeom>
          <a:ln w="12700">
            <a:miter lim="400000"/>
          </a:ln>
        </p:spPr>
      </p:pic>
      <p:sp>
        <p:nvSpPr>
          <p:cNvPr id="195" name="Rectangle"/>
          <p:cNvSpPr/>
          <p:nvPr/>
        </p:nvSpPr>
        <p:spPr>
          <a:xfrm>
            <a:off x="0" y="-1"/>
            <a:ext cx="495300" cy="5143502"/>
          </a:xfrm>
          <a:prstGeom prst="rect">
            <a:avLst/>
          </a:prstGeom>
          <a:solidFill>
            <a:srgbClr val="4F639B">
              <a:alpha val="78038"/>
            </a:srgbClr>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pic>
        <p:nvPicPr>
          <p:cNvPr id="196" name="NMC Primary Logo-01.png" descr="NMC Primary Logo-01.png"/>
          <p:cNvPicPr>
            <a:picLocks noChangeAspect="1"/>
          </p:cNvPicPr>
          <p:nvPr/>
        </p:nvPicPr>
        <p:blipFill>
          <a:blip r:embed="rId3"/>
          <a:stretch>
            <a:fillRect/>
          </a:stretch>
        </p:blipFill>
        <p:spPr>
          <a:xfrm>
            <a:off x="7894637" y="330200"/>
            <a:ext cx="960438" cy="471488"/>
          </a:xfrm>
          <a:prstGeom prst="rect">
            <a:avLst/>
          </a:prstGeom>
          <a:ln w="12700">
            <a:miter lim="400000"/>
          </a:ln>
        </p:spPr>
      </p:pic>
      <p:sp>
        <p:nvSpPr>
          <p:cNvPr id="197" name="Title Text"/>
          <p:cNvSpPr txBox="1">
            <a:spLocks noGrp="1"/>
          </p:cNvSpPr>
          <p:nvPr>
            <p:ph type="title"/>
          </p:nvPr>
        </p:nvSpPr>
        <p:spPr>
          <a:xfrm>
            <a:off x="457200" y="360362"/>
            <a:ext cx="6618288" cy="857251"/>
          </a:xfrm>
          <a:prstGeom prst="rect">
            <a:avLst/>
          </a:prstGeom>
        </p:spPr>
        <p:txBody>
          <a:bodyPr>
            <a:normAutofit/>
          </a:bodyPr>
          <a:lstStyle/>
          <a:p>
            <a:r>
              <a:t>Title Text</a:t>
            </a:r>
          </a:p>
        </p:txBody>
      </p:sp>
      <p:sp>
        <p:nvSpPr>
          <p:cNvPr id="198" name="Body Level One…"/>
          <p:cNvSpPr txBox="1">
            <a:spLocks noGrp="1"/>
          </p:cNvSpPr>
          <p:nvPr>
            <p:ph type="body" idx="1"/>
          </p:nvPr>
        </p:nvSpPr>
        <p:spPr>
          <a:xfrm>
            <a:off x="457200" y="1433512"/>
            <a:ext cx="8174038" cy="31607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99" name="Slide Number"/>
          <p:cNvSpPr txBox="1">
            <a:spLocks noGrp="1"/>
          </p:cNvSpPr>
          <p:nvPr>
            <p:ph type="sldNum" sz="quarter" idx="2"/>
          </p:nvPr>
        </p:nvSpPr>
        <p:spPr>
          <a:xfrm>
            <a:off x="8328515" y="4813300"/>
            <a:ext cx="232873" cy="204467"/>
          </a:xfrm>
          <a:prstGeom prst="rect">
            <a:avLst/>
          </a:prstGeom>
        </p:spPr>
        <p:txBody>
          <a:bodyPr lIns="45718" tIns="45718" rIns="45718" bIns="45718"/>
          <a:lstStyle>
            <a:lvl1pPr>
              <a:defRPr>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pic>
        <p:nvPicPr>
          <p:cNvPr id="206" name="Image left 2.jpg" descr="Image left 2.jpg"/>
          <p:cNvPicPr>
            <a:picLocks noChangeAspect="1"/>
          </p:cNvPicPr>
          <p:nvPr/>
        </p:nvPicPr>
        <p:blipFill>
          <a:blip r:embed="rId2"/>
          <a:stretch>
            <a:fillRect/>
          </a:stretch>
        </p:blipFill>
        <p:spPr>
          <a:xfrm>
            <a:off x="0" y="0"/>
            <a:ext cx="3121025" cy="5143500"/>
          </a:xfrm>
          <a:prstGeom prst="rect">
            <a:avLst/>
          </a:prstGeom>
          <a:ln w="12700">
            <a:miter lim="400000"/>
          </a:ln>
        </p:spPr>
      </p:pic>
      <p:sp>
        <p:nvSpPr>
          <p:cNvPr id="207" name="Rectangle"/>
          <p:cNvSpPr/>
          <p:nvPr/>
        </p:nvSpPr>
        <p:spPr>
          <a:xfrm rot="5400000">
            <a:off x="8572500" y="4419600"/>
            <a:ext cx="177800" cy="965200"/>
          </a:xfrm>
          <a:prstGeom prst="rect">
            <a:avLst/>
          </a:prstGeom>
          <a:solidFill>
            <a:srgbClr val="48A235"/>
          </a:solidFill>
          <a:ln w="12700">
            <a:miter lim="400000"/>
          </a:ln>
        </p:spPr>
        <p:txBody>
          <a:bodyPr lIns="45719" rIns="45719" anchor="ctr"/>
          <a:lstStyle/>
          <a:p>
            <a:pPr algn="ctr">
              <a:defRPr sz="1200">
                <a:solidFill>
                  <a:srgbClr val="FFFFFF"/>
                </a:solidFill>
              </a:defRPr>
            </a:pPr>
            <a:endParaRPr/>
          </a:p>
        </p:txBody>
      </p:sp>
      <p:sp>
        <p:nvSpPr>
          <p:cNvPr id="208" name="Rectangle"/>
          <p:cNvSpPr/>
          <p:nvPr/>
        </p:nvSpPr>
        <p:spPr>
          <a:xfrm>
            <a:off x="0" y="-1"/>
            <a:ext cx="495300" cy="5143502"/>
          </a:xfrm>
          <a:prstGeom prst="rect">
            <a:avLst/>
          </a:prstGeom>
          <a:solidFill>
            <a:srgbClr val="48A235">
              <a:alpha val="78038"/>
            </a:srgbClr>
          </a:solidFill>
          <a:ln w="12700">
            <a:miter lim="400000"/>
          </a:ln>
        </p:spPr>
        <p:txBody>
          <a:bodyPr lIns="45719" rIns="45719" anchor="ctr"/>
          <a:lstStyle/>
          <a:p>
            <a:pPr algn="ctr">
              <a:defRPr sz="1200">
                <a:solidFill>
                  <a:srgbClr val="FFFFFF"/>
                </a:solidFill>
              </a:defRPr>
            </a:pPr>
            <a:endParaRPr/>
          </a:p>
        </p:txBody>
      </p:sp>
      <p:pic>
        <p:nvPicPr>
          <p:cNvPr id="209" name="NMC Primary Logo-01.png" descr="NMC Primary Logo-01.png"/>
          <p:cNvPicPr>
            <a:picLocks noChangeAspect="1"/>
          </p:cNvPicPr>
          <p:nvPr/>
        </p:nvPicPr>
        <p:blipFill>
          <a:blip r:embed="rId3"/>
          <a:stretch>
            <a:fillRect/>
          </a:stretch>
        </p:blipFill>
        <p:spPr>
          <a:xfrm>
            <a:off x="7894637" y="330200"/>
            <a:ext cx="960438" cy="471488"/>
          </a:xfrm>
          <a:prstGeom prst="rect">
            <a:avLst/>
          </a:prstGeom>
          <a:ln w="12700">
            <a:miter lim="400000"/>
          </a:ln>
        </p:spPr>
      </p:pic>
      <p:sp>
        <p:nvSpPr>
          <p:cNvPr id="210" name="Title Text"/>
          <p:cNvSpPr txBox="1">
            <a:spLocks noGrp="1"/>
          </p:cNvSpPr>
          <p:nvPr>
            <p:ph type="title"/>
          </p:nvPr>
        </p:nvSpPr>
        <p:spPr>
          <a:xfrm>
            <a:off x="457200" y="360362"/>
            <a:ext cx="6618288" cy="857251"/>
          </a:xfrm>
          <a:prstGeom prst="rect">
            <a:avLst/>
          </a:prstGeom>
        </p:spPr>
        <p:txBody>
          <a:bodyPr>
            <a:normAutofit/>
          </a:bodyPr>
          <a:lstStyle/>
          <a:p>
            <a:r>
              <a:t>Title Text</a:t>
            </a:r>
          </a:p>
        </p:txBody>
      </p:sp>
      <p:sp>
        <p:nvSpPr>
          <p:cNvPr id="211" name="Body Level One…"/>
          <p:cNvSpPr txBox="1">
            <a:spLocks noGrp="1"/>
          </p:cNvSpPr>
          <p:nvPr>
            <p:ph type="body" idx="1"/>
          </p:nvPr>
        </p:nvSpPr>
        <p:spPr>
          <a:xfrm>
            <a:off x="457200" y="1433512"/>
            <a:ext cx="8174038" cy="31607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12" name="Slide Number"/>
          <p:cNvSpPr txBox="1">
            <a:spLocks noGrp="1"/>
          </p:cNvSpPr>
          <p:nvPr>
            <p:ph type="sldNum" sz="quarter" idx="2"/>
          </p:nvPr>
        </p:nvSpPr>
        <p:spPr>
          <a:xfrm>
            <a:off x="8315988" y="4813300"/>
            <a:ext cx="245400" cy="199630"/>
          </a:xfrm>
          <a:prstGeom prst="rect">
            <a:avLst/>
          </a:prstGeom>
        </p:spPr>
        <p:txBody>
          <a:bodyPr lIns="45718" tIns="45718" rIns="45718" bIns="45718"/>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pic>
        <p:nvPicPr>
          <p:cNvPr id="219" name="Image left 2.jpg" descr="Image left 2.jpg"/>
          <p:cNvPicPr>
            <a:picLocks noChangeAspect="1"/>
          </p:cNvPicPr>
          <p:nvPr/>
        </p:nvPicPr>
        <p:blipFill>
          <a:blip r:embed="rId2"/>
          <a:stretch>
            <a:fillRect/>
          </a:stretch>
        </p:blipFill>
        <p:spPr>
          <a:xfrm>
            <a:off x="0" y="0"/>
            <a:ext cx="3121025" cy="5143500"/>
          </a:xfrm>
          <a:prstGeom prst="rect">
            <a:avLst/>
          </a:prstGeom>
          <a:ln w="12700">
            <a:miter lim="400000"/>
          </a:ln>
        </p:spPr>
      </p:pic>
      <p:sp>
        <p:nvSpPr>
          <p:cNvPr id="220" name="Rectangle"/>
          <p:cNvSpPr/>
          <p:nvPr/>
        </p:nvSpPr>
        <p:spPr>
          <a:xfrm rot="5400000">
            <a:off x="8572500" y="4419600"/>
            <a:ext cx="177800" cy="965200"/>
          </a:xfrm>
          <a:prstGeom prst="rect">
            <a:avLst/>
          </a:prstGeom>
          <a:solidFill>
            <a:srgbClr val="3AACB9"/>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sp>
        <p:nvSpPr>
          <p:cNvPr id="221" name="Rectangle"/>
          <p:cNvSpPr/>
          <p:nvPr/>
        </p:nvSpPr>
        <p:spPr>
          <a:xfrm>
            <a:off x="0" y="-1"/>
            <a:ext cx="495300" cy="5143502"/>
          </a:xfrm>
          <a:prstGeom prst="rect">
            <a:avLst/>
          </a:prstGeom>
          <a:solidFill>
            <a:srgbClr val="3AACB9">
              <a:alpha val="78038"/>
            </a:srgbClr>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pic>
        <p:nvPicPr>
          <p:cNvPr id="222" name="NMC Primary Logo-01.png" descr="NMC Primary Logo-01.png"/>
          <p:cNvPicPr>
            <a:picLocks noChangeAspect="1"/>
          </p:cNvPicPr>
          <p:nvPr/>
        </p:nvPicPr>
        <p:blipFill>
          <a:blip r:embed="rId3"/>
          <a:stretch>
            <a:fillRect/>
          </a:stretch>
        </p:blipFill>
        <p:spPr>
          <a:xfrm>
            <a:off x="7894637" y="330200"/>
            <a:ext cx="960438" cy="471488"/>
          </a:xfrm>
          <a:prstGeom prst="rect">
            <a:avLst/>
          </a:prstGeom>
          <a:ln w="12700">
            <a:miter lim="400000"/>
          </a:ln>
        </p:spPr>
      </p:pic>
      <p:sp>
        <p:nvSpPr>
          <p:cNvPr id="223" name="Title Text"/>
          <p:cNvSpPr txBox="1">
            <a:spLocks noGrp="1"/>
          </p:cNvSpPr>
          <p:nvPr>
            <p:ph type="title"/>
          </p:nvPr>
        </p:nvSpPr>
        <p:spPr>
          <a:xfrm>
            <a:off x="457200" y="360362"/>
            <a:ext cx="6618288" cy="857251"/>
          </a:xfrm>
          <a:prstGeom prst="rect">
            <a:avLst/>
          </a:prstGeom>
        </p:spPr>
        <p:txBody>
          <a:bodyPr>
            <a:normAutofit/>
          </a:bodyPr>
          <a:lstStyle/>
          <a:p>
            <a:r>
              <a:t>Title Text</a:t>
            </a:r>
          </a:p>
        </p:txBody>
      </p:sp>
      <p:sp>
        <p:nvSpPr>
          <p:cNvPr id="224" name="Body Level One…"/>
          <p:cNvSpPr txBox="1">
            <a:spLocks noGrp="1"/>
          </p:cNvSpPr>
          <p:nvPr>
            <p:ph type="body" idx="1"/>
          </p:nvPr>
        </p:nvSpPr>
        <p:spPr>
          <a:xfrm>
            <a:off x="457200" y="1433512"/>
            <a:ext cx="8174038" cy="31607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25" name="Slide Number"/>
          <p:cNvSpPr txBox="1">
            <a:spLocks noGrp="1"/>
          </p:cNvSpPr>
          <p:nvPr>
            <p:ph type="sldNum" sz="quarter" idx="2"/>
          </p:nvPr>
        </p:nvSpPr>
        <p:spPr>
          <a:xfrm>
            <a:off x="8328515" y="4813300"/>
            <a:ext cx="232873" cy="204467"/>
          </a:xfrm>
          <a:prstGeom prst="rect">
            <a:avLst/>
          </a:prstGeom>
        </p:spPr>
        <p:txBody>
          <a:bodyPr lIns="45718" tIns="45718" rIns="45718" bIns="45718"/>
          <a:lstStyle>
            <a:lvl1pPr>
              <a:defRPr>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pic>
        <p:nvPicPr>
          <p:cNvPr id="232" name="Image left 2.jpg" descr="Image left 2.jpg"/>
          <p:cNvPicPr>
            <a:picLocks noChangeAspect="1"/>
          </p:cNvPicPr>
          <p:nvPr/>
        </p:nvPicPr>
        <p:blipFill>
          <a:blip r:embed="rId2"/>
          <a:stretch>
            <a:fillRect/>
          </a:stretch>
        </p:blipFill>
        <p:spPr>
          <a:xfrm>
            <a:off x="0" y="0"/>
            <a:ext cx="3121025" cy="5143500"/>
          </a:xfrm>
          <a:prstGeom prst="rect">
            <a:avLst/>
          </a:prstGeom>
          <a:ln w="12700">
            <a:miter lim="400000"/>
          </a:ln>
        </p:spPr>
      </p:pic>
      <p:sp>
        <p:nvSpPr>
          <p:cNvPr id="233" name="Rectangle"/>
          <p:cNvSpPr/>
          <p:nvPr/>
        </p:nvSpPr>
        <p:spPr>
          <a:xfrm rot="5400000">
            <a:off x="8572500" y="4419600"/>
            <a:ext cx="177800" cy="965200"/>
          </a:xfrm>
          <a:prstGeom prst="rect">
            <a:avLst/>
          </a:prstGeom>
          <a:solidFill>
            <a:srgbClr val="D95427"/>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sp>
        <p:nvSpPr>
          <p:cNvPr id="234" name="Rectangle"/>
          <p:cNvSpPr/>
          <p:nvPr/>
        </p:nvSpPr>
        <p:spPr>
          <a:xfrm>
            <a:off x="0" y="-1"/>
            <a:ext cx="495300" cy="5143502"/>
          </a:xfrm>
          <a:prstGeom prst="rect">
            <a:avLst/>
          </a:prstGeom>
          <a:solidFill>
            <a:srgbClr val="D95427">
              <a:alpha val="78038"/>
            </a:srgbClr>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pic>
        <p:nvPicPr>
          <p:cNvPr id="235" name="NMC Primary Logo-01.png" descr="NMC Primary Logo-01.png"/>
          <p:cNvPicPr>
            <a:picLocks noChangeAspect="1"/>
          </p:cNvPicPr>
          <p:nvPr/>
        </p:nvPicPr>
        <p:blipFill>
          <a:blip r:embed="rId3"/>
          <a:stretch>
            <a:fillRect/>
          </a:stretch>
        </p:blipFill>
        <p:spPr>
          <a:xfrm>
            <a:off x="7894637" y="330200"/>
            <a:ext cx="960438" cy="471488"/>
          </a:xfrm>
          <a:prstGeom prst="rect">
            <a:avLst/>
          </a:prstGeom>
          <a:ln w="12700">
            <a:miter lim="400000"/>
          </a:ln>
        </p:spPr>
      </p:pic>
      <p:sp>
        <p:nvSpPr>
          <p:cNvPr id="236" name="Title Text"/>
          <p:cNvSpPr txBox="1">
            <a:spLocks noGrp="1"/>
          </p:cNvSpPr>
          <p:nvPr>
            <p:ph type="title"/>
          </p:nvPr>
        </p:nvSpPr>
        <p:spPr>
          <a:xfrm>
            <a:off x="457200" y="360362"/>
            <a:ext cx="6618288" cy="857251"/>
          </a:xfrm>
          <a:prstGeom prst="rect">
            <a:avLst/>
          </a:prstGeom>
        </p:spPr>
        <p:txBody>
          <a:bodyPr>
            <a:normAutofit/>
          </a:bodyPr>
          <a:lstStyle/>
          <a:p>
            <a:r>
              <a:t>Title Text</a:t>
            </a:r>
          </a:p>
        </p:txBody>
      </p:sp>
      <p:sp>
        <p:nvSpPr>
          <p:cNvPr id="237" name="Body Level One…"/>
          <p:cNvSpPr txBox="1">
            <a:spLocks noGrp="1"/>
          </p:cNvSpPr>
          <p:nvPr>
            <p:ph type="body" idx="1"/>
          </p:nvPr>
        </p:nvSpPr>
        <p:spPr>
          <a:xfrm>
            <a:off x="457200" y="1433512"/>
            <a:ext cx="8174038" cy="31607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38" name="Slide Number"/>
          <p:cNvSpPr txBox="1">
            <a:spLocks noGrp="1"/>
          </p:cNvSpPr>
          <p:nvPr>
            <p:ph type="sldNum" sz="quarter" idx="2"/>
          </p:nvPr>
        </p:nvSpPr>
        <p:spPr>
          <a:xfrm>
            <a:off x="8328515" y="4813300"/>
            <a:ext cx="232873" cy="204467"/>
          </a:xfrm>
          <a:prstGeom prst="rect">
            <a:avLst/>
          </a:prstGeom>
        </p:spPr>
        <p:txBody>
          <a:bodyPr lIns="45718" tIns="45718" rIns="45718" bIns="45718"/>
          <a:lstStyle>
            <a:lvl1pPr>
              <a:defRPr>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pic>
        <p:nvPicPr>
          <p:cNvPr id="245" name="Image left.JPG" descr="Image left.JPG"/>
          <p:cNvPicPr>
            <a:picLocks noChangeAspect="1"/>
          </p:cNvPicPr>
          <p:nvPr/>
        </p:nvPicPr>
        <p:blipFill>
          <a:blip r:embed="rId2"/>
          <a:stretch>
            <a:fillRect/>
          </a:stretch>
        </p:blipFill>
        <p:spPr>
          <a:xfrm>
            <a:off x="0" y="0"/>
            <a:ext cx="3121025" cy="5143500"/>
          </a:xfrm>
          <a:prstGeom prst="rect">
            <a:avLst/>
          </a:prstGeom>
          <a:ln w="12700">
            <a:miter lim="400000"/>
          </a:ln>
        </p:spPr>
      </p:pic>
      <p:sp>
        <p:nvSpPr>
          <p:cNvPr id="246" name="Rectangle"/>
          <p:cNvSpPr/>
          <p:nvPr/>
        </p:nvSpPr>
        <p:spPr>
          <a:xfrm rot="5400000">
            <a:off x="8572500" y="4419600"/>
            <a:ext cx="177800" cy="965200"/>
          </a:xfrm>
          <a:prstGeom prst="rect">
            <a:avLst/>
          </a:prstGeom>
          <a:solidFill>
            <a:srgbClr val="4F639B"/>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sp>
        <p:nvSpPr>
          <p:cNvPr id="247" name="Rectangle"/>
          <p:cNvSpPr/>
          <p:nvPr/>
        </p:nvSpPr>
        <p:spPr>
          <a:xfrm>
            <a:off x="0" y="-1"/>
            <a:ext cx="495300" cy="5143502"/>
          </a:xfrm>
          <a:prstGeom prst="rect">
            <a:avLst/>
          </a:prstGeom>
          <a:solidFill>
            <a:srgbClr val="4F639B">
              <a:alpha val="78038"/>
            </a:srgbClr>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pic>
        <p:nvPicPr>
          <p:cNvPr id="248" name="NMC Primary Logo-01.png" descr="NMC Primary Logo-01.png"/>
          <p:cNvPicPr>
            <a:picLocks noChangeAspect="1"/>
          </p:cNvPicPr>
          <p:nvPr/>
        </p:nvPicPr>
        <p:blipFill>
          <a:blip r:embed="rId3"/>
          <a:stretch>
            <a:fillRect/>
          </a:stretch>
        </p:blipFill>
        <p:spPr>
          <a:xfrm>
            <a:off x="7894637" y="330200"/>
            <a:ext cx="960438" cy="471488"/>
          </a:xfrm>
          <a:prstGeom prst="rect">
            <a:avLst/>
          </a:prstGeom>
          <a:ln w="12700">
            <a:miter lim="400000"/>
          </a:ln>
        </p:spPr>
      </p:pic>
      <p:sp>
        <p:nvSpPr>
          <p:cNvPr id="249" name="Title Text"/>
          <p:cNvSpPr txBox="1">
            <a:spLocks noGrp="1"/>
          </p:cNvSpPr>
          <p:nvPr>
            <p:ph type="title"/>
          </p:nvPr>
        </p:nvSpPr>
        <p:spPr>
          <a:xfrm>
            <a:off x="457200" y="360362"/>
            <a:ext cx="6618288" cy="857251"/>
          </a:xfrm>
          <a:prstGeom prst="rect">
            <a:avLst/>
          </a:prstGeom>
        </p:spPr>
        <p:txBody>
          <a:bodyPr>
            <a:normAutofit/>
          </a:bodyPr>
          <a:lstStyle/>
          <a:p>
            <a:r>
              <a:t>Title Text</a:t>
            </a:r>
          </a:p>
        </p:txBody>
      </p:sp>
      <p:sp>
        <p:nvSpPr>
          <p:cNvPr id="250" name="Body Level One…"/>
          <p:cNvSpPr txBox="1">
            <a:spLocks noGrp="1"/>
          </p:cNvSpPr>
          <p:nvPr>
            <p:ph type="body" idx="1"/>
          </p:nvPr>
        </p:nvSpPr>
        <p:spPr>
          <a:xfrm>
            <a:off x="457200" y="1433512"/>
            <a:ext cx="8174038" cy="31607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51" name="Slide Number"/>
          <p:cNvSpPr txBox="1">
            <a:spLocks noGrp="1"/>
          </p:cNvSpPr>
          <p:nvPr>
            <p:ph type="sldNum" sz="quarter" idx="2"/>
          </p:nvPr>
        </p:nvSpPr>
        <p:spPr>
          <a:xfrm>
            <a:off x="8328515" y="4813300"/>
            <a:ext cx="232873" cy="204467"/>
          </a:xfrm>
          <a:prstGeom prst="rect">
            <a:avLst/>
          </a:prstGeom>
        </p:spPr>
        <p:txBody>
          <a:bodyPr lIns="45718" tIns="45718" rIns="45718" bIns="45718"/>
          <a:lstStyle>
            <a:lvl1pPr>
              <a:defRPr>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pic>
        <p:nvPicPr>
          <p:cNvPr id="258" name="Image left.JPG" descr="Image left.JPG"/>
          <p:cNvPicPr>
            <a:picLocks noChangeAspect="1"/>
          </p:cNvPicPr>
          <p:nvPr/>
        </p:nvPicPr>
        <p:blipFill>
          <a:blip r:embed="rId2"/>
          <a:stretch>
            <a:fillRect/>
          </a:stretch>
        </p:blipFill>
        <p:spPr>
          <a:xfrm>
            <a:off x="0" y="0"/>
            <a:ext cx="3121025" cy="5143500"/>
          </a:xfrm>
          <a:prstGeom prst="rect">
            <a:avLst/>
          </a:prstGeom>
          <a:ln w="12700">
            <a:miter lim="400000"/>
          </a:ln>
        </p:spPr>
      </p:pic>
      <p:sp>
        <p:nvSpPr>
          <p:cNvPr id="259" name="Rectangle"/>
          <p:cNvSpPr/>
          <p:nvPr/>
        </p:nvSpPr>
        <p:spPr>
          <a:xfrm rot="5400000">
            <a:off x="8572500" y="4419600"/>
            <a:ext cx="177800" cy="965200"/>
          </a:xfrm>
          <a:prstGeom prst="rect">
            <a:avLst/>
          </a:prstGeom>
          <a:solidFill>
            <a:srgbClr val="48A235"/>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sp>
        <p:nvSpPr>
          <p:cNvPr id="260" name="Rectangle"/>
          <p:cNvSpPr/>
          <p:nvPr/>
        </p:nvSpPr>
        <p:spPr>
          <a:xfrm>
            <a:off x="0" y="-1"/>
            <a:ext cx="495300" cy="5143502"/>
          </a:xfrm>
          <a:prstGeom prst="rect">
            <a:avLst/>
          </a:prstGeom>
          <a:solidFill>
            <a:srgbClr val="48A235">
              <a:alpha val="78038"/>
            </a:srgbClr>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pic>
        <p:nvPicPr>
          <p:cNvPr id="261" name="NMC Primary Logo-01.png" descr="NMC Primary Logo-01.png"/>
          <p:cNvPicPr>
            <a:picLocks noChangeAspect="1"/>
          </p:cNvPicPr>
          <p:nvPr/>
        </p:nvPicPr>
        <p:blipFill>
          <a:blip r:embed="rId3"/>
          <a:stretch>
            <a:fillRect/>
          </a:stretch>
        </p:blipFill>
        <p:spPr>
          <a:xfrm>
            <a:off x="7894637" y="330200"/>
            <a:ext cx="960438" cy="471488"/>
          </a:xfrm>
          <a:prstGeom prst="rect">
            <a:avLst/>
          </a:prstGeom>
          <a:ln w="12700">
            <a:miter lim="400000"/>
          </a:ln>
        </p:spPr>
      </p:pic>
      <p:sp>
        <p:nvSpPr>
          <p:cNvPr id="262" name="Title Text"/>
          <p:cNvSpPr txBox="1">
            <a:spLocks noGrp="1"/>
          </p:cNvSpPr>
          <p:nvPr>
            <p:ph type="title"/>
          </p:nvPr>
        </p:nvSpPr>
        <p:spPr>
          <a:xfrm>
            <a:off x="457200" y="360362"/>
            <a:ext cx="6618288" cy="857251"/>
          </a:xfrm>
          <a:prstGeom prst="rect">
            <a:avLst/>
          </a:prstGeom>
        </p:spPr>
        <p:txBody>
          <a:bodyPr>
            <a:normAutofit/>
          </a:bodyPr>
          <a:lstStyle/>
          <a:p>
            <a:r>
              <a:t>Title Text</a:t>
            </a:r>
          </a:p>
        </p:txBody>
      </p:sp>
      <p:sp>
        <p:nvSpPr>
          <p:cNvPr id="263" name="Body Level One…"/>
          <p:cNvSpPr txBox="1">
            <a:spLocks noGrp="1"/>
          </p:cNvSpPr>
          <p:nvPr>
            <p:ph type="body" idx="1"/>
          </p:nvPr>
        </p:nvSpPr>
        <p:spPr>
          <a:xfrm>
            <a:off x="457200" y="1433512"/>
            <a:ext cx="8174038" cy="31607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64" name="Slide Number"/>
          <p:cNvSpPr txBox="1">
            <a:spLocks noGrp="1"/>
          </p:cNvSpPr>
          <p:nvPr>
            <p:ph type="sldNum" sz="quarter" idx="2"/>
          </p:nvPr>
        </p:nvSpPr>
        <p:spPr>
          <a:xfrm>
            <a:off x="8328515" y="4813300"/>
            <a:ext cx="232873" cy="204467"/>
          </a:xfrm>
          <a:prstGeom prst="rect">
            <a:avLst/>
          </a:prstGeom>
        </p:spPr>
        <p:txBody>
          <a:bodyPr lIns="45718" tIns="45718" rIns="45718" bIns="45718"/>
          <a:lstStyle>
            <a:lvl1pPr>
              <a:defRPr>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pic>
        <p:nvPicPr>
          <p:cNvPr id="271" name="Image left.JPG" descr="Image left.JPG"/>
          <p:cNvPicPr>
            <a:picLocks noChangeAspect="1"/>
          </p:cNvPicPr>
          <p:nvPr/>
        </p:nvPicPr>
        <p:blipFill>
          <a:blip r:embed="rId2"/>
          <a:stretch>
            <a:fillRect/>
          </a:stretch>
        </p:blipFill>
        <p:spPr>
          <a:xfrm>
            <a:off x="0" y="0"/>
            <a:ext cx="3121025" cy="5143500"/>
          </a:xfrm>
          <a:prstGeom prst="rect">
            <a:avLst/>
          </a:prstGeom>
          <a:ln w="12700">
            <a:miter lim="400000"/>
          </a:ln>
        </p:spPr>
      </p:pic>
      <p:sp>
        <p:nvSpPr>
          <p:cNvPr id="272" name="Rectangle"/>
          <p:cNvSpPr/>
          <p:nvPr/>
        </p:nvSpPr>
        <p:spPr>
          <a:xfrm rot="5400000">
            <a:off x="8572500" y="4419600"/>
            <a:ext cx="177800" cy="965200"/>
          </a:xfrm>
          <a:prstGeom prst="rect">
            <a:avLst/>
          </a:prstGeom>
          <a:solidFill>
            <a:srgbClr val="3AACB9"/>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sp>
        <p:nvSpPr>
          <p:cNvPr id="273" name="Rectangle"/>
          <p:cNvSpPr/>
          <p:nvPr/>
        </p:nvSpPr>
        <p:spPr>
          <a:xfrm>
            <a:off x="0" y="-1"/>
            <a:ext cx="495300" cy="5143502"/>
          </a:xfrm>
          <a:prstGeom prst="rect">
            <a:avLst/>
          </a:prstGeom>
          <a:solidFill>
            <a:srgbClr val="3AACB9">
              <a:alpha val="78038"/>
            </a:srgbClr>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pic>
        <p:nvPicPr>
          <p:cNvPr id="274" name="NMC Primary Logo-01.png" descr="NMC Primary Logo-01.png"/>
          <p:cNvPicPr>
            <a:picLocks noChangeAspect="1"/>
          </p:cNvPicPr>
          <p:nvPr/>
        </p:nvPicPr>
        <p:blipFill>
          <a:blip r:embed="rId3"/>
          <a:stretch>
            <a:fillRect/>
          </a:stretch>
        </p:blipFill>
        <p:spPr>
          <a:xfrm>
            <a:off x="7894637" y="330200"/>
            <a:ext cx="960438" cy="471488"/>
          </a:xfrm>
          <a:prstGeom prst="rect">
            <a:avLst/>
          </a:prstGeom>
          <a:ln w="12700">
            <a:miter lim="400000"/>
          </a:ln>
        </p:spPr>
      </p:pic>
      <p:sp>
        <p:nvSpPr>
          <p:cNvPr id="275" name="Title Text"/>
          <p:cNvSpPr txBox="1">
            <a:spLocks noGrp="1"/>
          </p:cNvSpPr>
          <p:nvPr>
            <p:ph type="title"/>
          </p:nvPr>
        </p:nvSpPr>
        <p:spPr>
          <a:xfrm>
            <a:off x="457200" y="360362"/>
            <a:ext cx="6618288" cy="857251"/>
          </a:xfrm>
          <a:prstGeom prst="rect">
            <a:avLst/>
          </a:prstGeom>
        </p:spPr>
        <p:txBody>
          <a:bodyPr>
            <a:normAutofit/>
          </a:bodyPr>
          <a:lstStyle/>
          <a:p>
            <a:r>
              <a:t>Title Text</a:t>
            </a:r>
          </a:p>
        </p:txBody>
      </p:sp>
      <p:sp>
        <p:nvSpPr>
          <p:cNvPr id="276" name="Body Level One…"/>
          <p:cNvSpPr txBox="1">
            <a:spLocks noGrp="1"/>
          </p:cNvSpPr>
          <p:nvPr>
            <p:ph type="body" idx="1"/>
          </p:nvPr>
        </p:nvSpPr>
        <p:spPr>
          <a:xfrm>
            <a:off x="457200" y="1433512"/>
            <a:ext cx="8174038" cy="31607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77" name="Slide Number"/>
          <p:cNvSpPr txBox="1">
            <a:spLocks noGrp="1"/>
          </p:cNvSpPr>
          <p:nvPr>
            <p:ph type="sldNum" sz="quarter" idx="2"/>
          </p:nvPr>
        </p:nvSpPr>
        <p:spPr>
          <a:xfrm>
            <a:off x="8328515" y="4813300"/>
            <a:ext cx="232873" cy="204467"/>
          </a:xfrm>
          <a:prstGeom prst="rect">
            <a:avLst/>
          </a:prstGeom>
        </p:spPr>
        <p:txBody>
          <a:bodyPr lIns="45718" tIns="45718" rIns="45718" bIns="45718"/>
          <a:lstStyle>
            <a:lvl1pPr>
              <a:defRPr>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pic>
        <p:nvPicPr>
          <p:cNvPr id="284" name="Image left.JPG" descr="Image left.JPG"/>
          <p:cNvPicPr>
            <a:picLocks noChangeAspect="1"/>
          </p:cNvPicPr>
          <p:nvPr/>
        </p:nvPicPr>
        <p:blipFill>
          <a:blip r:embed="rId2"/>
          <a:stretch>
            <a:fillRect/>
          </a:stretch>
        </p:blipFill>
        <p:spPr>
          <a:xfrm>
            <a:off x="0" y="0"/>
            <a:ext cx="3121025" cy="5143500"/>
          </a:xfrm>
          <a:prstGeom prst="rect">
            <a:avLst/>
          </a:prstGeom>
          <a:ln w="12700">
            <a:miter lim="400000"/>
          </a:ln>
        </p:spPr>
      </p:pic>
      <p:sp>
        <p:nvSpPr>
          <p:cNvPr id="285" name="Rectangle"/>
          <p:cNvSpPr/>
          <p:nvPr/>
        </p:nvSpPr>
        <p:spPr>
          <a:xfrm rot="5400000">
            <a:off x="8572500" y="4419600"/>
            <a:ext cx="177800" cy="965200"/>
          </a:xfrm>
          <a:prstGeom prst="rect">
            <a:avLst/>
          </a:prstGeom>
          <a:solidFill>
            <a:srgbClr val="D95427"/>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sp>
        <p:nvSpPr>
          <p:cNvPr id="286" name="Rectangle"/>
          <p:cNvSpPr/>
          <p:nvPr/>
        </p:nvSpPr>
        <p:spPr>
          <a:xfrm>
            <a:off x="0" y="-1"/>
            <a:ext cx="495300" cy="5143502"/>
          </a:xfrm>
          <a:prstGeom prst="rect">
            <a:avLst/>
          </a:prstGeom>
          <a:solidFill>
            <a:srgbClr val="D95427">
              <a:alpha val="78038"/>
            </a:srgbClr>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pic>
        <p:nvPicPr>
          <p:cNvPr id="287" name="NMC Primary Logo-01.png" descr="NMC Primary Logo-01.png"/>
          <p:cNvPicPr>
            <a:picLocks noChangeAspect="1"/>
          </p:cNvPicPr>
          <p:nvPr/>
        </p:nvPicPr>
        <p:blipFill>
          <a:blip r:embed="rId3"/>
          <a:stretch>
            <a:fillRect/>
          </a:stretch>
        </p:blipFill>
        <p:spPr>
          <a:xfrm>
            <a:off x="7894637" y="330200"/>
            <a:ext cx="960438" cy="471488"/>
          </a:xfrm>
          <a:prstGeom prst="rect">
            <a:avLst/>
          </a:prstGeom>
          <a:ln w="12700">
            <a:miter lim="400000"/>
          </a:ln>
        </p:spPr>
      </p:pic>
      <p:sp>
        <p:nvSpPr>
          <p:cNvPr id="288" name="Slide Number"/>
          <p:cNvSpPr txBox="1">
            <a:spLocks noGrp="1"/>
          </p:cNvSpPr>
          <p:nvPr>
            <p:ph type="sldNum" sz="quarter" idx="2"/>
          </p:nvPr>
        </p:nvSpPr>
        <p:spPr>
          <a:xfrm>
            <a:off x="8328515" y="4813300"/>
            <a:ext cx="232873" cy="204467"/>
          </a:xfrm>
          <a:prstGeom prst="rect">
            <a:avLst/>
          </a:prstGeom>
        </p:spPr>
        <p:txBody>
          <a:bodyPr lIns="45718" tIns="45718" rIns="45718" bIns="45718"/>
          <a:lstStyle>
            <a:lvl1pPr>
              <a:defRPr>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295" name="Rectangle"/>
          <p:cNvSpPr/>
          <p:nvPr/>
        </p:nvSpPr>
        <p:spPr>
          <a:xfrm rot="5400000">
            <a:off x="5611018" y="4420393"/>
            <a:ext cx="177801" cy="963614"/>
          </a:xfrm>
          <a:prstGeom prst="rect">
            <a:avLst/>
          </a:prstGeom>
          <a:solidFill>
            <a:srgbClr val="4F639B"/>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pic>
        <p:nvPicPr>
          <p:cNvPr id="296" name="20171009 senior midwives (85, 83) 1.jpg" descr="20171009 senior midwives (85, 83) 1.jpg"/>
          <p:cNvPicPr>
            <a:picLocks noChangeAspect="1"/>
          </p:cNvPicPr>
          <p:nvPr/>
        </p:nvPicPr>
        <p:blipFill>
          <a:blip r:embed="rId2"/>
          <a:stretch>
            <a:fillRect/>
          </a:stretch>
        </p:blipFill>
        <p:spPr>
          <a:xfrm>
            <a:off x="6022975" y="0"/>
            <a:ext cx="3121025" cy="5143500"/>
          </a:xfrm>
          <a:prstGeom prst="rect">
            <a:avLst/>
          </a:prstGeom>
          <a:ln w="12700">
            <a:miter lim="400000"/>
          </a:ln>
        </p:spPr>
      </p:pic>
      <p:sp>
        <p:nvSpPr>
          <p:cNvPr id="297" name="Rectangle"/>
          <p:cNvSpPr/>
          <p:nvPr/>
        </p:nvSpPr>
        <p:spPr>
          <a:xfrm>
            <a:off x="8648700" y="-1"/>
            <a:ext cx="495300" cy="5143502"/>
          </a:xfrm>
          <a:prstGeom prst="rect">
            <a:avLst/>
          </a:prstGeom>
          <a:solidFill>
            <a:srgbClr val="4F639B">
              <a:alpha val="78038"/>
            </a:srgbClr>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sp>
        <p:nvSpPr>
          <p:cNvPr id="298" name="Title Text"/>
          <p:cNvSpPr txBox="1">
            <a:spLocks noGrp="1"/>
          </p:cNvSpPr>
          <p:nvPr>
            <p:ph type="title"/>
          </p:nvPr>
        </p:nvSpPr>
        <p:spPr>
          <a:xfrm>
            <a:off x="457200" y="360362"/>
            <a:ext cx="6618288" cy="857251"/>
          </a:xfrm>
          <a:prstGeom prst="rect">
            <a:avLst/>
          </a:prstGeom>
        </p:spPr>
        <p:txBody>
          <a:bodyPr>
            <a:normAutofit/>
          </a:bodyPr>
          <a:lstStyle/>
          <a:p>
            <a:r>
              <a:t>Title Text</a:t>
            </a:r>
          </a:p>
        </p:txBody>
      </p:sp>
      <p:sp>
        <p:nvSpPr>
          <p:cNvPr id="299" name="Body Level One…"/>
          <p:cNvSpPr txBox="1">
            <a:spLocks noGrp="1"/>
          </p:cNvSpPr>
          <p:nvPr>
            <p:ph type="body" idx="1"/>
          </p:nvPr>
        </p:nvSpPr>
        <p:spPr>
          <a:xfrm>
            <a:off x="457200" y="1433512"/>
            <a:ext cx="8174038" cy="31607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00" name="Slide Number"/>
          <p:cNvSpPr txBox="1">
            <a:spLocks noGrp="1"/>
          </p:cNvSpPr>
          <p:nvPr>
            <p:ph type="sldNum" sz="quarter" idx="2"/>
          </p:nvPr>
        </p:nvSpPr>
        <p:spPr>
          <a:xfrm>
            <a:off x="5366240" y="4813300"/>
            <a:ext cx="232873" cy="204467"/>
          </a:xfrm>
          <a:prstGeom prst="rect">
            <a:avLst/>
          </a:prstGeom>
        </p:spPr>
        <p:txBody>
          <a:bodyPr lIns="45718" tIns="45718" rIns="45718" bIns="45718"/>
          <a:lstStyle>
            <a:lvl1pPr>
              <a:defRPr>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307" name="Rectangle"/>
          <p:cNvSpPr/>
          <p:nvPr/>
        </p:nvSpPr>
        <p:spPr>
          <a:xfrm rot="5400000">
            <a:off x="5611018" y="4420393"/>
            <a:ext cx="177801" cy="963614"/>
          </a:xfrm>
          <a:prstGeom prst="rect">
            <a:avLst/>
          </a:prstGeom>
          <a:solidFill>
            <a:srgbClr val="48A235"/>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pic>
        <p:nvPicPr>
          <p:cNvPr id="308" name="20171009 senior midwives (85, 83) 1.jpg" descr="20171009 senior midwives (85, 83) 1.jpg"/>
          <p:cNvPicPr>
            <a:picLocks noChangeAspect="1"/>
          </p:cNvPicPr>
          <p:nvPr/>
        </p:nvPicPr>
        <p:blipFill>
          <a:blip r:embed="rId2"/>
          <a:stretch>
            <a:fillRect/>
          </a:stretch>
        </p:blipFill>
        <p:spPr>
          <a:xfrm>
            <a:off x="6022975" y="0"/>
            <a:ext cx="3121025" cy="5143500"/>
          </a:xfrm>
          <a:prstGeom prst="rect">
            <a:avLst/>
          </a:prstGeom>
          <a:ln w="12700">
            <a:miter lim="400000"/>
          </a:ln>
        </p:spPr>
      </p:pic>
      <p:sp>
        <p:nvSpPr>
          <p:cNvPr id="309" name="Rectangle"/>
          <p:cNvSpPr/>
          <p:nvPr/>
        </p:nvSpPr>
        <p:spPr>
          <a:xfrm>
            <a:off x="8648700" y="-1"/>
            <a:ext cx="495300" cy="5143502"/>
          </a:xfrm>
          <a:prstGeom prst="rect">
            <a:avLst/>
          </a:prstGeom>
          <a:solidFill>
            <a:srgbClr val="48A235">
              <a:alpha val="78038"/>
            </a:srgbClr>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sp>
        <p:nvSpPr>
          <p:cNvPr id="310" name="Title Text"/>
          <p:cNvSpPr txBox="1">
            <a:spLocks noGrp="1"/>
          </p:cNvSpPr>
          <p:nvPr>
            <p:ph type="title"/>
          </p:nvPr>
        </p:nvSpPr>
        <p:spPr>
          <a:xfrm>
            <a:off x="457200" y="360362"/>
            <a:ext cx="6618288" cy="857251"/>
          </a:xfrm>
          <a:prstGeom prst="rect">
            <a:avLst/>
          </a:prstGeom>
        </p:spPr>
        <p:txBody>
          <a:bodyPr>
            <a:normAutofit/>
          </a:bodyPr>
          <a:lstStyle/>
          <a:p>
            <a:r>
              <a:t>Title Text</a:t>
            </a:r>
          </a:p>
        </p:txBody>
      </p:sp>
      <p:sp>
        <p:nvSpPr>
          <p:cNvPr id="311" name="Body Level One…"/>
          <p:cNvSpPr txBox="1">
            <a:spLocks noGrp="1"/>
          </p:cNvSpPr>
          <p:nvPr>
            <p:ph type="body" idx="1"/>
          </p:nvPr>
        </p:nvSpPr>
        <p:spPr>
          <a:xfrm>
            <a:off x="457200" y="1433512"/>
            <a:ext cx="8174038" cy="31607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12" name="Slide Number"/>
          <p:cNvSpPr txBox="1">
            <a:spLocks noGrp="1"/>
          </p:cNvSpPr>
          <p:nvPr>
            <p:ph type="sldNum" sz="quarter" idx="2"/>
          </p:nvPr>
        </p:nvSpPr>
        <p:spPr>
          <a:xfrm>
            <a:off x="5366240" y="4813300"/>
            <a:ext cx="232873" cy="204467"/>
          </a:xfrm>
          <a:prstGeom prst="rect">
            <a:avLst/>
          </a:prstGeom>
        </p:spPr>
        <p:txBody>
          <a:bodyPr lIns="45718" tIns="45718" rIns="45718" bIns="45718"/>
          <a:lstStyle>
            <a:lvl1pPr>
              <a:defRPr>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319" name="Rectangle"/>
          <p:cNvSpPr/>
          <p:nvPr/>
        </p:nvSpPr>
        <p:spPr>
          <a:xfrm rot="5400000">
            <a:off x="5611018" y="4420393"/>
            <a:ext cx="177801" cy="963614"/>
          </a:xfrm>
          <a:prstGeom prst="rect">
            <a:avLst/>
          </a:prstGeom>
          <a:solidFill>
            <a:srgbClr val="3AACB9"/>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pic>
        <p:nvPicPr>
          <p:cNvPr id="320" name="20171009 senior midwives (85, 83) 1.jpg" descr="20171009 senior midwives (85, 83) 1.jpg"/>
          <p:cNvPicPr>
            <a:picLocks noChangeAspect="1"/>
          </p:cNvPicPr>
          <p:nvPr/>
        </p:nvPicPr>
        <p:blipFill>
          <a:blip r:embed="rId2"/>
          <a:stretch>
            <a:fillRect/>
          </a:stretch>
        </p:blipFill>
        <p:spPr>
          <a:xfrm>
            <a:off x="6022975" y="0"/>
            <a:ext cx="3121025" cy="5143500"/>
          </a:xfrm>
          <a:prstGeom prst="rect">
            <a:avLst/>
          </a:prstGeom>
          <a:ln w="12700">
            <a:miter lim="400000"/>
          </a:ln>
        </p:spPr>
      </p:pic>
      <p:sp>
        <p:nvSpPr>
          <p:cNvPr id="321" name="Rectangle"/>
          <p:cNvSpPr/>
          <p:nvPr/>
        </p:nvSpPr>
        <p:spPr>
          <a:xfrm>
            <a:off x="8648700" y="-1"/>
            <a:ext cx="495300" cy="5143502"/>
          </a:xfrm>
          <a:prstGeom prst="rect">
            <a:avLst/>
          </a:prstGeom>
          <a:solidFill>
            <a:srgbClr val="3AACB9">
              <a:alpha val="78038"/>
            </a:srgbClr>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sp>
        <p:nvSpPr>
          <p:cNvPr id="322" name="Title Text"/>
          <p:cNvSpPr txBox="1">
            <a:spLocks noGrp="1"/>
          </p:cNvSpPr>
          <p:nvPr>
            <p:ph type="title"/>
          </p:nvPr>
        </p:nvSpPr>
        <p:spPr>
          <a:xfrm>
            <a:off x="457200" y="360362"/>
            <a:ext cx="6618288" cy="857251"/>
          </a:xfrm>
          <a:prstGeom prst="rect">
            <a:avLst/>
          </a:prstGeom>
        </p:spPr>
        <p:txBody>
          <a:bodyPr>
            <a:normAutofit/>
          </a:bodyPr>
          <a:lstStyle/>
          <a:p>
            <a:r>
              <a:t>Title Text</a:t>
            </a:r>
          </a:p>
        </p:txBody>
      </p:sp>
      <p:sp>
        <p:nvSpPr>
          <p:cNvPr id="323" name="Body Level One…"/>
          <p:cNvSpPr txBox="1">
            <a:spLocks noGrp="1"/>
          </p:cNvSpPr>
          <p:nvPr>
            <p:ph type="body" idx="1"/>
          </p:nvPr>
        </p:nvSpPr>
        <p:spPr>
          <a:xfrm>
            <a:off x="457200" y="1433512"/>
            <a:ext cx="8174038" cy="31607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24" name="Slide Number"/>
          <p:cNvSpPr txBox="1">
            <a:spLocks noGrp="1"/>
          </p:cNvSpPr>
          <p:nvPr>
            <p:ph type="sldNum" sz="quarter" idx="2"/>
          </p:nvPr>
        </p:nvSpPr>
        <p:spPr>
          <a:xfrm>
            <a:off x="5366240" y="4813300"/>
            <a:ext cx="232873" cy="204467"/>
          </a:xfrm>
          <a:prstGeom prst="rect">
            <a:avLst/>
          </a:prstGeom>
        </p:spPr>
        <p:txBody>
          <a:bodyPr lIns="45718" tIns="45718" rIns="45718" bIns="45718"/>
          <a:lstStyle>
            <a:lvl1pPr>
              <a:defRPr>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331" name="Rectangle"/>
          <p:cNvSpPr/>
          <p:nvPr/>
        </p:nvSpPr>
        <p:spPr>
          <a:xfrm rot="5400000">
            <a:off x="5611018" y="4420393"/>
            <a:ext cx="177801" cy="963614"/>
          </a:xfrm>
          <a:prstGeom prst="rect">
            <a:avLst/>
          </a:prstGeom>
          <a:solidFill>
            <a:srgbClr val="D95427"/>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pic>
        <p:nvPicPr>
          <p:cNvPr id="332" name="20171009 senior midwives (85, 83) 1.jpg" descr="20171009 senior midwives (85, 83) 1.jpg"/>
          <p:cNvPicPr>
            <a:picLocks noChangeAspect="1"/>
          </p:cNvPicPr>
          <p:nvPr/>
        </p:nvPicPr>
        <p:blipFill>
          <a:blip r:embed="rId2"/>
          <a:stretch>
            <a:fillRect/>
          </a:stretch>
        </p:blipFill>
        <p:spPr>
          <a:xfrm>
            <a:off x="6022975" y="0"/>
            <a:ext cx="3121025" cy="5143500"/>
          </a:xfrm>
          <a:prstGeom prst="rect">
            <a:avLst/>
          </a:prstGeom>
          <a:ln w="12700">
            <a:miter lim="400000"/>
          </a:ln>
        </p:spPr>
      </p:pic>
      <p:sp>
        <p:nvSpPr>
          <p:cNvPr id="333" name="Rectangle"/>
          <p:cNvSpPr/>
          <p:nvPr/>
        </p:nvSpPr>
        <p:spPr>
          <a:xfrm>
            <a:off x="8648700" y="-1"/>
            <a:ext cx="495300" cy="5143502"/>
          </a:xfrm>
          <a:prstGeom prst="rect">
            <a:avLst/>
          </a:prstGeom>
          <a:solidFill>
            <a:srgbClr val="D95427">
              <a:alpha val="78038"/>
            </a:srgbClr>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sp>
        <p:nvSpPr>
          <p:cNvPr id="334" name="Title Text"/>
          <p:cNvSpPr txBox="1">
            <a:spLocks noGrp="1"/>
          </p:cNvSpPr>
          <p:nvPr>
            <p:ph type="title"/>
          </p:nvPr>
        </p:nvSpPr>
        <p:spPr>
          <a:xfrm>
            <a:off x="457200" y="360362"/>
            <a:ext cx="6618288" cy="857251"/>
          </a:xfrm>
          <a:prstGeom prst="rect">
            <a:avLst/>
          </a:prstGeom>
        </p:spPr>
        <p:txBody>
          <a:bodyPr>
            <a:normAutofit/>
          </a:bodyPr>
          <a:lstStyle/>
          <a:p>
            <a:r>
              <a:t>Title Text</a:t>
            </a:r>
          </a:p>
        </p:txBody>
      </p:sp>
      <p:sp>
        <p:nvSpPr>
          <p:cNvPr id="335" name="Body Level One…"/>
          <p:cNvSpPr txBox="1">
            <a:spLocks noGrp="1"/>
          </p:cNvSpPr>
          <p:nvPr>
            <p:ph type="body" idx="1"/>
          </p:nvPr>
        </p:nvSpPr>
        <p:spPr>
          <a:xfrm>
            <a:off x="457200" y="1433512"/>
            <a:ext cx="8174038" cy="31607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36" name="Slide Number"/>
          <p:cNvSpPr txBox="1">
            <a:spLocks noGrp="1"/>
          </p:cNvSpPr>
          <p:nvPr>
            <p:ph type="sldNum" sz="quarter" idx="2"/>
          </p:nvPr>
        </p:nvSpPr>
        <p:spPr>
          <a:xfrm>
            <a:off x="5366240" y="4813300"/>
            <a:ext cx="232873" cy="204467"/>
          </a:xfrm>
          <a:prstGeom prst="rect">
            <a:avLst/>
          </a:prstGeom>
        </p:spPr>
        <p:txBody>
          <a:bodyPr lIns="45718" tIns="45718" rIns="45718" bIns="45718"/>
          <a:lstStyle>
            <a:lvl1pPr>
              <a:defRPr>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343" name="Rectangle"/>
          <p:cNvSpPr/>
          <p:nvPr/>
        </p:nvSpPr>
        <p:spPr>
          <a:xfrm rot="5400000">
            <a:off x="5611018" y="4420393"/>
            <a:ext cx="177801" cy="963614"/>
          </a:xfrm>
          <a:prstGeom prst="rect">
            <a:avLst/>
          </a:prstGeom>
          <a:solidFill>
            <a:srgbClr val="4F639B"/>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pic>
        <p:nvPicPr>
          <p:cNvPr id="344" name="Image right.jpg" descr="Image right.jpg"/>
          <p:cNvPicPr>
            <a:picLocks noChangeAspect="1"/>
          </p:cNvPicPr>
          <p:nvPr/>
        </p:nvPicPr>
        <p:blipFill>
          <a:blip r:embed="rId2"/>
          <a:stretch>
            <a:fillRect/>
          </a:stretch>
        </p:blipFill>
        <p:spPr>
          <a:xfrm>
            <a:off x="6022975" y="0"/>
            <a:ext cx="3121025" cy="5143500"/>
          </a:xfrm>
          <a:prstGeom prst="rect">
            <a:avLst/>
          </a:prstGeom>
          <a:ln w="12700">
            <a:miter lim="400000"/>
          </a:ln>
        </p:spPr>
      </p:pic>
      <p:sp>
        <p:nvSpPr>
          <p:cNvPr id="345" name="Rectangle"/>
          <p:cNvSpPr/>
          <p:nvPr/>
        </p:nvSpPr>
        <p:spPr>
          <a:xfrm>
            <a:off x="8648700" y="-1"/>
            <a:ext cx="495300" cy="5143502"/>
          </a:xfrm>
          <a:prstGeom prst="rect">
            <a:avLst/>
          </a:prstGeom>
          <a:solidFill>
            <a:srgbClr val="4F639B">
              <a:alpha val="78038"/>
            </a:srgbClr>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sp>
        <p:nvSpPr>
          <p:cNvPr id="346" name="Title Text"/>
          <p:cNvSpPr txBox="1">
            <a:spLocks noGrp="1"/>
          </p:cNvSpPr>
          <p:nvPr>
            <p:ph type="title"/>
          </p:nvPr>
        </p:nvSpPr>
        <p:spPr>
          <a:xfrm>
            <a:off x="457200" y="360362"/>
            <a:ext cx="6618288" cy="857251"/>
          </a:xfrm>
          <a:prstGeom prst="rect">
            <a:avLst/>
          </a:prstGeom>
        </p:spPr>
        <p:txBody>
          <a:bodyPr>
            <a:normAutofit/>
          </a:bodyPr>
          <a:lstStyle/>
          <a:p>
            <a:r>
              <a:t>Title Text</a:t>
            </a:r>
          </a:p>
        </p:txBody>
      </p:sp>
      <p:sp>
        <p:nvSpPr>
          <p:cNvPr id="347" name="Body Level One…"/>
          <p:cNvSpPr txBox="1">
            <a:spLocks noGrp="1"/>
          </p:cNvSpPr>
          <p:nvPr>
            <p:ph type="body" idx="1"/>
          </p:nvPr>
        </p:nvSpPr>
        <p:spPr>
          <a:xfrm>
            <a:off x="457200" y="1433512"/>
            <a:ext cx="8174038" cy="31607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48" name="Slide Number"/>
          <p:cNvSpPr txBox="1">
            <a:spLocks noGrp="1"/>
          </p:cNvSpPr>
          <p:nvPr>
            <p:ph type="sldNum" sz="quarter" idx="2"/>
          </p:nvPr>
        </p:nvSpPr>
        <p:spPr>
          <a:xfrm>
            <a:off x="5366240" y="4813300"/>
            <a:ext cx="232873" cy="204467"/>
          </a:xfrm>
          <a:prstGeom prst="rect">
            <a:avLst/>
          </a:prstGeom>
        </p:spPr>
        <p:txBody>
          <a:bodyPr lIns="45718" tIns="45718" rIns="45718" bIns="45718"/>
          <a:lstStyle>
            <a:lvl1pPr>
              <a:defRPr>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31" name="Rectangle"/>
          <p:cNvSpPr/>
          <p:nvPr/>
        </p:nvSpPr>
        <p:spPr>
          <a:xfrm>
            <a:off x="0" y="-1"/>
            <a:ext cx="495300" cy="5143502"/>
          </a:xfrm>
          <a:prstGeom prst="rect">
            <a:avLst/>
          </a:prstGeom>
          <a:solidFill>
            <a:srgbClr val="D95427"/>
          </a:solidFill>
          <a:ln w="12700">
            <a:miter lim="400000"/>
          </a:ln>
        </p:spPr>
        <p:txBody>
          <a:bodyPr lIns="45719" rIns="45719" anchor="ctr"/>
          <a:lstStyle/>
          <a:p>
            <a:pPr algn="ctr">
              <a:defRPr>
                <a:solidFill>
                  <a:srgbClr val="FFFFFF"/>
                </a:solidFill>
                <a:latin typeface="+mj-lt"/>
                <a:ea typeface="+mj-ea"/>
                <a:cs typeface="+mj-cs"/>
                <a:sym typeface="Calibri"/>
              </a:defRPr>
            </a:pPr>
            <a:endParaRPr/>
          </a:p>
        </p:txBody>
      </p:sp>
      <p:sp>
        <p:nvSpPr>
          <p:cNvPr id="32" name="Rectangle"/>
          <p:cNvSpPr/>
          <p:nvPr/>
        </p:nvSpPr>
        <p:spPr>
          <a:xfrm rot="5400000">
            <a:off x="8575675" y="4416425"/>
            <a:ext cx="171450" cy="965200"/>
          </a:xfrm>
          <a:prstGeom prst="rect">
            <a:avLst/>
          </a:prstGeom>
          <a:solidFill>
            <a:srgbClr val="D95427"/>
          </a:solidFill>
          <a:ln w="12700">
            <a:miter lim="400000"/>
          </a:ln>
        </p:spPr>
        <p:txBody>
          <a:bodyPr lIns="45719" rIns="45719" anchor="ctr"/>
          <a:lstStyle/>
          <a:p>
            <a:pPr algn="ctr">
              <a:defRPr>
                <a:solidFill>
                  <a:srgbClr val="FFFFFF"/>
                </a:solidFill>
                <a:latin typeface="+mj-lt"/>
                <a:ea typeface="+mj-ea"/>
                <a:cs typeface="+mj-cs"/>
                <a:sym typeface="Calibri"/>
              </a:defRPr>
            </a:pPr>
            <a:endParaRPr/>
          </a:p>
        </p:txBody>
      </p:sp>
      <p:pic>
        <p:nvPicPr>
          <p:cNvPr id="33" name="NMC Primary Logo-01.png" descr="NMC Primary Logo-01.png"/>
          <p:cNvPicPr>
            <a:picLocks noChangeAspect="1"/>
          </p:cNvPicPr>
          <p:nvPr/>
        </p:nvPicPr>
        <p:blipFill>
          <a:blip r:embed="rId2"/>
          <a:stretch>
            <a:fillRect/>
          </a:stretch>
        </p:blipFill>
        <p:spPr>
          <a:xfrm>
            <a:off x="7894637" y="330200"/>
            <a:ext cx="960438" cy="471488"/>
          </a:xfrm>
          <a:prstGeom prst="rect">
            <a:avLst/>
          </a:prstGeom>
          <a:ln w="12700">
            <a:miter lim="400000"/>
          </a:ln>
        </p:spPr>
      </p:pic>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355" name="Rectangle"/>
          <p:cNvSpPr/>
          <p:nvPr/>
        </p:nvSpPr>
        <p:spPr>
          <a:xfrm rot="5400000">
            <a:off x="5611018" y="4420393"/>
            <a:ext cx="177801" cy="963614"/>
          </a:xfrm>
          <a:prstGeom prst="rect">
            <a:avLst/>
          </a:prstGeom>
          <a:solidFill>
            <a:srgbClr val="48A235"/>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pic>
        <p:nvPicPr>
          <p:cNvPr id="356" name="Image right.jpg" descr="Image right.jpg"/>
          <p:cNvPicPr>
            <a:picLocks noChangeAspect="1"/>
          </p:cNvPicPr>
          <p:nvPr/>
        </p:nvPicPr>
        <p:blipFill>
          <a:blip r:embed="rId2"/>
          <a:stretch>
            <a:fillRect/>
          </a:stretch>
        </p:blipFill>
        <p:spPr>
          <a:xfrm>
            <a:off x="6022975" y="0"/>
            <a:ext cx="3121025" cy="5143500"/>
          </a:xfrm>
          <a:prstGeom prst="rect">
            <a:avLst/>
          </a:prstGeom>
          <a:ln w="12700">
            <a:miter lim="400000"/>
          </a:ln>
        </p:spPr>
      </p:pic>
      <p:sp>
        <p:nvSpPr>
          <p:cNvPr id="357" name="Rectangle"/>
          <p:cNvSpPr/>
          <p:nvPr/>
        </p:nvSpPr>
        <p:spPr>
          <a:xfrm>
            <a:off x="8648700" y="-1"/>
            <a:ext cx="495300" cy="5143502"/>
          </a:xfrm>
          <a:prstGeom prst="rect">
            <a:avLst/>
          </a:prstGeom>
          <a:solidFill>
            <a:srgbClr val="48A235">
              <a:alpha val="78038"/>
            </a:srgbClr>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sp>
        <p:nvSpPr>
          <p:cNvPr id="358" name="Title Text"/>
          <p:cNvSpPr txBox="1">
            <a:spLocks noGrp="1"/>
          </p:cNvSpPr>
          <p:nvPr>
            <p:ph type="title"/>
          </p:nvPr>
        </p:nvSpPr>
        <p:spPr>
          <a:xfrm>
            <a:off x="457200" y="360362"/>
            <a:ext cx="6618288" cy="857251"/>
          </a:xfrm>
          <a:prstGeom prst="rect">
            <a:avLst/>
          </a:prstGeom>
        </p:spPr>
        <p:txBody>
          <a:bodyPr>
            <a:normAutofit/>
          </a:bodyPr>
          <a:lstStyle/>
          <a:p>
            <a:r>
              <a:t>Title Text</a:t>
            </a:r>
          </a:p>
        </p:txBody>
      </p:sp>
      <p:sp>
        <p:nvSpPr>
          <p:cNvPr id="359" name="Body Level One…"/>
          <p:cNvSpPr txBox="1">
            <a:spLocks noGrp="1"/>
          </p:cNvSpPr>
          <p:nvPr>
            <p:ph type="body" idx="1"/>
          </p:nvPr>
        </p:nvSpPr>
        <p:spPr>
          <a:xfrm>
            <a:off x="457200" y="1433512"/>
            <a:ext cx="8174038" cy="31607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60" name="Slide Number"/>
          <p:cNvSpPr txBox="1">
            <a:spLocks noGrp="1"/>
          </p:cNvSpPr>
          <p:nvPr>
            <p:ph type="sldNum" sz="quarter" idx="2"/>
          </p:nvPr>
        </p:nvSpPr>
        <p:spPr>
          <a:xfrm>
            <a:off x="5366240" y="4813300"/>
            <a:ext cx="232873" cy="204467"/>
          </a:xfrm>
          <a:prstGeom prst="rect">
            <a:avLst/>
          </a:prstGeom>
        </p:spPr>
        <p:txBody>
          <a:bodyPr lIns="45718" tIns="45718" rIns="45718" bIns="45718"/>
          <a:lstStyle>
            <a:lvl1pPr>
              <a:defRPr>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367" name="Rectangle"/>
          <p:cNvSpPr/>
          <p:nvPr/>
        </p:nvSpPr>
        <p:spPr>
          <a:xfrm rot="5400000">
            <a:off x="5611018" y="4420393"/>
            <a:ext cx="177801" cy="963614"/>
          </a:xfrm>
          <a:prstGeom prst="rect">
            <a:avLst/>
          </a:prstGeom>
          <a:solidFill>
            <a:srgbClr val="3AACB9"/>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pic>
        <p:nvPicPr>
          <p:cNvPr id="368" name="Image right.jpg" descr="Image right.jpg"/>
          <p:cNvPicPr>
            <a:picLocks noChangeAspect="1"/>
          </p:cNvPicPr>
          <p:nvPr/>
        </p:nvPicPr>
        <p:blipFill>
          <a:blip r:embed="rId2"/>
          <a:stretch>
            <a:fillRect/>
          </a:stretch>
        </p:blipFill>
        <p:spPr>
          <a:xfrm>
            <a:off x="6022975" y="0"/>
            <a:ext cx="3121025" cy="5143500"/>
          </a:xfrm>
          <a:prstGeom prst="rect">
            <a:avLst/>
          </a:prstGeom>
          <a:ln w="12700">
            <a:miter lim="400000"/>
          </a:ln>
        </p:spPr>
      </p:pic>
      <p:sp>
        <p:nvSpPr>
          <p:cNvPr id="369" name="Rectangle"/>
          <p:cNvSpPr/>
          <p:nvPr/>
        </p:nvSpPr>
        <p:spPr>
          <a:xfrm>
            <a:off x="8648700" y="-1"/>
            <a:ext cx="495300" cy="5143502"/>
          </a:xfrm>
          <a:prstGeom prst="rect">
            <a:avLst/>
          </a:prstGeom>
          <a:solidFill>
            <a:srgbClr val="3AACB9">
              <a:alpha val="78038"/>
            </a:srgbClr>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sp>
        <p:nvSpPr>
          <p:cNvPr id="370" name="Title Text"/>
          <p:cNvSpPr txBox="1">
            <a:spLocks noGrp="1"/>
          </p:cNvSpPr>
          <p:nvPr>
            <p:ph type="title"/>
          </p:nvPr>
        </p:nvSpPr>
        <p:spPr>
          <a:xfrm>
            <a:off x="457200" y="360362"/>
            <a:ext cx="6618288" cy="857251"/>
          </a:xfrm>
          <a:prstGeom prst="rect">
            <a:avLst/>
          </a:prstGeom>
        </p:spPr>
        <p:txBody>
          <a:bodyPr>
            <a:normAutofit/>
          </a:bodyPr>
          <a:lstStyle/>
          <a:p>
            <a:r>
              <a:t>Title Text</a:t>
            </a:r>
          </a:p>
        </p:txBody>
      </p:sp>
      <p:sp>
        <p:nvSpPr>
          <p:cNvPr id="371" name="Body Level One…"/>
          <p:cNvSpPr txBox="1">
            <a:spLocks noGrp="1"/>
          </p:cNvSpPr>
          <p:nvPr>
            <p:ph type="body" idx="1"/>
          </p:nvPr>
        </p:nvSpPr>
        <p:spPr>
          <a:xfrm>
            <a:off x="457200" y="1433512"/>
            <a:ext cx="8174038" cy="31607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72" name="Slide Number"/>
          <p:cNvSpPr txBox="1">
            <a:spLocks noGrp="1"/>
          </p:cNvSpPr>
          <p:nvPr>
            <p:ph type="sldNum" sz="quarter" idx="2"/>
          </p:nvPr>
        </p:nvSpPr>
        <p:spPr>
          <a:xfrm>
            <a:off x="5366240" y="4813300"/>
            <a:ext cx="232873" cy="204467"/>
          </a:xfrm>
          <a:prstGeom prst="rect">
            <a:avLst/>
          </a:prstGeom>
        </p:spPr>
        <p:txBody>
          <a:bodyPr lIns="45718" tIns="45718" rIns="45718" bIns="45718"/>
          <a:lstStyle>
            <a:lvl1pPr>
              <a:defRPr>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379" name="Rectangle"/>
          <p:cNvSpPr/>
          <p:nvPr/>
        </p:nvSpPr>
        <p:spPr>
          <a:xfrm rot="5400000">
            <a:off x="5611018" y="4420393"/>
            <a:ext cx="177801" cy="963614"/>
          </a:xfrm>
          <a:prstGeom prst="rect">
            <a:avLst/>
          </a:prstGeom>
          <a:solidFill>
            <a:srgbClr val="D95427"/>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pic>
        <p:nvPicPr>
          <p:cNvPr id="380" name="Image right.jpg" descr="Image right.jpg"/>
          <p:cNvPicPr>
            <a:picLocks noChangeAspect="1"/>
          </p:cNvPicPr>
          <p:nvPr/>
        </p:nvPicPr>
        <p:blipFill>
          <a:blip r:embed="rId2"/>
          <a:stretch>
            <a:fillRect/>
          </a:stretch>
        </p:blipFill>
        <p:spPr>
          <a:xfrm>
            <a:off x="6022975" y="0"/>
            <a:ext cx="3121025" cy="5143500"/>
          </a:xfrm>
          <a:prstGeom prst="rect">
            <a:avLst/>
          </a:prstGeom>
          <a:ln w="12700">
            <a:miter lim="400000"/>
          </a:ln>
        </p:spPr>
      </p:pic>
      <p:sp>
        <p:nvSpPr>
          <p:cNvPr id="381" name="Rectangle"/>
          <p:cNvSpPr/>
          <p:nvPr/>
        </p:nvSpPr>
        <p:spPr>
          <a:xfrm>
            <a:off x="8648700" y="-1"/>
            <a:ext cx="495300" cy="5143502"/>
          </a:xfrm>
          <a:prstGeom prst="rect">
            <a:avLst/>
          </a:prstGeom>
          <a:solidFill>
            <a:srgbClr val="D95427">
              <a:alpha val="78038"/>
            </a:srgbClr>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sp>
        <p:nvSpPr>
          <p:cNvPr id="382" name="Title Text"/>
          <p:cNvSpPr txBox="1">
            <a:spLocks noGrp="1"/>
          </p:cNvSpPr>
          <p:nvPr>
            <p:ph type="title"/>
          </p:nvPr>
        </p:nvSpPr>
        <p:spPr>
          <a:xfrm>
            <a:off x="457200" y="360362"/>
            <a:ext cx="6618288" cy="857251"/>
          </a:xfrm>
          <a:prstGeom prst="rect">
            <a:avLst/>
          </a:prstGeom>
        </p:spPr>
        <p:txBody>
          <a:bodyPr>
            <a:normAutofit/>
          </a:bodyPr>
          <a:lstStyle/>
          <a:p>
            <a:r>
              <a:t>Title Text</a:t>
            </a:r>
          </a:p>
        </p:txBody>
      </p:sp>
      <p:sp>
        <p:nvSpPr>
          <p:cNvPr id="383" name="Body Level One…"/>
          <p:cNvSpPr txBox="1">
            <a:spLocks noGrp="1"/>
          </p:cNvSpPr>
          <p:nvPr>
            <p:ph type="body" idx="1"/>
          </p:nvPr>
        </p:nvSpPr>
        <p:spPr>
          <a:xfrm>
            <a:off x="457200" y="1433512"/>
            <a:ext cx="8174038" cy="31607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84" name="Slide Number"/>
          <p:cNvSpPr txBox="1">
            <a:spLocks noGrp="1"/>
          </p:cNvSpPr>
          <p:nvPr>
            <p:ph type="sldNum" sz="quarter" idx="2"/>
          </p:nvPr>
        </p:nvSpPr>
        <p:spPr>
          <a:xfrm>
            <a:off x="5366240" y="4813300"/>
            <a:ext cx="232873" cy="204467"/>
          </a:xfrm>
          <a:prstGeom prst="rect">
            <a:avLst/>
          </a:prstGeom>
        </p:spPr>
        <p:txBody>
          <a:bodyPr lIns="45718" tIns="45718" rIns="45718" bIns="45718"/>
          <a:lstStyle>
            <a:lvl1pPr>
              <a:defRPr>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pic>
        <p:nvPicPr>
          <p:cNvPr id="391" name="NMC _MG_2064.jpg" descr="NMC _MG_2064.jpg"/>
          <p:cNvPicPr>
            <a:picLocks noChangeAspect="1"/>
          </p:cNvPicPr>
          <p:nvPr/>
        </p:nvPicPr>
        <p:blipFill>
          <a:blip r:embed="rId2"/>
          <a:stretch>
            <a:fillRect/>
          </a:stretch>
        </p:blipFill>
        <p:spPr>
          <a:xfrm>
            <a:off x="0" y="0"/>
            <a:ext cx="9144000" cy="1922463"/>
          </a:xfrm>
          <a:prstGeom prst="rect">
            <a:avLst/>
          </a:prstGeom>
          <a:ln w="12700">
            <a:miter lim="400000"/>
          </a:ln>
        </p:spPr>
      </p:pic>
      <p:sp>
        <p:nvSpPr>
          <p:cNvPr id="392" name="Rectangle"/>
          <p:cNvSpPr/>
          <p:nvPr/>
        </p:nvSpPr>
        <p:spPr>
          <a:xfrm>
            <a:off x="-1" y="0"/>
            <a:ext cx="9144002" cy="1922463"/>
          </a:xfrm>
          <a:prstGeom prst="rect">
            <a:avLst/>
          </a:prstGeom>
          <a:solidFill>
            <a:srgbClr val="4F639B">
              <a:alpha val="79998"/>
            </a:srgbClr>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sp>
        <p:nvSpPr>
          <p:cNvPr id="393" name="Rectangle"/>
          <p:cNvSpPr/>
          <p:nvPr/>
        </p:nvSpPr>
        <p:spPr>
          <a:xfrm rot="5400000">
            <a:off x="8572500" y="4419600"/>
            <a:ext cx="177800" cy="965200"/>
          </a:xfrm>
          <a:prstGeom prst="rect">
            <a:avLst/>
          </a:prstGeom>
          <a:solidFill>
            <a:srgbClr val="4F639B"/>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sp>
        <p:nvSpPr>
          <p:cNvPr id="394" name="Title Text"/>
          <p:cNvSpPr txBox="1">
            <a:spLocks noGrp="1"/>
          </p:cNvSpPr>
          <p:nvPr>
            <p:ph type="title"/>
          </p:nvPr>
        </p:nvSpPr>
        <p:spPr>
          <a:xfrm>
            <a:off x="457200" y="360362"/>
            <a:ext cx="6618288" cy="857251"/>
          </a:xfrm>
          <a:prstGeom prst="rect">
            <a:avLst/>
          </a:prstGeom>
        </p:spPr>
        <p:txBody>
          <a:bodyPr>
            <a:normAutofit/>
          </a:bodyPr>
          <a:lstStyle/>
          <a:p>
            <a:r>
              <a:t>Title Text</a:t>
            </a:r>
          </a:p>
        </p:txBody>
      </p:sp>
      <p:sp>
        <p:nvSpPr>
          <p:cNvPr id="395" name="Body Level One…"/>
          <p:cNvSpPr txBox="1">
            <a:spLocks noGrp="1"/>
          </p:cNvSpPr>
          <p:nvPr>
            <p:ph type="body" idx="1"/>
          </p:nvPr>
        </p:nvSpPr>
        <p:spPr>
          <a:xfrm>
            <a:off x="457200" y="1433512"/>
            <a:ext cx="8174038" cy="31607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96" name="Slide Number"/>
          <p:cNvSpPr txBox="1">
            <a:spLocks noGrp="1"/>
          </p:cNvSpPr>
          <p:nvPr>
            <p:ph type="sldNum" sz="quarter" idx="2"/>
          </p:nvPr>
        </p:nvSpPr>
        <p:spPr>
          <a:xfrm>
            <a:off x="8328515" y="4813300"/>
            <a:ext cx="232873" cy="204467"/>
          </a:xfrm>
          <a:prstGeom prst="rect">
            <a:avLst/>
          </a:prstGeom>
        </p:spPr>
        <p:txBody>
          <a:bodyPr lIns="45718" tIns="45718" rIns="45718" bIns="45718"/>
          <a:lstStyle>
            <a:lvl1pPr>
              <a:defRPr>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pic>
        <p:nvPicPr>
          <p:cNvPr id="403" name="NMC _MG_2064.jpg" descr="NMC _MG_2064.jpg"/>
          <p:cNvPicPr>
            <a:picLocks noChangeAspect="1"/>
          </p:cNvPicPr>
          <p:nvPr/>
        </p:nvPicPr>
        <p:blipFill>
          <a:blip r:embed="rId2"/>
          <a:stretch>
            <a:fillRect/>
          </a:stretch>
        </p:blipFill>
        <p:spPr>
          <a:xfrm>
            <a:off x="0" y="0"/>
            <a:ext cx="9144000" cy="1922463"/>
          </a:xfrm>
          <a:prstGeom prst="rect">
            <a:avLst/>
          </a:prstGeom>
          <a:ln w="12700">
            <a:miter lim="400000"/>
          </a:ln>
        </p:spPr>
      </p:pic>
      <p:sp>
        <p:nvSpPr>
          <p:cNvPr id="404" name="Rectangle"/>
          <p:cNvSpPr/>
          <p:nvPr/>
        </p:nvSpPr>
        <p:spPr>
          <a:xfrm>
            <a:off x="-1" y="0"/>
            <a:ext cx="9144002" cy="1922463"/>
          </a:xfrm>
          <a:prstGeom prst="rect">
            <a:avLst/>
          </a:prstGeom>
          <a:solidFill>
            <a:srgbClr val="48A235">
              <a:alpha val="79998"/>
            </a:srgbClr>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sp>
        <p:nvSpPr>
          <p:cNvPr id="405" name="Rectangle"/>
          <p:cNvSpPr/>
          <p:nvPr/>
        </p:nvSpPr>
        <p:spPr>
          <a:xfrm rot="5400000">
            <a:off x="8572500" y="4419600"/>
            <a:ext cx="177800" cy="965200"/>
          </a:xfrm>
          <a:prstGeom prst="rect">
            <a:avLst/>
          </a:prstGeom>
          <a:solidFill>
            <a:srgbClr val="48A235"/>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sp>
        <p:nvSpPr>
          <p:cNvPr id="406" name="Title Text"/>
          <p:cNvSpPr txBox="1">
            <a:spLocks noGrp="1"/>
          </p:cNvSpPr>
          <p:nvPr>
            <p:ph type="title"/>
          </p:nvPr>
        </p:nvSpPr>
        <p:spPr>
          <a:xfrm>
            <a:off x="457200" y="360362"/>
            <a:ext cx="6618288" cy="857251"/>
          </a:xfrm>
          <a:prstGeom prst="rect">
            <a:avLst/>
          </a:prstGeom>
        </p:spPr>
        <p:txBody>
          <a:bodyPr>
            <a:normAutofit/>
          </a:bodyPr>
          <a:lstStyle/>
          <a:p>
            <a:r>
              <a:t>Title Text</a:t>
            </a:r>
          </a:p>
        </p:txBody>
      </p:sp>
      <p:sp>
        <p:nvSpPr>
          <p:cNvPr id="407" name="Body Level One…"/>
          <p:cNvSpPr txBox="1">
            <a:spLocks noGrp="1"/>
          </p:cNvSpPr>
          <p:nvPr>
            <p:ph type="body" idx="1"/>
          </p:nvPr>
        </p:nvSpPr>
        <p:spPr>
          <a:xfrm>
            <a:off x="457200" y="1433512"/>
            <a:ext cx="8174038" cy="31607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408" name="Slide Number"/>
          <p:cNvSpPr txBox="1">
            <a:spLocks noGrp="1"/>
          </p:cNvSpPr>
          <p:nvPr>
            <p:ph type="sldNum" sz="quarter" idx="2"/>
          </p:nvPr>
        </p:nvSpPr>
        <p:spPr>
          <a:xfrm>
            <a:off x="8328515" y="4813300"/>
            <a:ext cx="232873" cy="204467"/>
          </a:xfrm>
          <a:prstGeom prst="rect">
            <a:avLst/>
          </a:prstGeom>
        </p:spPr>
        <p:txBody>
          <a:bodyPr lIns="45718" tIns="45718" rIns="45718" bIns="45718"/>
          <a:lstStyle>
            <a:lvl1pPr>
              <a:defRPr>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pic>
        <p:nvPicPr>
          <p:cNvPr id="415" name="NMC _MG_2064.jpg" descr="NMC _MG_2064.jpg"/>
          <p:cNvPicPr>
            <a:picLocks noChangeAspect="1"/>
          </p:cNvPicPr>
          <p:nvPr/>
        </p:nvPicPr>
        <p:blipFill>
          <a:blip r:embed="rId2"/>
          <a:stretch>
            <a:fillRect/>
          </a:stretch>
        </p:blipFill>
        <p:spPr>
          <a:xfrm>
            <a:off x="0" y="0"/>
            <a:ext cx="9144000" cy="1922463"/>
          </a:xfrm>
          <a:prstGeom prst="rect">
            <a:avLst/>
          </a:prstGeom>
          <a:ln w="12700">
            <a:miter lim="400000"/>
          </a:ln>
        </p:spPr>
      </p:pic>
      <p:sp>
        <p:nvSpPr>
          <p:cNvPr id="416" name="Rectangle"/>
          <p:cNvSpPr/>
          <p:nvPr/>
        </p:nvSpPr>
        <p:spPr>
          <a:xfrm>
            <a:off x="-1" y="0"/>
            <a:ext cx="9144002" cy="1922463"/>
          </a:xfrm>
          <a:prstGeom prst="rect">
            <a:avLst/>
          </a:prstGeom>
          <a:solidFill>
            <a:srgbClr val="3AACB9">
              <a:alpha val="79998"/>
            </a:srgbClr>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sp>
        <p:nvSpPr>
          <p:cNvPr id="417" name="Rectangle"/>
          <p:cNvSpPr/>
          <p:nvPr/>
        </p:nvSpPr>
        <p:spPr>
          <a:xfrm rot="5400000">
            <a:off x="8572500" y="4419600"/>
            <a:ext cx="177800" cy="965200"/>
          </a:xfrm>
          <a:prstGeom prst="rect">
            <a:avLst/>
          </a:prstGeom>
          <a:solidFill>
            <a:srgbClr val="3AACB9"/>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sp>
        <p:nvSpPr>
          <p:cNvPr id="418" name="Title Text"/>
          <p:cNvSpPr txBox="1">
            <a:spLocks noGrp="1"/>
          </p:cNvSpPr>
          <p:nvPr>
            <p:ph type="title"/>
          </p:nvPr>
        </p:nvSpPr>
        <p:spPr>
          <a:xfrm>
            <a:off x="457200" y="360362"/>
            <a:ext cx="6618288" cy="857251"/>
          </a:xfrm>
          <a:prstGeom prst="rect">
            <a:avLst/>
          </a:prstGeom>
        </p:spPr>
        <p:txBody>
          <a:bodyPr>
            <a:normAutofit/>
          </a:bodyPr>
          <a:lstStyle/>
          <a:p>
            <a:r>
              <a:t>Title Text</a:t>
            </a:r>
          </a:p>
        </p:txBody>
      </p:sp>
      <p:sp>
        <p:nvSpPr>
          <p:cNvPr id="419" name="Body Level One…"/>
          <p:cNvSpPr txBox="1">
            <a:spLocks noGrp="1"/>
          </p:cNvSpPr>
          <p:nvPr>
            <p:ph type="body" idx="1"/>
          </p:nvPr>
        </p:nvSpPr>
        <p:spPr>
          <a:xfrm>
            <a:off x="457200" y="1433512"/>
            <a:ext cx="8174038" cy="31607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420" name="Slide Number"/>
          <p:cNvSpPr txBox="1">
            <a:spLocks noGrp="1"/>
          </p:cNvSpPr>
          <p:nvPr>
            <p:ph type="sldNum" sz="quarter" idx="2"/>
          </p:nvPr>
        </p:nvSpPr>
        <p:spPr>
          <a:xfrm>
            <a:off x="8328515" y="4813300"/>
            <a:ext cx="232873" cy="204467"/>
          </a:xfrm>
          <a:prstGeom prst="rect">
            <a:avLst/>
          </a:prstGeom>
        </p:spPr>
        <p:txBody>
          <a:bodyPr lIns="45718" tIns="45718" rIns="45718" bIns="45718"/>
          <a:lstStyle>
            <a:lvl1pPr>
              <a:defRPr>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pic>
        <p:nvPicPr>
          <p:cNvPr id="427" name="NMC _MG_2064.jpg" descr="NMC _MG_2064.jpg"/>
          <p:cNvPicPr>
            <a:picLocks noChangeAspect="1"/>
          </p:cNvPicPr>
          <p:nvPr/>
        </p:nvPicPr>
        <p:blipFill>
          <a:blip r:embed="rId2"/>
          <a:stretch>
            <a:fillRect/>
          </a:stretch>
        </p:blipFill>
        <p:spPr>
          <a:xfrm>
            <a:off x="0" y="0"/>
            <a:ext cx="9144000" cy="1922463"/>
          </a:xfrm>
          <a:prstGeom prst="rect">
            <a:avLst/>
          </a:prstGeom>
          <a:ln w="12700">
            <a:miter lim="400000"/>
          </a:ln>
        </p:spPr>
      </p:pic>
      <p:sp>
        <p:nvSpPr>
          <p:cNvPr id="428" name="Rectangle"/>
          <p:cNvSpPr/>
          <p:nvPr/>
        </p:nvSpPr>
        <p:spPr>
          <a:xfrm>
            <a:off x="-1" y="0"/>
            <a:ext cx="9144002" cy="1922463"/>
          </a:xfrm>
          <a:prstGeom prst="rect">
            <a:avLst/>
          </a:prstGeom>
          <a:solidFill>
            <a:srgbClr val="D95427">
              <a:alpha val="79998"/>
            </a:srgbClr>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sp>
        <p:nvSpPr>
          <p:cNvPr id="429" name="Rectangle"/>
          <p:cNvSpPr/>
          <p:nvPr/>
        </p:nvSpPr>
        <p:spPr>
          <a:xfrm rot="5400000">
            <a:off x="8572500" y="4419600"/>
            <a:ext cx="177800" cy="965200"/>
          </a:xfrm>
          <a:prstGeom prst="rect">
            <a:avLst/>
          </a:prstGeom>
          <a:solidFill>
            <a:srgbClr val="D95427"/>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sp>
        <p:nvSpPr>
          <p:cNvPr id="430" name="Slide Number"/>
          <p:cNvSpPr txBox="1">
            <a:spLocks noGrp="1"/>
          </p:cNvSpPr>
          <p:nvPr>
            <p:ph type="sldNum" sz="quarter" idx="2"/>
          </p:nvPr>
        </p:nvSpPr>
        <p:spPr>
          <a:xfrm>
            <a:off x="8328515" y="4813300"/>
            <a:ext cx="232873" cy="204467"/>
          </a:xfrm>
          <a:prstGeom prst="rect">
            <a:avLst/>
          </a:prstGeom>
        </p:spPr>
        <p:txBody>
          <a:bodyPr lIns="45718" tIns="45718" rIns="45718" bIns="45718"/>
          <a:lstStyle>
            <a:lvl1pPr>
              <a:defRPr>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437" name="Rectangle"/>
          <p:cNvSpPr/>
          <p:nvPr/>
        </p:nvSpPr>
        <p:spPr>
          <a:xfrm>
            <a:off x="0" y="-1"/>
            <a:ext cx="495300" cy="5143502"/>
          </a:xfrm>
          <a:prstGeom prst="rect">
            <a:avLst/>
          </a:prstGeom>
          <a:solidFill>
            <a:srgbClr val="4F639B"/>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sp>
        <p:nvSpPr>
          <p:cNvPr id="438" name="Rectangle"/>
          <p:cNvSpPr/>
          <p:nvPr/>
        </p:nvSpPr>
        <p:spPr>
          <a:xfrm rot="5400000">
            <a:off x="8572500" y="4419600"/>
            <a:ext cx="177800" cy="965200"/>
          </a:xfrm>
          <a:prstGeom prst="rect">
            <a:avLst/>
          </a:prstGeom>
          <a:solidFill>
            <a:srgbClr val="4F639B"/>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pic>
        <p:nvPicPr>
          <p:cNvPr id="439" name="NMC Primary Logo-01.png" descr="NMC Primary Logo-01.png"/>
          <p:cNvPicPr>
            <a:picLocks noChangeAspect="1"/>
          </p:cNvPicPr>
          <p:nvPr/>
        </p:nvPicPr>
        <p:blipFill>
          <a:blip r:embed="rId2"/>
          <a:stretch>
            <a:fillRect/>
          </a:stretch>
        </p:blipFill>
        <p:spPr>
          <a:xfrm>
            <a:off x="7894637" y="330200"/>
            <a:ext cx="960438" cy="471488"/>
          </a:xfrm>
          <a:prstGeom prst="rect">
            <a:avLst/>
          </a:prstGeom>
          <a:ln w="12700">
            <a:miter lim="400000"/>
          </a:ln>
        </p:spPr>
      </p:pic>
      <p:sp>
        <p:nvSpPr>
          <p:cNvPr id="440" name="Title Text"/>
          <p:cNvSpPr txBox="1">
            <a:spLocks noGrp="1"/>
          </p:cNvSpPr>
          <p:nvPr>
            <p:ph type="title"/>
          </p:nvPr>
        </p:nvSpPr>
        <p:spPr>
          <a:xfrm>
            <a:off x="457200" y="360362"/>
            <a:ext cx="6618288" cy="857251"/>
          </a:xfrm>
          <a:prstGeom prst="rect">
            <a:avLst/>
          </a:prstGeom>
        </p:spPr>
        <p:txBody>
          <a:bodyPr>
            <a:normAutofit/>
          </a:bodyPr>
          <a:lstStyle/>
          <a:p>
            <a:r>
              <a:t>Title Text</a:t>
            </a:r>
          </a:p>
        </p:txBody>
      </p:sp>
      <p:sp>
        <p:nvSpPr>
          <p:cNvPr id="441" name="Body Level One…"/>
          <p:cNvSpPr txBox="1">
            <a:spLocks noGrp="1"/>
          </p:cNvSpPr>
          <p:nvPr>
            <p:ph type="body" idx="1"/>
          </p:nvPr>
        </p:nvSpPr>
        <p:spPr>
          <a:xfrm>
            <a:off x="457200" y="1433512"/>
            <a:ext cx="8174038" cy="31607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442" name="Slide Number"/>
          <p:cNvSpPr txBox="1">
            <a:spLocks noGrp="1"/>
          </p:cNvSpPr>
          <p:nvPr>
            <p:ph type="sldNum" sz="quarter" idx="2"/>
          </p:nvPr>
        </p:nvSpPr>
        <p:spPr>
          <a:xfrm>
            <a:off x="8328515" y="4813300"/>
            <a:ext cx="232873" cy="204467"/>
          </a:xfrm>
          <a:prstGeom prst="rect">
            <a:avLst/>
          </a:prstGeom>
        </p:spPr>
        <p:txBody>
          <a:bodyPr lIns="45718" tIns="45718" rIns="45718" bIns="45718"/>
          <a:lstStyle>
            <a:lvl1pPr>
              <a:defRPr>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449" name="Rectangle"/>
          <p:cNvSpPr/>
          <p:nvPr/>
        </p:nvSpPr>
        <p:spPr>
          <a:xfrm>
            <a:off x="0" y="-1"/>
            <a:ext cx="495300" cy="5143502"/>
          </a:xfrm>
          <a:prstGeom prst="rect">
            <a:avLst/>
          </a:prstGeom>
          <a:solidFill>
            <a:srgbClr val="48A235"/>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sp>
        <p:nvSpPr>
          <p:cNvPr id="450" name="Rectangle"/>
          <p:cNvSpPr/>
          <p:nvPr/>
        </p:nvSpPr>
        <p:spPr>
          <a:xfrm rot="5400000">
            <a:off x="8572500" y="4419600"/>
            <a:ext cx="177800" cy="965200"/>
          </a:xfrm>
          <a:prstGeom prst="rect">
            <a:avLst/>
          </a:prstGeom>
          <a:solidFill>
            <a:srgbClr val="48A235"/>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pic>
        <p:nvPicPr>
          <p:cNvPr id="451" name="NMC Primary Logo-01.png" descr="NMC Primary Logo-01.png"/>
          <p:cNvPicPr>
            <a:picLocks noChangeAspect="1"/>
          </p:cNvPicPr>
          <p:nvPr/>
        </p:nvPicPr>
        <p:blipFill>
          <a:blip r:embed="rId2"/>
          <a:stretch>
            <a:fillRect/>
          </a:stretch>
        </p:blipFill>
        <p:spPr>
          <a:xfrm>
            <a:off x="7894637" y="330200"/>
            <a:ext cx="960438" cy="471488"/>
          </a:xfrm>
          <a:prstGeom prst="rect">
            <a:avLst/>
          </a:prstGeom>
          <a:ln w="12700">
            <a:miter lim="400000"/>
          </a:ln>
        </p:spPr>
      </p:pic>
      <p:sp>
        <p:nvSpPr>
          <p:cNvPr id="452" name="Title Text"/>
          <p:cNvSpPr txBox="1">
            <a:spLocks noGrp="1"/>
          </p:cNvSpPr>
          <p:nvPr>
            <p:ph type="title"/>
          </p:nvPr>
        </p:nvSpPr>
        <p:spPr>
          <a:xfrm>
            <a:off x="457200" y="360362"/>
            <a:ext cx="6618288" cy="857251"/>
          </a:xfrm>
          <a:prstGeom prst="rect">
            <a:avLst/>
          </a:prstGeom>
        </p:spPr>
        <p:txBody>
          <a:bodyPr>
            <a:normAutofit/>
          </a:bodyPr>
          <a:lstStyle/>
          <a:p>
            <a:r>
              <a:t>Title Text</a:t>
            </a:r>
          </a:p>
        </p:txBody>
      </p:sp>
      <p:sp>
        <p:nvSpPr>
          <p:cNvPr id="453" name="Body Level One…"/>
          <p:cNvSpPr txBox="1">
            <a:spLocks noGrp="1"/>
          </p:cNvSpPr>
          <p:nvPr>
            <p:ph type="body" idx="1"/>
          </p:nvPr>
        </p:nvSpPr>
        <p:spPr>
          <a:xfrm>
            <a:off x="457200" y="1433512"/>
            <a:ext cx="8174038" cy="31607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454" name="Slide Number"/>
          <p:cNvSpPr txBox="1">
            <a:spLocks noGrp="1"/>
          </p:cNvSpPr>
          <p:nvPr>
            <p:ph type="sldNum" sz="quarter" idx="2"/>
          </p:nvPr>
        </p:nvSpPr>
        <p:spPr>
          <a:xfrm>
            <a:off x="8328515" y="4813300"/>
            <a:ext cx="232873" cy="204467"/>
          </a:xfrm>
          <a:prstGeom prst="rect">
            <a:avLst/>
          </a:prstGeom>
        </p:spPr>
        <p:txBody>
          <a:bodyPr lIns="45718" tIns="45718" rIns="45718" bIns="45718"/>
          <a:lstStyle>
            <a:lvl1pPr>
              <a:defRPr>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461" name="Rectangle"/>
          <p:cNvSpPr/>
          <p:nvPr/>
        </p:nvSpPr>
        <p:spPr>
          <a:xfrm>
            <a:off x="0" y="-1"/>
            <a:ext cx="495300" cy="5143502"/>
          </a:xfrm>
          <a:prstGeom prst="rect">
            <a:avLst/>
          </a:prstGeom>
          <a:solidFill>
            <a:srgbClr val="3AACB9"/>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sp>
        <p:nvSpPr>
          <p:cNvPr id="462" name="Rectangle"/>
          <p:cNvSpPr/>
          <p:nvPr/>
        </p:nvSpPr>
        <p:spPr>
          <a:xfrm rot="5400000">
            <a:off x="8575675" y="4416425"/>
            <a:ext cx="171450" cy="965200"/>
          </a:xfrm>
          <a:prstGeom prst="rect">
            <a:avLst/>
          </a:prstGeom>
          <a:solidFill>
            <a:srgbClr val="3AACB9"/>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pic>
        <p:nvPicPr>
          <p:cNvPr id="463" name="NMC Primary Logo-01.png" descr="NMC Primary Logo-01.png"/>
          <p:cNvPicPr>
            <a:picLocks noChangeAspect="1"/>
          </p:cNvPicPr>
          <p:nvPr/>
        </p:nvPicPr>
        <p:blipFill>
          <a:blip r:embed="rId2"/>
          <a:stretch>
            <a:fillRect/>
          </a:stretch>
        </p:blipFill>
        <p:spPr>
          <a:xfrm>
            <a:off x="7894637" y="330200"/>
            <a:ext cx="960438" cy="471488"/>
          </a:xfrm>
          <a:prstGeom prst="rect">
            <a:avLst/>
          </a:prstGeom>
          <a:ln w="12700">
            <a:miter lim="400000"/>
          </a:ln>
        </p:spPr>
      </p:pic>
      <p:sp>
        <p:nvSpPr>
          <p:cNvPr id="464" name="Title Text"/>
          <p:cNvSpPr txBox="1">
            <a:spLocks noGrp="1"/>
          </p:cNvSpPr>
          <p:nvPr>
            <p:ph type="title"/>
          </p:nvPr>
        </p:nvSpPr>
        <p:spPr>
          <a:xfrm>
            <a:off x="457200" y="360362"/>
            <a:ext cx="6618288" cy="857251"/>
          </a:xfrm>
          <a:prstGeom prst="rect">
            <a:avLst/>
          </a:prstGeom>
        </p:spPr>
        <p:txBody>
          <a:bodyPr>
            <a:normAutofit/>
          </a:bodyPr>
          <a:lstStyle/>
          <a:p>
            <a:r>
              <a:t>Title Text</a:t>
            </a:r>
          </a:p>
        </p:txBody>
      </p:sp>
      <p:sp>
        <p:nvSpPr>
          <p:cNvPr id="465" name="Body Level One…"/>
          <p:cNvSpPr txBox="1">
            <a:spLocks noGrp="1"/>
          </p:cNvSpPr>
          <p:nvPr>
            <p:ph type="body" idx="1"/>
          </p:nvPr>
        </p:nvSpPr>
        <p:spPr>
          <a:xfrm>
            <a:off x="457200" y="1433512"/>
            <a:ext cx="8174038" cy="31607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466" name="Slide Number"/>
          <p:cNvSpPr txBox="1">
            <a:spLocks noGrp="1"/>
          </p:cNvSpPr>
          <p:nvPr>
            <p:ph type="sldNum" sz="quarter" idx="2"/>
          </p:nvPr>
        </p:nvSpPr>
        <p:spPr>
          <a:xfrm>
            <a:off x="8328515" y="4813300"/>
            <a:ext cx="232873" cy="204467"/>
          </a:xfrm>
          <a:prstGeom prst="rect">
            <a:avLst/>
          </a:prstGeom>
        </p:spPr>
        <p:txBody>
          <a:bodyPr lIns="45718" tIns="45718" rIns="45718" bIns="45718"/>
          <a:lstStyle>
            <a:lvl1pPr>
              <a:defRPr>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pic>
        <p:nvPicPr>
          <p:cNvPr id="41" name="title_edit.jpg" descr="title_edit.jpg"/>
          <p:cNvPicPr>
            <a:picLocks noChangeAspect="1"/>
          </p:cNvPicPr>
          <p:nvPr/>
        </p:nvPicPr>
        <p:blipFill>
          <a:blip r:embed="rId2"/>
          <a:stretch>
            <a:fillRect/>
          </a:stretch>
        </p:blipFill>
        <p:spPr>
          <a:xfrm>
            <a:off x="0" y="0"/>
            <a:ext cx="9185275" cy="5143500"/>
          </a:xfrm>
          <a:prstGeom prst="rect">
            <a:avLst/>
          </a:prstGeom>
          <a:ln w="12700">
            <a:miter lim="400000"/>
          </a:ln>
        </p:spPr>
      </p:pic>
      <p:sp>
        <p:nvSpPr>
          <p:cNvPr id="42" name="Rectangle"/>
          <p:cNvSpPr/>
          <p:nvPr/>
        </p:nvSpPr>
        <p:spPr>
          <a:xfrm>
            <a:off x="0" y="-1"/>
            <a:ext cx="4462463" cy="5143502"/>
          </a:xfrm>
          <a:prstGeom prst="rect">
            <a:avLst/>
          </a:prstGeom>
          <a:solidFill>
            <a:srgbClr val="4F639B">
              <a:alpha val="87841"/>
            </a:srgbClr>
          </a:solidFill>
          <a:ln w="12700">
            <a:miter lim="400000"/>
          </a:ln>
        </p:spPr>
        <p:txBody>
          <a:bodyPr lIns="45719" rIns="45719" anchor="ctr"/>
          <a:lstStyle/>
          <a:p>
            <a:pPr algn="ctr">
              <a:defRPr>
                <a:solidFill>
                  <a:srgbClr val="48A235"/>
                </a:solidFill>
              </a:defRPr>
            </a:pPr>
            <a:endParaRPr/>
          </a:p>
        </p:txBody>
      </p:sp>
      <p:pic>
        <p:nvPicPr>
          <p:cNvPr id="43" name="NMC Primary Logo-01.png" descr="NMC Primary Logo-01.png"/>
          <p:cNvPicPr>
            <a:picLocks noChangeAspect="1"/>
          </p:cNvPicPr>
          <p:nvPr/>
        </p:nvPicPr>
        <p:blipFill>
          <a:blip r:embed="rId3"/>
          <a:stretch>
            <a:fillRect/>
          </a:stretch>
        </p:blipFill>
        <p:spPr>
          <a:xfrm>
            <a:off x="7273925" y="457200"/>
            <a:ext cx="1450975" cy="714375"/>
          </a:xfrm>
          <a:prstGeom prst="rect">
            <a:avLst/>
          </a:prstGeom>
          <a:ln w="12700">
            <a:miter lim="400000"/>
          </a:ln>
        </p:spPr>
      </p:pic>
      <p:sp>
        <p:nvSpPr>
          <p:cNvPr id="44" name="Slide Number"/>
          <p:cNvSpPr txBox="1">
            <a:spLocks noGrp="1"/>
          </p:cNvSpPr>
          <p:nvPr>
            <p:ph type="sldNum" sz="quarter" idx="2"/>
          </p:nvPr>
        </p:nvSpPr>
        <p:spPr>
          <a:xfrm>
            <a:off x="4419600" y="4627562"/>
            <a:ext cx="2133600" cy="279401"/>
          </a:xfrm>
          <a:prstGeom prst="rect">
            <a:avLst/>
          </a:prstGeom>
        </p:spPr>
        <p:txBody>
          <a:bodyPr lIns="45718" tIns="45718" rIns="45718" bIns="45718" anchor="ctr"/>
          <a:lstStyle>
            <a:lvl1pPr>
              <a:lnSpc>
                <a:spcPct val="100000"/>
              </a:lnSpc>
              <a:defRPr sz="1200" b="0">
                <a:solidFill>
                  <a:srgbClr val="898989"/>
                </a:solidFill>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473" name="Rectangle"/>
          <p:cNvSpPr/>
          <p:nvPr/>
        </p:nvSpPr>
        <p:spPr>
          <a:xfrm>
            <a:off x="0" y="-1"/>
            <a:ext cx="495300" cy="5143502"/>
          </a:xfrm>
          <a:prstGeom prst="rect">
            <a:avLst/>
          </a:prstGeom>
          <a:solidFill>
            <a:srgbClr val="D95427"/>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sp>
        <p:nvSpPr>
          <p:cNvPr id="474" name="Rectangle"/>
          <p:cNvSpPr/>
          <p:nvPr/>
        </p:nvSpPr>
        <p:spPr>
          <a:xfrm rot="5400000">
            <a:off x="8575675" y="4416425"/>
            <a:ext cx="171450" cy="965200"/>
          </a:xfrm>
          <a:prstGeom prst="rect">
            <a:avLst/>
          </a:prstGeom>
          <a:solidFill>
            <a:srgbClr val="D95427"/>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pic>
        <p:nvPicPr>
          <p:cNvPr id="475" name="NMC Primary Logo-01.png" descr="NMC Primary Logo-01.png"/>
          <p:cNvPicPr>
            <a:picLocks noChangeAspect="1"/>
          </p:cNvPicPr>
          <p:nvPr/>
        </p:nvPicPr>
        <p:blipFill>
          <a:blip r:embed="rId2"/>
          <a:stretch>
            <a:fillRect/>
          </a:stretch>
        </p:blipFill>
        <p:spPr>
          <a:xfrm>
            <a:off x="7894637" y="330200"/>
            <a:ext cx="960438" cy="471488"/>
          </a:xfrm>
          <a:prstGeom prst="rect">
            <a:avLst/>
          </a:prstGeom>
          <a:ln w="12700">
            <a:miter lim="400000"/>
          </a:ln>
        </p:spPr>
      </p:pic>
      <p:sp>
        <p:nvSpPr>
          <p:cNvPr id="476" name="Slide Number"/>
          <p:cNvSpPr txBox="1">
            <a:spLocks noGrp="1"/>
          </p:cNvSpPr>
          <p:nvPr>
            <p:ph type="sldNum" sz="quarter" idx="2"/>
          </p:nvPr>
        </p:nvSpPr>
        <p:spPr>
          <a:xfrm>
            <a:off x="8328515" y="4813300"/>
            <a:ext cx="232873" cy="204467"/>
          </a:xfrm>
          <a:prstGeom prst="rect">
            <a:avLst/>
          </a:prstGeom>
        </p:spPr>
        <p:txBody>
          <a:bodyPr lIns="45718" tIns="45718" rIns="45718" bIns="45718"/>
          <a:lstStyle>
            <a:lvl1pPr>
              <a:defRPr>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pic>
        <p:nvPicPr>
          <p:cNvPr id="483" name="title_edit.jpg" descr="title_edit.jpg"/>
          <p:cNvPicPr>
            <a:picLocks noChangeAspect="1"/>
          </p:cNvPicPr>
          <p:nvPr/>
        </p:nvPicPr>
        <p:blipFill>
          <a:blip r:embed="rId2"/>
          <a:stretch>
            <a:fillRect/>
          </a:stretch>
        </p:blipFill>
        <p:spPr>
          <a:xfrm>
            <a:off x="6350" y="0"/>
            <a:ext cx="9186863" cy="5143500"/>
          </a:xfrm>
          <a:prstGeom prst="rect">
            <a:avLst/>
          </a:prstGeom>
          <a:ln w="12700">
            <a:miter lim="400000"/>
          </a:ln>
        </p:spPr>
      </p:pic>
      <p:sp>
        <p:nvSpPr>
          <p:cNvPr id="484" name="Rectangle"/>
          <p:cNvSpPr/>
          <p:nvPr/>
        </p:nvSpPr>
        <p:spPr>
          <a:xfrm>
            <a:off x="0" y="-1"/>
            <a:ext cx="4462463" cy="5143502"/>
          </a:xfrm>
          <a:prstGeom prst="rect">
            <a:avLst/>
          </a:prstGeom>
          <a:solidFill>
            <a:srgbClr val="4F639B">
              <a:alpha val="87841"/>
            </a:srgbClr>
          </a:solidFill>
          <a:ln w="12700">
            <a:miter lim="400000"/>
          </a:ln>
        </p:spPr>
        <p:txBody>
          <a:bodyPr lIns="45719" rIns="45719" anchor="ctr"/>
          <a:lstStyle/>
          <a:p>
            <a:pPr algn="ctr">
              <a:defRPr sz="1200">
                <a:solidFill>
                  <a:srgbClr val="48A235"/>
                </a:solidFill>
                <a:latin typeface="+mj-lt"/>
                <a:ea typeface="+mj-ea"/>
                <a:cs typeface="+mj-cs"/>
                <a:sym typeface="Calibri"/>
              </a:defRPr>
            </a:pPr>
            <a:endParaRPr/>
          </a:p>
        </p:txBody>
      </p:sp>
      <p:sp>
        <p:nvSpPr>
          <p:cNvPr id="485" name="This guide aims to introduce you to  the various elements that make up  an on-brand presentation."/>
          <p:cNvSpPr txBox="1"/>
          <p:nvPr/>
        </p:nvSpPr>
        <p:spPr>
          <a:xfrm>
            <a:off x="503237" y="2822575"/>
            <a:ext cx="3241676" cy="7404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r">
              <a:lnSpc>
                <a:spcPts val="1700"/>
              </a:lnSpc>
              <a:spcBef>
                <a:spcPts val="300"/>
              </a:spcBef>
              <a:defRPr sz="1400">
                <a:solidFill>
                  <a:srgbClr val="FFFFFF"/>
                </a:solidFill>
                <a:latin typeface="+mj-lt"/>
                <a:ea typeface="+mj-ea"/>
                <a:cs typeface="+mj-cs"/>
                <a:sym typeface="Calibri"/>
              </a:defRPr>
            </a:pPr>
            <a:r>
              <a:t>This guide aims to introduce you to </a:t>
            </a:r>
            <a:br/>
            <a:r>
              <a:t>the various elements that make up </a:t>
            </a:r>
            <a:br/>
            <a:r>
              <a:t>an on-brand presentation.</a:t>
            </a:r>
          </a:p>
        </p:txBody>
      </p:sp>
      <p:sp>
        <p:nvSpPr>
          <p:cNvPr id="486" name="PowerPoint template introduction"/>
          <p:cNvSpPr txBox="1"/>
          <p:nvPr/>
        </p:nvSpPr>
        <p:spPr>
          <a:xfrm>
            <a:off x="449262" y="844550"/>
            <a:ext cx="3475038" cy="20255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r">
              <a:defRPr sz="4400" b="1">
                <a:solidFill>
                  <a:srgbClr val="FFFFFF"/>
                </a:solidFill>
                <a:latin typeface="+mj-lt"/>
                <a:ea typeface="+mj-ea"/>
                <a:cs typeface="+mj-cs"/>
                <a:sym typeface="Calibri"/>
              </a:defRPr>
            </a:pPr>
            <a:r>
              <a:t>PowerPoint</a:t>
            </a:r>
            <a:br/>
            <a:r>
              <a:t>template</a:t>
            </a:r>
            <a:br/>
            <a:r>
              <a:t>introduction</a:t>
            </a:r>
          </a:p>
        </p:txBody>
      </p:sp>
      <p:pic>
        <p:nvPicPr>
          <p:cNvPr id="487" name="NMC Primary Logo-01.png" descr="NMC Primary Logo-01.png"/>
          <p:cNvPicPr>
            <a:picLocks noChangeAspect="1"/>
          </p:cNvPicPr>
          <p:nvPr/>
        </p:nvPicPr>
        <p:blipFill>
          <a:blip r:embed="rId3"/>
          <a:stretch>
            <a:fillRect/>
          </a:stretch>
        </p:blipFill>
        <p:spPr>
          <a:xfrm>
            <a:off x="7273925" y="457200"/>
            <a:ext cx="1450975" cy="714375"/>
          </a:xfrm>
          <a:prstGeom prst="rect">
            <a:avLst/>
          </a:prstGeom>
          <a:ln w="12700">
            <a:miter lim="400000"/>
          </a:ln>
        </p:spPr>
      </p:pic>
      <p:sp>
        <p:nvSpPr>
          <p:cNvPr id="488" name="Title Text"/>
          <p:cNvSpPr txBox="1">
            <a:spLocks noGrp="1"/>
          </p:cNvSpPr>
          <p:nvPr>
            <p:ph type="title"/>
          </p:nvPr>
        </p:nvSpPr>
        <p:spPr>
          <a:xfrm>
            <a:off x="457200" y="360362"/>
            <a:ext cx="6618288" cy="857251"/>
          </a:xfrm>
          <a:prstGeom prst="rect">
            <a:avLst/>
          </a:prstGeom>
        </p:spPr>
        <p:txBody>
          <a:bodyPr>
            <a:normAutofit/>
          </a:bodyPr>
          <a:lstStyle/>
          <a:p>
            <a:r>
              <a:t>Title Text</a:t>
            </a:r>
          </a:p>
        </p:txBody>
      </p:sp>
      <p:sp>
        <p:nvSpPr>
          <p:cNvPr id="489" name="Body Level One…"/>
          <p:cNvSpPr txBox="1">
            <a:spLocks noGrp="1"/>
          </p:cNvSpPr>
          <p:nvPr>
            <p:ph type="body" idx="1"/>
          </p:nvPr>
        </p:nvSpPr>
        <p:spPr>
          <a:xfrm>
            <a:off x="457200" y="1433512"/>
            <a:ext cx="8174038" cy="31607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490" name="Slide Number"/>
          <p:cNvSpPr txBox="1">
            <a:spLocks noGrp="1"/>
          </p:cNvSpPr>
          <p:nvPr>
            <p:ph type="sldNum" sz="quarter" idx="2"/>
          </p:nvPr>
        </p:nvSpPr>
        <p:spPr>
          <a:xfrm>
            <a:off x="6279548" y="4635137"/>
            <a:ext cx="273652" cy="264251"/>
          </a:xfrm>
          <a:prstGeom prst="rect">
            <a:avLst/>
          </a:prstGeom>
        </p:spPr>
        <p:txBody>
          <a:bodyPr lIns="45718" tIns="45718" rIns="45718" bIns="45718" anchor="ctr"/>
          <a:lstStyle>
            <a:lvl1pPr>
              <a:lnSpc>
                <a:spcPct val="100000"/>
              </a:lnSpc>
              <a:defRPr sz="1200" b="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497" name="Rectangle"/>
          <p:cNvSpPr/>
          <p:nvPr/>
        </p:nvSpPr>
        <p:spPr>
          <a:xfrm>
            <a:off x="0" y="-1"/>
            <a:ext cx="495300" cy="5143502"/>
          </a:xfrm>
          <a:prstGeom prst="rect">
            <a:avLst/>
          </a:prstGeom>
          <a:solidFill>
            <a:srgbClr val="4F639B"/>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sp>
        <p:nvSpPr>
          <p:cNvPr id="498" name="Rectangle"/>
          <p:cNvSpPr/>
          <p:nvPr/>
        </p:nvSpPr>
        <p:spPr>
          <a:xfrm rot="5400000">
            <a:off x="8575675" y="4416425"/>
            <a:ext cx="171450" cy="965200"/>
          </a:xfrm>
          <a:prstGeom prst="rect">
            <a:avLst/>
          </a:prstGeom>
          <a:solidFill>
            <a:srgbClr val="4F639B"/>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sp>
        <p:nvSpPr>
          <p:cNvPr id="499" name="Arial is the primary electronic typeface to be used in a PowerPoint presentation.…"/>
          <p:cNvSpPr txBox="1"/>
          <p:nvPr/>
        </p:nvSpPr>
        <p:spPr>
          <a:xfrm>
            <a:off x="933450" y="1260475"/>
            <a:ext cx="7651750" cy="6007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r">
              <a:lnSpc>
                <a:spcPts val="1700"/>
              </a:lnSpc>
              <a:spcBef>
                <a:spcPts val="600"/>
              </a:spcBef>
              <a:defRPr sz="1400">
                <a:latin typeface="+mj-lt"/>
                <a:ea typeface="+mj-ea"/>
                <a:cs typeface="+mj-cs"/>
                <a:sym typeface="Calibri"/>
              </a:defRPr>
            </a:pPr>
            <a:r>
              <a:t>Arial is the primary electronic typeface to be used in a PowerPoint presentation.</a:t>
            </a:r>
          </a:p>
          <a:p>
            <a:pPr algn="r">
              <a:lnSpc>
                <a:spcPts val="1700"/>
              </a:lnSpc>
              <a:spcBef>
                <a:spcPts val="600"/>
              </a:spcBef>
              <a:defRPr sz="1400">
                <a:latin typeface="+mj-lt"/>
                <a:ea typeface="+mj-ea"/>
                <a:cs typeface="+mj-cs"/>
                <a:sym typeface="Calibri"/>
              </a:defRPr>
            </a:pPr>
            <a:r>
              <a:t>Titles and footers should use one of the NMC brand colours, reserving black for body text.</a:t>
            </a:r>
          </a:p>
        </p:txBody>
      </p:sp>
      <p:sp>
        <p:nvSpPr>
          <p:cNvPr id="500" name="Titles: Arial bold 28pt in sentence case"/>
          <p:cNvSpPr txBox="1"/>
          <p:nvPr/>
        </p:nvSpPr>
        <p:spPr>
          <a:xfrm>
            <a:off x="938212" y="1831975"/>
            <a:ext cx="7646988" cy="876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r">
              <a:defRPr sz="2800" b="1">
                <a:solidFill>
                  <a:srgbClr val="4F639B"/>
                </a:solidFill>
                <a:latin typeface="+mj-lt"/>
                <a:ea typeface="+mj-ea"/>
                <a:cs typeface="+mj-cs"/>
                <a:sym typeface="Calibri"/>
              </a:defRPr>
            </a:pPr>
            <a:r>
              <a:t>Titles: Arial bold 28pt in sentence case</a:t>
            </a:r>
            <a:br/>
            <a:r>
              <a:t> </a:t>
            </a:r>
          </a:p>
        </p:txBody>
      </p:sp>
      <p:sp>
        <p:nvSpPr>
          <p:cNvPr id="501" name="Body text: Arial Regular 14pt in sentence case and black. Body text should not appear smaller than 14pt."/>
          <p:cNvSpPr txBox="1"/>
          <p:nvPr/>
        </p:nvSpPr>
        <p:spPr>
          <a:xfrm>
            <a:off x="933450" y="2354262"/>
            <a:ext cx="7651750" cy="3086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lnSpc>
                <a:spcPts val="1700"/>
              </a:lnSpc>
              <a:spcBef>
                <a:spcPts val="600"/>
              </a:spcBef>
              <a:defRPr sz="1400">
                <a:latin typeface="+mj-lt"/>
                <a:ea typeface="+mj-ea"/>
                <a:cs typeface="+mj-cs"/>
                <a:sym typeface="Calibri"/>
              </a:defRPr>
            </a:lvl1pPr>
          </a:lstStyle>
          <a:p>
            <a:r>
              <a:t>Body text: Arial Regular 14pt in sentence case and black. Body text should not appear smaller than 14pt. </a:t>
            </a:r>
          </a:p>
        </p:txBody>
      </p:sp>
      <p:sp>
        <p:nvSpPr>
          <p:cNvPr id="502" name="Brand fonts"/>
          <p:cNvSpPr txBox="1"/>
          <p:nvPr/>
        </p:nvSpPr>
        <p:spPr>
          <a:xfrm>
            <a:off x="938212" y="501650"/>
            <a:ext cx="7646988" cy="6539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defRPr sz="4400" b="1">
                <a:solidFill>
                  <a:srgbClr val="4F639B"/>
                </a:solidFill>
                <a:latin typeface="+mj-lt"/>
                <a:ea typeface="+mj-ea"/>
                <a:cs typeface="+mj-cs"/>
                <a:sym typeface="Calibri"/>
              </a:defRPr>
            </a:lvl1pPr>
          </a:lstStyle>
          <a:p>
            <a:r>
              <a:t>Brand fonts</a:t>
            </a:r>
          </a:p>
        </p:txBody>
      </p:sp>
      <p:sp>
        <p:nvSpPr>
          <p:cNvPr id="503" name="Numbered list of body text is Arial Regular 14pt in sentence case and black.…"/>
          <p:cNvSpPr txBox="1"/>
          <p:nvPr/>
        </p:nvSpPr>
        <p:spPr>
          <a:xfrm>
            <a:off x="933450" y="3992562"/>
            <a:ext cx="6688138" cy="8166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195262" indent="-195262" algn="r">
              <a:lnSpc>
                <a:spcPts val="1700"/>
              </a:lnSpc>
              <a:spcBef>
                <a:spcPts val="600"/>
              </a:spcBef>
              <a:buSzPct val="100000"/>
              <a:buAutoNum type="arabicPeriod"/>
              <a:defRPr sz="1400">
                <a:latin typeface="+mj-lt"/>
                <a:ea typeface="+mj-ea"/>
                <a:cs typeface="+mj-cs"/>
                <a:sym typeface="Calibri"/>
              </a:defRPr>
            </a:pPr>
            <a:r>
              <a:t>Numbered list of body text is Arial Regular 14pt in sentence case and black.</a:t>
            </a:r>
          </a:p>
          <a:p>
            <a:pPr marL="195262" indent="-195262" algn="r">
              <a:lnSpc>
                <a:spcPts val="1700"/>
              </a:lnSpc>
              <a:spcBef>
                <a:spcPts val="600"/>
              </a:spcBef>
              <a:buSzPct val="100000"/>
              <a:buAutoNum type="arabicPeriod"/>
              <a:defRPr sz="1400">
                <a:latin typeface="+mj-lt"/>
                <a:ea typeface="+mj-ea"/>
                <a:cs typeface="+mj-cs"/>
                <a:sym typeface="Calibri"/>
              </a:defRPr>
            </a:pPr>
            <a:r>
              <a:t>When a numbered list runs over two lines or more, text is to align as per this example line of text. </a:t>
            </a:r>
          </a:p>
        </p:txBody>
      </p:sp>
      <p:pic>
        <p:nvPicPr>
          <p:cNvPr id="504" name="NMC Primary Logo-01.png" descr="NMC Primary Logo-01.png"/>
          <p:cNvPicPr>
            <a:picLocks noChangeAspect="1"/>
          </p:cNvPicPr>
          <p:nvPr/>
        </p:nvPicPr>
        <p:blipFill>
          <a:blip r:embed="rId2"/>
          <a:stretch>
            <a:fillRect/>
          </a:stretch>
        </p:blipFill>
        <p:spPr>
          <a:xfrm>
            <a:off x="7894637" y="330200"/>
            <a:ext cx="960438" cy="471488"/>
          </a:xfrm>
          <a:prstGeom prst="rect">
            <a:avLst/>
          </a:prstGeom>
          <a:ln w="12700">
            <a:miter lim="400000"/>
          </a:ln>
        </p:spPr>
      </p:pic>
      <p:sp>
        <p:nvSpPr>
          <p:cNvPr id="505" name="Bullets are 14pt, sentence case and black.…"/>
          <p:cNvSpPr txBox="1"/>
          <p:nvPr/>
        </p:nvSpPr>
        <p:spPr>
          <a:xfrm>
            <a:off x="935037" y="2820987"/>
            <a:ext cx="7275513" cy="10808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indent="6350" algn="r">
              <a:spcBef>
                <a:spcPts val="300"/>
              </a:spcBef>
              <a:defRPr sz="1400">
                <a:latin typeface="+mj-lt"/>
                <a:ea typeface="+mj-ea"/>
                <a:cs typeface="+mj-cs"/>
                <a:sym typeface="Calibri"/>
              </a:defRPr>
            </a:pPr>
            <a:r>
              <a:t>Bullets are 14pt, sentence case and black.</a:t>
            </a:r>
          </a:p>
          <a:p>
            <a:pPr marL="266700" lvl="1" indent="-133350" algn="r">
              <a:spcBef>
                <a:spcPts val="300"/>
              </a:spcBef>
              <a:buSzPct val="100000"/>
              <a:buFont typeface="Arial"/>
              <a:buChar char="•"/>
              <a:defRPr sz="1400">
                <a:latin typeface="+mj-lt"/>
                <a:ea typeface="+mj-ea"/>
                <a:cs typeface="+mj-cs"/>
                <a:sym typeface="Calibri"/>
              </a:defRPr>
            </a:pPr>
            <a:r>
              <a:t>To create a bullet click the indent icon</a:t>
            </a:r>
          </a:p>
          <a:p>
            <a:pPr marL="403225" lvl="2" indent="-133350" algn="r">
              <a:spcBef>
                <a:spcPts val="300"/>
              </a:spcBef>
              <a:buSzPct val="100000"/>
              <a:buFont typeface="Arial"/>
              <a:buChar char="•"/>
              <a:defRPr sz="1400">
                <a:latin typeface="+mj-lt"/>
                <a:ea typeface="+mj-ea"/>
                <a:cs typeface="+mj-cs"/>
                <a:sym typeface="Calibri"/>
              </a:defRPr>
            </a:pPr>
            <a:r>
              <a:t>Click the indent icon a second time for sub-bullets.</a:t>
            </a:r>
          </a:p>
          <a:p>
            <a:pPr indent="6350" algn="r">
              <a:spcBef>
                <a:spcPts val="300"/>
              </a:spcBef>
              <a:defRPr sz="1400">
                <a:latin typeface="+mj-lt"/>
                <a:ea typeface="+mj-ea"/>
                <a:cs typeface="+mj-cs"/>
                <a:sym typeface="Calibri"/>
              </a:defRPr>
            </a:pPr>
            <a:r>
              <a:t>Clicking the un-indent icon twice returns to body.</a:t>
            </a:r>
          </a:p>
        </p:txBody>
      </p:sp>
      <p:pic>
        <p:nvPicPr>
          <p:cNvPr id="506" name="image.png" descr="image.png"/>
          <p:cNvPicPr>
            <a:picLocks noChangeAspect="1"/>
          </p:cNvPicPr>
          <p:nvPr/>
        </p:nvPicPr>
        <p:blipFill>
          <a:blip r:embed="rId3"/>
          <a:stretch>
            <a:fillRect/>
          </a:stretch>
        </p:blipFill>
        <p:spPr>
          <a:xfrm>
            <a:off x="5843587" y="2965450"/>
            <a:ext cx="1839913" cy="392113"/>
          </a:xfrm>
          <a:prstGeom prst="rect">
            <a:avLst/>
          </a:prstGeom>
          <a:ln w="12700">
            <a:miter lim="400000"/>
          </a:ln>
        </p:spPr>
      </p:pic>
      <p:sp>
        <p:nvSpPr>
          <p:cNvPr id="507" name="Circle"/>
          <p:cNvSpPr/>
          <p:nvPr/>
        </p:nvSpPr>
        <p:spPr>
          <a:xfrm>
            <a:off x="7218362" y="2881312"/>
            <a:ext cx="600076" cy="601663"/>
          </a:xfrm>
          <a:prstGeom prst="ellipse">
            <a:avLst/>
          </a:prstGeom>
          <a:ln w="19050">
            <a:solidFill>
              <a:srgbClr val="4C5F93"/>
            </a:solidFill>
          </a:ln>
          <a:effectLst>
            <a:outerShdw blurRad="38100" dist="23000" dir="5400000" rotWithShape="0">
              <a:srgbClr val="000000">
                <a:alpha val="34997"/>
              </a:srgbClr>
            </a:outerShdw>
          </a:effectLst>
        </p:spPr>
        <p:txBody>
          <a:bodyPr lIns="45719" rIns="45719" anchor="ctr"/>
          <a:lstStyle/>
          <a:p>
            <a:pPr algn="ctr">
              <a:defRPr sz="1200">
                <a:solidFill>
                  <a:srgbClr val="FFFFFF"/>
                </a:solidFill>
                <a:latin typeface="+mj-lt"/>
                <a:ea typeface="+mj-ea"/>
                <a:cs typeface="+mj-cs"/>
                <a:sym typeface="Calibri"/>
              </a:defRPr>
            </a:pPr>
            <a:endParaRPr/>
          </a:p>
        </p:txBody>
      </p:sp>
      <p:pic>
        <p:nvPicPr>
          <p:cNvPr id="508" name="image.png" descr="image.png"/>
          <p:cNvPicPr>
            <a:picLocks noChangeAspect="1"/>
          </p:cNvPicPr>
          <p:nvPr/>
        </p:nvPicPr>
        <p:blipFill>
          <a:blip r:embed="rId3"/>
          <a:stretch>
            <a:fillRect/>
          </a:stretch>
        </p:blipFill>
        <p:spPr>
          <a:xfrm>
            <a:off x="5453062" y="3525837"/>
            <a:ext cx="1797051" cy="382588"/>
          </a:xfrm>
          <a:prstGeom prst="rect">
            <a:avLst/>
          </a:prstGeom>
          <a:ln w="12700">
            <a:miter lim="400000"/>
          </a:ln>
        </p:spPr>
      </p:pic>
      <p:sp>
        <p:nvSpPr>
          <p:cNvPr id="509" name="Circle"/>
          <p:cNvSpPr/>
          <p:nvPr/>
        </p:nvSpPr>
        <p:spPr>
          <a:xfrm>
            <a:off x="6464300" y="3479800"/>
            <a:ext cx="495300" cy="495300"/>
          </a:xfrm>
          <a:prstGeom prst="ellipse">
            <a:avLst/>
          </a:prstGeom>
          <a:ln w="19050">
            <a:solidFill>
              <a:srgbClr val="4A7EBB"/>
            </a:solidFill>
          </a:ln>
          <a:effectLst>
            <a:outerShdw blurRad="38100" dist="23000" dir="5400000" rotWithShape="0">
              <a:srgbClr val="000000">
                <a:alpha val="34997"/>
              </a:srgbClr>
            </a:outerShdw>
          </a:effectLst>
        </p:spPr>
        <p:txBody>
          <a:bodyPr lIns="45719" rIns="45719" anchor="ctr"/>
          <a:lstStyle/>
          <a:p>
            <a:pPr algn="ctr">
              <a:defRPr sz="1200">
                <a:solidFill>
                  <a:srgbClr val="FFFFFF"/>
                </a:solidFill>
                <a:latin typeface="+mj-lt"/>
                <a:ea typeface="+mj-ea"/>
                <a:cs typeface="+mj-cs"/>
                <a:sym typeface="Calibri"/>
              </a:defRPr>
            </a:pPr>
            <a:endParaRPr/>
          </a:p>
        </p:txBody>
      </p:sp>
      <p:sp>
        <p:nvSpPr>
          <p:cNvPr id="510" name="Title Text"/>
          <p:cNvSpPr txBox="1">
            <a:spLocks noGrp="1"/>
          </p:cNvSpPr>
          <p:nvPr>
            <p:ph type="title"/>
          </p:nvPr>
        </p:nvSpPr>
        <p:spPr>
          <a:xfrm>
            <a:off x="457200" y="360362"/>
            <a:ext cx="6618288" cy="857251"/>
          </a:xfrm>
          <a:prstGeom prst="rect">
            <a:avLst/>
          </a:prstGeom>
        </p:spPr>
        <p:txBody>
          <a:bodyPr>
            <a:normAutofit/>
          </a:bodyPr>
          <a:lstStyle/>
          <a:p>
            <a:r>
              <a:t>Title Text</a:t>
            </a:r>
          </a:p>
        </p:txBody>
      </p:sp>
      <p:sp>
        <p:nvSpPr>
          <p:cNvPr id="511" name="Body Level One…"/>
          <p:cNvSpPr txBox="1">
            <a:spLocks noGrp="1"/>
          </p:cNvSpPr>
          <p:nvPr>
            <p:ph type="body" idx="1"/>
          </p:nvPr>
        </p:nvSpPr>
        <p:spPr>
          <a:xfrm>
            <a:off x="457200" y="1433512"/>
            <a:ext cx="8174038" cy="31607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512" name="Slide Number"/>
          <p:cNvSpPr txBox="1">
            <a:spLocks noGrp="1"/>
          </p:cNvSpPr>
          <p:nvPr>
            <p:ph type="sldNum" sz="quarter" idx="2"/>
          </p:nvPr>
        </p:nvSpPr>
        <p:spPr>
          <a:xfrm>
            <a:off x="8328515" y="4813300"/>
            <a:ext cx="232873" cy="204467"/>
          </a:xfrm>
          <a:prstGeom prst="rect">
            <a:avLst/>
          </a:prstGeom>
        </p:spPr>
        <p:txBody>
          <a:bodyPr lIns="45718" tIns="45718" rIns="45718" bIns="45718"/>
          <a:lstStyle>
            <a:lvl1pPr>
              <a:defRPr>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519" name="Rectangle"/>
          <p:cNvSpPr/>
          <p:nvPr/>
        </p:nvSpPr>
        <p:spPr>
          <a:xfrm>
            <a:off x="0" y="-1"/>
            <a:ext cx="495300" cy="5143502"/>
          </a:xfrm>
          <a:prstGeom prst="rect">
            <a:avLst/>
          </a:prstGeom>
          <a:solidFill>
            <a:srgbClr val="4F639B"/>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sp>
        <p:nvSpPr>
          <p:cNvPr id="520" name="Rectangle"/>
          <p:cNvSpPr/>
          <p:nvPr/>
        </p:nvSpPr>
        <p:spPr>
          <a:xfrm rot="5400000">
            <a:off x="8575675" y="4416425"/>
            <a:ext cx="171450" cy="965200"/>
          </a:xfrm>
          <a:prstGeom prst="rect">
            <a:avLst/>
          </a:prstGeom>
          <a:solidFill>
            <a:srgbClr val="4F639B"/>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sp>
        <p:nvSpPr>
          <p:cNvPr id="521" name="Slides within the presentation make use of the NMC brand colours to connect titles, sections  and content.…"/>
          <p:cNvSpPr txBox="1"/>
          <p:nvPr/>
        </p:nvSpPr>
        <p:spPr>
          <a:xfrm>
            <a:off x="933450" y="1420812"/>
            <a:ext cx="3771900" cy="17564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r">
              <a:lnSpc>
                <a:spcPts val="1700"/>
              </a:lnSpc>
              <a:spcBef>
                <a:spcPts val="600"/>
              </a:spcBef>
              <a:defRPr sz="1400">
                <a:latin typeface="+mj-lt"/>
                <a:ea typeface="+mj-ea"/>
                <a:cs typeface="+mj-cs"/>
                <a:sym typeface="Calibri"/>
              </a:defRPr>
            </a:pPr>
            <a:r>
              <a:t>Slides within the presentation make use of the NMC brand colours to connect titles, sections </a:t>
            </a:r>
            <a:br/>
            <a:r>
              <a:t>and content. </a:t>
            </a:r>
          </a:p>
          <a:p>
            <a:pPr algn="r">
              <a:lnSpc>
                <a:spcPts val="1700"/>
              </a:lnSpc>
              <a:spcBef>
                <a:spcPts val="600"/>
              </a:spcBef>
              <a:defRPr sz="1400">
                <a:latin typeface="+mj-lt"/>
                <a:ea typeface="+mj-ea"/>
                <a:cs typeface="+mj-cs"/>
                <a:sym typeface="Calibri"/>
              </a:defRPr>
            </a:pPr>
            <a:r>
              <a:t>Colour is applied to title text and is complimented with accent stripes to the left and right, as well as the pagination tab and footer to achieve this. </a:t>
            </a:r>
          </a:p>
          <a:p>
            <a:pPr algn="r">
              <a:lnSpc>
                <a:spcPts val="1700"/>
              </a:lnSpc>
              <a:spcBef>
                <a:spcPts val="600"/>
              </a:spcBef>
              <a:defRPr sz="1400">
                <a:latin typeface="+mj-lt"/>
                <a:ea typeface="+mj-ea"/>
                <a:cs typeface="+mj-cs"/>
                <a:sym typeface="Calibri"/>
              </a:defRPr>
            </a:pPr>
            <a:r>
              <a:t>RGB values for the colours are to be used.</a:t>
            </a:r>
          </a:p>
        </p:txBody>
      </p:sp>
      <p:sp>
        <p:nvSpPr>
          <p:cNvPr id="522" name="Rectangle"/>
          <p:cNvSpPr/>
          <p:nvPr/>
        </p:nvSpPr>
        <p:spPr>
          <a:xfrm>
            <a:off x="4897437" y="1509712"/>
            <a:ext cx="1652588" cy="1190626"/>
          </a:xfrm>
          <a:prstGeom prst="rect">
            <a:avLst/>
          </a:prstGeom>
          <a:solidFill>
            <a:srgbClr val="4F639B"/>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sp>
        <p:nvSpPr>
          <p:cNvPr id="523" name="Rectangle"/>
          <p:cNvSpPr/>
          <p:nvPr/>
        </p:nvSpPr>
        <p:spPr>
          <a:xfrm>
            <a:off x="6938962" y="1509712"/>
            <a:ext cx="1652588" cy="1190626"/>
          </a:xfrm>
          <a:prstGeom prst="rect">
            <a:avLst/>
          </a:prstGeom>
          <a:solidFill>
            <a:srgbClr val="48A235"/>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sp>
        <p:nvSpPr>
          <p:cNvPr id="524" name="Rectangle"/>
          <p:cNvSpPr/>
          <p:nvPr/>
        </p:nvSpPr>
        <p:spPr>
          <a:xfrm>
            <a:off x="4897437" y="2892425"/>
            <a:ext cx="1652588" cy="1192213"/>
          </a:xfrm>
          <a:prstGeom prst="rect">
            <a:avLst/>
          </a:prstGeom>
          <a:solidFill>
            <a:srgbClr val="3AACB9"/>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sp>
        <p:nvSpPr>
          <p:cNvPr id="525" name="Rectangle"/>
          <p:cNvSpPr/>
          <p:nvPr/>
        </p:nvSpPr>
        <p:spPr>
          <a:xfrm>
            <a:off x="6938962" y="2892425"/>
            <a:ext cx="1652588" cy="1192213"/>
          </a:xfrm>
          <a:prstGeom prst="rect">
            <a:avLst/>
          </a:prstGeom>
          <a:solidFill>
            <a:srgbClr val="D95427"/>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sp>
        <p:nvSpPr>
          <p:cNvPr id="526" name="R103 G115 B182"/>
          <p:cNvSpPr txBox="1"/>
          <p:nvPr/>
        </p:nvSpPr>
        <p:spPr>
          <a:xfrm>
            <a:off x="5086350" y="1982787"/>
            <a:ext cx="1344613" cy="3086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lnSpc>
                <a:spcPts val="1700"/>
              </a:lnSpc>
              <a:spcBef>
                <a:spcPts val="600"/>
              </a:spcBef>
              <a:defRPr sz="1400">
                <a:solidFill>
                  <a:srgbClr val="FFFFFF"/>
                </a:solidFill>
                <a:latin typeface="+mj-lt"/>
                <a:ea typeface="+mj-ea"/>
                <a:cs typeface="+mj-cs"/>
                <a:sym typeface="Calibri"/>
              </a:defRPr>
            </a:lvl1pPr>
          </a:lstStyle>
          <a:p>
            <a:r>
              <a:t>R103 G115 B182</a:t>
            </a:r>
          </a:p>
        </p:txBody>
      </p:sp>
      <p:sp>
        <p:nvSpPr>
          <p:cNvPr id="527" name="R86 G170 B28"/>
          <p:cNvSpPr txBox="1"/>
          <p:nvPr/>
        </p:nvSpPr>
        <p:spPr>
          <a:xfrm>
            <a:off x="7196137" y="1982787"/>
            <a:ext cx="1158876" cy="3086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lnSpc>
                <a:spcPts val="1700"/>
              </a:lnSpc>
              <a:spcBef>
                <a:spcPts val="600"/>
              </a:spcBef>
              <a:defRPr sz="1400">
                <a:solidFill>
                  <a:srgbClr val="FFFFFF"/>
                </a:solidFill>
                <a:latin typeface="+mj-lt"/>
                <a:ea typeface="+mj-ea"/>
                <a:cs typeface="+mj-cs"/>
                <a:sym typeface="Calibri"/>
              </a:defRPr>
            </a:lvl1pPr>
          </a:lstStyle>
          <a:p>
            <a:r>
              <a:t>R86 G170 B28</a:t>
            </a:r>
          </a:p>
        </p:txBody>
      </p:sp>
      <p:sp>
        <p:nvSpPr>
          <p:cNvPr id="528" name="R0 G183 B198"/>
          <p:cNvSpPr txBox="1"/>
          <p:nvPr/>
        </p:nvSpPr>
        <p:spPr>
          <a:xfrm>
            <a:off x="5124450" y="3359150"/>
            <a:ext cx="1343025" cy="3086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lnSpc>
                <a:spcPts val="1700"/>
              </a:lnSpc>
              <a:spcBef>
                <a:spcPts val="600"/>
              </a:spcBef>
              <a:defRPr sz="1400">
                <a:solidFill>
                  <a:srgbClr val="FFFFFF"/>
                </a:solidFill>
                <a:latin typeface="+mj-lt"/>
                <a:ea typeface="+mj-ea"/>
                <a:cs typeface="+mj-cs"/>
                <a:sym typeface="Calibri"/>
              </a:defRPr>
            </a:lvl1pPr>
          </a:lstStyle>
          <a:p>
            <a:r>
              <a:t>R0 G183 B198</a:t>
            </a:r>
          </a:p>
        </p:txBody>
      </p:sp>
      <p:sp>
        <p:nvSpPr>
          <p:cNvPr id="529" name="R247 G73 B2"/>
          <p:cNvSpPr txBox="1"/>
          <p:nvPr/>
        </p:nvSpPr>
        <p:spPr>
          <a:xfrm>
            <a:off x="7253287" y="3351212"/>
            <a:ext cx="1157288" cy="3086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lnSpc>
                <a:spcPts val="1700"/>
              </a:lnSpc>
              <a:spcBef>
                <a:spcPts val="600"/>
              </a:spcBef>
              <a:defRPr sz="1400">
                <a:solidFill>
                  <a:srgbClr val="FFFFFF"/>
                </a:solidFill>
                <a:latin typeface="+mj-lt"/>
                <a:ea typeface="+mj-ea"/>
                <a:cs typeface="+mj-cs"/>
                <a:sym typeface="Calibri"/>
              </a:defRPr>
            </a:lvl1pPr>
          </a:lstStyle>
          <a:p>
            <a:r>
              <a:t>R247 G73 B2</a:t>
            </a:r>
          </a:p>
        </p:txBody>
      </p:sp>
      <p:sp>
        <p:nvSpPr>
          <p:cNvPr id="530" name="Brand colours"/>
          <p:cNvSpPr txBox="1"/>
          <p:nvPr/>
        </p:nvSpPr>
        <p:spPr>
          <a:xfrm>
            <a:off x="938212" y="501650"/>
            <a:ext cx="7646988" cy="6539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defRPr sz="4400" b="1">
                <a:solidFill>
                  <a:srgbClr val="4F639B"/>
                </a:solidFill>
                <a:latin typeface="+mj-lt"/>
                <a:ea typeface="+mj-ea"/>
                <a:cs typeface="+mj-cs"/>
                <a:sym typeface="Calibri"/>
              </a:defRPr>
            </a:lvl1pPr>
          </a:lstStyle>
          <a:p>
            <a:r>
              <a:t>Brand colours</a:t>
            </a:r>
          </a:p>
        </p:txBody>
      </p:sp>
      <p:pic>
        <p:nvPicPr>
          <p:cNvPr id="531" name="NMC Primary Logo-01.png" descr="NMC Primary Logo-01.png"/>
          <p:cNvPicPr>
            <a:picLocks noChangeAspect="1"/>
          </p:cNvPicPr>
          <p:nvPr/>
        </p:nvPicPr>
        <p:blipFill>
          <a:blip r:embed="rId2"/>
          <a:stretch>
            <a:fillRect/>
          </a:stretch>
        </p:blipFill>
        <p:spPr>
          <a:xfrm>
            <a:off x="7894637" y="330200"/>
            <a:ext cx="960438" cy="471488"/>
          </a:xfrm>
          <a:prstGeom prst="rect">
            <a:avLst/>
          </a:prstGeom>
          <a:ln w="12700">
            <a:miter lim="400000"/>
          </a:ln>
        </p:spPr>
      </p:pic>
      <p:sp>
        <p:nvSpPr>
          <p:cNvPr id="532" name="Title Text"/>
          <p:cNvSpPr txBox="1">
            <a:spLocks noGrp="1"/>
          </p:cNvSpPr>
          <p:nvPr>
            <p:ph type="title"/>
          </p:nvPr>
        </p:nvSpPr>
        <p:spPr>
          <a:xfrm>
            <a:off x="457200" y="360362"/>
            <a:ext cx="6618288" cy="857251"/>
          </a:xfrm>
          <a:prstGeom prst="rect">
            <a:avLst/>
          </a:prstGeom>
        </p:spPr>
        <p:txBody>
          <a:bodyPr>
            <a:normAutofit/>
          </a:bodyPr>
          <a:lstStyle/>
          <a:p>
            <a:r>
              <a:t>Title Text</a:t>
            </a:r>
          </a:p>
        </p:txBody>
      </p:sp>
      <p:sp>
        <p:nvSpPr>
          <p:cNvPr id="533" name="Body Level One…"/>
          <p:cNvSpPr txBox="1">
            <a:spLocks noGrp="1"/>
          </p:cNvSpPr>
          <p:nvPr>
            <p:ph type="body" idx="1"/>
          </p:nvPr>
        </p:nvSpPr>
        <p:spPr>
          <a:xfrm>
            <a:off x="457200" y="1433512"/>
            <a:ext cx="8174038" cy="31607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534" name="Slide Number"/>
          <p:cNvSpPr txBox="1">
            <a:spLocks noGrp="1"/>
          </p:cNvSpPr>
          <p:nvPr>
            <p:ph type="sldNum" sz="quarter" idx="2"/>
          </p:nvPr>
        </p:nvSpPr>
        <p:spPr>
          <a:xfrm>
            <a:off x="8328515" y="4813300"/>
            <a:ext cx="232873" cy="204467"/>
          </a:xfrm>
          <a:prstGeom prst="rect">
            <a:avLst/>
          </a:prstGeom>
        </p:spPr>
        <p:txBody>
          <a:bodyPr lIns="45718" tIns="45718" rIns="45718" bIns="45718"/>
          <a:lstStyle>
            <a:lvl1pPr>
              <a:defRPr>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541" name="Rectangle"/>
          <p:cNvSpPr/>
          <p:nvPr/>
        </p:nvSpPr>
        <p:spPr>
          <a:xfrm>
            <a:off x="0" y="-1"/>
            <a:ext cx="495300" cy="5143502"/>
          </a:xfrm>
          <a:prstGeom prst="rect">
            <a:avLst/>
          </a:prstGeom>
          <a:solidFill>
            <a:srgbClr val="4F639B"/>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sp>
        <p:nvSpPr>
          <p:cNvPr id="542" name="Rectangle"/>
          <p:cNvSpPr/>
          <p:nvPr/>
        </p:nvSpPr>
        <p:spPr>
          <a:xfrm rot="5400000">
            <a:off x="8575675" y="4416425"/>
            <a:ext cx="171450" cy="965200"/>
          </a:xfrm>
          <a:prstGeom prst="rect">
            <a:avLst/>
          </a:prstGeom>
          <a:solidFill>
            <a:srgbClr val="4F639B"/>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sp>
        <p:nvSpPr>
          <p:cNvPr id="543" name="Templates are available in purple, green, teal and orange. An example below shows two variations for a title slide and how subsequent content can be displayed either left or  right aligned.…"/>
          <p:cNvSpPr txBox="1"/>
          <p:nvPr/>
        </p:nvSpPr>
        <p:spPr>
          <a:xfrm>
            <a:off x="933450" y="1420812"/>
            <a:ext cx="7651750" cy="10325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r">
              <a:lnSpc>
                <a:spcPts val="1700"/>
              </a:lnSpc>
              <a:spcBef>
                <a:spcPts val="600"/>
              </a:spcBef>
              <a:defRPr sz="1400">
                <a:latin typeface="+mj-lt"/>
                <a:ea typeface="+mj-ea"/>
                <a:cs typeface="+mj-cs"/>
                <a:sym typeface="Calibri"/>
              </a:defRPr>
            </a:pPr>
            <a:r>
              <a:t>Templates are available in purple, green, teal and orange. An example below shows two variations for a title slide and how subsequent content can be displayed either left or </a:t>
            </a:r>
            <a:br/>
            <a:r>
              <a:t>right aligned. </a:t>
            </a:r>
          </a:p>
          <a:p>
            <a:pPr algn="r">
              <a:lnSpc>
                <a:spcPts val="1700"/>
              </a:lnSpc>
              <a:spcBef>
                <a:spcPts val="600"/>
              </a:spcBef>
              <a:defRPr sz="1400">
                <a:latin typeface="+mj-lt"/>
                <a:ea typeface="+mj-ea"/>
                <a:cs typeface="+mj-cs"/>
                <a:sym typeface="Calibri"/>
              </a:defRPr>
            </a:pPr>
            <a:r>
              <a:t>When moving into a new section, a new colour template could be used.</a:t>
            </a:r>
          </a:p>
        </p:txBody>
      </p:sp>
      <p:pic>
        <p:nvPicPr>
          <p:cNvPr id="544" name="1.png" descr="1.png"/>
          <p:cNvPicPr>
            <a:picLocks noChangeAspect="1"/>
          </p:cNvPicPr>
          <p:nvPr/>
        </p:nvPicPr>
        <p:blipFill>
          <a:blip r:embed="rId2"/>
          <a:stretch>
            <a:fillRect/>
          </a:stretch>
        </p:blipFill>
        <p:spPr>
          <a:xfrm>
            <a:off x="892175" y="2698750"/>
            <a:ext cx="1458913" cy="1050925"/>
          </a:xfrm>
          <a:prstGeom prst="rect">
            <a:avLst/>
          </a:prstGeom>
          <a:ln>
            <a:solidFill>
              <a:srgbClr val="000000"/>
            </a:solidFill>
          </a:ln>
        </p:spPr>
      </p:pic>
      <p:pic>
        <p:nvPicPr>
          <p:cNvPr id="545" name="2.png" descr="2.png"/>
          <p:cNvPicPr>
            <a:picLocks noChangeAspect="1"/>
          </p:cNvPicPr>
          <p:nvPr/>
        </p:nvPicPr>
        <p:blipFill>
          <a:blip r:embed="rId3"/>
          <a:stretch>
            <a:fillRect/>
          </a:stretch>
        </p:blipFill>
        <p:spPr>
          <a:xfrm>
            <a:off x="2492375" y="2698750"/>
            <a:ext cx="1460500" cy="1050925"/>
          </a:xfrm>
          <a:prstGeom prst="rect">
            <a:avLst/>
          </a:prstGeom>
          <a:ln>
            <a:solidFill>
              <a:srgbClr val="000000"/>
            </a:solidFill>
          </a:ln>
        </p:spPr>
      </p:pic>
      <p:pic>
        <p:nvPicPr>
          <p:cNvPr id="546" name="3.png" descr="3.png"/>
          <p:cNvPicPr>
            <a:picLocks noChangeAspect="1"/>
          </p:cNvPicPr>
          <p:nvPr/>
        </p:nvPicPr>
        <p:blipFill>
          <a:blip r:embed="rId4"/>
          <a:stretch>
            <a:fillRect/>
          </a:stretch>
        </p:blipFill>
        <p:spPr>
          <a:xfrm>
            <a:off x="4129087" y="2698750"/>
            <a:ext cx="1460501" cy="1050925"/>
          </a:xfrm>
          <a:prstGeom prst="rect">
            <a:avLst/>
          </a:prstGeom>
          <a:ln>
            <a:solidFill>
              <a:srgbClr val="000000"/>
            </a:solidFill>
          </a:ln>
        </p:spPr>
      </p:pic>
      <p:pic>
        <p:nvPicPr>
          <p:cNvPr id="547" name="4.png" descr="4.png"/>
          <p:cNvPicPr>
            <a:picLocks noChangeAspect="1"/>
          </p:cNvPicPr>
          <p:nvPr/>
        </p:nvPicPr>
        <p:blipFill>
          <a:blip r:embed="rId5"/>
          <a:stretch>
            <a:fillRect/>
          </a:stretch>
        </p:blipFill>
        <p:spPr>
          <a:xfrm>
            <a:off x="5729287" y="2698750"/>
            <a:ext cx="1455738" cy="1050925"/>
          </a:xfrm>
          <a:prstGeom prst="rect">
            <a:avLst/>
          </a:prstGeom>
          <a:ln>
            <a:solidFill>
              <a:srgbClr val="000000"/>
            </a:solidFill>
          </a:ln>
        </p:spPr>
      </p:pic>
      <p:pic>
        <p:nvPicPr>
          <p:cNvPr id="548" name="Screenshot 2019-05-29 at 12.04.58.png" descr="Screenshot 2019-05-29 at 12.04.58.png"/>
          <p:cNvPicPr>
            <a:picLocks noChangeAspect="1"/>
          </p:cNvPicPr>
          <p:nvPr/>
        </p:nvPicPr>
        <p:blipFill>
          <a:blip r:embed="rId6"/>
          <a:stretch>
            <a:fillRect/>
          </a:stretch>
        </p:blipFill>
        <p:spPr>
          <a:xfrm>
            <a:off x="7318375" y="2698750"/>
            <a:ext cx="1458913" cy="1050925"/>
          </a:xfrm>
          <a:prstGeom prst="rect">
            <a:avLst/>
          </a:prstGeom>
          <a:ln>
            <a:solidFill>
              <a:srgbClr val="000000"/>
            </a:solidFill>
          </a:ln>
        </p:spPr>
      </p:pic>
      <p:sp>
        <p:nvSpPr>
          <p:cNvPr id="549" name="Templates"/>
          <p:cNvSpPr txBox="1"/>
          <p:nvPr/>
        </p:nvSpPr>
        <p:spPr>
          <a:xfrm>
            <a:off x="938212" y="501650"/>
            <a:ext cx="7646988" cy="6539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defRPr sz="4400" b="1">
                <a:solidFill>
                  <a:srgbClr val="4F639B"/>
                </a:solidFill>
                <a:latin typeface="+mj-lt"/>
                <a:ea typeface="+mj-ea"/>
                <a:cs typeface="+mj-cs"/>
                <a:sym typeface="Calibri"/>
              </a:defRPr>
            </a:lvl1pPr>
          </a:lstStyle>
          <a:p>
            <a:r>
              <a:t>Templates</a:t>
            </a:r>
          </a:p>
        </p:txBody>
      </p:sp>
      <p:pic>
        <p:nvPicPr>
          <p:cNvPr id="550" name="NMC Primary Logo-01.png" descr="NMC Primary Logo-01.png"/>
          <p:cNvPicPr>
            <a:picLocks noChangeAspect="1"/>
          </p:cNvPicPr>
          <p:nvPr/>
        </p:nvPicPr>
        <p:blipFill>
          <a:blip r:embed="rId7"/>
          <a:stretch>
            <a:fillRect/>
          </a:stretch>
        </p:blipFill>
        <p:spPr>
          <a:xfrm>
            <a:off x="7894637" y="330200"/>
            <a:ext cx="960438" cy="471488"/>
          </a:xfrm>
          <a:prstGeom prst="rect">
            <a:avLst/>
          </a:prstGeom>
          <a:ln w="12700">
            <a:miter lim="400000"/>
          </a:ln>
        </p:spPr>
      </p:pic>
      <p:sp>
        <p:nvSpPr>
          <p:cNvPr id="551" name="Title Text"/>
          <p:cNvSpPr txBox="1">
            <a:spLocks noGrp="1"/>
          </p:cNvSpPr>
          <p:nvPr>
            <p:ph type="title"/>
          </p:nvPr>
        </p:nvSpPr>
        <p:spPr>
          <a:xfrm>
            <a:off x="457200" y="360362"/>
            <a:ext cx="6618288" cy="857251"/>
          </a:xfrm>
          <a:prstGeom prst="rect">
            <a:avLst/>
          </a:prstGeom>
        </p:spPr>
        <p:txBody>
          <a:bodyPr>
            <a:normAutofit/>
          </a:bodyPr>
          <a:lstStyle/>
          <a:p>
            <a:r>
              <a:t>Title Text</a:t>
            </a:r>
          </a:p>
        </p:txBody>
      </p:sp>
      <p:sp>
        <p:nvSpPr>
          <p:cNvPr id="552" name="Body Level One…"/>
          <p:cNvSpPr txBox="1">
            <a:spLocks noGrp="1"/>
          </p:cNvSpPr>
          <p:nvPr>
            <p:ph type="body" idx="1"/>
          </p:nvPr>
        </p:nvSpPr>
        <p:spPr>
          <a:xfrm>
            <a:off x="457200" y="1433512"/>
            <a:ext cx="8174038" cy="31607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553" name="Slide Number"/>
          <p:cNvSpPr txBox="1">
            <a:spLocks noGrp="1"/>
          </p:cNvSpPr>
          <p:nvPr>
            <p:ph type="sldNum" sz="quarter" idx="2"/>
          </p:nvPr>
        </p:nvSpPr>
        <p:spPr>
          <a:xfrm>
            <a:off x="8328515" y="4813300"/>
            <a:ext cx="232873" cy="204467"/>
          </a:xfrm>
          <a:prstGeom prst="rect">
            <a:avLst/>
          </a:prstGeom>
        </p:spPr>
        <p:txBody>
          <a:bodyPr lIns="45718" tIns="45718" rIns="45718" bIns="45718"/>
          <a:lstStyle>
            <a:lvl1pPr>
              <a:defRPr>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560" name="Rectangle"/>
          <p:cNvSpPr/>
          <p:nvPr/>
        </p:nvSpPr>
        <p:spPr>
          <a:xfrm>
            <a:off x="0" y="-1"/>
            <a:ext cx="495300" cy="5143502"/>
          </a:xfrm>
          <a:prstGeom prst="rect">
            <a:avLst/>
          </a:prstGeom>
          <a:solidFill>
            <a:srgbClr val="4F639B"/>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sp>
        <p:nvSpPr>
          <p:cNvPr id="561" name="Rectangle"/>
          <p:cNvSpPr/>
          <p:nvPr/>
        </p:nvSpPr>
        <p:spPr>
          <a:xfrm rot="5400000">
            <a:off x="8575675" y="4416425"/>
            <a:ext cx="171450" cy="965200"/>
          </a:xfrm>
          <a:prstGeom prst="rect">
            <a:avLst/>
          </a:prstGeom>
          <a:solidFill>
            <a:srgbClr val="4F639B"/>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sp>
        <p:nvSpPr>
          <p:cNvPr id="562" name="Alternate cover pages are available. Whenever possible, patients are the focus with the nurse, midwife or nursing associate positioned behind the purple overlay."/>
          <p:cNvSpPr txBox="1"/>
          <p:nvPr/>
        </p:nvSpPr>
        <p:spPr>
          <a:xfrm>
            <a:off x="933450" y="1420812"/>
            <a:ext cx="7651750" cy="5245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lnSpc>
                <a:spcPts val="1700"/>
              </a:lnSpc>
              <a:spcBef>
                <a:spcPts val="600"/>
              </a:spcBef>
              <a:defRPr sz="1400">
                <a:latin typeface="+mj-lt"/>
                <a:ea typeface="+mj-ea"/>
                <a:cs typeface="+mj-cs"/>
                <a:sym typeface="Calibri"/>
              </a:defRPr>
            </a:lvl1pPr>
          </a:lstStyle>
          <a:p>
            <a:r>
              <a:t>Alternate cover pages are available. Whenever possible, patients are the focus with the nurse, midwife or nursing associate positioned behind the purple overlay.  </a:t>
            </a:r>
          </a:p>
        </p:txBody>
      </p:sp>
      <p:sp>
        <p:nvSpPr>
          <p:cNvPr id="563" name="Templates"/>
          <p:cNvSpPr txBox="1"/>
          <p:nvPr/>
        </p:nvSpPr>
        <p:spPr>
          <a:xfrm>
            <a:off x="938212" y="501650"/>
            <a:ext cx="7646988" cy="6539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defRPr sz="4400" b="1">
                <a:solidFill>
                  <a:srgbClr val="4F639B"/>
                </a:solidFill>
                <a:latin typeface="+mj-lt"/>
                <a:ea typeface="+mj-ea"/>
                <a:cs typeface="+mj-cs"/>
                <a:sym typeface="Calibri"/>
              </a:defRPr>
            </a:lvl1pPr>
          </a:lstStyle>
          <a:p>
            <a:r>
              <a:t>Templates</a:t>
            </a:r>
          </a:p>
        </p:txBody>
      </p:sp>
      <p:pic>
        <p:nvPicPr>
          <p:cNvPr id="564" name="Screenshot 2019-06-10 at 11.17.22.png" descr="Screenshot 2019-06-10 at 11.17.22.png"/>
          <p:cNvPicPr>
            <a:picLocks noChangeAspect="1"/>
          </p:cNvPicPr>
          <p:nvPr/>
        </p:nvPicPr>
        <p:blipFill>
          <a:blip r:embed="rId2"/>
          <a:stretch>
            <a:fillRect/>
          </a:stretch>
        </p:blipFill>
        <p:spPr>
          <a:xfrm>
            <a:off x="887412" y="2101850"/>
            <a:ext cx="1463676" cy="1009650"/>
          </a:xfrm>
          <a:prstGeom prst="rect">
            <a:avLst/>
          </a:prstGeom>
          <a:ln>
            <a:solidFill>
              <a:srgbClr val="000000"/>
            </a:solidFill>
          </a:ln>
        </p:spPr>
      </p:pic>
      <p:pic>
        <p:nvPicPr>
          <p:cNvPr id="565" name="Screenshot 2019-06-10 at 11.17.34.png" descr="Screenshot 2019-06-10 at 11.17.34.png"/>
          <p:cNvPicPr>
            <a:picLocks noChangeAspect="1"/>
          </p:cNvPicPr>
          <p:nvPr/>
        </p:nvPicPr>
        <p:blipFill>
          <a:blip r:embed="rId3"/>
          <a:stretch>
            <a:fillRect/>
          </a:stretch>
        </p:blipFill>
        <p:spPr>
          <a:xfrm>
            <a:off x="2492375" y="2101850"/>
            <a:ext cx="1460500" cy="1009650"/>
          </a:xfrm>
          <a:prstGeom prst="rect">
            <a:avLst/>
          </a:prstGeom>
          <a:ln>
            <a:solidFill>
              <a:srgbClr val="000000"/>
            </a:solidFill>
          </a:ln>
        </p:spPr>
      </p:pic>
      <p:pic>
        <p:nvPicPr>
          <p:cNvPr id="566" name="Screenshot 2019-06-10 at 11.17.45.png" descr="Screenshot 2019-06-10 at 11.17.45.png"/>
          <p:cNvPicPr>
            <a:picLocks noChangeAspect="1"/>
          </p:cNvPicPr>
          <p:nvPr/>
        </p:nvPicPr>
        <p:blipFill>
          <a:blip r:embed="rId4"/>
          <a:stretch>
            <a:fillRect/>
          </a:stretch>
        </p:blipFill>
        <p:spPr>
          <a:xfrm>
            <a:off x="4129087" y="2101850"/>
            <a:ext cx="1463676" cy="1009650"/>
          </a:xfrm>
          <a:prstGeom prst="rect">
            <a:avLst/>
          </a:prstGeom>
          <a:ln>
            <a:solidFill>
              <a:srgbClr val="000000"/>
            </a:solidFill>
          </a:ln>
        </p:spPr>
      </p:pic>
      <p:pic>
        <p:nvPicPr>
          <p:cNvPr id="567" name="Screenshot 2019-06-10 at 11.17.56.png" descr="Screenshot 2019-06-10 at 11.17.56.png"/>
          <p:cNvPicPr>
            <a:picLocks noChangeAspect="1"/>
          </p:cNvPicPr>
          <p:nvPr/>
        </p:nvPicPr>
        <p:blipFill>
          <a:blip r:embed="rId5"/>
          <a:stretch>
            <a:fillRect/>
          </a:stretch>
        </p:blipFill>
        <p:spPr>
          <a:xfrm>
            <a:off x="5753100" y="2100262"/>
            <a:ext cx="1462088" cy="1011238"/>
          </a:xfrm>
          <a:prstGeom prst="rect">
            <a:avLst/>
          </a:prstGeom>
          <a:ln>
            <a:solidFill>
              <a:srgbClr val="000000"/>
            </a:solidFill>
          </a:ln>
        </p:spPr>
      </p:pic>
      <p:pic>
        <p:nvPicPr>
          <p:cNvPr id="568" name="Screenshot 2019-06-10 at 11.18.11.png" descr="Screenshot 2019-06-10 at 11.18.11.png"/>
          <p:cNvPicPr>
            <a:picLocks noChangeAspect="1"/>
          </p:cNvPicPr>
          <p:nvPr/>
        </p:nvPicPr>
        <p:blipFill>
          <a:blip r:embed="rId6"/>
          <a:stretch>
            <a:fillRect/>
          </a:stretch>
        </p:blipFill>
        <p:spPr>
          <a:xfrm>
            <a:off x="2490787" y="3292475"/>
            <a:ext cx="1462088" cy="1009650"/>
          </a:xfrm>
          <a:prstGeom prst="rect">
            <a:avLst/>
          </a:prstGeom>
          <a:ln>
            <a:solidFill>
              <a:srgbClr val="000000"/>
            </a:solidFill>
          </a:ln>
        </p:spPr>
      </p:pic>
      <p:pic>
        <p:nvPicPr>
          <p:cNvPr id="569" name="Screenshot 2019-06-10 at 11.18.23.png" descr="Screenshot 2019-06-10 at 11.18.23.png"/>
          <p:cNvPicPr>
            <a:picLocks noChangeAspect="1"/>
          </p:cNvPicPr>
          <p:nvPr/>
        </p:nvPicPr>
        <p:blipFill>
          <a:blip r:embed="rId7"/>
          <a:stretch>
            <a:fillRect/>
          </a:stretch>
        </p:blipFill>
        <p:spPr>
          <a:xfrm>
            <a:off x="4130675" y="3292475"/>
            <a:ext cx="1462088" cy="1009650"/>
          </a:xfrm>
          <a:prstGeom prst="rect">
            <a:avLst/>
          </a:prstGeom>
          <a:ln>
            <a:solidFill>
              <a:srgbClr val="000000"/>
            </a:solidFill>
          </a:ln>
        </p:spPr>
      </p:pic>
      <p:pic>
        <p:nvPicPr>
          <p:cNvPr id="570" name="NMC Primary Logo-01.png" descr="NMC Primary Logo-01.png"/>
          <p:cNvPicPr>
            <a:picLocks noChangeAspect="1"/>
          </p:cNvPicPr>
          <p:nvPr/>
        </p:nvPicPr>
        <p:blipFill>
          <a:blip r:embed="rId8"/>
          <a:stretch>
            <a:fillRect/>
          </a:stretch>
        </p:blipFill>
        <p:spPr>
          <a:xfrm>
            <a:off x="7894637" y="330200"/>
            <a:ext cx="960438" cy="471488"/>
          </a:xfrm>
          <a:prstGeom prst="rect">
            <a:avLst/>
          </a:prstGeom>
          <a:ln w="12700">
            <a:miter lim="400000"/>
          </a:ln>
        </p:spPr>
      </p:pic>
      <p:sp>
        <p:nvSpPr>
          <p:cNvPr id="571" name="Title Text"/>
          <p:cNvSpPr txBox="1">
            <a:spLocks noGrp="1"/>
          </p:cNvSpPr>
          <p:nvPr>
            <p:ph type="title"/>
          </p:nvPr>
        </p:nvSpPr>
        <p:spPr>
          <a:xfrm>
            <a:off x="457200" y="360362"/>
            <a:ext cx="6618288" cy="857251"/>
          </a:xfrm>
          <a:prstGeom prst="rect">
            <a:avLst/>
          </a:prstGeom>
        </p:spPr>
        <p:txBody>
          <a:bodyPr>
            <a:normAutofit/>
          </a:bodyPr>
          <a:lstStyle/>
          <a:p>
            <a:r>
              <a:t>Title Text</a:t>
            </a:r>
          </a:p>
        </p:txBody>
      </p:sp>
      <p:sp>
        <p:nvSpPr>
          <p:cNvPr id="572" name="Body Level One…"/>
          <p:cNvSpPr txBox="1">
            <a:spLocks noGrp="1"/>
          </p:cNvSpPr>
          <p:nvPr>
            <p:ph type="body" idx="1"/>
          </p:nvPr>
        </p:nvSpPr>
        <p:spPr>
          <a:xfrm>
            <a:off x="457200" y="1433512"/>
            <a:ext cx="8174038" cy="31607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573" name="Slide Number"/>
          <p:cNvSpPr txBox="1">
            <a:spLocks noGrp="1"/>
          </p:cNvSpPr>
          <p:nvPr>
            <p:ph type="sldNum" sz="quarter" idx="2"/>
          </p:nvPr>
        </p:nvSpPr>
        <p:spPr>
          <a:xfrm>
            <a:off x="8328515" y="4813300"/>
            <a:ext cx="232873" cy="204467"/>
          </a:xfrm>
          <a:prstGeom prst="rect">
            <a:avLst/>
          </a:prstGeom>
        </p:spPr>
        <p:txBody>
          <a:bodyPr lIns="45718" tIns="45718" rIns="45718" bIns="45718"/>
          <a:lstStyle>
            <a:lvl1pPr>
              <a:defRPr>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580" name="Rectangle"/>
          <p:cNvSpPr/>
          <p:nvPr/>
        </p:nvSpPr>
        <p:spPr>
          <a:xfrm>
            <a:off x="0" y="-1"/>
            <a:ext cx="495300" cy="5143502"/>
          </a:xfrm>
          <a:prstGeom prst="rect">
            <a:avLst/>
          </a:prstGeom>
          <a:solidFill>
            <a:srgbClr val="4F639B"/>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sp>
        <p:nvSpPr>
          <p:cNvPr id="581" name="Rectangle"/>
          <p:cNvSpPr/>
          <p:nvPr/>
        </p:nvSpPr>
        <p:spPr>
          <a:xfrm rot="5400000">
            <a:off x="8578850" y="4413250"/>
            <a:ext cx="165100" cy="965200"/>
          </a:xfrm>
          <a:prstGeom prst="rect">
            <a:avLst/>
          </a:prstGeom>
          <a:solidFill>
            <a:srgbClr val="4F639B"/>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sp>
        <p:nvSpPr>
          <p:cNvPr id="582" name="To view the complete set of slides available, select New Slide and scroll to see the possible options in their colour variants."/>
          <p:cNvSpPr txBox="1"/>
          <p:nvPr/>
        </p:nvSpPr>
        <p:spPr>
          <a:xfrm>
            <a:off x="933450" y="1420812"/>
            <a:ext cx="7651750" cy="5245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lnSpc>
                <a:spcPts val="1700"/>
              </a:lnSpc>
              <a:spcBef>
                <a:spcPts val="600"/>
              </a:spcBef>
              <a:defRPr sz="1400">
                <a:latin typeface="+mj-lt"/>
                <a:ea typeface="+mj-ea"/>
                <a:cs typeface="+mj-cs"/>
                <a:sym typeface="Calibri"/>
              </a:defRPr>
            </a:lvl1pPr>
          </a:lstStyle>
          <a:p>
            <a:r>
              <a:t>To view the complete set of slides available, select New Slide and scroll to see the possible options in their colour variants.</a:t>
            </a:r>
          </a:p>
        </p:txBody>
      </p:sp>
      <p:pic>
        <p:nvPicPr>
          <p:cNvPr id="583" name="Screenshot 2019-05-29 at 12.40.28.png" descr="Screenshot 2019-05-29 at 12.40.28.png"/>
          <p:cNvPicPr>
            <a:picLocks noChangeAspect="1"/>
          </p:cNvPicPr>
          <p:nvPr/>
        </p:nvPicPr>
        <p:blipFill>
          <a:blip r:embed="rId2"/>
          <a:stretch>
            <a:fillRect/>
          </a:stretch>
        </p:blipFill>
        <p:spPr>
          <a:xfrm>
            <a:off x="985837" y="1890712"/>
            <a:ext cx="4752976" cy="2808288"/>
          </a:xfrm>
          <a:prstGeom prst="rect">
            <a:avLst/>
          </a:prstGeom>
          <a:ln w="12700">
            <a:miter lim="400000"/>
          </a:ln>
        </p:spPr>
      </p:pic>
      <p:sp>
        <p:nvSpPr>
          <p:cNvPr id="584" name="Templates"/>
          <p:cNvSpPr txBox="1"/>
          <p:nvPr/>
        </p:nvSpPr>
        <p:spPr>
          <a:xfrm>
            <a:off x="938212" y="501650"/>
            <a:ext cx="7646988" cy="6539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defRPr sz="4400" b="1">
                <a:solidFill>
                  <a:srgbClr val="4F639B"/>
                </a:solidFill>
                <a:latin typeface="+mj-lt"/>
                <a:ea typeface="+mj-ea"/>
                <a:cs typeface="+mj-cs"/>
                <a:sym typeface="Calibri"/>
              </a:defRPr>
            </a:lvl1pPr>
          </a:lstStyle>
          <a:p>
            <a:r>
              <a:t>Templates</a:t>
            </a:r>
          </a:p>
        </p:txBody>
      </p:sp>
      <p:pic>
        <p:nvPicPr>
          <p:cNvPr id="585" name="NMC Primary Logo-01.png" descr="NMC Primary Logo-01.png"/>
          <p:cNvPicPr>
            <a:picLocks noChangeAspect="1"/>
          </p:cNvPicPr>
          <p:nvPr/>
        </p:nvPicPr>
        <p:blipFill>
          <a:blip r:embed="rId3"/>
          <a:stretch>
            <a:fillRect/>
          </a:stretch>
        </p:blipFill>
        <p:spPr>
          <a:xfrm>
            <a:off x="7894637" y="330200"/>
            <a:ext cx="960438" cy="471488"/>
          </a:xfrm>
          <a:prstGeom prst="rect">
            <a:avLst/>
          </a:prstGeom>
          <a:ln w="12700">
            <a:miter lim="400000"/>
          </a:ln>
        </p:spPr>
      </p:pic>
      <p:sp>
        <p:nvSpPr>
          <p:cNvPr id="586" name="Title Text"/>
          <p:cNvSpPr txBox="1">
            <a:spLocks noGrp="1"/>
          </p:cNvSpPr>
          <p:nvPr>
            <p:ph type="title"/>
          </p:nvPr>
        </p:nvSpPr>
        <p:spPr>
          <a:xfrm>
            <a:off x="457200" y="360362"/>
            <a:ext cx="6618288" cy="857251"/>
          </a:xfrm>
          <a:prstGeom prst="rect">
            <a:avLst/>
          </a:prstGeom>
        </p:spPr>
        <p:txBody>
          <a:bodyPr>
            <a:normAutofit/>
          </a:bodyPr>
          <a:lstStyle/>
          <a:p>
            <a:r>
              <a:t>Title Text</a:t>
            </a:r>
          </a:p>
        </p:txBody>
      </p:sp>
      <p:sp>
        <p:nvSpPr>
          <p:cNvPr id="587" name="Body Level One…"/>
          <p:cNvSpPr txBox="1">
            <a:spLocks noGrp="1"/>
          </p:cNvSpPr>
          <p:nvPr>
            <p:ph type="body" idx="1"/>
          </p:nvPr>
        </p:nvSpPr>
        <p:spPr>
          <a:xfrm>
            <a:off x="457200" y="1433512"/>
            <a:ext cx="8174038" cy="31607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588" name="Slide Number"/>
          <p:cNvSpPr txBox="1">
            <a:spLocks noGrp="1"/>
          </p:cNvSpPr>
          <p:nvPr>
            <p:ph type="sldNum" sz="quarter" idx="2"/>
          </p:nvPr>
        </p:nvSpPr>
        <p:spPr>
          <a:xfrm>
            <a:off x="8328515" y="4813300"/>
            <a:ext cx="232873" cy="204467"/>
          </a:xfrm>
          <a:prstGeom prst="rect">
            <a:avLst/>
          </a:prstGeom>
        </p:spPr>
        <p:txBody>
          <a:bodyPr lIns="45718" tIns="45718" rIns="45718" bIns="45718"/>
          <a:lstStyle>
            <a:lvl1pPr>
              <a:defRPr>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595" name="Rectangle"/>
          <p:cNvSpPr/>
          <p:nvPr/>
        </p:nvSpPr>
        <p:spPr>
          <a:xfrm>
            <a:off x="0" y="-1"/>
            <a:ext cx="495300" cy="5143502"/>
          </a:xfrm>
          <a:prstGeom prst="rect">
            <a:avLst/>
          </a:prstGeom>
          <a:solidFill>
            <a:srgbClr val="4F639B"/>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sp>
        <p:nvSpPr>
          <p:cNvPr id="596" name="Rectangle"/>
          <p:cNvSpPr/>
          <p:nvPr/>
        </p:nvSpPr>
        <p:spPr>
          <a:xfrm rot="5400000">
            <a:off x="8578850" y="4413250"/>
            <a:ext cx="165100" cy="965200"/>
          </a:xfrm>
          <a:prstGeom prst="rect">
            <a:avLst/>
          </a:prstGeom>
          <a:solidFill>
            <a:srgbClr val="4F639B"/>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sp>
        <p:nvSpPr>
          <p:cNvPr id="597" name="Templates"/>
          <p:cNvSpPr txBox="1"/>
          <p:nvPr/>
        </p:nvSpPr>
        <p:spPr>
          <a:xfrm>
            <a:off x="938212" y="501650"/>
            <a:ext cx="7646988" cy="6539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defRPr sz="4400" b="1">
                <a:solidFill>
                  <a:srgbClr val="4F639B"/>
                </a:solidFill>
                <a:latin typeface="+mj-lt"/>
                <a:ea typeface="+mj-ea"/>
                <a:cs typeface="+mj-cs"/>
                <a:sym typeface="Calibri"/>
              </a:defRPr>
            </a:lvl1pPr>
          </a:lstStyle>
          <a:p>
            <a:r>
              <a:t>Templates</a:t>
            </a:r>
          </a:p>
        </p:txBody>
      </p:sp>
      <p:pic>
        <p:nvPicPr>
          <p:cNvPr id="598" name="NMC Primary Logo-01.png" descr="NMC Primary Logo-01.png"/>
          <p:cNvPicPr>
            <a:picLocks noChangeAspect="1"/>
          </p:cNvPicPr>
          <p:nvPr/>
        </p:nvPicPr>
        <p:blipFill>
          <a:blip r:embed="rId2"/>
          <a:stretch>
            <a:fillRect/>
          </a:stretch>
        </p:blipFill>
        <p:spPr>
          <a:xfrm>
            <a:off x="7894637" y="330200"/>
            <a:ext cx="960438" cy="471488"/>
          </a:xfrm>
          <a:prstGeom prst="rect">
            <a:avLst/>
          </a:prstGeom>
          <a:ln w="12700">
            <a:miter lim="400000"/>
          </a:ln>
        </p:spPr>
      </p:pic>
      <p:graphicFrame>
        <p:nvGraphicFramePr>
          <p:cNvPr id="599" name="Table"/>
          <p:cNvGraphicFramePr/>
          <p:nvPr/>
        </p:nvGraphicFramePr>
        <p:xfrm>
          <a:off x="1008062" y="2714625"/>
          <a:ext cx="2841626" cy="1465263"/>
        </p:xfrm>
        <a:graphic>
          <a:graphicData uri="http://schemas.openxmlformats.org/drawingml/2006/table">
            <a:tbl>
              <a:tblPr>
                <a:tableStyleId>{4C3C2611-4C71-4FC5-86AE-919BDF0F9419}</a:tableStyleId>
              </a:tblPr>
              <a:tblGrid>
                <a:gridCol w="711200">
                  <a:extLst>
                    <a:ext uri="{9D8B030D-6E8A-4147-A177-3AD203B41FA5}">
                      <a16:colId xmlns:a16="http://schemas.microsoft.com/office/drawing/2014/main" val="20000"/>
                    </a:ext>
                  </a:extLst>
                </a:gridCol>
                <a:gridCol w="709612">
                  <a:extLst>
                    <a:ext uri="{9D8B030D-6E8A-4147-A177-3AD203B41FA5}">
                      <a16:colId xmlns:a16="http://schemas.microsoft.com/office/drawing/2014/main" val="20001"/>
                    </a:ext>
                  </a:extLst>
                </a:gridCol>
                <a:gridCol w="709612">
                  <a:extLst>
                    <a:ext uri="{9D8B030D-6E8A-4147-A177-3AD203B41FA5}">
                      <a16:colId xmlns:a16="http://schemas.microsoft.com/office/drawing/2014/main" val="20002"/>
                    </a:ext>
                  </a:extLst>
                </a:gridCol>
                <a:gridCol w="711200">
                  <a:extLst>
                    <a:ext uri="{9D8B030D-6E8A-4147-A177-3AD203B41FA5}">
                      <a16:colId xmlns:a16="http://schemas.microsoft.com/office/drawing/2014/main" val="20003"/>
                    </a:ext>
                  </a:extLst>
                </a:gridCol>
              </a:tblGrid>
              <a:tr h="366712">
                <a:tc>
                  <a:txBody>
                    <a:bodyPr/>
                    <a:lstStyle/>
                    <a:p>
                      <a:pPr>
                        <a:lnSpc>
                          <a:spcPct val="100000"/>
                        </a:lnSpc>
                        <a:defRPr sz="1200" b="1">
                          <a:solidFill>
                            <a:srgbClr val="FFFFFF"/>
                          </a:solidFill>
                          <a:latin typeface="+mj-lt"/>
                          <a:ea typeface="+mj-ea"/>
                          <a:cs typeface="+mj-cs"/>
                          <a:sym typeface="Calibri"/>
                        </a:defRPr>
                      </a:pPr>
                      <a:endParaRPr/>
                    </a:p>
                  </a:txBody>
                  <a:tcPr marL="45740" marR="45740" marT="45740" marB="45740" horzOverflow="overflow">
                    <a:lnB w="38100">
                      <a:solidFill>
                        <a:srgbClr val="FFFFFF"/>
                      </a:solidFill>
                    </a:lnB>
                    <a:solidFill>
                      <a:srgbClr val="4F81BD"/>
                    </a:solidFill>
                  </a:tcPr>
                </a:tc>
                <a:tc>
                  <a:txBody>
                    <a:bodyPr/>
                    <a:lstStyle/>
                    <a:p>
                      <a:pPr>
                        <a:lnSpc>
                          <a:spcPct val="100000"/>
                        </a:lnSpc>
                        <a:defRPr sz="1200" b="1">
                          <a:solidFill>
                            <a:srgbClr val="FFFFFF"/>
                          </a:solidFill>
                          <a:latin typeface="+mj-lt"/>
                          <a:ea typeface="+mj-ea"/>
                          <a:cs typeface="+mj-cs"/>
                          <a:sym typeface="Calibri"/>
                        </a:defRPr>
                      </a:pPr>
                      <a:endParaRPr/>
                    </a:p>
                  </a:txBody>
                  <a:tcPr marL="45740" marR="45740" marT="45740" marB="45740" horzOverflow="overflow">
                    <a:lnB w="38100">
                      <a:solidFill>
                        <a:srgbClr val="FFFFFF"/>
                      </a:solidFill>
                    </a:lnB>
                    <a:solidFill>
                      <a:srgbClr val="4F81BD"/>
                    </a:solidFill>
                  </a:tcPr>
                </a:tc>
                <a:tc>
                  <a:txBody>
                    <a:bodyPr/>
                    <a:lstStyle/>
                    <a:p>
                      <a:pPr>
                        <a:lnSpc>
                          <a:spcPct val="100000"/>
                        </a:lnSpc>
                        <a:defRPr sz="1200" b="1">
                          <a:solidFill>
                            <a:srgbClr val="FFFFFF"/>
                          </a:solidFill>
                          <a:latin typeface="+mj-lt"/>
                          <a:ea typeface="+mj-ea"/>
                          <a:cs typeface="+mj-cs"/>
                          <a:sym typeface="Calibri"/>
                        </a:defRPr>
                      </a:pPr>
                      <a:endParaRPr/>
                    </a:p>
                  </a:txBody>
                  <a:tcPr marL="45740" marR="45740" marT="45740" marB="45740" horzOverflow="overflow">
                    <a:lnB w="38100">
                      <a:solidFill>
                        <a:srgbClr val="FFFFFF"/>
                      </a:solidFill>
                    </a:lnB>
                    <a:solidFill>
                      <a:srgbClr val="4F81BD"/>
                    </a:solidFill>
                  </a:tcPr>
                </a:tc>
                <a:tc>
                  <a:txBody>
                    <a:bodyPr/>
                    <a:lstStyle/>
                    <a:p>
                      <a:pPr>
                        <a:lnSpc>
                          <a:spcPct val="100000"/>
                        </a:lnSpc>
                        <a:defRPr sz="1200" b="1">
                          <a:solidFill>
                            <a:srgbClr val="FFFFFF"/>
                          </a:solidFill>
                          <a:latin typeface="+mj-lt"/>
                          <a:ea typeface="+mj-ea"/>
                          <a:cs typeface="+mj-cs"/>
                          <a:sym typeface="Calibri"/>
                        </a:defRPr>
                      </a:pPr>
                      <a:endParaRPr/>
                    </a:p>
                  </a:txBody>
                  <a:tcPr marL="45740" marR="45740" marT="45740" marB="45740" horzOverflow="overflow">
                    <a:lnB w="38100">
                      <a:solidFill>
                        <a:srgbClr val="FFFFFF"/>
                      </a:solidFill>
                    </a:lnB>
                    <a:solidFill>
                      <a:srgbClr val="4F81BD"/>
                    </a:solidFill>
                  </a:tcPr>
                </a:tc>
                <a:extLst>
                  <a:ext uri="{0D108BD9-81ED-4DB2-BD59-A6C34878D82A}">
                    <a16:rowId xmlns:a16="http://schemas.microsoft.com/office/drawing/2014/main" val="10000"/>
                  </a:ext>
                </a:extLst>
              </a:tr>
              <a:tr h="365125">
                <a:tc>
                  <a:txBody>
                    <a:bodyPr/>
                    <a:lstStyle/>
                    <a:p>
                      <a:pPr>
                        <a:lnSpc>
                          <a:spcPct val="100000"/>
                        </a:lnSpc>
                        <a:defRPr sz="1200">
                          <a:latin typeface="+mj-lt"/>
                          <a:ea typeface="+mj-ea"/>
                          <a:cs typeface="+mj-cs"/>
                          <a:sym typeface="Calibri"/>
                        </a:defRPr>
                      </a:pPr>
                      <a:endParaRPr/>
                    </a:p>
                  </a:txBody>
                  <a:tcPr marL="45740" marR="45740" marT="45740" marB="45740" horzOverflow="overflow">
                    <a:lnT w="38100">
                      <a:solidFill>
                        <a:srgbClr val="FFFFFF"/>
                      </a:solidFill>
                    </a:lnT>
                    <a:solidFill>
                      <a:srgbClr val="D0D8E8"/>
                    </a:solidFill>
                  </a:tcPr>
                </a:tc>
                <a:tc>
                  <a:txBody>
                    <a:bodyPr/>
                    <a:lstStyle/>
                    <a:p>
                      <a:pPr>
                        <a:lnSpc>
                          <a:spcPct val="100000"/>
                        </a:lnSpc>
                        <a:defRPr sz="1200">
                          <a:latin typeface="+mj-lt"/>
                          <a:ea typeface="+mj-ea"/>
                          <a:cs typeface="+mj-cs"/>
                          <a:sym typeface="Calibri"/>
                        </a:defRPr>
                      </a:pPr>
                      <a:endParaRPr/>
                    </a:p>
                  </a:txBody>
                  <a:tcPr marL="45740" marR="45740" marT="45740" marB="45740" horzOverflow="overflow">
                    <a:lnT w="38100">
                      <a:solidFill>
                        <a:srgbClr val="FFFFFF"/>
                      </a:solidFill>
                    </a:lnT>
                    <a:solidFill>
                      <a:srgbClr val="D0D8E8"/>
                    </a:solidFill>
                  </a:tcPr>
                </a:tc>
                <a:tc>
                  <a:txBody>
                    <a:bodyPr/>
                    <a:lstStyle/>
                    <a:p>
                      <a:pPr>
                        <a:lnSpc>
                          <a:spcPct val="100000"/>
                        </a:lnSpc>
                        <a:defRPr sz="1200">
                          <a:latin typeface="+mj-lt"/>
                          <a:ea typeface="+mj-ea"/>
                          <a:cs typeface="+mj-cs"/>
                          <a:sym typeface="Calibri"/>
                        </a:defRPr>
                      </a:pPr>
                      <a:endParaRPr/>
                    </a:p>
                  </a:txBody>
                  <a:tcPr marL="45740" marR="45740" marT="45740" marB="45740" horzOverflow="overflow">
                    <a:lnT w="38100">
                      <a:solidFill>
                        <a:srgbClr val="FFFFFF"/>
                      </a:solidFill>
                    </a:lnT>
                    <a:solidFill>
                      <a:srgbClr val="D0D8E8"/>
                    </a:solidFill>
                  </a:tcPr>
                </a:tc>
                <a:tc>
                  <a:txBody>
                    <a:bodyPr/>
                    <a:lstStyle/>
                    <a:p>
                      <a:pPr>
                        <a:lnSpc>
                          <a:spcPct val="100000"/>
                        </a:lnSpc>
                        <a:defRPr sz="1200">
                          <a:latin typeface="+mj-lt"/>
                          <a:ea typeface="+mj-ea"/>
                          <a:cs typeface="+mj-cs"/>
                          <a:sym typeface="Calibri"/>
                        </a:defRPr>
                      </a:pPr>
                      <a:endParaRPr/>
                    </a:p>
                  </a:txBody>
                  <a:tcPr marL="45740" marR="45740" marT="45740" marB="45740" horzOverflow="overflow">
                    <a:lnT w="38100">
                      <a:solidFill>
                        <a:srgbClr val="FFFFFF"/>
                      </a:solidFill>
                    </a:lnT>
                    <a:solidFill>
                      <a:srgbClr val="D0D8E8"/>
                    </a:solidFill>
                  </a:tcPr>
                </a:tc>
                <a:extLst>
                  <a:ext uri="{0D108BD9-81ED-4DB2-BD59-A6C34878D82A}">
                    <a16:rowId xmlns:a16="http://schemas.microsoft.com/office/drawing/2014/main" val="10001"/>
                  </a:ext>
                </a:extLst>
              </a:tr>
              <a:tr h="366712">
                <a:tc>
                  <a:txBody>
                    <a:bodyPr/>
                    <a:lstStyle/>
                    <a:p>
                      <a:pPr>
                        <a:lnSpc>
                          <a:spcPct val="100000"/>
                        </a:lnSpc>
                        <a:defRPr sz="1200">
                          <a:latin typeface="+mj-lt"/>
                          <a:ea typeface="+mj-ea"/>
                          <a:cs typeface="+mj-cs"/>
                          <a:sym typeface="Calibri"/>
                        </a:defRPr>
                      </a:pPr>
                      <a:endParaRPr/>
                    </a:p>
                  </a:txBody>
                  <a:tcPr marL="45740" marR="45740" marT="45740" marB="45740" horzOverflow="overflow">
                    <a:solidFill>
                      <a:srgbClr val="E9EDF4"/>
                    </a:solidFill>
                  </a:tcPr>
                </a:tc>
                <a:tc>
                  <a:txBody>
                    <a:bodyPr/>
                    <a:lstStyle/>
                    <a:p>
                      <a:pPr>
                        <a:lnSpc>
                          <a:spcPct val="100000"/>
                        </a:lnSpc>
                        <a:defRPr sz="1200">
                          <a:latin typeface="+mj-lt"/>
                          <a:ea typeface="+mj-ea"/>
                          <a:cs typeface="+mj-cs"/>
                          <a:sym typeface="Calibri"/>
                        </a:defRPr>
                      </a:pPr>
                      <a:endParaRPr/>
                    </a:p>
                  </a:txBody>
                  <a:tcPr marL="45740" marR="45740" marT="45740" marB="45740" horzOverflow="overflow">
                    <a:solidFill>
                      <a:srgbClr val="E9EDF4"/>
                    </a:solidFill>
                  </a:tcPr>
                </a:tc>
                <a:tc>
                  <a:txBody>
                    <a:bodyPr/>
                    <a:lstStyle/>
                    <a:p>
                      <a:pPr>
                        <a:lnSpc>
                          <a:spcPct val="100000"/>
                        </a:lnSpc>
                        <a:defRPr sz="1200">
                          <a:latin typeface="+mj-lt"/>
                          <a:ea typeface="+mj-ea"/>
                          <a:cs typeface="+mj-cs"/>
                          <a:sym typeface="Calibri"/>
                        </a:defRPr>
                      </a:pPr>
                      <a:endParaRPr/>
                    </a:p>
                  </a:txBody>
                  <a:tcPr marL="45740" marR="45740" marT="45740" marB="45740" horzOverflow="overflow">
                    <a:solidFill>
                      <a:srgbClr val="E9EDF4"/>
                    </a:solidFill>
                  </a:tcPr>
                </a:tc>
                <a:tc>
                  <a:txBody>
                    <a:bodyPr/>
                    <a:lstStyle/>
                    <a:p>
                      <a:pPr>
                        <a:lnSpc>
                          <a:spcPct val="100000"/>
                        </a:lnSpc>
                        <a:defRPr sz="1200">
                          <a:latin typeface="+mj-lt"/>
                          <a:ea typeface="+mj-ea"/>
                          <a:cs typeface="+mj-cs"/>
                          <a:sym typeface="Calibri"/>
                        </a:defRPr>
                      </a:pPr>
                      <a:endParaRPr/>
                    </a:p>
                  </a:txBody>
                  <a:tcPr marL="45740" marR="45740" marT="45740" marB="45740" horzOverflow="overflow">
                    <a:solidFill>
                      <a:srgbClr val="E9EDF4"/>
                    </a:solidFill>
                  </a:tcPr>
                </a:tc>
                <a:extLst>
                  <a:ext uri="{0D108BD9-81ED-4DB2-BD59-A6C34878D82A}">
                    <a16:rowId xmlns:a16="http://schemas.microsoft.com/office/drawing/2014/main" val="10002"/>
                  </a:ext>
                </a:extLst>
              </a:tr>
              <a:tr h="366712">
                <a:tc>
                  <a:txBody>
                    <a:bodyPr/>
                    <a:lstStyle/>
                    <a:p>
                      <a:pPr>
                        <a:lnSpc>
                          <a:spcPct val="100000"/>
                        </a:lnSpc>
                        <a:defRPr sz="1200">
                          <a:latin typeface="+mj-lt"/>
                          <a:ea typeface="+mj-ea"/>
                          <a:cs typeface="+mj-cs"/>
                          <a:sym typeface="Calibri"/>
                        </a:defRPr>
                      </a:pPr>
                      <a:endParaRPr/>
                    </a:p>
                  </a:txBody>
                  <a:tcPr marL="45740" marR="45740" marT="45740" marB="45740" horzOverflow="overflow">
                    <a:solidFill>
                      <a:srgbClr val="D0D8E8"/>
                    </a:solidFill>
                  </a:tcPr>
                </a:tc>
                <a:tc>
                  <a:txBody>
                    <a:bodyPr/>
                    <a:lstStyle/>
                    <a:p>
                      <a:pPr>
                        <a:lnSpc>
                          <a:spcPct val="100000"/>
                        </a:lnSpc>
                        <a:defRPr sz="1200">
                          <a:latin typeface="+mj-lt"/>
                          <a:ea typeface="+mj-ea"/>
                          <a:cs typeface="+mj-cs"/>
                          <a:sym typeface="Calibri"/>
                        </a:defRPr>
                      </a:pPr>
                      <a:endParaRPr/>
                    </a:p>
                  </a:txBody>
                  <a:tcPr marL="45740" marR="45740" marT="45740" marB="45740" horzOverflow="overflow">
                    <a:solidFill>
                      <a:srgbClr val="D0D8E8"/>
                    </a:solidFill>
                  </a:tcPr>
                </a:tc>
                <a:tc>
                  <a:txBody>
                    <a:bodyPr/>
                    <a:lstStyle/>
                    <a:p>
                      <a:pPr>
                        <a:lnSpc>
                          <a:spcPct val="100000"/>
                        </a:lnSpc>
                        <a:defRPr sz="1200">
                          <a:latin typeface="+mj-lt"/>
                          <a:ea typeface="+mj-ea"/>
                          <a:cs typeface="+mj-cs"/>
                          <a:sym typeface="Calibri"/>
                        </a:defRPr>
                      </a:pPr>
                      <a:endParaRPr/>
                    </a:p>
                  </a:txBody>
                  <a:tcPr marL="45740" marR="45740" marT="45740" marB="45740" horzOverflow="overflow">
                    <a:solidFill>
                      <a:srgbClr val="D0D8E8"/>
                    </a:solidFill>
                  </a:tcPr>
                </a:tc>
                <a:tc>
                  <a:txBody>
                    <a:bodyPr/>
                    <a:lstStyle/>
                    <a:p>
                      <a:pPr>
                        <a:lnSpc>
                          <a:spcPct val="100000"/>
                        </a:lnSpc>
                        <a:defRPr sz="1200">
                          <a:latin typeface="+mj-lt"/>
                          <a:ea typeface="+mj-ea"/>
                          <a:cs typeface="+mj-cs"/>
                          <a:sym typeface="Calibri"/>
                        </a:defRPr>
                      </a:pPr>
                      <a:endParaRPr/>
                    </a:p>
                  </a:txBody>
                  <a:tcPr marL="45740" marR="45740" marT="45740" marB="45740" horzOverflow="overflow">
                    <a:solidFill>
                      <a:srgbClr val="D0D8E8"/>
                    </a:solidFill>
                  </a:tcPr>
                </a:tc>
                <a:extLst>
                  <a:ext uri="{0D108BD9-81ED-4DB2-BD59-A6C34878D82A}">
                    <a16:rowId xmlns:a16="http://schemas.microsoft.com/office/drawing/2014/main" val="10003"/>
                  </a:ext>
                </a:extLst>
              </a:tr>
            </a:tbl>
          </a:graphicData>
        </a:graphic>
      </p:graphicFrame>
      <p:sp>
        <p:nvSpPr>
          <p:cNvPr id="600" name="Default table style"/>
          <p:cNvSpPr txBox="1"/>
          <p:nvPr/>
        </p:nvSpPr>
        <p:spPr>
          <a:xfrm>
            <a:off x="1668462" y="3271837"/>
            <a:ext cx="1431926" cy="2807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defRPr sz="1400">
                <a:latin typeface="+mj-lt"/>
                <a:ea typeface="+mj-ea"/>
                <a:cs typeface="+mj-cs"/>
                <a:sym typeface="Calibri"/>
              </a:defRPr>
            </a:lvl1pPr>
          </a:lstStyle>
          <a:p>
            <a:r>
              <a:t>Default table style</a:t>
            </a:r>
          </a:p>
        </p:txBody>
      </p:sp>
      <p:sp>
        <p:nvSpPr>
          <p:cNvPr id="601" name="Tables can be created by selecting insert, table, and selecting the desired number of rows and columns. A default table will be created. While it is possible to customize the colour, borders and other elements is is not currently possible to save the tab"/>
          <p:cNvSpPr txBox="1"/>
          <p:nvPr/>
        </p:nvSpPr>
        <p:spPr>
          <a:xfrm>
            <a:off x="933450" y="1417637"/>
            <a:ext cx="7651750" cy="11722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lnSpc>
                <a:spcPts val="1700"/>
              </a:lnSpc>
              <a:spcBef>
                <a:spcPts val="600"/>
              </a:spcBef>
              <a:defRPr sz="1400">
                <a:latin typeface="+mj-lt"/>
                <a:ea typeface="+mj-ea"/>
                <a:cs typeface="+mj-cs"/>
                <a:sym typeface="Calibri"/>
              </a:defRPr>
            </a:lvl1pPr>
          </a:lstStyle>
          <a:p>
            <a:r>
              <a:t>Tables can be created by selecting insert, table, and selecting the desired number of rows and columns. A default table will be created. While it is possible to customize the colour, borders and other elements is is not currently possible to save the table style for future use. For ease, a few customized tables have been included on the Master Pages of this presentation for copying and pasting and altering to suite your requirements. </a:t>
            </a:r>
          </a:p>
        </p:txBody>
      </p:sp>
      <p:graphicFrame>
        <p:nvGraphicFramePr>
          <p:cNvPr id="602" name="Table"/>
          <p:cNvGraphicFramePr/>
          <p:nvPr/>
        </p:nvGraphicFramePr>
        <p:xfrm>
          <a:off x="4305300" y="2714625"/>
          <a:ext cx="2841625" cy="1465263"/>
        </p:xfrm>
        <a:graphic>
          <a:graphicData uri="http://schemas.openxmlformats.org/drawingml/2006/table">
            <a:tbl>
              <a:tblPr>
                <a:tableStyleId>{4C3C2611-4C71-4FC5-86AE-919BDF0F9419}</a:tableStyleId>
              </a:tblPr>
              <a:tblGrid>
                <a:gridCol w="709612">
                  <a:extLst>
                    <a:ext uri="{9D8B030D-6E8A-4147-A177-3AD203B41FA5}">
                      <a16:colId xmlns:a16="http://schemas.microsoft.com/office/drawing/2014/main" val="20000"/>
                    </a:ext>
                  </a:extLst>
                </a:gridCol>
                <a:gridCol w="711200">
                  <a:extLst>
                    <a:ext uri="{9D8B030D-6E8A-4147-A177-3AD203B41FA5}">
                      <a16:colId xmlns:a16="http://schemas.microsoft.com/office/drawing/2014/main" val="20001"/>
                    </a:ext>
                  </a:extLst>
                </a:gridCol>
                <a:gridCol w="709612">
                  <a:extLst>
                    <a:ext uri="{9D8B030D-6E8A-4147-A177-3AD203B41FA5}">
                      <a16:colId xmlns:a16="http://schemas.microsoft.com/office/drawing/2014/main" val="20002"/>
                    </a:ext>
                  </a:extLst>
                </a:gridCol>
                <a:gridCol w="711200">
                  <a:extLst>
                    <a:ext uri="{9D8B030D-6E8A-4147-A177-3AD203B41FA5}">
                      <a16:colId xmlns:a16="http://schemas.microsoft.com/office/drawing/2014/main" val="20003"/>
                    </a:ext>
                  </a:extLst>
                </a:gridCol>
              </a:tblGrid>
              <a:tr h="366712">
                <a:tc>
                  <a:txBody>
                    <a:bodyPr/>
                    <a:lstStyle/>
                    <a:p>
                      <a:pPr>
                        <a:lnSpc>
                          <a:spcPct val="100000"/>
                        </a:lnSpc>
                        <a:defRPr sz="1200" b="1">
                          <a:solidFill>
                            <a:srgbClr val="FFFFFF"/>
                          </a:solidFill>
                          <a:latin typeface="+mj-lt"/>
                          <a:ea typeface="+mj-ea"/>
                          <a:cs typeface="+mj-cs"/>
                          <a:sym typeface="Calibri"/>
                        </a:defRPr>
                      </a:pPr>
                      <a:endParaRPr/>
                    </a:p>
                  </a:txBody>
                  <a:tcPr marL="45740" marR="45740" marT="45740" marB="45740" horzOverflow="overflow">
                    <a:lnB w="38100">
                      <a:solidFill>
                        <a:srgbClr val="FFFFFF"/>
                      </a:solidFill>
                    </a:lnB>
                    <a:solidFill>
                      <a:srgbClr val="0E3C62"/>
                    </a:solidFill>
                  </a:tcPr>
                </a:tc>
                <a:tc>
                  <a:txBody>
                    <a:bodyPr/>
                    <a:lstStyle/>
                    <a:p>
                      <a:pPr>
                        <a:lnSpc>
                          <a:spcPct val="100000"/>
                        </a:lnSpc>
                        <a:defRPr sz="1200" b="1">
                          <a:solidFill>
                            <a:srgbClr val="FFFFFF"/>
                          </a:solidFill>
                          <a:latin typeface="+mj-lt"/>
                          <a:ea typeface="+mj-ea"/>
                          <a:cs typeface="+mj-cs"/>
                          <a:sym typeface="Calibri"/>
                        </a:defRPr>
                      </a:pPr>
                      <a:endParaRPr/>
                    </a:p>
                  </a:txBody>
                  <a:tcPr marL="45740" marR="45740" marT="45740" marB="45740" horzOverflow="overflow">
                    <a:lnB w="38100">
                      <a:solidFill>
                        <a:srgbClr val="FFFFFF"/>
                      </a:solidFill>
                    </a:lnB>
                    <a:solidFill>
                      <a:srgbClr val="0E3C62"/>
                    </a:solidFill>
                  </a:tcPr>
                </a:tc>
                <a:tc>
                  <a:txBody>
                    <a:bodyPr/>
                    <a:lstStyle/>
                    <a:p>
                      <a:pPr>
                        <a:lnSpc>
                          <a:spcPct val="100000"/>
                        </a:lnSpc>
                        <a:defRPr sz="1200" b="1">
                          <a:solidFill>
                            <a:srgbClr val="FFFFFF"/>
                          </a:solidFill>
                          <a:latin typeface="+mj-lt"/>
                          <a:ea typeface="+mj-ea"/>
                          <a:cs typeface="+mj-cs"/>
                          <a:sym typeface="Calibri"/>
                        </a:defRPr>
                      </a:pPr>
                      <a:endParaRPr/>
                    </a:p>
                  </a:txBody>
                  <a:tcPr marL="45740" marR="45740" marT="45740" marB="45740" horzOverflow="overflow">
                    <a:lnB w="38100">
                      <a:solidFill>
                        <a:srgbClr val="FFFFFF"/>
                      </a:solidFill>
                    </a:lnB>
                    <a:solidFill>
                      <a:srgbClr val="0E3C62"/>
                    </a:solidFill>
                  </a:tcPr>
                </a:tc>
                <a:tc>
                  <a:txBody>
                    <a:bodyPr/>
                    <a:lstStyle/>
                    <a:p>
                      <a:pPr>
                        <a:lnSpc>
                          <a:spcPct val="100000"/>
                        </a:lnSpc>
                        <a:defRPr sz="1200" b="1">
                          <a:solidFill>
                            <a:srgbClr val="FFFFFF"/>
                          </a:solidFill>
                          <a:latin typeface="+mj-lt"/>
                          <a:ea typeface="+mj-ea"/>
                          <a:cs typeface="+mj-cs"/>
                          <a:sym typeface="Calibri"/>
                        </a:defRPr>
                      </a:pPr>
                      <a:endParaRPr/>
                    </a:p>
                  </a:txBody>
                  <a:tcPr marL="45740" marR="45740" marT="45740" marB="45740" horzOverflow="overflow">
                    <a:lnB w="38100">
                      <a:solidFill>
                        <a:srgbClr val="FFFFFF"/>
                      </a:solidFill>
                    </a:lnB>
                    <a:solidFill>
                      <a:srgbClr val="0E3C62"/>
                    </a:solidFill>
                  </a:tcPr>
                </a:tc>
                <a:extLst>
                  <a:ext uri="{0D108BD9-81ED-4DB2-BD59-A6C34878D82A}">
                    <a16:rowId xmlns:a16="http://schemas.microsoft.com/office/drawing/2014/main" val="10000"/>
                  </a:ext>
                </a:extLst>
              </a:tr>
              <a:tr h="365125">
                <a:tc>
                  <a:txBody>
                    <a:bodyPr/>
                    <a:lstStyle/>
                    <a:p>
                      <a:pPr>
                        <a:lnSpc>
                          <a:spcPct val="100000"/>
                        </a:lnSpc>
                        <a:defRPr sz="1200">
                          <a:latin typeface="+mj-lt"/>
                          <a:ea typeface="+mj-ea"/>
                          <a:cs typeface="+mj-cs"/>
                          <a:sym typeface="Calibri"/>
                        </a:defRPr>
                      </a:pPr>
                      <a:endParaRPr/>
                    </a:p>
                  </a:txBody>
                  <a:tcPr marL="45740" marR="45740" marT="45740" marB="45740" horzOverflow="overflow">
                    <a:lnT w="38100">
                      <a:solidFill>
                        <a:srgbClr val="FFFFFF"/>
                      </a:solidFill>
                    </a:lnT>
                    <a:solidFill>
                      <a:srgbClr val="D0D8E8"/>
                    </a:solidFill>
                  </a:tcPr>
                </a:tc>
                <a:tc>
                  <a:txBody>
                    <a:bodyPr/>
                    <a:lstStyle/>
                    <a:p>
                      <a:pPr>
                        <a:lnSpc>
                          <a:spcPct val="100000"/>
                        </a:lnSpc>
                        <a:defRPr sz="1200">
                          <a:latin typeface="+mj-lt"/>
                          <a:ea typeface="+mj-ea"/>
                          <a:cs typeface="+mj-cs"/>
                          <a:sym typeface="Calibri"/>
                        </a:defRPr>
                      </a:pPr>
                      <a:endParaRPr/>
                    </a:p>
                  </a:txBody>
                  <a:tcPr marL="45740" marR="45740" marT="45740" marB="45740" horzOverflow="overflow">
                    <a:lnT w="38100">
                      <a:solidFill>
                        <a:srgbClr val="FFFFFF"/>
                      </a:solidFill>
                    </a:lnT>
                    <a:solidFill>
                      <a:srgbClr val="D0D8E8"/>
                    </a:solidFill>
                  </a:tcPr>
                </a:tc>
                <a:tc>
                  <a:txBody>
                    <a:bodyPr/>
                    <a:lstStyle/>
                    <a:p>
                      <a:pPr>
                        <a:lnSpc>
                          <a:spcPct val="100000"/>
                        </a:lnSpc>
                        <a:defRPr sz="1200">
                          <a:latin typeface="+mj-lt"/>
                          <a:ea typeface="+mj-ea"/>
                          <a:cs typeface="+mj-cs"/>
                          <a:sym typeface="Calibri"/>
                        </a:defRPr>
                      </a:pPr>
                      <a:endParaRPr/>
                    </a:p>
                  </a:txBody>
                  <a:tcPr marL="45740" marR="45740" marT="45740" marB="45740" horzOverflow="overflow">
                    <a:lnT w="38100">
                      <a:solidFill>
                        <a:srgbClr val="FFFFFF"/>
                      </a:solidFill>
                    </a:lnT>
                    <a:solidFill>
                      <a:srgbClr val="D0D8E8"/>
                    </a:solidFill>
                  </a:tcPr>
                </a:tc>
                <a:tc>
                  <a:txBody>
                    <a:bodyPr/>
                    <a:lstStyle/>
                    <a:p>
                      <a:pPr>
                        <a:lnSpc>
                          <a:spcPct val="100000"/>
                        </a:lnSpc>
                        <a:defRPr sz="1200">
                          <a:latin typeface="+mj-lt"/>
                          <a:ea typeface="+mj-ea"/>
                          <a:cs typeface="+mj-cs"/>
                          <a:sym typeface="Calibri"/>
                        </a:defRPr>
                      </a:pPr>
                      <a:endParaRPr/>
                    </a:p>
                  </a:txBody>
                  <a:tcPr marL="45740" marR="45740" marT="45740" marB="45740" horzOverflow="overflow">
                    <a:lnT w="38100">
                      <a:solidFill>
                        <a:srgbClr val="FFFFFF"/>
                      </a:solidFill>
                    </a:lnT>
                    <a:solidFill>
                      <a:srgbClr val="D0D8E8"/>
                    </a:solidFill>
                  </a:tcPr>
                </a:tc>
                <a:extLst>
                  <a:ext uri="{0D108BD9-81ED-4DB2-BD59-A6C34878D82A}">
                    <a16:rowId xmlns:a16="http://schemas.microsoft.com/office/drawing/2014/main" val="10001"/>
                  </a:ext>
                </a:extLst>
              </a:tr>
              <a:tr h="366712">
                <a:tc>
                  <a:txBody>
                    <a:bodyPr/>
                    <a:lstStyle/>
                    <a:p>
                      <a:pPr>
                        <a:lnSpc>
                          <a:spcPct val="100000"/>
                        </a:lnSpc>
                        <a:defRPr sz="1200">
                          <a:latin typeface="+mj-lt"/>
                          <a:ea typeface="+mj-ea"/>
                          <a:cs typeface="+mj-cs"/>
                          <a:sym typeface="Calibri"/>
                        </a:defRPr>
                      </a:pPr>
                      <a:endParaRPr/>
                    </a:p>
                  </a:txBody>
                  <a:tcPr marL="45740" marR="45740" marT="45740" marB="45740" horzOverflow="overflow">
                    <a:solidFill>
                      <a:srgbClr val="E9EDF4"/>
                    </a:solidFill>
                  </a:tcPr>
                </a:tc>
                <a:tc>
                  <a:txBody>
                    <a:bodyPr/>
                    <a:lstStyle/>
                    <a:p>
                      <a:pPr>
                        <a:lnSpc>
                          <a:spcPct val="100000"/>
                        </a:lnSpc>
                        <a:defRPr sz="1200">
                          <a:latin typeface="+mj-lt"/>
                          <a:ea typeface="+mj-ea"/>
                          <a:cs typeface="+mj-cs"/>
                          <a:sym typeface="Calibri"/>
                        </a:defRPr>
                      </a:pPr>
                      <a:endParaRPr/>
                    </a:p>
                  </a:txBody>
                  <a:tcPr marL="45740" marR="45740" marT="45740" marB="45740" horzOverflow="overflow">
                    <a:solidFill>
                      <a:srgbClr val="E9EDF4"/>
                    </a:solidFill>
                  </a:tcPr>
                </a:tc>
                <a:tc>
                  <a:txBody>
                    <a:bodyPr/>
                    <a:lstStyle/>
                    <a:p>
                      <a:pPr>
                        <a:lnSpc>
                          <a:spcPct val="100000"/>
                        </a:lnSpc>
                        <a:defRPr sz="1200">
                          <a:latin typeface="+mj-lt"/>
                          <a:ea typeface="+mj-ea"/>
                          <a:cs typeface="+mj-cs"/>
                          <a:sym typeface="Calibri"/>
                        </a:defRPr>
                      </a:pPr>
                      <a:endParaRPr/>
                    </a:p>
                  </a:txBody>
                  <a:tcPr marL="45740" marR="45740" marT="45740" marB="45740" horzOverflow="overflow">
                    <a:solidFill>
                      <a:srgbClr val="E9EDF4"/>
                    </a:solidFill>
                  </a:tcPr>
                </a:tc>
                <a:tc>
                  <a:txBody>
                    <a:bodyPr/>
                    <a:lstStyle/>
                    <a:p>
                      <a:pPr>
                        <a:lnSpc>
                          <a:spcPct val="100000"/>
                        </a:lnSpc>
                        <a:defRPr sz="1200">
                          <a:latin typeface="+mj-lt"/>
                          <a:ea typeface="+mj-ea"/>
                          <a:cs typeface="+mj-cs"/>
                          <a:sym typeface="Calibri"/>
                        </a:defRPr>
                      </a:pPr>
                      <a:endParaRPr/>
                    </a:p>
                  </a:txBody>
                  <a:tcPr marL="45740" marR="45740" marT="45740" marB="45740" horzOverflow="overflow">
                    <a:solidFill>
                      <a:srgbClr val="E9EDF4"/>
                    </a:solidFill>
                  </a:tcPr>
                </a:tc>
                <a:extLst>
                  <a:ext uri="{0D108BD9-81ED-4DB2-BD59-A6C34878D82A}">
                    <a16:rowId xmlns:a16="http://schemas.microsoft.com/office/drawing/2014/main" val="10002"/>
                  </a:ext>
                </a:extLst>
              </a:tr>
              <a:tr h="366712">
                <a:tc>
                  <a:txBody>
                    <a:bodyPr/>
                    <a:lstStyle/>
                    <a:p>
                      <a:pPr>
                        <a:lnSpc>
                          <a:spcPct val="100000"/>
                        </a:lnSpc>
                        <a:defRPr sz="1200">
                          <a:latin typeface="+mj-lt"/>
                          <a:ea typeface="+mj-ea"/>
                          <a:cs typeface="+mj-cs"/>
                          <a:sym typeface="Calibri"/>
                        </a:defRPr>
                      </a:pPr>
                      <a:endParaRPr/>
                    </a:p>
                  </a:txBody>
                  <a:tcPr marL="45740" marR="45740" marT="45740" marB="45740" horzOverflow="overflow">
                    <a:solidFill>
                      <a:srgbClr val="D0D8E8"/>
                    </a:solidFill>
                  </a:tcPr>
                </a:tc>
                <a:tc>
                  <a:txBody>
                    <a:bodyPr/>
                    <a:lstStyle/>
                    <a:p>
                      <a:pPr>
                        <a:lnSpc>
                          <a:spcPct val="100000"/>
                        </a:lnSpc>
                        <a:defRPr sz="1200">
                          <a:latin typeface="+mj-lt"/>
                          <a:ea typeface="+mj-ea"/>
                          <a:cs typeface="+mj-cs"/>
                          <a:sym typeface="Calibri"/>
                        </a:defRPr>
                      </a:pPr>
                      <a:endParaRPr/>
                    </a:p>
                  </a:txBody>
                  <a:tcPr marL="45740" marR="45740" marT="45740" marB="45740" horzOverflow="overflow">
                    <a:solidFill>
                      <a:srgbClr val="D0D8E8"/>
                    </a:solidFill>
                  </a:tcPr>
                </a:tc>
                <a:tc>
                  <a:txBody>
                    <a:bodyPr/>
                    <a:lstStyle/>
                    <a:p>
                      <a:pPr>
                        <a:lnSpc>
                          <a:spcPct val="100000"/>
                        </a:lnSpc>
                        <a:defRPr sz="1200">
                          <a:latin typeface="+mj-lt"/>
                          <a:ea typeface="+mj-ea"/>
                          <a:cs typeface="+mj-cs"/>
                          <a:sym typeface="Calibri"/>
                        </a:defRPr>
                      </a:pPr>
                      <a:endParaRPr/>
                    </a:p>
                  </a:txBody>
                  <a:tcPr marL="45740" marR="45740" marT="45740" marB="45740" horzOverflow="overflow">
                    <a:solidFill>
                      <a:srgbClr val="D0D8E8"/>
                    </a:solidFill>
                  </a:tcPr>
                </a:tc>
                <a:tc>
                  <a:txBody>
                    <a:bodyPr/>
                    <a:lstStyle/>
                    <a:p>
                      <a:pPr>
                        <a:lnSpc>
                          <a:spcPct val="100000"/>
                        </a:lnSpc>
                        <a:defRPr sz="1200">
                          <a:latin typeface="+mj-lt"/>
                          <a:ea typeface="+mj-ea"/>
                          <a:cs typeface="+mj-cs"/>
                          <a:sym typeface="Calibri"/>
                        </a:defRPr>
                      </a:pPr>
                      <a:endParaRPr/>
                    </a:p>
                  </a:txBody>
                  <a:tcPr marL="45740" marR="45740" marT="45740" marB="45740" horzOverflow="overflow">
                    <a:solidFill>
                      <a:srgbClr val="D0D8E8"/>
                    </a:solidFill>
                  </a:tcPr>
                </a:tc>
                <a:extLst>
                  <a:ext uri="{0D108BD9-81ED-4DB2-BD59-A6C34878D82A}">
                    <a16:rowId xmlns:a16="http://schemas.microsoft.com/office/drawing/2014/main" val="10003"/>
                  </a:ext>
                </a:extLst>
              </a:tr>
            </a:tbl>
          </a:graphicData>
        </a:graphic>
      </p:graphicFrame>
      <p:sp>
        <p:nvSpPr>
          <p:cNvPr id="603" name="NMC coloured header"/>
          <p:cNvSpPr txBox="1"/>
          <p:nvPr/>
        </p:nvSpPr>
        <p:spPr>
          <a:xfrm>
            <a:off x="4857750" y="3271837"/>
            <a:ext cx="1857375" cy="2807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defRPr sz="1400">
                <a:latin typeface="+mj-lt"/>
                <a:ea typeface="+mj-ea"/>
                <a:cs typeface="+mj-cs"/>
                <a:sym typeface="Calibri"/>
              </a:defRPr>
            </a:lvl1pPr>
          </a:lstStyle>
          <a:p>
            <a:r>
              <a:t>NMC coloured header</a:t>
            </a:r>
          </a:p>
        </p:txBody>
      </p:sp>
      <p:sp>
        <p:nvSpPr>
          <p:cNvPr id="604" name="Title Text"/>
          <p:cNvSpPr txBox="1">
            <a:spLocks noGrp="1"/>
          </p:cNvSpPr>
          <p:nvPr>
            <p:ph type="title"/>
          </p:nvPr>
        </p:nvSpPr>
        <p:spPr>
          <a:xfrm>
            <a:off x="457200" y="360362"/>
            <a:ext cx="6618288" cy="857251"/>
          </a:xfrm>
          <a:prstGeom prst="rect">
            <a:avLst/>
          </a:prstGeom>
        </p:spPr>
        <p:txBody>
          <a:bodyPr>
            <a:normAutofit/>
          </a:bodyPr>
          <a:lstStyle/>
          <a:p>
            <a:r>
              <a:t>Title Text</a:t>
            </a:r>
          </a:p>
        </p:txBody>
      </p:sp>
      <p:sp>
        <p:nvSpPr>
          <p:cNvPr id="605" name="Body Level One…"/>
          <p:cNvSpPr txBox="1">
            <a:spLocks noGrp="1"/>
          </p:cNvSpPr>
          <p:nvPr>
            <p:ph type="body" idx="1"/>
          </p:nvPr>
        </p:nvSpPr>
        <p:spPr>
          <a:xfrm>
            <a:off x="457200" y="1433512"/>
            <a:ext cx="8174038" cy="31607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606" name="Slide Number"/>
          <p:cNvSpPr txBox="1">
            <a:spLocks noGrp="1"/>
          </p:cNvSpPr>
          <p:nvPr>
            <p:ph type="sldNum" sz="quarter" idx="2"/>
          </p:nvPr>
        </p:nvSpPr>
        <p:spPr>
          <a:xfrm>
            <a:off x="8328515" y="4813300"/>
            <a:ext cx="232873" cy="204467"/>
          </a:xfrm>
          <a:prstGeom prst="rect">
            <a:avLst/>
          </a:prstGeom>
        </p:spPr>
        <p:txBody>
          <a:bodyPr lIns="45718" tIns="45718" rIns="45718" bIns="45718"/>
          <a:lstStyle>
            <a:lvl1pPr>
              <a:defRPr>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613" name="Rectangle"/>
          <p:cNvSpPr/>
          <p:nvPr/>
        </p:nvSpPr>
        <p:spPr>
          <a:xfrm>
            <a:off x="0" y="-1"/>
            <a:ext cx="495300" cy="5143502"/>
          </a:xfrm>
          <a:prstGeom prst="rect">
            <a:avLst/>
          </a:prstGeom>
          <a:solidFill>
            <a:srgbClr val="4F639B"/>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sp>
        <p:nvSpPr>
          <p:cNvPr id="614" name="Rectangle"/>
          <p:cNvSpPr/>
          <p:nvPr/>
        </p:nvSpPr>
        <p:spPr>
          <a:xfrm rot="5400000">
            <a:off x="8572500" y="4419600"/>
            <a:ext cx="177800" cy="965200"/>
          </a:xfrm>
          <a:prstGeom prst="rect">
            <a:avLst/>
          </a:prstGeom>
          <a:solidFill>
            <a:srgbClr val="4F639B"/>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pic>
        <p:nvPicPr>
          <p:cNvPr id="615" name="NMC Primary Logo-01.png" descr="NMC Primary Logo-01.png"/>
          <p:cNvPicPr>
            <a:picLocks noChangeAspect="1"/>
          </p:cNvPicPr>
          <p:nvPr/>
        </p:nvPicPr>
        <p:blipFill>
          <a:blip r:embed="rId2"/>
          <a:stretch>
            <a:fillRect/>
          </a:stretch>
        </p:blipFill>
        <p:spPr>
          <a:xfrm>
            <a:off x="7894637" y="330200"/>
            <a:ext cx="960438" cy="471488"/>
          </a:xfrm>
          <a:prstGeom prst="rect">
            <a:avLst/>
          </a:prstGeom>
          <a:ln w="12700">
            <a:miter lim="400000"/>
          </a:ln>
        </p:spPr>
      </p:pic>
      <p:sp>
        <p:nvSpPr>
          <p:cNvPr id="616" name="Title Text"/>
          <p:cNvSpPr txBox="1">
            <a:spLocks noGrp="1"/>
          </p:cNvSpPr>
          <p:nvPr>
            <p:ph type="title"/>
          </p:nvPr>
        </p:nvSpPr>
        <p:spPr>
          <a:xfrm>
            <a:off x="457200" y="360362"/>
            <a:ext cx="6618288" cy="857251"/>
          </a:xfrm>
          <a:prstGeom prst="rect">
            <a:avLst/>
          </a:prstGeom>
        </p:spPr>
        <p:txBody>
          <a:bodyPr>
            <a:normAutofit/>
          </a:bodyPr>
          <a:lstStyle/>
          <a:p>
            <a:r>
              <a:t>Title Text</a:t>
            </a:r>
          </a:p>
        </p:txBody>
      </p:sp>
      <p:sp>
        <p:nvSpPr>
          <p:cNvPr id="617" name="Body Level One…"/>
          <p:cNvSpPr txBox="1">
            <a:spLocks noGrp="1"/>
          </p:cNvSpPr>
          <p:nvPr>
            <p:ph type="body" idx="1"/>
          </p:nvPr>
        </p:nvSpPr>
        <p:spPr>
          <a:xfrm>
            <a:off x="457200" y="1433512"/>
            <a:ext cx="8174038" cy="31607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618" name="Slide Number"/>
          <p:cNvSpPr txBox="1">
            <a:spLocks noGrp="1"/>
          </p:cNvSpPr>
          <p:nvPr>
            <p:ph type="sldNum" sz="quarter" idx="2"/>
          </p:nvPr>
        </p:nvSpPr>
        <p:spPr>
          <a:xfrm>
            <a:off x="8328515" y="4813300"/>
            <a:ext cx="232873" cy="204467"/>
          </a:xfrm>
          <a:prstGeom prst="rect">
            <a:avLst/>
          </a:prstGeom>
        </p:spPr>
        <p:txBody>
          <a:bodyPr lIns="45718" tIns="45718" rIns="45718" bIns="45718"/>
          <a:lstStyle>
            <a:lvl1pPr>
              <a:defRPr>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625" name="Rectangle"/>
          <p:cNvSpPr/>
          <p:nvPr/>
        </p:nvSpPr>
        <p:spPr>
          <a:xfrm>
            <a:off x="0" y="-1"/>
            <a:ext cx="495300" cy="5143502"/>
          </a:xfrm>
          <a:prstGeom prst="rect">
            <a:avLst/>
          </a:prstGeom>
          <a:solidFill>
            <a:srgbClr val="48A235"/>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sp>
        <p:nvSpPr>
          <p:cNvPr id="626" name="Rectangle"/>
          <p:cNvSpPr/>
          <p:nvPr/>
        </p:nvSpPr>
        <p:spPr>
          <a:xfrm rot="5400000">
            <a:off x="8572500" y="4419600"/>
            <a:ext cx="177800" cy="965200"/>
          </a:xfrm>
          <a:prstGeom prst="rect">
            <a:avLst/>
          </a:prstGeom>
          <a:solidFill>
            <a:srgbClr val="48A235"/>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pic>
        <p:nvPicPr>
          <p:cNvPr id="627" name="NMC Primary Logo-01.png" descr="NMC Primary Logo-01.png"/>
          <p:cNvPicPr>
            <a:picLocks noChangeAspect="1"/>
          </p:cNvPicPr>
          <p:nvPr/>
        </p:nvPicPr>
        <p:blipFill>
          <a:blip r:embed="rId2"/>
          <a:stretch>
            <a:fillRect/>
          </a:stretch>
        </p:blipFill>
        <p:spPr>
          <a:xfrm>
            <a:off x="7894637" y="330200"/>
            <a:ext cx="960438" cy="471488"/>
          </a:xfrm>
          <a:prstGeom prst="rect">
            <a:avLst/>
          </a:prstGeom>
          <a:ln w="12700">
            <a:miter lim="400000"/>
          </a:ln>
        </p:spPr>
      </p:pic>
      <p:sp>
        <p:nvSpPr>
          <p:cNvPr id="628" name="Title Text"/>
          <p:cNvSpPr txBox="1">
            <a:spLocks noGrp="1"/>
          </p:cNvSpPr>
          <p:nvPr>
            <p:ph type="title"/>
          </p:nvPr>
        </p:nvSpPr>
        <p:spPr>
          <a:xfrm>
            <a:off x="457200" y="360362"/>
            <a:ext cx="6618288" cy="857251"/>
          </a:xfrm>
          <a:prstGeom prst="rect">
            <a:avLst/>
          </a:prstGeom>
        </p:spPr>
        <p:txBody>
          <a:bodyPr>
            <a:normAutofit/>
          </a:bodyPr>
          <a:lstStyle/>
          <a:p>
            <a:r>
              <a:t>Title Text</a:t>
            </a:r>
          </a:p>
        </p:txBody>
      </p:sp>
      <p:sp>
        <p:nvSpPr>
          <p:cNvPr id="629" name="Body Level One…"/>
          <p:cNvSpPr txBox="1">
            <a:spLocks noGrp="1"/>
          </p:cNvSpPr>
          <p:nvPr>
            <p:ph type="body" idx="1"/>
          </p:nvPr>
        </p:nvSpPr>
        <p:spPr>
          <a:xfrm>
            <a:off x="457200" y="1433512"/>
            <a:ext cx="8174038" cy="31607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630" name="Slide Number"/>
          <p:cNvSpPr txBox="1">
            <a:spLocks noGrp="1"/>
          </p:cNvSpPr>
          <p:nvPr>
            <p:ph type="sldNum" sz="quarter" idx="2"/>
          </p:nvPr>
        </p:nvSpPr>
        <p:spPr>
          <a:xfrm>
            <a:off x="8328515" y="4813300"/>
            <a:ext cx="232873" cy="204467"/>
          </a:xfrm>
          <a:prstGeom prst="rect">
            <a:avLst/>
          </a:prstGeom>
        </p:spPr>
        <p:txBody>
          <a:bodyPr lIns="45718" tIns="45718" rIns="45718" bIns="45718"/>
          <a:lstStyle>
            <a:lvl1pPr>
              <a:defRPr>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pic>
        <p:nvPicPr>
          <p:cNvPr id="51" name="image.jpeg" descr="image.jpeg"/>
          <p:cNvPicPr>
            <a:picLocks noChangeAspect="1"/>
          </p:cNvPicPr>
          <p:nvPr/>
        </p:nvPicPr>
        <p:blipFill>
          <a:blip r:embed="rId2"/>
          <a:srcRect t="11836" r="7777" b="10116"/>
          <a:stretch>
            <a:fillRect/>
          </a:stretch>
        </p:blipFill>
        <p:spPr>
          <a:xfrm>
            <a:off x="0" y="-4763"/>
            <a:ext cx="9153526" cy="5154613"/>
          </a:xfrm>
          <a:prstGeom prst="rect">
            <a:avLst/>
          </a:prstGeom>
          <a:ln w="12700">
            <a:miter lim="400000"/>
          </a:ln>
        </p:spPr>
      </p:pic>
      <p:sp>
        <p:nvSpPr>
          <p:cNvPr id="52" name="Rectangle"/>
          <p:cNvSpPr/>
          <p:nvPr/>
        </p:nvSpPr>
        <p:spPr>
          <a:xfrm>
            <a:off x="0" y="-1"/>
            <a:ext cx="4462463" cy="5143502"/>
          </a:xfrm>
          <a:prstGeom prst="rect">
            <a:avLst/>
          </a:prstGeom>
          <a:solidFill>
            <a:srgbClr val="4F639B">
              <a:alpha val="87841"/>
            </a:srgbClr>
          </a:solidFill>
          <a:ln w="12700">
            <a:miter lim="400000"/>
          </a:ln>
        </p:spPr>
        <p:txBody>
          <a:bodyPr lIns="45719" rIns="45719" anchor="ctr"/>
          <a:lstStyle/>
          <a:p>
            <a:pPr algn="ctr">
              <a:defRPr sz="1200">
                <a:solidFill>
                  <a:srgbClr val="48A235"/>
                </a:solidFill>
              </a:defRPr>
            </a:pPr>
            <a:endParaRPr/>
          </a:p>
        </p:txBody>
      </p:sp>
      <p:pic>
        <p:nvPicPr>
          <p:cNvPr id="53" name="NMC Primary Logo-01.png" descr="NMC Primary Logo-01.png"/>
          <p:cNvPicPr>
            <a:picLocks noChangeAspect="1"/>
          </p:cNvPicPr>
          <p:nvPr/>
        </p:nvPicPr>
        <p:blipFill>
          <a:blip r:embed="rId3"/>
          <a:stretch>
            <a:fillRect/>
          </a:stretch>
        </p:blipFill>
        <p:spPr>
          <a:xfrm>
            <a:off x="7273925" y="457200"/>
            <a:ext cx="1450975" cy="714375"/>
          </a:xfrm>
          <a:prstGeom prst="rect">
            <a:avLst/>
          </a:prstGeom>
          <a:ln w="12700">
            <a:miter lim="400000"/>
          </a:ln>
        </p:spPr>
      </p:pic>
      <p:sp>
        <p:nvSpPr>
          <p:cNvPr id="54" name="Title Text"/>
          <p:cNvSpPr txBox="1">
            <a:spLocks noGrp="1"/>
          </p:cNvSpPr>
          <p:nvPr>
            <p:ph type="title"/>
          </p:nvPr>
        </p:nvSpPr>
        <p:spPr>
          <a:xfrm>
            <a:off x="457200" y="360362"/>
            <a:ext cx="6618288" cy="857251"/>
          </a:xfrm>
          <a:prstGeom prst="rect">
            <a:avLst/>
          </a:prstGeom>
        </p:spPr>
        <p:txBody>
          <a:bodyPr>
            <a:normAutofit/>
          </a:bodyPr>
          <a:lstStyle/>
          <a:p>
            <a:r>
              <a:t>Title Text</a:t>
            </a:r>
          </a:p>
        </p:txBody>
      </p:sp>
      <p:sp>
        <p:nvSpPr>
          <p:cNvPr id="55" name="Body Level One…"/>
          <p:cNvSpPr txBox="1">
            <a:spLocks noGrp="1"/>
          </p:cNvSpPr>
          <p:nvPr>
            <p:ph type="body" idx="1"/>
          </p:nvPr>
        </p:nvSpPr>
        <p:spPr>
          <a:xfrm>
            <a:off x="457200" y="1433512"/>
            <a:ext cx="8174038" cy="31607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56" name="Slide Number"/>
          <p:cNvSpPr txBox="1">
            <a:spLocks noGrp="1"/>
          </p:cNvSpPr>
          <p:nvPr>
            <p:ph type="sldNum" sz="quarter" idx="2"/>
          </p:nvPr>
        </p:nvSpPr>
        <p:spPr>
          <a:xfrm>
            <a:off x="6279548" y="4635137"/>
            <a:ext cx="273652" cy="264251"/>
          </a:xfrm>
          <a:prstGeom prst="rect">
            <a:avLst/>
          </a:prstGeom>
        </p:spPr>
        <p:txBody>
          <a:bodyPr lIns="45718" tIns="45718" rIns="45718" bIns="45718" anchor="ctr"/>
          <a:lstStyle>
            <a:lvl1pPr>
              <a:lnSpc>
                <a:spcPct val="100000"/>
              </a:lnSpc>
              <a:defRPr sz="1200" b="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637" name="Rectangle"/>
          <p:cNvSpPr/>
          <p:nvPr/>
        </p:nvSpPr>
        <p:spPr>
          <a:xfrm>
            <a:off x="0" y="-1"/>
            <a:ext cx="495300" cy="5143502"/>
          </a:xfrm>
          <a:prstGeom prst="rect">
            <a:avLst/>
          </a:prstGeom>
          <a:solidFill>
            <a:srgbClr val="3AACB9"/>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sp>
        <p:nvSpPr>
          <p:cNvPr id="638" name="Rectangle"/>
          <p:cNvSpPr/>
          <p:nvPr/>
        </p:nvSpPr>
        <p:spPr>
          <a:xfrm rot="5400000">
            <a:off x="8575675" y="4416425"/>
            <a:ext cx="171450" cy="965200"/>
          </a:xfrm>
          <a:prstGeom prst="rect">
            <a:avLst/>
          </a:prstGeom>
          <a:solidFill>
            <a:srgbClr val="3AACB9"/>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pic>
        <p:nvPicPr>
          <p:cNvPr id="639" name="NMC Primary Logo-01.png" descr="NMC Primary Logo-01.png"/>
          <p:cNvPicPr>
            <a:picLocks noChangeAspect="1"/>
          </p:cNvPicPr>
          <p:nvPr/>
        </p:nvPicPr>
        <p:blipFill>
          <a:blip r:embed="rId2"/>
          <a:stretch>
            <a:fillRect/>
          </a:stretch>
        </p:blipFill>
        <p:spPr>
          <a:xfrm>
            <a:off x="7894637" y="330200"/>
            <a:ext cx="960438" cy="471488"/>
          </a:xfrm>
          <a:prstGeom prst="rect">
            <a:avLst/>
          </a:prstGeom>
          <a:ln w="12700">
            <a:miter lim="400000"/>
          </a:ln>
        </p:spPr>
      </p:pic>
      <p:sp>
        <p:nvSpPr>
          <p:cNvPr id="640" name="Title Text"/>
          <p:cNvSpPr txBox="1">
            <a:spLocks noGrp="1"/>
          </p:cNvSpPr>
          <p:nvPr>
            <p:ph type="title"/>
          </p:nvPr>
        </p:nvSpPr>
        <p:spPr>
          <a:xfrm>
            <a:off x="457200" y="360362"/>
            <a:ext cx="6618288" cy="857251"/>
          </a:xfrm>
          <a:prstGeom prst="rect">
            <a:avLst/>
          </a:prstGeom>
        </p:spPr>
        <p:txBody>
          <a:bodyPr>
            <a:normAutofit/>
          </a:bodyPr>
          <a:lstStyle/>
          <a:p>
            <a:r>
              <a:t>Title Text</a:t>
            </a:r>
          </a:p>
        </p:txBody>
      </p:sp>
      <p:sp>
        <p:nvSpPr>
          <p:cNvPr id="641" name="Body Level One…"/>
          <p:cNvSpPr txBox="1">
            <a:spLocks noGrp="1"/>
          </p:cNvSpPr>
          <p:nvPr>
            <p:ph type="body" idx="1"/>
          </p:nvPr>
        </p:nvSpPr>
        <p:spPr>
          <a:xfrm>
            <a:off x="457200" y="1433512"/>
            <a:ext cx="8174038" cy="31607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642" name="Slide Number"/>
          <p:cNvSpPr txBox="1">
            <a:spLocks noGrp="1"/>
          </p:cNvSpPr>
          <p:nvPr>
            <p:ph type="sldNum" sz="quarter" idx="2"/>
          </p:nvPr>
        </p:nvSpPr>
        <p:spPr>
          <a:xfrm>
            <a:off x="8328515" y="4813300"/>
            <a:ext cx="232873" cy="204467"/>
          </a:xfrm>
          <a:prstGeom prst="rect">
            <a:avLst/>
          </a:prstGeom>
        </p:spPr>
        <p:txBody>
          <a:bodyPr lIns="45718" tIns="45718" rIns="45718" bIns="45718"/>
          <a:lstStyle>
            <a:lvl1pPr>
              <a:defRPr>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649" name="Rectangle"/>
          <p:cNvSpPr/>
          <p:nvPr/>
        </p:nvSpPr>
        <p:spPr>
          <a:xfrm>
            <a:off x="0" y="-1"/>
            <a:ext cx="495300" cy="5143502"/>
          </a:xfrm>
          <a:prstGeom prst="rect">
            <a:avLst/>
          </a:prstGeom>
          <a:solidFill>
            <a:srgbClr val="D95427"/>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sp>
        <p:nvSpPr>
          <p:cNvPr id="650" name="Rectangle"/>
          <p:cNvSpPr/>
          <p:nvPr/>
        </p:nvSpPr>
        <p:spPr>
          <a:xfrm rot="5400000">
            <a:off x="8575675" y="4416425"/>
            <a:ext cx="171450" cy="965200"/>
          </a:xfrm>
          <a:prstGeom prst="rect">
            <a:avLst/>
          </a:prstGeom>
          <a:solidFill>
            <a:srgbClr val="D95427"/>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pic>
        <p:nvPicPr>
          <p:cNvPr id="651" name="NMC Primary Logo-01.png" descr="NMC Primary Logo-01.png"/>
          <p:cNvPicPr>
            <a:picLocks noChangeAspect="1"/>
          </p:cNvPicPr>
          <p:nvPr/>
        </p:nvPicPr>
        <p:blipFill>
          <a:blip r:embed="rId2"/>
          <a:stretch>
            <a:fillRect/>
          </a:stretch>
        </p:blipFill>
        <p:spPr>
          <a:xfrm>
            <a:off x="7894637" y="330200"/>
            <a:ext cx="960438" cy="471488"/>
          </a:xfrm>
          <a:prstGeom prst="rect">
            <a:avLst/>
          </a:prstGeom>
          <a:ln w="12700">
            <a:miter lim="400000"/>
          </a:ln>
        </p:spPr>
      </p:pic>
      <p:sp>
        <p:nvSpPr>
          <p:cNvPr id="652" name="Title Text"/>
          <p:cNvSpPr txBox="1">
            <a:spLocks noGrp="1"/>
          </p:cNvSpPr>
          <p:nvPr>
            <p:ph type="title"/>
          </p:nvPr>
        </p:nvSpPr>
        <p:spPr>
          <a:xfrm>
            <a:off x="457200" y="360362"/>
            <a:ext cx="6618288" cy="857251"/>
          </a:xfrm>
          <a:prstGeom prst="rect">
            <a:avLst/>
          </a:prstGeom>
        </p:spPr>
        <p:txBody>
          <a:bodyPr>
            <a:normAutofit/>
          </a:bodyPr>
          <a:lstStyle/>
          <a:p>
            <a:r>
              <a:t>Title Text</a:t>
            </a:r>
          </a:p>
        </p:txBody>
      </p:sp>
      <p:sp>
        <p:nvSpPr>
          <p:cNvPr id="653" name="Body Level One…"/>
          <p:cNvSpPr txBox="1">
            <a:spLocks noGrp="1"/>
          </p:cNvSpPr>
          <p:nvPr>
            <p:ph type="body" idx="1"/>
          </p:nvPr>
        </p:nvSpPr>
        <p:spPr>
          <a:xfrm>
            <a:off x="457200" y="1433512"/>
            <a:ext cx="8174038" cy="31607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654" name="Slide Number"/>
          <p:cNvSpPr txBox="1">
            <a:spLocks noGrp="1"/>
          </p:cNvSpPr>
          <p:nvPr>
            <p:ph type="sldNum" sz="quarter" idx="2"/>
          </p:nvPr>
        </p:nvSpPr>
        <p:spPr>
          <a:xfrm>
            <a:off x="8328515" y="4813300"/>
            <a:ext cx="232873" cy="204467"/>
          </a:xfrm>
          <a:prstGeom prst="rect">
            <a:avLst/>
          </a:prstGeom>
        </p:spPr>
        <p:txBody>
          <a:bodyPr lIns="45718" tIns="45718" rIns="45718" bIns="45718"/>
          <a:lstStyle>
            <a:lvl1pPr>
              <a:defRPr>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pic>
        <p:nvPicPr>
          <p:cNvPr id="661" name="nmc_281117_159-1.jpg" descr="nmc_281117_159-1.jpg"/>
          <p:cNvPicPr>
            <a:picLocks noChangeAspect="1"/>
          </p:cNvPicPr>
          <p:nvPr/>
        </p:nvPicPr>
        <p:blipFill>
          <a:blip r:embed="rId2"/>
          <a:stretch>
            <a:fillRect/>
          </a:stretch>
        </p:blipFill>
        <p:spPr>
          <a:xfrm>
            <a:off x="4570412" y="0"/>
            <a:ext cx="4565651" cy="5143500"/>
          </a:xfrm>
          <a:prstGeom prst="rect">
            <a:avLst/>
          </a:prstGeom>
          <a:ln w="12700">
            <a:miter lim="400000"/>
          </a:ln>
        </p:spPr>
      </p:pic>
      <p:sp>
        <p:nvSpPr>
          <p:cNvPr id="662" name="Rectangle"/>
          <p:cNvSpPr/>
          <p:nvPr/>
        </p:nvSpPr>
        <p:spPr>
          <a:xfrm rot="5400000">
            <a:off x="8570912" y="4421187"/>
            <a:ext cx="182563" cy="963613"/>
          </a:xfrm>
          <a:prstGeom prst="rect">
            <a:avLst/>
          </a:prstGeom>
          <a:solidFill>
            <a:srgbClr val="4F639B"/>
          </a:solidFill>
          <a:ln w="12700">
            <a:miter lim="400000"/>
          </a:ln>
        </p:spPr>
        <p:txBody>
          <a:bodyPr lIns="45719" rIns="45719" anchor="ctr"/>
          <a:lstStyle/>
          <a:p>
            <a:pPr algn="ctr" defTabSz="454025">
              <a:defRPr sz="1200">
                <a:solidFill>
                  <a:srgbClr val="FFFFFF"/>
                </a:solidFill>
              </a:defRPr>
            </a:pPr>
            <a:endParaRPr/>
          </a:p>
        </p:txBody>
      </p:sp>
      <p:pic>
        <p:nvPicPr>
          <p:cNvPr id="663" name="NMC Primary Logo-01.png" descr="NMC Primary Logo-01.png"/>
          <p:cNvPicPr>
            <a:picLocks noChangeAspect="1"/>
          </p:cNvPicPr>
          <p:nvPr/>
        </p:nvPicPr>
        <p:blipFill>
          <a:blip r:embed="rId3"/>
          <a:stretch>
            <a:fillRect/>
          </a:stretch>
        </p:blipFill>
        <p:spPr>
          <a:xfrm>
            <a:off x="7273925" y="458787"/>
            <a:ext cx="1450975" cy="712788"/>
          </a:xfrm>
          <a:prstGeom prst="rect">
            <a:avLst/>
          </a:prstGeom>
          <a:ln w="12700">
            <a:miter lim="400000"/>
          </a:ln>
        </p:spPr>
      </p:pic>
      <p:sp>
        <p:nvSpPr>
          <p:cNvPr id="664" name="Title Text"/>
          <p:cNvSpPr txBox="1">
            <a:spLocks noGrp="1"/>
          </p:cNvSpPr>
          <p:nvPr>
            <p:ph type="title"/>
          </p:nvPr>
        </p:nvSpPr>
        <p:spPr>
          <a:xfrm>
            <a:off x="457200" y="360362"/>
            <a:ext cx="6618288" cy="857251"/>
          </a:xfrm>
          <a:prstGeom prst="rect">
            <a:avLst/>
          </a:prstGeom>
        </p:spPr>
        <p:txBody>
          <a:bodyPr>
            <a:normAutofit/>
          </a:bodyPr>
          <a:lstStyle/>
          <a:p>
            <a:r>
              <a:t>Title Text</a:t>
            </a:r>
          </a:p>
        </p:txBody>
      </p:sp>
      <p:sp>
        <p:nvSpPr>
          <p:cNvPr id="665" name="Body Level One…"/>
          <p:cNvSpPr txBox="1">
            <a:spLocks noGrp="1"/>
          </p:cNvSpPr>
          <p:nvPr>
            <p:ph type="body" idx="1"/>
          </p:nvPr>
        </p:nvSpPr>
        <p:spPr>
          <a:xfrm>
            <a:off x="457200" y="1433512"/>
            <a:ext cx="8174038" cy="31607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666" name="Slide Number"/>
          <p:cNvSpPr txBox="1">
            <a:spLocks noGrp="1"/>
          </p:cNvSpPr>
          <p:nvPr>
            <p:ph type="sldNum" sz="quarter" idx="2"/>
          </p:nvPr>
        </p:nvSpPr>
        <p:spPr>
          <a:xfrm>
            <a:off x="8315988" y="4813300"/>
            <a:ext cx="245400" cy="199630"/>
          </a:xfrm>
          <a:prstGeom prst="rect">
            <a:avLst/>
          </a:prstGeom>
        </p:spPr>
        <p:txBody>
          <a:bodyPr lIns="45718" tIns="45718" rIns="45718" bIns="45718"/>
          <a:lstStyle>
            <a:lvl1pPr defTabSz="454025"/>
          </a:lstStyle>
          <a:p>
            <a:fld id="{86CB4B4D-7CA3-9044-876B-883B54F8677D}" type="slidenum">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673" name="Rectangle"/>
          <p:cNvSpPr/>
          <p:nvPr/>
        </p:nvSpPr>
        <p:spPr>
          <a:xfrm>
            <a:off x="0" y="-1"/>
            <a:ext cx="496888" cy="5143502"/>
          </a:xfrm>
          <a:prstGeom prst="rect">
            <a:avLst/>
          </a:prstGeom>
          <a:solidFill>
            <a:srgbClr val="D95427"/>
          </a:solidFill>
          <a:ln w="12700">
            <a:miter lim="400000"/>
          </a:ln>
        </p:spPr>
        <p:txBody>
          <a:bodyPr lIns="45719" rIns="45719" anchor="ctr"/>
          <a:lstStyle/>
          <a:p>
            <a:pPr algn="ctr" defTabSz="454025">
              <a:defRPr sz="1200">
                <a:solidFill>
                  <a:srgbClr val="FFFFFF"/>
                </a:solidFill>
                <a:latin typeface="+mj-lt"/>
                <a:ea typeface="+mj-ea"/>
                <a:cs typeface="+mj-cs"/>
                <a:sym typeface="Calibri"/>
              </a:defRPr>
            </a:pPr>
            <a:endParaRPr/>
          </a:p>
        </p:txBody>
      </p:sp>
      <p:sp>
        <p:nvSpPr>
          <p:cNvPr id="674" name="Rectangle"/>
          <p:cNvSpPr/>
          <p:nvPr/>
        </p:nvSpPr>
        <p:spPr>
          <a:xfrm rot="5400000">
            <a:off x="8575675" y="4416425"/>
            <a:ext cx="173038" cy="963613"/>
          </a:xfrm>
          <a:prstGeom prst="rect">
            <a:avLst/>
          </a:prstGeom>
          <a:solidFill>
            <a:srgbClr val="D95427"/>
          </a:solidFill>
          <a:ln w="12700">
            <a:miter lim="400000"/>
          </a:ln>
        </p:spPr>
        <p:txBody>
          <a:bodyPr lIns="45719" rIns="45719" anchor="ctr"/>
          <a:lstStyle/>
          <a:p>
            <a:pPr algn="ctr" defTabSz="454025">
              <a:defRPr sz="1200">
                <a:solidFill>
                  <a:srgbClr val="FFFFFF"/>
                </a:solidFill>
                <a:latin typeface="+mj-lt"/>
                <a:ea typeface="+mj-ea"/>
                <a:cs typeface="+mj-cs"/>
                <a:sym typeface="Calibri"/>
              </a:defRPr>
            </a:pPr>
            <a:endParaRPr/>
          </a:p>
        </p:txBody>
      </p:sp>
      <p:pic>
        <p:nvPicPr>
          <p:cNvPr id="675" name="NMC Primary Logo-01.png" descr="NMC Primary Logo-01.png"/>
          <p:cNvPicPr>
            <a:picLocks noChangeAspect="1"/>
          </p:cNvPicPr>
          <p:nvPr/>
        </p:nvPicPr>
        <p:blipFill>
          <a:blip r:embed="rId2"/>
          <a:stretch>
            <a:fillRect/>
          </a:stretch>
        </p:blipFill>
        <p:spPr>
          <a:xfrm>
            <a:off x="7894637" y="330200"/>
            <a:ext cx="960438" cy="473075"/>
          </a:xfrm>
          <a:prstGeom prst="rect">
            <a:avLst/>
          </a:prstGeom>
          <a:ln w="12700">
            <a:miter lim="400000"/>
          </a:ln>
        </p:spPr>
      </p:pic>
      <p:sp>
        <p:nvSpPr>
          <p:cNvPr id="676" name="Title Text"/>
          <p:cNvSpPr txBox="1">
            <a:spLocks noGrp="1"/>
          </p:cNvSpPr>
          <p:nvPr>
            <p:ph type="title"/>
          </p:nvPr>
        </p:nvSpPr>
        <p:spPr>
          <a:xfrm>
            <a:off x="457200" y="360362"/>
            <a:ext cx="6618288" cy="857251"/>
          </a:xfrm>
          <a:prstGeom prst="rect">
            <a:avLst/>
          </a:prstGeom>
        </p:spPr>
        <p:txBody>
          <a:bodyPr>
            <a:normAutofit/>
          </a:bodyPr>
          <a:lstStyle/>
          <a:p>
            <a:r>
              <a:t>Title Text</a:t>
            </a:r>
          </a:p>
        </p:txBody>
      </p:sp>
      <p:sp>
        <p:nvSpPr>
          <p:cNvPr id="677" name="Body Level One…"/>
          <p:cNvSpPr txBox="1">
            <a:spLocks noGrp="1"/>
          </p:cNvSpPr>
          <p:nvPr>
            <p:ph type="body" idx="1"/>
          </p:nvPr>
        </p:nvSpPr>
        <p:spPr>
          <a:xfrm>
            <a:off x="457200" y="1433512"/>
            <a:ext cx="8174038" cy="31607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678" name="Slide Number"/>
          <p:cNvSpPr txBox="1">
            <a:spLocks noGrp="1"/>
          </p:cNvSpPr>
          <p:nvPr>
            <p:ph type="sldNum" sz="quarter" idx="2"/>
          </p:nvPr>
        </p:nvSpPr>
        <p:spPr>
          <a:xfrm>
            <a:off x="8328515" y="4811712"/>
            <a:ext cx="232873" cy="204467"/>
          </a:xfrm>
          <a:prstGeom prst="rect">
            <a:avLst/>
          </a:prstGeom>
        </p:spPr>
        <p:txBody>
          <a:bodyPr lIns="45718" tIns="45718" rIns="45718" bIns="45718"/>
          <a:lstStyle>
            <a:lvl1pPr defTabSz="454025">
              <a:defRPr>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685" name="Rectangle"/>
          <p:cNvSpPr/>
          <p:nvPr/>
        </p:nvSpPr>
        <p:spPr>
          <a:xfrm rot="5400000">
            <a:off x="-680244" y="2386806"/>
            <a:ext cx="1716088" cy="355601"/>
          </a:xfrm>
          <a:prstGeom prst="rect">
            <a:avLst/>
          </a:prstGeom>
          <a:solidFill>
            <a:srgbClr val="F74902"/>
          </a:solidFill>
          <a:ln w="12700">
            <a:miter lim="400000"/>
          </a:ln>
        </p:spPr>
        <p:txBody>
          <a:bodyPr lIns="45719" rIns="45719" anchor="ctr"/>
          <a:lstStyle/>
          <a:p>
            <a:pPr algn="r" defTabSz="685800">
              <a:defRPr sz="1300"/>
            </a:pPr>
            <a:endParaRPr/>
          </a:p>
        </p:txBody>
      </p:sp>
      <p:pic>
        <p:nvPicPr>
          <p:cNvPr id="686" name="NMC Primary Logo-01.png" descr="NMC Primary Logo-01.png"/>
          <p:cNvPicPr>
            <a:picLocks noChangeAspect="1"/>
          </p:cNvPicPr>
          <p:nvPr/>
        </p:nvPicPr>
        <p:blipFill>
          <a:blip r:embed="rId2"/>
          <a:stretch>
            <a:fillRect/>
          </a:stretch>
        </p:blipFill>
        <p:spPr>
          <a:xfrm>
            <a:off x="7542212" y="303212"/>
            <a:ext cx="1057276" cy="476251"/>
          </a:xfrm>
          <a:prstGeom prst="rect">
            <a:avLst/>
          </a:prstGeom>
          <a:ln w="12700">
            <a:miter lim="400000"/>
          </a:ln>
        </p:spPr>
      </p:pic>
      <p:sp>
        <p:nvSpPr>
          <p:cNvPr id="687" name="Title Text"/>
          <p:cNvSpPr txBox="1">
            <a:spLocks noGrp="1"/>
          </p:cNvSpPr>
          <p:nvPr>
            <p:ph type="title"/>
          </p:nvPr>
        </p:nvSpPr>
        <p:spPr>
          <a:xfrm>
            <a:off x="457200" y="360362"/>
            <a:ext cx="6618288" cy="857251"/>
          </a:xfrm>
          <a:prstGeom prst="rect">
            <a:avLst/>
          </a:prstGeom>
        </p:spPr>
        <p:txBody>
          <a:bodyPr>
            <a:normAutofit/>
          </a:bodyPr>
          <a:lstStyle/>
          <a:p>
            <a:r>
              <a:t>Title Text</a:t>
            </a:r>
          </a:p>
        </p:txBody>
      </p:sp>
      <p:sp>
        <p:nvSpPr>
          <p:cNvPr id="688" name="Body Level One…"/>
          <p:cNvSpPr txBox="1">
            <a:spLocks noGrp="1"/>
          </p:cNvSpPr>
          <p:nvPr>
            <p:ph type="body" idx="1"/>
          </p:nvPr>
        </p:nvSpPr>
        <p:spPr>
          <a:xfrm>
            <a:off x="457200" y="1433512"/>
            <a:ext cx="8174038" cy="31607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689" name="Slide Number"/>
          <p:cNvSpPr txBox="1">
            <a:spLocks noGrp="1"/>
          </p:cNvSpPr>
          <p:nvPr>
            <p:ph type="sldNum" sz="quarter" idx="2"/>
          </p:nvPr>
        </p:nvSpPr>
        <p:spPr>
          <a:xfrm>
            <a:off x="6279548" y="4635137"/>
            <a:ext cx="273652" cy="264251"/>
          </a:xfrm>
          <a:prstGeom prst="rect">
            <a:avLst/>
          </a:prstGeom>
        </p:spPr>
        <p:txBody>
          <a:bodyPr lIns="45718" tIns="45718" rIns="45718" bIns="45718" anchor="ctr"/>
          <a:lstStyle>
            <a:lvl1pPr>
              <a:lnSpc>
                <a:spcPct val="100000"/>
              </a:lnSpc>
              <a:defRPr sz="1200" b="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pic>
        <p:nvPicPr>
          <p:cNvPr id="696" name="NMC _MG_2562.jpg" descr="NMC _MG_2562.jpg"/>
          <p:cNvPicPr>
            <a:picLocks noChangeAspect="1"/>
          </p:cNvPicPr>
          <p:nvPr/>
        </p:nvPicPr>
        <p:blipFill>
          <a:blip r:embed="rId2"/>
          <a:stretch>
            <a:fillRect/>
          </a:stretch>
        </p:blipFill>
        <p:spPr>
          <a:xfrm>
            <a:off x="0" y="0"/>
            <a:ext cx="9144000" cy="5143500"/>
          </a:xfrm>
          <a:prstGeom prst="rect">
            <a:avLst/>
          </a:prstGeom>
          <a:ln w="12700">
            <a:miter lim="400000"/>
          </a:ln>
        </p:spPr>
      </p:pic>
      <p:sp>
        <p:nvSpPr>
          <p:cNvPr id="697" name="Rectangle"/>
          <p:cNvSpPr/>
          <p:nvPr/>
        </p:nvSpPr>
        <p:spPr>
          <a:xfrm>
            <a:off x="0" y="-1"/>
            <a:ext cx="4462463" cy="5143502"/>
          </a:xfrm>
          <a:prstGeom prst="rect">
            <a:avLst/>
          </a:prstGeom>
          <a:solidFill>
            <a:srgbClr val="CF1354">
              <a:alpha val="87841"/>
            </a:srgbClr>
          </a:solidFill>
          <a:ln w="12700">
            <a:miter lim="400000"/>
          </a:ln>
        </p:spPr>
        <p:txBody>
          <a:bodyPr lIns="45719" rIns="45719" anchor="ctr"/>
          <a:lstStyle/>
          <a:p>
            <a:pPr algn="ctr">
              <a:defRPr sz="1200">
                <a:solidFill>
                  <a:srgbClr val="48A235"/>
                </a:solidFill>
              </a:defRPr>
            </a:pPr>
            <a:endParaRPr/>
          </a:p>
        </p:txBody>
      </p:sp>
      <p:pic>
        <p:nvPicPr>
          <p:cNvPr id="698" name="NMC Primary Logo-01.png" descr="NMC Primary Logo-01.png"/>
          <p:cNvPicPr>
            <a:picLocks noChangeAspect="1"/>
          </p:cNvPicPr>
          <p:nvPr/>
        </p:nvPicPr>
        <p:blipFill>
          <a:blip r:embed="rId3"/>
          <a:stretch>
            <a:fillRect/>
          </a:stretch>
        </p:blipFill>
        <p:spPr>
          <a:xfrm>
            <a:off x="7273925" y="457200"/>
            <a:ext cx="1450975" cy="714375"/>
          </a:xfrm>
          <a:prstGeom prst="rect">
            <a:avLst/>
          </a:prstGeom>
          <a:ln w="12700">
            <a:miter lim="400000"/>
          </a:ln>
        </p:spPr>
      </p:pic>
      <p:sp>
        <p:nvSpPr>
          <p:cNvPr id="699" name="Thank you"/>
          <p:cNvSpPr txBox="1"/>
          <p:nvPr/>
        </p:nvSpPr>
        <p:spPr>
          <a:xfrm>
            <a:off x="419100" y="1935162"/>
            <a:ext cx="3476625" cy="6713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lnSpc>
                <a:spcPct val="90000"/>
              </a:lnSpc>
              <a:defRPr sz="4100" b="1">
                <a:solidFill>
                  <a:srgbClr val="FFFFFF"/>
                </a:solidFill>
              </a:defRPr>
            </a:lvl1pPr>
          </a:lstStyle>
          <a:p>
            <a:r>
              <a:t>Thank you</a:t>
            </a:r>
          </a:p>
        </p:txBody>
      </p:sp>
      <p:sp>
        <p:nvSpPr>
          <p:cNvPr id="700" name="Title Text"/>
          <p:cNvSpPr txBox="1">
            <a:spLocks noGrp="1"/>
          </p:cNvSpPr>
          <p:nvPr>
            <p:ph type="title"/>
          </p:nvPr>
        </p:nvSpPr>
        <p:spPr>
          <a:xfrm>
            <a:off x="457200" y="360362"/>
            <a:ext cx="6618288" cy="857251"/>
          </a:xfrm>
          <a:prstGeom prst="rect">
            <a:avLst/>
          </a:prstGeom>
        </p:spPr>
        <p:txBody>
          <a:bodyPr>
            <a:normAutofit/>
          </a:bodyPr>
          <a:lstStyle/>
          <a:p>
            <a:r>
              <a:t>Title Text</a:t>
            </a:r>
          </a:p>
        </p:txBody>
      </p:sp>
      <p:sp>
        <p:nvSpPr>
          <p:cNvPr id="701" name="Body Level One…"/>
          <p:cNvSpPr txBox="1">
            <a:spLocks noGrp="1"/>
          </p:cNvSpPr>
          <p:nvPr>
            <p:ph type="body" idx="1"/>
          </p:nvPr>
        </p:nvSpPr>
        <p:spPr>
          <a:xfrm>
            <a:off x="457200" y="1433512"/>
            <a:ext cx="8174038" cy="31607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02" name="Slide Number"/>
          <p:cNvSpPr txBox="1">
            <a:spLocks noGrp="1"/>
          </p:cNvSpPr>
          <p:nvPr>
            <p:ph type="sldNum" sz="quarter" idx="2"/>
          </p:nvPr>
        </p:nvSpPr>
        <p:spPr>
          <a:xfrm>
            <a:off x="6279548" y="4635137"/>
            <a:ext cx="273652" cy="264251"/>
          </a:xfrm>
          <a:prstGeom prst="rect">
            <a:avLst/>
          </a:prstGeom>
        </p:spPr>
        <p:txBody>
          <a:bodyPr lIns="45718" tIns="45718" rIns="45718" bIns="45718" anchor="ctr"/>
          <a:lstStyle>
            <a:lvl1pPr>
              <a:lnSpc>
                <a:spcPct val="100000"/>
              </a:lnSpc>
              <a:defRPr sz="1200" b="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pic>
        <p:nvPicPr>
          <p:cNvPr id="709" name="nmc_281117_159-1.jpg" descr="nmc_281117_159-1.jpg"/>
          <p:cNvPicPr>
            <a:picLocks noChangeAspect="1"/>
          </p:cNvPicPr>
          <p:nvPr/>
        </p:nvPicPr>
        <p:blipFill>
          <a:blip r:embed="rId2"/>
          <a:stretch>
            <a:fillRect/>
          </a:stretch>
        </p:blipFill>
        <p:spPr>
          <a:xfrm>
            <a:off x="4570412" y="0"/>
            <a:ext cx="4565651" cy="5143500"/>
          </a:xfrm>
          <a:prstGeom prst="rect">
            <a:avLst/>
          </a:prstGeom>
          <a:ln w="12700">
            <a:miter lim="400000"/>
          </a:ln>
        </p:spPr>
      </p:pic>
      <p:sp>
        <p:nvSpPr>
          <p:cNvPr id="710" name="Rectangle"/>
          <p:cNvSpPr/>
          <p:nvPr/>
        </p:nvSpPr>
        <p:spPr>
          <a:xfrm rot="5400000">
            <a:off x="8570912" y="4421187"/>
            <a:ext cx="180976" cy="965201"/>
          </a:xfrm>
          <a:prstGeom prst="rect">
            <a:avLst/>
          </a:prstGeom>
          <a:solidFill>
            <a:srgbClr val="4F639B"/>
          </a:solidFill>
          <a:ln w="12700">
            <a:miter lim="400000"/>
          </a:ln>
        </p:spPr>
        <p:txBody>
          <a:bodyPr lIns="45719" rIns="45719" anchor="ctr"/>
          <a:lstStyle/>
          <a:p>
            <a:pPr algn="ctr">
              <a:defRPr sz="1200">
                <a:solidFill>
                  <a:srgbClr val="FFFFFF"/>
                </a:solidFill>
              </a:defRPr>
            </a:pPr>
            <a:endParaRPr/>
          </a:p>
        </p:txBody>
      </p:sp>
      <p:pic>
        <p:nvPicPr>
          <p:cNvPr id="711" name="NMC Primary Logo-01.png" descr="NMC Primary Logo-01.png"/>
          <p:cNvPicPr>
            <a:picLocks noChangeAspect="1"/>
          </p:cNvPicPr>
          <p:nvPr/>
        </p:nvPicPr>
        <p:blipFill>
          <a:blip r:embed="rId3"/>
          <a:stretch>
            <a:fillRect/>
          </a:stretch>
        </p:blipFill>
        <p:spPr>
          <a:xfrm>
            <a:off x="7273925" y="457200"/>
            <a:ext cx="1450975" cy="714375"/>
          </a:xfrm>
          <a:prstGeom prst="rect">
            <a:avLst/>
          </a:prstGeom>
          <a:ln w="12700">
            <a:miter lim="400000"/>
          </a:ln>
        </p:spPr>
      </p:pic>
      <p:sp>
        <p:nvSpPr>
          <p:cNvPr id="712" name="Slide Number"/>
          <p:cNvSpPr txBox="1">
            <a:spLocks noGrp="1"/>
          </p:cNvSpPr>
          <p:nvPr>
            <p:ph type="sldNum" sz="quarter" idx="2"/>
          </p:nvPr>
        </p:nvSpPr>
        <p:spPr>
          <a:xfrm>
            <a:off x="8315988" y="4813300"/>
            <a:ext cx="245400" cy="199630"/>
          </a:xfrm>
          <a:prstGeom prst="rect">
            <a:avLst/>
          </a:prstGeom>
        </p:spPr>
        <p:txBody>
          <a:bodyPr lIns="45718" tIns="45718" rIns="45718" bIns="45718"/>
          <a:lstStyle/>
          <a:p>
            <a:fld id="{86CB4B4D-7CA3-9044-876B-883B54F8677D}" type="slidenum">
              <a:t>‹#›</a:t>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pic>
        <p:nvPicPr>
          <p:cNvPr id="719" name="nmc_281117_159-1.jpg" descr="nmc_281117_159-1.jpg"/>
          <p:cNvPicPr>
            <a:picLocks noChangeAspect="1"/>
          </p:cNvPicPr>
          <p:nvPr/>
        </p:nvPicPr>
        <p:blipFill>
          <a:blip r:embed="rId2"/>
          <a:stretch>
            <a:fillRect/>
          </a:stretch>
        </p:blipFill>
        <p:spPr>
          <a:xfrm>
            <a:off x="4570412" y="0"/>
            <a:ext cx="4565651" cy="5143500"/>
          </a:xfrm>
          <a:prstGeom prst="rect">
            <a:avLst/>
          </a:prstGeom>
          <a:ln w="12700">
            <a:miter lim="400000"/>
          </a:ln>
        </p:spPr>
      </p:pic>
      <p:sp>
        <p:nvSpPr>
          <p:cNvPr id="720" name="Rectangle"/>
          <p:cNvSpPr/>
          <p:nvPr/>
        </p:nvSpPr>
        <p:spPr>
          <a:xfrm rot="5400000">
            <a:off x="8570912" y="4421187"/>
            <a:ext cx="180976" cy="965201"/>
          </a:xfrm>
          <a:prstGeom prst="rect">
            <a:avLst/>
          </a:prstGeom>
          <a:solidFill>
            <a:srgbClr val="4F639B"/>
          </a:solidFill>
          <a:ln w="12700">
            <a:miter lim="400000"/>
          </a:ln>
        </p:spPr>
        <p:txBody>
          <a:bodyPr lIns="45719" rIns="45719" anchor="ctr"/>
          <a:lstStyle/>
          <a:p>
            <a:pPr algn="ctr">
              <a:defRPr sz="1200">
                <a:solidFill>
                  <a:srgbClr val="FFFFFF"/>
                </a:solidFill>
              </a:defRPr>
            </a:pPr>
            <a:endParaRPr/>
          </a:p>
        </p:txBody>
      </p:sp>
      <p:pic>
        <p:nvPicPr>
          <p:cNvPr id="721" name="NMC Primary Logo-01.png" descr="NMC Primary Logo-01.png"/>
          <p:cNvPicPr>
            <a:picLocks noChangeAspect="1"/>
          </p:cNvPicPr>
          <p:nvPr/>
        </p:nvPicPr>
        <p:blipFill>
          <a:blip r:embed="rId3"/>
          <a:stretch>
            <a:fillRect/>
          </a:stretch>
        </p:blipFill>
        <p:spPr>
          <a:xfrm>
            <a:off x="7273925" y="457200"/>
            <a:ext cx="1450975" cy="714375"/>
          </a:xfrm>
          <a:prstGeom prst="rect">
            <a:avLst/>
          </a:prstGeom>
          <a:ln w="12700">
            <a:miter lim="400000"/>
          </a:ln>
        </p:spPr>
      </p:pic>
      <p:sp>
        <p:nvSpPr>
          <p:cNvPr id="722" name="Title Text"/>
          <p:cNvSpPr txBox="1">
            <a:spLocks noGrp="1"/>
          </p:cNvSpPr>
          <p:nvPr>
            <p:ph type="title"/>
          </p:nvPr>
        </p:nvSpPr>
        <p:spPr>
          <a:xfrm>
            <a:off x="457200" y="360362"/>
            <a:ext cx="6618288" cy="857251"/>
          </a:xfrm>
          <a:prstGeom prst="rect">
            <a:avLst/>
          </a:prstGeom>
        </p:spPr>
        <p:txBody>
          <a:bodyPr>
            <a:normAutofit/>
          </a:bodyPr>
          <a:lstStyle/>
          <a:p>
            <a:r>
              <a:t>Title Text</a:t>
            </a:r>
          </a:p>
        </p:txBody>
      </p:sp>
      <p:sp>
        <p:nvSpPr>
          <p:cNvPr id="723" name="Body Level One…"/>
          <p:cNvSpPr txBox="1">
            <a:spLocks noGrp="1"/>
          </p:cNvSpPr>
          <p:nvPr>
            <p:ph type="body" idx="1"/>
          </p:nvPr>
        </p:nvSpPr>
        <p:spPr>
          <a:xfrm>
            <a:off x="457200" y="1433512"/>
            <a:ext cx="8174038" cy="31607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24" name="Slide Number"/>
          <p:cNvSpPr txBox="1">
            <a:spLocks noGrp="1"/>
          </p:cNvSpPr>
          <p:nvPr>
            <p:ph type="sldNum" sz="quarter" idx="2"/>
          </p:nvPr>
        </p:nvSpPr>
        <p:spPr>
          <a:xfrm>
            <a:off x="8315988" y="4813300"/>
            <a:ext cx="245400" cy="199630"/>
          </a:xfrm>
          <a:prstGeom prst="rect">
            <a:avLst/>
          </a:prstGeom>
        </p:spPr>
        <p:txBody>
          <a:bodyPr lIns="45718" tIns="45718" rIns="45718" bIns="45718"/>
          <a:lstStyle/>
          <a:p>
            <a:fld id="{86CB4B4D-7CA3-9044-876B-883B54F8677D}" type="slidenum">
              <a:t>‹#›</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731" name="Title Text"/>
          <p:cNvSpPr txBox="1">
            <a:spLocks noGrp="1"/>
          </p:cNvSpPr>
          <p:nvPr>
            <p:ph type="title"/>
          </p:nvPr>
        </p:nvSpPr>
        <p:spPr>
          <a:xfrm>
            <a:off x="457200" y="360362"/>
            <a:ext cx="6618288" cy="857251"/>
          </a:xfrm>
          <a:prstGeom prst="rect">
            <a:avLst/>
          </a:prstGeom>
        </p:spPr>
        <p:txBody>
          <a:bodyPr>
            <a:normAutofit/>
          </a:bodyPr>
          <a:lstStyle/>
          <a:p>
            <a:r>
              <a:t>Title Text</a:t>
            </a:r>
          </a:p>
        </p:txBody>
      </p:sp>
      <p:sp>
        <p:nvSpPr>
          <p:cNvPr id="732" name="Body Level One…"/>
          <p:cNvSpPr txBox="1">
            <a:spLocks noGrp="1"/>
          </p:cNvSpPr>
          <p:nvPr>
            <p:ph type="body" idx="1"/>
          </p:nvPr>
        </p:nvSpPr>
        <p:spPr>
          <a:xfrm>
            <a:off x="457200" y="1433512"/>
            <a:ext cx="8174038" cy="31607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33" name="Slide Number"/>
          <p:cNvSpPr txBox="1">
            <a:spLocks noGrp="1"/>
          </p:cNvSpPr>
          <p:nvPr>
            <p:ph type="sldNum" sz="quarter" idx="2"/>
          </p:nvPr>
        </p:nvSpPr>
        <p:spPr>
          <a:xfrm>
            <a:off x="6279548" y="4635137"/>
            <a:ext cx="273652" cy="264251"/>
          </a:xfrm>
          <a:prstGeom prst="rect">
            <a:avLst/>
          </a:prstGeom>
        </p:spPr>
        <p:txBody>
          <a:bodyPr lIns="45718" tIns="45718" rIns="45718" bIns="45718" anchor="ctr"/>
          <a:lstStyle>
            <a:lvl1pPr>
              <a:lnSpc>
                <a:spcPct val="100000"/>
              </a:lnSpc>
              <a:defRPr sz="1200" b="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740" name="Title Text"/>
          <p:cNvSpPr txBox="1">
            <a:spLocks noGrp="1"/>
          </p:cNvSpPr>
          <p:nvPr>
            <p:ph type="title"/>
          </p:nvPr>
        </p:nvSpPr>
        <p:spPr>
          <a:xfrm>
            <a:off x="457200" y="360362"/>
            <a:ext cx="6618288" cy="857251"/>
          </a:xfrm>
          <a:prstGeom prst="rect">
            <a:avLst/>
          </a:prstGeom>
        </p:spPr>
        <p:txBody>
          <a:bodyPr>
            <a:normAutofit/>
          </a:bodyPr>
          <a:lstStyle/>
          <a:p>
            <a:r>
              <a:t>Title Text</a:t>
            </a:r>
          </a:p>
        </p:txBody>
      </p:sp>
      <p:sp>
        <p:nvSpPr>
          <p:cNvPr id="741" name="Body Level One…"/>
          <p:cNvSpPr txBox="1">
            <a:spLocks noGrp="1"/>
          </p:cNvSpPr>
          <p:nvPr>
            <p:ph type="body" idx="1"/>
          </p:nvPr>
        </p:nvSpPr>
        <p:spPr>
          <a:xfrm>
            <a:off x="457200" y="1433512"/>
            <a:ext cx="8174038" cy="31607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42" name="Slide Number"/>
          <p:cNvSpPr txBox="1">
            <a:spLocks noGrp="1"/>
          </p:cNvSpPr>
          <p:nvPr>
            <p:ph type="sldNum" sz="quarter" idx="2"/>
          </p:nvPr>
        </p:nvSpPr>
        <p:spPr>
          <a:xfrm>
            <a:off x="6279548" y="4635137"/>
            <a:ext cx="273652" cy="264251"/>
          </a:xfrm>
          <a:prstGeom prst="rect">
            <a:avLst/>
          </a:prstGeom>
        </p:spPr>
        <p:txBody>
          <a:bodyPr lIns="45718" tIns="45718" rIns="45718" bIns="45718" anchor="ctr"/>
          <a:lstStyle>
            <a:lvl1pPr>
              <a:lnSpc>
                <a:spcPct val="100000"/>
              </a:lnSpc>
              <a:defRPr sz="1200" b="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pic>
        <p:nvPicPr>
          <p:cNvPr id="63" name="image.jpeg" descr="image.jpeg"/>
          <p:cNvPicPr>
            <a:picLocks noChangeAspect="1"/>
          </p:cNvPicPr>
          <p:nvPr/>
        </p:nvPicPr>
        <p:blipFill>
          <a:blip r:embed="rId2"/>
          <a:srcRect t="5793" r="5682" b="14630"/>
          <a:stretch>
            <a:fillRect/>
          </a:stretch>
        </p:blipFill>
        <p:spPr>
          <a:xfrm>
            <a:off x="-1" y="0"/>
            <a:ext cx="9139239" cy="5140326"/>
          </a:xfrm>
          <a:prstGeom prst="rect">
            <a:avLst/>
          </a:prstGeom>
          <a:ln w="12700">
            <a:miter lim="400000"/>
          </a:ln>
        </p:spPr>
      </p:pic>
      <p:sp>
        <p:nvSpPr>
          <p:cNvPr id="64" name="Rectangle"/>
          <p:cNvSpPr/>
          <p:nvPr/>
        </p:nvSpPr>
        <p:spPr>
          <a:xfrm>
            <a:off x="0" y="-1"/>
            <a:ext cx="4462463" cy="5143502"/>
          </a:xfrm>
          <a:prstGeom prst="rect">
            <a:avLst/>
          </a:prstGeom>
          <a:solidFill>
            <a:srgbClr val="4F639B">
              <a:alpha val="87841"/>
            </a:srgbClr>
          </a:solidFill>
          <a:ln w="12700">
            <a:miter lim="400000"/>
          </a:ln>
        </p:spPr>
        <p:txBody>
          <a:bodyPr lIns="45719" rIns="45719" anchor="ctr"/>
          <a:lstStyle/>
          <a:p>
            <a:pPr algn="ctr">
              <a:defRPr sz="1200">
                <a:solidFill>
                  <a:srgbClr val="48A235"/>
                </a:solidFill>
              </a:defRPr>
            </a:pPr>
            <a:endParaRPr/>
          </a:p>
        </p:txBody>
      </p:sp>
      <p:pic>
        <p:nvPicPr>
          <p:cNvPr id="65" name="NMC Primary Logo-01.png" descr="NMC Primary Logo-01.png"/>
          <p:cNvPicPr>
            <a:picLocks noChangeAspect="1"/>
          </p:cNvPicPr>
          <p:nvPr/>
        </p:nvPicPr>
        <p:blipFill>
          <a:blip r:embed="rId3"/>
          <a:stretch>
            <a:fillRect/>
          </a:stretch>
        </p:blipFill>
        <p:spPr>
          <a:xfrm>
            <a:off x="7273925" y="457200"/>
            <a:ext cx="1450975" cy="714375"/>
          </a:xfrm>
          <a:prstGeom prst="rect">
            <a:avLst/>
          </a:prstGeom>
          <a:ln w="12700">
            <a:miter lim="400000"/>
          </a:ln>
        </p:spPr>
      </p:pic>
      <p:sp>
        <p:nvSpPr>
          <p:cNvPr id="66" name="Title Text"/>
          <p:cNvSpPr txBox="1">
            <a:spLocks noGrp="1"/>
          </p:cNvSpPr>
          <p:nvPr>
            <p:ph type="title"/>
          </p:nvPr>
        </p:nvSpPr>
        <p:spPr>
          <a:xfrm>
            <a:off x="457200" y="360362"/>
            <a:ext cx="6618288" cy="857251"/>
          </a:xfrm>
          <a:prstGeom prst="rect">
            <a:avLst/>
          </a:prstGeom>
        </p:spPr>
        <p:txBody>
          <a:bodyPr>
            <a:normAutofit/>
          </a:bodyPr>
          <a:lstStyle/>
          <a:p>
            <a:r>
              <a:t>Title Text</a:t>
            </a:r>
          </a:p>
        </p:txBody>
      </p:sp>
      <p:sp>
        <p:nvSpPr>
          <p:cNvPr id="67" name="Body Level One…"/>
          <p:cNvSpPr txBox="1">
            <a:spLocks noGrp="1"/>
          </p:cNvSpPr>
          <p:nvPr>
            <p:ph type="body" idx="1"/>
          </p:nvPr>
        </p:nvSpPr>
        <p:spPr>
          <a:xfrm>
            <a:off x="457200" y="1433512"/>
            <a:ext cx="8174038" cy="31607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6279548" y="4635137"/>
            <a:ext cx="273652" cy="264251"/>
          </a:xfrm>
          <a:prstGeom prst="rect">
            <a:avLst/>
          </a:prstGeom>
        </p:spPr>
        <p:txBody>
          <a:bodyPr lIns="45718" tIns="45718" rIns="45718" bIns="45718" anchor="ctr"/>
          <a:lstStyle>
            <a:lvl1pPr>
              <a:lnSpc>
                <a:spcPct val="100000"/>
              </a:lnSpc>
              <a:defRPr sz="1200" b="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749" name="Rectangle"/>
          <p:cNvSpPr/>
          <p:nvPr/>
        </p:nvSpPr>
        <p:spPr>
          <a:xfrm>
            <a:off x="0" y="-1"/>
            <a:ext cx="495300" cy="5143502"/>
          </a:xfrm>
          <a:prstGeom prst="rect">
            <a:avLst/>
          </a:prstGeom>
          <a:solidFill>
            <a:srgbClr val="D95427"/>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sp>
        <p:nvSpPr>
          <p:cNvPr id="750" name="Rectangle"/>
          <p:cNvSpPr/>
          <p:nvPr/>
        </p:nvSpPr>
        <p:spPr>
          <a:xfrm rot="5400000">
            <a:off x="8575675" y="4416425"/>
            <a:ext cx="171450" cy="965200"/>
          </a:xfrm>
          <a:prstGeom prst="rect">
            <a:avLst/>
          </a:prstGeom>
          <a:solidFill>
            <a:srgbClr val="D95427"/>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pic>
        <p:nvPicPr>
          <p:cNvPr id="751" name="NMC Primary Logo-01.png" descr="NMC Primary Logo-01.png"/>
          <p:cNvPicPr>
            <a:picLocks noChangeAspect="1"/>
          </p:cNvPicPr>
          <p:nvPr/>
        </p:nvPicPr>
        <p:blipFill>
          <a:blip r:embed="rId2"/>
          <a:stretch>
            <a:fillRect/>
          </a:stretch>
        </p:blipFill>
        <p:spPr>
          <a:xfrm>
            <a:off x="7894637" y="330200"/>
            <a:ext cx="960438" cy="471488"/>
          </a:xfrm>
          <a:prstGeom prst="rect">
            <a:avLst/>
          </a:prstGeom>
          <a:ln w="12700">
            <a:miter lim="400000"/>
          </a:ln>
        </p:spPr>
      </p:pic>
      <p:sp>
        <p:nvSpPr>
          <p:cNvPr id="752" name="Slide Number"/>
          <p:cNvSpPr txBox="1">
            <a:spLocks noGrp="1"/>
          </p:cNvSpPr>
          <p:nvPr>
            <p:ph type="sldNum" sz="quarter" idx="2"/>
          </p:nvPr>
        </p:nvSpPr>
        <p:spPr>
          <a:xfrm>
            <a:off x="6279548" y="4635137"/>
            <a:ext cx="273652" cy="264251"/>
          </a:xfrm>
          <a:prstGeom prst="rect">
            <a:avLst/>
          </a:prstGeom>
        </p:spPr>
        <p:txBody>
          <a:bodyPr lIns="45718" tIns="45718" rIns="45718" bIns="45718" anchor="ctr"/>
          <a:lstStyle>
            <a:lvl1pPr>
              <a:lnSpc>
                <a:spcPct val="100000"/>
              </a:lnSpc>
              <a:defRPr sz="1200" b="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759" name="Rectangle"/>
          <p:cNvSpPr/>
          <p:nvPr/>
        </p:nvSpPr>
        <p:spPr>
          <a:xfrm>
            <a:off x="0" y="-1"/>
            <a:ext cx="495300" cy="5143502"/>
          </a:xfrm>
          <a:prstGeom prst="rect">
            <a:avLst/>
          </a:prstGeom>
          <a:solidFill>
            <a:srgbClr val="D95427"/>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sp>
        <p:nvSpPr>
          <p:cNvPr id="760" name="Rectangle"/>
          <p:cNvSpPr/>
          <p:nvPr/>
        </p:nvSpPr>
        <p:spPr>
          <a:xfrm rot="5400000">
            <a:off x="8575675" y="4416425"/>
            <a:ext cx="171450" cy="965200"/>
          </a:xfrm>
          <a:prstGeom prst="rect">
            <a:avLst/>
          </a:prstGeom>
          <a:solidFill>
            <a:srgbClr val="D95427"/>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pic>
        <p:nvPicPr>
          <p:cNvPr id="761" name="NMC Primary Logo-01.png" descr="NMC Primary Logo-01.png"/>
          <p:cNvPicPr>
            <a:picLocks noChangeAspect="1"/>
          </p:cNvPicPr>
          <p:nvPr/>
        </p:nvPicPr>
        <p:blipFill>
          <a:blip r:embed="rId2"/>
          <a:stretch>
            <a:fillRect/>
          </a:stretch>
        </p:blipFill>
        <p:spPr>
          <a:xfrm>
            <a:off x="7894637" y="330200"/>
            <a:ext cx="960438" cy="471488"/>
          </a:xfrm>
          <a:prstGeom prst="rect">
            <a:avLst/>
          </a:prstGeom>
          <a:ln w="12700">
            <a:miter lim="400000"/>
          </a:ln>
        </p:spPr>
      </p:pic>
      <p:sp>
        <p:nvSpPr>
          <p:cNvPr id="762" name="Slide Number"/>
          <p:cNvSpPr txBox="1">
            <a:spLocks noGrp="1"/>
          </p:cNvSpPr>
          <p:nvPr>
            <p:ph type="sldNum" sz="quarter" idx="2"/>
          </p:nvPr>
        </p:nvSpPr>
        <p:spPr>
          <a:xfrm>
            <a:off x="8367136" y="4813300"/>
            <a:ext cx="194252" cy="174622"/>
          </a:xfrm>
          <a:prstGeom prst="rect">
            <a:avLst/>
          </a:prstGeom>
        </p:spPr>
        <p:txBody>
          <a:bodyPr lIns="45718" tIns="45718" rIns="45718" bIns="45718"/>
          <a:lstStyle>
            <a:lvl1pPr defTabSz="514350">
              <a:lnSpc>
                <a:spcPts val="600"/>
              </a:lnSpc>
              <a:defRPr sz="700">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769" name="Rectangle"/>
          <p:cNvSpPr/>
          <p:nvPr/>
        </p:nvSpPr>
        <p:spPr>
          <a:xfrm>
            <a:off x="0" y="-1"/>
            <a:ext cx="495300" cy="5143502"/>
          </a:xfrm>
          <a:prstGeom prst="rect">
            <a:avLst/>
          </a:prstGeom>
          <a:solidFill>
            <a:srgbClr val="D95427"/>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sp>
        <p:nvSpPr>
          <p:cNvPr id="770" name="Rectangle"/>
          <p:cNvSpPr/>
          <p:nvPr/>
        </p:nvSpPr>
        <p:spPr>
          <a:xfrm rot="5400000">
            <a:off x="8575675" y="4416425"/>
            <a:ext cx="171450" cy="965200"/>
          </a:xfrm>
          <a:prstGeom prst="rect">
            <a:avLst/>
          </a:prstGeom>
          <a:solidFill>
            <a:srgbClr val="D95427"/>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pic>
        <p:nvPicPr>
          <p:cNvPr id="771" name="NMC Primary Logo-01.png" descr="NMC Primary Logo-01.png"/>
          <p:cNvPicPr>
            <a:picLocks noChangeAspect="1"/>
          </p:cNvPicPr>
          <p:nvPr/>
        </p:nvPicPr>
        <p:blipFill>
          <a:blip r:embed="rId2"/>
          <a:stretch>
            <a:fillRect/>
          </a:stretch>
        </p:blipFill>
        <p:spPr>
          <a:xfrm>
            <a:off x="7894637" y="330200"/>
            <a:ext cx="960438" cy="471488"/>
          </a:xfrm>
          <a:prstGeom prst="rect">
            <a:avLst/>
          </a:prstGeom>
          <a:ln w="12700">
            <a:miter lim="400000"/>
          </a:ln>
        </p:spPr>
      </p:pic>
      <p:sp>
        <p:nvSpPr>
          <p:cNvPr id="772" name="Slide Number"/>
          <p:cNvSpPr txBox="1">
            <a:spLocks noGrp="1"/>
          </p:cNvSpPr>
          <p:nvPr>
            <p:ph type="sldNum" sz="quarter" idx="2"/>
          </p:nvPr>
        </p:nvSpPr>
        <p:spPr>
          <a:xfrm>
            <a:off x="6279548" y="4635137"/>
            <a:ext cx="273652" cy="264251"/>
          </a:xfrm>
          <a:prstGeom prst="rect">
            <a:avLst/>
          </a:prstGeom>
        </p:spPr>
        <p:txBody>
          <a:bodyPr lIns="45718" tIns="45718" rIns="45718" bIns="45718" anchor="ctr"/>
          <a:lstStyle>
            <a:lvl1pPr>
              <a:lnSpc>
                <a:spcPct val="100000"/>
              </a:lnSpc>
              <a:defRPr sz="1200" b="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779" name="Rectangle"/>
          <p:cNvSpPr/>
          <p:nvPr/>
        </p:nvSpPr>
        <p:spPr>
          <a:xfrm>
            <a:off x="0" y="-1"/>
            <a:ext cx="495300" cy="5143502"/>
          </a:xfrm>
          <a:prstGeom prst="rect">
            <a:avLst/>
          </a:prstGeom>
          <a:solidFill>
            <a:srgbClr val="4F639B"/>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sp>
        <p:nvSpPr>
          <p:cNvPr id="780" name="Rectangle"/>
          <p:cNvSpPr/>
          <p:nvPr/>
        </p:nvSpPr>
        <p:spPr>
          <a:xfrm rot="5400000">
            <a:off x="8575675" y="4416425"/>
            <a:ext cx="171450" cy="965200"/>
          </a:xfrm>
          <a:prstGeom prst="rect">
            <a:avLst/>
          </a:prstGeom>
          <a:solidFill>
            <a:srgbClr val="4F639B"/>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sp>
        <p:nvSpPr>
          <p:cNvPr id="781" name="Arial is the primary electronic typeface to be used in a PowerPoint presentation.…"/>
          <p:cNvSpPr txBox="1"/>
          <p:nvPr/>
        </p:nvSpPr>
        <p:spPr>
          <a:xfrm>
            <a:off x="933450" y="1260475"/>
            <a:ext cx="7651750" cy="6007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r">
              <a:lnSpc>
                <a:spcPts val="1700"/>
              </a:lnSpc>
              <a:spcBef>
                <a:spcPts val="600"/>
              </a:spcBef>
              <a:defRPr sz="1400">
                <a:latin typeface="+mj-lt"/>
                <a:ea typeface="+mj-ea"/>
                <a:cs typeface="+mj-cs"/>
                <a:sym typeface="Calibri"/>
              </a:defRPr>
            </a:pPr>
            <a:r>
              <a:t>Arial is the primary electronic typeface to be used in a PowerPoint presentation.</a:t>
            </a:r>
          </a:p>
          <a:p>
            <a:pPr algn="r">
              <a:lnSpc>
                <a:spcPts val="1700"/>
              </a:lnSpc>
              <a:spcBef>
                <a:spcPts val="600"/>
              </a:spcBef>
              <a:defRPr sz="1400">
                <a:latin typeface="+mj-lt"/>
                <a:ea typeface="+mj-ea"/>
                <a:cs typeface="+mj-cs"/>
                <a:sym typeface="Calibri"/>
              </a:defRPr>
            </a:pPr>
            <a:r>
              <a:t>Titles and footers should use one of the NMC brand colours, reserving black for body text.</a:t>
            </a:r>
          </a:p>
        </p:txBody>
      </p:sp>
      <p:sp>
        <p:nvSpPr>
          <p:cNvPr id="782" name="Titles: Arial bold 28pt in sentence case"/>
          <p:cNvSpPr txBox="1"/>
          <p:nvPr/>
        </p:nvSpPr>
        <p:spPr>
          <a:xfrm>
            <a:off x="938212" y="1831975"/>
            <a:ext cx="7646988" cy="876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r">
              <a:defRPr sz="2800" b="1">
                <a:solidFill>
                  <a:srgbClr val="4F639B"/>
                </a:solidFill>
                <a:latin typeface="+mj-lt"/>
                <a:ea typeface="+mj-ea"/>
                <a:cs typeface="+mj-cs"/>
                <a:sym typeface="Calibri"/>
              </a:defRPr>
            </a:pPr>
            <a:r>
              <a:t>Titles: Arial bold 28pt in sentence case</a:t>
            </a:r>
            <a:br/>
            <a:r>
              <a:t> </a:t>
            </a:r>
          </a:p>
        </p:txBody>
      </p:sp>
      <p:sp>
        <p:nvSpPr>
          <p:cNvPr id="783" name="Body text: Arial Regular 14pt in sentence case and black. Body text should not appear smaller than 14pt."/>
          <p:cNvSpPr txBox="1"/>
          <p:nvPr/>
        </p:nvSpPr>
        <p:spPr>
          <a:xfrm>
            <a:off x="933450" y="2354262"/>
            <a:ext cx="7651750" cy="3086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lnSpc>
                <a:spcPts val="1700"/>
              </a:lnSpc>
              <a:spcBef>
                <a:spcPts val="600"/>
              </a:spcBef>
              <a:defRPr sz="1400">
                <a:latin typeface="+mj-lt"/>
                <a:ea typeface="+mj-ea"/>
                <a:cs typeface="+mj-cs"/>
                <a:sym typeface="Calibri"/>
              </a:defRPr>
            </a:lvl1pPr>
          </a:lstStyle>
          <a:p>
            <a:r>
              <a:t>Body text: Arial Regular 14pt in sentence case and black. Body text should not appear smaller than 14pt. </a:t>
            </a:r>
          </a:p>
        </p:txBody>
      </p:sp>
      <p:sp>
        <p:nvSpPr>
          <p:cNvPr id="784" name="Brand fonts"/>
          <p:cNvSpPr txBox="1"/>
          <p:nvPr/>
        </p:nvSpPr>
        <p:spPr>
          <a:xfrm>
            <a:off x="938212" y="501650"/>
            <a:ext cx="7646988" cy="6539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defRPr sz="4400" b="1">
                <a:solidFill>
                  <a:srgbClr val="4F639B"/>
                </a:solidFill>
                <a:latin typeface="+mj-lt"/>
                <a:ea typeface="+mj-ea"/>
                <a:cs typeface="+mj-cs"/>
                <a:sym typeface="Calibri"/>
              </a:defRPr>
            </a:lvl1pPr>
          </a:lstStyle>
          <a:p>
            <a:r>
              <a:t>Brand fonts</a:t>
            </a:r>
          </a:p>
        </p:txBody>
      </p:sp>
      <p:sp>
        <p:nvSpPr>
          <p:cNvPr id="785" name="Numbered list of body text is Arial Regular 14pt in sentence case and black.…"/>
          <p:cNvSpPr txBox="1"/>
          <p:nvPr/>
        </p:nvSpPr>
        <p:spPr>
          <a:xfrm>
            <a:off x="933450" y="3992562"/>
            <a:ext cx="6688138" cy="8166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195262" indent="-195262" algn="r">
              <a:lnSpc>
                <a:spcPts val="1700"/>
              </a:lnSpc>
              <a:spcBef>
                <a:spcPts val="600"/>
              </a:spcBef>
              <a:buSzPct val="100000"/>
              <a:buAutoNum type="arabicPeriod"/>
              <a:defRPr sz="1400">
                <a:latin typeface="+mj-lt"/>
                <a:ea typeface="+mj-ea"/>
                <a:cs typeface="+mj-cs"/>
                <a:sym typeface="Calibri"/>
              </a:defRPr>
            </a:pPr>
            <a:r>
              <a:t>Numbered list of body text is Arial Regular 14pt in sentence case and black.</a:t>
            </a:r>
          </a:p>
          <a:p>
            <a:pPr marL="195262" indent="-195262" algn="r">
              <a:lnSpc>
                <a:spcPts val="1700"/>
              </a:lnSpc>
              <a:spcBef>
                <a:spcPts val="600"/>
              </a:spcBef>
              <a:buSzPct val="100000"/>
              <a:buAutoNum type="arabicPeriod"/>
              <a:defRPr sz="1400">
                <a:latin typeface="+mj-lt"/>
                <a:ea typeface="+mj-ea"/>
                <a:cs typeface="+mj-cs"/>
                <a:sym typeface="Calibri"/>
              </a:defRPr>
            </a:pPr>
            <a:r>
              <a:t>When a numbered list runs over two lines or more, text is to align as per this example line of text. </a:t>
            </a:r>
          </a:p>
        </p:txBody>
      </p:sp>
      <p:pic>
        <p:nvPicPr>
          <p:cNvPr id="786" name="NMC Primary Logo-01.png" descr="NMC Primary Logo-01.png"/>
          <p:cNvPicPr>
            <a:picLocks noChangeAspect="1"/>
          </p:cNvPicPr>
          <p:nvPr/>
        </p:nvPicPr>
        <p:blipFill>
          <a:blip r:embed="rId2"/>
          <a:stretch>
            <a:fillRect/>
          </a:stretch>
        </p:blipFill>
        <p:spPr>
          <a:xfrm>
            <a:off x="7894637" y="330200"/>
            <a:ext cx="960438" cy="471488"/>
          </a:xfrm>
          <a:prstGeom prst="rect">
            <a:avLst/>
          </a:prstGeom>
          <a:ln w="12700">
            <a:miter lim="400000"/>
          </a:ln>
        </p:spPr>
      </p:pic>
      <p:sp>
        <p:nvSpPr>
          <p:cNvPr id="787" name="Bullets are 14pt, sentence case and black.…"/>
          <p:cNvSpPr txBox="1"/>
          <p:nvPr/>
        </p:nvSpPr>
        <p:spPr>
          <a:xfrm>
            <a:off x="935037" y="2820987"/>
            <a:ext cx="7275513" cy="10808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indent="6350" algn="r">
              <a:spcBef>
                <a:spcPts val="300"/>
              </a:spcBef>
              <a:defRPr sz="1400">
                <a:latin typeface="+mj-lt"/>
                <a:ea typeface="+mj-ea"/>
                <a:cs typeface="+mj-cs"/>
                <a:sym typeface="Calibri"/>
              </a:defRPr>
            </a:pPr>
            <a:r>
              <a:t>Bullets are 14pt, sentence case and black.</a:t>
            </a:r>
          </a:p>
          <a:p>
            <a:pPr marL="266700" lvl="1" indent="-133350" algn="r">
              <a:spcBef>
                <a:spcPts val="300"/>
              </a:spcBef>
              <a:buSzPct val="100000"/>
              <a:buFont typeface="Arial"/>
              <a:buChar char="•"/>
              <a:defRPr sz="1400">
                <a:latin typeface="+mj-lt"/>
                <a:ea typeface="+mj-ea"/>
                <a:cs typeface="+mj-cs"/>
                <a:sym typeface="Calibri"/>
              </a:defRPr>
            </a:pPr>
            <a:r>
              <a:t>To create a bullet click the indent icon</a:t>
            </a:r>
          </a:p>
          <a:p>
            <a:pPr marL="403225" lvl="2" indent="-133350" algn="r">
              <a:spcBef>
                <a:spcPts val="300"/>
              </a:spcBef>
              <a:buSzPct val="100000"/>
              <a:buFont typeface="Arial"/>
              <a:buChar char="•"/>
              <a:defRPr sz="1400">
                <a:latin typeface="+mj-lt"/>
                <a:ea typeface="+mj-ea"/>
                <a:cs typeface="+mj-cs"/>
                <a:sym typeface="Calibri"/>
              </a:defRPr>
            </a:pPr>
            <a:r>
              <a:t>Click the indent icon a second time for sub-bullets.</a:t>
            </a:r>
          </a:p>
          <a:p>
            <a:pPr indent="6350" algn="r">
              <a:spcBef>
                <a:spcPts val="300"/>
              </a:spcBef>
              <a:defRPr sz="1400">
                <a:latin typeface="+mj-lt"/>
                <a:ea typeface="+mj-ea"/>
                <a:cs typeface="+mj-cs"/>
                <a:sym typeface="Calibri"/>
              </a:defRPr>
            </a:pPr>
            <a:r>
              <a:t>Clicking the un-indent icon twice returns to body.</a:t>
            </a:r>
          </a:p>
        </p:txBody>
      </p:sp>
      <p:pic>
        <p:nvPicPr>
          <p:cNvPr id="788" name="image.png" descr="image.png"/>
          <p:cNvPicPr>
            <a:picLocks noChangeAspect="1"/>
          </p:cNvPicPr>
          <p:nvPr/>
        </p:nvPicPr>
        <p:blipFill>
          <a:blip r:embed="rId3"/>
          <a:stretch>
            <a:fillRect/>
          </a:stretch>
        </p:blipFill>
        <p:spPr>
          <a:xfrm>
            <a:off x="5843587" y="2965450"/>
            <a:ext cx="1839913" cy="392113"/>
          </a:xfrm>
          <a:prstGeom prst="rect">
            <a:avLst/>
          </a:prstGeom>
          <a:ln w="12700">
            <a:miter lim="400000"/>
          </a:ln>
        </p:spPr>
      </p:pic>
      <p:sp>
        <p:nvSpPr>
          <p:cNvPr id="789" name="Circle"/>
          <p:cNvSpPr/>
          <p:nvPr/>
        </p:nvSpPr>
        <p:spPr>
          <a:xfrm>
            <a:off x="7218362" y="2881312"/>
            <a:ext cx="600076" cy="601663"/>
          </a:xfrm>
          <a:prstGeom prst="ellipse">
            <a:avLst/>
          </a:prstGeom>
          <a:ln w="19050">
            <a:solidFill>
              <a:srgbClr val="4C5F93"/>
            </a:solidFill>
          </a:ln>
          <a:effectLst>
            <a:outerShdw blurRad="38100" dist="23000" dir="5400000" rotWithShape="0">
              <a:srgbClr val="000000">
                <a:alpha val="34997"/>
              </a:srgbClr>
            </a:outerShdw>
          </a:effectLst>
        </p:spPr>
        <p:txBody>
          <a:bodyPr lIns="45719" rIns="45719" anchor="ctr"/>
          <a:lstStyle/>
          <a:p>
            <a:pPr algn="ctr">
              <a:defRPr sz="1200">
                <a:solidFill>
                  <a:srgbClr val="FFFFFF"/>
                </a:solidFill>
                <a:latin typeface="+mj-lt"/>
                <a:ea typeface="+mj-ea"/>
                <a:cs typeface="+mj-cs"/>
                <a:sym typeface="Calibri"/>
              </a:defRPr>
            </a:pPr>
            <a:endParaRPr/>
          </a:p>
        </p:txBody>
      </p:sp>
      <p:pic>
        <p:nvPicPr>
          <p:cNvPr id="790" name="image.png" descr="image.png"/>
          <p:cNvPicPr>
            <a:picLocks noChangeAspect="1"/>
          </p:cNvPicPr>
          <p:nvPr/>
        </p:nvPicPr>
        <p:blipFill>
          <a:blip r:embed="rId3"/>
          <a:stretch>
            <a:fillRect/>
          </a:stretch>
        </p:blipFill>
        <p:spPr>
          <a:xfrm>
            <a:off x="5453062" y="3525837"/>
            <a:ext cx="1797051" cy="382588"/>
          </a:xfrm>
          <a:prstGeom prst="rect">
            <a:avLst/>
          </a:prstGeom>
          <a:ln w="12700">
            <a:miter lim="400000"/>
          </a:ln>
        </p:spPr>
      </p:pic>
      <p:sp>
        <p:nvSpPr>
          <p:cNvPr id="791" name="Circle"/>
          <p:cNvSpPr/>
          <p:nvPr/>
        </p:nvSpPr>
        <p:spPr>
          <a:xfrm>
            <a:off x="6464300" y="3479800"/>
            <a:ext cx="495300" cy="495300"/>
          </a:xfrm>
          <a:prstGeom prst="ellipse">
            <a:avLst/>
          </a:prstGeom>
          <a:ln w="19050">
            <a:solidFill>
              <a:srgbClr val="4A7EBB"/>
            </a:solidFill>
          </a:ln>
          <a:effectLst>
            <a:outerShdw blurRad="38100" dist="23000" dir="5400000" rotWithShape="0">
              <a:srgbClr val="000000">
                <a:alpha val="34997"/>
              </a:srgbClr>
            </a:outerShdw>
          </a:effectLst>
        </p:spPr>
        <p:txBody>
          <a:bodyPr lIns="45719" rIns="45719" anchor="ctr"/>
          <a:lstStyle/>
          <a:p>
            <a:pPr algn="ctr">
              <a:defRPr sz="1200">
                <a:solidFill>
                  <a:srgbClr val="FFFFFF"/>
                </a:solidFill>
                <a:latin typeface="+mj-lt"/>
                <a:ea typeface="+mj-ea"/>
                <a:cs typeface="+mj-cs"/>
                <a:sym typeface="Calibri"/>
              </a:defRPr>
            </a:pPr>
            <a:endParaRPr/>
          </a:p>
        </p:txBody>
      </p:sp>
      <p:sp>
        <p:nvSpPr>
          <p:cNvPr id="792" name="Title Text"/>
          <p:cNvSpPr txBox="1">
            <a:spLocks noGrp="1"/>
          </p:cNvSpPr>
          <p:nvPr>
            <p:ph type="title"/>
          </p:nvPr>
        </p:nvSpPr>
        <p:spPr>
          <a:xfrm>
            <a:off x="457200" y="360362"/>
            <a:ext cx="6618288" cy="857251"/>
          </a:xfrm>
          <a:prstGeom prst="rect">
            <a:avLst/>
          </a:prstGeom>
        </p:spPr>
        <p:txBody>
          <a:bodyPr>
            <a:normAutofit/>
          </a:bodyPr>
          <a:lstStyle/>
          <a:p>
            <a:r>
              <a:t>Title Text</a:t>
            </a:r>
          </a:p>
        </p:txBody>
      </p:sp>
      <p:sp>
        <p:nvSpPr>
          <p:cNvPr id="793" name="Body Level One…"/>
          <p:cNvSpPr txBox="1">
            <a:spLocks noGrp="1"/>
          </p:cNvSpPr>
          <p:nvPr>
            <p:ph type="body" idx="1"/>
          </p:nvPr>
        </p:nvSpPr>
        <p:spPr>
          <a:xfrm>
            <a:off x="457200" y="1433512"/>
            <a:ext cx="8174038" cy="31607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94" name="Slide Number"/>
          <p:cNvSpPr txBox="1">
            <a:spLocks noGrp="1"/>
          </p:cNvSpPr>
          <p:nvPr>
            <p:ph type="sldNum" sz="quarter" idx="2"/>
          </p:nvPr>
        </p:nvSpPr>
        <p:spPr>
          <a:xfrm>
            <a:off x="8328515" y="4813300"/>
            <a:ext cx="232873" cy="204467"/>
          </a:xfrm>
          <a:prstGeom prst="rect">
            <a:avLst/>
          </a:prstGeom>
        </p:spPr>
        <p:txBody>
          <a:bodyPr lIns="45718" tIns="45718" rIns="45718" bIns="45718"/>
          <a:lstStyle>
            <a:lvl1pPr>
              <a:defRPr>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801" name="Rectangle"/>
          <p:cNvSpPr/>
          <p:nvPr/>
        </p:nvSpPr>
        <p:spPr>
          <a:xfrm>
            <a:off x="0" y="-1"/>
            <a:ext cx="495300" cy="5143502"/>
          </a:xfrm>
          <a:prstGeom prst="rect">
            <a:avLst/>
          </a:prstGeom>
          <a:solidFill>
            <a:srgbClr val="4F639B"/>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sp>
        <p:nvSpPr>
          <p:cNvPr id="802" name="Rectangle"/>
          <p:cNvSpPr/>
          <p:nvPr/>
        </p:nvSpPr>
        <p:spPr>
          <a:xfrm rot="5400000">
            <a:off x="8575675" y="4416425"/>
            <a:ext cx="171450" cy="965200"/>
          </a:xfrm>
          <a:prstGeom prst="rect">
            <a:avLst/>
          </a:prstGeom>
          <a:solidFill>
            <a:srgbClr val="4F639B"/>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sp>
        <p:nvSpPr>
          <p:cNvPr id="803" name="Slides within the presentation make use of the NMC brand colours to connect titles, sections  and content.…"/>
          <p:cNvSpPr txBox="1"/>
          <p:nvPr/>
        </p:nvSpPr>
        <p:spPr>
          <a:xfrm>
            <a:off x="933450" y="1420812"/>
            <a:ext cx="3771900" cy="17564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r">
              <a:lnSpc>
                <a:spcPts val="1700"/>
              </a:lnSpc>
              <a:spcBef>
                <a:spcPts val="600"/>
              </a:spcBef>
              <a:defRPr sz="1400">
                <a:latin typeface="+mj-lt"/>
                <a:ea typeface="+mj-ea"/>
                <a:cs typeface="+mj-cs"/>
                <a:sym typeface="Calibri"/>
              </a:defRPr>
            </a:pPr>
            <a:r>
              <a:t>Slides within the presentation make use of the NMC brand colours to connect titles, sections </a:t>
            </a:r>
            <a:br/>
            <a:r>
              <a:t>and content. </a:t>
            </a:r>
          </a:p>
          <a:p>
            <a:pPr algn="r">
              <a:lnSpc>
                <a:spcPts val="1700"/>
              </a:lnSpc>
              <a:spcBef>
                <a:spcPts val="600"/>
              </a:spcBef>
              <a:defRPr sz="1400">
                <a:latin typeface="+mj-lt"/>
                <a:ea typeface="+mj-ea"/>
                <a:cs typeface="+mj-cs"/>
                <a:sym typeface="Calibri"/>
              </a:defRPr>
            </a:pPr>
            <a:r>
              <a:t>Colour is applied to title text and is complimented with accent stripes to the left and right, as well as the pagination tab and footer to achieve this. </a:t>
            </a:r>
          </a:p>
          <a:p>
            <a:pPr algn="r">
              <a:lnSpc>
                <a:spcPts val="1700"/>
              </a:lnSpc>
              <a:spcBef>
                <a:spcPts val="600"/>
              </a:spcBef>
              <a:defRPr sz="1400">
                <a:latin typeface="+mj-lt"/>
                <a:ea typeface="+mj-ea"/>
                <a:cs typeface="+mj-cs"/>
                <a:sym typeface="Calibri"/>
              </a:defRPr>
            </a:pPr>
            <a:r>
              <a:t>RGB values for the colours are to be used.</a:t>
            </a:r>
          </a:p>
        </p:txBody>
      </p:sp>
      <p:sp>
        <p:nvSpPr>
          <p:cNvPr id="804" name="Rectangle"/>
          <p:cNvSpPr/>
          <p:nvPr/>
        </p:nvSpPr>
        <p:spPr>
          <a:xfrm>
            <a:off x="4897437" y="1509712"/>
            <a:ext cx="1652588" cy="1190626"/>
          </a:xfrm>
          <a:prstGeom prst="rect">
            <a:avLst/>
          </a:prstGeom>
          <a:solidFill>
            <a:srgbClr val="4F639B"/>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sp>
        <p:nvSpPr>
          <p:cNvPr id="805" name="Rectangle"/>
          <p:cNvSpPr/>
          <p:nvPr/>
        </p:nvSpPr>
        <p:spPr>
          <a:xfrm>
            <a:off x="6938962" y="1509712"/>
            <a:ext cx="1652588" cy="1190626"/>
          </a:xfrm>
          <a:prstGeom prst="rect">
            <a:avLst/>
          </a:prstGeom>
          <a:solidFill>
            <a:srgbClr val="48A235"/>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sp>
        <p:nvSpPr>
          <p:cNvPr id="806" name="Rectangle"/>
          <p:cNvSpPr/>
          <p:nvPr/>
        </p:nvSpPr>
        <p:spPr>
          <a:xfrm>
            <a:off x="4897437" y="2892425"/>
            <a:ext cx="1652588" cy="1192213"/>
          </a:xfrm>
          <a:prstGeom prst="rect">
            <a:avLst/>
          </a:prstGeom>
          <a:solidFill>
            <a:srgbClr val="3AACB9"/>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sp>
        <p:nvSpPr>
          <p:cNvPr id="807" name="Rectangle"/>
          <p:cNvSpPr/>
          <p:nvPr/>
        </p:nvSpPr>
        <p:spPr>
          <a:xfrm>
            <a:off x="6938962" y="2892425"/>
            <a:ext cx="1652588" cy="1192213"/>
          </a:xfrm>
          <a:prstGeom prst="rect">
            <a:avLst/>
          </a:prstGeom>
          <a:solidFill>
            <a:srgbClr val="D95427"/>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sp>
        <p:nvSpPr>
          <p:cNvPr id="808" name="R103 G115 B182"/>
          <p:cNvSpPr txBox="1"/>
          <p:nvPr/>
        </p:nvSpPr>
        <p:spPr>
          <a:xfrm>
            <a:off x="5086350" y="1982787"/>
            <a:ext cx="1344613" cy="3086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lnSpc>
                <a:spcPts val="1700"/>
              </a:lnSpc>
              <a:spcBef>
                <a:spcPts val="600"/>
              </a:spcBef>
              <a:defRPr sz="1400">
                <a:solidFill>
                  <a:srgbClr val="FFFFFF"/>
                </a:solidFill>
                <a:latin typeface="+mj-lt"/>
                <a:ea typeface="+mj-ea"/>
                <a:cs typeface="+mj-cs"/>
                <a:sym typeface="Calibri"/>
              </a:defRPr>
            </a:lvl1pPr>
          </a:lstStyle>
          <a:p>
            <a:r>
              <a:t>R103 G115 B182</a:t>
            </a:r>
          </a:p>
        </p:txBody>
      </p:sp>
      <p:sp>
        <p:nvSpPr>
          <p:cNvPr id="809" name="R86 G170 B28"/>
          <p:cNvSpPr txBox="1"/>
          <p:nvPr/>
        </p:nvSpPr>
        <p:spPr>
          <a:xfrm>
            <a:off x="7196137" y="1982787"/>
            <a:ext cx="1158876" cy="3086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lnSpc>
                <a:spcPts val="1700"/>
              </a:lnSpc>
              <a:spcBef>
                <a:spcPts val="600"/>
              </a:spcBef>
              <a:defRPr sz="1400">
                <a:solidFill>
                  <a:srgbClr val="FFFFFF"/>
                </a:solidFill>
                <a:latin typeface="+mj-lt"/>
                <a:ea typeface="+mj-ea"/>
                <a:cs typeface="+mj-cs"/>
                <a:sym typeface="Calibri"/>
              </a:defRPr>
            </a:lvl1pPr>
          </a:lstStyle>
          <a:p>
            <a:r>
              <a:t>R86 G170 B28</a:t>
            </a:r>
          </a:p>
        </p:txBody>
      </p:sp>
      <p:sp>
        <p:nvSpPr>
          <p:cNvPr id="810" name="R0 G183 B198"/>
          <p:cNvSpPr txBox="1"/>
          <p:nvPr/>
        </p:nvSpPr>
        <p:spPr>
          <a:xfrm>
            <a:off x="5124450" y="3359150"/>
            <a:ext cx="1343025" cy="3086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lnSpc>
                <a:spcPts val="1700"/>
              </a:lnSpc>
              <a:spcBef>
                <a:spcPts val="600"/>
              </a:spcBef>
              <a:defRPr sz="1400">
                <a:solidFill>
                  <a:srgbClr val="FFFFFF"/>
                </a:solidFill>
                <a:latin typeface="+mj-lt"/>
                <a:ea typeface="+mj-ea"/>
                <a:cs typeface="+mj-cs"/>
                <a:sym typeface="Calibri"/>
              </a:defRPr>
            </a:lvl1pPr>
          </a:lstStyle>
          <a:p>
            <a:r>
              <a:t>R0 G183 B198</a:t>
            </a:r>
          </a:p>
        </p:txBody>
      </p:sp>
      <p:sp>
        <p:nvSpPr>
          <p:cNvPr id="811" name="R247 G73 B2"/>
          <p:cNvSpPr txBox="1"/>
          <p:nvPr/>
        </p:nvSpPr>
        <p:spPr>
          <a:xfrm>
            <a:off x="7253287" y="3351212"/>
            <a:ext cx="1157288" cy="3086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lnSpc>
                <a:spcPts val="1700"/>
              </a:lnSpc>
              <a:spcBef>
                <a:spcPts val="600"/>
              </a:spcBef>
              <a:defRPr sz="1400">
                <a:solidFill>
                  <a:srgbClr val="FFFFFF"/>
                </a:solidFill>
                <a:latin typeface="+mj-lt"/>
                <a:ea typeface="+mj-ea"/>
                <a:cs typeface="+mj-cs"/>
                <a:sym typeface="Calibri"/>
              </a:defRPr>
            </a:lvl1pPr>
          </a:lstStyle>
          <a:p>
            <a:r>
              <a:t>R247 G73 B2</a:t>
            </a:r>
          </a:p>
        </p:txBody>
      </p:sp>
      <p:sp>
        <p:nvSpPr>
          <p:cNvPr id="812" name="Brand colours"/>
          <p:cNvSpPr txBox="1"/>
          <p:nvPr/>
        </p:nvSpPr>
        <p:spPr>
          <a:xfrm>
            <a:off x="938212" y="501650"/>
            <a:ext cx="7646988" cy="6539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defRPr sz="4400" b="1">
                <a:solidFill>
                  <a:srgbClr val="4F639B"/>
                </a:solidFill>
                <a:latin typeface="+mj-lt"/>
                <a:ea typeface="+mj-ea"/>
                <a:cs typeface="+mj-cs"/>
                <a:sym typeface="Calibri"/>
              </a:defRPr>
            </a:lvl1pPr>
          </a:lstStyle>
          <a:p>
            <a:r>
              <a:t>Brand colours</a:t>
            </a:r>
          </a:p>
        </p:txBody>
      </p:sp>
      <p:pic>
        <p:nvPicPr>
          <p:cNvPr id="813" name="NMC Primary Logo-01.png" descr="NMC Primary Logo-01.png"/>
          <p:cNvPicPr>
            <a:picLocks noChangeAspect="1"/>
          </p:cNvPicPr>
          <p:nvPr/>
        </p:nvPicPr>
        <p:blipFill>
          <a:blip r:embed="rId2"/>
          <a:stretch>
            <a:fillRect/>
          </a:stretch>
        </p:blipFill>
        <p:spPr>
          <a:xfrm>
            <a:off x="7894637" y="330200"/>
            <a:ext cx="960438" cy="471488"/>
          </a:xfrm>
          <a:prstGeom prst="rect">
            <a:avLst/>
          </a:prstGeom>
          <a:ln w="12700">
            <a:miter lim="400000"/>
          </a:ln>
        </p:spPr>
      </p:pic>
      <p:sp>
        <p:nvSpPr>
          <p:cNvPr id="814" name="Title Text"/>
          <p:cNvSpPr txBox="1">
            <a:spLocks noGrp="1"/>
          </p:cNvSpPr>
          <p:nvPr>
            <p:ph type="title"/>
          </p:nvPr>
        </p:nvSpPr>
        <p:spPr>
          <a:xfrm>
            <a:off x="457200" y="360362"/>
            <a:ext cx="6618288" cy="857251"/>
          </a:xfrm>
          <a:prstGeom prst="rect">
            <a:avLst/>
          </a:prstGeom>
        </p:spPr>
        <p:txBody>
          <a:bodyPr>
            <a:normAutofit/>
          </a:bodyPr>
          <a:lstStyle/>
          <a:p>
            <a:r>
              <a:t>Title Text</a:t>
            </a:r>
          </a:p>
        </p:txBody>
      </p:sp>
      <p:sp>
        <p:nvSpPr>
          <p:cNvPr id="815" name="Body Level One…"/>
          <p:cNvSpPr txBox="1">
            <a:spLocks noGrp="1"/>
          </p:cNvSpPr>
          <p:nvPr>
            <p:ph type="body" idx="1"/>
          </p:nvPr>
        </p:nvSpPr>
        <p:spPr>
          <a:xfrm>
            <a:off x="457200" y="1433512"/>
            <a:ext cx="8174038" cy="31607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816" name="Slide Number"/>
          <p:cNvSpPr txBox="1">
            <a:spLocks noGrp="1"/>
          </p:cNvSpPr>
          <p:nvPr>
            <p:ph type="sldNum" sz="quarter" idx="2"/>
          </p:nvPr>
        </p:nvSpPr>
        <p:spPr>
          <a:xfrm>
            <a:off x="8328515" y="4813300"/>
            <a:ext cx="232873" cy="204467"/>
          </a:xfrm>
          <a:prstGeom prst="rect">
            <a:avLst/>
          </a:prstGeom>
        </p:spPr>
        <p:txBody>
          <a:bodyPr lIns="45718" tIns="45718" rIns="45718" bIns="45718"/>
          <a:lstStyle>
            <a:lvl1pPr>
              <a:defRPr>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823" name="Rectangle"/>
          <p:cNvSpPr/>
          <p:nvPr/>
        </p:nvSpPr>
        <p:spPr>
          <a:xfrm>
            <a:off x="0" y="-1"/>
            <a:ext cx="495300" cy="5143502"/>
          </a:xfrm>
          <a:prstGeom prst="rect">
            <a:avLst/>
          </a:prstGeom>
          <a:solidFill>
            <a:srgbClr val="4F639B"/>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sp>
        <p:nvSpPr>
          <p:cNvPr id="824" name="Rectangle"/>
          <p:cNvSpPr/>
          <p:nvPr/>
        </p:nvSpPr>
        <p:spPr>
          <a:xfrm rot="5400000">
            <a:off x="8575675" y="4416425"/>
            <a:ext cx="171450" cy="965200"/>
          </a:xfrm>
          <a:prstGeom prst="rect">
            <a:avLst/>
          </a:prstGeom>
          <a:solidFill>
            <a:srgbClr val="4F639B"/>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sp>
        <p:nvSpPr>
          <p:cNvPr id="825" name="Templates are available in purple, green, teal and orange. An example below shows two variations for a title slide and how subsequent content can be displayed either left or  right aligned.…"/>
          <p:cNvSpPr txBox="1"/>
          <p:nvPr/>
        </p:nvSpPr>
        <p:spPr>
          <a:xfrm>
            <a:off x="933450" y="1420812"/>
            <a:ext cx="7651750" cy="10325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r">
              <a:lnSpc>
                <a:spcPts val="1700"/>
              </a:lnSpc>
              <a:spcBef>
                <a:spcPts val="600"/>
              </a:spcBef>
              <a:defRPr sz="1400">
                <a:latin typeface="+mj-lt"/>
                <a:ea typeface="+mj-ea"/>
                <a:cs typeface="+mj-cs"/>
                <a:sym typeface="Calibri"/>
              </a:defRPr>
            </a:pPr>
            <a:r>
              <a:t>Templates are available in purple, green, teal and orange. An example below shows two variations for a title slide and how subsequent content can be displayed either left or </a:t>
            </a:r>
            <a:br/>
            <a:r>
              <a:t>right aligned. </a:t>
            </a:r>
          </a:p>
          <a:p>
            <a:pPr algn="r">
              <a:lnSpc>
                <a:spcPts val="1700"/>
              </a:lnSpc>
              <a:spcBef>
                <a:spcPts val="600"/>
              </a:spcBef>
              <a:defRPr sz="1400">
                <a:latin typeface="+mj-lt"/>
                <a:ea typeface="+mj-ea"/>
                <a:cs typeface="+mj-cs"/>
                <a:sym typeface="Calibri"/>
              </a:defRPr>
            </a:pPr>
            <a:r>
              <a:t>When moving into a new section, a new colour template could be used.</a:t>
            </a:r>
          </a:p>
        </p:txBody>
      </p:sp>
      <p:pic>
        <p:nvPicPr>
          <p:cNvPr id="826" name="1.png" descr="1.png"/>
          <p:cNvPicPr>
            <a:picLocks noChangeAspect="1"/>
          </p:cNvPicPr>
          <p:nvPr/>
        </p:nvPicPr>
        <p:blipFill>
          <a:blip r:embed="rId2"/>
          <a:stretch>
            <a:fillRect/>
          </a:stretch>
        </p:blipFill>
        <p:spPr>
          <a:xfrm>
            <a:off x="892175" y="2698750"/>
            <a:ext cx="1458913" cy="1050925"/>
          </a:xfrm>
          <a:prstGeom prst="rect">
            <a:avLst/>
          </a:prstGeom>
          <a:ln>
            <a:solidFill>
              <a:srgbClr val="000000"/>
            </a:solidFill>
          </a:ln>
        </p:spPr>
      </p:pic>
      <p:pic>
        <p:nvPicPr>
          <p:cNvPr id="827" name="2.png" descr="2.png"/>
          <p:cNvPicPr>
            <a:picLocks noChangeAspect="1"/>
          </p:cNvPicPr>
          <p:nvPr/>
        </p:nvPicPr>
        <p:blipFill>
          <a:blip r:embed="rId3"/>
          <a:stretch>
            <a:fillRect/>
          </a:stretch>
        </p:blipFill>
        <p:spPr>
          <a:xfrm>
            <a:off x="2492375" y="2698750"/>
            <a:ext cx="1460500" cy="1050925"/>
          </a:xfrm>
          <a:prstGeom prst="rect">
            <a:avLst/>
          </a:prstGeom>
          <a:ln>
            <a:solidFill>
              <a:srgbClr val="000000"/>
            </a:solidFill>
          </a:ln>
        </p:spPr>
      </p:pic>
      <p:pic>
        <p:nvPicPr>
          <p:cNvPr id="828" name="3.png" descr="3.png"/>
          <p:cNvPicPr>
            <a:picLocks noChangeAspect="1"/>
          </p:cNvPicPr>
          <p:nvPr/>
        </p:nvPicPr>
        <p:blipFill>
          <a:blip r:embed="rId4"/>
          <a:stretch>
            <a:fillRect/>
          </a:stretch>
        </p:blipFill>
        <p:spPr>
          <a:xfrm>
            <a:off x="4129087" y="2698750"/>
            <a:ext cx="1460501" cy="1050925"/>
          </a:xfrm>
          <a:prstGeom prst="rect">
            <a:avLst/>
          </a:prstGeom>
          <a:ln>
            <a:solidFill>
              <a:srgbClr val="000000"/>
            </a:solidFill>
          </a:ln>
        </p:spPr>
      </p:pic>
      <p:pic>
        <p:nvPicPr>
          <p:cNvPr id="829" name="4.png" descr="4.png"/>
          <p:cNvPicPr>
            <a:picLocks noChangeAspect="1"/>
          </p:cNvPicPr>
          <p:nvPr/>
        </p:nvPicPr>
        <p:blipFill>
          <a:blip r:embed="rId5"/>
          <a:stretch>
            <a:fillRect/>
          </a:stretch>
        </p:blipFill>
        <p:spPr>
          <a:xfrm>
            <a:off x="5729287" y="2698750"/>
            <a:ext cx="1455738" cy="1050925"/>
          </a:xfrm>
          <a:prstGeom prst="rect">
            <a:avLst/>
          </a:prstGeom>
          <a:ln>
            <a:solidFill>
              <a:srgbClr val="000000"/>
            </a:solidFill>
          </a:ln>
        </p:spPr>
      </p:pic>
      <p:pic>
        <p:nvPicPr>
          <p:cNvPr id="830" name="Screenshot 2019-05-29 at 12.04.58.png" descr="Screenshot 2019-05-29 at 12.04.58.png"/>
          <p:cNvPicPr>
            <a:picLocks noChangeAspect="1"/>
          </p:cNvPicPr>
          <p:nvPr/>
        </p:nvPicPr>
        <p:blipFill>
          <a:blip r:embed="rId6"/>
          <a:stretch>
            <a:fillRect/>
          </a:stretch>
        </p:blipFill>
        <p:spPr>
          <a:xfrm>
            <a:off x="7318375" y="2698750"/>
            <a:ext cx="1458913" cy="1050925"/>
          </a:xfrm>
          <a:prstGeom prst="rect">
            <a:avLst/>
          </a:prstGeom>
          <a:ln>
            <a:solidFill>
              <a:srgbClr val="000000"/>
            </a:solidFill>
          </a:ln>
        </p:spPr>
      </p:pic>
      <p:sp>
        <p:nvSpPr>
          <p:cNvPr id="831" name="Templates"/>
          <p:cNvSpPr txBox="1"/>
          <p:nvPr/>
        </p:nvSpPr>
        <p:spPr>
          <a:xfrm>
            <a:off x="938212" y="501650"/>
            <a:ext cx="7646988" cy="6539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defRPr sz="4400" b="1">
                <a:solidFill>
                  <a:srgbClr val="4F639B"/>
                </a:solidFill>
                <a:latin typeface="+mj-lt"/>
                <a:ea typeface="+mj-ea"/>
                <a:cs typeface="+mj-cs"/>
                <a:sym typeface="Calibri"/>
              </a:defRPr>
            </a:lvl1pPr>
          </a:lstStyle>
          <a:p>
            <a:r>
              <a:t>Templates</a:t>
            </a:r>
          </a:p>
        </p:txBody>
      </p:sp>
      <p:pic>
        <p:nvPicPr>
          <p:cNvPr id="832" name="NMC Primary Logo-01.png" descr="NMC Primary Logo-01.png"/>
          <p:cNvPicPr>
            <a:picLocks noChangeAspect="1"/>
          </p:cNvPicPr>
          <p:nvPr/>
        </p:nvPicPr>
        <p:blipFill>
          <a:blip r:embed="rId7"/>
          <a:stretch>
            <a:fillRect/>
          </a:stretch>
        </p:blipFill>
        <p:spPr>
          <a:xfrm>
            <a:off x="7894637" y="330200"/>
            <a:ext cx="960438" cy="471488"/>
          </a:xfrm>
          <a:prstGeom prst="rect">
            <a:avLst/>
          </a:prstGeom>
          <a:ln w="12700">
            <a:miter lim="400000"/>
          </a:ln>
        </p:spPr>
      </p:pic>
      <p:sp>
        <p:nvSpPr>
          <p:cNvPr id="833" name="Title Text"/>
          <p:cNvSpPr txBox="1">
            <a:spLocks noGrp="1"/>
          </p:cNvSpPr>
          <p:nvPr>
            <p:ph type="title"/>
          </p:nvPr>
        </p:nvSpPr>
        <p:spPr>
          <a:xfrm>
            <a:off x="457200" y="360362"/>
            <a:ext cx="6618288" cy="857251"/>
          </a:xfrm>
          <a:prstGeom prst="rect">
            <a:avLst/>
          </a:prstGeom>
        </p:spPr>
        <p:txBody>
          <a:bodyPr>
            <a:normAutofit/>
          </a:bodyPr>
          <a:lstStyle/>
          <a:p>
            <a:r>
              <a:t>Title Text</a:t>
            </a:r>
          </a:p>
        </p:txBody>
      </p:sp>
      <p:sp>
        <p:nvSpPr>
          <p:cNvPr id="834" name="Body Level One…"/>
          <p:cNvSpPr txBox="1">
            <a:spLocks noGrp="1"/>
          </p:cNvSpPr>
          <p:nvPr>
            <p:ph type="body" idx="1"/>
          </p:nvPr>
        </p:nvSpPr>
        <p:spPr>
          <a:xfrm>
            <a:off x="457200" y="1433512"/>
            <a:ext cx="8174038" cy="31607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835" name="Slide Number"/>
          <p:cNvSpPr txBox="1">
            <a:spLocks noGrp="1"/>
          </p:cNvSpPr>
          <p:nvPr>
            <p:ph type="sldNum" sz="quarter" idx="2"/>
          </p:nvPr>
        </p:nvSpPr>
        <p:spPr>
          <a:xfrm>
            <a:off x="8328515" y="4813300"/>
            <a:ext cx="232873" cy="204467"/>
          </a:xfrm>
          <a:prstGeom prst="rect">
            <a:avLst/>
          </a:prstGeom>
        </p:spPr>
        <p:txBody>
          <a:bodyPr lIns="45718" tIns="45718" rIns="45718" bIns="45718"/>
          <a:lstStyle>
            <a:lvl1pPr>
              <a:defRPr>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842" name="Rectangle"/>
          <p:cNvSpPr/>
          <p:nvPr/>
        </p:nvSpPr>
        <p:spPr>
          <a:xfrm>
            <a:off x="0" y="-1"/>
            <a:ext cx="495300" cy="5143502"/>
          </a:xfrm>
          <a:prstGeom prst="rect">
            <a:avLst/>
          </a:prstGeom>
          <a:solidFill>
            <a:srgbClr val="4F639B"/>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sp>
        <p:nvSpPr>
          <p:cNvPr id="843" name="Rectangle"/>
          <p:cNvSpPr/>
          <p:nvPr/>
        </p:nvSpPr>
        <p:spPr>
          <a:xfrm rot="5400000">
            <a:off x="8575675" y="4416425"/>
            <a:ext cx="171450" cy="965200"/>
          </a:xfrm>
          <a:prstGeom prst="rect">
            <a:avLst/>
          </a:prstGeom>
          <a:solidFill>
            <a:srgbClr val="4F639B"/>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sp>
        <p:nvSpPr>
          <p:cNvPr id="844" name="Alternate cover pages are available. Whenever possible, patients are the focus with the nurse, midwife or nursing associate positioned behind the purple overlay."/>
          <p:cNvSpPr txBox="1"/>
          <p:nvPr/>
        </p:nvSpPr>
        <p:spPr>
          <a:xfrm>
            <a:off x="933450" y="1420812"/>
            <a:ext cx="7651750" cy="5245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lnSpc>
                <a:spcPts val="1700"/>
              </a:lnSpc>
              <a:spcBef>
                <a:spcPts val="600"/>
              </a:spcBef>
              <a:defRPr sz="1400">
                <a:latin typeface="+mj-lt"/>
                <a:ea typeface="+mj-ea"/>
                <a:cs typeface="+mj-cs"/>
                <a:sym typeface="Calibri"/>
              </a:defRPr>
            </a:lvl1pPr>
          </a:lstStyle>
          <a:p>
            <a:r>
              <a:t>Alternate cover pages are available. Whenever possible, patients are the focus with the nurse, midwife or nursing associate positioned behind the purple overlay.  </a:t>
            </a:r>
          </a:p>
        </p:txBody>
      </p:sp>
      <p:sp>
        <p:nvSpPr>
          <p:cNvPr id="845" name="Templates"/>
          <p:cNvSpPr txBox="1"/>
          <p:nvPr/>
        </p:nvSpPr>
        <p:spPr>
          <a:xfrm>
            <a:off x="938212" y="501650"/>
            <a:ext cx="7646988" cy="6539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defRPr sz="4400" b="1">
                <a:solidFill>
                  <a:srgbClr val="4F639B"/>
                </a:solidFill>
                <a:latin typeface="+mj-lt"/>
                <a:ea typeface="+mj-ea"/>
                <a:cs typeface="+mj-cs"/>
                <a:sym typeface="Calibri"/>
              </a:defRPr>
            </a:lvl1pPr>
          </a:lstStyle>
          <a:p>
            <a:r>
              <a:t>Templates</a:t>
            </a:r>
          </a:p>
        </p:txBody>
      </p:sp>
      <p:pic>
        <p:nvPicPr>
          <p:cNvPr id="846" name="Screenshot 2019-06-10 at 11.17.22.png" descr="Screenshot 2019-06-10 at 11.17.22.png"/>
          <p:cNvPicPr>
            <a:picLocks noChangeAspect="1"/>
          </p:cNvPicPr>
          <p:nvPr/>
        </p:nvPicPr>
        <p:blipFill>
          <a:blip r:embed="rId2"/>
          <a:stretch>
            <a:fillRect/>
          </a:stretch>
        </p:blipFill>
        <p:spPr>
          <a:xfrm>
            <a:off x="887412" y="2101850"/>
            <a:ext cx="1463676" cy="1009650"/>
          </a:xfrm>
          <a:prstGeom prst="rect">
            <a:avLst/>
          </a:prstGeom>
          <a:ln>
            <a:solidFill>
              <a:srgbClr val="000000"/>
            </a:solidFill>
          </a:ln>
        </p:spPr>
      </p:pic>
      <p:pic>
        <p:nvPicPr>
          <p:cNvPr id="847" name="Screenshot 2019-06-10 at 11.17.34.png" descr="Screenshot 2019-06-10 at 11.17.34.png"/>
          <p:cNvPicPr>
            <a:picLocks noChangeAspect="1"/>
          </p:cNvPicPr>
          <p:nvPr/>
        </p:nvPicPr>
        <p:blipFill>
          <a:blip r:embed="rId3"/>
          <a:stretch>
            <a:fillRect/>
          </a:stretch>
        </p:blipFill>
        <p:spPr>
          <a:xfrm>
            <a:off x="2492375" y="2101850"/>
            <a:ext cx="1460500" cy="1009650"/>
          </a:xfrm>
          <a:prstGeom prst="rect">
            <a:avLst/>
          </a:prstGeom>
          <a:ln>
            <a:solidFill>
              <a:srgbClr val="000000"/>
            </a:solidFill>
          </a:ln>
        </p:spPr>
      </p:pic>
      <p:pic>
        <p:nvPicPr>
          <p:cNvPr id="848" name="Screenshot 2019-06-10 at 11.17.45.png" descr="Screenshot 2019-06-10 at 11.17.45.png"/>
          <p:cNvPicPr>
            <a:picLocks noChangeAspect="1"/>
          </p:cNvPicPr>
          <p:nvPr/>
        </p:nvPicPr>
        <p:blipFill>
          <a:blip r:embed="rId4"/>
          <a:stretch>
            <a:fillRect/>
          </a:stretch>
        </p:blipFill>
        <p:spPr>
          <a:xfrm>
            <a:off x="4129087" y="2101850"/>
            <a:ext cx="1463676" cy="1009650"/>
          </a:xfrm>
          <a:prstGeom prst="rect">
            <a:avLst/>
          </a:prstGeom>
          <a:ln>
            <a:solidFill>
              <a:srgbClr val="000000"/>
            </a:solidFill>
          </a:ln>
        </p:spPr>
      </p:pic>
      <p:pic>
        <p:nvPicPr>
          <p:cNvPr id="849" name="Screenshot 2019-06-10 at 11.17.56.png" descr="Screenshot 2019-06-10 at 11.17.56.png"/>
          <p:cNvPicPr>
            <a:picLocks noChangeAspect="1"/>
          </p:cNvPicPr>
          <p:nvPr/>
        </p:nvPicPr>
        <p:blipFill>
          <a:blip r:embed="rId5"/>
          <a:stretch>
            <a:fillRect/>
          </a:stretch>
        </p:blipFill>
        <p:spPr>
          <a:xfrm>
            <a:off x="5753100" y="2100262"/>
            <a:ext cx="1462088" cy="1011238"/>
          </a:xfrm>
          <a:prstGeom prst="rect">
            <a:avLst/>
          </a:prstGeom>
          <a:ln>
            <a:solidFill>
              <a:srgbClr val="000000"/>
            </a:solidFill>
          </a:ln>
        </p:spPr>
      </p:pic>
      <p:pic>
        <p:nvPicPr>
          <p:cNvPr id="850" name="Screenshot 2019-06-10 at 11.18.11.png" descr="Screenshot 2019-06-10 at 11.18.11.png"/>
          <p:cNvPicPr>
            <a:picLocks noChangeAspect="1"/>
          </p:cNvPicPr>
          <p:nvPr/>
        </p:nvPicPr>
        <p:blipFill>
          <a:blip r:embed="rId6"/>
          <a:stretch>
            <a:fillRect/>
          </a:stretch>
        </p:blipFill>
        <p:spPr>
          <a:xfrm>
            <a:off x="2490787" y="3292475"/>
            <a:ext cx="1462088" cy="1009650"/>
          </a:xfrm>
          <a:prstGeom prst="rect">
            <a:avLst/>
          </a:prstGeom>
          <a:ln>
            <a:solidFill>
              <a:srgbClr val="000000"/>
            </a:solidFill>
          </a:ln>
        </p:spPr>
      </p:pic>
      <p:pic>
        <p:nvPicPr>
          <p:cNvPr id="851" name="Screenshot 2019-06-10 at 11.18.23.png" descr="Screenshot 2019-06-10 at 11.18.23.png"/>
          <p:cNvPicPr>
            <a:picLocks noChangeAspect="1"/>
          </p:cNvPicPr>
          <p:nvPr/>
        </p:nvPicPr>
        <p:blipFill>
          <a:blip r:embed="rId7"/>
          <a:stretch>
            <a:fillRect/>
          </a:stretch>
        </p:blipFill>
        <p:spPr>
          <a:xfrm>
            <a:off x="4130675" y="3292475"/>
            <a:ext cx="1462088" cy="1009650"/>
          </a:xfrm>
          <a:prstGeom prst="rect">
            <a:avLst/>
          </a:prstGeom>
          <a:ln>
            <a:solidFill>
              <a:srgbClr val="000000"/>
            </a:solidFill>
          </a:ln>
        </p:spPr>
      </p:pic>
      <p:pic>
        <p:nvPicPr>
          <p:cNvPr id="852" name="NMC Primary Logo-01.png" descr="NMC Primary Logo-01.png"/>
          <p:cNvPicPr>
            <a:picLocks noChangeAspect="1"/>
          </p:cNvPicPr>
          <p:nvPr/>
        </p:nvPicPr>
        <p:blipFill>
          <a:blip r:embed="rId8"/>
          <a:stretch>
            <a:fillRect/>
          </a:stretch>
        </p:blipFill>
        <p:spPr>
          <a:xfrm>
            <a:off x="7894637" y="330200"/>
            <a:ext cx="960438" cy="471488"/>
          </a:xfrm>
          <a:prstGeom prst="rect">
            <a:avLst/>
          </a:prstGeom>
          <a:ln w="12700">
            <a:miter lim="400000"/>
          </a:ln>
        </p:spPr>
      </p:pic>
      <p:sp>
        <p:nvSpPr>
          <p:cNvPr id="853" name="Title Text"/>
          <p:cNvSpPr txBox="1">
            <a:spLocks noGrp="1"/>
          </p:cNvSpPr>
          <p:nvPr>
            <p:ph type="title"/>
          </p:nvPr>
        </p:nvSpPr>
        <p:spPr>
          <a:xfrm>
            <a:off x="457200" y="360362"/>
            <a:ext cx="6618288" cy="857251"/>
          </a:xfrm>
          <a:prstGeom prst="rect">
            <a:avLst/>
          </a:prstGeom>
        </p:spPr>
        <p:txBody>
          <a:bodyPr>
            <a:normAutofit/>
          </a:bodyPr>
          <a:lstStyle/>
          <a:p>
            <a:r>
              <a:t>Title Text</a:t>
            </a:r>
          </a:p>
        </p:txBody>
      </p:sp>
      <p:sp>
        <p:nvSpPr>
          <p:cNvPr id="854" name="Body Level One…"/>
          <p:cNvSpPr txBox="1">
            <a:spLocks noGrp="1"/>
          </p:cNvSpPr>
          <p:nvPr>
            <p:ph type="body" idx="1"/>
          </p:nvPr>
        </p:nvSpPr>
        <p:spPr>
          <a:xfrm>
            <a:off x="457200" y="1433512"/>
            <a:ext cx="8174038" cy="31607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855" name="Slide Number"/>
          <p:cNvSpPr txBox="1">
            <a:spLocks noGrp="1"/>
          </p:cNvSpPr>
          <p:nvPr>
            <p:ph type="sldNum" sz="quarter" idx="2"/>
          </p:nvPr>
        </p:nvSpPr>
        <p:spPr>
          <a:xfrm>
            <a:off x="8328515" y="4813300"/>
            <a:ext cx="232873" cy="204467"/>
          </a:xfrm>
          <a:prstGeom prst="rect">
            <a:avLst/>
          </a:prstGeom>
        </p:spPr>
        <p:txBody>
          <a:bodyPr lIns="45718" tIns="45718" rIns="45718" bIns="45718"/>
          <a:lstStyle>
            <a:lvl1pPr>
              <a:defRPr>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862" name="Rectangle"/>
          <p:cNvSpPr/>
          <p:nvPr/>
        </p:nvSpPr>
        <p:spPr>
          <a:xfrm>
            <a:off x="0" y="-1"/>
            <a:ext cx="495300" cy="5143502"/>
          </a:xfrm>
          <a:prstGeom prst="rect">
            <a:avLst/>
          </a:prstGeom>
          <a:solidFill>
            <a:srgbClr val="4F639B"/>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sp>
        <p:nvSpPr>
          <p:cNvPr id="863" name="Rectangle"/>
          <p:cNvSpPr/>
          <p:nvPr/>
        </p:nvSpPr>
        <p:spPr>
          <a:xfrm rot="5400000">
            <a:off x="8578850" y="4413250"/>
            <a:ext cx="165100" cy="965200"/>
          </a:xfrm>
          <a:prstGeom prst="rect">
            <a:avLst/>
          </a:prstGeom>
          <a:solidFill>
            <a:srgbClr val="4F639B"/>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sp>
        <p:nvSpPr>
          <p:cNvPr id="864" name="To view the complete set of slides available, select New Slide and scroll to see the possible options in their colour variants."/>
          <p:cNvSpPr txBox="1"/>
          <p:nvPr/>
        </p:nvSpPr>
        <p:spPr>
          <a:xfrm>
            <a:off x="933450" y="1420812"/>
            <a:ext cx="7651750" cy="5245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lnSpc>
                <a:spcPts val="1700"/>
              </a:lnSpc>
              <a:spcBef>
                <a:spcPts val="600"/>
              </a:spcBef>
              <a:defRPr sz="1400">
                <a:latin typeface="+mj-lt"/>
                <a:ea typeface="+mj-ea"/>
                <a:cs typeface="+mj-cs"/>
                <a:sym typeface="Calibri"/>
              </a:defRPr>
            </a:lvl1pPr>
          </a:lstStyle>
          <a:p>
            <a:r>
              <a:t>To view the complete set of slides available, select New Slide and scroll to see the possible options in their colour variants.</a:t>
            </a:r>
          </a:p>
        </p:txBody>
      </p:sp>
      <p:pic>
        <p:nvPicPr>
          <p:cNvPr id="865" name="Screenshot 2019-05-29 at 12.40.28.png" descr="Screenshot 2019-05-29 at 12.40.28.png"/>
          <p:cNvPicPr>
            <a:picLocks noChangeAspect="1"/>
          </p:cNvPicPr>
          <p:nvPr/>
        </p:nvPicPr>
        <p:blipFill>
          <a:blip r:embed="rId2"/>
          <a:stretch>
            <a:fillRect/>
          </a:stretch>
        </p:blipFill>
        <p:spPr>
          <a:xfrm>
            <a:off x="985837" y="1890712"/>
            <a:ext cx="4752976" cy="2808288"/>
          </a:xfrm>
          <a:prstGeom prst="rect">
            <a:avLst/>
          </a:prstGeom>
          <a:ln w="12700">
            <a:miter lim="400000"/>
          </a:ln>
        </p:spPr>
      </p:pic>
      <p:sp>
        <p:nvSpPr>
          <p:cNvPr id="866" name="Templates"/>
          <p:cNvSpPr txBox="1"/>
          <p:nvPr/>
        </p:nvSpPr>
        <p:spPr>
          <a:xfrm>
            <a:off x="938212" y="501650"/>
            <a:ext cx="7646988" cy="6539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defRPr sz="4400" b="1">
                <a:solidFill>
                  <a:srgbClr val="4F639B"/>
                </a:solidFill>
                <a:latin typeface="+mj-lt"/>
                <a:ea typeface="+mj-ea"/>
                <a:cs typeface="+mj-cs"/>
                <a:sym typeface="Calibri"/>
              </a:defRPr>
            </a:lvl1pPr>
          </a:lstStyle>
          <a:p>
            <a:r>
              <a:t>Templates</a:t>
            </a:r>
          </a:p>
        </p:txBody>
      </p:sp>
      <p:pic>
        <p:nvPicPr>
          <p:cNvPr id="867" name="NMC Primary Logo-01.png" descr="NMC Primary Logo-01.png"/>
          <p:cNvPicPr>
            <a:picLocks noChangeAspect="1"/>
          </p:cNvPicPr>
          <p:nvPr/>
        </p:nvPicPr>
        <p:blipFill>
          <a:blip r:embed="rId3"/>
          <a:stretch>
            <a:fillRect/>
          </a:stretch>
        </p:blipFill>
        <p:spPr>
          <a:xfrm>
            <a:off x="7894637" y="330200"/>
            <a:ext cx="960438" cy="471488"/>
          </a:xfrm>
          <a:prstGeom prst="rect">
            <a:avLst/>
          </a:prstGeom>
          <a:ln w="12700">
            <a:miter lim="400000"/>
          </a:ln>
        </p:spPr>
      </p:pic>
      <p:sp>
        <p:nvSpPr>
          <p:cNvPr id="868" name="Title Text"/>
          <p:cNvSpPr txBox="1">
            <a:spLocks noGrp="1"/>
          </p:cNvSpPr>
          <p:nvPr>
            <p:ph type="title"/>
          </p:nvPr>
        </p:nvSpPr>
        <p:spPr>
          <a:xfrm>
            <a:off x="457200" y="360362"/>
            <a:ext cx="6618288" cy="857251"/>
          </a:xfrm>
          <a:prstGeom prst="rect">
            <a:avLst/>
          </a:prstGeom>
        </p:spPr>
        <p:txBody>
          <a:bodyPr>
            <a:normAutofit/>
          </a:bodyPr>
          <a:lstStyle/>
          <a:p>
            <a:r>
              <a:t>Title Text</a:t>
            </a:r>
          </a:p>
        </p:txBody>
      </p:sp>
      <p:sp>
        <p:nvSpPr>
          <p:cNvPr id="869" name="Body Level One…"/>
          <p:cNvSpPr txBox="1">
            <a:spLocks noGrp="1"/>
          </p:cNvSpPr>
          <p:nvPr>
            <p:ph type="body" idx="1"/>
          </p:nvPr>
        </p:nvSpPr>
        <p:spPr>
          <a:xfrm>
            <a:off x="457200" y="1433512"/>
            <a:ext cx="8174038" cy="31607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870" name="Slide Number"/>
          <p:cNvSpPr txBox="1">
            <a:spLocks noGrp="1"/>
          </p:cNvSpPr>
          <p:nvPr>
            <p:ph type="sldNum" sz="quarter" idx="2"/>
          </p:nvPr>
        </p:nvSpPr>
        <p:spPr>
          <a:xfrm>
            <a:off x="8328515" y="4813300"/>
            <a:ext cx="232873" cy="204467"/>
          </a:xfrm>
          <a:prstGeom prst="rect">
            <a:avLst/>
          </a:prstGeom>
        </p:spPr>
        <p:txBody>
          <a:bodyPr lIns="45718" tIns="45718" rIns="45718" bIns="45718"/>
          <a:lstStyle>
            <a:lvl1pPr>
              <a:defRPr>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877" name="Rectangle"/>
          <p:cNvSpPr/>
          <p:nvPr/>
        </p:nvSpPr>
        <p:spPr>
          <a:xfrm>
            <a:off x="0" y="-1"/>
            <a:ext cx="495300" cy="5143502"/>
          </a:xfrm>
          <a:prstGeom prst="rect">
            <a:avLst/>
          </a:prstGeom>
          <a:solidFill>
            <a:srgbClr val="4F639B"/>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sp>
        <p:nvSpPr>
          <p:cNvPr id="878" name="Rectangle"/>
          <p:cNvSpPr/>
          <p:nvPr/>
        </p:nvSpPr>
        <p:spPr>
          <a:xfrm rot="5400000">
            <a:off x="8578850" y="4413250"/>
            <a:ext cx="165100" cy="965200"/>
          </a:xfrm>
          <a:prstGeom prst="rect">
            <a:avLst/>
          </a:prstGeom>
          <a:solidFill>
            <a:srgbClr val="4F639B"/>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sp>
        <p:nvSpPr>
          <p:cNvPr id="879" name="Templates"/>
          <p:cNvSpPr txBox="1"/>
          <p:nvPr/>
        </p:nvSpPr>
        <p:spPr>
          <a:xfrm>
            <a:off x="938212" y="501650"/>
            <a:ext cx="7646988" cy="6539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defRPr sz="4400" b="1">
                <a:solidFill>
                  <a:srgbClr val="4F639B"/>
                </a:solidFill>
                <a:latin typeface="+mj-lt"/>
                <a:ea typeface="+mj-ea"/>
                <a:cs typeface="+mj-cs"/>
                <a:sym typeface="Calibri"/>
              </a:defRPr>
            </a:lvl1pPr>
          </a:lstStyle>
          <a:p>
            <a:r>
              <a:t>Templates</a:t>
            </a:r>
          </a:p>
        </p:txBody>
      </p:sp>
      <p:pic>
        <p:nvPicPr>
          <p:cNvPr id="880" name="NMC Primary Logo-01.png" descr="NMC Primary Logo-01.png"/>
          <p:cNvPicPr>
            <a:picLocks noChangeAspect="1"/>
          </p:cNvPicPr>
          <p:nvPr/>
        </p:nvPicPr>
        <p:blipFill>
          <a:blip r:embed="rId2"/>
          <a:stretch>
            <a:fillRect/>
          </a:stretch>
        </p:blipFill>
        <p:spPr>
          <a:xfrm>
            <a:off x="7894637" y="330200"/>
            <a:ext cx="960438" cy="471488"/>
          </a:xfrm>
          <a:prstGeom prst="rect">
            <a:avLst/>
          </a:prstGeom>
          <a:ln w="12700">
            <a:miter lim="400000"/>
          </a:ln>
        </p:spPr>
      </p:pic>
      <p:graphicFrame>
        <p:nvGraphicFramePr>
          <p:cNvPr id="881" name="Table"/>
          <p:cNvGraphicFramePr/>
          <p:nvPr/>
        </p:nvGraphicFramePr>
        <p:xfrm>
          <a:off x="1008062" y="2714625"/>
          <a:ext cx="2841626" cy="1465263"/>
        </p:xfrm>
        <a:graphic>
          <a:graphicData uri="http://schemas.openxmlformats.org/drawingml/2006/table">
            <a:tbl>
              <a:tblPr>
                <a:tableStyleId>{4C3C2611-4C71-4FC5-86AE-919BDF0F9419}</a:tableStyleId>
              </a:tblPr>
              <a:tblGrid>
                <a:gridCol w="711200">
                  <a:extLst>
                    <a:ext uri="{9D8B030D-6E8A-4147-A177-3AD203B41FA5}">
                      <a16:colId xmlns:a16="http://schemas.microsoft.com/office/drawing/2014/main" val="20000"/>
                    </a:ext>
                  </a:extLst>
                </a:gridCol>
                <a:gridCol w="709612">
                  <a:extLst>
                    <a:ext uri="{9D8B030D-6E8A-4147-A177-3AD203B41FA5}">
                      <a16:colId xmlns:a16="http://schemas.microsoft.com/office/drawing/2014/main" val="20001"/>
                    </a:ext>
                  </a:extLst>
                </a:gridCol>
                <a:gridCol w="709612">
                  <a:extLst>
                    <a:ext uri="{9D8B030D-6E8A-4147-A177-3AD203B41FA5}">
                      <a16:colId xmlns:a16="http://schemas.microsoft.com/office/drawing/2014/main" val="20002"/>
                    </a:ext>
                  </a:extLst>
                </a:gridCol>
                <a:gridCol w="711200">
                  <a:extLst>
                    <a:ext uri="{9D8B030D-6E8A-4147-A177-3AD203B41FA5}">
                      <a16:colId xmlns:a16="http://schemas.microsoft.com/office/drawing/2014/main" val="20003"/>
                    </a:ext>
                  </a:extLst>
                </a:gridCol>
              </a:tblGrid>
              <a:tr h="366712">
                <a:tc>
                  <a:txBody>
                    <a:bodyPr/>
                    <a:lstStyle/>
                    <a:p>
                      <a:pPr>
                        <a:lnSpc>
                          <a:spcPct val="100000"/>
                        </a:lnSpc>
                        <a:defRPr sz="1200" b="1">
                          <a:solidFill>
                            <a:srgbClr val="FFFFFF"/>
                          </a:solidFill>
                          <a:latin typeface="+mj-lt"/>
                          <a:ea typeface="+mj-ea"/>
                          <a:cs typeface="+mj-cs"/>
                          <a:sym typeface="Calibri"/>
                        </a:defRPr>
                      </a:pPr>
                      <a:endParaRPr/>
                    </a:p>
                  </a:txBody>
                  <a:tcPr marL="45740" marR="45740" marT="45740" marB="45740" horzOverflow="overflow">
                    <a:lnB w="38100">
                      <a:solidFill>
                        <a:srgbClr val="FFFFFF"/>
                      </a:solidFill>
                    </a:lnB>
                    <a:solidFill>
                      <a:srgbClr val="4F81BD"/>
                    </a:solidFill>
                  </a:tcPr>
                </a:tc>
                <a:tc>
                  <a:txBody>
                    <a:bodyPr/>
                    <a:lstStyle/>
                    <a:p>
                      <a:pPr>
                        <a:lnSpc>
                          <a:spcPct val="100000"/>
                        </a:lnSpc>
                        <a:defRPr sz="1200" b="1">
                          <a:solidFill>
                            <a:srgbClr val="FFFFFF"/>
                          </a:solidFill>
                          <a:latin typeface="+mj-lt"/>
                          <a:ea typeface="+mj-ea"/>
                          <a:cs typeface="+mj-cs"/>
                          <a:sym typeface="Calibri"/>
                        </a:defRPr>
                      </a:pPr>
                      <a:endParaRPr/>
                    </a:p>
                  </a:txBody>
                  <a:tcPr marL="45740" marR="45740" marT="45740" marB="45740" horzOverflow="overflow">
                    <a:lnB w="38100">
                      <a:solidFill>
                        <a:srgbClr val="FFFFFF"/>
                      </a:solidFill>
                    </a:lnB>
                    <a:solidFill>
                      <a:srgbClr val="4F81BD"/>
                    </a:solidFill>
                  </a:tcPr>
                </a:tc>
                <a:tc>
                  <a:txBody>
                    <a:bodyPr/>
                    <a:lstStyle/>
                    <a:p>
                      <a:pPr>
                        <a:lnSpc>
                          <a:spcPct val="100000"/>
                        </a:lnSpc>
                        <a:defRPr sz="1200" b="1">
                          <a:solidFill>
                            <a:srgbClr val="FFFFFF"/>
                          </a:solidFill>
                          <a:latin typeface="+mj-lt"/>
                          <a:ea typeface="+mj-ea"/>
                          <a:cs typeface="+mj-cs"/>
                          <a:sym typeface="Calibri"/>
                        </a:defRPr>
                      </a:pPr>
                      <a:endParaRPr/>
                    </a:p>
                  </a:txBody>
                  <a:tcPr marL="45740" marR="45740" marT="45740" marB="45740" horzOverflow="overflow">
                    <a:lnB w="38100">
                      <a:solidFill>
                        <a:srgbClr val="FFFFFF"/>
                      </a:solidFill>
                    </a:lnB>
                    <a:solidFill>
                      <a:srgbClr val="4F81BD"/>
                    </a:solidFill>
                  </a:tcPr>
                </a:tc>
                <a:tc>
                  <a:txBody>
                    <a:bodyPr/>
                    <a:lstStyle/>
                    <a:p>
                      <a:pPr>
                        <a:lnSpc>
                          <a:spcPct val="100000"/>
                        </a:lnSpc>
                        <a:defRPr sz="1200" b="1">
                          <a:solidFill>
                            <a:srgbClr val="FFFFFF"/>
                          </a:solidFill>
                          <a:latin typeface="+mj-lt"/>
                          <a:ea typeface="+mj-ea"/>
                          <a:cs typeface="+mj-cs"/>
                          <a:sym typeface="Calibri"/>
                        </a:defRPr>
                      </a:pPr>
                      <a:endParaRPr/>
                    </a:p>
                  </a:txBody>
                  <a:tcPr marL="45740" marR="45740" marT="45740" marB="45740" horzOverflow="overflow">
                    <a:lnB w="38100">
                      <a:solidFill>
                        <a:srgbClr val="FFFFFF"/>
                      </a:solidFill>
                    </a:lnB>
                    <a:solidFill>
                      <a:srgbClr val="4F81BD"/>
                    </a:solidFill>
                  </a:tcPr>
                </a:tc>
                <a:extLst>
                  <a:ext uri="{0D108BD9-81ED-4DB2-BD59-A6C34878D82A}">
                    <a16:rowId xmlns:a16="http://schemas.microsoft.com/office/drawing/2014/main" val="10000"/>
                  </a:ext>
                </a:extLst>
              </a:tr>
              <a:tr h="365125">
                <a:tc>
                  <a:txBody>
                    <a:bodyPr/>
                    <a:lstStyle/>
                    <a:p>
                      <a:pPr>
                        <a:lnSpc>
                          <a:spcPct val="100000"/>
                        </a:lnSpc>
                        <a:defRPr sz="1200">
                          <a:latin typeface="+mj-lt"/>
                          <a:ea typeface="+mj-ea"/>
                          <a:cs typeface="+mj-cs"/>
                          <a:sym typeface="Calibri"/>
                        </a:defRPr>
                      </a:pPr>
                      <a:endParaRPr/>
                    </a:p>
                  </a:txBody>
                  <a:tcPr marL="45740" marR="45740" marT="45740" marB="45740" horzOverflow="overflow">
                    <a:lnT w="38100">
                      <a:solidFill>
                        <a:srgbClr val="FFFFFF"/>
                      </a:solidFill>
                    </a:lnT>
                    <a:solidFill>
                      <a:srgbClr val="D0D8E8"/>
                    </a:solidFill>
                  </a:tcPr>
                </a:tc>
                <a:tc>
                  <a:txBody>
                    <a:bodyPr/>
                    <a:lstStyle/>
                    <a:p>
                      <a:pPr>
                        <a:lnSpc>
                          <a:spcPct val="100000"/>
                        </a:lnSpc>
                        <a:defRPr sz="1200">
                          <a:latin typeface="+mj-lt"/>
                          <a:ea typeface="+mj-ea"/>
                          <a:cs typeface="+mj-cs"/>
                          <a:sym typeface="Calibri"/>
                        </a:defRPr>
                      </a:pPr>
                      <a:endParaRPr/>
                    </a:p>
                  </a:txBody>
                  <a:tcPr marL="45740" marR="45740" marT="45740" marB="45740" horzOverflow="overflow">
                    <a:lnT w="38100">
                      <a:solidFill>
                        <a:srgbClr val="FFFFFF"/>
                      </a:solidFill>
                    </a:lnT>
                    <a:solidFill>
                      <a:srgbClr val="D0D8E8"/>
                    </a:solidFill>
                  </a:tcPr>
                </a:tc>
                <a:tc>
                  <a:txBody>
                    <a:bodyPr/>
                    <a:lstStyle/>
                    <a:p>
                      <a:pPr>
                        <a:lnSpc>
                          <a:spcPct val="100000"/>
                        </a:lnSpc>
                        <a:defRPr sz="1200">
                          <a:latin typeface="+mj-lt"/>
                          <a:ea typeface="+mj-ea"/>
                          <a:cs typeface="+mj-cs"/>
                          <a:sym typeface="Calibri"/>
                        </a:defRPr>
                      </a:pPr>
                      <a:endParaRPr/>
                    </a:p>
                  </a:txBody>
                  <a:tcPr marL="45740" marR="45740" marT="45740" marB="45740" horzOverflow="overflow">
                    <a:lnT w="38100">
                      <a:solidFill>
                        <a:srgbClr val="FFFFFF"/>
                      </a:solidFill>
                    </a:lnT>
                    <a:solidFill>
                      <a:srgbClr val="D0D8E8"/>
                    </a:solidFill>
                  </a:tcPr>
                </a:tc>
                <a:tc>
                  <a:txBody>
                    <a:bodyPr/>
                    <a:lstStyle/>
                    <a:p>
                      <a:pPr>
                        <a:lnSpc>
                          <a:spcPct val="100000"/>
                        </a:lnSpc>
                        <a:defRPr sz="1200">
                          <a:latin typeface="+mj-lt"/>
                          <a:ea typeface="+mj-ea"/>
                          <a:cs typeface="+mj-cs"/>
                          <a:sym typeface="Calibri"/>
                        </a:defRPr>
                      </a:pPr>
                      <a:endParaRPr/>
                    </a:p>
                  </a:txBody>
                  <a:tcPr marL="45740" marR="45740" marT="45740" marB="45740" horzOverflow="overflow">
                    <a:lnT w="38100">
                      <a:solidFill>
                        <a:srgbClr val="FFFFFF"/>
                      </a:solidFill>
                    </a:lnT>
                    <a:solidFill>
                      <a:srgbClr val="D0D8E8"/>
                    </a:solidFill>
                  </a:tcPr>
                </a:tc>
                <a:extLst>
                  <a:ext uri="{0D108BD9-81ED-4DB2-BD59-A6C34878D82A}">
                    <a16:rowId xmlns:a16="http://schemas.microsoft.com/office/drawing/2014/main" val="10001"/>
                  </a:ext>
                </a:extLst>
              </a:tr>
              <a:tr h="366712">
                <a:tc>
                  <a:txBody>
                    <a:bodyPr/>
                    <a:lstStyle/>
                    <a:p>
                      <a:pPr>
                        <a:lnSpc>
                          <a:spcPct val="100000"/>
                        </a:lnSpc>
                        <a:defRPr sz="1200">
                          <a:latin typeface="+mj-lt"/>
                          <a:ea typeface="+mj-ea"/>
                          <a:cs typeface="+mj-cs"/>
                          <a:sym typeface="Calibri"/>
                        </a:defRPr>
                      </a:pPr>
                      <a:endParaRPr/>
                    </a:p>
                  </a:txBody>
                  <a:tcPr marL="45740" marR="45740" marT="45740" marB="45740" horzOverflow="overflow">
                    <a:solidFill>
                      <a:srgbClr val="E9EDF4"/>
                    </a:solidFill>
                  </a:tcPr>
                </a:tc>
                <a:tc>
                  <a:txBody>
                    <a:bodyPr/>
                    <a:lstStyle/>
                    <a:p>
                      <a:pPr>
                        <a:lnSpc>
                          <a:spcPct val="100000"/>
                        </a:lnSpc>
                        <a:defRPr sz="1200">
                          <a:latin typeface="+mj-lt"/>
                          <a:ea typeface="+mj-ea"/>
                          <a:cs typeface="+mj-cs"/>
                          <a:sym typeface="Calibri"/>
                        </a:defRPr>
                      </a:pPr>
                      <a:endParaRPr/>
                    </a:p>
                  </a:txBody>
                  <a:tcPr marL="45740" marR="45740" marT="45740" marB="45740" horzOverflow="overflow">
                    <a:solidFill>
                      <a:srgbClr val="E9EDF4"/>
                    </a:solidFill>
                  </a:tcPr>
                </a:tc>
                <a:tc>
                  <a:txBody>
                    <a:bodyPr/>
                    <a:lstStyle/>
                    <a:p>
                      <a:pPr>
                        <a:lnSpc>
                          <a:spcPct val="100000"/>
                        </a:lnSpc>
                        <a:defRPr sz="1200">
                          <a:latin typeface="+mj-lt"/>
                          <a:ea typeface="+mj-ea"/>
                          <a:cs typeface="+mj-cs"/>
                          <a:sym typeface="Calibri"/>
                        </a:defRPr>
                      </a:pPr>
                      <a:endParaRPr/>
                    </a:p>
                  </a:txBody>
                  <a:tcPr marL="45740" marR="45740" marT="45740" marB="45740" horzOverflow="overflow">
                    <a:solidFill>
                      <a:srgbClr val="E9EDF4"/>
                    </a:solidFill>
                  </a:tcPr>
                </a:tc>
                <a:tc>
                  <a:txBody>
                    <a:bodyPr/>
                    <a:lstStyle/>
                    <a:p>
                      <a:pPr>
                        <a:lnSpc>
                          <a:spcPct val="100000"/>
                        </a:lnSpc>
                        <a:defRPr sz="1200">
                          <a:latin typeface="+mj-lt"/>
                          <a:ea typeface="+mj-ea"/>
                          <a:cs typeface="+mj-cs"/>
                          <a:sym typeface="Calibri"/>
                        </a:defRPr>
                      </a:pPr>
                      <a:endParaRPr/>
                    </a:p>
                  </a:txBody>
                  <a:tcPr marL="45740" marR="45740" marT="45740" marB="45740" horzOverflow="overflow">
                    <a:solidFill>
                      <a:srgbClr val="E9EDF4"/>
                    </a:solidFill>
                  </a:tcPr>
                </a:tc>
                <a:extLst>
                  <a:ext uri="{0D108BD9-81ED-4DB2-BD59-A6C34878D82A}">
                    <a16:rowId xmlns:a16="http://schemas.microsoft.com/office/drawing/2014/main" val="10002"/>
                  </a:ext>
                </a:extLst>
              </a:tr>
              <a:tr h="366712">
                <a:tc>
                  <a:txBody>
                    <a:bodyPr/>
                    <a:lstStyle/>
                    <a:p>
                      <a:pPr>
                        <a:lnSpc>
                          <a:spcPct val="100000"/>
                        </a:lnSpc>
                        <a:defRPr sz="1200">
                          <a:latin typeface="+mj-lt"/>
                          <a:ea typeface="+mj-ea"/>
                          <a:cs typeface="+mj-cs"/>
                          <a:sym typeface="Calibri"/>
                        </a:defRPr>
                      </a:pPr>
                      <a:endParaRPr/>
                    </a:p>
                  </a:txBody>
                  <a:tcPr marL="45740" marR="45740" marT="45740" marB="45740" horzOverflow="overflow">
                    <a:solidFill>
                      <a:srgbClr val="D0D8E8"/>
                    </a:solidFill>
                  </a:tcPr>
                </a:tc>
                <a:tc>
                  <a:txBody>
                    <a:bodyPr/>
                    <a:lstStyle/>
                    <a:p>
                      <a:pPr>
                        <a:lnSpc>
                          <a:spcPct val="100000"/>
                        </a:lnSpc>
                        <a:defRPr sz="1200">
                          <a:latin typeface="+mj-lt"/>
                          <a:ea typeface="+mj-ea"/>
                          <a:cs typeface="+mj-cs"/>
                          <a:sym typeface="Calibri"/>
                        </a:defRPr>
                      </a:pPr>
                      <a:endParaRPr/>
                    </a:p>
                  </a:txBody>
                  <a:tcPr marL="45740" marR="45740" marT="45740" marB="45740" horzOverflow="overflow">
                    <a:solidFill>
                      <a:srgbClr val="D0D8E8"/>
                    </a:solidFill>
                  </a:tcPr>
                </a:tc>
                <a:tc>
                  <a:txBody>
                    <a:bodyPr/>
                    <a:lstStyle/>
                    <a:p>
                      <a:pPr>
                        <a:lnSpc>
                          <a:spcPct val="100000"/>
                        </a:lnSpc>
                        <a:defRPr sz="1200">
                          <a:latin typeface="+mj-lt"/>
                          <a:ea typeface="+mj-ea"/>
                          <a:cs typeface="+mj-cs"/>
                          <a:sym typeface="Calibri"/>
                        </a:defRPr>
                      </a:pPr>
                      <a:endParaRPr/>
                    </a:p>
                  </a:txBody>
                  <a:tcPr marL="45740" marR="45740" marT="45740" marB="45740" horzOverflow="overflow">
                    <a:solidFill>
                      <a:srgbClr val="D0D8E8"/>
                    </a:solidFill>
                  </a:tcPr>
                </a:tc>
                <a:tc>
                  <a:txBody>
                    <a:bodyPr/>
                    <a:lstStyle/>
                    <a:p>
                      <a:pPr>
                        <a:lnSpc>
                          <a:spcPct val="100000"/>
                        </a:lnSpc>
                        <a:defRPr sz="1200">
                          <a:latin typeface="+mj-lt"/>
                          <a:ea typeface="+mj-ea"/>
                          <a:cs typeface="+mj-cs"/>
                          <a:sym typeface="Calibri"/>
                        </a:defRPr>
                      </a:pPr>
                      <a:endParaRPr/>
                    </a:p>
                  </a:txBody>
                  <a:tcPr marL="45740" marR="45740" marT="45740" marB="45740" horzOverflow="overflow">
                    <a:solidFill>
                      <a:srgbClr val="D0D8E8"/>
                    </a:solidFill>
                  </a:tcPr>
                </a:tc>
                <a:extLst>
                  <a:ext uri="{0D108BD9-81ED-4DB2-BD59-A6C34878D82A}">
                    <a16:rowId xmlns:a16="http://schemas.microsoft.com/office/drawing/2014/main" val="10003"/>
                  </a:ext>
                </a:extLst>
              </a:tr>
            </a:tbl>
          </a:graphicData>
        </a:graphic>
      </p:graphicFrame>
      <p:sp>
        <p:nvSpPr>
          <p:cNvPr id="882" name="Default table style"/>
          <p:cNvSpPr txBox="1"/>
          <p:nvPr/>
        </p:nvSpPr>
        <p:spPr>
          <a:xfrm>
            <a:off x="1668462" y="3271837"/>
            <a:ext cx="1431926" cy="2807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defRPr sz="1400">
                <a:latin typeface="+mj-lt"/>
                <a:ea typeface="+mj-ea"/>
                <a:cs typeface="+mj-cs"/>
                <a:sym typeface="Calibri"/>
              </a:defRPr>
            </a:lvl1pPr>
          </a:lstStyle>
          <a:p>
            <a:r>
              <a:t>Default table style</a:t>
            </a:r>
          </a:p>
        </p:txBody>
      </p:sp>
      <p:sp>
        <p:nvSpPr>
          <p:cNvPr id="883" name="Tables can be created by selecting insert, table, and selecting the desired number of rows and columns. A default table will be created. While it is possible to customize the colour, borders and other elements is is not currently possible to save the tab"/>
          <p:cNvSpPr txBox="1"/>
          <p:nvPr/>
        </p:nvSpPr>
        <p:spPr>
          <a:xfrm>
            <a:off x="933450" y="1417637"/>
            <a:ext cx="7651750" cy="11722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lnSpc>
                <a:spcPts val="1700"/>
              </a:lnSpc>
              <a:spcBef>
                <a:spcPts val="600"/>
              </a:spcBef>
              <a:defRPr sz="1400">
                <a:latin typeface="+mj-lt"/>
                <a:ea typeface="+mj-ea"/>
                <a:cs typeface="+mj-cs"/>
                <a:sym typeface="Calibri"/>
              </a:defRPr>
            </a:lvl1pPr>
          </a:lstStyle>
          <a:p>
            <a:r>
              <a:t>Tables can be created by selecting insert, table, and selecting the desired number of rows and columns. A default table will be created. While it is possible to customize the colour, borders and other elements is is not currently possible to save the table style for future use. For ease, a few customized tables have been included on the Master Pages of this presentation for copying and pasting and altering to suite your requirements. </a:t>
            </a:r>
          </a:p>
        </p:txBody>
      </p:sp>
      <p:graphicFrame>
        <p:nvGraphicFramePr>
          <p:cNvPr id="884" name="Table"/>
          <p:cNvGraphicFramePr/>
          <p:nvPr/>
        </p:nvGraphicFramePr>
        <p:xfrm>
          <a:off x="4305300" y="2714625"/>
          <a:ext cx="2841625" cy="1465263"/>
        </p:xfrm>
        <a:graphic>
          <a:graphicData uri="http://schemas.openxmlformats.org/drawingml/2006/table">
            <a:tbl>
              <a:tblPr>
                <a:tableStyleId>{4C3C2611-4C71-4FC5-86AE-919BDF0F9419}</a:tableStyleId>
              </a:tblPr>
              <a:tblGrid>
                <a:gridCol w="709612">
                  <a:extLst>
                    <a:ext uri="{9D8B030D-6E8A-4147-A177-3AD203B41FA5}">
                      <a16:colId xmlns:a16="http://schemas.microsoft.com/office/drawing/2014/main" val="20000"/>
                    </a:ext>
                  </a:extLst>
                </a:gridCol>
                <a:gridCol w="711200">
                  <a:extLst>
                    <a:ext uri="{9D8B030D-6E8A-4147-A177-3AD203B41FA5}">
                      <a16:colId xmlns:a16="http://schemas.microsoft.com/office/drawing/2014/main" val="20001"/>
                    </a:ext>
                  </a:extLst>
                </a:gridCol>
                <a:gridCol w="709612">
                  <a:extLst>
                    <a:ext uri="{9D8B030D-6E8A-4147-A177-3AD203B41FA5}">
                      <a16:colId xmlns:a16="http://schemas.microsoft.com/office/drawing/2014/main" val="20002"/>
                    </a:ext>
                  </a:extLst>
                </a:gridCol>
                <a:gridCol w="711200">
                  <a:extLst>
                    <a:ext uri="{9D8B030D-6E8A-4147-A177-3AD203B41FA5}">
                      <a16:colId xmlns:a16="http://schemas.microsoft.com/office/drawing/2014/main" val="20003"/>
                    </a:ext>
                  </a:extLst>
                </a:gridCol>
              </a:tblGrid>
              <a:tr h="366712">
                <a:tc>
                  <a:txBody>
                    <a:bodyPr/>
                    <a:lstStyle/>
                    <a:p>
                      <a:pPr>
                        <a:lnSpc>
                          <a:spcPct val="100000"/>
                        </a:lnSpc>
                        <a:defRPr sz="1200" b="1">
                          <a:solidFill>
                            <a:srgbClr val="FFFFFF"/>
                          </a:solidFill>
                          <a:latin typeface="+mj-lt"/>
                          <a:ea typeface="+mj-ea"/>
                          <a:cs typeface="+mj-cs"/>
                          <a:sym typeface="Calibri"/>
                        </a:defRPr>
                      </a:pPr>
                      <a:endParaRPr/>
                    </a:p>
                  </a:txBody>
                  <a:tcPr marL="45740" marR="45740" marT="45740" marB="45740" horzOverflow="overflow">
                    <a:lnB w="38100">
                      <a:solidFill>
                        <a:srgbClr val="FFFFFF"/>
                      </a:solidFill>
                    </a:lnB>
                    <a:solidFill>
                      <a:srgbClr val="0E3C62"/>
                    </a:solidFill>
                  </a:tcPr>
                </a:tc>
                <a:tc>
                  <a:txBody>
                    <a:bodyPr/>
                    <a:lstStyle/>
                    <a:p>
                      <a:pPr>
                        <a:lnSpc>
                          <a:spcPct val="100000"/>
                        </a:lnSpc>
                        <a:defRPr sz="1200" b="1">
                          <a:solidFill>
                            <a:srgbClr val="FFFFFF"/>
                          </a:solidFill>
                          <a:latin typeface="+mj-lt"/>
                          <a:ea typeface="+mj-ea"/>
                          <a:cs typeface="+mj-cs"/>
                          <a:sym typeface="Calibri"/>
                        </a:defRPr>
                      </a:pPr>
                      <a:endParaRPr/>
                    </a:p>
                  </a:txBody>
                  <a:tcPr marL="45740" marR="45740" marT="45740" marB="45740" horzOverflow="overflow">
                    <a:lnB w="38100">
                      <a:solidFill>
                        <a:srgbClr val="FFFFFF"/>
                      </a:solidFill>
                    </a:lnB>
                    <a:solidFill>
                      <a:srgbClr val="0E3C62"/>
                    </a:solidFill>
                  </a:tcPr>
                </a:tc>
                <a:tc>
                  <a:txBody>
                    <a:bodyPr/>
                    <a:lstStyle/>
                    <a:p>
                      <a:pPr>
                        <a:lnSpc>
                          <a:spcPct val="100000"/>
                        </a:lnSpc>
                        <a:defRPr sz="1200" b="1">
                          <a:solidFill>
                            <a:srgbClr val="FFFFFF"/>
                          </a:solidFill>
                          <a:latin typeface="+mj-lt"/>
                          <a:ea typeface="+mj-ea"/>
                          <a:cs typeface="+mj-cs"/>
                          <a:sym typeface="Calibri"/>
                        </a:defRPr>
                      </a:pPr>
                      <a:endParaRPr/>
                    </a:p>
                  </a:txBody>
                  <a:tcPr marL="45740" marR="45740" marT="45740" marB="45740" horzOverflow="overflow">
                    <a:lnB w="38100">
                      <a:solidFill>
                        <a:srgbClr val="FFFFFF"/>
                      </a:solidFill>
                    </a:lnB>
                    <a:solidFill>
                      <a:srgbClr val="0E3C62"/>
                    </a:solidFill>
                  </a:tcPr>
                </a:tc>
                <a:tc>
                  <a:txBody>
                    <a:bodyPr/>
                    <a:lstStyle/>
                    <a:p>
                      <a:pPr>
                        <a:lnSpc>
                          <a:spcPct val="100000"/>
                        </a:lnSpc>
                        <a:defRPr sz="1200" b="1">
                          <a:solidFill>
                            <a:srgbClr val="FFFFFF"/>
                          </a:solidFill>
                          <a:latin typeface="+mj-lt"/>
                          <a:ea typeface="+mj-ea"/>
                          <a:cs typeface="+mj-cs"/>
                          <a:sym typeface="Calibri"/>
                        </a:defRPr>
                      </a:pPr>
                      <a:endParaRPr/>
                    </a:p>
                  </a:txBody>
                  <a:tcPr marL="45740" marR="45740" marT="45740" marB="45740" horzOverflow="overflow">
                    <a:lnB w="38100">
                      <a:solidFill>
                        <a:srgbClr val="FFFFFF"/>
                      </a:solidFill>
                    </a:lnB>
                    <a:solidFill>
                      <a:srgbClr val="0E3C62"/>
                    </a:solidFill>
                  </a:tcPr>
                </a:tc>
                <a:extLst>
                  <a:ext uri="{0D108BD9-81ED-4DB2-BD59-A6C34878D82A}">
                    <a16:rowId xmlns:a16="http://schemas.microsoft.com/office/drawing/2014/main" val="10000"/>
                  </a:ext>
                </a:extLst>
              </a:tr>
              <a:tr h="365125">
                <a:tc>
                  <a:txBody>
                    <a:bodyPr/>
                    <a:lstStyle/>
                    <a:p>
                      <a:pPr>
                        <a:lnSpc>
                          <a:spcPct val="100000"/>
                        </a:lnSpc>
                        <a:defRPr sz="1200">
                          <a:latin typeface="+mj-lt"/>
                          <a:ea typeface="+mj-ea"/>
                          <a:cs typeface="+mj-cs"/>
                          <a:sym typeface="Calibri"/>
                        </a:defRPr>
                      </a:pPr>
                      <a:endParaRPr/>
                    </a:p>
                  </a:txBody>
                  <a:tcPr marL="45740" marR="45740" marT="45740" marB="45740" horzOverflow="overflow">
                    <a:lnT w="38100">
                      <a:solidFill>
                        <a:srgbClr val="FFFFFF"/>
                      </a:solidFill>
                    </a:lnT>
                    <a:solidFill>
                      <a:srgbClr val="D0D8E8"/>
                    </a:solidFill>
                  </a:tcPr>
                </a:tc>
                <a:tc>
                  <a:txBody>
                    <a:bodyPr/>
                    <a:lstStyle/>
                    <a:p>
                      <a:pPr>
                        <a:lnSpc>
                          <a:spcPct val="100000"/>
                        </a:lnSpc>
                        <a:defRPr sz="1200">
                          <a:latin typeface="+mj-lt"/>
                          <a:ea typeface="+mj-ea"/>
                          <a:cs typeface="+mj-cs"/>
                          <a:sym typeface="Calibri"/>
                        </a:defRPr>
                      </a:pPr>
                      <a:endParaRPr/>
                    </a:p>
                  </a:txBody>
                  <a:tcPr marL="45740" marR="45740" marT="45740" marB="45740" horzOverflow="overflow">
                    <a:lnT w="38100">
                      <a:solidFill>
                        <a:srgbClr val="FFFFFF"/>
                      </a:solidFill>
                    </a:lnT>
                    <a:solidFill>
                      <a:srgbClr val="D0D8E8"/>
                    </a:solidFill>
                  </a:tcPr>
                </a:tc>
                <a:tc>
                  <a:txBody>
                    <a:bodyPr/>
                    <a:lstStyle/>
                    <a:p>
                      <a:pPr>
                        <a:lnSpc>
                          <a:spcPct val="100000"/>
                        </a:lnSpc>
                        <a:defRPr sz="1200">
                          <a:latin typeface="+mj-lt"/>
                          <a:ea typeface="+mj-ea"/>
                          <a:cs typeface="+mj-cs"/>
                          <a:sym typeface="Calibri"/>
                        </a:defRPr>
                      </a:pPr>
                      <a:endParaRPr/>
                    </a:p>
                  </a:txBody>
                  <a:tcPr marL="45740" marR="45740" marT="45740" marB="45740" horzOverflow="overflow">
                    <a:lnT w="38100">
                      <a:solidFill>
                        <a:srgbClr val="FFFFFF"/>
                      </a:solidFill>
                    </a:lnT>
                    <a:solidFill>
                      <a:srgbClr val="D0D8E8"/>
                    </a:solidFill>
                  </a:tcPr>
                </a:tc>
                <a:tc>
                  <a:txBody>
                    <a:bodyPr/>
                    <a:lstStyle/>
                    <a:p>
                      <a:pPr>
                        <a:lnSpc>
                          <a:spcPct val="100000"/>
                        </a:lnSpc>
                        <a:defRPr sz="1200">
                          <a:latin typeface="+mj-lt"/>
                          <a:ea typeface="+mj-ea"/>
                          <a:cs typeface="+mj-cs"/>
                          <a:sym typeface="Calibri"/>
                        </a:defRPr>
                      </a:pPr>
                      <a:endParaRPr/>
                    </a:p>
                  </a:txBody>
                  <a:tcPr marL="45740" marR="45740" marT="45740" marB="45740" horzOverflow="overflow">
                    <a:lnT w="38100">
                      <a:solidFill>
                        <a:srgbClr val="FFFFFF"/>
                      </a:solidFill>
                    </a:lnT>
                    <a:solidFill>
                      <a:srgbClr val="D0D8E8"/>
                    </a:solidFill>
                  </a:tcPr>
                </a:tc>
                <a:extLst>
                  <a:ext uri="{0D108BD9-81ED-4DB2-BD59-A6C34878D82A}">
                    <a16:rowId xmlns:a16="http://schemas.microsoft.com/office/drawing/2014/main" val="10001"/>
                  </a:ext>
                </a:extLst>
              </a:tr>
              <a:tr h="366712">
                <a:tc>
                  <a:txBody>
                    <a:bodyPr/>
                    <a:lstStyle/>
                    <a:p>
                      <a:pPr>
                        <a:lnSpc>
                          <a:spcPct val="100000"/>
                        </a:lnSpc>
                        <a:defRPr sz="1200">
                          <a:latin typeface="+mj-lt"/>
                          <a:ea typeface="+mj-ea"/>
                          <a:cs typeface="+mj-cs"/>
                          <a:sym typeface="Calibri"/>
                        </a:defRPr>
                      </a:pPr>
                      <a:endParaRPr/>
                    </a:p>
                  </a:txBody>
                  <a:tcPr marL="45740" marR="45740" marT="45740" marB="45740" horzOverflow="overflow">
                    <a:solidFill>
                      <a:srgbClr val="E9EDF4"/>
                    </a:solidFill>
                  </a:tcPr>
                </a:tc>
                <a:tc>
                  <a:txBody>
                    <a:bodyPr/>
                    <a:lstStyle/>
                    <a:p>
                      <a:pPr>
                        <a:lnSpc>
                          <a:spcPct val="100000"/>
                        </a:lnSpc>
                        <a:defRPr sz="1200">
                          <a:latin typeface="+mj-lt"/>
                          <a:ea typeface="+mj-ea"/>
                          <a:cs typeface="+mj-cs"/>
                          <a:sym typeface="Calibri"/>
                        </a:defRPr>
                      </a:pPr>
                      <a:endParaRPr/>
                    </a:p>
                  </a:txBody>
                  <a:tcPr marL="45740" marR="45740" marT="45740" marB="45740" horzOverflow="overflow">
                    <a:solidFill>
                      <a:srgbClr val="E9EDF4"/>
                    </a:solidFill>
                  </a:tcPr>
                </a:tc>
                <a:tc>
                  <a:txBody>
                    <a:bodyPr/>
                    <a:lstStyle/>
                    <a:p>
                      <a:pPr>
                        <a:lnSpc>
                          <a:spcPct val="100000"/>
                        </a:lnSpc>
                        <a:defRPr sz="1200">
                          <a:latin typeface="+mj-lt"/>
                          <a:ea typeface="+mj-ea"/>
                          <a:cs typeface="+mj-cs"/>
                          <a:sym typeface="Calibri"/>
                        </a:defRPr>
                      </a:pPr>
                      <a:endParaRPr/>
                    </a:p>
                  </a:txBody>
                  <a:tcPr marL="45740" marR="45740" marT="45740" marB="45740" horzOverflow="overflow">
                    <a:solidFill>
                      <a:srgbClr val="E9EDF4"/>
                    </a:solidFill>
                  </a:tcPr>
                </a:tc>
                <a:tc>
                  <a:txBody>
                    <a:bodyPr/>
                    <a:lstStyle/>
                    <a:p>
                      <a:pPr>
                        <a:lnSpc>
                          <a:spcPct val="100000"/>
                        </a:lnSpc>
                        <a:defRPr sz="1200">
                          <a:latin typeface="+mj-lt"/>
                          <a:ea typeface="+mj-ea"/>
                          <a:cs typeface="+mj-cs"/>
                          <a:sym typeface="Calibri"/>
                        </a:defRPr>
                      </a:pPr>
                      <a:endParaRPr/>
                    </a:p>
                  </a:txBody>
                  <a:tcPr marL="45740" marR="45740" marT="45740" marB="45740" horzOverflow="overflow">
                    <a:solidFill>
                      <a:srgbClr val="E9EDF4"/>
                    </a:solidFill>
                  </a:tcPr>
                </a:tc>
                <a:extLst>
                  <a:ext uri="{0D108BD9-81ED-4DB2-BD59-A6C34878D82A}">
                    <a16:rowId xmlns:a16="http://schemas.microsoft.com/office/drawing/2014/main" val="10002"/>
                  </a:ext>
                </a:extLst>
              </a:tr>
              <a:tr h="366712">
                <a:tc>
                  <a:txBody>
                    <a:bodyPr/>
                    <a:lstStyle/>
                    <a:p>
                      <a:pPr>
                        <a:lnSpc>
                          <a:spcPct val="100000"/>
                        </a:lnSpc>
                        <a:defRPr sz="1200">
                          <a:latin typeface="+mj-lt"/>
                          <a:ea typeface="+mj-ea"/>
                          <a:cs typeface="+mj-cs"/>
                          <a:sym typeface="Calibri"/>
                        </a:defRPr>
                      </a:pPr>
                      <a:endParaRPr/>
                    </a:p>
                  </a:txBody>
                  <a:tcPr marL="45740" marR="45740" marT="45740" marB="45740" horzOverflow="overflow">
                    <a:solidFill>
                      <a:srgbClr val="D0D8E8"/>
                    </a:solidFill>
                  </a:tcPr>
                </a:tc>
                <a:tc>
                  <a:txBody>
                    <a:bodyPr/>
                    <a:lstStyle/>
                    <a:p>
                      <a:pPr>
                        <a:lnSpc>
                          <a:spcPct val="100000"/>
                        </a:lnSpc>
                        <a:defRPr sz="1200">
                          <a:latin typeface="+mj-lt"/>
                          <a:ea typeface="+mj-ea"/>
                          <a:cs typeface="+mj-cs"/>
                          <a:sym typeface="Calibri"/>
                        </a:defRPr>
                      </a:pPr>
                      <a:endParaRPr/>
                    </a:p>
                  </a:txBody>
                  <a:tcPr marL="45740" marR="45740" marT="45740" marB="45740" horzOverflow="overflow">
                    <a:solidFill>
                      <a:srgbClr val="D0D8E8"/>
                    </a:solidFill>
                  </a:tcPr>
                </a:tc>
                <a:tc>
                  <a:txBody>
                    <a:bodyPr/>
                    <a:lstStyle/>
                    <a:p>
                      <a:pPr>
                        <a:lnSpc>
                          <a:spcPct val="100000"/>
                        </a:lnSpc>
                        <a:defRPr sz="1200">
                          <a:latin typeface="+mj-lt"/>
                          <a:ea typeface="+mj-ea"/>
                          <a:cs typeface="+mj-cs"/>
                          <a:sym typeface="Calibri"/>
                        </a:defRPr>
                      </a:pPr>
                      <a:endParaRPr/>
                    </a:p>
                  </a:txBody>
                  <a:tcPr marL="45740" marR="45740" marT="45740" marB="45740" horzOverflow="overflow">
                    <a:solidFill>
                      <a:srgbClr val="D0D8E8"/>
                    </a:solidFill>
                  </a:tcPr>
                </a:tc>
                <a:tc>
                  <a:txBody>
                    <a:bodyPr/>
                    <a:lstStyle/>
                    <a:p>
                      <a:pPr>
                        <a:lnSpc>
                          <a:spcPct val="100000"/>
                        </a:lnSpc>
                        <a:defRPr sz="1200">
                          <a:latin typeface="+mj-lt"/>
                          <a:ea typeface="+mj-ea"/>
                          <a:cs typeface="+mj-cs"/>
                          <a:sym typeface="Calibri"/>
                        </a:defRPr>
                      </a:pPr>
                      <a:endParaRPr/>
                    </a:p>
                  </a:txBody>
                  <a:tcPr marL="45740" marR="45740" marT="45740" marB="45740" horzOverflow="overflow">
                    <a:solidFill>
                      <a:srgbClr val="D0D8E8"/>
                    </a:solidFill>
                  </a:tcPr>
                </a:tc>
                <a:extLst>
                  <a:ext uri="{0D108BD9-81ED-4DB2-BD59-A6C34878D82A}">
                    <a16:rowId xmlns:a16="http://schemas.microsoft.com/office/drawing/2014/main" val="10003"/>
                  </a:ext>
                </a:extLst>
              </a:tr>
            </a:tbl>
          </a:graphicData>
        </a:graphic>
      </p:graphicFrame>
      <p:sp>
        <p:nvSpPr>
          <p:cNvPr id="885" name="NMC coloured header"/>
          <p:cNvSpPr txBox="1"/>
          <p:nvPr/>
        </p:nvSpPr>
        <p:spPr>
          <a:xfrm>
            <a:off x="4857750" y="3271837"/>
            <a:ext cx="1857375" cy="2807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defRPr sz="1400">
                <a:latin typeface="+mj-lt"/>
                <a:ea typeface="+mj-ea"/>
                <a:cs typeface="+mj-cs"/>
                <a:sym typeface="Calibri"/>
              </a:defRPr>
            </a:lvl1pPr>
          </a:lstStyle>
          <a:p>
            <a:r>
              <a:t>NMC coloured header</a:t>
            </a:r>
          </a:p>
        </p:txBody>
      </p:sp>
      <p:sp>
        <p:nvSpPr>
          <p:cNvPr id="886" name="Title Text"/>
          <p:cNvSpPr txBox="1">
            <a:spLocks noGrp="1"/>
          </p:cNvSpPr>
          <p:nvPr>
            <p:ph type="title"/>
          </p:nvPr>
        </p:nvSpPr>
        <p:spPr>
          <a:xfrm>
            <a:off x="457200" y="360362"/>
            <a:ext cx="6618288" cy="857251"/>
          </a:xfrm>
          <a:prstGeom prst="rect">
            <a:avLst/>
          </a:prstGeom>
        </p:spPr>
        <p:txBody>
          <a:bodyPr>
            <a:normAutofit/>
          </a:bodyPr>
          <a:lstStyle/>
          <a:p>
            <a:r>
              <a:t>Title Text</a:t>
            </a:r>
          </a:p>
        </p:txBody>
      </p:sp>
      <p:sp>
        <p:nvSpPr>
          <p:cNvPr id="887" name="Body Level One…"/>
          <p:cNvSpPr txBox="1">
            <a:spLocks noGrp="1"/>
          </p:cNvSpPr>
          <p:nvPr>
            <p:ph type="body" idx="1"/>
          </p:nvPr>
        </p:nvSpPr>
        <p:spPr>
          <a:xfrm>
            <a:off x="457200" y="1433512"/>
            <a:ext cx="8174038" cy="31607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888" name="Slide Number"/>
          <p:cNvSpPr txBox="1">
            <a:spLocks noGrp="1"/>
          </p:cNvSpPr>
          <p:nvPr>
            <p:ph type="sldNum" sz="quarter" idx="2"/>
          </p:nvPr>
        </p:nvSpPr>
        <p:spPr>
          <a:xfrm>
            <a:off x="8328515" y="4813300"/>
            <a:ext cx="232873" cy="204467"/>
          </a:xfrm>
          <a:prstGeom prst="rect">
            <a:avLst/>
          </a:prstGeom>
        </p:spPr>
        <p:txBody>
          <a:bodyPr lIns="45718" tIns="45718" rIns="45718" bIns="45718"/>
          <a:lstStyle>
            <a:lvl1pPr>
              <a:defRPr>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895" name="Rectangle"/>
          <p:cNvSpPr/>
          <p:nvPr/>
        </p:nvSpPr>
        <p:spPr>
          <a:xfrm>
            <a:off x="0" y="-1"/>
            <a:ext cx="495300" cy="5143502"/>
          </a:xfrm>
          <a:prstGeom prst="rect">
            <a:avLst/>
          </a:prstGeom>
          <a:solidFill>
            <a:srgbClr val="4F639B"/>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sp>
        <p:nvSpPr>
          <p:cNvPr id="896" name="Rectangle"/>
          <p:cNvSpPr/>
          <p:nvPr/>
        </p:nvSpPr>
        <p:spPr>
          <a:xfrm rot="5400000">
            <a:off x="8572500" y="4419600"/>
            <a:ext cx="177800" cy="965200"/>
          </a:xfrm>
          <a:prstGeom prst="rect">
            <a:avLst/>
          </a:prstGeom>
          <a:solidFill>
            <a:srgbClr val="4F639B"/>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pic>
        <p:nvPicPr>
          <p:cNvPr id="897" name="NMC Primary Logo-01.png" descr="NMC Primary Logo-01.png"/>
          <p:cNvPicPr>
            <a:picLocks noChangeAspect="1"/>
          </p:cNvPicPr>
          <p:nvPr/>
        </p:nvPicPr>
        <p:blipFill>
          <a:blip r:embed="rId2"/>
          <a:stretch>
            <a:fillRect/>
          </a:stretch>
        </p:blipFill>
        <p:spPr>
          <a:xfrm>
            <a:off x="7894637" y="330200"/>
            <a:ext cx="960438" cy="471488"/>
          </a:xfrm>
          <a:prstGeom prst="rect">
            <a:avLst/>
          </a:prstGeom>
          <a:ln w="12700">
            <a:miter lim="400000"/>
          </a:ln>
        </p:spPr>
      </p:pic>
      <p:graphicFrame>
        <p:nvGraphicFramePr>
          <p:cNvPr id="898" name="Table"/>
          <p:cNvGraphicFramePr/>
          <p:nvPr/>
        </p:nvGraphicFramePr>
        <p:xfrm>
          <a:off x="763587" y="1152525"/>
          <a:ext cx="6659563" cy="3405188"/>
        </p:xfrm>
        <a:graphic>
          <a:graphicData uri="http://schemas.openxmlformats.org/drawingml/2006/table">
            <a:tbl>
              <a:tblPr>
                <a:tableStyleId>{4C3C2611-4C71-4FC5-86AE-919BDF0F9419}</a:tableStyleId>
              </a:tblPr>
              <a:tblGrid>
                <a:gridCol w="1331912">
                  <a:extLst>
                    <a:ext uri="{9D8B030D-6E8A-4147-A177-3AD203B41FA5}">
                      <a16:colId xmlns:a16="http://schemas.microsoft.com/office/drawing/2014/main" val="20000"/>
                    </a:ext>
                  </a:extLst>
                </a:gridCol>
                <a:gridCol w="1331912">
                  <a:extLst>
                    <a:ext uri="{9D8B030D-6E8A-4147-A177-3AD203B41FA5}">
                      <a16:colId xmlns:a16="http://schemas.microsoft.com/office/drawing/2014/main" val="20001"/>
                    </a:ext>
                  </a:extLst>
                </a:gridCol>
                <a:gridCol w="1331912">
                  <a:extLst>
                    <a:ext uri="{9D8B030D-6E8A-4147-A177-3AD203B41FA5}">
                      <a16:colId xmlns:a16="http://schemas.microsoft.com/office/drawing/2014/main" val="20002"/>
                    </a:ext>
                  </a:extLst>
                </a:gridCol>
                <a:gridCol w="1331912">
                  <a:extLst>
                    <a:ext uri="{9D8B030D-6E8A-4147-A177-3AD203B41FA5}">
                      <a16:colId xmlns:a16="http://schemas.microsoft.com/office/drawing/2014/main" val="20003"/>
                    </a:ext>
                  </a:extLst>
                </a:gridCol>
                <a:gridCol w="1331912">
                  <a:extLst>
                    <a:ext uri="{9D8B030D-6E8A-4147-A177-3AD203B41FA5}">
                      <a16:colId xmlns:a16="http://schemas.microsoft.com/office/drawing/2014/main" val="20004"/>
                    </a:ext>
                  </a:extLst>
                </a:gridCol>
              </a:tblGrid>
              <a:tr h="517525">
                <a:tc>
                  <a:txBody>
                    <a:bodyPr/>
                    <a:lstStyle/>
                    <a:p>
                      <a:pPr>
                        <a:lnSpc>
                          <a:spcPct val="100000"/>
                        </a:lnSpc>
                        <a:defRPr sz="1800"/>
                      </a:pPr>
                      <a:r>
                        <a:rPr sz="1400" b="1">
                          <a:solidFill>
                            <a:srgbClr val="FFFFFF"/>
                          </a:solidFill>
                          <a:latin typeface="+mj-lt"/>
                          <a:ea typeface="+mj-ea"/>
                          <a:cs typeface="+mj-cs"/>
                          <a:sym typeface="Calibri"/>
                        </a:rPr>
                        <a:t>Arial 14pt Bold</a:t>
                      </a:r>
                    </a:p>
                  </a:txBody>
                  <a:tcPr marL="45703" marR="45703" marT="45703" marB="45703" horzOverflow="overflow">
                    <a:lnB w="38100">
                      <a:solidFill>
                        <a:srgbClr val="FFFFFF"/>
                      </a:solidFill>
                    </a:lnB>
                    <a:solidFill>
                      <a:srgbClr val="4C5F93"/>
                    </a:solidFill>
                  </a:tcPr>
                </a:tc>
                <a:tc>
                  <a:txBody>
                    <a:bodyPr/>
                    <a:lstStyle/>
                    <a:p>
                      <a:pPr>
                        <a:lnSpc>
                          <a:spcPct val="100000"/>
                        </a:lnSpc>
                        <a:defRPr sz="1400" b="1">
                          <a:solidFill>
                            <a:srgbClr val="FFFFFF"/>
                          </a:solidFill>
                          <a:latin typeface="+mj-lt"/>
                          <a:ea typeface="+mj-ea"/>
                          <a:cs typeface="+mj-cs"/>
                          <a:sym typeface="Calibri"/>
                        </a:defRPr>
                      </a:pPr>
                      <a:endParaRPr/>
                    </a:p>
                  </a:txBody>
                  <a:tcPr marL="45703" marR="45703" marT="45703" marB="45703" horzOverflow="overflow">
                    <a:lnB w="38100">
                      <a:solidFill>
                        <a:srgbClr val="FFFFFF"/>
                      </a:solidFill>
                    </a:lnB>
                    <a:solidFill>
                      <a:srgbClr val="4C5F93"/>
                    </a:solidFill>
                  </a:tcPr>
                </a:tc>
                <a:tc>
                  <a:txBody>
                    <a:bodyPr/>
                    <a:lstStyle/>
                    <a:p>
                      <a:pPr>
                        <a:lnSpc>
                          <a:spcPct val="100000"/>
                        </a:lnSpc>
                        <a:defRPr sz="1400" b="1">
                          <a:solidFill>
                            <a:srgbClr val="FFFFFF"/>
                          </a:solidFill>
                          <a:latin typeface="+mj-lt"/>
                          <a:ea typeface="+mj-ea"/>
                          <a:cs typeface="+mj-cs"/>
                          <a:sym typeface="Calibri"/>
                        </a:defRPr>
                      </a:pPr>
                      <a:endParaRPr/>
                    </a:p>
                  </a:txBody>
                  <a:tcPr marL="45703" marR="45703" marT="45703" marB="45703" horzOverflow="overflow">
                    <a:lnB w="38100">
                      <a:solidFill>
                        <a:srgbClr val="FFFFFF"/>
                      </a:solidFill>
                    </a:lnB>
                    <a:solidFill>
                      <a:srgbClr val="4C5F93"/>
                    </a:solidFill>
                  </a:tcPr>
                </a:tc>
                <a:tc>
                  <a:txBody>
                    <a:bodyPr/>
                    <a:lstStyle/>
                    <a:p>
                      <a:pPr>
                        <a:lnSpc>
                          <a:spcPct val="100000"/>
                        </a:lnSpc>
                        <a:defRPr sz="1400" b="1">
                          <a:solidFill>
                            <a:srgbClr val="FFFFFF"/>
                          </a:solidFill>
                          <a:latin typeface="+mj-lt"/>
                          <a:ea typeface="+mj-ea"/>
                          <a:cs typeface="+mj-cs"/>
                          <a:sym typeface="Calibri"/>
                        </a:defRPr>
                      </a:pPr>
                      <a:endParaRPr/>
                    </a:p>
                  </a:txBody>
                  <a:tcPr marL="45703" marR="45703" marT="45703" marB="45703" horzOverflow="overflow">
                    <a:lnB w="38100">
                      <a:solidFill>
                        <a:srgbClr val="FFFFFF"/>
                      </a:solidFill>
                    </a:lnB>
                    <a:solidFill>
                      <a:srgbClr val="4C5F93"/>
                    </a:solidFill>
                  </a:tcPr>
                </a:tc>
                <a:tc>
                  <a:txBody>
                    <a:bodyPr/>
                    <a:lstStyle/>
                    <a:p>
                      <a:pPr>
                        <a:lnSpc>
                          <a:spcPct val="100000"/>
                        </a:lnSpc>
                        <a:defRPr sz="1400" b="1">
                          <a:solidFill>
                            <a:srgbClr val="FFFFFF"/>
                          </a:solidFill>
                          <a:latin typeface="+mj-lt"/>
                          <a:ea typeface="+mj-ea"/>
                          <a:cs typeface="+mj-cs"/>
                          <a:sym typeface="Calibri"/>
                        </a:defRPr>
                      </a:pPr>
                      <a:endParaRPr/>
                    </a:p>
                  </a:txBody>
                  <a:tcPr marL="45703" marR="45703" marT="45703" marB="45703" horzOverflow="overflow">
                    <a:lnB w="38100">
                      <a:solidFill>
                        <a:srgbClr val="FFFFFF"/>
                      </a:solidFill>
                    </a:lnB>
                    <a:solidFill>
                      <a:srgbClr val="4C5F93"/>
                    </a:solidFill>
                  </a:tcPr>
                </a:tc>
                <a:extLst>
                  <a:ext uri="{0D108BD9-81ED-4DB2-BD59-A6C34878D82A}">
                    <a16:rowId xmlns:a16="http://schemas.microsoft.com/office/drawing/2014/main" val="10000"/>
                  </a:ext>
                </a:extLst>
              </a:tr>
              <a:tr h="481012">
                <a:tc>
                  <a:txBody>
                    <a:bodyPr/>
                    <a:lstStyle/>
                    <a:p>
                      <a:pPr>
                        <a:lnSpc>
                          <a:spcPct val="100000"/>
                        </a:lnSpc>
                        <a:defRPr sz="1800"/>
                      </a:pPr>
                      <a:r>
                        <a:rPr sz="1400">
                          <a:latin typeface="+mj-lt"/>
                          <a:ea typeface="+mj-ea"/>
                          <a:cs typeface="+mj-cs"/>
                          <a:sym typeface="Calibri"/>
                        </a:rPr>
                        <a:t>Arial 14 pt</a:t>
                      </a:r>
                    </a:p>
                  </a:txBody>
                  <a:tcPr marL="45703" marR="45703" marT="45703" marB="45703" horzOverflow="overflow">
                    <a:lnT w="38100">
                      <a:solidFill>
                        <a:srgbClr val="FFFFFF"/>
                      </a:solidFill>
                    </a:lnT>
                    <a:solidFill>
                      <a:srgbClr val="D0D8E8"/>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lnT w="38100">
                      <a:solidFill>
                        <a:srgbClr val="FFFFFF"/>
                      </a:solidFill>
                    </a:lnT>
                    <a:solidFill>
                      <a:srgbClr val="D0D8E8"/>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lnT w="38100">
                      <a:solidFill>
                        <a:srgbClr val="FFFFFF"/>
                      </a:solidFill>
                    </a:lnT>
                    <a:solidFill>
                      <a:srgbClr val="D0D8E8"/>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lnT w="38100">
                      <a:solidFill>
                        <a:srgbClr val="FFFFFF"/>
                      </a:solidFill>
                    </a:lnT>
                    <a:solidFill>
                      <a:srgbClr val="D0D8E8"/>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lnT w="38100">
                      <a:solidFill>
                        <a:srgbClr val="FFFFFF"/>
                      </a:solidFill>
                    </a:lnT>
                    <a:solidFill>
                      <a:srgbClr val="D0D8E8"/>
                    </a:solidFill>
                  </a:tcPr>
                </a:tc>
                <a:extLst>
                  <a:ext uri="{0D108BD9-81ED-4DB2-BD59-A6C34878D82A}">
                    <a16:rowId xmlns:a16="http://schemas.microsoft.com/office/drawing/2014/main" val="10001"/>
                  </a:ext>
                </a:extLst>
              </a:tr>
              <a:tr h="482600">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E9EDF4"/>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E9EDF4"/>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E9EDF4"/>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E9EDF4"/>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E9EDF4"/>
                    </a:solidFill>
                  </a:tcPr>
                </a:tc>
                <a:extLst>
                  <a:ext uri="{0D108BD9-81ED-4DB2-BD59-A6C34878D82A}">
                    <a16:rowId xmlns:a16="http://schemas.microsoft.com/office/drawing/2014/main" val="10002"/>
                  </a:ext>
                </a:extLst>
              </a:tr>
              <a:tr h="481012">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D0D8E8"/>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D0D8E8"/>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D0D8E8"/>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D0D8E8"/>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D0D8E8"/>
                    </a:solidFill>
                  </a:tcPr>
                </a:tc>
                <a:extLst>
                  <a:ext uri="{0D108BD9-81ED-4DB2-BD59-A6C34878D82A}">
                    <a16:rowId xmlns:a16="http://schemas.microsoft.com/office/drawing/2014/main" val="10003"/>
                  </a:ext>
                </a:extLst>
              </a:tr>
              <a:tr h="481012">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E9EDF4"/>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E9EDF4"/>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E9EDF4"/>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E9EDF4"/>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E9EDF4"/>
                    </a:solidFill>
                  </a:tcPr>
                </a:tc>
                <a:extLst>
                  <a:ext uri="{0D108BD9-81ED-4DB2-BD59-A6C34878D82A}">
                    <a16:rowId xmlns:a16="http://schemas.microsoft.com/office/drawing/2014/main" val="10004"/>
                  </a:ext>
                </a:extLst>
              </a:tr>
              <a:tr h="481012">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D0D8E8"/>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D0D8E8"/>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D0D8E8"/>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D0D8E8"/>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D0D8E8"/>
                    </a:solidFill>
                  </a:tcPr>
                </a:tc>
                <a:extLst>
                  <a:ext uri="{0D108BD9-81ED-4DB2-BD59-A6C34878D82A}">
                    <a16:rowId xmlns:a16="http://schemas.microsoft.com/office/drawing/2014/main" val="10005"/>
                  </a:ext>
                </a:extLst>
              </a:tr>
              <a:tr h="481012">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E9EDF4"/>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E9EDF4"/>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E9EDF4"/>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E9EDF4"/>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E9EDF4"/>
                    </a:solidFill>
                  </a:tcPr>
                </a:tc>
                <a:extLst>
                  <a:ext uri="{0D108BD9-81ED-4DB2-BD59-A6C34878D82A}">
                    <a16:rowId xmlns:a16="http://schemas.microsoft.com/office/drawing/2014/main" val="10006"/>
                  </a:ext>
                </a:extLst>
              </a:tr>
            </a:tbl>
          </a:graphicData>
        </a:graphic>
      </p:graphicFrame>
      <p:sp>
        <p:nvSpPr>
          <p:cNvPr id="899" name="Title Text"/>
          <p:cNvSpPr txBox="1">
            <a:spLocks noGrp="1"/>
          </p:cNvSpPr>
          <p:nvPr>
            <p:ph type="title"/>
          </p:nvPr>
        </p:nvSpPr>
        <p:spPr>
          <a:xfrm>
            <a:off x="457200" y="360362"/>
            <a:ext cx="6618288" cy="857251"/>
          </a:xfrm>
          <a:prstGeom prst="rect">
            <a:avLst/>
          </a:prstGeom>
        </p:spPr>
        <p:txBody>
          <a:bodyPr>
            <a:normAutofit/>
          </a:bodyPr>
          <a:lstStyle/>
          <a:p>
            <a:r>
              <a:t>Title Text</a:t>
            </a:r>
          </a:p>
        </p:txBody>
      </p:sp>
      <p:sp>
        <p:nvSpPr>
          <p:cNvPr id="900" name="Body Level One…"/>
          <p:cNvSpPr txBox="1">
            <a:spLocks noGrp="1"/>
          </p:cNvSpPr>
          <p:nvPr>
            <p:ph type="body" idx="1"/>
          </p:nvPr>
        </p:nvSpPr>
        <p:spPr>
          <a:xfrm>
            <a:off x="457200" y="1433512"/>
            <a:ext cx="8174038" cy="31607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901" name="Slide Number"/>
          <p:cNvSpPr txBox="1">
            <a:spLocks noGrp="1"/>
          </p:cNvSpPr>
          <p:nvPr>
            <p:ph type="sldNum" sz="quarter" idx="2"/>
          </p:nvPr>
        </p:nvSpPr>
        <p:spPr>
          <a:xfrm>
            <a:off x="8328515" y="4813300"/>
            <a:ext cx="232873" cy="204467"/>
          </a:xfrm>
          <a:prstGeom prst="rect">
            <a:avLst/>
          </a:prstGeom>
        </p:spPr>
        <p:txBody>
          <a:bodyPr lIns="45718" tIns="45718" rIns="45718" bIns="45718"/>
          <a:lstStyle>
            <a:lvl1pPr>
              <a:defRPr>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pic>
        <p:nvPicPr>
          <p:cNvPr id="75" name="ALT NMC _MG_2508.jpg" descr="ALT NMC _MG_2508.jpg"/>
          <p:cNvPicPr>
            <a:picLocks noChangeAspect="1"/>
          </p:cNvPicPr>
          <p:nvPr/>
        </p:nvPicPr>
        <p:blipFill>
          <a:blip r:embed="rId2"/>
          <a:stretch>
            <a:fillRect/>
          </a:stretch>
        </p:blipFill>
        <p:spPr>
          <a:xfrm>
            <a:off x="19050" y="0"/>
            <a:ext cx="9124950" cy="5143500"/>
          </a:xfrm>
          <a:prstGeom prst="rect">
            <a:avLst/>
          </a:prstGeom>
          <a:ln w="12700">
            <a:miter lim="400000"/>
          </a:ln>
        </p:spPr>
      </p:pic>
      <p:sp>
        <p:nvSpPr>
          <p:cNvPr id="76" name="Rectangle"/>
          <p:cNvSpPr/>
          <p:nvPr/>
        </p:nvSpPr>
        <p:spPr>
          <a:xfrm>
            <a:off x="0" y="-1"/>
            <a:ext cx="4462463" cy="5143502"/>
          </a:xfrm>
          <a:prstGeom prst="rect">
            <a:avLst/>
          </a:prstGeom>
          <a:solidFill>
            <a:srgbClr val="4F639B">
              <a:alpha val="87841"/>
            </a:srgbClr>
          </a:solidFill>
          <a:ln w="12700">
            <a:miter lim="400000"/>
          </a:ln>
        </p:spPr>
        <p:txBody>
          <a:bodyPr lIns="45719" rIns="45719" anchor="ctr"/>
          <a:lstStyle/>
          <a:p>
            <a:pPr algn="ctr">
              <a:defRPr sz="1200">
                <a:solidFill>
                  <a:srgbClr val="48A235"/>
                </a:solidFill>
              </a:defRPr>
            </a:pPr>
            <a:endParaRPr/>
          </a:p>
        </p:txBody>
      </p:sp>
      <p:pic>
        <p:nvPicPr>
          <p:cNvPr id="77" name="NMC Primary Logo-01.png" descr="NMC Primary Logo-01.png"/>
          <p:cNvPicPr>
            <a:picLocks noChangeAspect="1"/>
          </p:cNvPicPr>
          <p:nvPr/>
        </p:nvPicPr>
        <p:blipFill>
          <a:blip r:embed="rId3"/>
          <a:stretch>
            <a:fillRect/>
          </a:stretch>
        </p:blipFill>
        <p:spPr>
          <a:xfrm>
            <a:off x="7273925" y="457200"/>
            <a:ext cx="1450975" cy="714375"/>
          </a:xfrm>
          <a:prstGeom prst="rect">
            <a:avLst/>
          </a:prstGeom>
          <a:ln w="12700">
            <a:miter lim="400000"/>
          </a:ln>
        </p:spPr>
      </p:pic>
      <p:sp>
        <p:nvSpPr>
          <p:cNvPr id="78" name="Title Text"/>
          <p:cNvSpPr txBox="1">
            <a:spLocks noGrp="1"/>
          </p:cNvSpPr>
          <p:nvPr>
            <p:ph type="title"/>
          </p:nvPr>
        </p:nvSpPr>
        <p:spPr>
          <a:xfrm>
            <a:off x="457200" y="360362"/>
            <a:ext cx="6618288" cy="857251"/>
          </a:xfrm>
          <a:prstGeom prst="rect">
            <a:avLst/>
          </a:prstGeom>
        </p:spPr>
        <p:txBody>
          <a:bodyPr>
            <a:normAutofit/>
          </a:bodyPr>
          <a:lstStyle/>
          <a:p>
            <a:r>
              <a:t>Title Text</a:t>
            </a:r>
          </a:p>
        </p:txBody>
      </p:sp>
      <p:sp>
        <p:nvSpPr>
          <p:cNvPr id="79" name="Body Level One…"/>
          <p:cNvSpPr txBox="1">
            <a:spLocks noGrp="1"/>
          </p:cNvSpPr>
          <p:nvPr>
            <p:ph type="body" idx="1"/>
          </p:nvPr>
        </p:nvSpPr>
        <p:spPr>
          <a:xfrm>
            <a:off x="457200" y="1433512"/>
            <a:ext cx="8174038" cy="31607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80" name="Slide Number"/>
          <p:cNvSpPr txBox="1">
            <a:spLocks noGrp="1"/>
          </p:cNvSpPr>
          <p:nvPr>
            <p:ph type="sldNum" sz="quarter" idx="2"/>
          </p:nvPr>
        </p:nvSpPr>
        <p:spPr>
          <a:xfrm>
            <a:off x="6279548" y="4635137"/>
            <a:ext cx="273652" cy="264251"/>
          </a:xfrm>
          <a:prstGeom prst="rect">
            <a:avLst/>
          </a:prstGeom>
        </p:spPr>
        <p:txBody>
          <a:bodyPr lIns="45718" tIns="45718" rIns="45718" bIns="45718" anchor="ctr"/>
          <a:lstStyle>
            <a:lvl1pPr>
              <a:lnSpc>
                <a:spcPct val="100000"/>
              </a:lnSpc>
              <a:defRPr sz="1200" b="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908" name="Rectangle"/>
          <p:cNvSpPr/>
          <p:nvPr/>
        </p:nvSpPr>
        <p:spPr>
          <a:xfrm>
            <a:off x="0" y="-1"/>
            <a:ext cx="495300" cy="5143502"/>
          </a:xfrm>
          <a:prstGeom prst="rect">
            <a:avLst/>
          </a:prstGeom>
          <a:solidFill>
            <a:srgbClr val="48A235"/>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sp>
        <p:nvSpPr>
          <p:cNvPr id="909" name="Rectangle"/>
          <p:cNvSpPr/>
          <p:nvPr/>
        </p:nvSpPr>
        <p:spPr>
          <a:xfrm rot="5400000">
            <a:off x="8572500" y="4419600"/>
            <a:ext cx="177800" cy="965200"/>
          </a:xfrm>
          <a:prstGeom prst="rect">
            <a:avLst/>
          </a:prstGeom>
          <a:solidFill>
            <a:srgbClr val="48A235"/>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pic>
        <p:nvPicPr>
          <p:cNvPr id="910" name="NMC Primary Logo-01.png" descr="NMC Primary Logo-01.png"/>
          <p:cNvPicPr>
            <a:picLocks noChangeAspect="1"/>
          </p:cNvPicPr>
          <p:nvPr/>
        </p:nvPicPr>
        <p:blipFill>
          <a:blip r:embed="rId2"/>
          <a:stretch>
            <a:fillRect/>
          </a:stretch>
        </p:blipFill>
        <p:spPr>
          <a:xfrm>
            <a:off x="7894637" y="330200"/>
            <a:ext cx="960438" cy="471488"/>
          </a:xfrm>
          <a:prstGeom prst="rect">
            <a:avLst/>
          </a:prstGeom>
          <a:ln w="12700">
            <a:miter lim="400000"/>
          </a:ln>
        </p:spPr>
      </p:pic>
      <p:graphicFrame>
        <p:nvGraphicFramePr>
          <p:cNvPr id="911" name="Table"/>
          <p:cNvGraphicFramePr/>
          <p:nvPr/>
        </p:nvGraphicFramePr>
        <p:xfrm>
          <a:off x="763587" y="1152525"/>
          <a:ext cx="6659563" cy="3405188"/>
        </p:xfrm>
        <a:graphic>
          <a:graphicData uri="http://schemas.openxmlformats.org/drawingml/2006/table">
            <a:tbl>
              <a:tblPr>
                <a:tableStyleId>{4C3C2611-4C71-4FC5-86AE-919BDF0F9419}</a:tableStyleId>
              </a:tblPr>
              <a:tblGrid>
                <a:gridCol w="1331912">
                  <a:extLst>
                    <a:ext uri="{9D8B030D-6E8A-4147-A177-3AD203B41FA5}">
                      <a16:colId xmlns:a16="http://schemas.microsoft.com/office/drawing/2014/main" val="20000"/>
                    </a:ext>
                  </a:extLst>
                </a:gridCol>
                <a:gridCol w="1331912">
                  <a:extLst>
                    <a:ext uri="{9D8B030D-6E8A-4147-A177-3AD203B41FA5}">
                      <a16:colId xmlns:a16="http://schemas.microsoft.com/office/drawing/2014/main" val="20001"/>
                    </a:ext>
                  </a:extLst>
                </a:gridCol>
                <a:gridCol w="1331912">
                  <a:extLst>
                    <a:ext uri="{9D8B030D-6E8A-4147-A177-3AD203B41FA5}">
                      <a16:colId xmlns:a16="http://schemas.microsoft.com/office/drawing/2014/main" val="20002"/>
                    </a:ext>
                  </a:extLst>
                </a:gridCol>
                <a:gridCol w="1331912">
                  <a:extLst>
                    <a:ext uri="{9D8B030D-6E8A-4147-A177-3AD203B41FA5}">
                      <a16:colId xmlns:a16="http://schemas.microsoft.com/office/drawing/2014/main" val="20003"/>
                    </a:ext>
                  </a:extLst>
                </a:gridCol>
                <a:gridCol w="1331912">
                  <a:extLst>
                    <a:ext uri="{9D8B030D-6E8A-4147-A177-3AD203B41FA5}">
                      <a16:colId xmlns:a16="http://schemas.microsoft.com/office/drawing/2014/main" val="20004"/>
                    </a:ext>
                  </a:extLst>
                </a:gridCol>
              </a:tblGrid>
              <a:tr h="517525">
                <a:tc>
                  <a:txBody>
                    <a:bodyPr/>
                    <a:lstStyle/>
                    <a:p>
                      <a:pPr>
                        <a:lnSpc>
                          <a:spcPct val="100000"/>
                        </a:lnSpc>
                        <a:defRPr sz="1800"/>
                      </a:pPr>
                      <a:r>
                        <a:rPr sz="1400" b="1">
                          <a:solidFill>
                            <a:srgbClr val="FFFFFF"/>
                          </a:solidFill>
                          <a:latin typeface="+mj-lt"/>
                          <a:ea typeface="+mj-ea"/>
                          <a:cs typeface="+mj-cs"/>
                          <a:sym typeface="Calibri"/>
                        </a:rPr>
                        <a:t>Arial 14pt Bold</a:t>
                      </a:r>
                    </a:p>
                  </a:txBody>
                  <a:tcPr marL="45703" marR="45703" marT="45703" marB="45703" horzOverflow="overflow">
                    <a:lnB w="38100">
                      <a:solidFill>
                        <a:srgbClr val="FFFFFF"/>
                      </a:solidFill>
                    </a:lnB>
                    <a:solidFill>
                      <a:srgbClr val="48A235"/>
                    </a:solidFill>
                  </a:tcPr>
                </a:tc>
                <a:tc>
                  <a:txBody>
                    <a:bodyPr/>
                    <a:lstStyle/>
                    <a:p>
                      <a:pPr>
                        <a:lnSpc>
                          <a:spcPct val="100000"/>
                        </a:lnSpc>
                        <a:defRPr sz="1400" b="1">
                          <a:solidFill>
                            <a:srgbClr val="FFFFFF"/>
                          </a:solidFill>
                          <a:latin typeface="+mj-lt"/>
                          <a:ea typeface="+mj-ea"/>
                          <a:cs typeface="+mj-cs"/>
                          <a:sym typeface="Calibri"/>
                        </a:defRPr>
                      </a:pPr>
                      <a:endParaRPr/>
                    </a:p>
                  </a:txBody>
                  <a:tcPr marL="45703" marR="45703" marT="45703" marB="45703" horzOverflow="overflow">
                    <a:lnB w="38100">
                      <a:solidFill>
                        <a:srgbClr val="FFFFFF"/>
                      </a:solidFill>
                    </a:lnB>
                    <a:solidFill>
                      <a:srgbClr val="48A235"/>
                    </a:solidFill>
                  </a:tcPr>
                </a:tc>
                <a:tc>
                  <a:txBody>
                    <a:bodyPr/>
                    <a:lstStyle/>
                    <a:p>
                      <a:pPr>
                        <a:lnSpc>
                          <a:spcPct val="100000"/>
                        </a:lnSpc>
                        <a:defRPr sz="1400" b="1">
                          <a:solidFill>
                            <a:srgbClr val="FFFFFF"/>
                          </a:solidFill>
                          <a:latin typeface="+mj-lt"/>
                          <a:ea typeface="+mj-ea"/>
                          <a:cs typeface="+mj-cs"/>
                          <a:sym typeface="Calibri"/>
                        </a:defRPr>
                      </a:pPr>
                      <a:endParaRPr/>
                    </a:p>
                  </a:txBody>
                  <a:tcPr marL="45703" marR="45703" marT="45703" marB="45703" horzOverflow="overflow">
                    <a:lnB w="38100">
                      <a:solidFill>
                        <a:srgbClr val="FFFFFF"/>
                      </a:solidFill>
                    </a:lnB>
                    <a:solidFill>
                      <a:srgbClr val="48A235"/>
                    </a:solidFill>
                  </a:tcPr>
                </a:tc>
                <a:tc>
                  <a:txBody>
                    <a:bodyPr/>
                    <a:lstStyle/>
                    <a:p>
                      <a:pPr>
                        <a:lnSpc>
                          <a:spcPct val="100000"/>
                        </a:lnSpc>
                        <a:defRPr sz="1400" b="1">
                          <a:solidFill>
                            <a:srgbClr val="FFFFFF"/>
                          </a:solidFill>
                          <a:latin typeface="+mj-lt"/>
                          <a:ea typeface="+mj-ea"/>
                          <a:cs typeface="+mj-cs"/>
                          <a:sym typeface="Calibri"/>
                        </a:defRPr>
                      </a:pPr>
                      <a:endParaRPr/>
                    </a:p>
                  </a:txBody>
                  <a:tcPr marL="45703" marR="45703" marT="45703" marB="45703" horzOverflow="overflow">
                    <a:lnB w="38100">
                      <a:solidFill>
                        <a:srgbClr val="FFFFFF"/>
                      </a:solidFill>
                    </a:lnB>
                    <a:solidFill>
                      <a:srgbClr val="48A235"/>
                    </a:solidFill>
                  </a:tcPr>
                </a:tc>
                <a:tc>
                  <a:txBody>
                    <a:bodyPr/>
                    <a:lstStyle/>
                    <a:p>
                      <a:pPr>
                        <a:lnSpc>
                          <a:spcPct val="100000"/>
                        </a:lnSpc>
                        <a:defRPr sz="1400" b="1">
                          <a:solidFill>
                            <a:srgbClr val="FFFFFF"/>
                          </a:solidFill>
                          <a:latin typeface="+mj-lt"/>
                          <a:ea typeface="+mj-ea"/>
                          <a:cs typeface="+mj-cs"/>
                          <a:sym typeface="Calibri"/>
                        </a:defRPr>
                      </a:pPr>
                      <a:endParaRPr/>
                    </a:p>
                  </a:txBody>
                  <a:tcPr marL="45703" marR="45703" marT="45703" marB="45703" horzOverflow="overflow">
                    <a:lnB w="38100">
                      <a:solidFill>
                        <a:srgbClr val="FFFFFF"/>
                      </a:solidFill>
                    </a:lnB>
                    <a:solidFill>
                      <a:srgbClr val="48A235"/>
                    </a:solidFill>
                  </a:tcPr>
                </a:tc>
                <a:extLst>
                  <a:ext uri="{0D108BD9-81ED-4DB2-BD59-A6C34878D82A}">
                    <a16:rowId xmlns:a16="http://schemas.microsoft.com/office/drawing/2014/main" val="10000"/>
                  </a:ext>
                </a:extLst>
              </a:tr>
              <a:tr h="481012">
                <a:tc>
                  <a:txBody>
                    <a:bodyPr/>
                    <a:lstStyle/>
                    <a:p>
                      <a:pPr>
                        <a:lnSpc>
                          <a:spcPct val="100000"/>
                        </a:lnSpc>
                        <a:defRPr sz="1800"/>
                      </a:pPr>
                      <a:r>
                        <a:rPr sz="1400">
                          <a:latin typeface="+mj-lt"/>
                          <a:ea typeface="+mj-ea"/>
                          <a:cs typeface="+mj-cs"/>
                          <a:sym typeface="Calibri"/>
                        </a:rPr>
                        <a:t>Arial 14 pt</a:t>
                      </a:r>
                    </a:p>
                  </a:txBody>
                  <a:tcPr marL="45703" marR="45703" marT="45703" marB="45703" horzOverflow="overflow">
                    <a:lnT w="38100">
                      <a:solidFill>
                        <a:srgbClr val="FFFFFF"/>
                      </a:solidFill>
                    </a:lnT>
                    <a:solidFill>
                      <a:srgbClr val="D0D8E8"/>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lnT w="38100">
                      <a:solidFill>
                        <a:srgbClr val="FFFFFF"/>
                      </a:solidFill>
                    </a:lnT>
                    <a:solidFill>
                      <a:srgbClr val="D0D8E8"/>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lnT w="38100">
                      <a:solidFill>
                        <a:srgbClr val="FFFFFF"/>
                      </a:solidFill>
                    </a:lnT>
                    <a:solidFill>
                      <a:srgbClr val="D0D8E8"/>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lnT w="38100">
                      <a:solidFill>
                        <a:srgbClr val="FFFFFF"/>
                      </a:solidFill>
                    </a:lnT>
                    <a:solidFill>
                      <a:srgbClr val="D0D8E8"/>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lnT w="38100">
                      <a:solidFill>
                        <a:srgbClr val="FFFFFF"/>
                      </a:solidFill>
                    </a:lnT>
                    <a:solidFill>
                      <a:srgbClr val="D0D8E8"/>
                    </a:solidFill>
                  </a:tcPr>
                </a:tc>
                <a:extLst>
                  <a:ext uri="{0D108BD9-81ED-4DB2-BD59-A6C34878D82A}">
                    <a16:rowId xmlns:a16="http://schemas.microsoft.com/office/drawing/2014/main" val="10001"/>
                  </a:ext>
                </a:extLst>
              </a:tr>
              <a:tr h="482600">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E9EDF4"/>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E9EDF4"/>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E9EDF4"/>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E9EDF4"/>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E9EDF4"/>
                    </a:solidFill>
                  </a:tcPr>
                </a:tc>
                <a:extLst>
                  <a:ext uri="{0D108BD9-81ED-4DB2-BD59-A6C34878D82A}">
                    <a16:rowId xmlns:a16="http://schemas.microsoft.com/office/drawing/2014/main" val="10002"/>
                  </a:ext>
                </a:extLst>
              </a:tr>
              <a:tr h="481012">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D0D8E8"/>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D0D8E8"/>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D0D8E8"/>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D0D8E8"/>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D0D8E8"/>
                    </a:solidFill>
                  </a:tcPr>
                </a:tc>
                <a:extLst>
                  <a:ext uri="{0D108BD9-81ED-4DB2-BD59-A6C34878D82A}">
                    <a16:rowId xmlns:a16="http://schemas.microsoft.com/office/drawing/2014/main" val="10003"/>
                  </a:ext>
                </a:extLst>
              </a:tr>
              <a:tr h="481012">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E9EDF4"/>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E9EDF4"/>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E9EDF4"/>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E9EDF4"/>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E9EDF4"/>
                    </a:solidFill>
                  </a:tcPr>
                </a:tc>
                <a:extLst>
                  <a:ext uri="{0D108BD9-81ED-4DB2-BD59-A6C34878D82A}">
                    <a16:rowId xmlns:a16="http://schemas.microsoft.com/office/drawing/2014/main" val="10004"/>
                  </a:ext>
                </a:extLst>
              </a:tr>
              <a:tr h="481012">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D0D8E8"/>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D0D8E8"/>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D0D8E8"/>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D0D8E8"/>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D0D8E8"/>
                    </a:solidFill>
                  </a:tcPr>
                </a:tc>
                <a:extLst>
                  <a:ext uri="{0D108BD9-81ED-4DB2-BD59-A6C34878D82A}">
                    <a16:rowId xmlns:a16="http://schemas.microsoft.com/office/drawing/2014/main" val="10005"/>
                  </a:ext>
                </a:extLst>
              </a:tr>
              <a:tr h="481012">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E9EDF4"/>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E9EDF4"/>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E9EDF4"/>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E9EDF4"/>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E9EDF4"/>
                    </a:solidFill>
                  </a:tcPr>
                </a:tc>
                <a:extLst>
                  <a:ext uri="{0D108BD9-81ED-4DB2-BD59-A6C34878D82A}">
                    <a16:rowId xmlns:a16="http://schemas.microsoft.com/office/drawing/2014/main" val="10006"/>
                  </a:ext>
                </a:extLst>
              </a:tr>
            </a:tbl>
          </a:graphicData>
        </a:graphic>
      </p:graphicFrame>
      <p:sp>
        <p:nvSpPr>
          <p:cNvPr id="912" name="Title Text"/>
          <p:cNvSpPr txBox="1">
            <a:spLocks noGrp="1"/>
          </p:cNvSpPr>
          <p:nvPr>
            <p:ph type="title"/>
          </p:nvPr>
        </p:nvSpPr>
        <p:spPr>
          <a:xfrm>
            <a:off x="457200" y="360362"/>
            <a:ext cx="6618288" cy="857251"/>
          </a:xfrm>
          <a:prstGeom prst="rect">
            <a:avLst/>
          </a:prstGeom>
        </p:spPr>
        <p:txBody>
          <a:bodyPr>
            <a:normAutofit/>
          </a:bodyPr>
          <a:lstStyle/>
          <a:p>
            <a:r>
              <a:t>Title Text</a:t>
            </a:r>
          </a:p>
        </p:txBody>
      </p:sp>
      <p:sp>
        <p:nvSpPr>
          <p:cNvPr id="913" name="Body Level One…"/>
          <p:cNvSpPr txBox="1">
            <a:spLocks noGrp="1"/>
          </p:cNvSpPr>
          <p:nvPr>
            <p:ph type="body" idx="1"/>
          </p:nvPr>
        </p:nvSpPr>
        <p:spPr>
          <a:xfrm>
            <a:off x="457200" y="1433512"/>
            <a:ext cx="8174038" cy="31607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914" name="Slide Number"/>
          <p:cNvSpPr txBox="1">
            <a:spLocks noGrp="1"/>
          </p:cNvSpPr>
          <p:nvPr>
            <p:ph type="sldNum" sz="quarter" idx="2"/>
          </p:nvPr>
        </p:nvSpPr>
        <p:spPr>
          <a:xfrm>
            <a:off x="8328515" y="4813300"/>
            <a:ext cx="232873" cy="204467"/>
          </a:xfrm>
          <a:prstGeom prst="rect">
            <a:avLst/>
          </a:prstGeom>
        </p:spPr>
        <p:txBody>
          <a:bodyPr lIns="45718" tIns="45718" rIns="45718" bIns="45718"/>
          <a:lstStyle>
            <a:lvl1pPr>
              <a:defRPr>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921" name="Rectangle"/>
          <p:cNvSpPr/>
          <p:nvPr/>
        </p:nvSpPr>
        <p:spPr>
          <a:xfrm>
            <a:off x="0" y="-1"/>
            <a:ext cx="495300" cy="5143502"/>
          </a:xfrm>
          <a:prstGeom prst="rect">
            <a:avLst/>
          </a:prstGeom>
          <a:solidFill>
            <a:srgbClr val="3AACB9"/>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sp>
        <p:nvSpPr>
          <p:cNvPr id="922" name="Rectangle"/>
          <p:cNvSpPr/>
          <p:nvPr/>
        </p:nvSpPr>
        <p:spPr>
          <a:xfrm rot="5400000">
            <a:off x="8575675" y="4416425"/>
            <a:ext cx="171450" cy="965200"/>
          </a:xfrm>
          <a:prstGeom prst="rect">
            <a:avLst/>
          </a:prstGeom>
          <a:solidFill>
            <a:srgbClr val="3AACB9"/>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pic>
        <p:nvPicPr>
          <p:cNvPr id="923" name="NMC Primary Logo-01.png" descr="NMC Primary Logo-01.png"/>
          <p:cNvPicPr>
            <a:picLocks noChangeAspect="1"/>
          </p:cNvPicPr>
          <p:nvPr/>
        </p:nvPicPr>
        <p:blipFill>
          <a:blip r:embed="rId2"/>
          <a:stretch>
            <a:fillRect/>
          </a:stretch>
        </p:blipFill>
        <p:spPr>
          <a:xfrm>
            <a:off x="7894637" y="330200"/>
            <a:ext cx="960438" cy="471488"/>
          </a:xfrm>
          <a:prstGeom prst="rect">
            <a:avLst/>
          </a:prstGeom>
          <a:ln w="12700">
            <a:miter lim="400000"/>
          </a:ln>
        </p:spPr>
      </p:pic>
      <p:graphicFrame>
        <p:nvGraphicFramePr>
          <p:cNvPr id="924" name="Table"/>
          <p:cNvGraphicFramePr/>
          <p:nvPr/>
        </p:nvGraphicFramePr>
        <p:xfrm>
          <a:off x="763587" y="1152525"/>
          <a:ext cx="6659563" cy="3405188"/>
        </p:xfrm>
        <a:graphic>
          <a:graphicData uri="http://schemas.openxmlformats.org/drawingml/2006/table">
            <a:tbl>
              <a:tblPr>
                <a:tableStyleId>{4C3C2611-4C71-4FC5-86AE-919BDF0F9419}</a:tableStyleId>
              </a:tblPr>
              <a:tblGrid>
                <a:gridCol w="1331912">
                  <a:extLst>
                    <a:ext uri="{9D8B030D-6E8A-4147-A177-3AD203B41FA5}">
                      <a16:colId xmlns:a16="http://schemas.microsoft.com/office/drawing/2014/main" val="20000"/>
                    </a:ext>
                  </a:extLst>
                </a:gridCol>
                <a:gridCol w="1331912">
                  <a:extLst>
                    <a:ext uri="{9D8B030D-6E8A-4147-A177-3AD203B41FA5}">
                      <a16:colId xmlns:a16="http://schemas.microsoft.com/office/drawing/2014/main" val="20001"/>
                    </a:ext>
                  </a:extLst>
                </a:gridCol>
                <a:gridCol w="1331912">
                  <a:extLst>
                    <a:ext uri="{9D8B030D-6E8A-4147-A177-3AD203B41FA5}">
                      <a16:colId xmlns:a16="http://schemas.microsoft.com/office/drawing/2014/main" val="20002"/>
                    </a:ext>
                  </a:extLst>
                </a:gridCol>
                <a:gridCol w="1331912">
                  <a:extLst>
                    <a:ext uri="{9D8B030D-6E8A-4147-A177-3AD203B41FA5}">
                      <a16:colId xmlns:a16="http://schemas.microsoft.com/office/drawing/2014/main" val="20003"/>
                    </a:ext>
                  </a:extLst>
                </a:gridCol>
                <a:gridCol w="1331912">
                  <a:extLst>
                    <a:ext uri="{9D8B030D-6E8A-4147-A177-3AD203B41FA5}">
                      <a16:colId xmlns:a16="http://schemas.microsoft.com/office/drawing/2014/main" val="20004"/>
                    </a:ext>
                  </a:extLst>
                </a:gridCol>
              </a:tblGrid>
              <a:tr h="517525">
                <a:tc>
                  <a:txBody>
                    <a:bodyPr/>
                    <a:lstStyle/>
                    <a:p>
                      <a:pPr>
                        <a:lnSpc>
                          <a:spcPct val="100000"/>
                        </a:lnSpc>
                        <a:defRPr sz="1800"/>
                      </a:pPr>
                      <a:r>
                        <a:rPr sz="1400" b="1">
                          <a:solidFill>
                            <a:srgbClr val="FFFFFF"/>
                          </a:solidFill>
                          <a:latin typeface="+mj-lt"/>
                          <a:ea typeface="+mj-ea"/>
                          <a:cs typeface="+mj-cs"/>
                          <a:sym typeface="Calibri"/>
                        </a:rPr>
                        <a:t>Arial 14pt Bold</a:t>
                      </a:r>
                    </a:p>
                  </a:txBody>
                  <a:tcPr marL="45703" marR="45703" marT="45703" marB="45703" horzOverflow="overflow">
                    <a:lnB w="38100">
                      <a:solidFill>
                        <a:srgbClr val="FFFFFF"/>
                      </a:solidFill>
                    </a:lnB>
                    <a:solidFill>
                      <a:srgbClr val="3AACB9"/>
                    </a:solidFill>
                  </a:tcPr>
                </a:tc>
                <a:tc>
                  <a:txBody>
                    <a:bodyPr/>
                    <a:lstStyle/>
                    <a:p>
                      <a:pPr>
                        <a:lnSpc>
                          <a:spcPct val="100000"/>
                        </a:lnSpc>
                        <a:defRPr sz="1400" b="1">
                          <a:solidFill>
                            <a:srgbClr val="FFFFFF"/>
                          </a:solidFill>
                          <a:latin typeface="+mj-lt"/>
                          <a:ea typeface="+mj-ea"/>
                          <a:cs typeface="+mj-cs"/>
                          <a:sym typeface="Calibri"/>
                        </a:defRPr>
                      </a:pPr>
                      <a:endParaRPr/>
                    </a:p>
                  </a:txBody>
                  <a:tcPr marL="45703" marR="45703" marT="45703" marB="45703" horzOverflow="overflow">
                    <a:lnB w="38100">
                      <a:solidFill>
                        <a:srgbClr val="FFFFFF"/>
                      </a:solidFill>
                    </a:lnB>
                    <a:solidFill>
                      <a:srgbClr val="3AACB9"/>
                    </a:solidFill>
                  </a:tcPr>
                </a:tc>
                <a:tc>
                  <a:txBody>
                    <a:bodyPr/>
                    <a:lstStyle/>
                    <a:p>
                      <a:pPr>
                        <a:lnSpc>
                          <a:spcPct val="100000"/>
                        </a:lnSpc>
                        <a:defRPr sz="1400" b="1">
                          <a:solidFill>
                            <a:srgbClr val="FFFFFF"/>
                          </a:solidFill>
                          <a:latin typeface="+mj-lt"/>
                          <a:ea typeface="+mj-ea"/>
                          <a:cs typeface="+mj-cs"/>
                          <a:sym typeface="Calibri"/>
                        </a:defRPr>
                      </a:pPr>
                      <a:endParaRPr/>
                    </a:p>
                  </a:txBody>
                  <a:tcPr marL="45703" marR="45703" marT="45703" marB="45703" horzOverflow="overflow">
                    <a:lnB w="38100">
                      <a:solidFill>
                        <a:srgbClr val="FFFFFF"/>
                      </a:solidFill>
                    </a:lnB>
                    <a:solidFill>
                      <a:srgbClr val="3AACB9"/>
                    </a:solidFill>
                  </a:tcPr>
                </a:tc>
                <a:tc>
                  <a:txBody>
                    <a:bodyPr/>
                    <a:lstStyle/>
                    <a:p>
                      <a:pPr>
                        <a:lnSpc>
                          <a:spcPct val="100000"/>
                        </a:lnSpc>
                        <a:defRPr sz="1400" b="1">
                          <a:solidFill>
                            <a:srgbClr val="FFFFFF"/>
                          </a:solidFill>
                          <a:latin typeface="+mj-lt"/>
                          <a:ea typeface="+mj-ea"/>
                          <a:cs typeface="+mj-cs"/>
                          <a:sym typeface="Calibri"/>
                        </a:defRPr>
                      </a:pPr>
                      <a:endParaRPr/>
                    </a:p>
                  </a:txBody>
                  <a:tcPr marL="45703" marR="45703" marT="45703" marB="45703" horzOverflow="overflow">
                    <a:lnB w="38100">
                      <a:solidFill>
                        <a:srgbClr val="FFFFFF"/>
                      </a:solidFill>
                    </a:lnB>
                    <a:solidFill>
                      <a:srgbClr val="3AACB9"/>
                    </a:solidFill>
                  </a:tcPr>
                </a:tc>
                <a:tc>
                  <a:txBody>
                    <a:bodyPr/>
                    <a:lstStyle/>
                    <a:p>
                      <a:pPr>
                        <a:lnSpc>
                          <a:spcPct val="100000"/>
                        </a:lnSpc>
                        <a:defRPr sz="1400" b="1">
                          <a:solidFill>
                            <a:srgbClr val="FFFFFF"/>
                          </a:solidFill>
                          <a:latin typeface="+mj-lt"/>
                          <a:ea typeface="+mj-ea"/>
                          <a:cs typeface="+mj-cs"/>
                          <a:sym typeface="Calibri"/>
                        </a:defRPr>
                      </a:pPr>
                      <a:endParaRPr/>
                    </a:p>
                  </a:txBody>
                  <a:tcPr marL="45703" marR="45703" marT="45703" marB="45703" horzOverflow="overflow">
                    <a:lnB w="38100">
                      <a:solidFill>
                        <a:srgbClr val="FFFFFF"/>
                      </a:solidFill>
                    </a:lnB>
                    <a:solidFill>
                      <a:srgbClr val="3AACB9"/>
                    </a:solidFill>
                  </a:tcPr>
                </a:tc>
                <a:extLst>
                  <a:ext uri="{0D108BD9-81ED-4DB2-BD59-A6C34878D82A}">
                    <a16:rowId xmlns:a16="http://schemas.microsoft.com/office/drawing/2014/main" val="10000"/>
                  </a:ext>
                </a:extLst>
              </a:tr>
              <a:tr h="481012">
                <a:tc>
                  <a:txBody>
                    <a:bodyPr/>
                    <a:lstStyle/>
                    <a:p>
                      <a:pPr>
                        <a:lnSpc>
                          <a:spcPct val="100000"/>
                        </a:lnSpc>
                        <a:defRPr sz="1800"/>
                      </a:pPr>
                      <a:r>
                        <a:rPr sz="1400">
                          <a:latin typeface="+mj-lt"/>
                          <a:ea typeface="+mj-ea"/>
                          <a:cs typeface="+mj-cs"/>
                          <a:sym typeface="Calibri"/>
                        </a:rPr>
                        <a:t>Arial 14 pt</a:t>
                      </a:r>
                    </a:p>
                  </a:txBody>
                  <a:tcPr marL="45703" marR="45703" marT="45703" marB="45703" horzOverflow="overflow">
                    <a:lnT w="38100">
                      <a:solidFill>
                        <a:srgbClr val="FFFFFF"/>
                      </a:solidFill>
                    </a:lnT>
                    <a:solidFill>
                      <a:srgbClr val="D0D8E8"/>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lnT w="38100">
                      <a:solidFill>
                        <a:srgbClr val="FFFFFF"/>
                      </a:solidFill>
                    </a:lnT>
                    <a:solidFill>
                      <a:srgbClr val="D0D8E8"/>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lnT w="38100">
                      <a:solidFill>
                        <a:srgbClr val="FFFFFF"/>
                      </a:solidFill>
                    </a:lnT>
                    <a:solidFill>
                      <a:srgbClr val="D0D8E8"/>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lnT w="38100">
                      <a:solidFill>
                        <a:srgbClr val="FFFFFF"/>
                      </a:solidFill>
                    </a:lnT>
                    <a:solidFill>
                      <a:srgbClr val="D0D8E8"/>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lnT w="38100">
                      <a:solidFill>
                        <a:srgbClr val="FFFFFF"/>
                      </a:solidFill>
                    </a:lnT>
                    <a:solidFill>
                      <a:srgbClr val="D0D8E8"/>
                    </a:solidFill>
                  </a:tcPr>
                </a:tc>
                <a:extLst>
                  <a:ext uri="{0D108BD9-81ED-4DB2-BD59-A6C34878D82A}">
                    <a16:rowId xmlns:a16="http://schemas.microsoft.com/office/drawing/2014/main" val="10001"/>
                  </a:ext>
                </a:extLst>
              </a:tr>
              <a:tr h="482600">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E9EDF4"/>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E9EDF4"/>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E9EDF4"/>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E9EDF4"/>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E9EDF4"/>
                    </a:solidFill>
                  </a:tcPr>
                </a:tc>
                <a:extLst>
                  <a:ext uri="{0D108BD9-81ED-4DB2-BD59-A6C34878D82A}">
                    <a16:rowId xmlns:a16="http://schemas.microsoft.com/office/drawing/2014/main" val="10002"/>
                  </a:ext>
                </a:extLst>
              </a:tr>
              <a:tr h="481012">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D0D8E8"/>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D0D8E8"/>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D0D8E8"/>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D0D8E8"/>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D0D8E8"/>
                    </a:solidFill>
                  </a:tcPr>
                </a:tc>
                <a:extLst>
                  <a:ext uri="{0D108BD9-81ED-4DB2-BD59-A6C34878D82A}">
                    <a16:rowId xmlns:a16="http://schemas.microsoft.com/office/drawing/2014/main" val="10003"/>
                  </a:ext>
                </a:extLst>
              </a:tr>
              <a:tr h="481012">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E9EDF4"/>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E9EDF4"/>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E9EDF4"/>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E9EDF4"/>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E9EDF4"/>
                    </a:solidFill>
                  </a:tcPr>
                </a:tc>
                <a:extLst>
                  <a:ext uri="{0D108BD9-81ED-4DB2-BD59-A6C34878D82A}">
                    <a16:rowId xmlns:a16="http://schemas.microsoft.com/office/drawing/2014/main" val="10004"/>
                  </a:ext>
                </a:extLst>
              </a:tr>
              <a:tr h="481012">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D0D8E8"/>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D0D8E8"/>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D0D8E8"/>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D0D8E8"/>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D0D8E8"/>
                    </a:solidFill>
                  </a:tcPr>
                </a:tc>
                <a:extLst>
                  <a:ext uri="{0D108BD9-81ED-4DB2-BD59-A6C34878D82A}">
                    <a16:rowId xmlns:a16="http://schemas.microsoft.com/office/drawing/2014/main" val="10005"/>
                  </a:ext>
                </a:extLst>
              </a:tr>
              <a:tr h="481012">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E9EDF4"/>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E9EDF4"/>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E9EDF4"/>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E9EDF4"/>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E9EDF4"/>
                    </a:solidFill>
                  </a:tcPr>
                </a:tc>
                <a:extLst>
                  <a:ext uri="{0D108BD9-81ED-4DB2-BD59-A6C34878D82A}">
                    <a16:rowId xmlns:a16="http://schemas.microsoft.com/office/drawing/2014/main" val="10006"/>
                  </a:ext>
                </a:extLst>
              </a:tr>
            </a:tbl>
          </a:graphicData>
        </a:graphic>
      </p:graphicFrame>
      <p:sp>
        <p:nvSpPr>
          <p:cNvPr id="925" name="Title Text"/>
          <p:cNvSpPr txBox="1">
            <a:spLocks noGrp="1"/>
          </p:cNvSpPr>
          <p:nvPr>
            <p:ph type="title"/>
          </p:nvPr>
        </p:nvSpPr>
        <p:spPr>
          <a:xfrm>
            <a:off x="457200" y="360362"/>
            <a:ext cx="6618288" cy="857251"/>
          </a:xfrm>
          <a:prstGeom prst="rect">
            <a:avLst/>
          </a:prstGeom>
        </p:spPr>
        <p:txBody>
          <a:bodyPr>
            <a:normAutofit/>
          </a:bodyPr>
          <a:lstStyle/>
          <a:p>
            <a:r>
              <a:t>Title Text</a:t>
            </a:r>
          </a:p>
        </p:txBody>
      </p:sp>
      <p:sp>
        <p:nvSpPr>
          <p:cNvPr id="926" name="Body Level One…"/>
          <p:cNvSpPr txBox="1">
            <a:spLocks noGrp="1"/>
          </p:cNvSpPr>
          <p:nvPr>
            <p:ph type="body" idx="1"/>
          </p:nvPr>
        </p:nvSpPr>
        <p:spPr>
          <a:xfrm>
            <a:off x="457200" y="1433512"/>
            <a:ext cx="8174038" cy="31607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927" name="Slide Number"/>
          <p:cNvSpPr txBox="1">
            <a:spLocks noGrp="1"/>
          </p:cNvSpPr>
          <p:nvPr>
            <p:ph type="sldNum" sz="quarter" idx="2"/>
          </p:nvPr>
        </p:nvSpPr>
        <p:spPr>
          <a:xfrm>
            <a:off x="8328515" y="4813300"/>
            <a:ext cx="232873" cy="204467"/>
          </a:xfrm>
          <a:prstGeom prst="rect">
            <a:avLst/>
          </a:prstGeom>
        </p:spPr>
        <p:txBody>
          <a:bodyPr lIns="45718" tIns="45718" rIns="45718" bIns="45718"/>
          <a:lstStyle>
            <a:lvl1pPr>
              <a:defRPr>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934" name="Rectangle"/>
          <p:cNvSpPr/>
          <p:nvPr/>
        </p:nvSpPr>
        <p:spPr>
          <a:xfrm>
            <a:off x="0" y="-1"/>
            <a:ext cx="495300" cy="5143502"/>
          </a:xfrm>
          <a:prstGeom prst="rect">
            <a:avLst/>
          </a:prstGeom>
          <a:solidFill>
            <a:srgbClr val="D95427"/>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sp>
        <p:nvSpPr>
          <p:cNvPr id="935" name="Rectangle"/>
          <p:cNvSpPr/>
          <p:nvPr/>
        </p:nvSpPr>
        <p:spPr>
          <a:xfrm rot="5400000">
            <a:off x="8575675" y="4416425"/>
            <a:ext cx="171450" cy="965200"/>
          </a:xfrm>
          <a:prstGeom prst="rect">
            <a:avLst/>
          </a:prstGeom>
          <a:solidFill>
            <a:srgbClr val="D95427"/>
          </a:solidFill>
          <a:ln w="12700">
            <a:miter lim="400000"/>
          </a:ln>
        </p:spPr>
        <p:txBody>
          <a:bodyPr lIns="45719" rIns="45719" anchor="ctr"/>
          <a:lstStyle/>
          <a:p>
            <a:pPr algn="ctr">
              <a:defRPr sz="1200">
                <a:solidFill>
                  <a:srgbClr val="FFFFFF"/>
                </a:solidFill>
                <a:latin typeface="+mj-lt"/>
                <a:ea typeface="+mj-ea"/>
                <a:cs typeface="+mj-cs"/>
                <a:sym typeface="Calibri"/>
              </a:defRPr>
            </a:pPr>
            <a:endParaRPr/>
          </a:p>
        </p:txBody>
      </p:sp>
      <p:pic>
        <p:nvPicPr>
          <p:cNvPr id="936" name="NMC Primary Logo-01.png" descr="NMC Primary Logo-01.png"/>
          <p:cNvPicPr>
            <a:picLocks noChangeAspect="1"/>
          </p:cNvPicPr>
          <p:nvPr/>
        </p:nvPicPr>
        <p:blipFill>
          <a:blip r:embed="rId2"/>
          <a:stretch>
            <a:fillRect/>
          </a:stretch>
        </p:blipFill>
        <p:spPr>
          <a:xfrm>
            <a:off x="7894637" y="330200"/>
            <a:ext cx="960438" cy="471488"/>
          </a:xfrm>
          <a:prstGeom prst="rect">
            <a:avLst/>
          </a:prstGeom>
          <a:ln w="12700">
            <a:miter lim="400000"/>
          </a:ln>
        </p:spPr>
      </p:pic>
      <p:graphicFrame>
        <p:nvGraphicFramePr>
          <p:cNvPr id="937" name="Table"/>
          <p:cNvGraphicFramePr/>
          <p:nvPr/>
        </p:nvGraphicFramePr>
        <p:xfrm>
          <a:off x="763587" y="1152525"/>
          <a:ext cx="6659563" cy="3405188"/>
        </p:xfrm>
        <a:graphic>
          <a:graphicData uri="http://schemas.openxmlformats.org/drawingml/2006/table">
            <a:tbl>
              <a:tblPr>
                <a:tableStyleId>{4C3C2611-4C71-4FC5-86AE-919BDF0F9419}</a:tableStyleId>
              </a:tblPr>
              <a:tblGrid>
                <a:gridCol w="1331912">
                  <a:extLst>
                    <a:ext uri="{9D8B030D-6E8A-4147-A177-3AD203B41FA5}">
                      <a16:colId xmlns:a16="http://schemas.microsoft.com/office/drawing/2014/main" val="20000"/>
                    </a:ext>
                  </a:extLst>
                </a:gridCol>
                <a:gridCol w="1331912">
                  <a:extLst>
                    <a:ext uri="{9D8B030D-6E8A-4147-A177-3AD203B41FA5}">
                      <a16:colId xmlns:a16="http://schemas.microsoft.com/office/drawing/2014/main" val="20001"/>
                    </a:ext>
                  </a:extLst>
                </a:gridCol>
                <a:gridCol w="1331912">
                  <a:extLst>
                    <a:ext uri="{9D8B030D-6E8A-4147-A177-3AD203B41FA5}">
                      <a16:colId xmlns:a16="http://schemas.microsoft.com/office/drawing/2014/main" val="20002"/>
                    </a:ext>
                  </a:extLst>
                </a:gridCol>
                <a:gridCol w="1331912">
                  <a:extLst>
                    <a:ext uri="{9D8B030D-6E8A-4147-A177-3AD203B41FA5}">
                      <a16:colId xmlns:a16="http://schemas.microsoft.com/office/drawing/2014/main" val="20003"/>
                    </a:ext>
                  </a:extLst>
                </a:gridCol>
                <a:gridCol w="1331912">
                  <a:extLst>
                    <a:ext uri="{9D8B030D-6E8A-4147-A177-3AD203B41FA5}">
                      <a16:colId xmlns:a16="http://schemas.microsoft.com/office/drawing/2014/main" val="20004"/>
                    </a:ext>
                  </a:extLst>
                </a:gridCol>
              </a:tblGrid>
              <a:tr h="517525">
                <a:tc>
                  <a:txBody>
                    <a:bodyPr/>
                    <a:lstStyle/>
                    <a:p>
                      <a:pPr>
                        <a:lnSpc>
                          <a:spcPct val="100000"/>
                        </a:lnSpc>
                        <a:defRPr sz="1800"/>
                      </a:pPr>
                      <a:r>
                        <a:rPr sz="1400" b="1">
                          <a:solidFill>
                            <a:srgbClr val="FFFFFF"/>
                          </a:solidFill>
                          <a:latin typeface="+mj-lt"/>
                          <a:ea typeface="+mj-ea"/>
                          <a:cs typeface="+mj-cs"/>
                          <a:sym typeface="Calibri"/>
                        </a:rPr>
                        <a:t>Arial 14pt Bold</a:t>
                      </a:r>
                    </a:p>
                  </a:txBody>
                  <a:tcPr marL="45703" marR="45703" marT="45703" marB="45703" horzOverflow="overflow">
                    <a:lnB w="38100">
                      <a:solidFill>
                        <a:srgbClr val="FFFFFF"/>
                      </a:solidFill>
                    </a:lnB>
                    <a:solidFill>
                      <a:srgbClr val="D95427"/>
                    </a:solidFill>
                  </a:tcPr>
                </a:tc>
                <a:tc>
                  <a:txBody>
                    <a:bodyPr/>
                    <a:lstStyle/>
                    <a:p>
                      <a:pPr>
                        <a:lnSpc>
                          <a:spcPct val="100000"/>
                        </a:lnSpc>
                        <a:defRPr sz="1400" b="1">
                          <a:solidFill>
                            <a:srgbClr val="FFFFFF"/>
                          </a:solidFill>
                          <a:latin typeface="+mj-lt"/>
                          <a:ea typeface="+mj-ea"/>
                          <a:cs typeface="+mj-cs"/>
                          <a:sym typeface="Calibri"/>
                        </a:defRPr>
                      </a:pPr>
                      <a:endParaRPr/>
                    </a:p>
                  </a:txBody>
                  <a:tcPr marL="45703" marR="45703" marT="45703" marB="45703" horzOverflow="overflow">
                    <a:lnB w="38100">
                      <a:solidFill>
                        <a:srgbClr val="FFFFFF"/>
                      </a:solidFill>
                    </a:lnB>
                    <a:solidFill>
                      <a:srgbClr val="D95427"/>
                    </a:solidFill>
                  </a:tcPr>
                </a:tc>
                <a:tc>
                  <a:txBody>
                    <a:bodyPr/>
                    <a:lstStyle/>
                    <a:p>
                      <a:pPr>
                        <a:lnSpc>
                          <a:spcPct val="100000"/>
                        </a:lnSpc>
                        <a:defRPr sz="1400" b="1">
                          <a:solidFill>
                            <a:srgbClr val="FFFFFF"/>
                          </a:solidFill>
                          <a:latin typeface="+mj-lt"/>
                          <a:ea typeface="+mj-ea"/>
                          <a:cs typeface="+mj-cs"/>
                          <a:sym typeface="Calibri"/>
                        </a:defRPr>
                      </a:pPr>
                      <a:endParaRPr/>
                    </a:p>
                  </a:txBody>
                  <a:tcPr marL="45703" marR="45703" marT="45703" marB="45703" horzOverflow="overflow">
                    <a:lnB w="38100">
                      <a:solidFill>
                        <a:srgbClr val="FFFFFF"/>
                      </a:solidFill>
                    </a:lnB>
                    <a:solidFill>
                      <a:srgbClr val="D95427"/>
                    </a:solidFill>
                  </a:tcPr>
                </a:tc>
                <a:tc>
                  <a:txBody>
                    <a:bodyPr/>
                    <a:lstStyle/>
                    <a:p>
                      <a:pPr>
                        <a:lnSpc>
                          <a:spcPct val="100000"/>
                        </a:lnSpc>
                        <a:defRPr sz="1400" b="1">
                          <a:solidFill>
                            <a:srgbClr val="FFFFFF"/>
                          </a:solidFill>
                          <a:latin typeface="+mj-lt"/>
                          <a:ea typeface="+mj-ea"/>
                          <a:cs typeface="+mj-cs"/>
                          <a:sym typeface="Calibri"/>
                        </a:defRPr>
                      </a:pPr>
                      <a:endParaRPr/>
                    </a:p>
                  </a:txBody>
                  <a:tcPr marL="45703" marR="45703" marT="45703" marB="45703" horzOverflow="overflow">
                    <a:lnB w="38100">
                      <a:solidFill>
                        <a:srgbClr val="FFFFFF"/>
                      </a:solidFill>
                    </a:lnB>
                    <a:solidFill>
                      <a:srgbClr val="D95427"/>
                    </a:solidFill>
                  </a:tcPr>
                </a:tc>
                <a:tc>
                  <a:txBody>
                    <a:bodyPr/>
                    <a:lstStyle/>
                    <a:p>
                      <a:pPr>
                        <a:lnSpc>
                          <a:spcPct val="100000"/>
                        </a:lnSpc>
                        <a:defRPr sz="1400" b="1">
                          <a:solidFill>
                            <a:srgbClr val="FFFFFF"/>
                          </a:solidFill>
                          <a:latin typeface="+mj-lt"/>
                          <a:ea typeface="+mj-ea"/>
                          <a:cs typeface="+mj-cs"/>
                          <a:sym typeface="Calibri"/>
                        </a:defRPr>
                      </a:pPr>
                      <a:endParaRPr/>
                    </a:p>
                  </a:txBody>
                  <a:tcPr marL="45703" marR="45703" marT="45703" marB="45703" horzOverflow="overflow">
                    <a:lnB w="38100">
                      <a:solidFill>
                        <a:srgbClr val="FFFFFF"/>
                      </a:solidFill>
                    </a:lnB>
                    <a:solidFill>
                      <a:srgbClr val="D95427"/>
                    </a:solidFill>
                  </a:tcPr>
                </a:tc>
                <a:extLst>
                  <a:ext uri="{0D108BD9-81ED-4DB2-BD59-A6C34878D82A}">
                    <a16:rowId xmlns:a16="http://schemas.microsoft.com/office/drawing/2014/main" val="10000"/>
                  </a:ext>
                </a:extLst>
              </a:tr>
              <a:tr h="481012">
                <a:tc>
                  <a:txBody>
                    <a:bodyPr/>
                    <a:lstStyle/>
                    <a:p>
                      <a:pPr>
                        <a:lnSpc>
                          <a:spcPct val="100000"/>
                        </a:lnSpc>
                        <a:defRPr sz="1800"/>
                      </a:pPr>
                      <a:r>
                        <a:rPr sz="1400">
                          <a:latin typeface="+mj-lt"/>
                          <a:ea typeface="+mj-ea"/>
                          <a:cs typeface="+mj-cs"/>
                          <a:sym typeface="Calibri"/>
                        </a:rPr>
                        <a:t>Arial 14 pt</a:t>
                      </a:r>
                    </a:p>
                  </a:txBody>
                  <a:tcPr marL="45703" marR="45703" marT="45703" marB="45703" horzOverflow="overflow">
                    <a:lnT w="38100">
                      <a:solidFill>
                        <a:srgbClr val="FFFFFF"/>
                      </a:solidFill>
                    </a:lnT>
                    <a:solidFill>
                      <a:srgbClr val="D0D8E8"/>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lnT w="38100">
                      <a:solidFill>
                        <a:srgbClr val="FFFFFF"/>
                      </a:solidFill>
                    </a:lnT>
                    <a:solidFill>
                      <a:srgbClr val="D0D8E8"/>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lnT w="38100">
                      <a:solidFill>
                        <a:srgbClr val="FFFFFF"/>
                      </a:solidFill>
                    </a:lnT>
                    <a:solidFill>
                      <a:srgbClr val="D0D8E8"/>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lnT w="38100">
                      <a:solidFill>
                        <a:srgbClr val="FFFFFF"/>
                      </a:solidFill>
                    </a:lnT>
                    <a:solidFill>
                      <a:srgbClr val="D0D8E8"/>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lnT w="38100">
                      <a:solidFill>
                        <a:srgbClr val="FFFFFF"/>
                      </a:solidFill>
                    </a:lnT>
                    <a:solidFill>
                      <a:srgbClr val="D0D8E8"/>
                    </a:solidFill>
                  </a:tcPr>
                </a:tc>
                <a:extLst>
                  <a:ext uri="{0D108BD9-81ED-4DB2-BD59-A6C34878D82A}">
                    <a16:rowId xmlns:a16="http://schemas.microsoft.com/office/drawing/2014/main" val="10001"/>
                  </a:ext>
                </a:extLst>
              </a:tr>
              <a:tr h="482600">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E9EDF4"/>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E9EDF4"/>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E9EDF4"/>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E9EDF4"/>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E9EDF4"/>
                    </a:solidFill>
                  </a:tcPr>
                </a:tc>
                <a:extLst>
                  <a:ext uri="{0D108BD9-81ED-4DB2-BD59-A6C34878D82A}">
                    <a16:rowId xmlns:a16="http://schemas.microsoft.com/office/drawing/2014/main" val="10002"/>
                  </a:ext>
                </a:extLst>
              </a:tr>
              <a:tr h="481012">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D0D8E8"/>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D0D8E8"/>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D0D8E8"/>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D0D8E8"/>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D0D8E8"/>
                    </a:solidFill>
                  </a:tcPr>
                </a:tc>
                <a:extLst>
                  <a:ext uri="{0D108BD9-81ED-4DB2-BD59-A6C34878D82A}">
                    <a16:rowId xmlns:a16="http://schemas.microsoft.com/office/drawing/2014/main" val="10003"/>
                  </a:ext>
                </a:extLst>
              </a:tr>
              <a:tr h="481012">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E9EDF4"/>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E9EDF4"/>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E9EDF4"/>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E9EDF4"/>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E9EDF4"/>
                    </a:solidFill>
                  </a:tcPr>
                </a:tc>
                <a:extLst>
                  <a:ext uri="{0D108BD9-81ED-4DB2-BD59-A6C34878D82A}">
                    <a16:rowId xmlns:a16="http://schemas.microsoft.com/office/drawing/2014/main" val="10004"/>
                  </a:ext>
                </a:extLst>
              </a:tr>
              <a:tr h="481012">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D0D8E8"/>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D0D8E8"/>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D0D8E8"/>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D0D8E8"/>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D0D8E8"/>
                    </a:solidFill>
                  </a:tcPr>
                </a:tc>
                <a:extLst>
                  <a:ext uri="{0D108BD9-81ED-4DB2-BD59-A6C34878D82A}">
                    <a16:rowId xmlns:a16="http://schemas.microsoft.com/office/drawing/2014/main" val="10005"/>
                  </a:ext>
                </a:extLst>
              </a:tr>
              <a:tr h="481012">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E9EDF4"/>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E9EDF4"/>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E9EDF4"/>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E9EDF4"/>
                    </a:solidFill>
                  </a:tcPr>
                </a:tc>
                <a:tc>
                  <a:txBody>
                    <a:bodyPr/>
                    <a:lstStyle/>
                    <a:p>
                      <a:pPr>
                        <a:lnSpc>
                          <a:spcPct val="100000"/>
                        </a:lnSpc>
                        <a:defRPr sz="1400">
                          <a:latin typeface="+mj-lt"/>
                          <a:ea typeface="+mj-ea"/>
                          <a:cs typeface="+mj-cs"/>
                          <a:sym typeface="Calibri"/>
                        </a:defRPr>
                      </a:pPr>
                      <a:endParaRPr/>
                    </a:p>
                  </a:txBody>
                  <a:tcPr marL="45703" marR="45703" marT="45703" marB="45703" horzOverflow="overflow">
                    <a:solidFill>
                      <a:srgbClr val="E9EDF4"/>
                    </a:solidFill>
                  </a:tcPr>
                </a:tc>
                <a:extLst>
                  <a:ext uri="{0D108BD9-81ED-4DB2-BD59-A6C34878D82A}">
                    <a16:rowId xmlns:a16="http://schemas.microsoft.com/office/drawing/2014/main" val="10006"/>
                  </a:ext>
                </a:extLst>
              </a:tr>
            </a:tbl>
          </a:graphicData>
        </a:graphic>
      </p:graphicFrame>
      <p:sp>
        <p:nvSpPr>
          <p:cNvPr id="938" name="Title Text"/>
          <p:cNvSpPr txBox="1">
            <a:spLocks noGrp="1"/>
          </p:cNvSpPr>
          <p:nvPr>
            <p:ph type="title"/>
          </p:nvPr>
        </p:nvSpPr>
        <p:spPr>
          <a:xfrm>
            <a:off x="457200" y="360362"/>
            <a:ext cx="6618288" cy="857251"/>
          </a:xfrm>
          <a:prstGeom prst="rect">
            <a:avLst/>
          </a:prstGeom>
        </p:spPr>
        <p:txBody>
          <a:bodyPr>
            <a:normAutofit/>
          </a:bodyPr>
          <a:lstStyle/>
          <a:p>
            <a:r>
              <a:t>Title Text</a:t>
            </a:r>
          </a:p>
        </p:txBody>
      </p:sp>
      <p:sp>
        <p:nvSpPr>
          <p:cNvPr id="939" name="Body Level One…"/>
          <p:cNvSpPr txBox="1">
            <a:spLocks noGrp="1"/>
          </p:cNvSpPr>
          <p:nvPr>
            <p:ph type="body" idx="1"/>
          </p:nvPr>
        </p:nvSpPr>
        <p:spPr>
          <a:xfrm>
            <a:off x="457200" y="1433512"/>
            <a:ext cx="8174038" cy="31607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940" name="Slide Number"/>
          <p:cNvSpPr txBox="1">
            <a:spLocks noGrp="1"/>
          </p:cNvSpPr>
          <p:nvPr>
            <p:ph type="sldNum" sz="quarter" idx="2"/>
          </p:nvPr>
        </p:nvSpPr>
        <p:spPr>
          <a:xfrm>
            <a:off x="8328515" y="4813300"/>
            <a:ext cx="232873" cy="204467"/>
          </a:xfrm>
          <a:prstGeom prst="rect">
            <a:avLst/>
          </a:prstGeom>
        </p:spPr>
        <p:txBody>
          <a:bodyPr lIns="45718" tIns="45718" rIns="45718" bIns="45718"/>
          <a:lstStyle>
            <a:lvl1pPr>
              <a:defRPr>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pic>
        <p:nvPicPr>
          <p:cNvPr id="947" name="nmc_281117_159-1.jpg" descr="nmc_281117_159-1.jpg"/>
          <p:cNvPicPr>
            <a:picLocks noChangeAspect="1"/>
          </p:cNvPicPr>
          <p:nvPr/>
        </p:nvPicPr>
        <p:blipFill>
          <a:blip r:embed="rId2"/>
          <a:stretch>
            <a:fillRect/>
          </a:stretch>
        </p:blipFill>
        <p:spPr>
          <a:xfrm>
            <a:off x="4570412" y="0"/>
            <a:ext cx="4565651" cy="5143500"/>
          </a:xfrm>
          <a:prstGeom prst="rect">
            <a:avLst/>
          </a:prstGeom>
          <a:ln w="12700">
            <a:miter lim="400000"/>
          </a:ln>
        </p:spPr>
      </p:pic>
      <p:sp>
        <p:nvSpPr>
          <p:cNvPr id="948" name="Rectangle"/>
          <p:cNvSpPr/>
          <p:nvPr/>
        </p:nvSpPr>
        <p:spPr>
          <a:xfrm rot="5400000">
            <a:off x="8570912" y="4421187"/>
            <a:ext cx="182563" cy="963613"/>
          </a:xfrm>
          <a:prstGeom prst="rect">
            <a:avLst/>
          </a:prstGeom>
          <a:solidFill>
            <a:srgbClr val="4F639B"/>
          </a:solidFill>
          <a:ln w="12700">
            <a:miter lim="400000"/>
          </a:ln>
        </p:spPr>
        <p:txBody>
          <a:bodyPr lIns="45719" rIns="45719" anchor="ctr"/>
          <a:lstStyle/>
          <a:p>
            <a:pPr algn="ctr" defTabSz="454025">
              <a:defRPr sz="1200">
                <a:solidFill>
                  <a:srgbClr val="FFFFFF"/>
                </a:solidFill>
              </a:defRPr>
            </a:pPr>
            <a:endParaRPr/>
          </a:p>
        </p:txBody>
      </p:sp>
      <p:pic>
        <p:nvPicPr>
          <p:cNvPr id="949" name="NMC Primary Logo-01.png" descr="NMC Primary Logo-01.png"/>
          <p:cNvPicPr>
            <a:picLocks noChangeAspect="1"/>
          </p:cNvPicPr>
          <p:nvPr/>
        </p:nvPicPr>
        <p:blipFill>
          <a:blip r:embed="rId3"/>
          <a:stretch>
            <a:fillRect/>
          </a:stretch>
        </p:blipFill>
        <p:spPr>
          <a:xfrm>
            <a:off x="7273925" y="458787"/>
            <a:ext cx="1450975" cy="712788"/>
          </a:xfrm>
          <a:prstGeom prst="rect">
            <a:avLst/>
          </a:prstGeom>
          <a:ln w="12700">
            <a:miter lim="400000"/>
          </a:ln>
        </p:spPr>
      </p:pic>
      <p:sp>
        <p:nvSpPr>
          <p:cNvPr id="950" name="Title Text"/>
          <p:cNvSpPr txBox="1">
            <a:spLocks noGrp="1"/>
          </p:cNvSpPr>
          <p:nvPr>
            <p:ph type="title"/>
          </p:nvPr>
        </p:nvSpPr>
        <p:spPr>
          <a:xfrm>
            <a:off x="457200" y="360362"/>
            <a:ext cx="6618288" cy="857251"/>
          </a:xfrm>
          <a:prstGeom prst="rect">
            <a:avLst/>
          </a:prstGeom>
        </p:spPr>
        <p:txBody>
          <a:bodyPr>
            <a:normAutofit/>
          </a:bodyPr>
          <a:lstStyle/>
          <a:p>
            <a:r>
              <a:t>Title Text</a:t>
            </a:r>
          </a:p>
        </p:txBody>
      </p:sp>
      <p:sp>
        <p:nvSpPr>
          <p:cNvPr id="951" name="Body Level One…"/>
          <p:cNvSpPr txBox="1">
            <a:spLocks noGrp="1"/>
          </p:cNvSpPr>
          <p:nvPr>
            <p:ph type="body" idx="1"/>
          </p:nvPr>
        </p:nvSpPr>
        <p:spPr>
          <a:xfrm>
            <a:off x="457200" y="1433512"/>
            <a:ext cx="8174038" cy="31607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952" name="Slide Number"/>
          <p:cNvSpPr txBox="1">
            <a:spLocks noGrp="1"/>
          </p:cNvSpPr>
          <p:nvPr>
            <p:ph type="sldNum" sz="quarter" idx="2"/>
          </p:nvPr>
        </p:nvSpPr>
        <p:spPr>
          <a:xfrm>
            <a:off x="8315988" y="4811712"/>
            <a:ext cx="245400" cy="199630"/>
          </a:xfrm>
          <a:prstGeom prst="rect">
            <a:avLst/>
          </a:prstGeom>
        </p:spPr>
        <p:txBody>
          <a:bodyPr lIns="45718" tIns="45718" rIns="45718" bIns="45718"/>
          <a:lstStyle>
            <a:lvl1pPr defTabSz="685800"/>
          </a:lstStyle>
          <a:p>
            <a:fld id="{86CB4B4D-7CA3-9044-876B-883B54F8677D}" type="slidenum">
              <a:t>‹#›</a:t>
            </a:fld>
            <a:endParaRP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971" name="Rectangle"/>
          <p:cNvSpPr/>
          <p:nvPr/>
        </p:nvSpPr>
        <p:spPr>
          <a:xfrm>
            <a:off x="0" y="-1"/>
            <a:ext cx="496888" cy="5143502"/>
          </a:xfrm>
          <a:prstGeom prst="rect">
            <a:avLst/>
          </a:prstGeom>
          <a:solidFill>
            <a:srgbClr val="D95427"/>
          </a:solidFill>
          <a:ln w="12700">
            <a:miter lim="400000"/>
          </a:ln>
        </p:spPr>
        <p:txBody>
          <a:bodyPr lIns="45719" rIns="45719" anchor="ctr"/>
          <a:lstStyle/>
          <a:p>
            <a:pPr algn="ctr" defTabSz="454025">
              <a:defRPr sz="1200">
                <a:solidFill>
                  <a:srgbClr val="FFFFFF"/>
                </a:solidFill>
                <a:latin typeface="+mj-lt"/>
                <a:ea typeface="+mj-ea"/>
                <a:cs typeface="+mj-cs"/>
                <a:sym typeface="Calibri"/>
              </a:defRPr>
            </a:pPr>
            <a:endParaRPr/>
          </a:p>
        </p:txBody>
      </p:sp>
      <p:sp>
        <p:nvSpPr>
          <p:cNvPr id="972" name="Rectangle"/>
          <p:cNvSpPr/>
          <p:nvPr/>
        </p:nvSpPr>
        <p:spPr>
          <a:xfrm rot="5400000">
            <a:off x="8575675" y="4416425"/>
            <a:ext cx="173038" cy="963613"/>
          </a:xfrm>
          <a:prstGeom prst="rect">
            <a:avLst/>
          </a:prstGeom>
          <a:solidFill>
            <a:srgbClr val="D95427"/>
          </a:solidFill>
          <a:ln w="12700">
            <a:miter lim="400000"/>
          </a:ln>
        </p:spPr>
        <p:txBody>
          <a:bodyPr lIns="45719" rIns="45719" anchor="ctr"/>
          <a:lstStyle/>
          <a:p>
            <a:pPr algn="ctr" defTabSz="454025">
              <a:defRPr sz="1200">
                <a:solidFill>
                  <a:srgbClr val="FFFFFF"/>
                </a:solidFill>
                <a:latin typeface="+mj-lt"/>
                <a:ea typeface="+mj-ea"/>
                <a:cs typeface="+mj-cs"/>
                <a:sym typeface="Calibri"/>
              </a:defRPr>
            </a:pPr>
            <a:endParaRPr/>
          </a:p>
        </p:txBody>
      </p:sp>
      <p:pic>
        <p:nvPicPr>
          <p:cNvPr id="973" name="NMC Primary Logo-01.png" descr="NMC Primary Logo-01.png"/>
          <p:cNvPicPr>
            <a:picLocks noChangeAspect="1"/>
          </p:cNvPicPr>
          <p:nvPr/>
        </p:nvPicPr>
        <p:blipFill>
          <a:blip r:embed="rId2"/>
          <a:stretch>
            <a:fillRect/>
          </a:stretch>
        </p:blipFill>
        <p:spPr>
          <a:xfrm>
            <a:off x="7894637" y="330200"/>
            <a:ext cx="960438" cy="473075"/>
          </a:xfrm>
          <a:prstGeom prst="rect">
            <a:avLst/>
          </a:prstGeom>
          <a:ln w="12700">
            <a:miter lim="400000"/>
          </a:ln>
        </p:spPr>
      </p:pic>
      <p:sp>
        <p:nvSpPr>
          <p:cNvPr id="974" name="Slide Number"/>
          <p:cNvSpPr txBox="1">
            <a:spLocks noGrp="1"/>
          </p:cNvSpPr>
          <p:nvPr>
            <p:ph type="sldNum" sz="quarter" idx="2"/>
          </p:nvPr>
        </p:nvSpPr>
        <p:spPr>
          <a:xfrm>
            <a:off x="8328515" y="4811712"/>
            <a:ext cx="232873" cy="204467"/>
          </a:xfrm>
          <a:prstGeom prst="rect">
            <a:avLst/>
          </a:prstGeom>
        </p:spPr>
        <p:txBody>
          <a:bodyPr lIns="45718" tIns="45718" rIns="45718" bIns="45718"/>
          <a:lstStyle>
            <a:lvl1pPr defTabSz="685800">
              <a:defRPr>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grpSp>
        <p:nvGrpSpPr>
          <p:cNvPr id="983" name="Group"/>
          <p:cNvGrpSpPr/>
          <p:nvPr/>
        </p:nvGrpSpPr>
        <p:grpSpPr>
          <a:xfrm>
            <a:off x="1587" y="-1"/>
            <a:ext cx="9142414" cy="5143502"/>
            <a:chOff x="0" y="0"/>
            <a:chExt cx="9142413" cy="5143500"/>
          </a:xfrm>
        </p:grpSpPr>
        <p:sp>
          <p:nvSpPr>
            <p:cNvPr id="981" name="Rectangle"/>
            <p:cNvSpPr/>
            <p:nvPr/>
          </p:nvSpPr>
          <p:spPr>
            <a:xfrm>
              <a:off x="0" y="-1"/>
              <a:ext cx="9142414" cy="5143502"/>
            </a:xfrm>
            <a:prstGeom prst="rect">
              <a:avLst/>
            </a:prstGeom>
            <a:solidFill>
              <a:srgbClr val="F74902"/>
            </a:solidFill>
            <a:ln w="12700" cap="flat">
              <a:noFill/>
              <a:miter lim="400000"/>
            </a:ln>
            <a:effectLst/>
          </p:spPr>
          <p:txBody>
            <a:bodyPr wrap="square" lIns="45719" tIns="45719" rIns="45719" bIns="45719" numCol="1" anchor="t">
              <a:noAutofit/>
            </a:bodyPr>
            <a:lstStyle/>
            <a:p>
              <a:pPr algn="r">
                <a:defRPr sz="1200"/>
              </a:pPr>
              <a:endParaRPr/>
            </a:p>
          </p:txBody>
        </p:sp>
        <p:pic>
          <p:nvPicPr>
            <p:cNvPr id="982" name="For-use-on-orange-base.png" descr="For-use-on-orange-base.png"/>
            <p:cNvPicPr>
              <a:picLocks noChangeAspect="1"/>
            </p:cNvPicPr>
            <p:nvPr/>
          </p:nvPicPr>
          <p:blipFill>
            <a:blip r:embed="rId2"/>
            <a:stretch>
              <a:fillRect/>
            </a:stretch>
          </p:blipFill>
          <p:spPr>
            <a:xfrm>
              <a:off x="0" y="0"/>
              <a:ext cx="9142414" cy="5143500"/>
            </a:xfrm>
            <a:prstGeom prst="rect">
              <a:avLst/>
            </a:prstGeom>
            <a:ln w="12700" cap="flat">
              <a:noFill/>
              <a:miter lim="400000"/>
            </a:ln>
            <a:effectLst/>
          </p:spPr>
        </p:pic>
      </p:grpSp>
      <p:sp>
        <p:nvSpPr>
          <p:cNvPr id="984" name="Rectangle"/>
          <p:cNvSpPr/>
          <p:nvPr/>
        </p:nvSpPr>
        <p:spPr>
          <a:xfrm rot="5400000">
            <a:off x="1788318" y="-81757"/>
            <a:ext cx="1716089" cy="5292726"/>
          </a:xfrm>
          <a:prstGeom prst="rect">
            <a:avLst/>
          </a:prstGeom>
          <a:solidFill>
            <a:srgbClr val="FFFFFF"/>
          </a:solidFill>
          <a:ln w="12700">
            <a:miter lim="400000"/>
          </a:ln>
        </p:spPr>
        <p:txBody>
          <a:bodyPr lIns="45719" rIns="45719" anchor="ctr"/>
          <a:lstStyle/>
          <a:p>
            <a:pPr algn="r" defTabSz="685800">
              <a:defRPr sz="1300"/>
            </a:pPr>
            <a:endParaRPr/>
          </a:p>
        </p:txBody>
      </p:sp>
      <p:pic>
        <p:nvPicPr>
          <p:cNvPr id="985" name="Slide Dev 25.4cm x 19.05cm.ai" descr="Slide Dev 25.4cm x 19.05cm.ai"/>
          <p:cNvPicPr>
            <a:picLocks noChangeAspect="1"/>
          </p:cNvPicPr>
          <p:nvPr/>
        </p:nvPicPr>
        <p:blipFill>
          <a:blip r:embed="rId3"/>
          <a:stretch>
            <a:fillRect/>
          </a:stretch>
        </p:blipFill>
        <p:spPr>
          <a:xfrm>
            <a:off x="7288212" y="249237"/>
            <a:ext cx="1316038" cy="539751"/>
          </a:xfrm>
          <a:prstGeom prst="rect">
            <a:avLst/>
          </a:prstGeom>
          <a:ln w="12700">
            <a:miter lim="400000"/>
          </a:ln>
        </p:spPr>
      </p:pic>
      <p:sp>
        <p:nvSpPr>
          <p:cNvPr id="986" name="Title Text"/>
          <p:cNvSpPr txBox="1">
            <a:spLocks noGrp="1"/>
          </p:cNvSpPr>
          <p:nvPr>
            <p:ph type="title"/>
          </p:nvPr>
        </p:nvSpPr>
        <p:spPr>
          <a:xfrm>
            <a:off x="457200" y="360362"/>
            <a:ext cx="6618288" cy="857251"/>
          </a:xfrm>
          <a:prstGeom prst="rect">
            <a:avLst/>
          </a:prstGeom>
        </p:spPr>
        <p:txBody>
          <a:bodyPr>
            <a:normAutofit/>
          </a:bodyPr>
          <a:lstStyle/>
          <a:p>
            <a:r>
              <a:t>Title Text</a:t>
            </a:r>
          </a:p>
        </p:txBody>
      </p:sp>
      <p:sp>
        <p:nvSpPr>
          <p:cNvPr id="987" name="Body Level One…"/>
          <p:cNvSpPr txBox="1">
            <a:spLocks noGrp="1"/>
          </p:cNvSpPr>
          <p:nvPr>
            <p:ph type="body" idx="1"/>
          </p:nvPr>
        </p:nvSpPr>
        <p:spPr>
          <a:xfrm>
            <a:off x="457200" y="1433512"/>
            <a:ext cx="8174038" cy="31607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988" name="Slide Number"/>
          <p:cNvSpPr txBox="1">
            <a:spLocks noGrp="1"/>
          </p:cNvSpPr>
          <p:nvPr>
            <p:ph type="sldNum" sz="quarter" idx="2"/>
          </p:nvPr>
        </p:nvSpPr>
        <p:spPr>
          <a:xfrm>
            <a:off x="6279548" y="4635137"/>
            <a:ext cx="273652" cy="264251"/>
          </a:xfrm>
          <a:prstGeom prst="rect">
            <a:avLst/>
          </a:prstGeom>
        </p:spPr>
        <p:txBody>
          <a:bodyPr lIns="45718" tIns="45718" rIns="45718" bIns="45718" anchor="ctr"/>
          <a:lstStyle>
            <a:lvl1pPr>
              <a:lnSpc>
                <a:spcPct val="100000"/>
              </a:lnSpc>
              <a:defRPr sz="1200" b="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995" name="Rectangle"/>
          <p:cNvSpPr/>
          <p:nvPr/>
        </p:nvSpPr>
        <p:spPr>
          <a:xfrm rot="5400000">
            <a:off x="1788318" y="-81757"/>
            <a:ext cx="1716089" cy="5292726"/>
          </a:xfrm>
          <a:prstGeom prst="rect">
            <a:avLst/>
          </a:prstGeom>
          <a:solidFill>
            <a:srgbClr val="F74902"/>
          </a:solidFill>
          <a:ln w="12700">
            <a:miter lim="400000"/>
          </a:ln>
        </p:spPr>
        <p:txBody>
          <a:bodyPr lIns="45719" rIns="45719" anchor="ctr"/>
          <a:lstStyle/>
          <a:p>
            <a:pPr algn="r" defTabSz="685800">
              <a:defRPr sz="1300"/>
            </a:pPr>
            <a:endParaRPr/>
          </a:p>
        </p:txBody>
      </p:sp>
      <p:pic>
        <p:nvPicPr>
          <p:cNvPr id="996" name="Slide Dev 25.4cm x 19.05cm.ai" descr="Slide Dev 25.4cm x 19.05cm.ai"/>
          <p:cNvPicPr>
            <a:picLocks noChangeAspect="1"/>
          </p:cNvPicPr>
          <p:nvPr/>
        </p:nvPicPr>
        <p:blipFill>
          <a:blip r:embed="rId2"/>
          <a:stretch>
            <a:fillRect/>
          </a:stretch>
        </p:blipFill>
        <p:spPr>
          <a:xfrm>
            <a:off x="7288212" y="249237"/>
            <a:ext cx="1316038" cy="539751"/>
          </a:xfrm>
          <a:prstGeom prst="rect">
            <a:avLst/>
          </a:prstGeom>
          <a:ln w="12700">
            <a:miter lim="400000"/>
          </a:ln>
        </p:spPr>
      </p:pic>
      <p:pic>
        <p:nvPicPr>
          <p:cNvPr id="997" name="NMC Primary Logo-01.png" descr="NMC Primary Logo-01.png"/>
          <p:cNvPicPr>
            <a:picLocks noChangeAspect="1"/>
          </p:cNvPicPr>
          <p:nvPr/>
        </p:nvPicPr>
        <p:blipFill>
          <a:blip r:embed="rId3"/>
          <a:stretch>
            <a:fillRect/>
          </a:stretch>
        </p:blipFill>
        <p:spPr>
          <a:xfrm>
            <a:off x="7308850" y="303212"/>
            <a:ext cx="1290638" cy="476251"/>
          </a:xfrm>
          <a:prstGeom prst="rect">
            <a:avLst/>
          </a:prstGeom>
          <a:ln w="12700">
            <a:miter lim="400000"/>
          </a:ln>
        </p:spPr>
      </p:pic>
      <p:pic>
        <p:nvPicPr>
          <p:cNvPr id="998" name="orange-lock_up.png" descr="orange-lock_up.png"/>
          <p:cNvPicPr>
            <a:picLocks noChangeAspect="1"/>
          </p:cNvPicPr>
          <p:nvPr/>
        </p:nvPicPr>
        <p:blipFill>
          <a:blip r:embed="rId4"/>
          <a:stretch>
            <a:fillRect/>
          </a:stretch>
        </p:blipFill>
        <p:spPr>
          <a:xfrm>
            <a:off x="1587" y="0"/>
            <a:ext cx="9142413" cy="5143500"/>
          </a:xfrm>
          <a:prstGeom prst="rect">
            <a:avLst/>
          </a:prstGeom>
          <a:ln w="12700">
            <a:miter lim="400000"/>
          </a:ln>
        </p:spPr>
      </p:pic>
      <p:sp>
        <p:nvSpPr>
          <p:cNvPr id="999" name="Title Text"/>
          <p:cNvSpPr txBox="1">
            <a:spLocks noGrp="1"/>
          </p:cNvSpPr>
          <p:nvPr>
            <p:ph type="title"/>
          </p:nvPr>
        </p:nvSpPr>
        <p:spPr>
          <a:xfrm>
            <a:off x="457200" y="360362"/>
            <a:ext cx="6618288" cy="857251"/>
          </a:xfrm>
          <a:prstGeom prst="rect">
            <a:avLst/>
          </a:prstGeom>
        </p:spPr>
        <p:txBody>
          <a:bodyPr>
            <a:normAutofit/>
          </a:bodyPr>
          <a:lstStyle/>
          <a:p>
            <a:r>
              <a:t>Title Text</a:t>
            </a:r>
          </a:p>
        </p:txBody>
      </p:sp>
      <p:sp>
        <p:nvSpPr>
          <p:cNvPr id="1000" name="Body Level One…"/>
          <p:cNvSpPr txBox="1">
            <a:spLocks noGrp="1"/>
          </p:cNvSpPr>
          <p:nvPr>
            <p:ph type="body" idx="1"/>
          </p:nvPr>
        </p:nvSpPr>
        <p:spPr>
          <a:xfrm>
            <a:off x="457200" y="1433512"/>
            <a:ext cx="8174038" cy="31607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001" name="Slide Number"/>
          <p:cNvSpPr txBox="1">
            <a:spLocks noGrp="1"/>
          </p:cNvSpPr>
          <p:nvPr>
            <p:ph type="sldNum" sz="quarter" idx="2"/>
          </p:nvPr>
        </p:nvSpPr>
        <p:spPr>
          <a:xfrm>
            <a:off x="6279548" y="4635137"/>
            <a:ext cx="273652" cy="264251"/>
          </a:xfrm>
          <a:prstGeom prst="rect">
            <a:avLst/>
          </a:prstGeom>
        </p:spPr>
        <p:txBody>
          <a:bodyPr lIns="45718" tIns="45718" rIns="45718" bIns="45718" anchor="ctr"/>
          <a:lstStyle>
            <a:lvl1pPr>
              <a:lnSpc>
                <a:spcPct val="100000"/>
              </a:lnSpc>
              <a:defRPr sz="1200" b="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1008" name="Rectangle"/>
          <p:cNvSpPr/>
          <p:nvPr/>
        </p:nvSpPr>
        <p:spPr>
          <a:xfrm rot="5400000">
            <a:off x="-680244" y="2386806"/>
            <a:ext cx="1716088" cy="355601"/>
          </a:xfrm>
          <a:prstGeom prst="rect">
            <a:avLst/>
          </a:prstGeom>
          <a:solidFill>
            <a:srgbClr val="F74902"/>
          </a:solidFill>
          <a:ln w="12700">
            <a:miter lim="400000"/>
          </a:ln>
        </p:spPr>
        <p:txBody>
          <a:bodyPr lIns="45719" rIns="45719" anchor="ctr"/>
          <a:lstStyle/>
          <a:p>
            <a:pPr algn="r" defTabSz="685800">
              <a:defRPr sz="1300"/>
            </a:pPr>
            <a:endParaRPr/>
          </a:p>
        </p:txBody>
      </p:sp>
      <p:pic>
        <p:nvPicPr>
          <p:cNvPr id="1009" name="NMC Primary Logo-01.png" descr="NMC Primary Logo-01.png"/>
          <p:cNvPicPr>
            <a:picLocks noChangeAspect="1"/>
          </p:cNvPicPr>
          <p:nvPr/>
        </p:nvPicPr>
        <p:blipFill>
          <a:blip r:embed="rId2"/>
          <a:stretch>
            <a:fillRect/>
          </a:stretch>
        </p:blipFill>
        <p:spPr>
          <a:xfrm>
            <a:off x="7542212" y="303212"/>
            <a:ext cx="1057276" cy="476251"/>
          </a:xfrm>
          <a:prstGeom prst="rect">
            <a:avLst/>
          </a:prstGeom>
          <a:ln w="12700">
            <a:miter lim="400000"/>
          </a:ln>
        </p:spPr>
      </p:pic>
      <p:pic>
        <p:nvPicPr>
          <p:cNvPr id="1010" name="NMC logo blue pms2965c.eps" descr="NMC logo blue pms2965c.eps"/>
          <p:cNvPicPr>
            <a:picLocks noChangeAspect="1"/>
          </p:cNvPicPr>
          <p:nvPr/>
        </p:nvPicPr>
        <p:blipFill>
          <a:blip r:embed="rId3"/>
          <a:stretch>
            <a:fillRect/>
          </a:stretch>
        </p:blipFill>
        <p:spPr>
          <a:xfrm>
            <a:off x="7131050" y="284162"/>
            <a:ext cx="1598613" cy="588963"/>
          </a:xfrm>
          <a:prstGeom prst="rect">
            <a:avLst/>
          </a:prstGeom>
          <a:ln w="12700">
            <a:miter lim="400000"/>
          </a:ln>
        </p:spPr>
      </p:pic>
      <p:sp>
        <p:nvSpPr>
          <p:cNvPr id="1011" name="Title Text"/>
          <p:cNvSpPr txBox="1">
            <a:spLocks noGrp="1"/>
          </p:cNvSpPr>
          <p:nvPr>
            <p:ph type="title"/>
          </p:nvPr>
        </p:nvSpPr>
        <p:spPr>
          <a:xfrm>
            <a:off x="457200" y="360362"/>
            <a:ext cx="6618288" cy="857251"/>
          </a:xfrm>
          <a:prstGeom prst="rect">
            <a:avLst/>
          </a:prstGeom>
        </p:spPr>
        <p:txBody>
          <a:bodyPr>
            <a:normAutofit/>
          </a:bodyPr>
          <a:lstStyle/>
          <a:p>
            <a:r>
              <a:t>Title Text</a:t>
            </a:r>
          </a:p>
        </p:txBody>
      </p:sp>
      <p:sp>
        <p:nvSpPr>
          <p:cNvPr id="1012" name="Body Level One…"/>
          <p:cNvSpPr txBox="1">
            <a:spLocks noGrp="1"/>
          </p:cNvSpPr>
          <p:nvPr>
            <p:ph type="body" idx="1"/>
          </p:nvPr>
        </p:nvSpPr>
        <p:spPr>
          <a:xfrm>
            <a:off x="457200" y="1433512"/>
            <a:ext cx="8174038" cy="31607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013" name="Slide Number"/>
          <p:cNvSpPr txBox="1">
            <a:spLocks noGrp="1"/>
          </p:cNvSpPr>
          <p:nvPr>
            <p:ph type="sldNum" sz="quarter" idx="2"/>
          </p:nvPr>
        </p:nvSpPr>
        <p:spPr>
          <a:xfrm>
            <a:off x="6279548" y="4635137"/>
            <a:ext cx="273652" cy="264251"/>
          </a:xfrm>
          <a:prstGeom prst="rect">
            <a:avLst/>
          </a:prstGeom>
        </p:spPr>
        <p:txBody>
          <a:bodyPr lIns="45718" tIns="45718" rIns="45718" bIns="45718" anchor="ctr"/>
          <a:lstStyle>
            <a:lvl1pPr>
              <a:lnSpc>
                <a:spcPct val="100000"/>
              </a:lnSpc>
              <a:defRPr sz="1200" b="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pic>
        <p:nvPicPr>
          <p:cNvPr id="1020" name="Image left.JPG" descr="Image left.JPG"/>
          <p:cNvPicPr>
            <a:picLocks noChangeAspect="1"/>
          </p:cNvPicPr>
          <p:nvPr/>
        </p:nvPicPr>
        <p:blipFill>
          <a:blip r:embed="rId2"/>
          <a:stretch>
            <a:fillRect/>
          </a:stretch>
        </p:blipFill>
        <p:spPr>
          <a:xfrm>
            <a:off x="0" y="0"/>
            <a:ext cx="3121025" cy="5143500"/>
          </a:xfrm>
          <a:prstGeom prst="rect">
            <a:avLst/>
          </a:prstGeom>
          <a:ln w="12700">
            <a:miter lim="400000"/>
          </a:ln>
        </p:spPr>
      </p:pic>
      <p:sp>
        <p:nvSpPr>
          <p:cNvPr id="1021" name="Rectangle"/>
          <p:cNvSpPr/>
          <p:nvPr/>
        </p:nvSpPr>
        <p:spPr>
          <a:xfrm rot="5400000">
            <a:off x="8572500" y="4419600"/>
            <a:ext cx="177800" cy="965200"/>
          </a:xfrm>
          <a:prstGeom prst="rect">
            <a:avLst/>
          </a:prstGeom>
          <a:solidFill>
            <a:srgbClr val="D95427"/>
          </a:solidFill>
          <a:ln w="12700">
            <a:miter lim="400000"/>
          </a:ln>
        </p:spPr>
        <p:txBody>
          <a:bodyPr lIns="45719" rIns="45719" anchor="ctr"/>
          <a:lstStyle/>
          <a:p>
            <a:pPr algn="ctr">
              <a:defRPr>
                <a:solidFill>
                  <a:srgbClr val="FFFFFF"/>
                </a:solidFill>
                <a:latin typeface="+mj-lt"/>
                <a:ea typeface="+mj-ea"/>
                <a:cs typeface="+mj-cs"/>
                <a:sym typeface="Calibri"/>
              </a:defRPr>
            </a:pPr>
            <a:endParaRPr/>
          </a:p>
        </p:txBody>
      </p:sp>
      <p:sp>
        <p:nvSpPr>
          <p:cNvPr id="1022" name="Rectangle"/>
          <p:cNvSpPr/>
          <p:nvPr/>
        </p:nvSpPr>
        <p:spPr>
          <a:xfrm>
            <a:off x="0" y="-1"/>
            <a:ext cx="495300" cy="5143502"/>
          </a:xfrm>
          <a:prstGeom prst="rect">
            <a:avLst/>
          </a:prstGeom>
          <a:solidFill>
            <a:srgbClr val="D95427">
              <a:alpha val="78038"/>
            </a:srgbClr>
          </a:solidFill>
          <a:ln w="12700">
            <a:miter lim="400000"/>
          </a:ln>
        </p:spPr>
        <p:txBody>
          <a:bodyPr lIns="45719" rIns="45719" anchor="ctr"/>
          <a:lstStyle/>
          <a:p>
            <a:pPr algn="ctr">
              <a:defRPr>
                <a:solidFill>
                  <a:srgbClr val="FFFFFF"/>
                </a:solidFill>
                <a:latin typeface="+mj-lt"/>
                <a:ea typeface="+mj-ea"/>
                <a:cs typeface="+mj-cs"/>
                <a:sym typeface="Calibri"/>
              </a:defRPr>
            </a:pPr>
            <a:endParaRPr/>
          </a:p>
        </p:txBody>
      </p:sp>
      <p:pic>
        <p:nvPicPr>
          <p:cNvPr id="1023" name="NMC Primary Logo-01.png" descr="NMC Primary Logo-01.png"/>
          <p:cNvPicPr>
            <a:picLocks noChangeAspect="1"/>
          </p:cNvPicPr>
          <p:nvPr/>
        </p:nvPicPr>
        <p:blipFill>
          <a:blip r:embed="rId3"/>
          <a:stretch>
            <a:fillRect/>
          </a:stretch>
        </p:blipFill>
        <p:spPr>
          <a:xfrm>
            <a:off x="7894637" y="330200"/>
            <a:ext cx="960438" cy="471488"/>
          </a:xfrm>
          <a:prstGeom prst="rect">
            <a:avLst/>
          </a:prstGeom>
          <a:ln w="12700">
            <a:miter lim="400000"/>
          </a:ln>
        </p:spPr>
      </p:pic>
      <p:sp>
        <p:nvSpPr>
          <p:cNvPr id="10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031" name="Slide Number"/>
          <p:cNvSpPr txBox="1">
            <a:spLocks noGrp="1"/>
          </p:cNvSpPr>
          <p:nvPr>
            <p:ph type="sldNum" sz="quarter" idx="2"/>
          </p:nvPr>
        </p:nvSpPr>
        <p:spPr>
          <a:xfrm>
            <a:off x="4419600" y="4627562"/>
            <a:ext cx="2133600" cy="279401"/>
          </a:xfrm>
          <a:prstGeom prst="rect">
            <a:avLst/>
          </a:prstGeom>
        </p:spPr>
        <p:txBody>
          <a:bodyPr lIns="45718" tIns="45718" rIns="45718" bIns="45718" anchor="ctr"/>
          <a:lstStyle>
            <a:lvl1pPr>
              <a:lnSpc>
                <a:spcPct val="100000"/>
              </a:lnSpc>
              <a:defRPr sz="1200" b="0">
                <a:solidFill>
                  <a:srgbClr val="898989"/>
                </a:solidFill>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pic>
        <p:nvPicPr>
          <p:cNvPr id="87" name="ALT_NO NAME TAG nmc_wimbledon_2018-02-13_0374.jpg" descr="ALT_NO NAME TAG nmc_wimbledon_2018-02-13_0374.jpg"/>
          <p:cNvPicPr>
            <a:picLocks noChangeAspect="1"/>
          </p:cNvPicPr>
          <p:nvPr/>
        </p:nvPicPr>
        <p:blipFill>
          <a:blip r:embed="rId2"/>
          <a:stretch>
            <a:fillRect/>
          </a:stretch>
        </p:blipFill>
        <p:spPr>
          <a:xfrm>
            <a:off x="0" y="0"/>
            <a:ext cx="9144000" cy="5143500"/>
          </a:xfrm>
          <a:prstGeom prst="rect">
            <a:avLst/>
          </a:prstGeom>
          <a:ln w="12700">
            <a:miter lim="400000"/>
          </a:ln>
        </p:spPr>
      </p:pic>
      <p:sp>
        <p:nvSpPr>
          <p:cNvPr id="88" name="Rectangle"/>
          <p:cNvSpPr/>
          <p:nvPr/>
        </p:nvSpPr>
        <p:spPr>
          <a:xfrm>
            <a:off x="0" y="-1"/>
            <a:ext cx="4462463" cy="5143502"/>
          </a:xfrm>
          <a:prstGeom prst="rect">
            <a:avLst/>
          </a:prstGeom>
          <a:solidFill>
            <a:srgbClr val="4F639B">
              <a:alpha val="87841"/>
            </a:srgbClr>
          </a:solidFill>
          <a:ln w="12700">
            <a:miter lim="400000"/>
          </a:ln>
        </p:spPr>
        <p:txBody>
          <a:bodyPr lIns="45719" rIns="45719" anchor="ctr"/>
          <a:lstStyle/>
          <a:p>
            <a:pPr algn="ctr">
              <a:defRPr sz="1200">
                <a:solidFill>
                  <a:srgbClr val="48A235"/>
                </a:solidFill>
              </a:defRPr>
            </a:pPr>
            <a:endParaRPr/>
          </a:p>
        </p:txBody>
      </p:sp>
      <p:pic>
        <p:nvPicPr>
          <p:cNvPr id="89" name="NMC Primary Logo-01.png" descr="NMC Primary Logo-01.png"/>
          <p:cNvPicPr>
            <a:picLocks noChangeAspect="1"/>
          </p:cNvPicPr>
          <p:nvPr/>
        </p:nvPicPr>
        <p:blipFill>
          <a:blip r:embed="rId3"/>
          <a:stretch>
            <a:fillRect/>
          </a:stretch>
        </p:blipFill>
        <p:spPr>
          <a:xfrm>
            <a:off x="7273925" y="457200"/>
            <a:ext cx="1450975" cy="714375"/>
          </a:xfrm>
          <a:prstGeom prst="rect">
            <a:avLst/>
          </a:prstGeom>
          <a:ln w="12700">
            <a:miter lim="400000"/>
          </a:ln>
        </p:spPr>
      </p:pic>
      <p:sp>
        <p:nvSpPr>
          <p:cNvPr id="90" name="Title Text"/>
          <p:cNvSpPr txBox="1">
            <a:spLocks noGrp="1"/>
          </p:cNvSpPr>
          <p:nvPr>
            <p:ph type="title"/>
          </p:nvPr>
        </p:nvSpPr>
        <p:spPr>
          <a:xfrm>
            <a:off x="457200" y="360362"/>
            <a:ext cx="6618288" cy="857251"/>
          </a:xfrm>
          <a:prstGeom prst="rect">
            <a:avLst/>
          </a:prstGeom>
        </p:spPr>
        <p:txBody>
          <a:bodyPr>
            <a:normAutofit/>
          </a:bodyPr>
          <a:lstStyle/>
          <a:p>
            <a:r>
              <a:t>Title Text</a:t>
            </a:r>
          </a:p>
        </p:txBody>
      </p:sp>
      <p:sp>
        <p:nvSpPr>
          <p:cNvPr id="91" name="Body Level One…"/>
          <p:cNvSpPr txBox="1">
            <a:spLocks noGrp="1"/>
          </p:cNvSpPr>
          <p:nvPr>
            <p:ph type="body" idx="1"/>
          </p:nvPr>
        </p:nvSpPr>
        <p:spPr>
          <a:xfrm>
            <a:off x="457200" y="1433512"/>
            <a:ext cx="8174038" cy="31607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92" name="Slide Number"/>
          <p:cNvSpPr txBox="1">
            <a:spLocks noGrp="1"/>
          </p:cNvSpPr>
          <p:nvPr>
            <p:ph type="sldNum" sz="quarter" idx="2"/>
          </p:nvPr>
        </p:nvSpPr>
        <p:spPr>
          <a:xfrm>
            <a:off x="6279548" y="4635137"/>
            <a:ext cx="273652" cy="264251"/>
          </a:xfrm>
          <a:prstGeom prst="rect">
            <a:avLst/>
          </a:prstGeom>
        </p:spPr>
        <p:txBody>
          <a:bodyPr lIns="45718" tIns="45718" rIns="45718" bIns="45718" anchor="ctr"/>
          <a:lstStyle>
            <a:lvl1pPr>
              <a:lnSpc>
                <a:spcPct val="100000"/>
              </a:lnSpc>
              <a:defRPr sz="1200" b="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038" name="Slide Number"/>
          <p:cNvSpPr txBox="1">
            <a:spLocks noGrp="1"/>
          </p:cNvSpPr>
          <p:nvPr>
            <p:ph type="sldNum" sz="quarter" idx="2"/>
          </p:nvPr>
        </p:nvSpPr>
        <p:spPr>
          <a:xfrm>
            <a:off x="4419600" y="4627562"/>
            <a:ext cx="2133600" cy="279401"/>
          </a:xfrm>
          <a:prstGeom prst="rect">
            <a:avLst/>
          </a:prstGeom>
        </p:spPr>
        <p:txBody>
          <a:bodyPr lIns="45718" tIns="45718" rIns="45718" bIns="45718" anchor="ctr"/>
          <a:lstStyle>
            <a:lvl1pPr>
              <a:lnSpc>
                <a:spcPct val="100000"/>
              </a:lnSpc>
              <a:defRPr sz="1200" b="0">
                <a:solidFill>
                  <a:srgbClr val="898989"/>
                </a:solidFill>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1045" name="Rectangle"/>
          <p:cNvSpPr/>
          <p:nvPr/>
        </p:nvSpPr>
        <p:spPr>
          <a:xfrm>
            <a:off x="0" y="-1"/>
            <a:ext cx="495300" cy="5143502"/>
          </a:xfrm>
          <a:prstGeom prst="rect">
            <a:avLst/>
          </a:prstGeom>
          <a:solidFill>
            <a:srgbClr val="D95427"/>
          </a:solidFill>
          <a:ln w="12700">
            <a:miter lim="400000"/>
          </a:ln>
        </p:spPr>
        <p:txBody>
          <a:bodyPr lIns="45719" rIns="45719" anchor="ctr"/>
          <a:lstStyle/>
          <a:p>
            <a:pPr algn="ctr">
              <a:defRPr>
                <a:solidFill>
                  <a:srgbClr val="FFFFFF"/>
                </a:solidFill>
                <a:latin typeface="+mj-lt"/>
                <a:ea typeface="+mj-ea"/>
                <a:cs typeface="+mj-cs"/>
                <a:sym typeface="Calibri"/>
              </a:defRPr>
            </a:pPr>
            <a:endParaRPr/>
          </a:p>
        </p:txBody>
      </p:sp>
      <p:sp>
        <p:nvSpPr>
          <p:cNvPr id="1046" name="Rectangle"/>
          <p:cNvSpPr/>
          <p:nvPr/>
        </p:nvSpPr>
        <p:spPr>
          <a:xfrm rot="5400000">
            <a:off x="8575675" y="4416425"/>
            <a:ext cx="171450" cy="965200"/>
          </a:xfrm>
          <a:prstGeom prst="rect">
            <a:avLst/>
          </a:prstGeom>
          <a:solidFill>
            <a:srgbClr val="D95427"/>
          </a:solidFill>
          <a:ln w="12700">
            <a:miter lim="400000"/>
          </a:ln>
        </p:spPr>
        <p:txBody>
          <a:bodyPr lIns="45719" rIns="45719" anchor="ctr"/>
          <a:lstStyle/>
          <a:p>
            <a:pPr algn="ctr">
              <a:defRPr>
                <a:solidFill>
                  <a:srgbClr val="FFFFFF"/>
                </a:solidFill>
                <a:latin typeface="+mj-lt"/>
                <a:ea typeface="+mj-ea"/>
                <a:cs typeface="+mj-cs"/>
                <a:sym typeface="Calibri"/>
              </a:defRPr>
            </a:pPr>
            <a:endParaRPr/>
          </a:p>
        </p:txBody>
      </p:sp>
      <p:pic>
        <p:nvPicPr>
          <p:cNvPr id="1047" name="NMC Primary Logo-01.png" descr="NMC Primary Logo-01.png"/>
          <p:cNvPicPr>
            <a:picLocks noChangeAspect="1"/>
          </p:cNvPicPr>
          <p:nvPr/>
        </p:nvPicPr>
        <p:blipFill>
          <a:blip r:embed="rId2"/>
          <a:stretch>
            <a:fillRect/>
          </a:stretch>
        </p:blipFill>
        <p:spPr>
          <a:xfrm>
            <a:off x="7894637" y="330200"/>
            <a:ext cx="960438" cy="471488"/>
          </a:xfrm>
          <a:prstGeom prst="rect">
            <a:avLst/>
          </a:prstGeom>
          <a:ln w="12700">
            <a:miter lim="400000"/>
          </a:ln>
        </p:spPr>
      </p:pic>
      <p:graphicFrame>
        <p:nvGraphicFramePr>
          <p:cNvPr id="1048" name="Table"/>
          <p:cNvGraphicFramePr/>
          <p:nvPr/>
        </p:nvGraphicFramePr>
        <p:xfrm>
          <a:off x="763587" y="1152525"/>
          <a:ext cx="6659563" cy="3405188"/>
        </p:xfrm>
        <a:graphic>
          <a:graphicData uri="http://schemas.openxmlformats.org/drawingml/2006/table">
            <a:tbl>
              <a:tblPr>
                <a:tableStyleId>{4C3C2611-4C71-4FC5-86AE-919BDF0F9419}</a:tableStyleId>
              </a:tblPr>
              <a:tblGrid>
                <a:gridCol w="1331912">
                  <a:extLst>
                    <a:ext uri="{9D8B030D-6E8A-4147-A177-3AD203B41FA5}">
                      <a16:colId xmlns:a16="http://schemas.microsoft.com/office/drawing/2014/main" val="20000"/>
                    </a:ext>
                  </a:extLst>
                </a:gridCol>
                <a:gridCol w="1331912">
                  <a:extLst>
                    <a:ext uri="{9D8B030D-6E8A-4147-A177-3AD203B41FA5}">
                      <a16:colId xmlns:a16="http://schemas.microsoft.com/office/drawing/2014/main" val="20001"/>
                    </a:ext>
                  </a:extLst>
                </a:gridCol>
                <a:gridCol w="1331912">
                  <a:extLst>
                    <a:ext uri="{9D8B030D-6E8A-4147-A177-3AD203B41FA5}">
                      <a16:colId xmlns:a16="http://schemas.microsoft.com/office/drawing/2014/main" val="20002"/>
                    </a:ext>
                  </a:extLst>
                </a:gridCol>
                <a:gridCol w="1331912">
                  <a:extLst>
                    <a:ext uri="{9D8B030D-6E8A-4147-A177-3AD203B41FA5}">
                      <a16:colId xmlns:a16="http://schemas.microsoft.com/office/drawing/2014/main" val="20003"/>
                    </a:ext>
                  </a:extLst>
                </a:gridCol>
                <a:gridCol w="1331912">
                  <a:extLst>
                    <a:ext uri="{9D8B030D-6E8A-4147-A177-3AD203B41FA5}">
                      <a16:colId xmlns:a16="http://schemas.microsoft.com/office/drawing/2014/main" val="20004"/>
                    </a:ext>
                  </a:extLst>
                </a:gridCol>
              </a:tblGrid>
              <a:tr h="517525">
                <a:tc>
                  <a:txBody>
                    <a:bodyPr/>
                    <a:lstStyle/>
                    <a:p>
                      <a:pPr algn="l">
                        <a:lnSpc>
                          <a:spcPct val="100000"/>
                        </a:lnSpc>
                        <a:defRPr sz="1800"/>
                      </a:pPr>
                      <a:r>
                        <a:rPr sz="1400" b="1">
                          <a:solidFill>
                            <a:srgbClr val="FFFFFF"/>
                          </a:solidFill>
                        </a:rPr>
                        <a:t>Arial 14pt Bold</a:t>
                      </a:r>
                    </a:p>
                  </a:txBody>
                  <a:tcPr marL="45703" marR="45703" marT="45703" marB="45703" horzOverflow="overflow">
                    <a:lnB w="38100">
                      <a:solidFill>
                        <a:srgbClr val="FFFFFF"/>
                      </a:solidFill>
                    </a:lnB>
                    <a:solidFill>
                      <a:srgbClr val="D95427"/>
                    </a:solidFill>
                  </a:tcPr>
                </a:tc>
                <a:tc>
                  <a:txBody>
                    <a:bodyPr/>
                    <a:lstStyle/>
                    <a:p>
                      <a:pPr algn="l">
                        <a:lnSpc>
                          <a:spcPct val="100000"/>
                        </a:lnSpc>
                        <a:defRPr sz="1400" b="1">
                          <a:solidFill>
                            <a:srgbClr val="FFFFFF"/>
                          </a:solidFill>
                        </a:defRPr>
                      </a:pPr>
                      <a:endParaRPr/>
                    </a:p>
                  </a:txBody>
                  <a:tcPr marL="45703" marR="45703" marT="45703" marB="45703" horzOverflow="overflow">
                    <a:lnB w="38100">
                      <a:solidFill>
                        <a:srgbClr val="FFFFFF"/>
                      </a:solidFill>
                    </a:lnB>
                    <a:solidFill>
                      <a:srgbClr val="D95427"/>
                    </a:solidFill>
                  </a:tcPr>
                </a:tc>
                <a:tc>
                  <a:txBody>
                    <a:bodyPr/>
                    <a:lstStyle/>
                    <a:p>
                      <a:pPr algn="l">
                        <a:lnSpc>
                          <a:spcPct val="100000"/>
                        </a:lnSpc>
                        <a:defRPr sz="1400" b="1">
                          <a:solidFill>
                            <a:srgbClr val="FFFFFF"/>
                          </a:solidFill>
                        </a:defRPr>
                      </a:pPr>
                      <a:endParaRPr/>
                    </a:p>
                  </a:txBody>
                  <a:tcPr marL="45703" marR="45703" marT="45703" marB="45703" horzOverflow="overflow">
                    <a:lnB w="38100">
                      <a:solidFill>
                        <a:srgbClr val="FFFFFF"/>
                      </a:solidFill>
                    </a:lnB>
                    <a:solidFill>
                      <a:srgbClr val="D95427"/>
                    </a:solidFill>
                  </a:tcPr>
                </a:tc>
                <a:tc>
                  <a:txBody>
                    <a:bodyPr/>
                    <a:lstStyle/>
                    <a:p>
                      <a:pPr algn="l">
                        <a:lnSpc>
                          <a:spcPct val="100000"/>
                        </a:lnSpc>
                        <a:defRPr sz="1400" b="1">
                          <a:solidFill>
                            <a:srgbClr val="FFFFFF"/>
                          </a:solidFill>
                        </a:defRPr>
                      </a:pPr>
                      <a:endParaRPr/>
                    </a:p>
                  </a:txBody>
                  <a:tcPr marL="45703" marR="45703" marT="45703" marB="45703" horzOverflow="overflow">
                    <a:lnB w="38100">
                      <a:solidFill>
                        <a:srgbClr val="FFFFFF"/>
                      </a:solidFill>
                    </a:lnB>
                    <a:solidFill>
                      <a:srgbClr val="D95427"/>
                    </a:solidFill>
                  </a:tcPr>
                </a:tc>
                <a:tc>
                  <a:txBody>
                    <a:bodyPr/>
                    <a:lstStyle/>
                    <a:p>
                      <a:pPr algn="l">
                        <a:lnSpc>
                          <a:spcPct val="100000"/>
                        </a:lnSpc>
                        <a:defRPr sz="1400" b="1">
                          <a:solidFill>
                            <a:srgbClr val="FFFFFF"/>
                          </a:solidFill>
                        </a:defRPr>
                      </a:pPr>
                      <a:endParaRPr/>
                    </a:p>
                  </a:txBody>
                  <a:tcPr marL="45703" marR="45703" marT="45703" marB="45703" horzOverflow="overflow">
                    <a:lnB w="38100">
                      <a:solidFill>
                        <a:srgbClr val="FFFFFF"/>
                      </a:solidFill>
                    </a:lnB>
                    <a:solidFill>
                      <a:srgbClr val="D95427"/>
                    </a:solidFill>
                  </a:tcPr>
                </a:tc>
                <a:extLst>
                  <a:ext uri="{0D108BD9-81ED-4DB2-BD59-A6C34878D82A}">
                    <a16:rowId xmlns:a16="http://schemas.microsoft.com/office/drawing/2014/main" val="10000"/>
                  </a:ext>
                </a:extLst>
              </a:tr>
              <a:tr h="481012">
                <a:tc>
                  <a:txBody>
                    <a:bodyPr/>
                    <a:lstStyle/>
                    <a:p>
                      <a:pPr algn="l">
                        <a:lnSpc>
                          <a:spcPct val="100000"/>
                        </a:lnSpc>
                        <a:defRPr sz="1800"/>
                      </a:pPr>
                      <a:r>
                        <a:rPr sz="1400"/>
                        <a:t>Arial 14 pt</a:t>
                      </a:r>
                    </a:p>
                  </a:txBody>
                  <a:tcPr marL="45703" marR="45703" marT="45703" marB="45703" horzOverflow="overflow">
                    <a:lnT w="38100">
                      <a:solidFill>
                        <a:srgbClr val="FFFFFF"/>
                      </a:solidFill>
                    </a:lnT>
                    <a:solidFill>
                      <a:srgbClr val="D0D8E8"/>
                    </a:solidFill>
                  </a:tcPr>
                </a:tc>
                <a:tc>
                  <a:txBody>
                    <a:bodyPr/>
                    <a:lstStyle/>
                    <a:p>
                      <a:pPr algn="l">
                        <a:lnSpc>
                          <a:spcPct val="100000"/>
                        </a:lnSpc>
                        <a:defRPr sz="1400"/>
                      </a:pPr>
                      <a:endParaRPr/>
                    </a:p>
                  </a:txBody>
                  <a:tcPr marL="45703" marR="45703" marT="45703" marB="45703" horzOverflow="overflow">
                    <a:lnT w="38100">
                      <a:solidFill>
                        <a:srgbClr val="FFFFFF"/>
                      </a:solidFill>
                    </a:lnT>
                    <a:solidFill>
                      <a:srgbClr val="D0D8E8"/>
                    </a:solidFill>
                  </a:tcPr>
                </a:tc>
                <a:tc>
                  <a:txBody>
                    <a:bodyPr/>
                    <a:lstStyle/>
                    <a:p>
                      <a:pPr algn="l">
                        <a:lnSpc>
                          <a:spcPct val="100000"/>
                        </a:lnSpc>
                        <a:defRPr sz="1400"/>
                      </a:pPr>
                      <a:endParaRPr/>
                    </a:p>
                  </a:txBody>
                  <a:tcPr marL="45703" marR="45703" marT="45703" marB="45703" horzOverflow="overflow">
                    <a:lnT w="38100">
                      <a:solidFill>
                        <a:srgbClr val="FFFFFF"/>
                      </a:solidFill>
                    </a:lnT>
                    <a:solidFill>
                      <a:srgbClr val="D0D8E8"/>
                    </a:solidFill>
                  </a:tcPr>
                </a:tc>
                <a:tc>
                  <a:txBody>
                    <a:bodyPr/>
                    <a:lstStyle/>
                    <a:p>
                      <a:pPr algn="l">
                        <a:lnSpc>
                          <a:spcPct val="100000"/>
                        </a:lnSpc>
                        <a:defRPr sz="1400"/>
                      </a:pPr>
                      <a:endParaRPr/>
                    </a:p>
                  </a:txBody>
                  <a:tcPr marL="45703" marR="45703" marT="45703" marB="45703" horzOverflow="overflow">
                    <a:lnT w="38100">
                      <a:solidFill>
                        <a:srgbClr val="FFFFFF"/>
                      </a:solidFill>
                    </a:lnT>
                    <a:solidFill>
                      <a:srgbClr val="D0D8E8"/>
                    </a:solidFill>
                  </a:tcPr>
                </a:tc>
                <a:tc>
                  <a:txBody>
                    <a:bodyPr/>
                    <a:lstStyle/>
                    <a:p>
                      <a:pPr algn="l">
                        <a:lnSpc>
                          <a:spcPct val="100000"/>
                        </a:lnSpc>
                        <a:defRPr sz="1400"/>
                      </a:pPr>
                      <a:endParaRPr/>
                    </a:p>
                  </a:txBody>
                  <a:tcPr marL="45703" marR="45703" marT="45703" marB="45703" horzOverflow="overflow">
                    <a:lnT w="38100">
                      <a:solidFill>
                        <a:srgbClr val="FFFFFF"/>
                      </a:solidFill>
                    </a:lnT>
                    <a:solidFill>
                      <a:srgbClr val="D0D8E8"/>
                    </a:solidFill>
                  </a:tcPr>
                </a:tc>
                <a:extLst>
                  <a:ext uri="{0D108BD9-81ED-4DB2-BD59-A6C34878D82A}">
                    <a16:rowId xmlns:a16="http://schemas.microsoft.com/office/drawing/2014/main" val="10001"/>
                  </a:ext>
                </a:extLst>
              </a:tr>
              <a:tr h="482600">
                <a:tc>
                  <a:txBody>
                    <a:bodyPr/>
                    <a:lstStyle/>
                    <a:p>
                      <a:pPr algn="l">
                        <a:lnSpc>
                          <a:spcPct val="100000"/>
                        </a:lnSpc>
                        <a:defRPr sz="1400"/>
                      </a:pPr>
                      <a:endParaRPr/>
                    </a:p>
                  </a:txBody>
                  <a:tcPr marL="45703" marR="45703" marT="45703" marB="45703" horzOverflow="overflow">
                    <a:solidFill>
                      <a:srgbClr val="E9EDF4"/>
                    </a:solidFill>
                  </a:tcPr>
                </a:tc>
                <a:tc>
                  <a:txBody>
                    <a:bodyPr/>
                    <a:lstStyle/>
                    <a:p>
                      <a:pPr algn="l">
                        <a:lnSpc>
                          <a:spcPct val="100000"/>
                        </a:lnSpc>
                        <a:defRPr sz="1400"/>
                      </a:pPr>
                      <a:endParaRPr/>
                    </a:p>
                  </a:txBody>
                  <a:tcPr marL="45703" marR="45703" marT="45703" marB="45703" horzOverflow="overflow">
                    <a:solidFill>
                      <a:srgbClr val="E9EDF4"/>
                    </a:solidFill>
                  </a:tcPr>
                </a:tc>
                <a:tc>
                  <a:txBody>
                    <a:bodyPr/>
                    <a:lstStyle/>
                    <a:p>
                      <a:pPr algn="l">
                        <a:lnSpc>
                          <a:spcPct val="100000"/>
                        </a:lnSpc>
                        <a:defRPr sz="1400"/>
                      </a:pPr>
                      <a:endParaRPr/>
                    </a:p>
                  </a:txBody>
                  <a:tcPr marL="45703" marR="45703" marT="45703" marB="45703" horzOverflow="overflow">
                    <a:solidFill>
                      <a:srgbClr val="E9EDF4"/>
                    </a:solidFill>
                  </a:tcPr>
                </a:tc>
                <a:tc>
                  <a:txBody>
                    <a:bodyPr/>
                    <a:lstStyle/>
                    <a:p>
                      <a:pPr algn="l">
                        <a:lnSpc>
                          <a:spcPct val="100000"/>
                        </a:lnSpc>
                        <a:defRPr sz="1400"/>
                      </a:pPr>
                      <a:endParaRPr/>
                    </a:p>
                  </a:txBody>
                  <a:tcPr marL="45703" marR="45703" marT="45703" marB="45703" horzOverflow="overflow">
                    <a:solidFill>
                      <a:srgbClr val="E9EDF4"/>
                    </a:solidFill>
                  </a:tcPr>
                </a:tc>
                <a:tc>
                  <a:txBody>
                    <a:bodyPr/>
                    <a:lstStyle/>
                    <a:p>
                      <a:pPr algn="l">
                        <a:lnSpc>
                          <a:spcPct val="100000"/>
                        </a:lnSpc>
                        <a:defRPr sz="1400"/>
                      </a:pPr>
                      <a:endParaRPr/>
                    </a:p>
                  </a:txBody>
                  <a:tcPr marL="45703" marR="45703" marT="45703" marB="45703" horzOverflow="overflow">
                    <a:solidFill>
                      <a:srgbClr val="E9EDF4"/>
                    </a:solidFill>
                  </a:tcPr>
                </a:tc>
                <a:extLst>
                  <a:ext uri="{0D108BD9-81ED-4DB2-BD59-A6C34878D82A}">
                    <a16:rowId xmlns:a16="http://schemas.microsoft.com/office/drawing/2014/main" val="10002"/>
                  </a:ext>
                </a:extLst>
              </a:tr>
              <a:tr h="481012">
                <a:tc>
                  <a:txBody>
                    <a:bodyPr/>
                    <a:lstStyle/>
                    <a:p>
                      <a:pPr algn="l">
                        <a:lnSpc>
                          <a:spcPct val="100000"/>
                        </a:lnSpc>
                        <a:defRPr sz="1400"/>
                      </a:pPr>
                      <a:endParaRPr/>
                    </a:p>
                  </a:txBody>
                  <a:tcPr marL="45703" marR="45703" marT="45703" marB="45703" horzOverflow="overflow">
                    <a:solidFill>
                      <a:srgbClr val="D0D8E8"/>
                    </a:solidFill>
                  </a:tcPr>
                </a:tc>
                <a:tc>
                  <a:txBody>
                    <a:bodyPr/>
                    <a:lstStyle/>
                    <a:p>
                      <a:pPr algn="l">
                        <a:lnSpc>
                          <a:spcPct val="100000"/>
                        </a:lnSpc>
                        <a:defRPr sz="1400"/>
                      </a:pPr>
                      <a:endParaRPr/>
                    </a:p>
                  </a:txBody>
                  <a:tcPr marL="45703" marR="45703" marT="45703" marB="45703" horzOverflow="overflow">
                    <a:solidFill>
                      <a:srgbClr val="D0D8E8"/>
                    </a:solidFill>
                  </a:tcPr>
                </a:tc>
                <a:tc>
                  <a:txBody>
                    <a:bodyPr/>
                    <a:lstStyle/>
                    <a:p>
                      <a:pPr algn="l">
                        <a:lnSpc>
                          <a:spcPct val="100000"/>
                        </a:lnSpc>
                        <a:defRPr sz="1400"/>
                      </a:pPr>
                      <a:endParaRPr/>
                    </a:p>
                  </a:txBody>
                  <a:tcPr marL="45703" marR="45703" marT="45703" marB="45703" horzOverflow="overflow">
                    <a:solidFill>
                      <a:srgbClr val="D0D8E8"/>
                    </a:solidFill>
                  </a:tcPr>
                </a:tc>
                <a:tc>
                  <a:txBody>
                    <a:bodyPr/>
                    <a:lstStyle/>
                    <a:p>
                      <a:pPr algn="l">
                        <a:lnSpc>
                          <a:spcPct val="100000"/>
                        </a:lnSpc>
                        <a:defRPr sz="1400"/>
                      </a:pPr>
                      <a:endParaRPr/>
                    </a:p>
                  </a:txBody>
                  <a:tcPr marL="45703" marR="45703" marT="45703" marB="45703" horzOverflow="overflow">
                    <a:solidFill>
                      <a:srgbClr val="D0D8E8"/>
                    </a:solidFill>
                  </a:tcPr>
                </a:tc>
                <a:tc>
                  <a:txBody>
                    <a:bodyPr/>
                    <a:lstStyle/>
                    <a:p>
                      <a:pPr algn="l">
                        <a:lnSpc>
                          <a:spcPct val="100000"/>
                        </a:lnSpc>
                        <a:defRPr sz="1400"/>
                      </a:pPr>
                      <a:endParaRPr/>
                    </a:p>
                  </a:txBody>
                  <a:tcPr marL="45703" marR="45703" marT="45703" marB="45703" horzOverflow="overflow">
                    <a:solidFill>
                      <a:srgbClr val="D0D8E8"/>
                    </a:solidFill>
                  </a:tcPr>
                </a:tc>
                <a:extLst>
                  <a:ext uri="{0D108BD9-81ED-4DB2-BD59-A6C34878D82A}">
                    <a16:rowId xmlns:a16="http://schemas.microsoft.com/office/drawing/2014/main" val="10003"/>
                  </a:ext>
                </a:extLst>
              </a:tr>
              <a:tr h="481012">
                <a:tc>
                  <a:txBody>
                    <a:bodyPr/>
                    <a:lstStyle/>
                    <a:p>
                      <a:pPr algn="l">
                        <a:lnSpc>
                          <a:spcPct val="100000"/>
                        </a:lnSpc>
                        <a:defRPr sz="1400"/>
                      </a:pPr>
                      <a:endParaRPr/>
                    </a:p>
                  </a:txBody>
                  <a:tcPr marL="45703" marR="45703" marT="45703" marB="45703" horzOverflow="overflow">
                    <a:solidFill>
                      <a:srgbClr val="E9EDF4"/>
                    </a:solidFill>
                  </a:tcPr>
                </a:tc>
                <a:tc>
                  <a:txBody>
                    <a:bodyPr/>
                    <a:lstStyle/>
                    <a:p>
                      <a:pPr algn="l">
                        <a:lnSpc>
                          <a:spcPct val="100000"/>
                        </a:lnSpc>
                        <a:defRPr sz="1400"/>
                      </a:pPr>
                      <a:endParaRPr/>
                    </a:p>
                  </a:txBody>
                  <a:tcPr marL="45703" marR="45703" marT="45703" marB="45703" horzOverflow="overflow">
                    <a:solidFill>
                      <a:srgbClr val="E9EDF4"/>
                    </a:solidFill>
                  </a:tcPr>
                </a:tc>
                <a:tc>
                  <a:txBody>
                    <a:bodyPr/>
                    <a:lstStyle/>
                    <a:p>
                      <a:pPr algn="l">
                        <a:lnSpc>
                          <a:spcPct val="100000"/>
                        </a:lnSpc>
                        <a:defRPr sz="1400"/>
                      </a:pPr>
                      <a:endParaRPr/>
                    </a:p>
                  </a:txBody>
                  <a:tcPr marL="45703" marR="45703" marT="45703" marB="45703" horzOverflow="overflow">
                    <a:solidFill>
                      <a:srgbClr val="E9EDF4"/>
                    </a:solidFill>
                  </a:tcPr>
                </a:tc>
                <a:tc>
                  <a:txBody>
                    <a:bodyPr/>
                    <a:lstStyle/>
                    <a:p>
                      <a:pPr algn="l">
                        <a:lnSpc>
                          <a:spcPct val="100000"/>
                        </a:lnSpc>
                        <a:defRPr sz="1400"/>
                      </a:pPr>
                      <a:endParaRPr/>
                    </a:p>
                  </a:txBody>
                  <a:tcPr marL="45703" marR="45703" marT="45703" marB="45703" horzOverflow="overflow">
                    <a:solidFill>
                      <a:srgbClr val="E9EDF4"/>
                    </a:solidFill>
                  </a:tcPr>
                </a:tc>
                <a:tc>
                  <a:txBody>
                    <a:bodyPr/>
                    <a:lstStyle/>
                    <a:p>
                      <a:pPr algn="l">
                        <a:lnSpc>
                          <a:spcPct val="100000"/>
                        </a:lnSpc>
                        <a:defRPr sz="1400"/>
                      </a:pPr>
                      <a:endParaRPr/>
                    </a:p>
                  </a:txBody>
                  <a:tcPr marL="45703" marR="45703" marT="45703" marB="45703" horzOverflow="overflow">
                    <a:solidFill>
                      <a:srgbClr val="E9EDF4"/>
                    </a:solidFill>
                  </a:tcPr>
                </a:tc>
                <a:extLst>
                  <a:ext uri="{0D108BD9-81ED-4DB2-BD59-A6C34878D82A}">
                    <a16:rowId xmlns:a16="http://schemas.microsoft.com/office/drawing/2014/main" val="10004"/>
                  </a:ext>
                </a:extLst>
              </a:tr>
              <a:tr h="481012">
                <a:tc>
                  <a:txBody>
                    <a:bodyPr/>
                    <a:lstStyle/>
                    <a:p>
                      <a:pPr algn="l">
                        <a:lnSpc>
                          <a:spcPct val="100000"/>
                        </a:lnSpc>
                        <a:defRPr sz="1400"/>
                      </a:pPr>
                      <a:endParaRPr/>
                    </a:p>
                  </a:txBody>
                  <a:tcPr marL="45703" marR="45703" marT="45703" marB="45703" horzOverflow="overflow">
                    <a:solidFill>
                      <a:srgbClr val="D0D8E8"/>
                    </a:solidFill>
                  </a:tcPr>
                </a:tc>
                <a:tc>
                  <a:txBody>
                    <a:bodyPr/>
                    <a:lstStyle/>
                    <a:p>
                      <a:pPr algn="l">
                        <a:lnSpc>
                          <a:spcPct val="100000"/>
                        </a:lnSpc>
                        <a:defRPr sz="1400"/>
                      </a:pPr>
                      <a:endParaRPr/>
                    </a:p>
                  </a:txBody>
                  <a:tcPr marL="45703" marR="45703" marT="45703" marB="45703" horzOverflow="overflow">
                    <a:solidFill>
                      <a:srgbClr val="D0D8E8"/>
                    </a:solidFill>
                  </a:tcPr>
                </a:tc>
                <a:tc>
                  <a:txBody>
                    <a:bodyPr/>
                    <a:lstStyle/>
                    <a:p>
                      <a:pPr algn="l">
                        <a:lnSpc>
                          <a:spcPct val="100000"/>
                        </a:lnSpc>
                        <a:defRPr sz="1400"/>
                      </a:pPr>
                      <a:endParaRPr/>
                    </a:p>
                  </a:txBody>
                  <a:tcPr marL="45703" marR="45703" marT="45703" marB="45703" horzOverflow="overflow">
                    <a:solidFill>
                      <a:srgbClr val="D0D8E8"/>
                    </a:solidFill>
                  </a:tcPr>
                </a:tc>
                <a:tc>
                  <a:txBody>
                    <a:bodyPr/>
                    <a:lstStyle/>
                    <a:p>
                      <a:pPr algn="l">
                        <a:lnSpc>
                          <a:spcPct val="100000"/>
                        </a:lnSpc>
                        <a:defRPr sz="1400"/>
                      </a:pPr>
                      <a:endParaRPr/>
                    </a:p>
                  </a:txBody>
                  <a:tcPr marL="45703" marR="45703" marT="45703" marB="45703" horzOverflow="overflow">
                    <a:solidFill>
                      <a:srgbClr val="D0D8E8"/>
                    </a:solidFill>
                  </a:tcPr>
                </a:tc>
                <a:tc>
                  <a:txBody>
                    <a:bodyPr/>
                    <a:lstStyle/>
                    <a:p>
                      <a:pPr algn="l">
                        <a:lnSpc>
                          <a:spcPct val="100000"/>
                        </a:lnSpc>
                        <a:defRPr sz="1400"/>
                      </a:pPr>
                      <a:endParaRPr/>
                    </a:p>
                  </a:txBody>
                  <a:tcPr marL="45703" marR="45703" marT="45703" marB="45703" horzOverflow="overflow">
                    <a:solidFill>
                      <a:srgbClr val="D0D8E8"/>
                    </a:solidFill>
                  </a:tcPr>
                </a:tc>
                <a:extLst>
                  <a:ext uri="{0D108BD9-81ED-4DB2-BD59-A6C34878D82A}">
                    <a16:rowId xmlns:a16="http://schemas.microsoft.com/office/drawing/2014/main" val="10005"/>
                  </a:ext>
                </a:extLst>
              </a:tr>
              <a:tr h="481012">
                <a:tc>
                  <a:txBody>
                    <a:bodyPr/>
                    <a:lstStyle/>
                    <a:p>
                      <a:pPr algn="l">
                        <a:lnSpc>
                          <a:spcPct val="100000"/>
                        </a:lnSpc>
                        <a:defRPr sz="1400"/>
                      </a:pPr>
                      <a:endParaRPr/>
                    </a:p>
                  </a:txBody>
                  <a:tcPr marL="45703" marR="45703" marT="45703" marB="45703" horzOverflow="overflow">
                    <a:solidFill>
                      <a:srgbClr val="E9EDF4"/>
                    </a:solidFill>
                  </a:tcPr>
                </a:tc>
                <a:tc>
                  <a:txBody>
                    <a:bodyPr/>
                    <a:lstStyle/>
                    <a:p>
                      <a:pPr algn="l">
                        <a:lnSpc>
                          <a:spcPct val="100000"/>
                        </a:lnSpc>
                        <a:defRPr sz="1400"/>
                      </a:pPr>
                      <a:endParaRPr/>
                    </a:p>
                  </a:txBody>
                  <a:tcPr marL="45703" marR="45703" marT="45703" marB="45703" horzOverflow="overflow">
                    <a:solidFill>
                      <a:srgbClr val="E9EDF4"/>
                    </a:solidFill>
                  </a:tcPr>
                </a:tc>
                <a:tc>
                  <a:txBody>
                    <a:bodyPr/>
                    <a:lstStyle/>
                    <a:p>
                      <a:pPr algn="l">
                        <a:lnSpc>
                          <a:spcPct val="100000"/>
                        </a:lnSpc>
                        <a:defRPr sz="1400"/>
                      </a:pPr>
                      <a:endParaRPr/>
                    </a:p>
                  </a:txBody>
                  <a:tcPr marL="45703" marR="45703" marT="45703" marB="45703" horzOverflow="overflow">
                    <a:solidFill>
                      <a:srgbClr val="E9EDF4"/>
                    </a:solidFill>
                  </a:tcPr>
                </a:tc>
                <a:tc>
                  <a:txBody>
                    <a:bodyPr/>
                    <a:lstStyle/>
                    <a:p>
                      <a:pPr algn="l">
                        <a:lnSpc>
                          <a:spcPct val="100000"/>
                        </a:lnSpc>
                        <a:defRPr sz="1400"/>
                      </a:pPr>
                      <a:endParaRPr/>
                    </a:p>
                  </a:txBody>
                  <a:tcPr marL="45703" marR="45703" marT="45703" marB="45703" horzOverflow="overflow">
                    <a:solidFill>
                      <a:srgbClr val="E9EDF4"/>
                    </a:solidFill>
                  </a:tcPr>
                </a:tc>
                <a:tc>
                  <a:txBody>
                    <a:bodyPr/>
                    <a:lstStyle/>
                    <a:p>
                      <a:pPr algn="l">
                        <a:lnSpc>
                          <a:spcPct val="100000"/>
                        </a:lnSpc>
                        <a:defRPr sz="1400"/>
                      </a:pPr>
                      <a:endParaRPr/>
                    </a:p>
                  </a:txBody>
                  <a:tcPr marL="45703" marR="45703" marT="45703" marB="45703" horzOverflow="overflow">
                    <a:solidFill>
                      <a:srgbClr val="E9EDF4"/>
                    </a:solidFill>
                  </a:tcPr>
                </a:tc>
                <a:extLst>
                  <a:ext uri="{0D108BD9-81ED-4DB2-BD59-A6C34878D82A}">
                    <a16:rowId xmlns:a16="http://schemas.microsoft.com/office/drawing/2014/main" val="10006"/>
                  </a:ext>
                </a:extLst>
              </a:tr>
            </a:tbl>
          </a:graphicData>
        </a:graphic>
      </p:graphicFrame>
      <p:sp>
        <p:nvSpPr>
          <p:cNvPr id="10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1056" name="Rectangle"/>
          <p:cNvSpPr/>
          <p:nvPr/>
        </p:nvSpPr>
        <p:spPr>
          <a:xfrm>
            <a:off x="0" y="-1"/>
            <a:ext cx="495300" cy="5143502"/>
          </a:xfrm>
          <a:prstGeom prst="rect">
            <a:avLst/>
          </a:prstGeom>
          <a:solidFill>
            <a:srgbClr val="D95427"/>
          </a:solidFill>
          <a:ln w="12700">
            <a:miter lim="400000"/>
          </a:ln>
        </p:spPr>
        <p:txBody>
          <a:bodyPr lIns="45719" rIns="45719" anchor="ctr"/>
          <a:lstStyle/>
          <a:p>
            <a:pPr algn="ctr">
              <a:defRPr>
                <a:solidFill>
                  <a:srgbClr val="FFFFFF"/>
                </a:solidFill>
                <a:latin typeface="+mj-lt"/>
                <a:ea typeface="+mj-ea"/>
                <a:cs typeface="+mj-cs"/>
                <a:sym typeface="Calibri"/>
              </a:defRPr>
            </a:pPr>
            <a:endParaRPr/>
          </a:p>
        </p:txBody>
      </p:sp>
      <p:sp>
        <p:nvSpPr>
          <p:cNvPr id="1057" name="Rectangle"/>
          <p:cNvSpPr/>
          <p:nvPr/>
        </p:nvSpPr>
        <p:spPr>
          <a:xfrm rot="5400000">
            <a:off x="8575675" y="4416425"/>
            <a:ext cx="171450" cy="965200"/>
          </a:xfrm>
          <a:prstGeom prst="rect">
            <a:avLst/>
          </a:prstGeom>
          <a:solidFill>
            <a:srgbClr val="D95427"/>
          </a:solidFill>
          <a:ln w="12700">
            <a:miter lim="400000"/>
          </a:ln>
        </p:spPr>
        <p:txBody>
          <a:bodyPr lIns="45719" rIns="45719" anchor="ctr"/>
          <a:lstStyle/>
          <a:p>
            <a:pPr algn="ctr">
              <a:defRPr>
                <a:solidFill>
                  <a:srgbClr val="FFFFFF"/>
                </a:solidFill>
                <a:latin typeface="+mj-lt"/>
                <a:ea typeface="+mj-ea"/>
                <a:cs typeface="+mj-cs"/>
                <a:sym typeface="Calibri"/>
              </a:defRPr>
            </a:pPr>
            <a:endParaRPr/>
          </a:p>
        </p:txBody>
      </p:sp>
      <p:pic>
        <p:nvPicPr>
          <p:cNvPr id="1058" name="NMC Primary Logo-01.png" descr="NMC Primary Logo-01.png"/>
          <p:cNvPicPr>
            <a:picLocks noChangeAspect="1"/>
          </p:cNvPicPr>
          <p:nvPr/>
        </p:nvPicPr>
        <p:blipFill>
          <a:blip r:embed="rId2"/>
          <a:stretch>
            <a:fillRect/>
          </a:stretch>
        </p:blipFill>
        <p:spPr>
          <a:xfrm>
            <a:off x="7894637" y="330200"/>
            <a:ext cx="960438" cy="471488"/>
          </a:xfrm>
          <a:prstGeom prst="rect">
            <a:avLst/>
          </a:prstGeom>
          <a:ln w="12700">
            <a:miter lim="400000"/>
          </a:ln>
        </p:spPr>
      </p:pic>
      <p:sp>
        <p:nvSpPr>
          <p:cNvPr id="1059" name="Slide Number"/>
          <p:cNvSpPr txBox="1">
            <a:spLocks noGrp="1"/>
          </p:cNvSpPr>
          <p:nvPr>
            <p:ph type="sldNum" sz="quarter" idx="2"/>
          </p:nvPr>
        </p:nvSpPr>
        <p:spPr>
          <a:xfrm>
            <a:off x="5396088" y="4813300"/>
            <a:ext cx="203025" cy="171240"/>
          </a:xfrm>
          <a:prstGeom prst="rect">
            <a:avLst/>
          </a:prstGeom>
        </p:spPr>
        <p:txBody>
          <a:bodyPr/>
          <a:lstStyle>
            <a:lvl1pPr>
              <a:lnSpc>
                <a:spcPts val="600"/>
              </a:lnSpc>
              <a:defRPr sz="700"/>
            </a:lvl1pPr>
          </a:lstStyle>
          <a:p>
            <a:fld id="{86CB4B4D-7CA3-9044-876B-883B54F8677D}" type="slidenum">
              <a:t>‹#›</a:t>
            </a:fld>
            <a:endParaRPr/>
          </a:p>
        </p:txBody>
      </p:sp>
    </p:spTree>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1066" name="Rectangle"/>
          <p:cNvSpPr/>
          <p:nvPr/>
        </p:nvSpPr>
        <p:spPr>
          <a:xfrm>
            <a:off x="0" y="-1"/>
            <a:ext cx="495300" cy="5143502"/>
          </a:xfrm>
          <a:prstGeom prst="rect">
            <a:avLst/>
          </a:prstGeom>
          <a:solidFill>
            <a:srgbClr val="D95427"/>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1067" name="Rectangle"/>
          <p:cNvSpPr/>
          <p:nvPr/>
        </p:nvSpPr>
        <p:spPr>
          <a:xfrm rot="5400000">
            <a:off x="8575675" y="4416425"/>
            <a:ext cx="171450" cy="965200"/>
          </a:xfrm>
          <a:prstGeom prst="rect">
            <a:avLst/>
          </a:prstGeom>
          <a:solidFill>
            <a:srgbClr val="D95427"/>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pic>
        <p:nvPicPr>
          <p:cNvPr id="1068" name="NMC Primary Logo-01.png" descr="NMC Primary Logo-01.png"/>
          <p:cNvPicPr>
            <a:picLocks noChangeAspect="1"/>
          </p:cNvPicPr>
          <p:nvPr/>
        </p:nvPicPr>
        <p:blipFill>
          <a:blip r:embed="rId2"/>
          <a:stretch>
            <a:fillRect/>
          </a:stretch>
        </p:blipFill>
        <p:spPr>
          <a:xfrm>
            <a:off x="7894635" y="330200"/>
            <a:ext cx="960441" cy="471488"/>
          </a:xfrm>
          <a:prstGeom prst="rect">
            <a:avLst/>
          </a:prstGeom>
          <a:ln w="12700">
            <a:miter lim="400000"/>
          </a:ln>
        </p:spPr>
      </p:pic>
      <p:sp>
        <p:nvSpPr>
          <p:cNvPr id="1069" name="Slide Number"/>
          <p:cNvSpPr txBox="1">
            <a:spLocks noGrp="1"/>
          </p:cNvSpPr>
          <p:nvPr>
            <p:ph type="sldNum" sz="quarter" idx="2"/>
          </p:nvPr>
        </p:nvSpPr>
        <p:spPr>
          <a:xfrm>
            <a:off x="8328517" y="4813300"/>
            <a:ext cx="232873" cy="204467"/>
          </a:xfrm>
          <a:prstGeom prst="rect">
            <a:avLst/>
          </a:prstGeom>
        </p:spPr>
        <p:txBody>
          <a:bodyPr lIns="45718" tIns="45718" rIns="45718" bIns="45718"/>
          <a:lstStyle>
            <a:lvl1pPr>
              <a:defRPr>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pic>
        <p:nvPicPr>
          <p:cNvPr id="99" name="ALTnmc_wimbledon_2018-02-13_0322.jpg" descr="ALTnmc_wimbledon_2018-02-13_0322.jpg"/>
          <p:cNvPicPr>
            <a:picLocks noChangeAspect="1"/>
          </p:cNvPicPr>
          <p:nvPr/>
        </p:nvPicPr>
        <p:blipFill>
          <a:blip r:embed="rId2"/>
          <a:stretch>
            <a:fillRect/>
          </a:stretch>
        </p:blipFill>
        <p:spPr>
          <a:xfrm>
            <a:off x="0" y="0"/>
            <a:ext cx="9144000" cy="5143500"/>
          </a:xfrm>
          <a:prstGeom prst="rect">
            <a:avLst/>
          </a:prstGeom>
          <a:ln w="12700">
            <a:miter lim="400000"/>
          </a:ln>
        </p:spPr>
      </p:pic>
      <p:sp>
        <p:nvSpPr>
          <p:cNvPr id="100" name="Rectangle"/>
          <p:cNvSpPr/>
          <p:nvPr/>
        </p:nvSpPr>
        <p:spPr>
          <a:xfrm>
            <a:off x="0" y="-1"/>
            <a:ext cx="4462463" cy="5143502"/>
          </a:xfrm>
          <a:prstGeom prst="rect">
            <a:avLst/>
          </a:prstGeom>
          <a:solidFill>
            <a:srgbClr val="4F639B">
              <a:alpha val="87841"/>
            </a:srgbClr>
          </a:solidFill>
          <a:ln w="12700">
            <a:miter lim="400000"/>
          </a:ln>
        </p:spPr>
        <p:txBody>
          <a:bodyPr lIns="45719" rIns="45719" anchor="ctr"/>
          <a:lstStyle/>
          <a:p>
            <a:pPr algn="ctr">
              <a:defRPr sz="1200">
                <a:solidFill>
                  <a:srgbClr val="48A235"/>
                </a:solidFill>
              </a:defRPr>
            </a:pPr>
            <a:endParaRPr/>
          </a:p>
        </p:txBody>
      </p:sp>
      <p:pic>
        <p:nvPicPr>
          <p:cNvPr id="101" name="NMC Primary Logo-01.png" descr="NMC Primary Logo-01.png"/>
          <p:cNvPicPr>
            <a:picLocks noChangeAspect="1"/>
          </p:cNvPicPr>
          <p:nvPr/>
        </p:nvPicPr>
        <p:blipFill>
          <a:blip r:embed="rId3"/>
          <a:stretch>
            <a:fillRect/>
          </a:stretch>
        </p:blipFill>
        <p:spPr>
          <a:xfrm>
            <a:off x="7273925" y="457200"/>
            <a:ext cx="1450975" cy="714375"/>
          </a:xfrm>
          <a:prstGeom prst="rect">
            <a:avLst/>
          </a:prstGeom>
          <a:ln w="12700">
            <a:miter lim="400000"/>
          </a:ln>
        </p:spPr>
      </p:pic>
      <p:sp>
        <p:nvSpPr>
          <p:cNvPr id="102" name="Title Text"/>
          <p:cNvSpPr txBox="1">
            <a:spLocks noGrp="1"/>
          </p:cNvSpPr>
          <p:nvPr>
            <p:ph type="title"/>
          </p:nvPr>
        </p:nvSpPr>
        <p:spPr>
          <a:xfrm>
            <a:off x="457200" y="360362"/>
            <a:ext cx="6618288" cy="857251"/>
          </a:xfrm>
          <a:prstGeom prst="rect">
            <a:avLst/>
          </a:prstGeom>
        </p:spPr>
        <p:txBody>
          <a:bodyPr>
            <a:normAutofit/>
          </a:bodyPr>
          <a:lstStyle/>
          <a:p>
            <a:r>
              <a:t>Title Text</a:t>
            </a:r>
          </a:p>
        </p:txBody>
      </p:sp>
      <p:sp>
        <p:nvSpPr>
          <p:cNvPr id="103" name="Body Level One…"/>
          <p:cNvSpPr txBox="1">
            <a:spLocks noGrp="1"/>
          </p:cNvSpPr>
          <p:nvPr>
            <p:ph type="body" idx="1"/>
          </p:nvPr>
        </p:nvSpPr>
        <p:spPr>
          <a:xfrm>
            <a:off x="457200" y="1433512"/>
            <a:ext cx="8174038" cy="31607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04" name="Slide Number"/>
          <p:cNvSpPr txBox="1">
            <a:spLocks noGrp="1"/>
          </p:cNvSpPr>
          <p:nvPr>
            <p:ph type="sldNum" sz="quarter" idx="2"/>
          </p:nvPr>
        </p:nvSpPr>
        <p:spPr>
          <a:xfrm>
            <a:off x="6279548" y="4635137"/>
            <a:ext cx="273652" cy="264251"/>
          </a:xfrm>
          <a:prstGeom prst="rect">
            <a:avLst/>
          </a:prstGeom>
        </p:spPr>
        <p:txBody>
          <a:bodyPr lIns="45718" tIns="45718" rIns="45718" bIns="45718" anchor="ctr"/>
          <a:lstStyle>
            <a:lvl1pPr>
              <a:lnSpc>
                <a:spcPct val="100000"/>
              </a:lnSpc>
              <a:defRPr sz="1200" b="0">
                <a:solidFill>
                  <a:srgbClr val="000000"/>
                </a:solidFill>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theme" Target="../theme/theme1.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image" Target="../media/image1.jpe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61" Type="http://schemas.openxmlformats.org/officeDocument/2006/relationships/slideLayout" Target="../slideLayouts/slideLayout61.xml"/><Relationship Id="rId82"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 left.JPG" descr="Image left.JPG"/>
          <p:cNvPicPr>
            <a:picLocks noChangeAspect="1"/>
          </p:cNvPicPr>
          <p:nvPr/>
        </p:nvPicPr>
        <p:blipFill>
          <a:blip r:embed="rId85"/>
          <a:stretch>
            <a:fillRect/>
          </a:stretch>
        </p:blipFill>
        <p:spPr>
          <a:xfrm>
            <a:off x="0" y="0"/>
            <a:ext cx="3121025" cy="5143500"/>
          </a:xfrm>
          <a:prstGeom prst="rect">
            <a:avLst/>
          </a:prstGeom>
          <a:ln w="12700">
            <a:miter lim="400000"/>
          </a:ln>
        </p:spPr>
      </p:pic>
      <p:sp>
        <p:nvSpPr>
          <p:cNvPr id="3" name="Rectangle"/>
          <p:cNvSpPr/>
          <p:nvPr/>
        </p:nvSpPr>
        <p:spPr>
          <a:xfrm rot="5400000">
            <a:off x="8572500" y="4419600"/>
            <a:ext cx="177800" cy="965200"/>
          </a:xfrm>
          <a:prstGeom prst="rect">
            <a:avLst/>
          </a:prstGeom>
          <a:solidFill>
            <a:srgbClr val="D95427"/>
          </a:solidFill>
          <a:ln w="12700">
            <a:miter lim="400000"/>
          </a:ln>
        </p:spPr>
        <p:txBody>
          <a:bodyPr lIns="45719" rIns="45719" anchor="ctr"/>
          <a:lstStyle/>
          <a:p>
            <a:pPr algn="ctr">
              <a:defRPr>
                <a:solidFill>
                  <a:srgbClr val="FFFFFF"/>
                </a:solidFill>
                <a:latin typeface="+mj-lt"/>
                <a:ea typeface="+mj-ea"/>
                <a:cs typeface="+mj-cs"/>
                <a:sym typeface="Calibri"/>
              </a:defRPr>
            </a:pPr>
            <a:endParaRPr/>
          </a:p>
        </p:txBody>
      </p:sp>
      <p:sp>
        <p:nvSpPr>
          <p:cNvPr id="4" name="Rectangle"/>
          <p:cNvSpPr/>
          <p:nvPr/>
        </p:nvSpPr>
        <p:spPr>
          <a:xfrm>
            <a:off x="0" y="-1"/>
            <a:ext cx="495300" cy="5143502"/>
          </a:xfrm>
          <a:prstGeom prst="rect">
            <a:avLst/>
          </a:prstGeom>
          <a:solidFill>
            <a:srgbClr val="D95427">
              <a:alpha val="78038"/>
            </a:srgbClr>
          </a:solidFill>
          <a:ln w="12700">
            <a:miter lim="400000"/>
          </a:ln>
        </p:spPr>
        <p:txBody>
          <a:bodyPr lIns="45719" rIns="45719" anchor="ctr"/>
          <a:lstStyle/>
          <a:p>
            <a:pPr algn="ctr">
              <a:defRPr>
                <a:solidFill>
                  <a:srgbClr val="FFFFFF"/>
                </a:solidFill>
                <a:latin typeface="+mj-lt"/>
                <a:ea typeface="+mj-ea"/>
                <a:cs typeface="+mj-cs"/>
                <a:sym typeface="Calibri"/>
              </a:defRPr>
            </a:pPr>
            <a:endParaRPr/>
          </a:p>
        </p:txBody>
      </p:sp>
      <p:pic>
        <p:nvPicPr>
          <p:cNvPr id="5" name="NMC Primary Logo-01.png" descr="NMC Primary Logo-01.png"/>
          <p:cNvPicPr>
            <a:picLocks noChangeAspect="1"/>
          </p:cNvPicPr>
          <p:nvPr/>
        </p:nvPicPr>
        <p:blipFill>
          <a:blip r:embed="rId86"/>
          <a:stretch>
            <a:fillRect/>
          </a:stretch>
        </p:blipFill>
        <p:spPr>
          <a:xfrm>
            <a:off x="7894637" y="330200"/>
            <a:ext cx="960438" cy="471488"/>
          </a:xfrm>
          <a:prstGeom prst="rect">
            <a:avLst/>
          </a:prstGeom>
          <a:ln w="12700">
            <a:miter lim="400000"/>
          </a:ln>
        </p:spPr>
      </p:pic>
      <p:sp>
        <p:nvSpPr>
          <p:cNvPr id="6" name="Slide Number"/>
          <p:cNvSpPr txBox="1">
            <a:spLocks noGrp="1"/>
          </p:cNvSpPr>
          <p:nvPr>
            <p:ph type="sldNum" sz="quarter" idx="2"/>
          </p:nvPr>
        </p:nvSpPr>
        <p:spPr>
          <a:xfrm>
            <a:off x="8315984" y="4813300"/>
            <a:ext cx="245404" cy="199634"/>
          </a:xfrm>
          <a:prstGeom prst="rect">
            <a:avLst/>
          </a:prstGeom>
          <a:ln w="12700">
            <a:miter lim="400000"/>
          </a:ln>
        </p:spPr>
        <p:txBody>
          <a:bodyPr wrap="none" lIns="45719" rIns="45719">
            <a:spAutoFit/>
          </a:bodyPr>
          <a:lstStyle>
            <a:lvl1pPr algn="r">
              <a:lnSpc>
                <a:spcPts val="800"/>
              </a:lnSpc>
              <a:defRPr sz="1000" b="1">
                <a:solidFill>
                  <a:srgbClr val="FFFFFF"/>
                </a:solidFill>
              </a:defRPr>
            </a:lvl1pPr>
          </a:lstStyle>
          <a:p>
            <a:fld id="{86CB4B4D-7CA3-9044-876B-883B54F8677D}" type="slidenum">
              <a:t>‹#›</a:t>
            </a:fld>
            <a:endParaRPr/>
          </a:p>
        </p:txBody>
      </p:sp>
      <p:sp>
        <p:nvSpPr>
          <p:cNvPr id="7" name="Title Text"/>
          <p:cNvSpPr txBox="1">
            <a:spLocks noGrp="1"/>
          </p:cNvSpPr>
          <p:nvPr>
            <p:ph type="title"/>
          </p:nvPr>
        </p:nvSpPr>
        <p:spPr>
          <a:xfrm>
            <a:off x="457200" y="69056"/>
            <a:ext cx="8229600" cy="11310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lstStyle/>
          <a:p>
            <a:r>
              <a:t>Title Text</a:t>
            </a:r>
          </a:p>
        </p:txBody>
      </p:sp>
      <p:sp>
        <p:nvSpPr>
          <p:cNvPr id="8" name="Body Level One…"/>
          <p:cNvSpPr txBox="1">
            <a:spLocks noGrp="1"/>
          </p:cNvSpPr>
          <p:nvPr>
            <p:ph type="body" idx="1"/>
          </p:nvPr>
        </p:nvSpPr>
        <p:spPr>
          <a:xfrm>
            <a:off x="457200" y="1200150"/>
            <a:ext cx="8229600" cy="39433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3" r:id="rId74"/>
    <p:sldLayoutId id="2147483724" r:id="rId75"/>
    <p:sldLayoutId id="2147483725" r:id="rId76"/>
    <p:sldLayoutId id="2147483726" r:id="rId77"/>
    <p:sldLayoutId id="2147483727" r:id="rId78"/>
    <p:sldLayoutId id="2147483728" r:id="rId79"/>
    <p:sldLayoutId id="2147483729" r:id="rId80"/>
    <p:sldLayoutId id="2147483730" r:id="rId81"/>
    <p:sldLayoutId id="2147483731" r:id="rId82"/>
    <p:sldLayoutId id="2147483732" r:id="rId83"/>
  </p:sldLayoutIdLst>
  <p:transition spd="med"/>
  <p:txStyles>
    <p:titleStyle>
      <a:lvl1pPr marL="0" marR="0" indent="0" algn="l" defTabSz="457200" rtl="0" latinLnBrk="0">
        <a:lnSpc>
          <a:spcPct val="100000"/>
        </a:lnSpc>
        <a:spcBef>
          <a:spcPts val="0"/>
        </a:spcBef>
        <a:spcAft>
          <a:spcPts val="0"/>
        </a:spcAft>
        <a:buClrTx/>
        <a:buSzTx/>
        <a:buFontTx/>
        <a:buNone/>
        <a:tabLst/>
        <a:defRPr sz="4400" b="1" i="0" u="none" strike="noStrike" cap="none" spc="0" baseline="0">
          <a:solidFill>
            <a:srgbClr val="4C5F93"/>
          </a:solidFill>
          <a:uFillTx/>
          <a:latin typeface="Arial"/>
          <a:ea typeface="Arial"/>
          <a:cs typeface="Arial"/>
          <a:sym typeface="Arial"/>
        </a:defRPr>
      </a:lvl1pPr>
      <a:lvl2pPr marL="0" marR="0" indent="0" algn="l" defTabSz="457200" rtl="0" latinLnBrk="0">
        <a:lnSpc>
          <a:spcPct val="100000"/>
        </a:lnSpc>
        <a:spcBef>
          <a:spcPts val="0"/>
        </a:spcBef>
        <a:spcAft>
          <a:spcPts val="0"/>
        </a:spcAft>
        <a:buClrTx/>
        <a:buSzTx/>
        <a:buFontTx/>
        <a:buNone/>
        <a:tabLst/>
        <a:defRPr sz="4400" b="1" i="0" u="none" strike="noStrike" cap="none" spc="0" baseline="0">
          <a:solidFill>
            <a:srgbClr val="4C5F93"/>
          </a:solidFill>
          <a:uFillTx/>
          <a:latin typeface="Arial"/>
          <a:ea typeface="Arial"/>
          <a:cs typeface="Arial"/>
          <a:sym typeface="Arial"/>
        </a:defRPr>
      </a:lvl2pPr>
      <a:lvl3pPr marL="0" marR="0" indent="0" algn="l" defTabSz="457200" rtl="0" latinLnBrk="0">
        <a:lnSpc>
          <a:spcPct val="100000"/>
        </a:lnSpc>
        <a:spcBef>
          <a:spcPts val="0"/>
        </a:spcBef>
        <a:spcAft>
          <a:spcPts val="0"/>
        </a:spcAft>
        <a:buClrTx/>
        <a:buSzTx/>
        <a:buFontTx/>
        <a:buNone/>
        <a:tabLst/>
        <a:defRPr sz="4400" b="1" i="0" u="none" strike="noStrike" cap="none" spc="0" baseline="0">
          <a:solidFill>
            <a:srgbClr val="4C5F93"/>
          </a:solidFill>
          <a:uFillTx/>
          <a:latin typeface="Arial"/>
          <a:ea typeface="Arial"/>
          <a:cs typeface="Arial"/>
          <a:sym typeface="Arial"/>
        </a:defRPr>
      </a:lvl3pPr>
      <a:lvl4pPr marL="0" marR="0" indent="0" algn="l" defTabSz="457200" rtl="0" latinLnBrk="0">
        <a:lnSpc>
          <a:spcPct val="100000"/>
        </a:lnSpc>
        <a:spcBef>
          <a:spcPts val="0"/>
        </a:spcBef>
        <a:spcAft>
          <a:spcPts val="0"/>
        </a:spcAft>
        <a:buClrTx/>
        <a:buSzTx/>
        <a:buFontTx/>
        <a:buNone/>
        <a:tabLst/>
        <a:defRPr sz="4400" b="1" i="0" u="none" strike="noStrike" cap="none" spc="0" baseline="0">
          <a:solidFill>
            <a:srgbClr val="4C5F93"/>
          </a:solidFill>
          <a:uFillTx/>
          <a:latin typeface="Arial"/>
          <a:ea typeface="Arial"/>
          <a:cs typeface="Arial"/>
          <a:sym typeface="Arial"/>
        </a:defRPr>
      </a:lvl4pPr>
      <a:lvl5pPr marL="0" marR="0" indent="0" algn="l" defTabSz="457200" rtl="0" latinLnBrk="0">
        <a:lnSpc>
          <a:spcPct val="100000"/>
        </a:lnSpc>
        <a:spcBef>
          <a:spcPts val="0"/>
        </a:spcBef>
        <a:spcAft>
          <a:spcPts val="0"/>
        </a:spcAft>
        <a:buClrTx/>
        <a:buSzTx/>
        <a:buFontTx/>
        <a:buNone/>
        <a:tabLst/>
        <a:defRPr sz="4400" b="1" i="0" u="none" strike="noStrike" cap="none" spc="0" baseline="0">
          <a:solidFill>
            <a:srgbClr val="4C5F93"/>
          </a:solidFill>
          <a:uFillTx/>
          <a:latin typeface="Arial"/>
          <a:ea typeface="Arial"/>
          <a:cs typeface="Arial"/>
          <a:sym typeface="Arial"/>
        </a:defRPr>
      </a:lvl5pPr>
      <a:lvl6pPr marL="0" marR="0" indent="457200" algn="l" defTabSz="457200" rtl="0" latinLnBrk="0">
        <a:lnSpc>
          <a:spcPct val="100000"/>
        </a:lnSpc>
        <a:spcBef>
          <a:spcPts val="0"/>
        </a:spcBef>
        <a:spcAft>
          <a:spcPts val="0"/>
        </a:spcAft>
        <a:buClrTx/>
        <a:buSzTx/>
        <a:buFontTx/>
        <a:buNone/>
        <a:tabLst/>
        <a:defRPr sz="4400" b="1" i="0" u="none" strike="noStrike" cap="none" spc="0" baseline="0">
          <a:solidFill>
            <a:srgbClr val="4C5F93"/>
          </a:solidFill>
          <a:uFillTx/>
          <a:latin typeface="Arial"/>
          <a:ea typeface="Arial"/>
          <a:cs typeface="Arial"/>
          <a:sym typeface="Arial"/>
        </a:defRPr>
      </a:lvl6pPr>
      <a:lvl7pPr marL="0" marR="0" indent="914400" algn="l" defTabSz="457200" rtl="0" latinLnBrk="0">
        <a:lnSpc>
          <a:spcPct val="100000"/>
        </a:lnSpc>
        <a:spcBef>
          <a:spcPts val="0"/>
        </a:spcBef>
        <a:spcAft>
          <a:spcPts val="0"/>
        </a:spcAft>
        <a:buClrTx/>
        <a:buSzTx/>
        <a:buFontTx/>
        <a:buNone/>
        <a:tabLst/>
        <a:defRPr sz="4400" b="1" i="0" u="none" strike="noStrike" cap="none" spc="0" baseline="0">
          <a:solidFill>
            <a:srgbClr val="4C5F93"/>
          </a:solidFill>
          <a:uFillTx/>
          <a:latin typeface="Arial"/>
          <a:ea typeface="Arial"/>
          <a:cs typeface="Arial"/>
          <a:sym typeface="Arial"/>
        </a:defRPr>
      </a:lvl7pPr>
      <a:lvl8pPr marL="0" marR="0" indent="1371600" algn="l" defTabSz="457200" rtl="0" latinLnBrk="0">
        <a:lnSpc>
          <a:spcPct val="100000"/>
        </a:lnSpc>
        <a:spcBef>
          <a:spcPts val="0"/>
        </a:spcBef>
        <a:spcAft>
          <a:spcPts val="0"/>
        </a:spcAft>
        <a:buClrTx/>
        <a:buSzTx/>
        <a:buFontTx/>
        <a:buNone/>
        <a:tabLst/>
        <a:defRPr sz="4400" b="1" i="0" u="none" strike="noStrike" cap="none" spc="0" baseline="0">
          <a:solidFill>
            <a:srgbClr val="4C5F93"/>
          </a:solidFill>
          <a:uFillTx/>
          <a:latin typeface="Arial"/>
          <a:ea typeface="Arial"/>
          <a:cs typeface="Arial"/>
          <a:sym typeface="Arial"/>
        </a:defRPr>
      </a:lvl8pPr>
      <a:lvl9pPr marL="0" marR="0" indent="1828800" algn="l" defTabSz="457200" rtl="0" latinLnBrk="0">
        <a:lnSpc>
          <a:spcPct val="100000"/>
        </a:lnSpc>
        <a:spcBef>
          <a:spcPts val="0"/>
        </a:spcBef>
        <a:spcAft>
          <a:spcPts val="0"/>
        </a:spcAft>
        <a:buClrTx/>
        <a:buSzTx/>
        <a:buFontTx/>
        <a:buNone/>
        <a:tabLst/>
        <a:defRPr sz="4400" b="1" i="0" u="none" strike="noStrike" cap="none" spc="0" baseline="0">
          <a:solidFill>
            <a:srgbClr val="4C5F93"/>
          </a:solidFill>
          <a:uFillTx/>
          <a:latin typeface="Arial"/>
          <a:ea typeface="Arial"/>
          <a:cs typeface="Arial"/>
          <a:sym typeface="Arial"/>
        </a:defRPr>
      </a:lvl9pPr>
    </p:titleStyle>
    <p:bodyStyle>
      <a:lvl1pPr marL="0" marR="0" indent="0" algn="l" defTabSz="457200" rtl="0" latinLnBrk="0">
        <a:lnSpc>
          <a:spcPct val="100000"/>
        </a:lnSpc>
        <a:spcBef>
          <a:spcPts val="300"/>
        </a:spcBef>
        <a:spcAft>
          <a:spcPts val="0"/>
        </a:spcAft>
        <a:buClrTx/>
        <a:buSzTx/>
        <a:buFontTx/>
        <a:buNone/>
        <a:tabLst/>
        <a:defRPr sz="1400" b="0" i="0" u="none" strike="noStrike" cap="none" spc="0" baseline="0">
          <a:solidFill>
            <a:srgbClr val="000000"/>
          </a:solidFill>
          <a:uFillTx/>
          <a:latin typeface="Arial"/>
          <a:ea typeface="Arial"/>
          <a:cs typeface="Arial"/>
          <a:sym typeface="Arial"/>
        </a:defRPr>
      </a:lvl1pPr>
      <a:lvl2pPr marL="203023" marR="0" indent="-95073" algn="l" defTabSz="457200" rtl="0" latinLnBrk="0">
        <a:lnSpc>
          <a:spcPct val="100000"/>
        </a:lnSpc>
        <a:spcBef>
          <a:spcPts val="300"/>
        </a:spcBef>
        <a:spcAft>
          <a:spcPts val="0"/>
        </a:spcAft>
        <a:buClrTx/>
        <a:buSzPct val="100000"/>
        <a:buFontTx/>
        <a:buChar char="•"/>
        <a:tabLst/>
        <a:defRPr sz="1400" b="0" i="0" u="none" strike="noStrike" cap="none" spc="0" baseline="0">
          <a:solidFill>
            <a:srgbClr val="000000"/>
          </a:solidFill>
          <a:uFillTx/>
          <a:latin typeface="Arial"/>
          <a:ea typeface="Arial"/>
          <a:cs typeface="Arial"/>
          <a:sym typeface="Arial"/>
        </a:defRPr>
      </a:lvl2pPr>
      <a:lvl3pPr marL="349955" marR="0" indent="-75318" algn="l" defTabSz="457200" rtl="0" latinLnBrk="0">
        <a:lnSpc>
          <a:spcPct val="100000"/>
        </a:lnSpc>
        <a:spcBef>
          <a:spcPts val="300"/>
        </a:spcBef>
        <a:spcAft>
          <a:spcPts val="0"/>
        </a:spcAft>
        <a:buClrTx/>
        <a:buSzPct val="100000"/>
        <a:buFontTx/>
        <a:buChar char="•"/>
        <a:tabLst/>
        <a:defRPr sz="1400" b="0" i="0" u="none" strike="noStrike" cap="none" spc="0" baseline="0">
          <a:solidFill>
            <a:srgbClr val="000000"/>
          </a:solidFill>
          <a:uFillTx/>
          <a:latin typeface="Arial"/>
          <a:ea typeface="Arial"/>
          <a:cs typeface="Arial"/>
          <a:sym typeface="Arial"/>
        </a:defRPr>
      </a:lvl3pPr>
      <a:lvl4pPr marL="0" marR="0" indent="0" algn="l" defTabSz="457200" rtl="0" latinLnBrk="0">
        <a:lnSpc>
          <a:spcPct val="100000"/>
        </a:lnSpc>
        <a:spcBef>
          <a:spcPts val="300"/>
        </a:spcBef>
        <a:spcAft>
          <a:spcPts val="0"/>
        </a:spcAft>
        <a:buClrTx/>
        <a:buSzTx/>
        <a:buFontTx/>
        <a:buNone/>
        <a:tabLst/>
        <a:defRPr sz="1400" b="0" i="0" u="none" strike="noStrike" cap="none" spc="0" baseline="0">
          <a:solidFill>
            <a:srgbClr val="000000"/>
          </a:solidFill>
          <a:uFillTx/>
          <a:latin typeface="Arial"/>
          <a:ea typeface="Arial"/>
          <a:cs typeface="Arial"/>
          <a:sym typeface="Arial"/>
        </a:defRPr>
      </a:lvl4pPr>
      <a:lvl5pPr marL="0" marR="0" indent="0" algn="l" defTabSz="457200" rtl="0" latinLnBrk="0">
        <a:lnSpc>
          <a:spcPct val="100000"/>
        </a:lnSpc>
        <a:spcBef>
          <a:spcPts val="300"/>
        </a:spcBef>
        <a:spcAft>
          <a:spcPts val="0"/>
        </a:spcAft>
        <a:buClrTx/>
        <a:buSzTx/>
        <a:buFontTx/>
        <a:buNone/>
        <a:tabLst/>
        <a:defRPr sz="1400" b="0" i="0" u="none" strike="noStrike" cap="none" spc="0" baseline="0">
          <a:solidFill>
            <a:srgbClr val="000000"/>
          </a:solidFill>
          <a:uFillTx/>
          <a:latin typeface="Arial"/>
          <a:ea typeface="Arial"/>
          <a:cs typeface="Arial"/>
          <a:sym typeface="Arial"/>
        </a:defRPr>
      </a:lvl5pPr>
      <a:lvl6pPr marL="0" marR="0" indent="457200" algn="l" defTabSz="457200" rtl="0" latinLnBrk="0">
        <a:lnSpc>
          <a:spcPct val="100000"/>
        </a:lnSpc>
        <a:spcBef>
          <a:spcPts val="300"/>
        </a:spcBef>
        <a:spcAft>
          <a:spcPts val="0"/>
        </a:spcAft>
        <a:buClrTx/>
        <a:buSzTx/>
        <a:buFontTx/>
        <a:buNone/>
        <a:tabLst/>
        <a:defRPr sz="1400" b="0" i="0" u="none" strike="noStrike" cap="none" spc="0" baseline="0">
          <a:solidFill>
            <a:srgbClr val="000000"/>
          </a:solidFill>
          <a:uFillTx/>
          <a:latin typeface="Arial"/>
          <a:ea typeface="Arial"/>
          <a:cs typeface="Arial"/>
          <a:sym typeface="Arial"/>
        </a:defRPr>
      </a:lvl6pPr>
      <a:lvl7pPr marL="0" marR="0" indent="914400" algn="l" defTabSz="457200" rtl="0" latinLnBrk="0">
        <a:lnSpc>
          <a:spcPct val="100000"/>
        </a:lnSpc>
        <a:spcBef>
          <a:spcPts val="300"/>
        </a:spcBef>
        <a:spcAft>
          <a:spcPts val="0"/>
        </a:spcAft>
        <a:buClrTx/>
        <a:buSzTx/>
        <a:buFontTx/>
        <a:buNone/>
        <a:tabLst/>
        <a:defRPr sz="1400" b="0" i="0" u="none" strike="noStrike" cap="none" spc="0" baseline="0">
          <a:solidFill>
            <a:srgbClr val="000000"/>
          </a:solidFill>
          <a:uFillTx/>
          <a:latin typeface="Arial"/>
          <a:ea typeface="Arial"/>
          <a:cs typeface="Arial"/>
          <a:sym typeface="Arial"/>
        </a:defRPr>
      </a:lvl7pPr>
      <a:lvl8pPr marL="0" marR="0" indent="1371600" algn="l" defTabSz="457200" rtl="0" latinLnBrk="0">
        <a:lnSpc>
          <a:spcPct val="100000"/>
        </a:lnSpc>
        <a:spcBef>
          <a:spcPts val="300"/>
        </a:spcBef>
        <a:spcAft>
          <a:spcPts val="0"/>
        </a:spcAft>
        <a:buClrTx/>
        <a:buSzTx/>
        <a:buFontTx/>
        <a:buNone/>
        <a:tabLst/>
        <a:defRPr sz="1400" b="0" i="0" u="none" strike="noStrike" cap="none" spc="0" baseline="0">
          <a:solidFill>
            <a:srgbClr val="000000"/>
          </a:solidFill>
          <a:uFillTx/>
          <a:latin typeface="Arial"/>
          <a:ea typeface="Arial"/>
          <a:cs typeface="Arial"/>
          <a:sym typeface="Arial"/>
        </a:defRPr>
      </a:lvl8pPr>
      <a:lvl9pPr marL="0" marR="0" indent="1828800" algn="l" defTabSz="457200" rtl="0" latinLnBrk="0">
        <a:lnSpc>
          <a:spcPct val="100000"/>
        </a:lnSpc>
        <a:spcBef>
          <a:spcPts val="300"/>
        </a:spcBef>
        <a:spcAft>
          <a:spcPts val="0"/>
        </a:spcAft>
        <a:buClrTx/>
        <a:buSzTx/>
        <a:buFontTx/>
        <a:buNone/>
        <a:tabLst/>
        <a:defRPr sz="1400" b="0" i="0" u="none" strike="noStrike" cap="none" spc="0" baseline="0">
          <a:solidFill>
            <a:srgbClr val="000000"/>
          </a:solidFill>
          <a:uFillTx/>
          <a:latin typeface="Arial"/>
          <a:ea typeface="Arial"/>
          <a:cs typeface="Arial"/>
          <a:sym typeface="Arial"/>
        </a:defRPr>
      </a:lvl9pPr>
    </p:bodyStyle>
    <p:otherStyle>
      <a:lvl1pPr marL="0" marR="0" indent="0" algn="r" defTabSz="457200" rtl="0" latinLnBrk="0">
        <a:lnSpc>
          <a:spcPts val="800"/>
        </a:lnSpc>
        <a:spcBef>
          <a:spcPts val="0"/>
        </a:spcBef>
        <a:spcAft>
          <a:spcPts val="0"/>
        </a:spcAft>
        <a:buClrTx/>
        <a:buSzTx/>
        <a:buFontTx/>
        <a:buNone/>
        <a:tabLst/>
        <a:defRPr sz="1000" b="1" i="0" u="none" strike="noStrike" cap="none" spc="0" baseline="0">
          <a:solidFill>
            <a:schemeClr val="tx1"/>
          </a:solidFill>
          <a:uFillTx/>
          <a:latin typeface="+mn-lt"/>
          <a:ea typeface="+mn-ea"/>
          <a:cs typeface="+mn-cs"/>
          <a:sym typeface="Arial"/>
        </a:defRPr>
      </a:lvl1pPr>
      <a:lvl2pPr marL="0" marR="0" indent="0" algn="r" defTabSz="457200" rtl="0" latinLnBrk="0">
        <a:lnSpc>
          <a:spcPts val="800"/>
        </a:lnSpc>
        <a:spcBef>
          <a:spcPts val="0"/>
        </a:spcBef>
        <a:spcAft>
          <a:spcPts val="0"/>
        </a:spcAft>
        <a:buClrTx/>
        <a:buSzTx/>
        <a:buFontTx/>
        <a:buNone/>
        <a:tabLst/>
        <a:defRPr sz="1000" b="1" i="0" u="none" strike="noStrike" cap="none" spc="0" baseline="0">
          <a:solidFill>
            <a:schemeClr val="tx1"/>
          </a:solidFill>
          <a:uFillTx/>
          <a:latin typeface="+mn-lt"/>
          <a:ea typeface="+mn-ea"/>
          <a:cs typeface="+mn-cs"/>
          <a:sym typeface="Arial"/>
        </a:defRPr>
      </a:lvl2pPr>
      <a:lvl3pPr marL="0" marR="0" indent="0" algn="r" defTabSz="457200" rtl="0" latinLnBrk="0">
        <a:lnSpc>
          <a:spcPts val="800"/>
        </a:lnSpc>
        <a:spcBef>
          <a:spcPts val="0"/>
        </a:spcBef>
        <a:spcAft>
          <a:spcPts val="0"/>
        </a:spcAft>
        <a:buClrTx/>
        <a:buSzTx/>
        <a:buFontTx/>
        <a:buNone/>
        <a:tabLst/>
        <a:defRPr sz="1000" b="1" i="0" u="none" strike="noStrike" cap="none" spc="0" baseline="0">
          <a:solidFill>
            <a:schemeClr val="tx1"/>
          </a:solidFill>
          <a:uFillTx/>
          <a:latin typeface="+mn-lt"/>
          <a:ea typeface="+mn-ea"/>
          <a:cs typeface="+mn-cs"/>
          <a:sym typeface="Arial"/>
        </a:defRPr>
      </a:lvl3pPr>
      <a:lvl4pPr marL="0" marR="0" indent="0" algn="r" defTabSz="457200" rtl="0" latinLnBrk="0">
        <a:lnSpc>
          <a:spcPts val="800"/>
        </a:lnSpc>
        <a:spcBef>
          <a:spcPts val="0"/>
        </a:spcBef>
        <a:spcAft>
          <a:spcPts val="0"/>
        </a:spcAft>
        <a:buClrTx/>
        <a:buSzTx/>
        <a:buFontTx/>
        <a:buNone/>
        <a:tabLst/>
        <a:defRPr sz="1000" b="1" i="0" u="none" strike="noStrike" cap="none" spc="0" baseline="0">
          <a:solidFill>
            <a:schemeClr val="tx1"/>
          </a:solidFill>
          <a:uFillTx/>
          <a:latin typeface="+mn-lt"/>
          <a:ea typeface="+mn-ea"/>
          <a:cs typeface="+mn-cs"/>
          <a:sym typeface="Arial"/>
        </a:defRPr>
      </a:lvl4pPr>
      <a:lvl5pPr marL="0" marR="0" indent="0" algn="r" defTabSz="457200" rtl="0" latinLnBrk="0">
        <a:lnSpc>
          <a:spcPts val="800"/>
        </a:lnSpc>
        <a:spcBef>
          <a:spcPts val="0"/>
        </a:spcBef>
        <a:spcAft>
          <a:spcPts val="0"/>
        </a:spcAft>
        <a:buClrTx/>
        <a:buSzTx/>
        <a:buFontTx/>
        <a:buNone/>
        <a:tabLst/>
        <a:defRPr sz="1000" b="1" i="0" u="none" strike="noStrike" cap="none" spc="0" baseline="0">
          <a:solidFill>
            <a:schemeClr val="tx1"/>
          </a:solidFill>
          <a:uFillTx/>
          <a:latin typeface="+mn-lt"/>
          <a:ea typeface="+mn-ea"/>
          <a:cs typeface="+mn-cs"/>
          <a:sym typeface="Arial"/>
        </a:defRPr>
      </a:lvl5pPr>
      <a:lvl6pPr marL="0" marR="0" indent="0" algn="r" defTabSz="457200" rtl="0" latinLnBrk="0">
        <a:lnSpc>
          <a:spcPts val="800"/>
        </a:lnSpc>
        <a:spcBef>
          <a:spcPts val="0"/>
        </a:spcBef>
        <a:spcAft>
          <a:spcPts val="0"/>
        </a:spcAft>
        <a:buClrTx/>
        <a:buSzTx/>
        <a:buFontTx/>
        <a:buNone/>
        <a:tabLst/>
        <a:defRPr sz="1000" b="1" i="0" u="none" strike="noStrike" cap="none" spc="0" baseline="0">
          <a:solidFill>
            <a:schemeClr val="tx1"/>
          </a:solidFill>
          <a:uFillTx/>
          <a:latin typeface="+mn-lt"/>
          <a:ea typeface="+mn-ea"/>
          <a:cs typeface="+mn-cs"/>
          <a:sym typeface="Arial"/>
        </a:defRPr>
      </a:lvl6pPr>
      <a:lvl7pPr marL="0" marR="0" indent="0" algn="r" defTabSz="457200" rtl="0" latinLnBrk="0">
        <a:lnSpc>
          <a:spcPts val="800"/>
        </a:lnSpc>
        <a:spcBef>
          <a:spcPts val="0"/>
        </a:spcBef>
        <a:spcAft>
          <a:spcPts val="0"/>
        </a:spcAft>
        <a:buClrTx/>
        <a:buSzTx/>
        <a:buFontTx/>
        <a:buNone/>
        <a:tabLst/>
        <a:defRPr sz="1000" b="1" i="0" u="none" strike="noStrike" cap="none" spc="0" baseline="0">
          <a:solidFill>
            <a:schemeClr val="tx1"/>
          </a:solidFill>
          <a:uFillTx/>
          <a:latin typeface="+mn-lt"/>
          <a:ea typeface="+mn-ea"/>
          <a:cs typeface="+mn-cs"/>
          <a:sym typeface="Arial"/>
        </a:defRPr>
      </a:lvl7pPr>
      <a:lvl8pPr marL="0" marR="0" indent="0" algn="r" defTabSz="457200" rtl="0" latinLnBrk="0">
        <a:lnSpc>
          <a:spcPts val="800"/>
        </a:lnSpc>
        <a:spcBef>
          <a:spcPts val="0"/>
        </a:spcBef>
        <a:spcAft>
          <a:spcPts val="0"/>
        </a:spcAft>
        <a:buClrTx/>
        <a:buSzTx/>
        <a:buFontTx/>
        <a:buNone/>
        <a:tabLst/>
        <a:defRPr sz="1000" b="1" i="0" u="none" strike="noStrike" cap="none" spc="0" baseline="0">
          <a:solidFill>
            <a:schemeClr val="tx1"/>
          </a:solidFill>
          <a:uFillTx/>
          <a:latin typeface="+mn-lt"/>
          <a:ea typeface="+mn-ea"/>
          <a:cs typeface="+mn-cs"/>
          <a:sym typeface="Arial"/>
        </a:defRPr>
      </a:lvl8pPr>
      <a:lvl9pPr marL="0" marR="0" indent="0" algn="r" defTabSz="457200" rtl="0" latinLnBrk="0">
        <a:lnSpc>
          <a:spcPts val="800"/>
        </a:lnSpc>
        <a:spcBef>
          <a:spcPts val="0"/>
        </a:spcBef>
        <a:spcAft>
          <a:spcPts val="0"/>
        </a:spcAft>
        <a:buClrTx/>
        <a:buSzTx/>
        <a:buFontTx/>
        <a:buNone/>
        <a:tabLst/>
        <a:defRPr sz="1000" b="1"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8.xml"/></Relationships>
</file>

<file path=ppt/slides/_rels/slide1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6.tif"/><Relationship Id="rId2" Type="http://schemas.openxmlformats.org/officeDocument/2006/relationships/image" Target="../media/image45.png"/><Relationship Id="rId1" Type="http://schemas.openxmlformats.org/officeDocument/2006/relationships/slideLayout" Target="../slideLayouts/slideLayout8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0.xml"/></Relationships>
</file>

<file path=ppt/slides/_rels/slide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1.xml"/></Relationships>
</file>

<file path=ppt/slides/_rels/slide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62.xml"/></Relationships>
</file>

<file path=ppt/slides/_rels/slide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2.xml"/></Relationships>
</file>

<file path=ppt/slides/_rels/slide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83.xml"/><Relationship Id="rId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 name="The role of the nursing associate: the NMC perspective"/>
          <p:cNvSpPr txBox="1">
            <a:spLocks noGrp="1"/>
          </p:cNvSpPr>
          <p:nvPr>
            <p:ph type="title" idx="4294967295"/>
          </p:nvPr>
        </p:nvSpPr>
        <p:spPr>
          <a:xfrm>
            <a:off x="234950" y="679450"/>
            <a:ext cx="3992563" cy="3011488"/>
          </a:xfrm>
          <a:prstGeom prst="rect">
            <a:avLst/>
          </a:prstGeom>
        </p:spPr>
        <p:txBody>
          <a:bodyPr anchor="t">
            <a:normAutofit/>
          </a:bodyPr>
          <a:lstStyle>
            <a:lvl1pPr>
              <a:defRPr sz="3100">
                <a:solidFill>
                  <a:srgbClr val="FFFFFF"/>
                </a:solidFill>
              </a:defRPr>
            </a:lvl1pPr>
          </a:lstStyle>
          <a:p>
            <a:r>
              <a:rPr sz="4000" dirty="0">
                <a:latin typeface="+mj-lt"/>
              </a:rPr>
              <a:t>The role of the nursing associate: the NMC perspective</a:t>
            </a:r>
          </a:p>
        </p:txBody>
      </p:sp>
      <p:sp>
        <p:nvSpPr>
          <p:cNvPr id="1079" name="3rd May 2022"/>
          <p:cNvSpPr txBox="1">
            <a:spLocks noGrp="1"/>
          </p:cNvSpPr>
          <p:nvPr>
            <p:ph type="body" sz="quarter" idx="4294967295"/>
          </p:nvPr>
        </p:nvSpPr>
        <p:spPr>
          <a:xfrm>
            <a:off x="592137" y="419100"/>
            <a:ext cx="3568701" cy="249238"/>
          </a:xfrm>
          <a:prstGeom prst="rect">
            <a:avLst/>
          </a:prstGeom>
        </p:spPr>
        <p:txBody>
          <a:bodyPr>
            <a:normAutofit/>
          </a:bodyPr>
          <a:lstStyle>
            <a:lvl1pPr defTabSz="365125">
              <a:lnSpc>
                <a:spcPts val="1200"/>
              </a:lnSpc>
              <a:spcBef>
                <a:spcPts val="0"/>
              </a:spcBef>
              <a:defRPr>
                <a:solidFill>
                  <a:srgbClr val="FFFFFF"/>
                </a:solidFill>
              </a:defRPr>
            </a:lvl1pPr>
          </a:lstStyle>
          <a:p>
            <a:endParaRPr dirty="0"/>
          </a:p>
        </p:txBody>
      </p:sp>
      <p:sp>
        <p:nvSpPr>
          <p:cNvPr id="1080" name="Slide Number"/>
          <p:cNvSpPr txBox="1">
            <a:spLocks noGrp="1"/>
          </p:cNvSpPr>
          <p:nvPr>
            <p:ph type="sldNum" sz="quarter" idx="4294967295"/>
          </p:nvPr>
        </p:nvSpPr>
        <p:spPr>
          <a:xfrm>
            <a:off x="6364306" y="4635137"/>
            <a:ext cx="188895" cy="26425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lstStyle>
            <a:lvl1pPr>
              <a:lnSpc>
                <a:spcPct val="100000"/>
              </a:lnSpc>
              <a:defRPr sz="1200" b="0">
                <a:solidFill>
                  <a:srgbClr val="000000"/>
                </a:solidFill>
              </a:defRPr>
            </a:lvl1pPr>
          </a:lstStyle>
          <a:p>
            <a:fld id="{86CB4B4D-7CA3-9044-876B-883B54F8677D}" type="slidenum">
              <a:rPr/>
              <a:t>1</a:t>
            </a:fld>
            <a:endParaRPr/>
          </a:p>
        </p:txBody>
      </p:sp>
      <p:sp>
        <p:nvSpPr>
          <p:cNvPr id="1081" name="Wendy Fowler, Nursing Education Adviser"/>
          <p:cNvSpPr txBox="1"/>
          <p:nvPr/>
        </p:nvSpPr>
        <p:spPr>
          <a:xfrm>
            <a:off x="322262" y="3700462"/>
            <a:ext cx="3817938" cy="12661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r" defTabSz="442912">
              <a:lnSpc>
                <a:spcPts val="1500"/>
              </a:lnSpc>
              <a:defRPr sz="1700" i="1">
                <a:solidFill>
                  <a:srgbClr val="FFFFFF"/>
                </a:solidFill>
              </a:defRPr>
            </a:pPr>
            <a:endParaRPr dirty="0"/>
          </a:p>
          <a:p>
            <a:pPr algn="r" defTabSz="442912">
              <a:lnSpc>
                <a:spcPts val="1500"/>
              </a:lnSpc>
              <a:defRPr sz="1700" i="1">
                <a:solidFill>
                  <a:srgbClr val="FFFFFF"/>
                </a:solidFill>
              </a:defRPr>
            </a:pPr>
            <a:r>
              <a:rPr lang="en-US" sz="2000" dirty="0">
                <a:latin typeface="+mj-lt"/>
              </a:rPr>
              <a:t>Healthcare Conferences</a:t>
            </a:r>
          </a:p>
          <a:p>
            <a:pPr algn="r" defTabSz="442912">
              <a:lnSpc>
                <a:spcPts val="1500"/>
              </a:lnSpc>
              <a:defRPr sz="1700" i="1">
                <a:solidFill>
                  <a:srgbClr val="FFFFFF"/>
                </a:solidFill>
              </a:defRPr>
            </a:pPr>
            <a:r>
              <a:rPr lang="en-US" sz="2000" dirty="0">
                <a:latin typeface="+mj-lt"/>
              </a:rPr>
              <a:t> May 2022</a:t>
            </a:r>
            <a:endParaRPr sz="2000" dirty="0">
              <a:latin typeface="+mj-lt"/>
            </a:endParaRPr>
          </a:p>
          <a:p>
            <a:pPr algn="r" defTabSz="442912">
              <a:lnSpc>
                <a:spcPts val="1500"/>
              </a:lnSpc>
              <a:defRPr sz="1700" i="1">
                <a:solidFill>
                  <a:srgbClr val="FFFFFF"/>
                </a:solidFill>
              </a:defRPr>
            </a:pPr>
            <a:endParaRPr sz="2000" dirty="0">
              <a:latin typeface="+mj-lt"/>
            </a:endParaRPr>
          </a:p>
          <a:p>
            <a:pPr algn="r" defTabSz="442912">
              <a:lnSpc>
                <a:spcPts val="1500"/>
              </a:lnSpc>
              <a:defRPr sz="1700" i="1">
                <a:solidFill>
                  <a:srgbClr val="FFFFFF"/>
                </a:solidFill>
              </a:defRPr>
            </a:pPr>
            <a:r>
              <a:rPr sz="2000" dirty="0">
                <a:latin typeface="+mj-lt"/>
              </a:rPr>
              <a:t>Wendy Fowler</a:t>
            </a:r>
            <a:r>
              <a:rPr sz="2000" i="0" dirty="0">
                <a:latin typeface="+mj-lt"/>
              </a:rPr>
              <a:t>, </a:t>
            </a:r>
            <a:r>
              <a:rPr sz="2000" dirty="0">
                <a:latin typeface="+mj-lt"/>
              </a:rPr>
              <a:t>Nursing Education Adviser</a:t>
            </a:r>
            <a:r>
              <a:rPr lang="en-US" sz="2000" dirty="0">
                <a:latin typeface="+mj-lt"/>
              </a:rPr>
              <a:t>, NMC</a:t>
            </a:r>
            <a:endParaRPr sz="2000" dirty="0">
              <a:latin typeface="+mj-lt"/>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7" name="Like with nurses and other healthcare professionals, nursing associates can expand their knowledge and skills with the right training and governance. The intention is for nursing associates to support, not replace, registered nurses…"/>
          <p:cNvSpPr txBox="1">
            <a:spLocks noGrp="1"/>
          </p:cNvSpPr>
          <p:nvPr>
            <p:ph type="body" idx="4294967295"/>
          </p:nvPr>
        </p:nvSpPr>
        <p:spPr>
          <a:xfrm>
            <a:off x="3298825" y="398462"/>
            <a:ext cx="5353050" cy="4876801"/>
          </a:xfrm>
          <a:prstGeom prst="rect">
            <a:avLst/>
          </a:prstGeom>
        </p:spPr>
        <p:txBody>
          <a:bodyPr lIns="45719" tIns="45719" rIns="45719" bIns="45719">
            <a:normAutofit/>
          </a:bodyPr>
          <a:lstStyle/>
          <a:p>
            <a:pPr marL="342900" indent="-342900">
              <a:spcBef>
                <a:spcPts val="400"/>
              </a:spcBef>
              <a:buClr>
                <a:schemeClr val="accent6">
                  <a:lumMod val="75000"/>
                </a:schemeClr>
              </a:buClr>
              <a:buSzPct val="100000"/>
              <a:buFont typeface="Arial" panose="020B0604020202020204" pitchFamily="34" charset="0"/>
              <a:buChar char="•"/>
              <a:defRPr sz="2000">
                <a:latin typeface="+mj-lt"/>
                <a:ea typeface="+mj-ea"/>
                <a:cs typeface="+mj-cs"/>
                <a:sym typeface="Calibri"/>
              </a:defRPr>
            </a:pPr>
            <a:r>
              <a:rPr dirty="0"/>
              <a:t>Like with nurses and other healthcare professionals, nursing associates can expand their knowledge and skills with the right training and governance. The intention is for nursing associates to support, not replace, registered nurses</a:t>
            </a:r>
          </a:p>
          <a:p>
            <a:pPr marL="342900" indent="-342900">
              <a:spcBef>
                <a:spcPts val="400"/>
              </a:spcBef>
              <a:buClr>
                <a:schemeClr val="accent6">
                  <a:lumMod val="75000"/>
                </a:schemeClr>
              </a:buClr>
              <a:buSzPct val="100000"/>
              <a:buFont typeface="Arial" panose="020B0604020202020204" pitchFamily="34" charset="0"/>
              <a:buChar char="•"/>
              <a:defRPr sz="2000">
                <a:latin typeface="+mj-lt"/>
                <a:ea typeface="+mj-ea"/>
                <a:cs typeface="+mj-cs"/>
                <a:sym typeface="Calibri"/>
              </a:defRPr>
            </a:pPr>
            <a:r>
              <a:rPr dirty="0"/>
              <a:t>Scope of practice will develop over time through further education and competence in keeping with the Code</a:t>
            </a:r>
          </a:p>
          <a:p>
            <a:pPr marL="342900" indent="-342900">
              <a:spcBef>
                <a:spcPts val="400"/>
              </a:spcBef>
              <a:buClr>
                <a:schemeClr val="accent6">
                  <a:lumMod val="75000"/>
                </a:schemeClr>
              </a:buClr>
              <a:buSzPct val="100000"/>
              <a:buFont typeface="Arial" panose="020B0604020202020204" pitchFamily="34" charset="0"/>
              <a:buChar char="•"/>
              <a:defRPr sz="2000">
                <a:latin typeface="+mj-lt"/>
                <a:ea typeface="+mj-ea"/>
                <a:cs typeface="+mj-cs"/>
                <a:sym typeface="Calibri"/>
              </a:defRPr>
            </a:pPr>
            <a:r>
              <a:rPr dirty="0"/>
              <a:t>The role of the Nursing Associate is employer led.</a:t>
            </a:r>
          </a:p>
          <a:p>
            <a:pPr marL="342900" indent="-342900">
              <a:spcBef>
                <a:spcPts val="400"/>
              </a:spcBef>
              <a:buClr>
                <a:schemeClr val="accent6">
                  <a:lumMod val="75000"/>
                </a:schemeClr>
              </a:buClr>
              <a:buSzPct val="100000"/>
              <a:buFont typeface="Arial" panose="020B0604020202020204" pitchFamily="34" charset="0"/>
              <a:buChar char="•"/>
              <a:defRPr sz="2000">
                <a:latin typeface="+mj-lt"/>
                <a:ea typeface="+mj-ea"/>
                <a:cs typeface="+mj-cs"/>
                <a:sym typeface="Calibri"/>
              </a:defRPr>
            </a:pPr>
            <a:r>
              <a:rPr dirty="0"/>
              <a:t>Expectation of employers to consider skill mix and risk assessment for nursing associates to work within the Code</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1" name="Slide Number"/>
          <p:cNvSpPr txBox="1">
            <a:spLocks noGrp="1"/>
          </p:cNvSpPr>
          <p:nvPr>
            <p:ph type="sldNum" sz="quarter" idx="2"/>
          </p:nvPr>
        </p:nvSpPr>
        <p:spPr>
          <a:xfrm>
            <a:off x="5445530" y="4813300"/>
            <a:ext cx="153583" cy="1712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11</a:t>
            </a:fld>
            <a:endParaRPr/>
          </a:p>
        </p:txBody>
      </p:sp>
      <p:sp>
        <p:nvSpPr>
          <p:cNvPr id="1122" name="Preserve safety…"/>
          <p:cNvSpPr txBox="1">
            <a:spLocks noGrp="1"/>
          </p:cNvSpPr>
          <p:nvPr>
            <p:ph type="body" sz="half" idx="4294967295"/>
          </p:nvPr>
        </p:nvSpPr>
        <p:spPr>
          <a:xfrm>
            <a:off x="5403850" y="1846262"/>
            <a:ext cx="3484563" cy="2894013"/>
          </a:xfrm>
          <a:prstGeom prst="rect">
            <a:avLst/>
          </a:prstGeom>
          <a:ln w="44450" cap="rnd">
            <a:solidFill>
              <a:schemeClr val="accent4">
                <a:lumMod val="60000"/>
                <a:lumOff val="40000"/>
              </a:schemeClr>
            </a:solidFill>
            <a:round/>
          </a:ln>
        </p:spPr>
        <p:txBody>
          <a:bodyPr lIns="45719" tIns="45719" rIns="45719" bIns="45719">
            <a:normAutofit/>
          </a:bodyPr>
          <a:lstStyle/>
          <a:p>
            <a:pPr>
              <a:spcBef>
                <a:spcPts val="400"/>
              </a:spcBef>
              <a:defRPr sz="1700" b="1">
                <a:latin typeface="+mj-lt"/>
                <a:ea typeface="+mj-ea"/>
                <a:cs typeface="+mj-cs"/>
                <a:sym typeface="Calibri"/>
              </a:defRPr>
            </a:pPr>
            <a:r>
              <a:rPr dirty="0"/>
              <a:t>Preserve safet</a:t>
            </a:r>
            <a:r>
              <a:rPr lang="en-US" dirty="0"/>
              <a:t>y</a:t>
            </a:r>
            <a:endParaRPr dirty="0"/>
          </a:p>
          <a:p>
            <a:pPr>
              <a:spcBef>
                <a:spcPts val="400"/>
              </a:spcBef>
              <a:defRPr sz="1700" b="1" i="1">
                <a:latin typeface="+mj-lt"/>
                <a:ea typeface="+mj-ea"/>
                <a:cs typeface="+mj-cs"/>
                <a:sym typeface="Calibri"/>
              </a:defRPr>
            </a:pPr>
            <a:r>
              <a:rPr dirty="0"/>
              <a:t> </a:t>
            </a:r>
            <a:r>
              <a:rPr i="0" dirty="0"/>
              <a:t>13 Recognise and work within the limits of your competence. To achieve this, you must, as appropriate:</a:t>
            </a:r>
            <a:endParaRPr sz="1000" dirty="0"/>
          </a:p>
          <a:p>
            <a:pPr>
              <a:spcBef>
                <a:spcPts val="500"/>
              </a:spcBef>
              <a:defRPr sz="1000" b="1" i="1">
                <a:latin typeface="+mj-lt"/>
                <a:ea typeface="+mj-ea"/>
                <a:cs typeface="+mj-cs"/>
                <a:sym typeface="Calibri"/>
              </a:defRPr>
            </a:pPr>
            <a:endParaRPr sz="1000" dirty="0"/>
          </a:p>
          <a:p>
            <a:pPr>
              <a:spcBef>
                <a:spcPts val="400"/>
              </a:spcBef>
              <a:defRPr sz="1700" b="1">
                <a:latin typeface="+mj-lt"/>
                <a:ea typeface="+mj-ea"/>
                <a:cs typeface="+mj-cs"/>
                <a:sym typeface="Calibri"/>
              </a:defRPr>
            </a:pPr>
            <a:r>
              <a:rPr dirty="0"/>
              <a:t>	</a:t>
            </a:r>
            <a:r>
              <a:rPr b="0" i="1" dirty="0"/>
              <a:t>13.5 complete the necessary training before carrying out a new role</a:t>
            </a:r>
          </a:p>
        </p:txBody>
      </p:sp>
      <p:pic>
        <p:nvPicPr>
          <p:cNvPr id="1123" name="image.png" descr="image.png"/>
          <p:cNvPicPr>
            <a:picLocks noChangeAspect="1"/>
          </p:cNvPicPr>
          <p:nvPr/>
        </p:nvPicPr>
        <p:blipFill>
          <a:blip r:embed="rId2"/>
          <a:stretch>
            <a:fillRect/>
          </a:stretch>
        </p:blipFill>
        <p:spPr>
          <a:xfrm>
            <a:off x="6265862" y="230187"/>
            <a:ext cx="1074738" cy="1074738"/>
          </a:xfrm>
          <a:prstGeom prst="rect">
            <a:avLst/>
          </a:prstGeom>
          <a:ln w="12700">
            <a:miter lim="400000"/>
          </a:ln>
        </p:spPr>
      </p:pic>
      <p:sp>
        <p:nvSpPr>
          <p:cNvPr id="1124" name="Practise effectively…"/>
          <p:cNvSpPr txBox="1"/>
          <p:nvPr/>
        </p:nvSpPr>
        <p:spPr>
          <a:xfrm>
            <a:off x="657225" y="307975"/>
            <a:ext cx="4352925" cy="4170372"/>
          </a:xfrm>
          <a:prstGeom prst="rect">
            <a:avLst/>
          </a:prstGeom>
          <a:solidFill>
            <a:srgbClr val="FFFFFF"/>
          </a:solidFill>
          <a:ln w="44450" cap="rnd">
            <a:solidFill>
              <a:srgbClr val="E46C0A"/>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700" b="1">
                <a:latin typeface="+mj-lt"/>
                <a:ea typeface="+mj-ea"/>
                <a:cs typeface="+mj-cs"/>
                <a:sym typeface="Calibri"/>
              </a:defRPr>
            </a:pPr>
            <a:r>
              <a:rPr dirty="0" err="1"/>
              <a:t>Practise</a:t>
            </a:r>
            <a:r>
              <a:rPr dirty="0"/>
              <a:t> effectively</a:t>
            </a:r>
          </a:p>
          <a:p>
            <a:pPr>
              <a:defRPr sz="1700" b="1">
                <a:latin typeface="+mj-lt"/>
                <a:ea typeface="+mj-ea"/>
                <a:cs typeface="+mj-cs"/>
                <a:sym typeface="Calibri"/>
              </a:defRPr>
            </a:pPr>
            <a:r>
              <a:rPr dirty="0"/>
              <a:t>11 Be accountable for your decisions to delegate tasks and duties to other people. To achieve this, you must</a:t>
            </a:r>
            <a:r>
              <a:rPr b="0" dirty="0"/>
              <a:t>:</a:t>
            </a:r>
            <a:endParaRPr sz="1000" dirty="0"/>
          </a:p>
          <a:p>
            <a:pPr>
              <a:defRPr sz="1000">
                <a:latin typeface="+mj-lt"/>
                <a:ea typeface="+mj-ea"/>
                <a:cs typeface="+mj-cs"/>
                <a:sym typeface="Calibri"/>
              </a:defRPr>
            </a:pPr>
            <a:r>
              <a:rPr dirty="0"/>
              <a:t> </a:t>
            </a:r>
          </a:p>
          <a:p>
            <a:pPr>
              <a:defRPr sz="1700">
                <a:latin typeface="+mj-lt"/>
                <a:ea typeface="+mj-ea"/>
                <a:cs typeface="+mj-cs"/>
                <a:sym typeface="Calibri"/>
              </a:defRPr>
            </a:pPr>
            <a:r>
              <a:rPr dirty="0"/>
              <a:t>	</a:t>
            </a:r>
            <a:r>
              <a:rPr i="1" dirty="0"/>
              <a:t>11.1 only delegate tasks and duties that are within the other person’s scope of competence, making sure that they fully understand your instructions</a:t>
            </a:r>
          </a:p>
          <a:p>
            <a:pPr>
              <a:defRPr sz="1700" i="1">
                <a:latin typeface="+mj-lt"/>
                <a:ea typeface="+mj-ea"/>
                <a:cs typeface="+mj-cs"/>
                <a:sym typeface="Calibri"/>
              </a:defRPr>
            </a:pPr>
            <a:r>
              <a:rPr dirty="0"/>
              <a:t> 	11.2 make sure that everyone you delegate tasks to is adequately supervised and supported so they can provide safe and compassionate care</a:t>
            </a:r>
          </a:p>
          <a:p>
            <a:pPr>
              <a:defRPr sz="1700" i="1">
                <a:latin typeface="+mj-lt"/>
                <a:ea typeface="+mj-ea"/>
                <a:cs typeface="+mj-cs"/>
                <a:sym typeface="Calibri"/>
              </a:defRPr>
            </a:pPr>
            <a:r>
              <a:rPr dirty="0"/>
              <a:t> 	11.3 confirm that the outcome of any task you have delegated to someone else meets the required standard</a:t>
            </a:r>
            <a:endParaRPr sz="800" dirty="0"/>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 name="Thank you"/>
          <p:cNvSpPr txBox="1">
            <a:spLocks noGrp="1"/>
          </p:cNvSpPr>
          <p:nvPr>
            <p:ph type="title" idx="4294967295"/>
          </p:nvPr>
        </p:nvSpPr>
        <p:spPr>
          <a:xfrm>
            <a:off x="0" y="1001713"/>
            <a:ext cx="3568700" cy="2736850"/>
          </a:xfrm>
          <a:prstGeom prst="rect">
            <a:avLst/>
          </a:prstGeom>
        </p:spPr>
        <p:txBody>
          <a:bodyPr lIns="45719" tIns="45719" rIns="45719" bIns="45719" anchor="t">
            <a:normAutofit/>
          </a:bodyPr>
          <a:lstStyle/>
          <a:p>
            <a:pPr>
              <a:defRPr sz="3200">
                <a:solidFill>
                  <a:srgbClr val="FFFFFF"/>
                </a:solidFill>
              </a:defRPr>
            </a:pPr>
            <a:r>
              <a:rPr dirty="0"/>
              <a:t>Thank you</a:t>
            </a:r>
            <a:br>
              <a:rPr dirty="0"/>
            </a:br>
            <a:br>
              <a:rPr dirty="0"/>
            </a:br>
            <a:endParaRPr dirty="0"/>
          </a:p>
        </p:txBody>
      </p:sp>
      <p:sp>
        <p:nvSpPr>
          <p:cNvPr id="1127" name="wendy.fowler@nmc-uk.org…"/>
          <p:cNvSpPr txBox="1"/>
          <p:nvPr/>
        </p:nvSpPr>
        <p:spPr>
          <a:xfrm>
            <a:off x="452119" y="3892550"/>
            <a:ext cx="4018599" cy="8840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a:solidFill>
                  <a:srgbClr val="FFFFFF"/>
                </a:solidFill>
              </a:defRPr>
            </a:pPr>
            <a:r>
              <a:t>wendy.fowler@nmc-uk.org</a:t>
            </a:r>
          </a:p>
          <a:p>
            <a:endParaRPr>
              <a:solidFill>
                <a:srgbClr val="FFFFFF"/>
              </a:solidFill>
            </a:endParaRPr>
          </a:p>
          <a:p>
            <a:pPr>
              <a:defRPr>
                <a:solidFill>
                  <a:srgbClr val="FFFFFF"/>
                </a:solidFill>
              </a:defRPr>
            </a:pPr>
            <a:r>
              <a:t>educationandstandards@nmc-uk.org</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3" name="image.png" descr="image.png"/>
          <p:cNvPicPr>
            <a:picLocks noChangeAspect="1"/>
          </p:cNvPicPr>
          <p:nvPr/>
        </p:nvPicPr>
        <p:blipFill>
          <a:blip r:embed="rId2"/>
          <a:stretch>
            <a:fillRect/>
          </a:stretch>
        </p:blipFill>
        <p:spPr>
          <a:xfrm>
            <a:off x="759615" y="804157"/>
            <a:ext cx="6349448" cy="653204"/>
          </a:xfrm>
          <a:prstGeom prst="rect">
            <a:avLst/>
          </a:prstGeom>
          <a:ln w="12700">
            <a:miter lim="400000"/>
          </a:ln>
        </p:spPr>
      </p:pic>
      <p:sp>
        <p:nvSpPr>
          <p:cNvPr id="1084" name="Wendy Fowler, Education Adviser, NMC"/>
          <p:cNvSpPr txBox="1"/>
          <p:nvPr/>
        </p:nvSpPr>
        <p:spPr>
          <a:xfrm>
            <a:off x="2147315" y="3816699"/>
            <a:ext cx="5160381" cy="4385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7" tIns="34287" rIns="34287" bIns="34287">
            <a:spAutoFit/>
          </a:bodyPr>
          <a:lstStyle>
            <a:lvl1pPr defTabSz="685800">
              <a:defRPr sz="2400">
                <a:solidFill>
                  <a:srgbClr val="002E4F"/>
                </a:solidFill>
                <a:latin typeface="+mn-lt"/>
                <a:ea typeface="+mn-ea"/>
                <a:cs typeface="+mn-cs"/>
                <a:sym typeface="Helvetica"/>
              </a:defRPr>
            </a:lvl1pPr>
          </a:lstStyle>
          <a:p>
            <a:r>
              <a:rPr b="1" dirty="0">
                <a:solidFill>
                  <a:srgbClr val="002060"/>
                </a:solidFill>
                <a:latin typeface="+mj-lt"/>
              </a:rPr>
              <a:t>Wendy Fowler, Education Adviser, NMC</a:t>
            </a:r>
          </a:p>
        </p:txBody>
      </p:sp>
      <p:pic>
        <p:nvPicPr>
          <p:cNvPr id="1085" name="Image" descr="Image"/>
          <p:cNvPicPr>
            <a:picLocks noChangeAspect="1"/>
          </p:cNvPicPr>
          <p:nvPr/>
        </p:nvPicPr>
        <p:blipFill>
          <a:blip r:embed="rId3"/>
          <a:stretch>
            <a:fillRect/>
          </a:stretch>
        </p:blipFill>
        <p:spPr>
          <a:xfrm>
            <a:off x="1090487" y="1755916"/>
            <a:ext cx="1608493" cy="2065065"/>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7" name="The Shape of Caring review by Health Education England (HEE) identified a skills gap between the roles of health care assistants and registered nurses.…"/>
          <p:cNvSpPr txBox="1">
            <a:spLocks noGrp="1"/>
          </p:cNvSpPr>
          <p:nvPr>
            <p:ph type="body" idx="4294967295"/>
          </p:nvPr>
        </p:nvSpPr>
        <p:spPr>
          <a:xfrm>
            <a:off x="830262" y="984250"/>
            <a:ext cx="7896226" cy="3819525"/>
          </a:xfrm>
          <a:prstGeom prst="rect">
            <a:avLst/>
          </a:prstGeom>
        </p:spPr>
        <p:txBody>
          <a:bodyPr>
            <a:normAutofit/>
          </a:bodyPr>
          <a:lstStyle/>
          <a:p>
            <a:pPr marL="368300" indent="-368300">
              <a:buClr>
                <a:srgbClr val="F74902"/>
              </a:buClr>
              <a:buSzPct val="112000"/>
              <a:buChar char="•"/>
              <a:defRPr sz="1600">
                <a:latin typeface="+mj-lt"/>
                <a:ea typeface="+mj-ea"/>
                <a:cs typeface="+mj-cs"/>
                <a:sym typeface="Calibri"/>
              </a:defRPr>
            </a:pPr>
            <a:r>
              <a:rPr sz="1700" dirty="0"/>
              <a:t>The </a:t>
            </a:r>
            <a:r>
              <a:rPr sz="1700" b="1" dirty="0">
                <a:solidFill>
                  <a:srgbClr val="F74902"/>
                </a:solidFill>
              </a:rPr>
              <a:t>Shape of Caring </a:t>
            </a:r>
            <a:r>
              <a:rPr sz="1700" dirty="0"/>
              <a:t>review by Health Education England (HEE) identified a skills gap between the roles of health care assistants and registered nurses.</a:t>
            </a:r>
          </a:p>
          <a:p>
            <a:pPr marL="368300" indent="-368300">
              <a:buClr>
                <a:srgbClr val="F74902"/>
              </a:buClr>
              <a:buSzPct val="112000"/>
              <a:buChar char="•"/>
              <a:defRPr sz="1600">
                <a:latin typeface="+mj-lt"/>
                <a:ea typeface="+mj-ea"/>
                <a:cs typeface="+mj-cs"/>
                <a:sym typeface="Calibri"/>
              </a:defRPr>
            </a:pPr>
            <a:r>
              <a:rPr sz="1700" dirty="0"/>
              <a:t>Nursing associates </a:t>
            </a:r>
            <a:r>
              <a:rPr sz="1700" b="1" dirty="0">
                <a:solidFill>
                  <a:srgbClr val="F74902"/>
                </a:solidFill>
              </a:rPr>
              <a:t>support</a:t>
            </a:r>
            <a:r>
              <a:rPr sz="1700" dirty="0">
                <a:solidFill>
                  <a:schemeClr val="accent6"/>
                </a:solidFill>
              </a:rPr>
              <a:t> </a:t>
            </a:r>
            <a:r>
              <a:rPr sz="1700" dirty="0"/>
              <a:t>the delivery of nursing care across a wide range of health and care settings.</a:t>
            </a:r>
          </a:p>
          <a:p>
            <a:pPr marL="368300" indent="-368300">
              <a:buClr>
                <a:srgbClr val="F74902"/>
              </a:buClr>
              <a:buSzPct val="112000"/>
              <a:buChar char="•"/>
              <a:defRPr sz="1600">
                <a:latin typeface="+mj-lt"/>
                <a:ea typeface="+mj-ea"/>
                <a:cs typeface="+mj-cs"/>
                <a:sym typeface="Calibri"/>
              </a:defRPr>
            </a:pPr>
            <a:r>
              <a:rPr sz="1700" dirty="0"/>
              <a:t>A profession in its own right and will provide a </a:t>
            </a:r>
            <a:r>
              <a:rPr sz="1700" b="1" dirty="0">
                <a:solidFill>
                  <a:srgbClr val="F74902"/>
                </a:solidFill>
              </a:rPr>
              <a:t>progression route </a:t>
            </a:r>
            <a:r>
              <a:rPr sz="1700" dirty="0"/>
              <a:t>into graduate level nursing degree </a:t>
            </a:r>
            <a:r>
              <a:rPr sz="1700" dirty="0" err="1"/>
              <a:t>programmes</a:t>
            </a:r>
            <a:r>
              <a:rPr sz="1700" dirty="0"/>
              <a:t>.</a:t>
            </a:r>
          </a:p>
          <a:p>
            <a:pPr marL="368300" indent="-368300">
              <a:buClr>
                <a:srgbClr val="F74902"/>
              </a:buClr>
              <a:buSzPct val="112000"/>
              <a:buChar char="•"/>
              <a:defRPr sz="1600">
                <a:latin typeface="+mj-lt"/>
                <a:ea typeface="+mj-ea"/>
                <a:cs typeface="+mj-cs"/>
                <a:sym typeface="Calibri"/>
              </a:defRPr>
            </a:pPr>
            <a:r>
              <a:rPr sz="1700" dirty="0"/>
              <a:t>The role is being introduced in </a:t>
            </a:r>
            <a:r>
              <a:rPr sz="1700" b="1" dirty="0">
                <a:solidFill>
                  <a:srgbClr val="F74902"/>
                </a:solidFill>
              </a:rPr>
              <a:t>England</a:t>
            </a:r>
            <a:r>
              <a:rPr sz="1700" dirty="0">
                <a:solidFill>
                  <a:schemeClr val="accent6"/>
                </a:solidFill>
              </a:rPr>
              <a:t> </a:t>
            </a:r>
            <a:r>
              <a:rPr sz="1700" dirty="0"/>
              <a:t>and so the regulation applies to England only</a:t>
            </a:r>
          </a:p>
          <a:p>
            <a:pPr marL="368300" indent="-368300">
              <a:buClr>
                <a:srgbClr val="F74902"/>
              </a:buClr>
              <a:buSzPct val="112000"/>
              <a:buChar char="•"/>
              <a:defRPr sz="1600">
                <a:latin typeface="+mj-lt"/>
                <a:ea typeface="+mj-ea"/>
                <a:cs typeface="+mj-cs"/>
                <a:sym typeface="Calibri"/>
              </a:defRPr>
            </a:pPr>
            <a:r>
              <a:rPr sz="1700" dirty="0"/>
              <a:t>In January 2017, the NMC agreed to regulate nursing associates, requiring a </a:t>
            </a:r>
            <a:r>
              <a:rPr sz="1700" b="1" dirty="0">
                <a:solidFill>
                  <a:srgbClr val="F74902"/>
                </a:solidFill>
              </a:rPr>
              <a:t>change our legislation by the Government </a:t>
            </a:r>
          </a:p>
          <a:p>
            <a:pPr marL="368300" indent="-368300">
              <a:buClr>
                <a:srgbClr val="F74902"/>
              </a:buClr>
              <a:buSzPct val="112000"/>
              <a:buChar char="•"/>
              <a:defRPr sz="1600">
                <a:latin typeface="+mj-lt"/>
                <a:ea typeface="+mj-ea"/>
                <a:cs typeface="+mj-cs"/>
                <a:sym typeface="Calibri"/>
              </a:defRPr>
            </a:pPr>
            <a:r>
              <a:rPr sz="1700" dirty="0"/>
              <a:t>We became the </a:t>
            </a:r>
            <a:r>
              <a:rPr sz="1700" b="1" dirty="0">
                <a:solidFill>
                  <a:srgbClr val="F74902"/>
                </a:solidFill>
              </a:rPr>
              <a:t>legal regulator </a:t>
            </a:r>
            <a:r>
              <a:rPr sz="1700" dirty="0"/>
              <a:t>for nursing associates in England in July 2018.</a:t>
            </a:r>
          </a:p>
          <a:p>
            <a:pPr marL="368300" indent="-368300">
              <a:buClr>
                <a:srgbClr val="F74902"/>
              </a:buClr>
              <a:buSzPct val="112000"/>
              <a:buChar char="•"/>
              <a:defRPr sz="1600">
                <a:latin typeface="+mj-lt"/>
                <a:ea typeface="+mj-ea"/>
                <a:cs typeface="+mj-cs"/>
                <a:sym typeface="Calibri"/>
              </a:defRPr>
            </a:pPr>
            <a:r>
              <a:rPr sz="1700" dirty="0"/>
              <a:t>The nursing associate part of our register opened on </a:t>
            </a:r>
            <a:r>
              <a:rPr sz="1700" b="1" dirty="0">
                <a:solidFill>
                  <a:srgbClr val="F74902"/>
                </a:solidFill>
              </a:rPr>
              <a:t>28 January 2019.</a:t>
            </a:r>
            <a:endParaRPr sz="1700" b="1" dirty="0"/>
          </a:p>
          <a:p>
            <a:pPr marL="368300" indent="-368300">
              <a:buClr>
                <a:srgbClr val="F74902"/>
              </a:buClr>
              <a:buSzPct val="112000"/>
              <a:buChar char="•"/>
              <a:defRPr sz="1600">
                <a:latin typeface="+mj-lt"/>
                <a:ea typeface="+mj-ea"/>
                <a:cs typeface="+mj-cs"/>
                <a:sym typeface="Calibri"/>
              </a:defRPr>
            </a:pPr>
            <a:r>
              <a:rPr sz="1700" dirty="0"/>
              <a:t>First nursing associates  </a:t>
            </a:r>
            <a:r>
              <a:rPr sz="1700" b="1" dirty="0">
                <a:solidFill>
                  <a:srgbClr val="F74902"/>
                </a:solidFill>
              </a:rPr>
              <a:t>revalidated in </a:t>
            </a:r>
            <a:r>
              <a:rPr sz="1700" dirty="0"/>
              <a:t> </a:t>
            </a:r>
            <a:r>
              <a:rPr sz="1700" b="1" dirty="0">
                <a:solidFill>
                  <a:srgbClr val="F74902"/>
                </a:solidFill>
              </a:rPr>
              <a:t>January 2022</a:t>
            </a:r>
          </a:p>
        </p:txBody>
      </p:sp>
      <p:sp>
        <p:nvSpPr>
          <p:cNvPr id="1088" name="The story so far…"/>
          <p:cNvSpPr txBox="1"/>
          <p:nvPr/>
        </p:nvSpPr>
        <p:spPr>
          <a:xfrm>
            <a:off x="677862" y="101564"/>
            <a:ext cx="5254626" cy="6509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p>
            <a:pPr algn="r">
              <a:lnSpc>
                <a:spcPct val="90000"/>
              </a:lnSpc>
              <a:defRPr sz="1500" b="1">
                <a:solidFill>
                  <a:srgbClr val="EEECE1"/>
                </a:solidFill>
                <a:latin typeface="+mj-lt"/>
                <a:ea typeface="+mj-ea"/>
                <a:cs typeface="+mj-cs"/>
                <a:sym typeface="Calibri"/>
              </a:defRPr>
            </a:pPr>
            <a:endParaRPr dirty="0"/>
          </a:p>
          <a:p>
            <a:pPr algn="r">
              <a:lnSpc>
                <a:spcPct val="90000"/>
              </a:lnSpc>
              <a:defRPr sz="3200" b="1">
                <a:solidFill>
                  <a:srgbClr val="0070C0"/>
                </a:solidFill>
                <a:latin typeface="+mj-lt"/>
                <a:ea typeface="+mj-ea"/>
                <a:cs typeface="+mj-cs"/>
                <a:sym typeface="Calibri"/>
              </a:defRPr>
            </a:pPr>
            <a:r>
              <a:rPr dirty="0">
                <a:solidFill>
                  <a:srgbClr val="002060"/>
                </a:solidFill>
              </a:rPr>
              <a:t>The story so far…</a:t>
            </a:r>
          </a:p>
        </p:txBody>
      </p:sp>
      <p:sp>
        <p:nvSpPr>
          <p:cNvPr id="1089" name="Slide Number"/>
          <p:cNvSpPr txBox="1">
            <a:spLocks noGrp="1"/>
          </p:cNvSpPr>
          <p:nvPr>
            <p:ph type="sldNum" sz="quarter" idx="4294967295"/>
          </p:nvPr>
        </p:nvSpPr>
        <p:spPr>
          <a:xfrm>
            <a:off x="6364306" y="4635137"/>
            <a:ext cx="188895" cy="26425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lstStyle>
            <a:lvl1pPr>
              <a:lnSpc>
                <a:spcPct val="100000"/>
              </a:lnSpc>
              <a:defRPr sz="1200" b="0">
                <a:solidFill>
                  <a:srgbClr val="000000"/>
                </a:solidFill>
              </a:defRPr>
            </a:lvl1pPr>
          </a:lstStyle>
          <a:p>
            <a:fld id="{86CB4B4D-7CA3-9044-876B-883B54F8677D}" type="slidenum">
              <a:t>3</a:t>
            </a:fld>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3" name="image.png" descr="image.png"/>
          <p:cNvPicPr>
            <a:picLocks noChangeAspect="1"/>
          </p:cNvPicPr>
          <p:nvPr/>
        </p:nvPicPr>
        <p:blipFill>
          <a:blip r:embed="rId2"/>
          <a:stretch>
            <a:fillRect/>
          </a:stretch>
        </p:blipFill>
        <p:spPr>
          <a:xfrm>
            <a:off x="2719387" y="285750"/>
            <a:ext cx="5911851" cy="4822825"/>
          </a:xfrm>
          <a:prstGeom prst="rect">
            <a:avLst/>
          </a:prstGeom>
          <a:ln w="12700">
            <a:miter lim="400000"/>
          </a:ln>
        </p:spPr>
      </p:pic>
      <p:sp>
        <p:nvSpPr>
          <p:cNvPr id="1094" name="Oval"/>
          <p:cNvSpPr/>
          <p:nvPr/>
        </p:nvSpPr>
        <p:spPr>
          <a:xfrm>
            <a:off x="4751387" y="1811337"/>
            <a:ext cx="1843088" cy="1770063"/>
          </a:xfrm>
          <a:prstGeom prst="ellipse">
            <a:avLst/>
          </a:prstGeom>
          <a:solidFill>
            <a:srgbClr val="438516"/>
          </a:solidFill>
          <a:ln w="12700">
            <a:miter lim="400000"/>
          </a:ln>
        </p:spPr>
        <p:txBody>
          <a:bodyPr lIns="45719" rIns="45719" anchor="ctr"/>
          <a:lstStyle/>
          <a:p>
            <a:pPr algn="ctr">
              <a:defRPr sz="1300">
                <a:solidFill>
                  <a:srgbClr val="FFFFFF"/>
                </a:solidFill>
                <a:latin typeface="+mj-lt"/>
                <a:ea typeface="+mj-ea"/>
                <a:cs typeface="+mj-cs"/>
                <a:sym typeface="Calibri"/>
              </a:defRPr>
            </a:pPr>
            <a:endParaRPr/>
          </a:p>
        </p:txBody>
      </p:sp>
      <p:sp>
        <p:nvSpPr>
          <p:cNvPr id="1095" name="Better, safer care"/>
          <p:cNvSpPr txBox="1"/>
          <p:nvPr/>
        </p:nvSpPr>
        <p:spPr>
          <a:xfrm>
            <a:off x="5270500" y="2281237"/>
            <a:ext cx="698500" cy="8085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1600">
                <a:solidFill>
                  <a:srgbClr val="FFFFFF"/>
                </a:solidFill>
                <a:latin typeface="+mj-lt"/>
                <a:ea typeface="+mj-ea"/>
                <a:cs typeface="+mj-cs"/>
                <a:sym typeface="Calibri"/>
              </a:defRPr>
            </a:lvl1pPr>
          </a:lstStyle>
          <a:p>
            <a:r>
              <a:t>Better, safer care</a:t>
            </a:r>
          </a:p>
        </p:txBody>
      </p:sp>
      <p:sp>
        <p:nvSpPr>
          <p:cNvPr id="1096" name="14"/>
          <p:cNvSpPr txBox="1"/>
          <p:nvPr/>
        </p:nvSpPr>
        <p:spPr>
          <a:xfrm>
            <a:off x="7323137" y="4811712"/>
            <a:ext cx="195263" cy="1746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lnSpc>
                <a:spcPts val="600"/>
              </a:lnSpc>
              <a:defRPr sz="700" b="1">
                <a:solidFill>
                  <a:srgbClr val="FFFFFF"/>
                </a:solidFill>
                <a:latin typeface="+mj-lt"/>
                <a:ea typeface="+mj-ea"/>
                <a:cs typeface="+mj-cs"/>
                <a:sym typeface="Calibri"/>
              </a:defRPr>
            </a:lvl1pPr>
          </a:lstStyle>
          <a:p>
            <a:r>
              <a:t>14</a:t>
            </a:r>
          </a:p>
        </p:txBody>
      </p:sp>
      <p:sp>
        <p:nvSpPr>
          <p:cNvPr id="1097" name="Regulation of Nursing Associates"/>
          <p:cNvSpPr txBox="1">
            <a:spLocks noGrp="1"/>
          </p:cNvSpPr>
          <p:nvPr>
            <p:ph type="title" idx="4294967295"/>
          </p:nvPr>
        </p:nvSpPr>
        <p:spPr>
          <a:xfrm>
            <a:off x="735012" y="373062"/>
            <a:ext cx="2846388" cy="1892301"/>
          </a:xfrm>
          <a:prstGeom prst="rect">
            <a:avLst/>
          </a:prstGeom>
        </p:spPr>
        <p:txBody>
          <a:bodyPr anchor="t">
            <a:normAutofit/>
          </a:bodyPr>
          <a:lstStyle/>
          <a:p>
            <a:pPr defTabSz="433387">
              <a:defRPr sz="2700">
                <a:solidFill>
                  <a:srgbClr val="F74902"/>
                </a:solidFill>
              </a:defRPr>
            </a:pPr>
            <a:r>
              <a:t>Regulation of Nursing Associates</a:t>
            </a:r>
            <a:br/>
            <a:endParaRPr/>
          </a:p>
        </p:txBody>
      </p:sp>
      <p:sp>
        <p:nvSpPr>
          <p:cNvPr id="1098" name="Slide Number"/>
          <p:cNvSpPr txBox="1">
            <a:spLocks noGrp="1"/>
          </p:cNvSpPr>
          <p:nvPr>
            <p:ph type="sldNum" sz="quarter" idx="4294967295"/>
          </p:nvPr>
        </p:nvSpPr>
        <p:spPr>
          <a:xfrm>
            <a:off x="8412162" y="4813300"/>
            <a:ext cx="149195" cy="17462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lvl1pPr defTabSz="514350">
              <a:lnSpc>
                <a:spcPts val="600"/>
              </a:lnSpc>
              <a:defRPr sz="700">
                <a:latin typeface="+mj-lt"/>
                <a:ea typeface="+mj-ea"/>
                <a:cs typeface="+mj-cs"/>
                <a:sym typeface="Calibri"/>
              </a:defRPr>
            </a:lvl1pPr>
          </a:lstStyle>
          <a:p>
            <a:fld id="{86CB4B4D-7CA3-9044-876B-883B54F8677D}" type="slidenum">
              <a:t>4</a:t>
            </a:fld>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0" name="image.tif" descr="image.tif"/>
          <p:cNvPicPr>
            <a:picLocks noChangeAspect="1"/>
          </p:cNvPicPr>
          <p:nvPr/>
        </p:nvPicPr>
        <p:blipFill>
          <a:blip r:embed="rId3"/>
          <a:stretch>
            <a:fillRect/>
          </a:stretch>
        </p:blipFill>
        <p:spPr>
          <a:xfrm>
            <a:off x="1455737" y="2032000"/>
            <a:ext cx="6635751" cy="2716213"/>
          </a:xfrm>
          <a:prstGeom prst="rect">
            <a:avLst/>
          </a:prstGeom>
          <a:ln w="12700">
            <a:miter lim="400000"/>
          </a:ln>
        </p:spPr>
      </p:pic>
      <p:sp>
        <p:nvSpPr>
          <p:cNvPr id="1101" name="Four themes brought together in one Code"/>
          <p:cNvSpPr txBox="1">
            <a:spLocks noGrp="1"/>
          </p:cNvSpPr>
          <p:nvPr>
            <p:ph type="title" idx="4294967295"/>
          </p:nvPr>
        </p:nvSpPr>
        <p:spPr>
          <a:xfrm>
            <a:off x="896937" y="287337"/>
            <a:ext cx="6005513" cy="962026"/>
          </a:xfrm>
          <a:prstGeom prst="rect">
            <a:avLst/>
          </a:prstGeom>
        </p:spPr>
        <p:txBody>
          <a:bodyPr anchor="t">
            <a:normAutofit/>
          </a:bodyPr>
          <a:lstStyle>
            <a:lvl1pPr>
              <a:defRPr sz="2600">
                <a:solidFill>
                  <a:srgbClr val="F74902"/>
                </a:solidFill>
                <a:latin typeface="+mj-lt"/>
                <a:ea typeface="+mj-ea"/>
                <a:cs typeface="+mj-cs"/>
                <a:sym typeface="Calibri"/>
              </a:defRPr>
            </a:lvl1pPr>
          </a:lstStyle>
          <a:p>
            <a:r>
              <a:t>Four themes brought together in one Code</a:t>
            </a:r>
          </a:p>
        </p:txBody>
      </p:sp>
      <p:sp>
        <p:nvSpPr>
          <p:cNvPr id="1102" name="Together they signify good nursing, midwifery and nursing associate practice"/>
          <p:cNvSpPr txBox="1">
            <a:spLocks noGrp="1"/>
          </p:cNvSpPr>
          <p:nvPr>
            <p:ph type="body" sz="quarter" idx="4294967295"/>
          </p:nvPr>
        </p:nvSpPr>
        <p:spPr>
          <a:xfrm>
            <a:off x="896937" y="1525587"/>
            <a:ext cx="7974013" cy="884238"/>
          </a:xfrm>
          <a:prstGeom prst="rect">
            <a:avLst/>
          </a:prstGeom>
        </p:spPr>
        <p:txBody>
          <a:bodyPr>
            <a:normAutofit/>
          </a:bodyPr>
          <a:lstStyle>
            <a:lvl1pPr>
              <a:spcBef>
                <a:spcPts val="400"/>
              </a:spcBef>
              <a:defRPr sz="1800">
                <a:solidFill>
                  <a:srgbClr val="1F497D"/>
                </a:solidFill>
                <a:latin typeface="+mj-lt"/>
                <a:ea typeface="+mj-ea"/>
                <a:cs typeface="+mj-cs"/>
                <a:sym typeface="Calibri"/>
              </a:defRPr>
            </a:lvl1pPr>
          </a:lstStyle>
          <a:p>
            <a:r>
              <a:t>Together they signify good nursing, midwifery and nursing associate practice</a:t>
            </a:r>
          </a:p>
        </p:txBody>
      </p:sp>
      <p:sp>
        <p:nvSpPr>
          <p:cNvPr id="1103" name="Slide Number"/>
          <p:cNvSpPr txBox="1">
            <a:spLocks noGrp="1"/>
          </p:cNvSpPr>
          <p:nvPr>
            <p:ph type="sldNum" sz="quarter" idx="4294967295"/>
          </p:nvPr>
        </p:nvSpPr>
        <p:spPr>
          <a:xfrm>
            <a:off x="6364306" y="4635137"/>
            <a:ext cx="188895" cy="26425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lstStyle>
            <a:lvl1pPr>
              <a:lnSpc>
                <a:spcPct val="100000"/>
              </a:lnSpc>
              <a:defRPr sz="1200" b="0">
                <a:solidFill>
                  <a:srgbClr val="000000"/>
                </a:solidFill>
              </a:defRPr>
            </a:lvl1pPr>
          </a:lstStyle>
          <a:p>
            <a:fld id="{86CB4B4D-7CA3-9044-876B-883B54F8677D}" type="slidenum">
              <a:t>5</a:t>
            </a:fld>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tif" descr="image.tif">
            <a:extLst>
              <a:ext uri="{FF2B5EF4-FFF2-40B4-BE49-F238E27FC236}">
                <a16:creationId xmlns:a16="http://schemas.microsoft.com/office/drawing/2014/main" id="{F9316BDE-9684-427E-B753-0EF04FD828AE}"/>
              </a:ext>
            </a:extLst>
          </p:cNvPr>
          <p:cNvPicPr>
            <a:picLocks noChangeAspect="1"/>
          </p:cNvPicPr>
          <p:nvPr/>
        </p:nvPicPr>
        <p:blipFill>
          <a:blip r:embed="rId2"/>
          <a:stretch>
            <a:fillRect/>
          </a:stretch>
        </p:blipFill>
        <p:spPr>
          <a:xfrm>
            <a:off x="840220" y="1477818"/>
            <a:ext cx="6561138" cy="3089997"/>
          </a:xfrm>
          <a:prstGeom prst="rect">
            <a:avLst/>
          </a:prstGeom>
          <a:ln w="12700">
            <a:miter lim="400000"/>
          </a:ln>
        </p:spPr>
      </p:pic>
      <p:sp>
        <p:nvSpPr>
          <p:cNvPr id="3" name="Aims for this presentation:">
            <a:extLst>
              <a:ext uri="{FF2B5EF4-FFF2-40B4-BE49-F238E27FC236}">
                <a16:creationId xmlns:a16="http://schemas.microsoft.com/office/drawing/2014/main" id="{DFF88088-FC35-4ADB-8771-D832A24EE798}"/>
              </a:ext>
            </a:extLst>
          </p:cNvPr>
          <p:cNvSpPr txBox="1">
            <a:spLocks/>
          </p:cNvSpPr>
          <p:nvPr/>
        </p:nvSpPr>
        <p:spPr>
          <a:xfrm>
            <a:off x="840220" y="232497"/>
            <a:ext cx="5083176" cy="850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t">
            <a:normAutofit/>
          </a:bodyPr>
          <a:lstStyle>
            <a:lvl1pPr marL="0" marR="0" indent="0" algn="l" defTabSz="457200" rtl="0" latinLnBrk="0">
              <a:lnSpc>
                <a:spcPct val="100000"/>
              </a:lnSpc>
              <a:spcBef>
                <a:spcPts val="0"/>
              </a:spcBef>
              <a:spcAft>
                <a:spcPts val="0"/>
              </a:spcAft>
              <a:buClrTx/>
              <a:buSzTx/>
              <a:buFontTx/>
              <a:buNone/>
              <a:tabLst/>
              <a:defRPr sz="2800" b="1" i="0" u="none" strike="noStrike" cap="none" spc="0" baseline="0">
                <a:solidFill>
                  <a:srgbClr val="00334C"/>
                </a:solidFill>
                <a:uFillTx/>
                <a:latin typeface="Arial"/>
                <a:ea typeface="Arial"/>
                <a:cs typeface="Arial"/>
                <a:sym typeface="Arial"/>
              </a:defRPr>
            </a:lvl1pPr>
            <a:lvl2pPr marL="0" marR="0" indent="0" algn="l" defTabSz="457200" rtl="0" latinLnBrk="0">
              <a:lnSpc>
                <a:spcPct val="100000"/>
              </a:lnSpc>
              <a:spcBef>
                <a:spcPts val="0"/>
              </a:spcBef>
              <a:spcAft>
                <a:spcPts val="0"/>
              </a:spcAft>
              <a:buClrTx/>
              <a:buSzTx/>
              <a:buFontTx/>
              <a:buNone/>
              <a:tabLst/>
              <a:defRPr sz="4400" b="1" i="0" u="none" strike="noStrike" cap="none" spc="0" baseline="0">
                <a:solidFill>
                  <a:srgbClr val="4C5F93"/>
                </a:solidFill>
                <a:uFillTx/>
                <a:latin typeface="Arial"/>
                <a:ea typeface="Arial"/>
                <a:cs typeface="Arial"/>
                <a:sym typeface="Arial"/>
              </a:defRPr>
            </a:lvl2pPr>
            <a:lvl3pPr marL="0" marR="0" indent="0" algn="l" defTabSz="457200" rtl="0" latinLnBrk="0">
              <a:lnSpc>
                <a:spcPct val="100000"/>
              </a:lnSpc>
              <a:spcBef>
                <a:spcPts val="0"/>
              </a:spcBef>
              <a:spcAft>
                <a:spcPts val="0"/>
              </a:spcAft>
              <a:buClrTx/>
              <a:buSzTx/>
              <a:buFontTx/>
              <a:buNone/>
              <a:tabLst/>
              <a:defRPr sz="4400" b="1" i="0" u="none" strike="noStrike" cap="none" spc="0" baseline="0">
                <a:solidFill>
                  <a:srgbClr val="4C5F93"/>
                </a:solidFill>
                <a:uFillTx/>
                <a:latin typeface="Arial"/>
                <a:ea typeface="Arial"/>
                <a:cs typeface="Arial"/>
                <a:sym typeface="Arial"/>
              </a:defRPr>
            </a:lvl3pPr>
            <a:lvl4pPr marL="0" marR="0" indent="0" algn="l" defTabSz="457200" rtl="0" latinLnBrk="0">
              <a:lnSpc>
                <a:spcPct val="100000"/>
              </a:lnSpc>
              <a:spcBef>
                <a:spcPts val="0"/>
              </a:spcBef>
              <a:spcAft>
                <a:spcPts val="0"/>
              </a:spcAft>
              <a:buClrTx/>
              <a:buSzTx/>
              <a:buFontTx/>
              <a:buNone/>
              <a:tabLst/>
              <a:defRPr sz="4400" b="1" i="0" u="none" strike="noStrike" cap="none" spc="0" baseline="0">
                <a:solidFill>
                  <a:srgbClr val="4C5F93"/>
                </a:solidFill>
                <a:uFillTx/>
                <a:latin typeface="Arial"/>
                <a:ea typeface="Arial"/>
                <a:cs typeface="Arial"/>
                <a:sym typeface="Arial"/>
              </a:defRPr>
            </a:lvl4pPr>
            <a:lvl5pPr marL="0" marR="0" indent="0" algn="l" defTabSz="457200" rtl="0" latinLnBrk="0">
              <a:lnSpc>
                <a:spcPct val="100000"/>
              </a:lnSpc>
              <a:spcBef>
                <a:spcPts val="0"/>
              </a:spcBef>
              <a:spcAft>
                <a:spcPts val="0"/>
              </a:spcAft>
              <a:buClrTx/>
              <a:buSzTx/>
              <a:buFontTx/>
              <a:buNone/>
              <a:tabLst/>
              <a:defRPr sz="4400" b="1" i="0" u="none" strike="noStrike" cap="none" spc="0" baseline="0">
                <a:solidFill>
                  <a:srgbClr val="4C5F93"/>
                </a:solidFill>
                <a:uFillTx/>
                <a:latin typeface="Arial"/>
                <a:ea typeface="Arial"/>
                <a:cs typeface="Arial"/>
                <a:sym typeface="Arial"/>
              </a:defRPr>
            </a:lvl5pPr>
            <a:lvl6pPr marL="0" marR="0" indent="457200" algn="l" defTabSz="457200" rtl="0" latinLnBrk="0">
              <a:lnSpc>
                <a:spcPct val="100000"/>
              </a:lnSpc>
              <a:spcBef>
                <a:spcPts val="0"/>
              </a:spcBef>
              <a:spcAft>
                <a:spcPts val="0"/>
              </a:spcAft>
              <a:buClrTx/>
              <a:buSzTx/>
              <a:buFontTx/>
              <a:buNone/>
              <a:tabLst/>
              <a:defRPr sz="4400" b="1" i="0" u="none" strike="noStrike" cap="none" spc="0" baseline="0">
                <a:solidFill>
                  <a:srgbClr val="4C5F93"/>
                </a:solidFill>
                <a:uFillTx/>
                <a:latin typeface="Arial"/>
                <a:ea typeface="Arial"/>
                <a:cs typeface="Arial"/>
                <a:sym typeface="Arial"/>
              </a:defRPr>
            </a:lvl6pPr>
            <a:lvl7pPr marL="0" marR="0" indent="914400" algn="l" defTabSz="457200" rtl="0" latinLnBrk="0">
              <a:lnSpc>
                <a:spcPct val="100000"/>
              </a:lnSpc>
              <a:spcBef>
                <a:spcPts val="0"/>
              </a:spcBef>
              <a:spcAft>
                <a:spcPts val="0"/>
              </a:spcAft>
              <a:buClrTx/>
              <a:buSzTx/>
              <a:buFontTx/>
              <a:buNone/>
              <a:tabLst/>
              <a:defRPr sz="4400" b="1" i="0" u="none" strike="noStrike" cap="none" spc="0" baseline="0">
                <a:solidFill>
                  <a:srgbClr val="4C5F93"/>
                </a:solidFill>
                <a:uFillTx/>
                <a:latin typeface="Arial"/>
                <a:ea typeface="Arial"/>
                <a:cs typeface="Arial"/>
                <a:sym typeface="Arial"/>
              </a:defRPr>
            </a:lvl7pPr>
            <a:lvl8pPr marL="0" marR="0" indent="1371600" algn="l" defTabSz="457200" rtl="0" latinLnBrk="0">
              <a:lnSpc>
                <a:spcPct val="100000"/>
              </a:lnSpc>
              <a:spcBef>
                <a:spcPts val="0"/>
              </a:spcBef>
              <a:spcAft>
                <a:spcPts val="0"/>
              </a:spcAft>
              <a:buClrTx/>
              <a:buSzTx/>
              <a:buFontTx/>
              <a:buNone/>
              <a:tabLst/>
              <a:defRPr sz="4400" b="1" i="0" u="none" strike="noStrike" cap="none" spc="0" baseline="0">
                <a:solidFill>
                  <a:srgbClr val="4C5F93"/>
                </a:solidFill>
                <a:uFillTx/>
                <a:latin typeface="Arial"/>
                <a:ea typeface="Arial"/>
                <a:cs typeface="Arial"/>
                <a:sym typeface="Arial"/>
              </a:defRPr>
            </a:lvl8pPr>
            <a:lvl9pPr marL="0" marR="0" indent="1828800" algn="l" defTabSz="457200" rtl="0" latinLnBrk="0">
              <a:lnSpc>
                <a:spcPct val="100000"/>
              </a:lnSpc>
              <a:spcBef>
                <a:spcPts val="0"/>
              </a:spcBef>
              <a:spcAft>
                <a:spcPts val="0"/>
              </a:spcAft>
              <a:buClrTx/>
              <a:buSzTx/>
              <a:buFontTx/>
              <a:buNone/>
              <a:tabLst/>
              <a:defRPr sz="4400" b="1" i="0" u="none" strike="noStrike" cap="none" spc="0" baseline="0">
                <a:solidFill>
                  <a:srgbClr val="4C5F93"/>
                </a:solidFill>
                <a:uFillTx/>
                <a:latin typeface="Arial"/>
                <a:ea typeface="Arial"/>
                <a:cs typeface="Arial"/>
                <a:sym typeface="Arial"/>
              </a:defRPr>
            </a:lvl9pPr>
          </a:lstStyle>
          <a:p>
            <a:pPr hangingPunct="1"/>
            <a:r>
              <a:rPr lang="en-US" sz="4800" dirty="0">
                <a:solidFill>
                  <a:srgbClr val="002060"/>
                </a:solidFill>
                <a:latin typeface="+mj-lt"/>
              </a:rPr>
              <a:t>Our standards </a:t>
            </a:r>
          </a:p>
        </p:txBody>
      </p:sp>
    </p:spTree>
    <p:extLst>
      <p:ext uri="{BB962C8B-B14F-4D97-AF65-F5344CB8AC3E}">
        <p14:creationId xmlns:p14="http://schemas.microsoft.com/office/powerpoint/2010/main" val="149483683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270F81-5275-4256-8C21-CF662B9900A0}"/>
              </a:ext>
            </a:extLst>
          </p:cNvPr>
          <p:cNvPicPr>
            <a:picLocks noChangeAspect="1"/>
          </p:cNvPicPr>
          <p:nvPr/>
        </p:nvPicPr>
        <p:blipFill>
          <a:blip r:embed="rId2"/>
          <a:stretch>
            <a:fillRect/>
          </a:stretch>
        </p:blipFill>
        <p:spPr>
          <a:xfrm>
            <a:off x="4698674" y="1108124"/>
            <a:ext cx="4245282" cy="2927252"/>
          </a:xfrm>
          <a:prstGeom prst="rect">
            <a:avLst/>
          </a:prstGeom>
        </p:spPr>
      </p:pic>
      <p:sp>
        <p:nvSpPr>
          <p:cNvPr id="7" name="TextBox 6">
            <a:extLst>
              <a:ext uri="{FF2B5EF4-FFF2-40B4-BE49-F238E27FC236}">
                <a16:creationId xmlns:a16="http://schemas.microsoft.com/office/drawing/2014/main" id="{5FFFCEDB-42FD-4C30-9284-CB3D63315CF0}"/>
              </a:ext>
            </a:extLst>
          </p:cNvPr>
          <p:cNvSpPr txBox="1"/>
          <p:nvPr/>
        </p:nvSpPr>
        <p:spPr>
          <a:xfrm>
            <a:off x="714354" y="132203"/>
            <a:ext cx="3730973" cy="45243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b="1" i="0" dirty="0">
                <a:solidFill>
                  <a:srgbClr val="002060"/>
                </a:solidFill>
                <a:effectLst/>
                <a:latin typeface="Calibri" panose="020F0502020204030204" pitchFamily="34" charset="0"/>
                <a:cs typeface="Calibri" panose="020F0502020204030204" pitchFamily="34" charset="0"/>
              </a:rPr>
              <a:t>We developed the standards of proficiency for nursing associates to apply across all health and care settings to: </a:t>
            </a:r>
          </a:p>
          <a:p>
            <a:pPr algn="l"/>
            <a:endParaRPr lang="en-US" b="1" i="0" dirty="0">
              <a:solidFill>
                <a:srgbClr val="111111"/>
              </a:solidFill>
              <a:effectLst/>
              <a:latin typeface="Calibri" panose="020F0502020204030204" pitchFamily="34" charset="0"/>
              <a:cs typeface="Calibri" panose="020F0502020204030204" pitchFamily="34" charset="0"/>
            </a:endParaRPr>
          </a:p>
          <a:p>
            <a:pPr algn="l">
              <a:buClr>
                <a:schemeClr val="accent6">
                  <a:lumMod val="75000"/>
                </a:schemeClr>
              </a:buClr>
              <a:buFont typeface="Arial" panose="020B0604020202020204" pitchFamily="34" charset="0"/>
              <a:buChar char="•"/>
            </a:pPr>
            <a:r>
              <a:rPr lang="en-US" b="0" i="0" dirty="0">
                <a:solidFill>
                  <a:srgbClr val="111111"/>
                </a:solidFill>
                <a:effectLst/>
                <a:latin typeface="Calibri" panose="020F0502020204030204" pitchFamily="34" charset="0"/>
                <a:cs typeface="Calibri" panose="020F0502020204030204" pitchFamily="34" charset="0"/>
              </a:rPr>
              <a:t>  Help nursing associates by providing clarity about their role. </a:t>
            </a:r>
          </a:p>
          <a:p>
            <a:pPr algn="l">
              <a:buClr>
                <a:schemeClr val="accent6">
                  <a:lumMod val="75000"/>
                </a:schemeClr>
              </a:buClr>
              <a:buFont typeface="Arial" panose="020B0604020202020204" pitchFamily="34" charset="0"/>
              <a:buChar char="•"/>
            </a:pPr>
            <a:r>
              <a:rPr lang="en-US" b="0" i="0" dirty="0">
                <a:solidFill>
                  <a:srgbClr val="111111"/>
                </a:solidFill>
                <a:effectLst/>
                <a:latin typeface="Calibri" panose="020F0502020204030204" pitchFamily="34" charset="0"/>
                <a:cs typeface="Calibri" panose="020F0502020204030204" pitchFamily="34" charset="0"/>
              </a:rPr>
              <a:t>  Providing clarity on what knowledge and skills other health and care professionals can reasonably expect from nursing associates. </a:t>
            </a:r>
          </a:p>
          <a:p>
            <a:pPr algn="l">
              <a:buClr>
                <a:schemeClr val="accent6">
                  <a:lumMod val="75000"/>
                </a:schemeClr>
              </a:buClr>
              <a:buFont typeface="Arial" panose="020B0604020202020204" pitchFamily="34" charset="0"/>
              <a:buChar char="•"/>
            </a:pPr>
            <a:r>
              <a:rPr lang="en-US" b="0" i="0" dirty="0">
                <a:solidFill>
                  <a:srgbClr val="111111"/>
                </a:solidFill>
                <a:effectLst/>
                <a:latin typeface="Calibri" panose="020F0502020204030204" pitchFamily="34" charset="0"/>
                <a:cs typeface="Calibri" panose="020F0502020204030204" pitchFamily="34" charset="0"/>
              </a:rPr>
              <a:t>  Allow education institutions to develop and deliver </a:t>
            </a:r>
            <a:r>
              <a:rPr lang="en-US" b="0" i="0" dirty="0" err="1">
                <a:solidFill>
                  <a:srgbClr val="111111"/>
                </a:solidFill>
                <a:effectLst/>
                <a:latin typeface="Calibri" panose="020F0502020204030204" pitchFamily="34" charset="0"/>
                <a:cs typeface="Calibri" panose="020F0502020204030204" pitchFamily="34" charset="0"/>
              </a:rPr>
              <a:t>programmes</a:t>
            </a:r>
            <a:r>
              <a:rPr lang="en-US" b="0" i="0" dirty="0">
                <a:solidFill>
                  <a:srgbClr val="111111"/>
                </a:solidFill>
                <a:effectLst/>
                <a:latin typeface="Calibri" panose="020F0502020204030204" pitchFamily="34" charset="0"/>
                <a:cs typeface="Calibri" panose="020F0502020204030204" pitchFamily="34" charset="0"/>
              </a:rPr>
              <a:t> that give students the skills, knowledge and </a:t>
            </a:r>
            <a:r>
              <a:rPr lang="en-US" b="0" i="0" dirty="0" err="1">
                <a:solidFill>
                  <a:srgbClr val="111111"/>
                </a:solidFill>
                <a:effectLst/>
                <a:latin typeface="Calibri" panose="020F0502020204030204" pitchFamily="34" charset="0"/>
                <a:cs typeface="Calibri" panose="020F0502020204030204" pitchFamily="34" charset="0"/>
              </a:rPr>
              <a:t>behaviours</a:t>
            </a:r>
            <a:r>
              <a:rPr lang="en-US" b="0" i="0" dirty="0">
                <a:solidFill>
                  <a:srgbClr val="111111"/>
                </a:solidFill>
                <a:effectLst/>
                <a:latin typeface="Calibri" panose="020F0502020204030204" pitchFamily="34" charset="0"/>
                <a:cs typeface="Calibri" panose="020F0502020204030204" pitchFamily="34" charset="0"/>
              </a:rPr>
              <a:t> to meet these standards when they qualify</a:t>
            </a:r>
          </a:p>
        </p:txBody>
      </p:sp>
    </p:spTree>
    <p:extLst>
      <p:ext uri="{BB962C8B-B14F-4D97-AF65-F5344CB8AC3E}">
        <p14:creationId xmlns:p14="http://schemas.microsoft.com/office/powerpoint/2010/main" val="82180195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1E569-A20D-4D52-816D-8F1D6EB52A62}"/>
              </a:ext>
            </a:extLst>
          </p:cNvPr>
          <p:cNvSpPr>
            <a:spLocks noGrp="1"/>
          </p:cNvSpPr>
          <p:nvPr>
            <p:ph type="title"/>
          </p:nvPr>
        </p:nvSpPr>
        <p:spPr/>
        <p:txBody>
          <a:bodyPr>
            <a:normAutofit fontScale="90000"/>
          </a:bodyPr>
          <a:lstStyle/>
          <a:p>
            <a:br>
              <a:rPr lang="en-US" b="0" dirty="0">
                <a:solidFill>
                  <a:srgbClr val="111111"/>
                </a:solidFill>
                <a:latin typeface="Foundry Monoline W01 X Bd"/>
              </a:rPr>
            </a:br>
            <a:r>
              <a:rPr lang="en-US" dirty="0">
                <a:solidFill>
                  <a:schemeClr val="accent6">
                    <a:lumMod val="75000"/>
                  </a:schemeClr>
                </a:solidFill>
                <a:latin typeface="Calibri" panose="020F0502020204030204" pitchFamily="34" charset="0"/>
              </a:rPr>
              <a:t>The six platforms</a:t>
            </a:r>
            <a:endParaRPr lang="en-GB" dirty="0"/>
          </a:p>
        </p:txBody>
      </p:sp>
      <p:sp>
        <p:nvSpPr>
          <p:cNvPr id="3" name="Text Placeholder 2">
            <a:extLst>
              <a:ext uri="{FF2B5EF4-FFF2-40B4-BE49-F238E27FC236}">
                <a16:creationId xmlns:a16="http://schemas.microsoft.com/office/drawing/2014/main" id="{FC1CCE64-9D08-4E5F-99C3-4031CDF523E8}"/>
              </a:ext>
            </a:extLst>
          </p:cNvPr>
          <p:cNvSpPr>
            <a:spLocks noGrp="1"/>
          </p:cNvSpPr>
          <p:nvPr>
            <p:ph type="body" idx="1"/>
          </p:nvPr>
        </p:nvSpPr>
        <p:spPr/>
        <p:txBody>
          <a:bodyPr/>
          <a:lstStyle/>
          <a:p>
            <a:pPr algn="l">
              <a:buClr>
                <a:schemeClr val="accent6"/>
              </a:buClr>
              <a:buFont typeface="Arial" panose="020B0604020202020204" pitchFamily="34" charset="0"/>
              <a:buChar char="•"/>
            </a:pPr>
            <a:r>
              <a:rPr lang="en-US" sz="2400" b="0" i="0" dirty="0">
                <a:solidFill>
                  <a:srgbClr val="111111"/>
                </a:solidFill>
                <a:effectLst/>
                <a:latin typeface="+mj-lt"/>
              </a:rPr>
              <a:t>  Being an accountable professional</a:t>
            </a:r>
          </a:p>
          <a:p>
            <a:pPr algn="l">
              <a:buClr>
                <a:schemeClr val="accent6"/>
              </a:buClr>
              <a:buFont typeface="Arial" panose="020B0604020202020204" pitchFamily="34" charset="0"/>
              <a:buChar char="•"/>
            </a:pPr>
            <a:r>
              <a:rPr lang="en-US" sz="2400" b="0" i="0" dirty="0">
                <a:solidFill>
                  <a:srgbClr val="111111"/>
                </a:solidFill>
                <a:effectLst/>
                <a:latin typeface="+mj-lt"/>
              </a:rPr>
              <a:t>  Promoting health and preventing ill health</a:t>
            </a:r>
          </a:p>
          <a:p>
            <a:pPr algn="l">
              <a:buClr>
                <a:schemeClr val="accent6"/>
              </a:buClr>
              <a:buFont typeface="Arial" panose="020B0604020202020204" pitchFamily="34" charset="0"/>
              <a:buChar char="•"/>
            </a:pPr>
            <a:r>
              <a:rPr lang="en-US" sz="2400" b="0" i="0" dirty="0">
                <a:solidFill>
                  <a:srgbClr val="111111"/>
                </a:solidFill>
                <a:effectLst/>
                <a:latin typeface="+mj-lt"/>
              </a:rPr>
              <a:t>  Provide and monitor care</a:t>
            </a:r>
          </a:p>
          <a:p>
            <a:pPr algn="l">
              <a:buClr>
                <a:schemeClr val="accent6"/>
              </a:buClr>
              <a:buFont typeface="Arial" panose="020B0604020202020204" pitchFamily="34" charset="0"/>
              <a:buChar char="•"/>
            </a:pPr>
            <a:r>
              <a:rPr lang="en-US" sz="2400" b="0" i="0" dirty="0">
                <a:solidFill>
                  <a:srgbClr val="111111"/>
                </a:solidFill>
                <a:effectLst/>
                <a:latin typeface="+mj-lt"/>
              </a:rPr>
              <a:t>  Working in teams</a:t>
            </a:r>
          </a:p>
          <a:p>
            <a:pPr algn="l">
              <a:buClr>
                <a:schemeClr val="accent6"/>
              </a:buClr>
              <a:buFont typeface="Arial" panose="020B0604020202020204" pitchFamily="34" charset="0"/>
              <a:buChar char="•"/>
            </a:pPr>
            <a:r>
              <a:rPr lang="en-US" sz="2400" b="0" i="0" dirty="0">
                <a:solidFill>
                  <a:srgbClr val="111111"/>
                </a:solidFill>
                <a:effectLst/>
                <a:latin typeface="+mj-lt"/>
              </a:rPr>
              <a:t>  Improving safety and quality of care</a:t>
            </a:r>
          </a:p>
          <a:p>
            <a:pPr algn="l">
              <a:buClr>
                <a:schemeClr val="accent6"/>
              </a:buClr>
              <a:buFont typeface="Arial" panose="020B0604020202020204" pitchFamily="34" charset="0"/>
              <a:buChar char="•"/>
            </a:pPr>
            <a:r>
              <a:rPr lang="en-US" sz="2400" b="0" i="0" dirty="0">
                <a:solidFill>
                  <a:srgbClr val="111111"/>
                </a:solidFill>
                <a:effectLst/>
                <a:latin typeface="+mj-lt"/>
              </a:rPr>
              <a:t>  Contributing to integrated care</a:t>
            </a:r>
          </a:p>
          <a:p>
            <a:endParaRPr lang="en-GB" dirty="0"/>
          </a:p>
        </p:txBody>
      </p:sp>
    </p:spTree>
    <p:extLst>
      <p:ext uri="{BB962C8B-B14F-4D97-AF65-F5344CB8AC3E}">
        <p14:creationId xmlns:p14="http://schemas.microsoft.com/office/powerpoint/2010/main" val="1787574544"/>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7" name="Comparison of proficiencies"/>
          <p:cNvSpPr txBox="1">
            <a:spLocks noGrp="1"/>
          </p:cNvSpPr>
          <p:nvPr>
            <p:ph type="title" idx="4294967295"/>
          </p:nvPr>
        </p:nvSpPr>
        <p:spPr>
          <a:xfrm>
            <a:off x="1030287" y="119061"/>
            <a:ext cx="6781801" cy="400053"/>
          </a:xfrm>
          <a:prstGeom prst="rect">
            <a:avLst/>
          </a:prstGeom>
        </p:spPr>
        <p:txBody>
          <a:bodyPr lIns="45718" tIns="45718" rIns="45718" bIns="45718" anchor="t">
            <a:noAutofit/>
          </a:bodyPr>
          <a:lstStyle>
            <a:lvl1pPr algn="ctr">
              <a:defRPr sz="2100">
                <a:solidFill>
                  <a:srgbClr val="003A63"/>
                </a:solidFill>
              </a:defRPr>
            </a:lvl1pPr>
          </a:lstStyle>
          <a:p>
            <a:r>
              <a:rPr sz="2400" dirty="0">
                <a:latin typeface="+mj-lt"/>
              </a:rPr>
              <a:t>Comparison of proficiencies</a:t>
            </a:r>
          </a:p>
        </p:txBody>
      </p:sp>
      <p:pic>
        <p:nvPicPr>
          <p:cNvPr id="1108" name="image.png" descr="image.png"/>
          <p:cNvPicPr>
            <a:picLocks noChangeAspect="1"/>
          </p:cNvPicPr>
          <p:nvPr/>
        </p:nvPicPr>
        <p:blipFill>
          <a:blip r:embed="rId3"/>
          <a:stretch>
            <a:fillRect/>
          </a:stretch>
        </p:blipFill>
        <p:spPr>
          <a:xfrm>
            <a:off x="4968875" y="1206500"/>
            <a:ext cx="4175125" cy="3578225"/>
          </a:xfrm>
          <a:prstGeom prst="rect">
            <a:avLst/>
          </a:prstGeom>
          <a:ln w="12700">
            <a:miter lim="400000"/>
          </a:ln>
        </p:spPr>
      </p:pic>
      <p:pic>
        <p:nvPicPr>
          <p:cNvPr id="1109" name="image.png" descr="image.png"/>
          <p:cNvPicPr>
            <a:picLocks noChangeAspect="1"/>
          </p:cNvPicPr>
          <p:nvPr/>
        </p:nvPicPr>
        <p:blipFill>
          <a:blip r:embed="rId4"/>
          <a:stretch>
            <a:fillRect/>
          </a:stretch>
        </p:blipFill>
        <p:spPr>
          <a:xfrm>
            <a:off x="755650" y="1079500"/>
            <a:ext cx="4213225" cy="4029075"/>
          </a:xfrm>
          <a:prstGeom prst="rect">
            <a:avLst/>
          </a:prstGeom>
          <a:ln w="12700">
            <a:miter lim="400000"/>
          </a:ln>
        </p:spPr>
      </p:pic>
      <p:sp>
        <p:nvSpPr>
          <p:cNvPr id="1110" name="6…"/>
          <p:cNvSpPr txBox="1"/>
          <p:nvPr/>
        </p:nvSpPr>
        <p:spPr>
          <a:xfrm>
            <a:off x="8503918" y="1903412"/>
            <a:ext cx="73662"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1300" b="1">
                <a:latin typeface="+mj-lt"/>
                <a:ea typeface="+mj-ea"/>
                <a:cs typeface="+mj-cs"/>
                <a:sym typeface="Calibri"/>
              </a:defRPr>
            </a:pPr>
            <a:r>
              <a:t>6</a:t>
            </a:r>
          </a:p>
          <a:p>
            <a:pPr>
              <a:defRPr sz="500" b="1">
                <a:latin typeface="+mj-lt"/>
                <a:ea typeface="+mj-ea"/>
                <a:cs typeface="+mj-cs"/>
                <a:sym typeface="Calibri"/>
              </a:defRPr>
            </a:pPr>
            <a:r>
              <a:t> </a:t>
            </a:r>
            <a:r>
              <a:rPr sz="1300"/>
              <a:t>PLATFORMS</a:t>
            </a:r>
          </a:p>
        </p:txBody>
      </p:sp>
      <p:sp>
        <p:nvSpPr>
          <p:cNvPr id="1111" name="Nursing associate"/>
          <p:cNvSpPr txBox="1"/>
          <p:nvPr/>
        </p:nvSpPr>
        <p:spPr>
          <a:xfrm>
            <a:off x="5643245" y="677863"/>
            <a:ext cx="2123124" cy="3330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b="1">
                <a:solidFill>
                  <a:srgbClr val="002060"/>
                </a:solidFill>
                <a:latin typeface="+mj-lt"/>
                <a:ea typeface="+mj-ea"/>
                <a:cs typeface="+mj-cs"/>
                <a:sym typeface="Calibri"/>
              </a:defRPr>
            </a:lvl1pPr>
          </a:lstStyle>
          <a:p>
            <a:r>
              <a:rPr dirty="0"/>
              <a:t>Nursing associate</a:t>
            </a:r>
          </a:p>
        </p:txBody>
      </p:sp>
      <p:sp>
        <p:nvSpPr>
          <p:cNvPr id="1112" name="Future nurse"/>
          <p:cNvSpPr txBox="1"/>
          <p:nvPr/>
        </p:nvSpPr>
        <p:spPr>
          <a:xfrm>
            <a:off x="1431606" y="677863"/>
            <a:ext cx="1691326" cy="3330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b="1">
                <a:solidFill>
                  <a:srgbClr val="003A63"/>
                </a:solidFill>
                <a:latin typeface="+mj-lt"/>
                <a:ea typeface="+mj-ea"/>
                <a:cs typeface="+mj-cs"/>
                <a:sym typeface="Calibri"/>
              </a:defRPr>
            </a:lvl1pPr>
          </a:lstStyle>
          <a:p>
            <a:r>
              <a:rPr dirty="0"/>
              <a:t>Future nurse</a:t>
            </a:r>
          </a:p>
        </p:txBody>
      </p:sp>
      <p:sp>
        <p:nvSpPr>
          <p:cNvPr id="1113" name="7…"/>
          <p:cNvSpPr txBox="1"/>
          <p:nvPr/>
        </p:nvSpPr>
        <p:spPr>
          <a:xfrm>
            <a:off x="4344670" y="2009775"/>
            <a:ext cx="164149" cy="229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1300" b="1">
                <a:latin typeface="+mj-lt"/>
                <a:ea typeface="+mj-ea"/>
                <a:cs typeface="+mj-cs"/>
                <a:sym typeface="Calibri"/>
              </a:defRPr>
            </a:pPr>
            <a:r>
              <a:t>7</a:t>
            </a:r>
          </a:p>
          <a:p>
            <a:pPr>
              <a:defRPr sz="1300" b="1">
                <a:latin typeface="+mj-lt"/>
                <a:ea typeface="+mj-ea"/>
                <a:cs typeface="+mj-cs"/>
                <a:sym typeface="Calibri"/>
              </a:defRPr>
            </a:pPr>
            <a:r>
              <a:t> PLATFORMS</a:t>
            </a:r>
          </a:p>
        </p:txBody>
      </p:sp>
    </p:spTree>
  </p:cSld>
  <p:clrMapOvr>
    <a:masterClrMapping/>
  </p:clrMapOvr>
  <p:transition spd="med"/>
</p:sld>
</file>

<file path=ppt/theme/theme1.xml><?xml version="1.0" encoding="utf-8"?>
<a:theme xmlns:a="http://schemas.openxmlformats.org/drawingml/2006/main" name="Cover">
  <a:themeElements>
    <a:clrScheme name="Cover">
      <a:dk1>
        <a:srgbClr val="000000"/>
      </a:dk1>
      <a:lt1>
        <a:srgbClr val="FFFFFF"/>
      </a:lt1>
      <a:dk2>
        <a:srgbClr val="A7A7A7"/>
      </a:dk2>
      <a:lt2>
        <a:srgbClr val="535353"/>
      </a:lt2>
      <a:accent1>
        <a:srgbClr val="00B7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Cover">
      <a:majorFont>
        <a:latin typeface="Calibri"/>
        <a:ea typeface="Calibri"/>
        <a:cs typeface="Calibri"/>
      </a:majorFont>
      <a:minorFont>
        <a:latin typeface="Helvetica"/>
        <a:ea typeface="Helvetica"/>
        <a:cs typeface="Helvetica"/>
      </a:minorFont>
    </a:fontScheme>
    <a:fmtScheme name="Cove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Cover">
  <a:themeElements>
    <a:clrScheme name="Cover">
      <a:dk1>
        <a:srgbClr val="000000"/>
      </a:dk1>
      <a:lt1>
        <a:srgbClr val="FFFFFF"/>
      </a:lt1>
      <a:dk2>
        <a:srgbClr val="A7A7A7"/>
      </a:dk2>
      <a:lt2>
        <a:srgbClr val="535353"/>
      </a:lt2>
      <a:accent1>
        <a:srgbClr val="00B7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Cover">
      <a:majorFont>
        <a:latin typeface="Calibri"/>
        <a:ea typeface="Calibri"/>
        <a:cs typeface="Calibri"/>
      </a:majorFont>
      <a:minorFont>
        <a:latin typeface="Helvetica"/>
        <a:ea typeface="Helvetica"/>
        <a:cs typeface="Helvetica"/>
      </a:minorFont>
    </a:fontScheme>
    <a:fmtScheme name="Cove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55</TotalTime>
  <Words>948</Words>
  <Application>Microsoft Office PowerPoint</Application>
  <PresentationFormat>On-screen Show (16:9)</PresentationFormat>
  <Paragraphs>86</Paragraphs>
  <Slides>12</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Foundry Monoline W01 X Bd</vt:lpstr>
      <vt:lpstr>Times New Roman</vt:lpstr>
      <vt:lpstr>Cover</vt:lpstr>
      <vt:lpstr>The role of the nursing associate: the NMC perspective</vt:lpstr>
      <vt:lpstr>PowerPoint Presentation</vt:lpstr>
      <vt:lpstr>PowerPoint Presentation</vt:lpstr>
      <vt:lpstr>Regulation of Nursing Associates </vt:lpstr>
      <vt:lpstr>Four themes brought together in one Code</vt:lpstr>
      <vt:lpstr>PowerPoint Presentation</vt:lpstr>
      <vt:lpstr>PowerPoint Presentation</vt:lpstr>
      <vt:lpstr> The six platforms</vt:lpstr>
      <vt:lpstr>Comparison of proficiencies</vt:lpstr>
      <vt:lpstr>PowerPoint Presentation</vt:lpstr>
      <vt:lpstr>PowerPoint Presentation</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role of the nursing associate: the NMC perspective</dc:title>
  <cp:lastModifiedBy>Wendy Fowler</cp:lastModifiedBy>
  <cp:revision>6</cp:revision>
  <dcterms:modified xsi:type="dcterms:W3CDTF">2022-05-10T12:13:23Z</dcterms:modified>
</cp:coreProperties>
</file>