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58" r:id="rId6"/>
    <p:sldId id="287" r:id="rId7"/>
    <p:sldId id="265" r:id="rId8"/>
    <p:sldId id="286" r:id="rId9"/>
    <p:sldId id="293" r:id="rId10"/>
    <p:sldId id="267" r:id="rId11"/>
    <p:sldId id="270" r:id="rId12"/>
    <p:sldId id="285" r:id="rId13"/>
    <p:sldId id="289" r:id="rId14"/>
    <p:sldId id="295" r:id="rId15"/>
    <p:sldId id="278" r:id="rId16"/>
    <p:sldId id="269" r:id="rId17"/>
    <p:sldId id="296" r:id="rId18"/>
    <p:sldId id="266" r:id="rId19"/>
    <p:sldId id="301" r:id="rId20"/>
    <p:sldId id="271" r:id="rId21"/>
    <p:sldId id="272" r:id="rId22"/>
    <p:sldId id="297" r:id="rId23"/>
    <p:sldId id="273" r:id="rId24"/>
    <p:sldId id="275" r:id="rId25"/>
    <p:sldId id="299" r:id="rId26"/>
    <p:sldId id="283" r:id="rId27"/>
    <p:sldId id="294" r:id="rId28"/>
    <p:sldId id="288" r:id="rId29"/>
    <p:sldId id="274" r:id="rId30"/>
    <p:sldId id="284" r:id="rId31"/>
    <p:sldId id="26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646" autoAdjust="0"/>
  </p:normalViewPr>
  <p:slideViewPr>
    <p:cSldViewPr snapToGrid="0" snapToObjects="1">
      <p:cViewPr varScale="1">
        <p:scale>
          <a:sx n="91" d="100"/>
          <a:sy n="91" d="100"/>
        </p:scale>
        <p:origin x="1350"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AEC1A-C62C-42A6-A409-5B5823FACC6D}" type="datetimeFigureOut">
              <a:rPr lang="en-GB" smtClean="0"/>
              <a:t>31/05/2022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370EF-90A7-4E45-8EAD-3F358D0F104C}" type="slidenum">
              <a:rPr lang="en-GB" smtClean="0"/>
              <a:t>‹#›</a:t>
            </a:fld>
            <a:endParaRPr lang="en-GB"/>
          </a:p>
        </p:txBody>
      </p:sp>
    </p:spTree>
    <p:extLst>
      <p:ext uri="{BB962C8B-B14F-4D97-AF65-F5344CB8AC3E}">
        <p14:creationId xmlns:p14="http://schemas.microsoft.com/office/powerpoint/2010/main" val="4105710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CWEE edit </a:t>
            </a:r>
          </a:p>
        </p:txBody>
      </p:sp>
      <p:sp>
        <p:nvSpPr>
          <p:cNvPr id="4" name="Slide Number Placeholder 3"/>
          <p:cNvSpPr>
            <a:spLocks noGrp="1"/>
          </p:cNvSpPr>
          <p:nvPr>
            <p:ph type="sldNum" sz="quarter" idx="5"/>
          </p:nvPr>
        </p:nvSpPr>
        <p:spPr/>
        <p:txBody>
          <a:bodyPr/>
          <a:lstStyle/>
          <a:p>
            <a:fld id="{86A370EF-90A7-4E45-8EAD-3F358D0F104C}" type="slidenum">
              <a:rPr lang="en-GB" smtClean="0"/>
              <a:t>8</a:t>
            </a:fld>
            <a:endParaRPr lang="en-GB"/>
          </a:p>
        </p:txBody>
      </p:sp>
    </p:spTree>
    <p:extLst>
      <p:ext uri="{BB962C8B-B14F-4D97-AF65-F5344CB8AC3E}">
        <p14:creationId xmlns:p14="http://schemas.microsoft.com/office/powerpoint/2010/main" val="216393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Must keep in perspective (only 25% of employees filled it</a:t>
            </a:r>
            <a:r>
              <a:rPr lang="en-GB" baseline="0" dirty="0"/>
              <a:t> in) </a:t>
            </a:r>
            <a:endParaRPr lang="en-GB" dirty="0"/>
          </a:p>
          <a:p>
            <a:r>
              <a:rPr lang="en-GB" dirty="0"/>
              <a:t>Click 1: Health and</a:t>
            </a:r>
            <a:r>
              <a:rPr lang="en-GB" baseline="0" dirty="0"/>
              <a:t> wellbeing</a:t>
            </a:r>
          </a:p>
          <a:p>
            <a:r>
              <a:rPr lang="en-GB" baseline="0" dirty="0"/>
              <a:t>Click 2 Have you felt unwell as a result of work related stress</a:t>
            </a:r>
          </a:p>
          <a:p>
            <a:r>
              <a:rPr lang="en-GB" baseline="0" dirty="0"/>
              <a:t>Click 3 Have you still come to work despite this (</a:t>
            </a:r>
            <a:r>
              <a:rPr lang="en-GB" baseline="0" dirty="0" err="1"/>
              <a:t>presenteeism</a:t>
            </a:r>
            <a:r>
              <a:rPr lang="en-GB" baseline="0" dirty="0"/>
              <a:t>)</a:t>
            </a:r>
          </a:p>
          <a:p>
            <a:endParaRPr lang="en-GB" baseline="0" dirty="0"/>
          </a:p>
          <a:p>
            <a:r>
              <a:rPr lang="en-GB" baseline="0" dirty="0"/>
              <a:t>ALL trend along the worst national lines despite improvements; shows just how bad we were 18 months/2 years ago</a:t>
            </a:r>
          </a:p>
          <a:p>
            <a:endParaRPr lang="en-GB" baseline="0" dirty="0"/>
          </a:p>
          <a:p>
            <a:r>
              <a:rPr lang="en-GB" baseline="0" dirty="0"/>
              <a:t>On top of this we have a workforce with only a minimal idea of what HF sciences are</a:t>
            </a:r>
          </a:p>
          <a:p>
            <a:endParaRPr lang="en-GB" baseline="0" dirty="0"/>
          </a:p>
          <a:p>
            <a:r>
              <a:rPr lang="en-GB" baseline="0" dirty="0"/>
              <a:t>The emphasis of this training is on raising awareness of the importance of non technical skills in the workplace, but also acknowledging that unless we invest in each other personally and professionally, we do not have an invigorated workforce and things are more likely to go wrong</a:t>
            </a:r>
            <a:endParaRPr lang="en-GB" dirty="0"/>
          </a:p>
        </p:txBody>
      </p:sp>
      <p:sp>
        <p:nvSpPr>
          <p:cNvPr id="4" name="Slide Number Placeholder 3"/>
          <p:cNvSpPr>
            <a:spLocks noGrp="1"/>
          </p:cNvSpPr>
          <p:nvPr>
            <p:ph type="sldNum" sz="quarter" idx="10"/>
          </p:nvPr>
        </p:nvSpPr>
        <p:spPr/>
        <p:txBody>
          <a:bodyPr/>
          <a:lstStyle/>
          <a:p>
            <a:fld id="{988695EF-2920-424F-BAD4-4311A581248C}" type="slidenum">
              <a:rPr lang="en-GB" smtClean="0"/>
              <a:t>9</a:t>
            </a:fld>
            <a:endParaRPr lang="en-GB"/>
          </a:p>
        </p:txBody>
      </p:sp>
    </p:spTree>
    <p:extLst>
      <p:ext uri="{BB962C8B-B14F-4D97-AF65-F5344CB8AC3E}">
        <p14:creationId xmlns:p14="http://schemas.microsoft.com/office/powerpoint/2010/main" val="390149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CWEE edit</a:t>
            </a:r>
          </a:p>
        </p:txBody>
      </p:sp>
      <p:sp>
        <p:nvSpPr>
          <p:cNvPr id="4" name="Slide Number Placeholder 3"/>
          <p:cNvSpPr>
            <a:spLocks noGrp="1"/>
          </p:cNvSpPr>
          <p:nvPr>
            <p:ph type="sldNum" sz="quarter" idx="5"/>
          </p:nvPr>
        </p:nvSpPr>
        <p:spPr/>
        <p:txBody>
          <a:bodyPr/>
          <a:lstStyle/>
          <a:p>
            <a:fld id="{86A370EF-90A7-4E45-8EAD-3F358D0F104C}" type="slidenum">
              <a:rPr lang="en-GB" smtClean="0"/>
              <a:t>11</a:t>
            </a:fld>
            <a:endParaRPr lang="en-GB"/>
          </a:p>
        </p:txBody>
      </p:sp>
    </p:spTree>
    <p:extLst>
      <p:ext uri="{BB962C8B-B14F-4D97-AF65-F5344CB8AC3E}">
        <p14:creationId xmlns:p14="http://schemas.microsoft.com/office/powerpoint/2010/main" val="212331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Thign</a:t>
            </a:r>
            <a:r>
              <a:rPr lang="en-GB" dirty="0"/>
              <a:t> to focus on is that inline with LISA mission, ¾ safety days included facilitated sessions around HF and </a:t>
            </a:r>
            <a:r>
              <a:rPr lang="en-GB" dirty="0" err="1"/>
              <a:t>civilty</a:t>
            </a:r>
            <a:endParaRPr lang="en-GB" dirty="0"/>
          </a:p>
        </p:txBody>
      </p:sp>
      <p:sp>
        <p:nvSpPr>
          <p:cNvPr id="4" name="Slide Number Placeholder 3"/>
          <p:cNvSpPr>
            <a:spLocks noGrp="1"/>
          </p:cNvSpPr>
          <p:nvPr>
            <p:ph type="sldNum" sz="quarter" idx="5"/>
          </p:nvPr>
        </p:nvSpPr>
        <p:spPr/>
        <p:txBody>
          <a:bodyPr/>
          <a:lstStyle/>
          <a:p>
            <a:fld id="{86A370EF-90A7-4E45-8EAD-3F358D0F104C}" type="slidenum">
              <a:rPr lang="en-GB" smtClean="0"/>
              <a:t>12</a:t>
            </a:fld>
            <a:endParaRPr lang="en-GB"/>
          </a:p>
        </p:txBody>
      </p:sp>
    </p:spTree>
    <p:extLst>
      <p:ext uri="{BB962C8B-B14F-4D97-AF65-F5344CB8AC3E}">
        <p14:creationId xmlns:p14="http://schemas.microsoft.com/office/powerpoint/2010/main" val="59766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resources we developed was PESTO based on SIEPS</a:t>
            </a:r>
          </a:p>
        </p:txBody>
      </p:sp>
      <p:sp>
        <p:nvSpPr>
          <p:cNvPr id="4" name="Slide Number Placeholder 3"/>
          <p:cNvSpPr>
            <a:spLocks noGrp="1"/>
          </p:cNvSpPr>
          <p:nvPr>
            <p:ph type="sldNum" sz="quarter" idx="5"/>
          </p:nvPr>
        </p:nvSpPr>
        <p:spPr/>
        <p:txBody>
          <a:bodyPr/>
          <a:lstStyle/>
          <a:p>
            <a:fld id="{86A370EF-90A7-4E45-8EAD-3F358D0F104C}" type="slidenum">
              <a:rPr lang="en-GB" smtClean="0"/>
              <a:t>15</a:t>
            </a:fld>
            <a:endParaRPr lang="en-GB"/>
          </a:p>
        </p:txBody>
      </p:sp>
    </p:spTree>
    <p:extLst>
      <p:ext uri="{BB962C8B-B14F-4D97-AF65-F5344CB8AC3E}">
        <p14:creationId xmlns:p14="http://schemas.microsoft.com/office/powerpoint/2010/main" val="322444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did the impact of COVID affected the way we work, report and respond to incidents.</a:t>
            </a:r>
          </a:p>
        </p:txBody>
      </p:sp>
      <p:sp>
        <p:nvSpPr>
          <p:cNvPr id="4" name="Slide Number Placeholder 3"/>
          <p:cNvSpPr>
            <a:spLocks noGrp="1"/>
          </p:cNvSpPr>
          <p:nvPr>
            <p:ph type="sldNum" sz="quarter" idx="5"/>
          </p:nvPr>
        </p:nvSpPr>
        <p:spPr/>
        <p:txBody>
          <a:bodyPr/>
          <a:lstStyle/>
          <a:p>
            <a:fld id="{86A370EF-90A7-4E45-8EAD-3F358D0F104C}" type="slidenum">
              <a:rPr lang="en-GB" smtClean="0"/>
              <a:t>16</a:t>
            </a:fld>
            <a:endParaRPr lang="en-GB"/>
          </a:p>
        </p:txBody>
      </p:sp>
    </p:spTree>
    <p:extLst>
      <p:ext uri="{BB962C8B-B14F-4D97-AF65-F5344CB8AC3E}">
        <p14:creationId xmlns:p14="http://schemas.microsoft.com/office/powerpoint/2010/main" val="205075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Hospital based intelligence: Freedom to speak up, DATIX and CQC. E.g. crit care had a surge of SI’s and never events so </a:t>
            </a:r>
            <a:r>
              <a:rPr lang="en-GB" dirty="0" err="1"/>
              <a:t>programe</a:t>
            </a:r>
            <a:r>
              <a:rPr lang="en-GB" dirty="0"/>
              <a:t> of learning and support was offered to them</a:t>
            </a:r>
          </a:p>
        </p:txBody>
      </p:sp>
      <p:sp>
        <p:nvSpPr>
          <p:cNvPr id="4" name="Slide Number Placeholder 3"/>
          <p:cNvSpPr>
            <a:spLocks noGrp="1"/>
          </p:cNvSpPr>
          <p:nvPr>
            <p:ph type="sldNum" sz="quarter" idx="5"/>
          </p:nvPr>
        </p:nvSpPr>
        <p:spPr/>
        <p:txBody>
          <a:bodyPr/>
          <a:lstStyle/>
          <a:p>
            <a:fld id="{86A370EF-90A7-4E45-8EAD-3F358D0F104C}" type="slidenum">
              <a:rPr lang="en-GB" smtClean="0"/>
              <a:t>21</a:t>
            </a:fld>
            <a:endParaRPr lang="en-GB"/>
          </a:p>
        </p:txBody>
      </p:sp>
    </p:spTree>
    <p:extLst>
      <p:ext uri="{BB962C8B-B14F-4D97-AF65-F5344CB8AC3E}">
        <p14:creationId xmlns:p14="http://schemas.microsoft.com/office/powerpoint/2010/main" val="195404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a:t>
            </a:r>
          </a:p>
        </p:txBody>
      </p:sp>
      <p:sp>
        <p:nvSpPr>
          <p:cNvPr id="4" name="Slide Number Placeholder 3"/>
          <p:cNvSpPr>
            <a:spLocks noGrp="1"/>
          </p:cNvSpPr>
          <p:nvPr>
            <p:ph type="sldNum" sz="quarter" idx="5"/>
          </p:nvPr>
        </p:nvSpPr>
        <p:spPr/>
        <p:txBody>
          <a:bodyPr/>
          <a:lstStyle/>
          <a:p>
            <a:fld id="{86A370EF-90A7-4E45-8EAD-3F358D0F104C}" type="slidenum">
              <a:rPr lang="en-GB" smtClean="0"/>
              <a:t>24</a:t>
            </a:fld>
            <a:endParaRPr lang="en-GB"/>
          </a:p>
        </p:txBody>
      </p:sp>
    </p:spTree>
    <p:extLst>
      <p:ext uri="{BB962C8B-B14F-4D97-AF65-F5344CB8AC3E}">
        <p14:creationId xmlns:p14="http://schemas.microsoft.com/office/powerpoint/2010/main" val="3623272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A370EF-90A7-4E45-8EAD-3F358D0F104C}" type="slidenum">
              <a:rPr lang="en-GB" smtClean="0"/>
              <a:t>26</a:t>
            </a:fld>
            <a:endParaRPr lang="en-GB"/>
          </a:p>
        </p:txBody>
      </p:sp>
    </p:spTree>
    <p:extLst>
      <p:ext uri="{BB962C8B-B14F-4D97-AF65-F5344CB8AC3E}">
        <p14:creationId xmlns:p14="http://schemas.microsoft.com/office/powerpoint/2010/main" val="2804157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6485EE0-8D39-6341-9424-F245ABEAE585}"/>
              </a:ext>
            </a:extLst>
          </p:cNvPr>
          <p:cNvSpPr/>
          <p:nvPr userDrawn="1"/>
        </p:nvSpPr>
        <p:spPr>
          <a:xfrm>
            <a:off x="6755296" y="1570548"/>
            <a:ext cx="6092553" cy="6091653"/>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Arc 7">
            <a:extLst>
              <a:ext uri="{FF2B5EF4-FFF2-40B4-BE49-F238E27FC236}">
                <a16:creationId xmlns:a16="http://schemas.microsoft.com/office/drawing/2014/main" id="{1ED1786A-C4A0-3544-93E2-AA11176DD2D7}"/>
              </a:ext>
            </a:extLst>
          </p:cNvPr>
          <p:cNvSpPr/>
          <p:nvPr userDrawn="1"/>
        </p:nvSpPr>
        <p:spPr>
          <a:xfrm>
            <a:off x="2700510" y="5771063"/>
            <a:ext cx="7614133" cy="7614162"/>
          </a:xfrm>
          <a:prstGeom prst="arc">
            <a:avLst>
              <a:gd name="adj1" fmla="val 13079278"/>
              <a:gd name="adj2" fmla="val 19266885"/>
            </a:avLst>
          </a:prstGeom>
          <a:ln w="3556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9" name="Arc 8">
            <a:extLst>
              <a:ext uri="{FF2B5EF4-FFF2-40B4-BE49-F238E27FC236}">
                <a16:creationId xmlns:a16="http://schemas.microsoft.com/office/drawing/2014/main" id="{791D3856-06DC-B74B-B0D8-D523207C3D51}"/>
              </a:ext>
            </a:extLst>
          </p:cNvPr>
          <p:cNvSpPr/>
          <p:nvPr userDrawn="1"/>
        </p:nvSpPr>
        <p:spPr>
          <a:xfrm>
            <a:off x="-409150" y="966651"/>
            <a:ext cx="734400" cy="733812"/>
          </a:xfrm>
          <a:prstGeom prst="arc">
            <a:avLst>
              <a:gd name="adj1" fmla="val 16200000"/>
              <a:gd name="adj2" fmla="val 5400000"/>
            </a:avLst>
          </a:prstGeom>
          <a:ln w="952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0" name="Text Placeholder 17">
            <a:extLst>
              <a:ext uri="{FF2B5EF4-FFF2-40B4-BE49-F238E27FC236}">
                <a16:creationId xmlns:a16="http://schemas.microsoft.com/office/drawing/2014/main" id="{93038BDE-98A5-3B49-A39D-2F59724CCA06}"/>
              </a:ext>
            </a:extLst>
          </p:cNvPr>
          <p:cNvSpPr>
            <a:spLocks noGrp="1"/>
          </p:cNvSpPr>
          <p:nvPr>
            <p:ph type="body" sz="quarter" idx="10" hasCustomPrompt="1"/>
          </p:nvPr>
        </p:nvSpPr>
        <p:spPr>
          <a:xfrm>
            <a:off x="714858" y="3429000"/>
            <a:ext cx="5595039" cy="926379"/>
          </a:xfrm>
          <a:prstGeom prst="rect">
            <a:avLst/>
          </a:prstGeom>
        </p:spPr>
        <p:txBody>
          <a:bodyPr lIns="0" tIns="0" rIns="0" bIns="0" anchor="b" anchorCtr="0"/>
          <a:lstStyle>
            <a:lvl1pPr marL="0" indent="0">
              <a:buNone/>
              <a:defRPr sz="3200" b="1">
                <a:solidFill>
                  <a:schemeClr val="accent1"/>
                </a:solidFill>
              </a:defRPr>
            </a:lvl1pPr>
          </a:lstStyle>
          <a:p>
            <a:pPr lvl="0"/>
            <a:r>
              <a:rPr lang="en-GB" dirty="0"/>
              <a:t>Example cover title</a:t>
            </a:r>
            <a:endParaRPr lang="en-US" dirty="0"/>
          </a:p>
        </p:txBody>
      </p:sp>
      <p:sp>
        <p:nvSpPr>
          <p:cNvPr id="11" name="Text Placeholder 17">
            <a:extLst>
              <a:ext uri="{FF2B5EF4-FFF2-40B4-BE49-F238E27FC236}">
                <a16:creationId xmlns:a16="http://schemas.microsoft.com/office/drawing/2014/main" id="{58632F23-9FFF-FB4D-B88E-8271F3A73D0D}"/>
              </a:ext>
            </a:extLst>
          </p:cNvPr>
          <p:cNvSpPr>
            <a:spLocks noGrp="1"/>
          </p:cNvSpPr>
          <p:nvPr>
            <p:ph type="body" sz="quarter" idx="11" hasCustomPrompt="1"/>
          </p:nvPr>
        </p:nvSpPr>
        <p:spPr>
          <a:xfrm>
            <a:off x="727173" y="4486451"/>
            <a:ext cx="5595039" cy="926379"/>
          </a:xfrm>
          <a:prstGeom prst="rect">
            <a:avLst/>
          </a:prstGeom>
        </p:spPr>
        <p:txBody>
          <a:bodyPr lIns="0" tIns="0" rIns="0" bIns="0" anchor="t" anchorCtr="0"/>
          <a:lstStyle>
            <a:lvl1pPr marL="0" indent="0">
              <a:buNone/>
              <a:defRPr sz="1800" b="0" i="0">
                <a:solidFill>
                  <a:schemeClr val="accent1"/>
                </a:solidFill>
                <a:latin typeface="Gill Sans MT" panose="020B0502020104020203" pitchFamily="34" charset="77"/>
                <a:cs typeface="Segoe UI" panose="020B0502040204020203" pitchFamily="34" charset="0"/>
              </a:defRPr>
            </a:lvl1pPr>
          </a:lstStyle>
          <a:p>
            <a:pPr lvl="0"/>
            <a:r>
              <a:rPr lang="en-GB" dirty="0"/>
              <a:t>Example subtitle</a:t>
            </a:r>
            <a:endParaRPr lang="en-US" dirty="0"/>
          </a:p>
        </p:txBody>
      </p:sp>
      <p:sp>
        <p:nvSpPr>
          <p:cNvPr id="12" name="Text Placeholder 17">
            <a:extLst>
              <a:ext uri="{FF2B5EF4-FFF2-40B4-BE49-F238E27FC236}">
                <a16:creationId xmlns:a16="http://schemas.microsoft.com/office/drawing/2014/main" id="{5E608962-EBD6-FA41-AAFF-53A019AF068C}"/>
              </a:ext>
            </a:extLst>
          </p:cNvPr>
          <p:cNvSpPr>
            <a:spLocks noGrp="1"/>
          </p:cNvSpPr>
          <p:nvPr>
            <p:ph type="body" sz="quarter" idx="12" hasCustomPrompt="1"/>
          </p:nvPr>
        </p:nvSpPr>
        <p:spPr>
          <a:xfrm>
            <a:off x="727173" y="6135550"/>
            <a:ext cx="3087183" cy="291377"/>
          </a:xfrm>
          <a:prstGeom prst="rect">
            <a:avLst/>
          </a:prstGeom>
        </p:spPr>
        <p:txBody>
          <a:bodyPr lIns="0" tIns="0" rIns="0" bIns="0" anchor="b" anchorCtr="0"/>
          <a:lstStyle>
            <a:lvl1pPr marL="0" indent="0" algn="l">
              <a:buNone/>
              <a:defRPr sz="1800" b="0" i="0">
                <a:solidFill>
                  <a:schemeClr val="accent1"/>
                </a:solidFill>
                <a:latin typeface="Gill Sans MT" panose="020B0502020104020203" pitchFamily="34" charset="77"/>
                <a:cs typeface="Segoe UI" panose="020B0502040204020203" pitchFamily="34" charset="0"/>
              </a:defRPr>
            </a:lvl1pPr>
          </a:lstStyle>
          <a:p>
            <a:pPr lvl="0"/>
            <a:r>
              <a:rPr lang="en-GB" dirty="0"/>
              <a:t>00 January 0000</a:t>
            </a:r>
            <a:endParaRPr lang="en-US" dirty="0"/>
          </a:p>
        </p:txBody>
      </p:sp>
      <p:sp>
        <p:nvSpPr>
          <p:cNvPr id="13" name="Arc 12">
            <a:extLst>
              <a:ext uri="{FF2B5EF4-FFF2-40B4-BE49-F238E27FC236}">
                <a16:creationId xmlns:a16="http://schemas.microsoft.com/office/drawing/2014/main" id="{2CFE3EC9-59B4-554E-9438-8AF847DB22DA}"/>
              </a:ext>
            </a:extLst>
          </p:cNvPr>
          <p:cNvSpPr/>
          <p:nvPr userDrawn="1"/>
        </p:nvSpPr>
        <p:spPr>
          <a:xfrm>
            <a:off x="3512377" y="-1951952"/>
            <a:ext cx="2995200" cy="2995809"/>
          </a:xfrm>
          <a:prstGeom prst="arc">
            <a:avLst>
              <a:gd name="adj1" fmla="val 625918"/>
              <a:gd name="adj2" fmla="val 10185366"/>
            </a:avLst>
          </a:prstGeom>
          <a:ln w="3238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4" name="Picture Placeholder 3">
            <a:extLst>
              <a:ext uri="{FF2B5EF4-FFF2-40B4-BE49-F238E27FC236}">
                <a16:creationId xmlns:a16="http://schemas.microsoft.com/office/drawing/2014/main" id="{12CD22A7-BA76-E34C-B6D1-D4EA28D9EED8}"/>
              </a:ext>
            </a:extLst>
          </p:cNvPr>
          <p:cNvSpPr>
            <a:spLocks noGrp="1"/>
          </p:cNvSpPr>
          <p:nvPr>
            <p:ph type="pic" sz="quarter" idx="13" hasCustomPrompt="1"/>
          </p:nvPr>
        </p:nvSpPr>
        <p:spPr>
          <a:xfrm>
            <a:off x="7992970" y="2670541"/>
            <a:ext cx="3722866" cy="3723097"/>
          </a:xfrm>
          <a:prstGeom prst="ellipse">
            <a:avLst/>
          </a:prstGeom>
          <a:solidFill>
            <a:schemeClr val="accent2"/>
          </a:solidFill>
        </p:spPr>
        <p:txBody>
          <a:bodyPr anchor="ctr" anchorCtr="0"/>
          <a:lstStyle>
            <a:lvl1pPr marL="0" indent="0" algn="ctr">
              <a:buNone/>
              <a:defRPr sz="1800">
                <a:solidFill>
                  <a:schemeClr val="bg1"/>
                </a:solidFill>
              </a:defRPr>
            </a:lvl1pPr>
          </a:lstStyle>
          <a:p>
            <a:r>
              <a:rPr lang="en-US" dirty="0"/>
              <a:t>Click to insert picture</a:t>
            </a:r>
          </a:p>
        </p:txBody>
      </p:sp>
      <p:grpSp>
        <p:nvGrpSpPr>
          <p:cNvPr id="15" name="Group 14">
            <a:extLst>
              <a:ext uri="{FF2B5EF4-FFF2-40B4-BE49-F238E27FC236}">
                <a16:creationId xmlns:a16="http://schemas.microsoft.com/office/drawing/2014/main" id="{155427F5-5786-4C4C-B16C-897BF8375FCD}"/>
              </a:ext>
            </a:extLst>
          </p:cNvPr>
          <p:cNvGrpSpPr/>
          <p:nvPr userDrawn="1"/>
        </p:nvGrpSpPr>
        <p:grpSpPr>
          <a:xfrm>
            <a:off x="-3259198" y="-1742840"/>
            <a:ext cx="18563060" cy="10198857"/>
            <a:chOff x="-3259198" y="-1742840"/>
            <a:chExt cx="18563060" cy="10198857"/>
          </a:xfrm>
        </p:grpSpPr>
        <p:sp>
          <p:nvSpPr>
            <p:cNvPr id="16" name="Rectangle 15">
              <a:extLst>
                <a:ext uri="{FF2B5EF4-FFF2-40B4-BE49-F238E27FC236}">
                  <a16:creationId xmlns:a16="http://schemas.microsoft.com/office/drawing/2014/main" id="{631A4BC9-79D3-BB4F-8539-D7A8794CE317}"/>
                </a:ext>
              </a:extLst>
            </p:cNvPr>
            <p:cNvSpPr/>
            <p:nvPr userDrawn="1"/>
          </p:nvSpPr>
          <p:spPr>
            <a:xfrm>
              <a:off x="-2914760" y="-1742840"/>
              <a:ext cx="17691613" cy="17428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3F8371FD-240B-444A-8131-D4BE62465190}"/>
                </a:ext>
              </a:extLst>
            </p:cNvPr>
            <p:cNvSpPr/>
            <p:nvPr userDrawn="1"/>
          </p:nvSpPr>
          <p:spPr>
            <a:xfrm flipV="1">
              <a:off x="12192000" y="-1332416"/>
              <a:ext cx="2908661" cy="94836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5F46D7A4-408C-5D4C-914A-8CEDC1B82C62}"/>
                </a:ext>
              </a:extLst>
            </p:cNvPr>
            <p:cNvSpPr/>
            <p:nvPr userDrawn="1"/>
          </p:nvSpPr>
          <p:spPr>
            <a:xfrm flipV="1">
              <a:off x="-2264227" y="6857999"/>
              <a:ext cx="17568089" cy="144562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D79FF921-2376-0A45-88B7-C66D5781ADF7}"/>
                </a:ext>
              </a:extLst>
            </p:cNvPr>
            <p:cNvSpPr/>
            <p:nvPr userDrawn="1"/>
          </p:nvSpPr>
          <p:spPr>
            <a:xfrm flipV="1">
              <a:off x="-3259198" y="-1123410"/>
              <a:ext cx="3259198" cy="95794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1" name="Picture 20" descr="Logo&#10;&#10;Description automatically generated">
            <a:extLst>
              <a:ext uri="{FF2B5EF4-FFF2-40B4-BE49-F238E27FC236}">
                <a16:creationId xmlns:a16="http://schemas.microsoft.com/office/drawing/2014/main" id="{355058CE-3D7C-3840-8B5F-6956FC0B05C2}"/>
              </a:ext>
            </a:extLst>
          </p:cNvPr>
          <p:cNvPicPr>
            <a:picLocks noChangeAspect="1"/>
          </p:cNvPicPr>
          <p:nvPr userDrawn="1"/>
        </p:nvPicPr>
        <p:blipFill>
          <a:blip r:embed="rId2"/>
          <a:stretch>
            <a:fillRect/>
          </a:stretch>
        </p:blipFill>
        <p:spPr>
          <a:xfrm>
            <a:off x="9599952" y="342356"/>
            <a:ext cx="2222500" cy="889000"/>
          </a:xfrm>
          <a:prstGeom prst="rect">
            <a:avLst/>
          </a:prstGeom>
        </p:spPr>
      </p:pic>
      <p:pic>
        <p:nvPicPr>
          <p:cNvPr id="23" name="Picture 22" descr="Icon&#10;&#10;Description automatically generated">
            <a:extLst>
              <a:ext uri="{FF2B5EF4-FFF2-40B4-BE49-F238E27FC236}">
                <a16:creationId xmlns:a16="http://schemas.microsoft.com/office/drawing/2014/main" id="{77E5A187-C111-4842-AF63-C686EA141976}"/>
              </a:ext>
            </a:extLst>
          </p:cNvPr>
          <p:cNvPicPr>
            <a:picLocks noChangeAspect="1"/>
          </p:cNvPicPr>
          <p:nvPr userDrawn="1"/>
        </p:nvPicPr>
        <p:blipFill>
          <a:blip r:embed="rId3"/>
          <a:stretch>
            <a:fillRect/>
          </a:stretch>
        </p:blipFill>
        <p:spPr>
          <a:xfrm>
            <a:off x="613540" y="2301407"/>
            <a:ext cx="2527634" cy="693249"/>
          </a:xfrm>
          <a:prstGeom prst="rect">
            <a:avLst/>
          </a:prstGeom>
        </p:spPr>
      </p:pic>
    </p:spTree>
    <p:extLst>
      <p:ext uri="{BB962C8B-B14F-4D97-AF65-F5344CB8AC3E}">
        <p14:creationId xmlns:p14="http://schemas.microsoft.com/office/powerpoint/2010/main" val="14382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720" y="311213"/>
            <a:ext cx="10927080" cy="968947"/>
          </a:xfrm>
          <a:prstGeom prst="rect">
            <a:avLst/>
          </a:prstGeom>
        </p:spPr>
        <p:txBody>
          <a:bodyPr anchor="ctr">
            <a:normAutofit/>
          </a:bodyPr>
          <a:lstStyle>
            <a:lvl1pPr>
              <a:defRPr sz="3733"/>
            </a:lvl1pPr>
          </a:lstStyle>
          <a:p>
            <a:r>
              <a:rPr lang="en-US" dirty="0"/>
              <a:t>Click to insert your slide title</a:t>
            </a:r>
          </a:p>
        </p:txBody>
      </p:sp>
      <p:sp>
        <p:nvSpPr>
          <p:cNvPr id="3" name="Content Placeholder 2"/>
          <p:cNvSpPr>
            <a:spLocks noGrp="1"/>
          </p:cNvSpPr>
          <p:nvPr>
            <p:ph idx="1" hasCustomPrompt="1"/>
          </p:nvPr>
        </p:nvSpPr>
        <p:spPr>
          <a:xfrm>
            <a:off x="426720" y="1481329"/>
            <a:ext cx="10927080" cy="4369215"/>
          </a:xfrm>
          <a:prstGeom prst="rect">
            <a:avLst/>
          </a:prstGeom>
        </p:spPr>
        <p:txBody>
          <a:bodyPr/>
          <a:lstStyle>
            <a:lvl1pPr>
              <a:lnSpc>
                <a:spcPct val="105000"/>
              </a:lnSpc>
              <a:buClr>
                <a:schemeClr val="accent3"/>
              </a:buClr>
              <a:defRPr sz="2667">
                <a:solidFill>
                  <a:schemeClr val="tx1"/>
                </a:solidFill>
              </a:defRPr>
            </a:lvl1pPr>
            <a:lvl2pPr>
              <a:lnSpc>
                <a:spcPct val="105000"/>
              </a:lnSpc>
              <a:spcBef>
                <a:spcPts val="800"/>
              </a:spcBef>
              <a:buClr>
                <a:schemeClr val="accent3"/>
              </a:buClr>
              <a:defRPr sz="2667">
                <a:solidFill>
                  <a:schemeClr val="tx1"/>
                </a:solidFill>
              </a:defRPr>
            </a:lvl2pPr>
            <a:lvl3pPr>
              <a:lnSpc>
                <a:spcPct val="105000"/>
              </a:lnSpc>
              <a:spcBef>
                <a:spcPts val="800"/>
              </a:spcBef>
              <a:buClr>
                <a:schemeClr val="accent3"/>
              </a:buClr>
              <a:defRPr sz="2133">
                <a:solidFill>
                  <a:schemeClr val="tx1"/>
                </a:solidFill>
              </a:defRPr>
            </a:lvl3pPr>
            <a:lvl4pPr>
              <a:lnSpc>
                <a:spcPct val="105000"/>
              </a:lnSpc>
              <a:spcBef>
                <a:spcPts val="800"/>
              </a:spcBef>
              <a:buClr>
                <a:schemeClr val="accent3"/>
              </a:buClr>
              <a:defRPr sz="2133">
                <a:solidFill>
                  <a:schemeClr val="tx1"/>
                </a:solidFill>
              </a:defRPr>
            </a:lvl4pPr>
            <a:lvl5pPr>
              <a:lnSpc>
                <a:spcPct val="105000"/>
              </a:lnSpc>
              <a:spcBef>
                <a:spcPts val="800"/>
              </a:spcBef>
              <a:buClr>
                <a:schemeClr val="accent3"/>
              </a:buClr>
              <a:defRPr sz="2133">
                <a:solidFill>
                  <a:schemeClr val="tx1"/>
                </a:solidFill>
              </a:defRPr>
            </a:lvl5pPr>
          </a:lstStyle>
          <a:p>
            <a:pPr lvl="0"/>
            <a:r>
              <a:rPr lang="en-US" dirty="0"/>
              <a:t>Click to start adding bullet point, try to keep them short and no more than four bullets per slide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C574458-B42C-7E4F-960E-C4B3105C1CBF}"/>
              </a:ext>
            </a:extLst>
          </p:cNvPr>
          <p:cNvPicPr>
            <a:picLocks noChangeAspect="1"/>
          </p:cNvPicPr>
          <p:nvPr userDrawn="1"/>
        </p:nvPicPr>
        <p:blipFill>
          <a:blip r:embed="rId2"/>
          <a:stretch>
            <a:fillRect/>
          </a:stretch>
        </p:blipFill>
        <p:spPr>
          <a:xfrm>
            <a:off x="10439905" y="5223989"/>
            <a:ext cx="1752097" cy="1634011"/>
          </a:xfrm>
          <a:prstGeom prst="rect">
            <a:avLst/>
          </a:prstGeom>
        </p:spPr>
      </p:pic>
      <p:sp>
        <p:nvSpPr>
          <p:cNvPr id="6" name="TextBox 5">
            <a:extLst>
              <a:ext uri="{FF2B5EF4-FFF2-40B4-BE49-F238E27FC236}">
                <a16:creationId xmlns:a16="http://schemas.microsoft.com/office/drawing/2014/main" id="{B7364554-1D89-8D46-A227-09E5F7ADB45B}"/>
              </a:ext>
            </a:extLst>
          </p:cNvPr>
          <p:cNvSpPr txBox="1"/>
          <p:nvPr userDrawn="1"/>
        </p:nvSpPr>
        <p:spPr>
          <a:xfrm>
            <a:off x="426721" y="6150353"/>
            <a:ext cx="9520660" cy="379656"/>
          </a:xfrm>
          <a:prstGeom prst="rect">
            <a:avLst/>
          </a:prstGeom>
          <a:noFill/>
        </p:spPr>
        <p:txBody>
          <a:bodyPr wrap="square" rtlCol="0">
            <a:spAutoFit/>
          </a:bodyPr>
          <a:lstStyle/>
          <a:p>
            <a:r>
              <a:rPr lang="en-US" sz="1867" kern="1200" dirty="0">
                <a:solidFill>
                  <a:schemeClr val="tx1"/>
                </a:solidFill>
                <a:effectLst/>
                <a:latin typeface="+mn-lt"/>
                <a:ea typeface="+mn-ea"/>
                <a:cs typeface="+mn-cs"/>
              </a:rPr>
              <a:t>Making a Difference through Continuous Improvement,</a:t>
            </a:r>
            <a:r>
              <a:rPr lang="en-US" sz="1867" kern="1200" baseline="0" dirty="0">
                <a:solidFill>
                  <a:schemeClr val="tx1"/>
                </a:solidFill>
                <a:effectLst/>
                <a:latin typeface="+mn-lt"/>
                <a:ea typeface="+mn-ea"/>
                <a:cs typeface="+mn-cs"/>
              </a:rPr>
              <a:t> </a:t>
            </a:r>
            <a:r>
              <a:rPr lang="en-US" sz="1867" kern="1200" dirty="0">
                <a:solidFill>
                  <a:schemeClr val="tx1"/>
                </a:solidFill>
                <a:effectLst/>
                <a:latin typeface="+mn-lt"/>
                <a:ea typeface="+mn-ea"/>
                <a:cs typeface="+mn-cs"/>
              </a:rPr>
              <a:t>Innovation and Respect for All </a:t>
            </a:r>
            <a:endParaRPr lang="en-GB" sz="1867"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4725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sp>
        <p:nvSpPr>
          <p:cNvPr id="7" name="Arc 6">
            <a:extLst>
              <a:ext uri="{FF2B5EF4-FFF2-40B4-BE49-F238E27FC236}">
                <a16:creationId xmlns:a16="http://schemas.microsoft.com/office/drawing/2014/main" id="{C17DA937-01C3-0A4E-AC85-B527754CCBA7}"/>
              </a:ext>
            </a:extLst>
          </p:cNvPr>
          <p:cNvSpPr/>
          <p:nvPr userDrawn="1"/>
        </p:nvSpPr>
        <p:spPr>
          <a:xfrm>
            <a:off x="-3027342" y="5695557"/>
            <a:ext cx="7484400" cy="7485045"/>
          </a:xfrm>
          <a:prstGeom prst="arc">
            <a:avLst>
              <a:gd name="adj1" fmla="val 15475585"/>
              <a:gd name="adj2" fmla="val 19266885"/>
            </a:avLst>
          </a:prstGeom>
          <a:ln w="2540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 name="Arc 7">
            <a:extLst>
              <a:ext uri="{FF2B5EF4-FFF2-40B4-BE49-F238E27FC236}">
                <a16:creationId xmlns:a16="http://schemas.microsoft.com/office/drawing/2014/main" id="{753508E5-6C57-C54B-A162-4DE5EF40AC8F}"/>
              </a:ext>
            </a:extLst>
          </p:cNvPr>
          <p:cNvSpPr/>
          <p:nvPr userDrawn="1"/>
        </p:nvSpPr>
        <p:spPr>
          <a:xfrm>
            <a:off x="7134017" y="-2582779"/>
            <a:ext cx="7779600" cy="7780421"/>
          </a:xfrm>
          <a:prstGeom prst="arc">
            <a:avLst>
              <a:gd name="adj1" fmla="val 4035845"/>
              <a:gd name="adj2" fmla="val 12140926"/>
            </a:avLst>
          </a:prstGeom>
          <a:ln w="508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9" name="Arc 8">
            <a:extLst>
              <a:ext uri="{FF2B5EF4-FFF2-40B4-BE49-F238E27FC236}">
                <a16:creationId xmlns:a16="http://schemas.microsoft.com/office/drawing/2014/main" id="{D1A81F1B-100D-9641-953B-665F431EF1AD}"/>
              </a:ext>
            </a:extLst>
          </p:cNvPr>
          <p:cNvSpPr/>
          <p:nvPr userDrawn="1"/>
        </p:nvSpPr>
        <p:spPr>
          <a:xfrm>
            <a:off x="-589371" y="753979"/>
            <a:ext cx="946800" cy="946484"/>
          </a:xfrm>
          <a:prstGeom prst="arc">
            <a:avLst>
              <a:gd name="adj1" fmla="val 16200000"/>
              <a:gd name="adj2" fmla="val 5400000"/>
            </a:avLst>
          </a:prstGeom>
          <a:ln w="952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0" name="Oval 9">
            <a:extLst>
              <a:ext uri="{FF2B5EF4-FFF2-40B4-BE49-F238E27FC236}">
                <a16:creationId xmlns:a16="http://schemas.microsoft.com/office/drawing/2014/main" id="{0968731D-E2B7-F94E-BB5A-2D95D16F3359}"/>
              </a:ext>
            </a:extLst>
          </p:cNvPr>
          <p:cNvSpPr/>
          <p:nvPr userDrawn="1"/>
        </p:nvSpPr>
        <p:spPr>
          <a:xfrm>
            <a:off x="6448927" y="5277852"/>
            <a:ext cx="432000" cy="433137"/>
          </a:xfrm>
          <a:prstGeom prst="ellipse">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 Placeholder 17">
            <a:extLst>
              <a:ext uri="{FF2B5EF4-FFF2-40B4-BE49-F238E27FC236}">
                <a16:creationId xmlns:a16="http://schemas.microsoft.com/office/drawing/2014/main" id="{DA135DC6-D760-F941-9787-64EAB1FEFE1D}"/>
              </a:ext>
            </a:extLst>
          </p:cNvPr>
          <p:cNvSpPr>
            <a:spLocks noGrp="1"/>
          </p:cNvSpPr>
          <p:nvPr>
            <p:ph type="body" sz="quarter" idx="10" hasCustomPrompt="1"/>
          </p:nvPr>
        </p:nvSpPr>
        <p:spPr>
          <a:xfrm>
            <a:off x="714858" y="3429000"/>
            <a:ext cx="5595039" cy="926379"/>
          </a:xfrm>
          <a:prstGeom prst="rect">
            <a:avLst/>
          </a:prstGeom>
        </p:spPr>
        <p:txBody>
          <a:bodyPr lIns="0" tIns="0" rIns="0" bIns="0" anchor="b" anchorCtr="0"/>
          <a:lstStyle>
            <a:lvl1pPr marL="0" indent="0">
              <a:buNone/>
              <a:defRPr sz="3200" b="1">
                <a:solidFill>
                  <a:schemeClr val="accent1"/>
                </a:solidFill>
              </a:defRPr>
            </a:lvl1pPr>
          </a:lstStyle>
          <a:p>
            <a:pPr lvl="0"/>
            <a:r>
              <a:rPr lang="en-GB" dirty="0"/>
              <a:t>Example cover title</a:t>
            </a:r>
            <a:endParaRPr lang="en-US" dirty="0"/>
          </a:p>
        </p:txBody>
      </p:sp>
      <p:sp>
        <p:nvSpPr>
          <p:cNvPr id="12" name="Text Placeholder 17">
            <a:extLst>
              <a:ext uri="{FF2B5EF4-FFF2-40B4-BE49-F238E27FC236}">
                <a16:creationId xmlns:a16="http://schemas.microsoft.com/office/drawing/2014/main" id="{84072067-BE03-0449-A435-444F201190CD}"/>
              </a:ext>
            </a:extLst>
          </p:cNvPr>
          <p:cNvSpPr>
            <a:spLocks noGrp="1"/>
          </p:cNvSpPr>
          <p:nvPr>
            <p:ph type="body" sz="quarter" idx="11" hasCustomPrompt="1"/>
          </p:nvPr>
        </p:nvSpPr>
        <p:spPr>
          <a:xfrm>
            <a:off x="727173" y="4486451"/>
            <a:ext cx="5595039" cy="926379"/>
          </a:xfrm>
          <a:prstGeom prst="rect">
            <a:avLst/>
          </a:prstGeom>
        </p:spPr>
        <p:txBody>
          <a:bodyPr lIns="0" tIns="0" rIns="0" bIns="0" anchor="t" anchorCtr="0"/>
          <a:lstStyle>
            <a:lvl1pPr marL="0" indent="0">
              <a:buNone/>
              <a:defRPr sz="1800" b="0" i="0">
                <a:solidFill>
                  <a:schemeClr val="accent1"/>
                </a:solidFill>
                <a:latin typeface="Gill Sans MT" panose="020B0502020104020203" pitchFamily="34" charset="77"/>
                <a:cs typeface="Segoe UI" panose="020B0502040204020203" pitchFamily="34" charset="0"/>
              </a:defRPr>
            </a:lvl1pPr>
          </a:lstStyle>
          <a:p>
            <a:pPr lvl="0"/>
            <a:r>
              <a:rPr lang="en-GB" dirty="0"/>
              <a:t>Example subtitle</a:t>
            </a:r>
            <a:endParaRPr lang="en-US" dirty="0"/>
          </a:p>
        </p:txBody>
      </p:sp>
      <p:sp>
        <p:nvSpPr>
          <p:cNvPr id="13" name="Text Placeholder 17">
            <a:extLst>
              <a:ext uri="{FF2B5EF4-FFF2-40B4-BE49-F238E27FC236}">
                <a16:creationId xmlns:a16="http://schemas.microsoft.com/office/drawing/2014/main" id="{7B7AAE24-41EC-B149-A0BE-465DF91A994C}"/>
              </a:ext>
            </a:extLst>
          </p:cNvPr>
          <p:cNvSpPr>
            <a:spLocks noGrp="1"/>
          </p:cNvSpPr>
          <p:nvPr>
            <p:ph type="body" sz="quarter" idx="12" hasCustomPrompt="1"/>
          </p:nvPr>
        </p:nvSpPr>
        <p:spPr>
          <a:xfrm>
            <a:off x="7732907" y="6135550"/>
            <a:ext cx="3868133" cy="291549"/>
          </a:xfrm>
          <a:prstGeom prst="rect">
            <a:avLst/>
          </a:prstGeom>
        </p:spPr>
        <p:txBody>
          <a:bodyPr lIns="0" tIns="0" rIns="0" bIns="0" anchor="b" anchorCtr="0"/>
          <a:lstStyle>
            <a:lvl1pPr marL="0" indent="0" algn="r">
              <a:buNone/>
              <a:defRPr sz="1800" b="0" i="0">
                <a:solidFill>
                  <a:schemeClr val="accent1"/>
                </a:solidFill>
                <a:latin typeface="Gill Sans MT" panose="020B0502020104020203" pitchFamily="34" charset="77"/>
                <a:cs typeface="Segoe UI" panose="020B0502040204020203" pitchFamily="34" charset="0"/>
              </a:defRPr>
            </a:lvl1pPr>
          </a:lstStyle>
          <a:p>
            <a:pPr lvl="0"/>
            <a:r>
              <a:rPr lang="en-GB" dirty="0"/>
              <a:t>00 January 0000</a:t>
            </a:r>
            <a:endParaRPr lang="en-US" dirty="0"/>
          </a:p>
        </p:txBody>
      </p:sp>
      <p:grpSp>
        <p:nvGrpSpPr>
          <p:cNvPr id="2" name="Group 1">
            <a:extLst>
              <a:ext uri="{FF2B5EF4-FFF2-40B4-BE49-F238E27FC236}">
                <a16:creationId xmlns:a16="http://schemas.microsoft.com/office/drawing/2014/main" id="{C1D547AC-5EB6-2D45-9DC2-1E0FB834022E}"/>
              </a:ext>
            </a:extLst>
          </p:cNvPr>
          <p:cNvGrpSpPr/>
          <p:nvPr userDrawn="1"/>
        </p:nvGrpSpPr>
        <p:grpSpPr>
          <a:xfrm>
            <a:off x="-3185530" y="-1670428"/>
            <a:ext cx="18563060" cy="10198856"/>
            <a:chOff x="-3259198" y="-1742840"/>
            <a:chExt cx="18563060" cy="10198856"/>
          </a:xfrm>
        </p:grpSpPr>
        <p:sp>
          <p:nvSpPr>
            <p:cNvPr id="3" name="Rectangle 2">
              <a:extLst>
                <a:ext uri="{FF2B5EF4-FFF2-40B4-BE49-F238E27FC236}">
                  <a16:creationId xmlns:a16="http://schemas.microsoft.com/office/drawing/2014/main" id="{40882EC4-7B59-9746-A6B1-471CE0BEBC8F}"/>
                </a:ext>
              </a:extLst>
            </p:cNvPr>
            <p:cNvSpPr/>
            <p:nvPr userDrawn="1"/>
          </p:nvSpPr>
          <p:spPr>
            <a:xfrm>
              <a:off x="-2914760" y="-1742840"/>
              <a:ext cx="17691613" cy="167042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DFEE3FD4-3AA1-A44C-BC05-4D6888D0840B}"/>
                </a:ext>
              </a:extLst>
            </p:cNvPr>
            <p:cNvSpPr/>
            <p:nvPr userDrawn="1"/>
          </p:nvSpPr>
          <p:spPr>
            <a:xfrm flipV="1">
              <a:off x="12192000" y="-1332416"/>
              <a:ext cx="2908661" cy="94836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FF6E94FB-B162-AE4B-A547-20B0E4BC8F21}"/>
                </a:ext>
              </a:extLst>
            </p:cNvPr>
            <p:cNvSpPr/>
            <p:nvPr userDrawn="1"/>
          </p:nvSpPr>
          <p:spPr>
            <a:xfrm flipV="1">
              <a:off x="-2264227" y="6857999"/>
              <a:ext cx="17568089" cy="144562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8106862A-A4C2-744F-BFEE-F05F50B7923F}"/>
                </a:ext>
              </a:extLst>
            </p:cNvPr>
            <p:cNvSpPr/>
            <p:nvPr userDrawn="1"/>
          </p:nvSpPr>
          <p:spPr>
            <a:xfrm flipV="1">
              <a:off x="-3259198" y="-1123411"/>
              <a:ext cx="3185530" cy="95794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4" name="Picture 13" descr="Logo&#10;&#10;Description automatically generated">
            <a:extLst>
              <a:ext uri="{FF2B5EF4-FFF2-40B4-BE49-F238E27FC236}">
                <a16:creationId xmlns:a16="http://schemas.microsoft.com/office/drawing/2014/main" id="{9F1A0402-CC19-984B-A9B6-C057425754E5}"/>
              </a:ext>
            </a:extLst>
          </p:cNvPr>
          <p:cNvPicPr>
            <a:picLocks noChangeAspect="1"/>
          </p:cNvPicPr>
          <p:nvPr userDrawn="1"/>
        </p:nvPicPr>
        <p:blipFill>
          <a:blip r:embed="rId2"/>
          <a:stretch>
            <a:fillRect/>
          </a:stretch>
        </p:blipFill>
        <p:spPr>
          <a:xfrm>
            <a:off x="9599952" y="342356"/>
            <a:ext cx="2222500" cy="889000"/>
          </a:xfrm>
          <a:prstGeom prst="rect">
            <a:avLst/>
          </a:prstGeom>
        </p:spPr>
      </p:pic>
      <p:pic>
        <p:nvPicPr>
          <p:cNvPr id="15" name="Picture 14" descr="Icon&#10;&#10;Description automatically generated">
            <a:extLst>
              <a:ext uri="{FF2B5EF4-FFF2-40B4-BE49-F238E27FC236}">
                <a16:creationId xmlns:a16="http://schemas.microsoft.com/office/drawing/2014/main" id="{5259C687-51B6-D440-A53F-84F8E413C2E3}"/>
              </a:ext>
            </a:extLst>
          </p:cNvPr>
          <p:cNvPicPr>
            <a:picLocks noChangeAspect="1"/>
          </p:cNvPicPr>
          <p:nvPr userDrawn="1"/>
        </p:nvPicPr>
        <p:blipFill>
          <a:blip r:embed="rId3"/>
          <a:stretch>
            <a:fillRect/>
          </a:stretch>
        </p:blipFill>
        <p:spPr>
          <a:xfrm>
            <a:off x="613540" y="2301407"/>
            <a:ext cx="2527634" cy="693249"/>
          </a:xfrm>
          <a:prstGeom prst="rect">
            <a:avLst/>
          </a:prstGeom>
        </p:spPr>
      </p:pic>
    </p:spTree>
    <p:extLst>
      <p:ext uri="{BB962C8B-B14F-4D97-AF65-F5344CB8AC3E}">
        <p14:creationId xmlns:p14="http://schemas.microsoft.com/office/powerpoint/2010/main" val="285083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 Slide">
    <p:spTree>
      <p:nvGrpSpPr>
        <p:cNvPr id="1" name=""/>
        <p:cNvGrpSpPr/>
        <p:nvPr/>
      </p:nvGrpSpPr>
      <p:grpSpPr>
        <a:xfrm>
          <a:off x="0" y="0"/>
          <a:ext cx="0" cy="0"/>
          <a:chOff x="0" y="0"/>
          <a:chExt cx="0" cy="0"/>
        </a:xfrm>
      </p:grpSpPr>
      <p:sp>
        <p:nvSpPr>
          <p:cNvPr id="10" name="Arc 9">
            <a:extLst>
              <a:ext uri="{FF2B5EF4-FFF2-40B4-BE49-F238E27FC236}">
                <a16:creationId xmlns:a16="http://schemas.microsoft.com/office/drawing/2014/main" id="{CE306D94-1FFB-F141-B218-3FCD80F308EA}"/>
              </a:ext>
            </a:extLst>
          </p:cNvPr>
          <p:cNvSpPr/>
          <p:nvPr userDrawn="1"/>
        </p:nvSpPr>
        <p:spPr>
          <a:xfrm>
            <a:off x="6811579" y="6545352"/>
            <a:ext cx="2070000" cy="2070916"/>
          </a:xfrm>
          <a:prstGeom prst="arc">
            <a:avLst>
              <a:gd name="adj1" fmla="val 13148899"/>
              <a:gd name="adj2" fmla="val 19266885"/>
            </a:avLst>
          </a:prstGeom>
          <a:ln w="1270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1" name="Arc 10">
            <a:extLst>
              <a:ext uri="{FF2B5EF4-FFF2-40B4-BE49-F238E27FC236}">
                <a16:creationId xmlns:a16="http://schemas.microsoft.com/office/drawing/2014/main" id="{D7A5348C-023B-F249-9AAA-AA2EF9F2CD4E}"/>
              </a:ext>
            </a:extLst>
          </p:cNvPr>
          <p:cNvSpPr/>
          <p:nvPr userDrawn="1"/>
        </p:nvSpPr>
        <p:spPr>
          <a:xfrm>
            <a:off x="11409220" y="2979268"/>
            <a:ext cx="3412800" cy="3414294"/>
          </a:xfrm>
          <a:prstGeom prst="arc">
            <a:avLst>
              <a:gd name="adj1" fmla="val 7225337"/>
              <a:gd name="adj2" fmla="val 14362321"/>
            </a:avLst>
          </a:prstGeom>
          <a:ln w="2571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2" name="Arc 11">
            <a:extLst>
              <a:ext uri="{FF2B5EF4-FFF2-40B4-BE49-F238E27FC236}">
                <a16:creationId xmlns:a16="http://schemas.microsoft.com/office/drawing/2014/main" id="{26CA114C-4836-E041-AFF8-EC1B2E343AC4}"/>
              </a:ext>
            </a:extLst>
          </p:cNvPr>
          <p:cNvSpPr/>
          <p:nvPr userDrawn="1"/>
        </p:nvSpPr>
        <p:spPr>
          <a:xfrm>
            <a:off x="-231708" y="5015346"/>
            <a:ext cx="360000" cy="360218"/>
          </a:xfrm>
          <a:prstGeom prst="arc">
            <a:avLst>
              <a:gd name="adj1" fmla="val 16200000"/>
              <a:gd name="adj2" fmla="val 5400000"/>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3" name="Oval 12">
            <a:extLst>
              <a:ext uri="{FF2B5EF4-FFF2-40B4-BE49-F238E27FC236}">
                <a16:creationId xmlns:a16="http://schemas.microsoft.com/office/drawing/2014/main" id="{FFEB29B7-32F7-B643-9B9E-2EC7EBA94DC9}"/>
              </a:ext>
            </a:extLst>
          </p:cNvPr>
          <p:cNvSpPr/>
          <p:nvPr userDrawn="1"/>
        </p:nvSpPr>
        <p:spPr>
          <a:xfrm>
            <a:off x="10457510" y="-194762"/>
            <a:ext cx="432000" cy="433137"/>
          </a:xfrm>
          <a:prstGeom prst="ellipse">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 name="Group 1">
            <a:extLst>
              <a:ext uri="{FF2B5EF4-FFF2-40B4-BE49-F238E27FC236}">
                <a16:creationId xmlns:a16="http://schemas.microsoft.com/office/drawing/2014/main" id="{96E298D0-194F-5F47-A188-0A014223CB73}"/>
              </a:ext>
            </a:extLst>
          </p:cNvPr>
          <p:cNvGrpSpPr/>
          <p:nvPr userDrawn="1"/>
        </p:nvGrpSpPr>
        <p:grpSpPr>
          <a:xfrm>
            <a:off x="-3185530" y="-1670428"/>
            <a:ext cx="18563060" cy="10198855"/>
            <a:chOff x="-3259198" y="-1742840"/>
            <a:chExt cx="18563060" cy="10198855"/>
          </a:xfrm>
        </p:grpSpPr>
        <p:sp>
          <p:nvSpPr>
            <p:cNvPr id="3" name="Rectangle 2">
              <a:extLst>
                <a:ext uri="{FF2B5EF4-FFF2-40B4-BE49-F238E27FC236}">
                  <a16:creationId xmlns:a16="http://schemas.microsoft.com/office/drawing/2014/main" id="{0BAF8ED2-1A00-4341-B96C-5B615E1E0957}"/>
                </a:ext>
              </a:extLst>
            </p:cNvPr>
            <p:cNvSpPr/>
            <p:nvPr userDrawn="1"/>
          </p:nvSpPr>
          <p:spPr>
            <a:xfrm>
              <a:off x="-2914760" y="-1742840"/>
              <a:ext cx="17691613" cy="167042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F06FEDF1-87CA-5C4C-9900-FC0D570CA25F}"/>
                </a:ext>
              </a:extLst>
            </p:cNvPr>
            <p:cNvSpPr/>
            <p:nvPr userDrawn="1"/>
          </p:nvSpPr>
          <p:spPr>
            <a:xfrm flipV="1">
              <a:off x="12118332" y="-1332417"/>
              <a:ext cx="2982329" cy="94836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FF56B134-3A56-054E-A91B-BD973D42BD78}"/>
                </a:ext>
              </a:extLst>
            </p:cNvPr>
            <p:cNvSpPr/>
            <p:nvPr userDrawn="1"/>
          </p:nvSpPr>
          <p:spPr>
            <a:xfrm flipV="1">
              <a:off x="-2264227" y="6785588"/>
              <a:ext cx="17568089" cy="151803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CE1916D6-D8B7-734D-B1EA-7ACC735DDF2B}"/>
                </a:ext>
              </a:extLst>
            </p:cNvPr>
            <p:cNvSpPr/>
            <p:nvPr userDrawn="1"/>
          </p:nvSpPr>
          <p:spPr>
            <a:xfrm flipV="1">
              <a:off x="-3259198" y="-1123412"/>
              <a:ext cx="3185530" cy="95794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 name="Text Placeholder 9">
            <a:extLst>
              <a:ext uri="{FF2B5EF4-FFF2-40B4-BE49-F238E27FC236}">
                <a16:creationId xmlns:a16="http://schemas.microsoft.com/office/drawing/2014/main" id="{EAE6B546-30D7-4845-AC06-6062868E88A9}"/>
              </a:ext>
            </a:extLst>
          </p:cNvPr>
          <p:cNvSpPr>
            <a:spLocks noGrp="1"/>
          </p:cNvSpPr>
          <p:nvPr>
            <p:ph type="body" sz="quarter" idx="11" hasCustomPrompt="1"/>
          </p:nvPr>
        </p:nvSpPr>
        <p:spPr>
          <a:xfrm>
            <a:off x="677858" y="1606733"/>
            <a:ext cx="8899357" cy="4263778"/>
          </a:xfrm>
          <a:prstGeom prst="rect">
            <a:avLst/>
          </a:prstGeom>
        </p:spPr>
        <p:txBody>
          <a:bodyPr lIns="0" tIns="0" rIns="0" bIns="0" anchor="ctr"/>
          <a:lstStyle>
            <a:lvl1pPr>
              <a:lnSpc>
                <a:spcPct val="105000"/>
              </a:lnSpc>
              <a:spcBef>
                <a:spcPts val="600"/>
              </a:spcBef>
              <a:buClr>
                <a:schemeClr val="accent1"/>
              </a:buClr>
              <a:buSzPct val="130000"/>
              <a:defRPr sz="2400" b="0" i="0">
                <a:solidFill>
                  <a:schemeClr val="tx2"/>
                </a:solidFill>
                <a:latin typeface="Gill Sans MT" panose="020B0502020104020203" pitchFamily="34" charset="77"/>
                <a:cs typeface="Segoe UI" panose="020B0502040204020203" pitchFamily="34" charset="0"/>
              </a:defRPr>
            </a:lvl1pPr>
            <a:lvl2pPr>
              <a:lnSpc>
                <a:spcPct val="105000"/>
              </a:lnSpc>
              <a:buClr>
                <a:schemeClr val="accent1"/>
              </a:buClr>
              <a:buSzPct val="130000"/>
              <a:defRPr sz="1800" b="0" i="0">
                <a:solidFill>
                  <a:schemeClr val="tx2"/>
                </a:solidFill>
                <a:latin typeface="Segoe UI" panose="020B0502040204020203" pitchFamily="34" charset="0"/>
                <a:cs typeface="Segoe UI" panose="020B0502040204020203" pitchFamily="34" charset="0"/>
              </a:defRPr>
            </a:lvl2pPr>
            <a:lvl3pPr>
              <a:buClr>
                <a:schemeClr val="accent1"/>
              </a:buClr>
              <a:buSzPct val="130000"/>
              <a:defRPr sz="1800" b="0" i="0">
                <a:solidFill>
                  <a:schemeClr val="tx2"/>
                </a:solidFill>
                <a:latin typeface="Segoe UI" panose="020B0502040204020203" pitchFamily="34" charset="0"/>
                <a:cs typeface="Segoe UI" panose="020B0502040204020203" pitchFamily="34" charset="0"/>
              </a:defRPr>
            </a:lvl3pPr>
            <a:lvl4pPr>
              <a:buClr>
                <a:schemeClr val="accent1"/>
              </a:buClr>
              <a:buSzPct val="130000"/>
              <a:defRPr sz="1800" b="0" i="0">
                <a:solidFill>
                  <a:schemeClr val="tx2"/>
                </a:solidFill>
                <a:latin typeface="Segoe UI" panose="020B0502040204020203" pitchFamily="34" charset="0"/>
                <a:cs typeface="Segoe UI" panose="020B0502040204020203" pitchFamily="34" charset="0"/>
              </a:defRPr>
            </a:lvl4pPr>
            <a:lvl5pPr>
              <a:buClr>
                <a:schemeClr val="accent1"/>
              </a:buClr>
              <a:buSzPct val="130000"/>
              <a:defRPr sz="1800" b="0" i="0">
                <a:solidFill>
                  <a:schemeClr val="tx2"/>
                </a:solidFill>
                <a:latin typeface="Segoe UI" panose="020B0502040204020203" pitchFamily="34" charset="0"/>
                <a:cs typeface="Segoe UI" panose="020B0502040204020203" pitchFamily="34" charset="0"/>
              </a:defRPr>
            </a:lvl5pPr>
          </a:lstStyle>
          <a:p>
            <a:pPr lvl="0"/>
            <a:r>
              <a:rPr lang="en-GB" dirty="0"/>
              <a:t>Click to insert some bullet points, this slide is designed for four to five bullet points</a:t>
            </a:r>
          </a:p>
          <a:p>
            <a:pPr lvl="0"/>
            <a:r>
              <a:rPr lang="en-GB" dirty="0"/>
              <a:t>Click to insert some bullet points, this slide is designed for four to five bullet points</a:t>
            </a:r>
          </a:p>
          <a:p>
            <a:pPr lvl="0"/>
            <a:r>
              <a:rPr lang="en-GB" dirty="0"/>
              <a:t>Click to insert some bullet points, this slide is designed for four to five bullet points</a:t>
            </a:r>
          </a:p>
        </p:txBody>
      </p:sp>
      <p:sp>
        <p:nvSpPr>
          <p:cNvPr id="9" name="Text Placeholder 8">
            <a:extLst>
              <a:ext uri="{FF2B5EF4-FFF2-40B4-BE49-F238E27FC236}">
                <a16:creationId xmlns:a16="http://schemas.microsoft.com/office/drawing/2014/main" id="{FD713A41-799B-494A-91DC-C949DEABC31E}"/>
              </a:ext>
            </a:extLst>
          </p:cNvPr>
          <p:cNvSpPr>
            <a:spLocks noGrp="1"/>
          </p:cNvSpPr>
          <p:nvPr>
            <p:ph type="body" sz="quarter" idx="12" hasCustomPrompt="1"/>
          </p:nvPr>
        </p:nvSpPr>
        <p:spPr>
          <a:xfrm>
            <a:off x="677858" y="585215"/>
            <a:ext cx="8899524" cy="1021517"/>
          </a:xfrm>
          <a:prstGeom prst="rect">
            <a:avLst/>
          </a:prstGeom>
        </p:spPr>
        <p:txBody>
          <a:bodyPr lIns="0" tIns="0" rIns="0" bIns="0"/>
          <a:lstStyle>
            <a:lvl1pPr marL="0" indent="0">
              <a:buNone/>
              <a:defRPr sz="3000" b="1">
                <a:solidFill>
                  <a:schemeClr val="accent1"/>
                </a:solidFill>
              </a:defRPr>
            </a:lvl1pPr>
            <a:lvl2pPr marL="457200" indent="0">
              <a:buNone/>
              <a:defRPr sz="3000" b="1">
                <a:solidFill>
                  <a:schemeClr val="accent1"/>
                </a:solidFill>
              </a:defRPr>
            </a:lvl2pPr>
            <a:lvl3pPr marL="914400" indent="0">
              <a:buNone/>
              <a:defRPr sz="3000" b="1">
                <a:solidFill>
                  <a:schemeClr val="accent1"/>
                </a:solidFill>
              </a:defRPr>
            </a:lvl3pPr>
            <a:lvl4pPr marL="1371600" indent="0">
              <a:buNone/>
              <a:defRPr sz="3000" b="1">
                <a:solidFill>
                  <a:schemeClr val="accent1"/>
                </a:solidFill>
              </a:defRPr>
            </a:lvl4pPr>
            <a:lvl5pPr marL="1828800" indent="0">
              <a:buNone/>
              <a:defRPr sz="3000" b="1">
                <a:solidFill>
                  <a:schemeClr val="accent1"/>
                </a:solidFill>
              </a:defRPr>
            </a:lvl5pPr>
          </a:lstStyle>
          <a:p>
            <a:pPr lvl="0"/>
            <a:r>
              <a:rPr lang="en-GB" dirty="0"/>
              <a:t>Click to insert slide title</a:t>
            </a:r>
            <a:endParaRPr lang="en-US" dirty="0"/>
          </a:p>
        </p:txBody>
      </p:sp>
      <p:pic>
        <p:nvPicPr>
          <p:cNvPr id="14" name="Picture 13" descr="Icon&#10;&#10;Description automatically generated">
            <a:extLst>
              <a:ext uri="{FF2B5EF4-FFF2-40B4-BE49-F238E27FC236}">
                <a16:creationId xmlns:a16="http://schemas.microsoft.com/office/drawing/2014/main" id="{E45661B7-5882-FE4E-B8A1-FFE9DF778CDF}"/>
              </a:ext>
            </a:extLst>
          </p:cNvPr>
          <p:cNvPicPr>
            <a:picLocks noChangeAspect="1"/>
          </p:cNvPicPr>
          <p:nvPr userDrawn="1"/>
        </p:nvPicPr>
        <p:blipFill>
          <a:blip r:embed="rId2"/>
          <a:stretch>
            <a:fillRect/>
          </a:stretch>
        </p:blipFill>
        <p:spPr>
          <a:xfrm>
            <a:off x="613540" y="6121761"/>
            <a:ext cx="1544444" cy="423591"/>
          </a:xfrm>
          <a:prstGeom prst="rect">
            <a:avLst/>
          </a:prstGeom>
        </p:spPr>
      </p:pic>
    </p:spTree>
    <p:extLst>
      <p:ext uri="{BB962C8B-B14F-4D97-AF65-F5344CB8AC3E}">
        <p14:creationId xmlns:p14="http://schemas.microsoft.com/office/powerpoint/2010/main" val="58364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Graph Slide">
    <p:spTree>
      <p:nvGrpSpPr>
        <p:cNvPr id="1" name=""/>
        <p:cNvGrpSpPr/>
        <p:nvPr/>
      </p:nvGrpSpPr>
      <p:grpSpPr>
        <a:xfrm>
          <a:off x="0" y="0"/>
          <a:ext cx="0" cy="0"/>
          <a:chOff x="0" y="0"/>
          <a:chExt cx="0" cy="0"/>
        </a:xfrm>
      </p:grpSpPr>
      <p:sp>
        <p:nvSpPr>
          <p:cNvPr id="7" name="Arc 6">
            <a:extLst>
              <a:ext uri="{FF2B5EF4-FFF2-40B4-BE49-F238E27FC236}">
                <a16:creationId xmlns:a16="http://schemas.microsoft.com/office/drawing/2014/main" id="{02D10FC9-EC83-3F44-AFA2-42B2284FAAC0}"/>
              </a:ext>
            </a:extLst>
          </p:cNvPr>
          <p:cNvSpPr/>
          <p:nvPr userDrawn="1"/>
        </p:nvSpPr>
        <p:spPr>
          <a:xfrm>
            <a:off x="6811579" y="6545352"/>
            <a:ext cx="2070000" cy="2070916"/>
          </a:xfrm>
          <a:prstGeom prst="arc">
            <a:avLst>
              <a:gd name="adj1" fmla="val 13148899"/>
              <a:gd name="adj2" fmla="val 19266885"/>
            </a:avLst>
          </a:prstGeom>
          <a:ln w="1270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 name="Arc 7">
            <a:extLst>
              <a:ext uri="{FF2B5EF4-FFF2-40B4-BE49-F238E27FC236}">
                <a16:creationId xmlns:a16="http://schemas.microsoft.com/office/drawing/2014/main" id="{E27052DA-A89E-9842-A9DC-09863F9E38A4}"/>
              </a:ext>
            </a:extLst>
          </p:cNvPr>
          <p:cNvSpPr/>
          <p:nvPr userDrawn="1"/>
        </p:nvSpPr>
        <p:spPr>
          <a:xfrm>
            <a:off x="11409220" y="2979268"/>
            <a:ext cx="3412800" cy="3414294"/>
          </a:xfrm>
          <a:prstGeom prst="arc">
            <a:avLst>
              <a:gd name="adj1" fmla="val 7225337"/>
              <a:gd name="adj2" fmla="val 14362321"/>
            </a:avLst>
          </a:prstGeom>
          <a:ln w="2571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9" name="Arc 8">
            <a:extLst>
              <a:ext uri="{FF2B5EF4-FFF2-40B4-BE49-F238E27FC236}">
                <a16:creationId xmlns:a16="http://schemas.microsoft.com/office/drawing/2014/main" id="{417BC4E3-88D8-5148-90FF-7EC9750C9FD2}"/>
              </a:ext>
            </a:extLst>
          </p:cNvPr>
          <p:cNvSpPr/>
          <p:nvPr userDrawn="1"/>
        </p:nvSpPr>
        <p:spPr>
          <a:xfrm>
            <a:off x="-231708" y="5015346"/>
            <a:ext cx="360000" cy="360218"/>
          </a:xfrm>
          <a:prstGeom prst="arc">
            <a:avLst>
              <a:gd name="adj1" fmla="val 16200000"/>
              <a:gd name="adj2" fmla="val 5400000"/>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0" name="Oval 9">
            <a:extLst>
              <a:ext uri="{FF2B5EF4-FFF2-40B4-BE49-F238E27FC236}">
                <a16:creationId xmlns:a16="http://schemas.microsoft.com/office/drawing/2014/main" id="{1657820C-57A8-E446-AFFD-9C92EF501817}"/>
              </a:ext>
            </a:extLst>
          </p:cNvPr>
          <p:cNvSpPr/>
          <p:nvPr userDrawn="1"/>
        </p:nvSpPr>
        <p:spPr>
          <a:xfrm>
            <a:off x="10457510" y="-194762"/>
            <a:ext cx="432000" cy="433137"/>
          </a:xfrm>
          <a:prstGeom prst="ellipse">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id="{AF920357-F1B9-B54C-B627-D5707D9E2515}"/>
              </a:ext>
            </a:extLst>
          </p:cNvPr>
          <p:cNvGrpSpPr/>
          <p:nvPr userDrawn="1"/>
        </p:nvGrpSpPr>
        <p:grpSpPr>
          <a:xfrm>
            <a:off x="-3185530" y="-1670428"/>
            <a:ext cx="18563060" cy="10198855"/>
            <a:chOff x="-3259198" y="-1742840"/>
            <a:chExt cx="18563060" cy="10198855"/>
          </a:xfrm>
        </p:grpSpPr>
        <p:sp>
          <p:nvSpPr>
            <p:cNvPr id="12" name="Rectangle 11">
              <a:extLst>
                <a:ext uri="{FF2B5EF4-FFF2-40B4-BE49-F238E27FC236}">
                  <a16:creationId xmlns:a16="http://schemas.microsoft.com/office/drawing/2014/main" id="{C35CC8DF-7D48-D543-9DDA-FFCA74105574}"/>
                </a:ext>
              </a:extLst>
            </p:cNvPr>
            <p:cNvSpPr/>
            <p:nvPr userDrawn="1"/>
          </p:nvSpPr>
          <p:spPr>
            <a:xfrm>
              <a:off x="-2914760" y="-1742840"/>
              <a:ext cx="17691613" cy="167042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E247723E-9D59-0C40-87BC-CC183A0137F6}"/>
                </a:ext>
              </a:extLst>
            </p:cNvPr>
            <p:cNvSpPr/>
            <p:nvPr userDrawn="1"/>
          </p:nvSpPr>
          <p:spPr>
            <a:xfrm flipV="1">
              <a:off x="12118332" y="-1332417"/>
              <a:ext cx="2982329" cy="94836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C9AB2592-266E-0E4A-A2AF-6E44FC987E38}"/>
                </a:ext>
              </a:extLst>
            </p:cNvPr>
            <p:cNvSpPr/>
            <p:nvPr userDrawn="1"/>
          </p:nvSpPr>
          <p:spPr>
            <a:xfrm flipV="1">
              <a:off x="-2264227" y="6785588"/>
              <a:ext cx="17568089" cy="151803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2F597D8B-868C-4F40-921B-A06E3B0B2E6C}"/>
                </a:ext>
              </a:extLst>
            </p:cNvPr>
            <p:cNvSpPr/>
            <p:nvPr userDrawn="1"/>
          </p:nvSpPr>
          <p:spPr>
            <a:xfrm flipV="1">
              <a:off x="-3259198" y="-1123412"/>
              <a:ext cx="3185530" cy="95794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Text Placeholder 9">
            <a:extLst>
              <a:ext uri="{FF2B5EF4-FFF2-40B4-BE49-F238E27FC236}">
                <a16:creationId xmlns:a16="http://schemas.microsoft.com/office/drawing/2014/main" id="{B10FB886-DCB5-224E-9E02-B4D5E3E9740E}"/>
              </a:ext>
            </a:extLst>
          </p:cNvPr>
          <p:cNvSpPr>
            <a:spLocks noGrp="1"/>
          </p:cNvSpPr>
          <p:nvPr>
            <p:ph type="body" sz="quarter" idx="11" hasCustomPrompt="1"/>
          </p:nvPr>
        </p:nvSpPr>
        <p:spPr>
          <a:xfrm>
            <a:off x="679484" y="1606733"/>
            <a:ext cx="3339929" cy="4263778"/>
          </a:xfrm>
          <a:prstGeom prst="rect">
            <a:avLst/>
          </a:prstGeom>
        </p:spPr>
        <p:txBody>
          <a:bodyPr lIns="0" tIns="0" rIns="0" bIns="0" anchor="t"/>
          <a:lstStyle>
            <a:lvl1pPr marL="0" marR="0" indent="0" algn="l" defTabSz="914400" rtl="0" eaLnBrk="1" fontAlgn="auto" latinLnBrk="0" hangingPunct="1">
              <a:lnSpc>
                <a:spcPct val="105000"/>
              </a:lnSpc>
              <a:spcBef>
                <a:spcPts val="600"/>
              </a:spcBef>
              <a:spcAft>
                <a:spcPts val="0"/>
              </a:spcAft>
              <a:buClr>
                <a:schemeClr val="accent1"/>
              </a:buClr>
              <a:buSzPct val="130000"/>
              <a:buFont typeface="Arial" panose="020B0604020202020204" pitchFamily="34" charset="0"/>
              <a:buNone/>
              <a:tabLst/>
              <a:defRPr sz="1800" b="0" i="0">
                <a:solidFill>
                  <a:schemeClr val="tx2"/>
                </a:solidFill>
                <a:latin typeface="Gill Sans MT" panose="020B0502020104020203" pitchFamily="34" charset="77"/>
                <a:cs typeface="Segoe UI" panose="020B0502040204020203" pitchFamily="34" charset="0"/>
              </a:defRPr>
            </a:lvl1pPr>
            <a:lvl2pPr>
              <a:lnSpc>
                <a:spcPct val="105000"/>
              </a:lnSpc>
              <a:buClr>
                <a:schemeClr val="accent1"/>
              </a:buClr>
              <a:buSzPct val="130000"/>
              <a:defRPr sz="1800" b="0" i="0">
                <a:solidFill>
                  <a:schemeClr val="tx2"/>
                </a:solidFill>
                <a:latin typeface="Segoe UI" panose="020B0502040204020203" pitchFamily="34" charset="0"/>
                <a:cs typeface="Segoe UI" panose="020B0502040204020203" pitchFamily="34" charset="0"/>
              </a:defRPr>
            </a:lvl2pPr>
            <a:lvl3pPr>
              <a:buClr>
                <a:schemeClr val="accent1"/>
              </a:buClr>
              <a:buSzPct val="130000"/>
              <a:defRPr sz="1800" b="0" i="0">
                <a:solidFill>
                  <a:schemeClr val="tx2"/>
                </a:solidFill>
                <a:latin typeface="Segoe UI" panose="020B0502040204020203" pitchFamily="34" charset="0"/>
                <a:cs typeface="Segoe UI" panose="020B0502040204020203" pitchFamily="34" charset="0"/>
              </a:defRPr>
            </a:lvl3pPr>
            <a:lvl4pPr>
              <a:buClr>
                <a:schemeClr val="accent1"/>
              </a:buClr>
              <a:buSzPct val="130000"/>
              <a:defRPr sz="1800" b="0" i="0">
                <a:solidFill>
                  <a:schemeClr val="tx2"/>
                </a:solidFill>
                <a:latin typeface="Segoe UI" panose="020B0502040204020203" pitchFamily="34" charset="0"/>
                <a:cs typeface="Segoe UI" panose="020B0502040204020203" pitchFamily="34" charset="0"/>
              </a:defRPr>
            </a:lvl4pPr>
            <a:lvl5pPr>
              <a:buClr>
                <a:schemeClr val="accent1"/>
              </a:buClr>
              <a:buSzPct val="130000"/>
              <a:defRPr sz="1800" b="0" i="0">
                <a:solidFill>
                  <a:schemeClr val="tx2"/>
                </a:solidFill>
                <a:latin typeface="Segoe UI" panose="020B0502040204020203" pitchFamily="34" charset="0"/>
                <a:cs typeface="Segoe UI" panose="020B0502040204020203" pitchFamily="34" charset="0"/>
              </a:defRPr>
            </a:lvl5pPr>
          </a:lstStyle>
          <a:p>
            <a:pPr marL="0" marR="0" lvl="0" indent="0" algn="l" defTabSz="914400" rtl="0" eaLnBrk="1" fontAlgn="auto" latinLnBrk="0" hangingPunct="1">
              <a:lnSpc>
                <a:spcPct val="105000"/>
              </a:lnSpc>
              <a:spcBef>
                <a:spcPts val="600"/>
              </a:spcBef>
              <a:spcAft>
                <a:spcPts val="0"/>
              </a:spcAft>
              <a:buClr>
                <a:schemeClr val="accent1"/>
              </a:buClr>
              <a:buSzPct val="130000"/>
              <a:buFont typeface="Arial" panose="020B0604020202020204" pitchFamily="34" charset="0"/>
              <a:buNone/>
              <a:tabLst/>
              <a:defRPr/>
            </a:pPr>
            <a:r>
              <a:rPr lang="en-GB" dirty="0"/>
              <a:t>Click to insert some information or a few paragraphs text. Click to insert some information or a few paragraphs text. </a:t>
            </a:r>
          </a:p>
          <a:p>
            <a:pPr marL="0" marR="0" lvl="0" indent="0" algn="l" defTabSz="914400" rtl="0" eaLnBrk="1" fontAlgn="auto" latinLnBrk="0" hangingPunct="1">
              <a:lnSpc>
                <a:spcPct val="105000"/>
              </a:lnSpc>
              <a:spcBef>
                <a:spcPts val="600"/>
              </a:spcBef>
              <a:spcAft>
                <a:spcPts val="0"/>
              </a:spcAft>
              <a:buClr>
                <a:schemeClr val="accent1"/>
              </a:buClr>
              <a:buSzPct val="130000"/>
              <a:buFont typeface="Arial" panose="020B0604020202020204" pitchFamily="34" charset="0"/>
              <a:buNone/>
              <a:tabLst/>
              <a:defRPr/>
            </a:pPr>
            <a:r>
              <a:rPr lang="en-GB" dirty="0"/>
              <a:t>Click to insert some information or a few paragraphs text. Click to insert some information or a few paragraphs text. Click to insert some information or a few paragraphs text. </a:t>
            </a:r>
          </a:p>
        </p:txBody>
      </p:sp>
      <p:sp>
        <p:nvSpPr>
          <p:cNvPr id="17" name="Text Placeholder 8">
            <a:extLst>
              <a:ext uri="{FF2B5EF4-FFF2-40B4-BE49-F238E27FC236}">
                <a16:creationId xmlns:a16="http://schemas.microsoft.com/office/drawing/2014/main" id="{941E97D9-A188-5343-8335-9EFD25B7F38C}"/>
              </a:ext>
            </a:extLst>
          </p:cNvPr>
          <p:cNvSpPr>
            <a:spLocks noGrp="1"/>
          </p:cNvSpPr>
          <p:nvPr>
            <p:ph type="body" sz="quarter" idx="12" hasCustomPrompt="1"/>
          </p:nvPr>
        </p:nvSpPr>
        <p:spPr>
          <a:xfrm>
            <a:off x="679484" y="585215"/>
            <a:ext cx="8899524" cy="1021517"/>
          </a:xfrm>
          <a:prstGeom prst="rect">
            <a:avLst/>
          </a:prstGeom>
        </p:spPr>
        <p:txBody>
          <a:bodyPr lIns="0" tIns="0" rIns="0" bIns="0"/>
          <a:lstStyle>
            <a:lvl1pPr marL="0" indent="0">
              <a:buNone/>
              <a:defRPr sz="3000" b="1">
                <a:solidFill>
                  <a:schemeClr val="accent1"/>
                </a:solidFill>
              </a:defRPr>
            </a:lvl1pPr>
            <a:lvl2pPr marL="457200" indent="0">
              <a:buNone/>
              <a:defRPr sz="3000" b="1">
                <a:solidFill>
                  <a:schemeClr val="accent1"/>
                </a:solidFill>
              </a:defRPr>
            </a:lvl2pPr>
            <a:lvl3pPr marL="914400" indent="0">
              <a:buNone/>
              <a:defRPr sz="3000" b="1">
                <a:solidFill>
                  <a:schemeClr val="accent1"/>
                </a:solidFill>
              </a:defRPr>
            </a:lvl3pPr>
            <a:lvl4pPr marL="1371600" indent="0">
              <a:buNone/>
              <a:defRPr sz="3000" b="1">
                <a:solidFill>
                  <a:schemeClr val="accent1"/>
                </a:solidFill>
              </a:defRPr>
            </a:lvl4pPr>
            <a:lvl5pPr marL="1828800" indent="0">
              <a:buNone/>
              <a:defRPr sz="3000" b="1">
                <a:solidFill>
                  <a:schemeClr val="accent1"/>
                </a:solidFill>
              </a:defRPr>
            </a:lvl5pPr>
          </a:lstStyle>
          <a:p>
            <a:pPr lvl="0"/>
            <a:r>
              <a:rPr lang="en-GB" dirty="0"/>
              <a:t>Click to insert slide title</a:t>
            </a:r>
            <a:endParaRPr lang="en-US" dirty="0"/>
          </a:p>
        </p:txBody>
      </p:sp>
      <p:sp>
        <p:nvSpPr>
          <p:cNvPr id="18" name="Chart Placeholder 2">
            <a:extLst>
              <a:ext uri="{FF2B5EF4-FFF2-40B4-BE49-F238E27FC236}">
                <a16:creationId xmlns:a16="http://schemas.microsoft.com/office/drawing/2014/main" id="{594AC8A3-C521-2D40-9E7C-546E234CC0AE}"/>
              </a:ext>
            </a:extLst>
          </p:cNvPr>
          <p:cNvSpPr>
            <a:spLocks noGrp="1"/>
          </p:cNvSpPr>
          <p:nvPr>
            <p:ph type="chart" sz="quarter" idx="13" hasCustomPrompt="1"/>
          </p:nvPr>
        </p:nvSpPr>
        <p:spPr>
          <a:xfrm>
            <a:off x="4530439" y="1591594"/>
            <a:ext cx="6096001" cy="3913187"/>
          </a:xfrm>
          <a:prstGeom prst="rect">
            <a:avLst/>
          </a:prstGeom>
          <a:solidFill>
            <a:schemeClr val="accent2">
              <a:lumMod val="60000"/>
              <a:lumOff val="40000"/>
            </a:schemeClr>
          </a:solidFill>
        </p:spPr>
        <p:txBody>
          <a:bodyPr anchor="ctr"/>
          <a:lstStyle>
            <a:lvl1pPr marL="0" indent="0" algn="ctr">
              <a:buNone/>
              <a:defRPr sz="1800">
                <a:solidFill>
                  <a:schemeClr val="bg1"/>
                </a:solidFill>
              </a:defRPr>
            </a:lvl1pPr>
          </a:lstStyle>
          <a:p>
            <a:r>
              <a:rPr lang="en-US" dirty="0"/>
              <a:t>Click here to insert a graph or chart</a:t>
            </a:r>
          </a:p>
        </p:txBody>
      </p:sp>
      <p:pic>
        <p:nvPicPr>
          <p:cNvPr id="19" name="Picture 18" descr="Icon&#10;&#10;Description automatically generated">
            <a:extLst>
              <a:ext uri="{FF2B5EF4-FFF2-40B4-BE49-F238E27FC236}">
                <a16:creationId xmlns:a16="http://schemas.microsoft.com/office/drawing/2014/main" id="{893C95F7-5C7D-CE46-8D45-4F3EFD6DFDAC}"/>
              </a:ext>
            </a:extLst>
          </p:cNvPr>
          <p:cNvPicPr>
            <a:picLocks noChangeAspect="1"/>
          </p:cNvPicPr>
          <p:nvPr userDrawn="1"/>
        </p:nvPicPr>
        <p:blipFill>
          <a:blip r:embed="rId2"/>
          <a:stretch>
            <a:fillRect/>
          </a:stretch>
        </p:blipFill>
        <p:spPr>
          <a:xfrm>
            <a:off x="613540" y="6121761"/>
            <a:ext cx="1544444" cy="423591"/>
          </a:xfrm>
          <a:prstGeom prst="rect">
            <a:avLst/>
          </a:prstGeom>
        </p:spPr>
      </p:pic>
    </p:spTree>
    <p:extLst>
      <p:ext uri="{BB962C8B-B14F-4D97-AF65-F5344CB8AC3E}">
        <p14:creationId xmlns:p14="http://schemas.microsoft.com/office/powerpoint/2010/main" val="339339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7" name="Arc 6">
            <a:extLst>
              <a:ext uri="{FF2B5EF4-FFF2-40B4-BE49-F238E27FC236}">
                <a16:creationId xmlns:a16="http://schemas.microsoft.com/office/drawing/2014/main" id="{C6565A04-5314-2A46-9519-FFDE9F47B2FF}"/>
              </a:ext>
            </a:extLst>
          </p:cNvPr>
          <p:cNvSpPr/>
          <p:nvPr userDrawn="1"/>
        </p:nvSpPr>
        <p:spPr>
          <a:xfrm>
            <a:off x="-201370" y="5015346"/>
            <a:ext cx="360000" cy="360218"/>
          </a:xfrm>
          <a:prstGeom prst="arc">
            <a:avLst>
              <a:gd name="adj1" fmla="val 16200000"/>
              <a:gd name="adj2" fmla="val 5400000"/>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 name="Oval 7">
            <a:extLst>
              <a:ext uri="{FF2B5EF4-FFF2-40B4-BE49-F238E27FC236}">
                <a16:creationId xmlns:a16="http://schemas.microsoft.com/office/drawing/2014/main" id="{89938E12-8050-884D-AA65-8464B1ABE47F}"/>
              </a:ext>
            </a:extLst>
          </p:cNvPr>
          <p:cNvSpPr/>
          <p:nvPr userDrawn="1"/>
        </p:nvSpPr>
        <p:spPr>
          <a:xfrm>
            <a:off x="10457510" y="-250078"/>
            <a:ext cx="432000" cy="433137"/>
          </a:xfrm>
          <a:prstGeom prst="ellipse">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7A1D93C0-37B9-804C-AE47-AD374BAB3086}"/>
              </a:ext>
            </a:extLst>
          </p:cNvPr>
          <p:cNvSpPr/>
          <p:nvPr userDrawn="1"/>
        </p:nvSpPr>
        <p:spPr>
          <a:xfrm>
            <a:off x="6714679" y="665572"/>
            <a:ext cx="5646325" cy="56479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3">
            <a:extLst>
              <a:ext uri="{FF2B5EF4-FFF2-40B4-BE49-F238E27FC236}">
                <a16:creationId xmlns:a16="http://schemas.microsoft.com/office/drawing/2014/main" id="{40CDE817-0A75-3440-8E1D-CC5335D4BCB5}"/>
              </a:ext>
            </a:extLst>
          </p:cNvPr>
          <p:cNvSpPr>
            <a:spLocks noGrp="1"/>
          </p:cNvSpPr>
          <p:nvPr>
            <p:ph type="pic" sz="quarter" idx="13" hasCustomPrompt="1"/>
          </p:nvPr>
        </p:nvSpPr>
        <p:spPr>
          <a:xfrm>
            <a:off x="7713822" y="1665879"/>
            <a:ext cx="3648037" cy="3647285"/>
          </a:xfrm>
          <a:prstGeom prst="ellipse">
            <a:avLst/>
          </a:prstGeom>
          <a:solidFill>
            <a:schemeClr val="accent2"/>
          </a:solidFill>
        </p:spPr>
        <p:txBody>
          <a:bodyPr anchor="ctr" anchorCtr="0"/>
          <a:lstStyle>
            <a:lvl1pPr marL="0" indent="0" algn="ctr">
              <a:buNone/>
              <a:defRPr sz="1800">
                <a:solidFill>
                  <a:schemeClr val="bg1"/>
                </a:solidFill>
              </a:defRPr>
            </a:lvl1pPr>
          </a:lstStyle>
          <a:p>
            <a:r>
              <a:rPr lang="en-US" dirty="0"/>
              <a:t>Click to insert picture</a:t>
            </a:r>
          </a:p>
        </p:txBody>
      </p:sp>
      <p:sp>
        <p:nvSpPr>
          <p:cNvPr id="11" name="Arc 10">
            <a:extLst>
              <a:ext uri="{FF2B5EF4-FFF2-40B4-BE49-F238E27FC236}">
                <a16:creationId xmlns:a16="http://schemas.microsoft.com/office/drawing/2014/main" id="{3CF48B7A-1514-3C40-A289-086462E88B7C}"/>
              </a:ext>
            </a:extLst>
          </p:cNvPr>
          <p:cNvSpPr/>
          <p:nvPr userDrawn="1"/>
        </p:nvSpPr>
        <p:spPr>
          <a:xfrm>
            <a:off x="4905331" y="5459836"/>
            <a:ext cx="6128478" cy="6129228"/>
          </a:xfrm>
          <a:prstGeom prst="arc">
            <a:avLst>
              <a:gd name="adj1" fmla="val 12535680"/>
              <a:gd name="adj2" fmla="val 19936611"/>
            </a:avLst>
          </a:prstGeom>
          <a:ln w="203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nvGrpSpPr>
          <p:cNvPr id="12" name="Group 11">
            <a:extLst>
              <a:ext uri="{FF2B5EF4-FFF2-40B4-BE49-F238E27FC236}">
                <a16:creationId xmlns:a16="http://schemas.microsoft.com/office/drawing/2014/main" id="{ED5FC3FA-2559-C94A-90A2-BD155F58E8B2}"/>
              </a:ext>
            </a:extLst>
          </p:cNvPr>
          <p:cNvGrpSpPr/>
          <p:nvPr userDrawn="1"/>
        </p:nvGrpSpPr>
        <p:grpSpPr>
          <a:xfrm>
            <a:off x="-3185530" y="-1670427"/>
            <a:ext cx="18563060" cy="10198854"/>
            <a:chOff x="-3259198" y="-1742840"/>
            <a:chExt cx="18563060" cy="10198854"/>
          </a:xfrm>
        </p:grpSpPr>
        <p:sp>
          <p:nvSpPr>
            <p:cNvPr id="13" name="Rectangle 12">
              <a:extLst>
                <a:ext uri="{FF2B5EF4-FFF2-40B4-BE49-F238E27FC236}">
                  <a16:creationId xmlns:a16="http://schemas.microsoft.com/office/drawing/2014/main" id="{AECF112A-AE72-3F47-83FE-EED1E00073FD}"/>
                </a:ext>
              </a:extLst>
            </p:cNvPr>
            <p:cNvSpPr/>
            <p:nvPr userDrawn="1"/>
          </p:nvSpPr>
          <p:spPr>
            <a:xfrm>
              <a:off x="-2914760" y="-1742840"/>
              <a:ext cx="17691613" cy="16460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1C193FBB-2458-A54A-A358-7721A1ED883A}"/>
                </a:ext>
              </a:extLst>
            </p:cNvPr>
            <p:cNvSpPr/>
            <p:nvPr userDrawn="1"/>
          </p:nvSpPr>
          <p:spPr>
            <a:xfrm flipV="1">
              <a:off x="12118332" y="-1332418"/>
              <a:ext cx="2982329" cy="94836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F9E21A97-547E-F247-90C5-142EEFA1BA98}"/>
                </a:ext>
              </a:extLst>
            </p:cNvPr>
            <p:cNvSpPr/>
            <p:nvPr userDrawn="1"/>
          </p:nvSpPr>
          <p:spPr>
            <a:xfrm flipV="1">
              <a:off x="-2264227" y="6761195"/>
              <a:ext cx="17568089" cy="154242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FC3363E6-4715-8F4D-ADCF-3F0C175D5E36}"/>
                </a:ext>
              </a:extLst>
            </p:cNvPr>
            <p:cNvSpPr/>
            <p:nvPr userDrawn="1"/>
          </p:nvSpPr>
          <p:spPr>
            <a:xfrm flipV="1">
              <a:off x="-3259198" y="-1123413"/>
              <a:ext cx="3185530" cy="95794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 Placeholder 9">
            <a:extLst>
              <a:ext uri="{FF2B5EF4-FFF2-40B4-BE49-F238E27FC236}">
                <a16:creationId xmlns:a16="http://schemas.microsoft.com/office/drawing/2014/main" id="{C3986C12-1122-C846-AAFD-C3F433DFB04F}"/>
              </a:ext>
            </a:extLst>
          </p:cNvPr>
          <p:cNvSpPr>
            <a:spLocks noGrp="1"/>
          </p:cNvSpPr>
          <p:nvPr>
            <p:ph type="body" sz="quarter" idx="11" hasCustomPrompt="1"/>
          </p:nvPr>
        </p:nvSpPr>
        <p:spPr>
          <a:xfrm>
            <a:off x="682387" y="1606733"/>
            <a:ext cx="5046337" cy="4263778"/>
          </a:xfrm>
          <a:prstGeom prst="rect">
            <a:avLst/>
          </a:prstGeom>
        </p:spPr>
        <p:txBody>
          <a:bodyPr lIns="0" tIns="0" rIns="0" bIns="0" anchor="t"/>
          <a:lstStyle>
            <a:lvl1pPr marL="285750" marR="0" indent="-285750" algn="l" defTabSz="914400" rtl="0" eaLnBrk="1" fontAlgn="auto" latinLnBrk="0" hangingPunct="1">
              <a:lnSpc>
                <a:spcPct val="105000"/>
              </a:lnSpc>
              <a:spcBef>
                <a:spcPts val="600"/>
              </a:spcBef>
              <a:spcAft>
                <a:spcPts val="0"/>
              </a:spcAft>
              <a:buClr>
                <a:schemeClr val="accent1"/>
              </a:buClr>
              <a:buSzPct val="130000"/>
              <a:buFont typeface="Arial" panose="020B0604020202020204" pitchFamily="34" charset="0"/>
              <a:buChar char="•"/>
              <a:tabLst/>
              <a:defRPr sz="1800" b="0" i="0">
                <a:solidFill>
                  <a:schemeClr val="tx2"/>
                </a:solidFill>
                <a:latin typeface="Gill Sans MT" panose="020B0502020104020203" pitchFamily="34" charset="77"/>
                <a:cs typeface="Segoe UI" panose="020B0502040204020203" pitchFamily="34" charset="0"/>
              </a:defRPr>
            </a:lvl1pPr>
            <a:lvl2pPr>
              <a:lnSpc>
                <a:spcPct val="105000"/>
              </a:lnSpc>
              <a:buClr>
                <a:schemeClr val="accent1"/>
              </a:buClr>
              <a:buSzPct val="130000"/>
              <a:defRPr sz="1800" b="0" i="0">
                <a:solidFill>
                  <a:schemeClr val="tx2"/>
                </a:solidFill>
                <a:latin typeface="Segoe UI" panose="020B0502040204020203" pitchFamily="34" charset="0"/>
                <a:cs typeface="Segoe UI" panose="020B0502040204020203" pitchFamily="34" charset="0"/>
              </a:defRPr>
            </a:lvl2pPr>
            <a:lvl3pPr>
              <a:buClr>
                <a:schemeClr val="accent1"/>
              </a:buClr>
              <a:buSzPct val="130000"/>
              <a:defRPr sz="1800" b="0" i="0">
                <a:solidFill>
                  <a:schemeClr val="tx2"/>
                </a:solidFill>
                <a:latin typeface="Segoe UI" panose="020B0502040204020203" pitchFamily="34" charset="0"/>
                <a:cs typeface="Segoe UI" panose="020B0502040204020203" pitchFamily="34" charset="0"/>
              </a:defRPr>
            </a:lvl3pPr>
            <a:lvl4pPr>
              <a:buClr>
                <a:schemeClr val="accent1"/>
              </a:buClr>
              <a:buSzPct val="130000"/>
              <a:defRPr sz="1800" b="0" i="0">
                <a:solidFill>
                  <a:schemeClr val="tx2"/>
                </a:solidFill>
                <a:latin typeface="Segoe UI" panose="020B0502040204020203" pitchFamily="34" charset="0"/>
                <a:cs typeface="Segoe UI" panose="020B0502040204020203" pitchFamily="34" charset="0"/>
              </a:defRPr>
            </a:lvl4pPr>
            <a:lvl5pPr>
              <a:buClr>
                <a:schemeClr val="accent1"/>
              </a:buClr>
              <a:buSzPct val="130000"/>
              <a:defRPr sz="1800" b="0" i="0">
                <a:solidFill>
                  <a:schemeClr val="tx2"/>
                </a:solidFill>
                <a:latin typeface="Segoe UI" panose="020B0502040204020203" pitchFamily="34" charset="0"/>
                <a:cs typeface="Segoe UI" panose="020B0502040204020203" pitchFamily="34" charset="0"/>
              </a:defRPr>
            </a:lvl5pPr>
          </a:lstStyle>
          <a:p>
            <a:pPr marL="0" marR="0" lvl="0" indent="0" algn="l" defTabSz="914400" rtl="0" eaLnBrk="1" fontAlgn="auto" latinLnBrk="0" hangingPunct="1">
              <a:lnSpc>
                <a:spcPct val="105000"/>
              </a:lnSpc>
              <a:spcBef>
                <a:spcPts val="600"/>
              </a:spcBef>
              <a:spcAft>
                <a:spcPts val="0"/>
              </a:spcAft>
              <a:buClr>
                <a:schemeClr val="accent1"/>
              </a:buClr>
              <a:buSzPct val="130000"/>
              <a:buFont typeface="Arial" panose="020B0604020202020204" pitchFamily="34" charset="0"/>
              <a:buNone/>
              <a:tabLst/>
              <a:defRPr/>
            </a:pPr>
            <a:r>
              <a:rPr lang="en-GB" dirty="0"/>
              <a:t>Click to insert some information or a few paragraphs text. Click to insert some information or a few paragraphs text. Click to insert some information or a few paragraphs text. Click to insert some information or a few paragraphs text. Click to insert some information or a few paragraphs text. </a:t>
            </a:r>
          </a:p>
          <a:p>
            <a:pPr marL="285750" marR="0" lvl="0" indent="-285750" algn="l" defTabSz="914400" rtl="0" eaLnBrk="1" fontAlgn="auto" latinLnBrk="0" hangingPunct="1">
              <a:lnSpc>
                <a:spcPct val="105000"/>
              </a:lnSpc>
              <a:spcBef>
                <a:spcPts val="600"/>
              </a:spcBef>
              <a:spcAft>
                <a:spcPts val="0"/>
              </a:spcAft>
              <a:buClr>
                <a:schemeClr val="accent1"/>
              </a:buClr>
              <a:buSzPct val="130000"/>
              <a:tabLst/>
              <a:defRPr/>
            </a:pPr>
            <a:endParaRPr lang="en-GB" dirty="0"/>
          </a:p>
          <a:p>
            <a:pPr marL="285750" marR="0" lvl="0" indent="-285750" algn="l" defTabSz="914400" rtl="0" eaLnBrk="1" fontAlgn="auto" latinLnBrk="0" hangingPunct="1">
              <a:lnSpc>
                <a:spcPct val="105000"/>
              </a:lnSpc>
              <a:spcBef>
                <a:spcPts val="600"/>
              </a:spcBef>
              <a:spcAft>
                <a:spcPts val="0"/>
              </a:spcAft>
              <a:buClr>
                <a:schemeClr val="accent1"/>
              </a:buClr>
              <a:buSzPct val="130000"/>
              <a:tabLst/>
              <a:defRPr/>
            </a:pPr>
            <a:endParaRPr lang="en-GB" dirty="0"/>
          </a:p>
          <a:p>
            <a:pPr marL="285750" marR="0" lvl="0" indent="-285750" algn="l" defTabSz="914400" rtl="0" eaLnBrk="1" fontAlgn="auto" latinLnBrk="0" hangingPunct="1">
              <a:lnSpc>
                <a:spcPct val="105000"/>
              </a:lnSpc>
              <a:spcBef>
                <a:spcPts val="600"/>
              </a:spcBef>
              <a:spcAft>
                <a:spcPts val="0"/>
              </a:spcAft>
              <a:buClr>
                <a:schemeClr val="accent1"/>
              </a:buClr>
              <a:buSzPct val="130000"/>
              <a:tabLst/>
              <a:defRPr/>
            </a:pPr>
            <a:endParaRPr lang="en-GB" dirty="0"/>
          </a:p>
          <a:p>
            <a:pPr lvl="0"/>
            <a:endParaRPr lang="en-GB" dirty="0"/>
          </a:p>
        </p:txBody>
      </p:sp>
      <p:sp>
        <p:nvSpPr>
          <p:cNvPr id="18" name="Text Placeholder 8">
            <a:extLst>
              <a:ext uri="{FF2B5EF4-FFF2-40B4-BE49-F238E27FC236}">
                <a16:creationId xmlns:a16="http://schemas.microsoft.com/office/drawing/2014/main" id="{9D7D24BA-9812-2E4D-85AE-41ED54EEA8BE}"/>
              </a:ext>
            </a:extLst>
          </p:cNvPr>
          <p:cNvSpPr>
            <a:spLocks noGrp="1"/>
          </p:cNvSpPr>
          <p:nvPr>
            <p:ph type="body" sz="quarter" idx="12" hasCustomPrompt="1"/>
          </p:nvPr>
        </p:nvSpPr>
        <p:spPr>
          <a:xfrm>
            <a:off x="682387" y="585215"/>
            <a:ext cx="6531863" cy="1021517"/>
          </a:xfrm>
          <a:prstGeom prst="rect">
            <a:avLst/>
          </a:prstGeom>
        </p:spPr>
        <p:txBody>
          <a:bodyPr lIns="0" tIns="0" rIns="0" bIns="0"/>
          <a:lstStyle>
            <a:lvl1pPr marL="0" indent="0">
              <a:buNone/>
              <a:defRPr sz="3000" b="1">
                <a:solidFill>
                  <a:schemeClr val="accent1"/>
                </a:solidFill>
              </a:defRPr>
            </a:lvl1pPr>
            <a:lvl2pPr marL="457200" indent="0">
              <a:buNone/>
              <a:defRPr sz="3000" b="1">
                <a:solidFill>
                  <a:schemeClr val="accent1"/>
                </a:solidFill>
              </a:defRPr>
            </a:lvl2pPr>
            <a:lvl3pPr marL="914400" indent="0">
              <a:buNone/>
              <a:defRPr sz="3000" b="1">
                <a:solidFill>
                  <a:schemeClr val="accent1"/>
                </a:solidFill>
              </a:defRPr>
            </a:lvl3pPr>
            <a:lvl4pPr marL="1371600" indent="0">
              <a:buNone/>
              <a:defRPr sz="3000" b="1">
                <a:solidFill>
                  <a:schemeClr val="accent1"/>
                </a:solidFill>
              </a:defRPr>
            </a:lvl4pPr>
            <a:lvl5pPr marL="1828800" indent="0">
              <a:buNone/>
              <a:defRPr sz="3000" b="1">
                <a:solidFill>
                  <a:schemeClr val="accent1"/>
                </a:solidFill>
              </a:defRPr>
            </a:lvl5pPr>
          </a:lstStyle>
          <a:p>
            <a:pPr lvl="0"/>
            <a:r>
              <a:rPr lang="en-GB" dirty="0"/>
              <a:t>Click to insert slide title</a:t>
            </a:r>
            <a:endParaRPr lang="en-US" dirty="0"/>
          </a:p>
        </p:txBody>
      </p:sp>
      <p:pic>
        <p:nvPicPr>
          <p:cNvPr id="19" name="Picture 18" descr="Icon&#10;&#10;Description automatically generated">
            <a:extLst>
              <a:ext uri="{FF2B5EF4-FFF2-40B4-BE49-F238E27FC236}">
                <a16:creationId xmlns:a16="http://schemas.microsoft.com/office/drawing/2014/main" id="{DA7CE90F-28A5-A14C-9431-A92B773FC774}"/>
              </a:ext>
            </a:extLst>
          </p:cNvPr>
          <p:cNvPicPr>
            <a:picLocks noChangeAspect="1"/>
          </p:cNvPicPr>
          <p:nvPr userDrawn="1"/>
        </p:nvPicPr>
        <p:blipFill>
          <a:blip r:embed="rId2"/>
          <a:stretch>
            <a:fillRect/>
          </a:stretch>
        </p:blipFill>
        <p:spPr>
          <a:xfrm>
            <a:off x="613540" y="6121761"/>
            <a:ext cx="1544444" cy="423591"/>
          </a:xfrm>
          <a:prstGeom prst="rect">
            <a:avLst/>
          </a:prstGeom>
        </p:spPr>
      </p:pic>
    </p:spTree>
    <p:extLst>
      <p:ext uri="{BB962C8B-B14F-4D97-AF65-F5344CB8AC3E}">
        <p14:creationId xmlns:p14="http://schemas.microsoft.com/office/powerpoint/2010/main" val="1347712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Slide">
    <p:spTree>
      <p:nvGrpSpPr>
        <p:cNvPr id="1" name=""/>
        <p:cNvGrpSpPr/>
        <p:nvPr/>
      </p:nvGrpSpPr>
      <p:grpSpPr>
        <a:xfrm>
          <a:off x="0" y="0"/>
          <a:ext cx="0" cy="0"/>
          <a:chOff x="0" y="0"/>
          <a:chExt cx="0" cy="0"/>
        </a:xfrm>
      </p:grpSpPr>
      <p:sp>
        <p:nvSpPr>
          <p:cNvPr id="12" name="Arc 11">
            <a:extLst>
              <a:ext uri="{FF2B5EF4-FFF2-40B4-BE49-F238E27FC236}">
                <a16:creationId xmlns:a16="http://schemas.microsoft.com/office/drawing/2014/main" id="{2E7B14EB-1D46-8A4B-AF7F-FAB8562D0BB0}"/>
              </a:ext>
            </a:extLst>
          </p:cNvPr>
          <p:cNvSpPr/>
          <p:nvPr userDrawn="1"/>
        </p:nvSpPr>
        <p:spPr>
          <a:xfrm>
            <a:off x="-180000" y="5015346"/>
            <a:ext cx="360000" cy="360218"/>
          </a:xfrm>
          <a:prstGeom prst="arc">
            <a:avLst>
              <a:gd name="adj1" fmla="val 16200000"/>
              <a:gd name="adj2" fmla="val 5400000"/>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13" name="Oval 12">
            <a:extLst>
              <a:ext uri="{FF2B5EF4-FFF2-40B4-BE49-F238E27FC236}">
                <a16:creationId xmlns:a16="http://schemas.microsoft.com/office/drawing/2014/main" id="{4C224767-DC4B-444B-BB56-B9B5199DFB8A}"/>
              </a:ext>
            </a:extLst>
          </p:cNvPr>
          <p:cNvSpPr/>
          <p:nvPr userDrawn="1"/>
        </p:nvSpPr>
        <p:spPr>
          <a:xfrm>
            <a:off x="1207653" y="-925772"/>
            <a:ext cx="1533600" cy="1533680"/>
          </a:xfrm>
          <a:prstGeom prst="ellipse">
            <a:avLst/>
          </a:prstGeom>
          <a:noFill/>
          <a:ln w="152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a:extLst>
              <a:ext uri="{FF2B5EF4-FFF2-40B4-BE49-F238E27FC236}">
                <a16:creationId xmlns:a16="http://schemas.microsoft.com/office/drawing/2014/main" id="{F15BCCB6-080F-E442-A63F-40EE480FC556}"/>
              </a:ext>
            </a:extLst>
          </p:cNvPr>
          <p:cNvSpPr/>
          <p:nvPr userDrawn="1"/>
        </p:nvSpPr>
        <p:spPr>
          <a:xfrm>
            <a:off x="3411481" y="-2524739"/>
            <a:ext cx="10702321" cy="10698585"/>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Picture Placeholder 3">
            <a:extLst>
              <a:ext uri="{FF2B5EF4-FFF2-40B4-BE49-F238E27FC236}">
                <a16:creationId xmlns:a16="http://schemas.microsoft.com/office/drawing/2014/main" id="{379BD910-9519-454D-B798-17250AAD958B}"/>
              </a:ext>
            </a:extLst>
          </p:cNvPr>
          <p:cNvSpPr>
            <a:spLocks noGrp="1"/>
          </p:cNvSpPr>
          <p:nvPr>
            <p:ph type="pic" sz="quarter" idx="13" hasCustomPrompt="1"/>
          </p:nvPr>
        </p:nvSpPr>
        <p:spPr>
          <a:xfrm>
            <a:off x="5323379" y="-615345"/>
            <a:ext cx="6878526" cy="6879799"/>
          </a:xfrm>
          <a:prstGeom prst="ellipse">
            <a:avLst/>
          </a:prstGeom>
          <a:solidFill>
            <a:schemeClr val="accent2"/>
          </a:solidFill>
        </p:spPr>
        <p:txBody>
          <a:bodyPr anchor="ctr" anchorCtr="0"/>
          <a:lstStyle>
            <a:lvl1pPr marL="0" indent="0" algn="ctr">
              <a:buNone/>
              <a:defRPr sz="1800">
                <a:solidFill>
                  <a:schemeClr val="bg1"/>
                </a:solidFill>
              </a:defRPr>
            </a:lvl1pPr>
          </a:lstStyle>
          <a:p>
            <a:r>
              <a:rPr lang="en-US" dirty="0"/>
              <a:t>Click to insert picture</a:t>
            </a:r>
          </a:p>
        </p:txBody>
      </p:sp>
      <p:sp>
        <p:nvSpPr>
          <p:cNvPr id="16" name="Arc 15">
            <a:extLst>
              <a:ext uri="{FF2B5EF4-FFF2-40B4-BE49-F238E27FC236}">
                <a16:creationId xmlns:a16="http://schemas.microsoft.com/office/drawing/2014/main" id="{A5089829-47D0-A149-9AD1-B65A2C98A07A}"/>
              </a:ext>
            </a:extLst>
          </p:cNvPr>
          <p:cNvSpPr/>
          <p:nvPr userDrawn="1"/>
        </p:nvSpPr>
        <p:spPr>
          <a:xfrm>
            <a:off x="2773007" y="5834392"/>
            <a:ext cx="5313924" cy="5312774"/>
          </a:xfrm>
          <a:prstGeom prst="arc">
            <a:avLst>
              <a:gd name="adj1" fmla="val 11938199"/>
              <a:gd name="adj2" fmla="val 20464502"/>
            </a:avLst>
          </a:prstGeom>
          <a:ln w="203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nvGrpSpPr>
          <p:cNvPr id="17" name="Group 16">
            <a:extLst>
              <a:ext uri="{FF2B5EF4-FFF2-40B4-BE49-F238E27FC236}">
                <a16:creationId xmlns:a16="http://schemas.microsoft.com/office/drawing/2014/main" id="{602420F6-FFFD-1443-BEB0-E20DFC5B108C}"/>
              </a:ext>
            </a:extLst>
          </p:cNvPr>
          <p:cNvGrpSpPr/>
          <p:nvPr userDrawn="1"/>
        </p:nvGrpSpPr>
        <p:grpSpPr>
          <a:xfrm>
            <a:off x="-3185530" y="-2775004"/>
            <a:ext cx="18563060" cy="11265782"/>
            <a:chOff x="-3259198" y="-2809768"/>
            <a:chExt cx="18563060" cy="11265782"/>
          </a:xfrm>
        </p:grpSpPr>
        <p:sp>
          <p:nvSpPr>
            <p:cNvPr id="18" name="Rectangle 17">
              <a:extLst>
                <a:ext uri="{FF2B5EF4-FFF2-40B4-BE49-F238E27FC236}">
                  <a16:creationId xmlns:a16="http://schemas.microsoft.com/office/drawing/2014/main" id="{19ED5CF3-0410-2443-866E-67BB29E36639}"/>
                </a:ext>
              </a:extLst>
            </p:cNvPr>
            <p:cNvSpPr/>
            <p:nvPr userDrawn="1"/>
          </p:nvSpPr>
          <p:spPr>
            <a:xfrm>
              <a:off x="-2914760" y="-2809768"/>
              <a:ext cx="17691613" cy="277500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36D2E934-E876-BC49-8468-A2A4E526F1A9}"/>
                </a:ext>
              </a:extLst>
            </p:cNvPr>
            <p:cNvSpPr/>
            <p:nvPr userDrawn="1"/>
          </p:nvSpPr>
          <p:spPr>
            <a:xfrm flipV="1">
              <a:off x="12246018" y="-1332418"/>
              <a:ext cx="2854643" cy="94836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70BCFFAF-1212-6649-8FB2-A23178E4F548}"/>
                </a:ext>
              </a:extLst>
            </p:cNvPr>
            <p:cNvSpPr/>
            <p:nvPr userDrawn="1"/>
          </p:nvSpPr>
          <p:spPr>
            <a:xfrm flipV="1">
              <a:off x="-2264227" y="6857998"/>
              <a:ext cx="17568089" cy="144562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7A23D729-8310-B844-B3D4-B0A19AD4C464}"/>
                </a:ext>
              </a:extLst>
            </p:cNvPr>
            <p:cNvSpPr/>
            <p:nvPr userDrawn="1"/>
          </p:nvSpPr>
          <p:spPr>
            <a:xfrm flipV="1">
              <a:off x="-3259198" y="-1123413"/>
              <a:ext cx="3184047" cy="95794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Text Placeholder 9">
            <a:extLst>
              <a:ext uri="{FF2B5EF4-FFF2-40B4-BE49-F238E27FC236}">
                <a16:creationId xmlns:a16="http://schemas.microsoft.com/office/drawing/2014/main" id="{556824D7-79CB-E046-A998-393D632053C5}"/>
              </a:ext>
            </a:extLst>
          </p:cNvPr>
          <p:cNvSpPr>
            <a:spLocks noGrp="1"/>
          </p:cNvSpPr>
          <p:nvPr>
            <p:ph type="body" sz="quarter" idx="11" hasCustomPrompt="1"/>
          </p:nvPr>
        </p:nvSpPr>
        <p:spPr>
          <a:xfrm>
            <a:off x="678526" y="4424889"/>
            <a:ext cx="2626623" cy="1349461"/>
          </a:xfrm>
          <a:prstGeom prst="rect">
            <a:avLst/>
          </a:prstGeom>
        </p:spPr>
        <p:txBody>
          <a:bodyPr lIns="0" tIns="0" rIns="0" bIns="0" anchor="t"/>
          <a:lstStyle>
            <a:lvl1pPr marL="285750" marR="0" indent="-285750" algn="l" defTabSz="914400" rtl="0" eaLnBrk="1" fontAlgn="auto" latinLnBrk="0" hangingPunct="1">
              <a:lnSpc>
                <a:spcPct val="105000"/>
              </a:lnSpc>
              <a:spcBef>
                <a:spcPts val="600"/>
              </a:spcBef>
              <a:spcAft>
                <a:spcPts val="0"/>
              </a:spcAft>
              <a:buClr>
                <a:schemeClr val="accent1"/>
              </a:buClr>
              <a:buSzPct val="130000"/>
              <a:buFont typeface="Arial" panose="020B0604020202020204" pitchFamily="34" charset="0"/>
              <a:buChar char="•"/>
              <a:tabLst/>
              <a:defRPr sz="1800" b="1" i="0">
                <a:solidFill>
                  <a:schemeClr val="accent1"/>
                </a:solidFill>
                <a:latin typeface="Gill Sans MT" panose="020B0502020104020203" pitchFamily="34" charset="77"/>
                <a:cs typeface="Segoe UI" panose="020B0502040204020203" pitchFamily="34" charset="0"/>
              </a:defRPr>
            </a:lvl1pPr>
            <a:lvl2pPr>
              <a:lnSpc>
                <a:spcPct val="105000"/>
              </a:lnSpc>
              <a:buClr>
                <a:schemeClr val="accent1"/>
              </a:buClr>
              <a:buSzPct val="130000"/>
              <a:defRPr sz="1800" b="0" i="0">
                <a:solidFill>
                  <a:schemeClr val="tx2"/>
                </a:solidFill>
                <a:latin typeface="Segoe UI" panose="020B0502040204020203" pitchFamily="34" charset="0"/>
                <a:cs typeface="Segoe UI" panose="020B0502040204020203" pitchFamily="34" charset="0"/>
              </a:defRPr>
            </a:lvl2pPr>
            <a:lvl3pPr>
              <a:buClr>
                <a:schemeClr val="accent1"/>
              </a:buClr>
              <a:buSzPct val="130000"/>
              <a:defRPr sz="1800" b="0" i="0">
                <a:solidFill>
                  <a:schemeClr val="tx2"/>
                </a:solidFill>
                <a:latin typeface="Segoe UI" panose="020B0502040204020203" pitchFamily="34" charset="0"/>
                <a:cs typeface="Segoe UI" panose="020B0502040204020203" pitchFamily="34" charset="0"/>
              </a:defRPr>
            </a:lvl3pPr>
            <a:lvl4pPr>
              <a:buClr>
                <a:schemeClr val="accent1"/>
              </a:buClr>
              <a:buSzPct val="130000"/>
              <a:defRPr sz="1800" b="0" i="0">
                <a:solidFill>
                  <a:schemeClr val="tx2"/>
                </a:solidFill>
                <a:latin typeface="Segoe UI" panose="020B0502040204020203" pitchFamily="34" charset="0"/>
                <a:cs typeface="Segoe UI" panose="020B0502040204020203" pitchFamily="34" charset="0"/>
              </a:defRPr>
            </a:lvl4pPr>
            <a:lvl5pPr>
              <a:buClr>
                <a:schemeClr val="accent1"/>
              </a:buClr>
              <a:buSzPct val="130000"/>
              <a:defRPr sz="1800" b="0" i="0">
                <a:solidFill>
                  <a:schemeClr val="tx2"/>
                </a:solidFill>
                <a:latin typeface="Segoe UI" panose="020B0502040204020203" pitchFamily="34" charset="0"/>
                <a:cs typeface="Segoe UI" panose="020B0502040204020203" pitchFamily="34" charset="0"/>
              </a:defRPr>
            </a:lvl5pPr>
          </a:lstStyle>
          <a:p>
            <a:pPr marL="0" marR="0" lvl="0" indent="0" algn="l" defTabSz="914400" rtl="0" eaLnBrk="1" fontAlgn="auto" latinLnBrk="0" hangingPunct="1">
              <a:lnSpc>
                <a:spcPct val="105000"/>
              </a:lnSpc>
              <a:spcBef>
                <a:spcPts val="600"/>
              </a:spcBef>
              <a:spcAft>
                <a:spcPts val="0"/>
              </a:spcAft>
              <a:buClr>
                <a:schemeClr val="accent1"/>
              </a:buClr>
              <a:buSzPct val="130000"/>
              <a:buFont typeface="Arial" panose="020B0604020202020204" pitchFamily="34" charset="0"/>
              <a:buNone/>
              <a:tabLst/>
              <a:defRPr/>
            </a:pPr>
            <a:r>
              <a:rPr lang="en-GB" dirty="0"/>
              <a:t>Click to insert a short paragraph or caption.</a:t>
            </a:r>
          </a:p>
          <a:p>
            <a:pPr marL="285750" marR="0" lvl="0" indent="-285750" algn="l" defTabSz="914400" rtl="0" eaLnBrk="1" fontAlgn="auto" latinLnBrk="0" hangingPunct="1">
              <a:lnSpc>
                <a:spcPct val="105000"/>
              </a:lnSpc>
              <a:spcBef>
                <a:spcPts val="600"/>
              </a:spcBef>
              <a:spcAft>
                <a:spcPts val="0"/>
              </a:spcAft>
              <a:buClr>
                <a:schemeClr val="accent1"/>
              </a:buClr>
              <a:buSzPct val="130000"/>
              <a:tabLst/>
              <a:defRPr/>
            </a:pPr>
            <a:endParaRPr lang="en-GB" dirty="0"/>
          </a:p>
          <a:p>
            <a:pPr marL="285750" marR="0" lvl="0" indent="-285750" algn="l" defTabSz="914400" rtl="0" eaLnBrk="1" fontAlgn="auto" latinLnBrk="0" hangingPunct="1">
              <a:lnSpc>
                <a:spcPct val="105000"/>
              </a:lnSpc>
              <a:spcBef>
                <a:spcPts val="600"/>
              </a:spcBef>
              <a:spcAft>
                <a:spcPts val="0"/>
              </a:spcAft>
              <a:buClr>
                <a:schemeClr val="accent1"/>
              </a:buClr>
              <a:buSzPct val="130000"/>
              <a:tabLst/>
              <a:defRPr/>
            </a:pPr>
            <a:endParaRPr lang="en-GB" dirty="0"/>
          </a:p>
          <a:p>
            <a:pPr marL="285750" marR="0" lvl="0" indent="-285750" algn="l" defTabSz="914400" rtl="0" eaLnBrk="1" fontAlgn="auto" latinLnBrk="0" hangingPunct="1">
              <a:lnSpc>
                <a:spcPct val="105000"/>
              </a:lnSpc>
              <a:spcBef>
                <a:spcPts val="600"/>
              </a:spcBef>
              <a:spcAft>
                <a:spcPts val="0"/>
              </a:spcAft>
              <a:buClr>
                <a:schemeClr val="accent1"/>
              </a:buClr>
              <a:buSzPct val="130000"/>
              <a:tabLst/>
              <a:defRPr/>
            </a:pPr>
            <a:endParaRPr lang="en-GB" dirty="0"/>
          </a:p>
          <a:p>
            <a:pPr lvl="0"/>
            <a:endParaRPr lang="en-GB" dirty="0"/>
          </a:p>
        </p:txBody>
      </p:sp>
      <p:pic>
        <p:nvPicPr>
          <p:cNvPr id="23" name="Picture 22" descr="Icon&#10;&#10;Description automatically generated">
            <a:extLst>
              <a:ext uri="{FF2B5EF4-FFF2-40B4-BE49-F238E27FC236}">
                <a16:creationId xmlns:a16="http://schemas.microsoft.com/office/drawing/2014/main" id="{7FB9E926-BC5D-0347-B4AF-835D2EA30AD2}"/>
              </a:ext>
            </a:extLst>
          </p:cNvPr>
          <p:cNvPicPr>
            <a:picLocks noChangeAspect="1"/>
          </p:cNvPicPr>
          <p:nvPr userDrawn="1"/>
        </p:nvPicPr>
        <p:blipFill>
          <a:blip r:embed="rId2"/>
          <a:stretch>
            <a:fillRect/>
          </a:stretch>
        </p:blipFill>
        <p:spPr>
          <a:xfrm>
            <a:off x="613540" y="6121761"/>
            <a:ext cx="1544444" cy="423591"/>
          </a:xfrm>
          <a:prstGeom prst="rect">
            <a:avLst/>
          </a:prstGeom>
        </p:spPr>
      </p:pic>
    </p:spTree>
    <p:extLst>
      <p:ext uri="{BB962C8B-B14F-4D97-AF65-F5344CB8AC3E}">
        <p14:creationId xmlns:p14="http://schemas.microsoft.com/office/powerpoint/2010/main" val="322666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ghlight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62B55D2-326C-274B-8E76-F09FE1433188}"/>
              </a:ext>
            </a:extLst>
          </p:cNvPr>
          <p:cNvSpPr/>
          <p:nvPr userDrawn="1"/>
        </p:nvSpPr>
        <p:spPr>
          <a:xfrm>
            <a:off x="2618796" y="-2644017"/>
            <a:ext cx="10702321" cy="10698585"/>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4B27C9C5-5344-764B-B768-C8C4A7011FCA}"/>
              </a:ext>
            </a:extLst>
          </p:cNvPr>
          <p:cNvSpPr/>
          <p:nvPr userDrawn="1"/>
        </p:nvSpPr>
        <p:spPr>
          <a:xfrm>
            <a:off x="4530693" y="-733988"/>
            <a:ext cx="6878526" cy="6878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9472678B-D727-DF4B-8259-0E3CA441E936}"/>
              </a:ext>
            </a:extLst>
          </p:cNvPr>
          <p:cNvSpPr/>
          <p:nvPr userDrawn="1"/>
        </p:nvSpPr>
        <p:spPr>
          <a:xfrm>
            <a:off x="-943725" y="2948060"/>
            <a:ext cx="2387921" cy="2386317"/>
          </a:xfrm>
          <a:prstGeom prst="arc">
            <a:avLst>
              <a:gd name="adj1" fmla="val 15029481"/>
              <a:gd name="adj2" fmla="val 6694670"/>
            </a:avLst>
          </a:prstGeom>
          <a:ln w="1524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10" name="Oval 9">
            <a:extLst>
              <a:ext uri="{FF2B5EF4-FFF2-40B4-BE49-F238E27FC236}">
                <a16:creationId xmlns:a16="http://schemas.microsoft.com/office/drawing/2014/main" id="{3ABA5D50-DE57-BE4B-BA4B-0762065C19E7}"/>
              </a:ext>
            </a:extLst>
          </p:cNvPr>
          <p:cNvSpPr/>
          <p:nvPr userDrawn="1"/>
        </p:nvSpPr>
        <p:spPr>
          <a:xfrm>
            <a:off x="597594" y="-942379"/>
            <a:ext cx="2044907" cy="2044800"/>
          </a:xfrm>
          <a:prstGeom prst="ellipse">
            <a:avLst/>
          </a:prstGeom>
          <a:noFill/>
          <a:ln w="152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Arc 10">
            <a:extLst>
              <a:ext uri="{FF2B5EF4-FFF2-40B4-BE49-F238E27FC236}">
                <a16:creationId xmlns:a16="http://schemas.microsoft.com/office/drawing/2014/main" id="{49B6766D-5488-864F-A2AE-C5C8FF7FC5C4}"/>
              </a:ext>
            </a:extLst>
          </p:cNvPr>
          <p:cNvSpPr/>
          <p:nvPr userDrawn="1"/>
        </p:nvSpPr>
        <p:spPr>
          <a:xfrm>
            <a:off x="2461227" y="5767513"/>
            <a:ext cx="4955324" cy="4954251"/>
          </a:xfrm>
          <a:prstGeom prst="arc">
            <a:avLst>
              <a:gd name="adj1" fmla="val 11938199"/>
              <a:gd name="adj2" fmla="val 20464502"/>
            </a:avLst>
          </a:prstGeom>
          <a:ln w="203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nvGrpSpPr>
          <p:cNvPr id="12" name="Group 11">
            <a:extLst>
              <a:ext uri="{FF2B5EF4-FFF2-40B4-BE49-F238E27FC236}">
                <a16:creationId xmlns:a16="http://schemas.microsoft.com/office/drawing/2014/main" id="{80FDDA75-3AB5-A647-A3B4-6635D3CCF7FF}"/>
              </a:ext>
            </a:extLst>
          </p:cNvPr>
          <p:cNvGrpSpPr/>
          <p:nvPr userDrawn="1"/>
        </p:nvGrpSpPr>
        <p:grpSpPr>
          <a:xfrm>
            <a:off x="-3259198" y="-3152129"/>
            <a:ext cx="18563060" cy="11608147"/>
            <a:chOff x="-3688504" y="-3981998"/>
            <a:chExt cx="18563060" cy="11608147"/>
          </a:xfrm>
        </p:grpSpPr>
        <p:sp>
          <p:nvSpPr>
            <p:cNvPr id="13" name="Rectangle 12">
              <a:extLst>
                <a:ext uri="{FF2B5EF4-FFF2-40B4-BE49-F238E27FC236}">
                  <a16:creationId xmlns:a16="http://schemas.microsoft.com/office/drawing/2014/main" id="{851EDB85-4113-9344-AFE3-06F9461DD7A5}"/>
                </a:ext>
              </a:extLst>
            </p:cNvPr>
            <p:cNvSpPr/>
            <p:nvPr userDrawn="1"/>
          </p:nvSpPr>
          <p:spPr>
            <a:xfrm>
              <a:off x="-3344066" y="-3981998"/>
              <a:ext cx="17691613" cy="315212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B5C34970-8F4B-1B42-9BDB-6E605D500162}"/>
                </a:ext>
              </a:extLst>
            </p:cNvPr>
            <p:cNvSpPr/>
            <p:nvPr userDrawn="1"/>
          </p:nvSpPr>
          <p:spPr>
            <a:xfrm flipV="1">
              <a:off x="11762694" y="-2162286"/>
              <a:ext cx="2908661" cy="94836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7EACB94A-E9E2-BA47-A23F-9039FACDE092}"/>
                </a:ext>
              </a:extLst>
            </p:cNvPr>
            <p:cNvSpPr/>
            <p:nvPr userDrawn="1"/>
          </p:nvSpPr>
          <p:spPr>
            <a:xfrm flipV="1">
              <a:off x="-2693533" y="6028131"/>
              <a:ext cx="17568089" cy="144562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7D20C574-7053-BA45-A26E-C0B3D1BE2FDE}"/>
                </a:ext>
              </a:extLst>
            </p:cNvPr>
            <p:cNvSpPr/>
            <p:nvPr userDrawn="1"/>
          </p:nvSpPr>
          <p:spPr>
            <a:xfrm flipV="1">
              <a:off x="-3688504" y="-1953278"/>
              <a:ext cx="3259198" cy="95794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8" name="Text Placeholder 8">
            <a:extLst>
              <a:ext uri="{FF2B5EF4-FFF2-40B4-BE49-F238E27FC236}">
                <a16:creationId xmlns:a16="http://schemas.microsoft.com/office/drawing/2014/main" id="{AC60CBBD-EA7C-2A4B-8BF4-5EE659EDDE0B}"/>
              </a:ext>
            </a:extLst>
          </p:cNvPr>
          <p:cNvSpPr>
            <a:spLocks noGrp="1"/>
          </p:cNvSpPr>
          <p:nvPr>
            <p:ph type="body" sz="quarter" idx="12" hasCustomPrompt="1"/>
          </p:nvPr>
        </p:nvSpPr>
        <p:spPr>
          <a:xfrm>
            <a:off x="5533556" y="1541626"/>
            <a:ext cx="4878900" cy="1021517"/>
          </a:xfrm>
          <a:prstGeom prst="rect">
            <a:avLst/>
          </a:prstGeom>
        </p:spPr>
        <p:txBody>
          <a:bodyPr lIns="0" tIns="0" rIns="0" bIns="0"/>
          <a:lstStyle>
            <a:lvl1pPr marL="0" indent="0" algn="ctr">
              <a:buNone/>
              <a:defRPr sz="9000" b="1">
                <a:solidFill>
                  <a:schemeClr val="accent1"/>
                </a:solidFill>
              </a:defRPr>
            </a:lvl1pPr>
            <a:lvl2pPr marL="457200" indent="0">
              <a:buNone/>
              <a:defRPr sz="3000" b="1">
                <a:solidFill>
                  <a:schemeClr val="accent1"/>
                </a:solidFill>
              </a:defRPr>
            </a:lvl2pPr>
            <a:lvl3pPr marL="914400" indent="0">
              <a:buNone/>
              <a:defRPr sz="3000" b="1">
                <a:solidFill>
                  <a:schemeClr val="accent1"/>
                </a:solidFill>
              </a:defRPr>
            </a:lvl3pPr>
            <a:lvl4pPr marL="1371600" indent="0">
              <a:buNone/>
              <a:defRPr sz="3000" b="1">
                <a:solidFill>
                  <a:schemeClr val="accent1"/>
                </a:solidFill>
              </a:defRPr>
            </a:lvl4pPr>
            <a:lvl5pPr marL="1828800" indent="0">
              <a:buNone/>
              <a:defRPr sz="3000" b="1">
                <a:solidFill>
                  <a:schemeClr val="accent1"/>
                </a:solidFill>
              </a:defRPr>
            </a:lvl5pPr>
          </a:lstStyle>
          <a:p>
            <a:pPr lvl="0"/>
            <a:r>
              <a:rPr lang="en-GB" dirty="0"/>
              <a:t>234</a:t>
            </a:r>
            <a:endParaRPr lang="en-US" dirty="0"/>
          </a:p>
        </p:txBody>
      </p:sp>
      <p:sp>
        <p:nvSpPr>
          <p:cNvPr id="21" name="Text Placeholder 20">
            <a:extLst>
              <a:ext uri="{FF2B5EF4-FFF2-40B4-BE49-F238E27FC236}">
                <a16:creationId xmlns:a16="http://schemas.microsoft.com/office/drawing/2014/main" id="{97B64362-D214-764C-B436-D6886C053F9C}"/>
              </a:ext>
            </a:extLst>
          </p:cNvPr>
          <p:cNvSpPr>
            <a:spLocks noGrp="1"/>
          </p:cNvSpPr>
          <p:nvPr>
            <p:ph type="body" sz="quarter" idx="13" hasCustomPrompt="1"/>
          </p:nvPr>
        </p:nvSpPr>
        <p:spPr>
          <a:xfrm>
            <a:off x="5533556" y="2816225"/>
            <a:ext cx="4878900" cy="2517775"/>
          </a:xfrm>
          <a:prstGeom prst="rect">
            <a:avLst/>
          </a:prstGeom>
        </p:spPr>
        <p:txBody>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800">
                <a:solidFill>
                  <a:schemeClr val="tx2"/>
                </a:solidFill>
              </a:defRPr>
            </a:lvl1pPr>
            <a:lvl2pPr marL="457200" indent="0" algn="ctr">
              <a:lnSpc>
                <a:spcPct val="100000"/>
              </a:lnSpc>
              <a:spcBef>
                <a:spcPts val="600"/>
              </a:spcBef>
              <a:buNone/>
              <a:defRPr/>
            </a:lvl2pPr>
            <a:lvl3pPr marL="914400" indent="0" algn="ctr">
              <a:lnSpc>
                <a:spcPct val="100000"/>
              </a:lnSpc>
              <a:spcBef>
                <a:spcPts val="600"/>
              </a:spcBef>
              <a:buNone/>
              <a:defRPr/>
            </a:lvl3pPr>
            <a:lvl4pPr marL="1371600" indent="0" algn="ctr">
              <a:lnSpc>
                <a:spcPct val="100000"/>
              </a:lnSpc>
              <a:spcBef>
                <a:spcPts val="600"/>
              </a:spcBef>
              <a:buNone/>
              <a:defRPr/>
            </a:lvl4pPr>
            <a:lvl5pPr marL="1828800" indent="0" algn="ctr">
              <a:lnSpc>
                <a:spcPct val="100000"/>
              </a:lnSpc>
              <a:spcBef>
                <a:spcPts val="600"/>
              </a:spcBef>
              <a:buNone/>
              <a:defRPr/>
            </a:lvl5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insert some support information or a short paragraph here. Click to insert some support information or a short paragraph here.</a:t>
            </a:r>
            <a:r>
              <a:rPr lang="en-US" dirty="0"/>
              <a:t> </a:t>
            </a:r>
            <a:r>
              <a:rPr lang="en-GB" dirty="0"/>
              <a:t>Click to insert some support information or a short paragraph here.</a:t>
            </a:r>
            <a:endParaRPr lang="en-US" dirty="0"/>
          </a:p>
          <a:p>
            <a:pPr lvl="0"/>
            <a:endParaRPr lang="en-US" dirty="0"/>
          </a:p>
        </p:txBody>
      </p:sp>
      <p:pic>
        <p:nvPicPr>
          <p:cNvPr id="22" name="Picture 21" descr="Icon&#10;&#10;Description automatically generated">
            <a:extLst>
              <a:ext uri="{FF2B5EF4-FFF2-40B4-BE49-F238E27FC236}">
                <a16:creationId xmlns:a16="http://schemas.microsoft.com/office/drawing/2014/main" id="{10FC2D37-314E-2644-8D0E-51E078937E46}"/>
              </a:ext>
            </a:extLst>
          </p:cNvPr>
          <p:cNvPicPr>
            <a:picLocks noChangeAspect="1"/>
          </p:cNvPicPr>
          <p:nvPr userDrawn="1"/>
        </p:nvPicPr>
        <p:blipFill>
          <a:blip r:embed="rId2"/>
          <a:stretch>
            <a:fillRect/>
          </a:stretch>
        </p:blipFill>
        <p:spPr>
          <a:xfrm>
            <a:off x="613540" y="6121761"/>
            <a:ext cx="1544444" cy="423591"/>
          </a:xfrm>
          <a:prstGeom prst="rect">
            <a:avLst/>
          </a:prstGeom>
        </p:spPr>
      </p:pic>
    </p:spTree>
    <p:extLst>
      <p:ext uri="{BB962C8B-B14F-4D97-AF65-F5344CB8AC3E}">
        <p14:creationId xmlns:p14="http://schemas.microsoft.com/office/powerpoint/2010/main" val="163566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2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Slide">
    <p:spTree>
      <p:nvGrpSpPr>
        <p:cNvPr id="1" name=""/>
        <p:cNvGrpSpPr/>
        <p:nvPr/>
      </p:nvGrpSpPr>
      <p:grpSpPr>
        <a:xfrm>
          <a:off x="0" y="0"/>
          <a:ext cx="0" cy="0"/>
          <a:chOff x="0" y="0"/>
          <a:chExt cx="0" cy="0"/>
        </a:xfrm>
      </p:grpSpPr>
      <p:sp>
        <p:nvSpPr>
          <p:cNvPr id="7" name="Arc 6">
            <a:extLst>
              <a:ext uri="{FF2B5EF4-FFF2-40B4-BE49-F238E27FC236}">
                <a16:creationId xmlns:a16="http://schemas.microsoft.com/office/drawing/2014/main" id="{658F3D02-3948-B843-9051-563B5BAF2787}"/>
              </a:ext>
            </a:extLst>
          </p:cNvPr>
          <p:cNvSpPr/>
          <p:nvPr userDrawn="1"/>
        </p:nvSpPr>
        <p:spPr>
          <a:xfrm>
            <a:off x="-876428" y="3680158"/>
            <a:ext cx="1981331" cy="1980000"/>
          </a:xfrm>
          <a:prstGeom prst="arc">
            <a:avLst>
              <a:gd name="adj1" fmla="val 15029481"/>
              <a:gd name="adj2" fmla="val 6694670"/>
            </a:avLst>
          </a:prstGeom>
          <a:ln w="1524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8" name="Oval 7">
            <a:extLst>
              <a:ext uri="{FF2B5EF4-FFF2-40B4-BE49-F238E27FC236}">
                <a16:creationId xmlns:a16="http://schemas.microsoft.com/office/drawing/2014/main" id="{F2593E69-2C1C-C848-80E4-998CE2AA46FC}"/>
              </a:ext>
            </a:extLst>
          </p:cNvPr>
          <p:cNvSpPr/>
          <p:nvPr userDrawn="1"/>
        </p:nvSpPr>
        <p:spPr>
          <a:xfrm>
            <a:off x="2726709" y="-3660377"/>
            <a:ext cx="12499845" cy="12499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Arc 8">
            <a:extLst>
              <a:ext uri="{FF2B5EF4-FFF2-40B4-BE49-F238E27FC236}">
                <a16:creationId xmlns:a16="http://schemas.microsoft.com/office/drawing/2014/main" id="{F946EAB7-A561-7847-8CDA-0EB99B7B60B7}"/>
              </a:ext>
            </a:extLst>
          </p:cNvPr>
          <p:cNvSpPr/>
          <p:nvPr userDrawn="1"/>
        </p:nvSpPr>
        <p:spPr>
          <a:xfrm>
            <a:off x="3016323" y="5594267"/>
            <a:ext cx="5960309" cy="5961600"/>
          </a:xfrm>
          <a:prstGeom prst="arc">
            <a:avLst>
              <a:gd name="adj1" fmla="val 11938199"/>
              <a:gd name="adj2" fmla="val 20464502"/>
            </a:avLst>
          </a:prstGeom>
          <a:ln w="203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0" name="Oval 9">
            <a:extLst>
              <a:ext uri="{FF2B5EF4-FFF2-40B4-BE49-F238E27FC236}">
                <a16:creationId xmlns:a16="http://schemas.microsoft.com/office/drawing/2014/main" id="{4113A3E5-5117-614B-92A0-57CC26755979}"/>
              </a:ext>
            </a:extLst>
          </p:cNvPr>
          <p:cNvSpPr/>
          <p:nvPr userDrawn="1"/>
        </p:nvSpPr>
        <p:spPr>
          <a:xfrm>
            <a:off x="1820560" y="-1640073"/>
            <a:ext cx="3518059" cy="3517200"/>
          </a:xfrm>
          <a:prstGeom prst="ellipse">
            <a:avLst/>
          </a:prstGeom>
          <a:no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id="{BDA934B7-5A80-BA4E-A0B9-C1D1D1E99D58}"/>
              </a:ext>
            </a:extLst>
          </p:cNvPr>
          <p:cNvGrpSpPr/>
          <p:nvPr userDrawn="1"/>
        </p:nvGrpSpPr>
        <p:grpSpPr>
          <a:xfrm>
            <a:off x="-3271555" y="-4163123"/>
            <a:ext cx="18636728" cy="13323795"/>
            <a:chOff x="-3259198" y="-4175480"/>
            <a:chExt cx="18636728" cy="13323795"/>
          </a:xfrm>
        </p:grpSpPr>
        <p:sp>
          <p:nvSpPr>
            <p:cNvPr id="12" name="Rectangle 11">
              <a:extLst>
                <a:ext uri="{FF2B5EF4-FFF2-40B4-BE49-F238E27FC236}">
                  <a16:creationId xmlns:a16="http://schemas.microsoft.com/office/drawing/2014/main" id="{ABC5A825-1800-F248-A1A8-A2E60CEAB845}"/>
                </a:ext>
              </a:extLst>
            </p:cNvPr>
            <p:cNvSpPr/>
            <p:nvPr userDrawn="1"/>
          </p:nvSpPr>
          <p:spPr>
            <a:xfrm>
              <a:off x="-2914760" y="-4175480"/>
              <a:ext cx="17691613" cy="41631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8E913404-A857-BA45-9745-82EFF348453F}"/>
                </a:ext>
              </a:extLst>
            </p:cNvPr>
            <p:cNvSpPr/>
            <p:nvPr userDrawn="1"/>
          </p:nvSpPr>
          <p:spPr>
            <a:xfrm flipV="1">
              <a:off x="12192000" y="-1332418"/>
              <a:ext cx="3185530" cy="94836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CACF630B-8728-2C47-9D17-1F65D8A4DB20}"/>
                </a:ext>
              </a:extLst>
            </p:cNvPr>
            <p:cNvSpPr/>
            <p:nvPr userDrawn="1"/>
          </p:nvSpPr>
          <p:spPr>
            <a:xfrm flipV="1">
              <a:off x="-2264227" y="6857999"/>
              <a:ext cx="17568089" cy="22903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5B49B9D9-B0E8-7349-8456-F6E83AE68C3A}"/>
                </a:ext>
              </a:extLst>
            </p:cNvPr>
            <p:cNvSpPr/>
            <p:nvPr userDrawn="1"/>
          </p:nvSpPr>
          <p:spPr>
            <a:xfrm flipV="1">
              <a:off x="-3259198" y="-1123409"/>
              <a:ext cx="3259198" cy="95794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TextBox 15">
            <a:extLst>
              <a:ext uri="{FF2B5EF4-FFF2-40B4-BE49-F238E27FC236}">
                <a16:creationId xmlns:a16="http://schemas.microsoft.com/office/drawing/2014/main" id="{EBA3B5E0-0FE0-0141-B3CF-B946E8E19F8F}"/>
              </a:ext>
            </a:extLst>
          </p:cNvPr>
          <p:cNvSpPr txBox="1"/>
          <p:nvPr userDrawn="1"/>
        </p:nvSpPr>
        <p:spPr>
          <a:xfrm>
            <a:off x="4990937" y="2589223"/>
            <a:ext cx="6620256" cy="1200329"/>
          </a:xfrm>
          <a:prstGeom prst="rect">
            <a:avLst/>
          </a:prstGeom>
          <a:noFill/>
        </p:spPr>
        <p:txBody>
          <a:bodyPr wrap="square" rtlCol="0">
            <a:spAutoFit/>
          </a:bodyPr>
          <a:lstStyle/>
          <a:p>
            <a:r>
              <a:rPr lang="en-US" sz="7200" dirty="0">
                <a:solidFill>
                  <a:schemeClr val="bg1"/>
                </a:solidFill>
              </a:rPr>
              <a:t>THANK YOU</a:t>
            </a:r>
          </a:p>
        </p:txBody>
      </p:sp>
      <p:pic>
        <p:nvPicPr>
          <p:cNvPr id="17" name="Picture 16" descr="Icon&#10;&#10;Description automatically generated">
            <a:extLst>
              <a:ext uri="{FF2B5EF4-FFF2-40B4-BE49-F238E27FC236}">
                <a16:creationId xmlns:a16="http://schemas.microsoft.com/office/drawing/2014/main" id="{36FEA848-D658-4948-8091-C10E802AEEC6}"/>
              </a:ext>
            </a:extLst>
          </p:cNvPr>
          <p:cNvPicPr>
            <a:picLocks noChangeAspect="1"/>
          </p:cNvPicPr>
          <p:nvPr userDrawn="1"/>
        </p:nvPicPr>
        <p:blipFill>
          <a:blip r:embed="rId2"/>
          <a:stretch>
            <a:fillRect/>
          </a:stretch>
        </p:blipFill>
        <p:spPr>
          <a:xfrm>
            <a:off x="613540" y="6121761"/>
            <a:ext cx="1544444" cy="423591"/>
          </a:xfrm>
          <a:prstGeom prst="rect">
            <a:avLst/>
          </a:prstGeom>
        </p:spPr>
      </p:pic>
    </p:spTree>
    <p:extLst>
      <p:ext uri="{BB962C8B-B14F-4D97-AF65-F5344CB8AC3E}">
        <p14:creationId xmlns:p14="http://schemas.microsoft.com/office/powerpoint/2010/main" val="351993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6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3.xml"/><Relationship Id="rId1" Type="http://schemas.openxmlformats.org/officeDocument/2006/relationships/video" Target="https://player.vimeo.com/video/491648282?h=8504e0f502&amp;app_id=12296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4BA63C-E83B-3741-9CD7-2731B65A724F}"/>
              </a:ext>
            </a:extLst>
          </p:cNvPr>
          <p:cNvSpPr>
            <a:spLocks noGrp="1"/>
          </p:cNvSpPr>
          <p:nvPr>
            <p:ph type="body" sz="quarter" idx="10"/>
          </p:nvPr>
        </p:nvSpPr>
        <p:spPr>
          <a:xfrm>
            <a:off x="714858" y="3429000"/>
            <a:ext cx="5861433" cy="926379"/>
          </a:xfrm>
        </p:spPr>
        <p:txBody>
          <a:bodyPr/>
          <a:lstStyle/>
          <a:p>
            <a:r>
              <a:rPr lang="en-GB" dirty="0"/>
              <a:t>Integrating Human Factors and Ergonomics into Health and Social Care</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04744DC8-9A02-B549-969E-8AA8B509A4FF}"/>
                  </a:ext>
                </a:extLst>
              </p:cNvPr>
              <p:cNvSpPr>
                <a:spLocks noGrp="1"/>
              </p:cNvSpPr>
              <p:nvPr>
                <p:ph type="body" sz="quarter" idx="11"/>
              </p:nvPr>
            </p:nvSpPr>
            <p:spPr/>
            <p:txBody>
              <a:bodyPr/>
              <a:lstStyle/>
              <a:p>
                <a:r>
                  <a:rPr lang="en-US" dirty="0"/>
                  <a:t>Laura Askins- Postgraduate Clinical Lecturer- HF &amp; Civility</a:t>
                </a:r>
              </a:p>
              <a:p>
                <a:r>
                  <a:rPr lang="en-US" dirty="0">
                    <a:latin typeface="+mn-lt"/>
                  </a:rPr>
                  <a:t>Dr Crisanto </a:t>
                </a:r>
                <a:r>
                  <a:rPr lang="en-US" dirty="0" err="1">
                    <a:latin typeface="+mn-lt"/>
                  </a:rPr>
                  <a:t>Espa</a:t>
                </a:r>
                <a14:m>
                  <m:oMath xmlns:m="http://schemas.openxmlformats.org/officeDocument/2006/math">
                    <m:r>
                      <a:rPr lang="en-GB" i="1" smtClean="0">
                        <a:latin typeface="Cambria Math" panose="02040503050406030204" pitchFamily="18" charset="0"/>
                      </a:rPr>
                      <m:t>ñ</m:t>
                    </m:r>
                  </m:oMath>
                </a14:m>
                <a:r>
                  <a:rPr lang="en-US" dirty="0">
                    <a:latin typeface="+mn-lt"/>
                  </a:rPr>
                  <a:t>a- OMFS Trust Doctor </a:t>
                </a:r>
              </a:p>
            </p:txBody>
          </p:sp>
        </mc:Choice>
        <mc:Fallback>
          <p:sp>
            <p:nvSpPr>
              <p:cNvPr id="3" name="Text Placeholder 2">
                <a:extLst>
                  <a:ext uri="{FF2B5EF4-FFF2-40B4-BE49-F238E27FC236}">
                    <a16:creationId xmlns:a16="http://schemas.microsoft.com/office/drawing/2014/main" id="{04744DC8-9A02-B549-969E-8AA8B509A4FF}"/>
                  </a:ext>
                </a:extLst>
              </p:cNvPr>
              <p:cNvSpPr>
                <a:spLocks noGrp="1" noRot="1" noChangeAspect="1" noMove="1" noResize="1" noEditPoints="1" noAdjustHandles="1" noChangeArrowheads="1" noChangeShapeType="1" noTextEdit="1"/>
              </p:cNvSpPr>
              <p:nvPr>
                <p:ph type="body" sz="quarter" idx="11"/>
              </p:nvPr>
            </p:nvSpPr>
            <p:spPr>
              <a:blipFill>
                <a:blip r:embed="rId2"/>
                <a:stretch>
                  <a:fillRect l="-2505" t="-11184"/>
                </a:stretch>
              </a:blipFill>
            </p:spPr>
            <p:txBody>
              <a:bodyPr/>
              <a:lstStyle/>
              <a:p>
                <a:r>
                  <a:rPr lang="en-GB">
                    <a:noFill/>
                  </a:rPr>
                  <a:t> </a:t>
                </a:r>
              </a:p>
            </p:txBody>
          </p:sp>
        </mc:Fallback>
      </mc:AlternateContent>
      <p:sp>
        <p:nvSpPr>
          <p:cNvPr id="4" name="Text Placeholder 3">
            <a:extLst>
              <a:ext uri="{FF2B5EF4-FFF2-40B4-BE49-F238E27FC236}">
                <a16:creationId xmlns:a16="http://schemas.microsoft.com/office/drawing/2014/main" id="{C17C0D97-C783-0A4F-B706-AD663141E56D}"/>
              </a:ext>
            </a:extLst>
          </p:cNvPr>
          <p:cNvSpPr>
            <a:spLocks noGrp="1"/>
          </p:cNvSpPr>
          <p:nvPr>
            <p:ph type="body" sz="quarter" idx="12"/>
          </p:nvPr>
        </p:nvSpPr>
        <p:spPr/>
        <p:txBody>
          <a:bodyPr/>
          <a:lstStyle/>
          <a:p>
            <a:r>
              <a:rPr lang="en-US" dirty="0"/>
              <a:t>June 2022 </a:t>
            </a:r>
          </a:p>
        </p:txBody>
      </p:sp>
      <p:sp>
        <p:nvSpPr>
          <p:cNvPr id="5" name="Picture Placeholder 4">
            <a:extLst>
              <a:ext uri="{FF2B5EF4-FFF2-40B4-BE49-F238E27FC236}">
                <a16:creationId xmlns:a16="http://schemas.microsoft.com/office/drawing/2014/main" id="{D69FD922-E70C-8842-82F5-4025B1313846}"/>
              </a:ext>
            </a:extLst>
          </p:cNvPr>
          <p:cNvSpPr>
            <a:spLocks noGrp="1"/>
          </p:cNvSpPr>
          <p:nvPr>
            <p:ph type="pic" sz="quarter" idx="13"/>
          </p:nvPr>
        </p:nvSpPr>
        <p:spPr/>
      </p:sp>
    </p:spTree>
    <p:extLst>
      <p:ext uri="{BB962C8B-B14F-4D97-AF65-F5344CB8AC3E}">
        <p14:creationId xmlns:p14="http://schemas.microsoft.com/office/powerpoint/2010/main" val="44209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1F0A02-BB99-4A6C-8C32-067F2EA43DA7}"/>
              </a:ext>
            </a:extLst>
          </p:cNvPr>
          <p:cNvSpPr>
            <a:spLocks noGrp="1"/>
          </p:cNvSpPr>
          <p:nvPr>
            <p:ph type="body" sz="quarter" idx="12"/>
          </p:nvPr>
        </p:nvSpPr>
        <p:spPr>
          <a:xfrm>
            <a:off x="4775199" y="1579419"/>
            <a:ext cx="6474691" cy="1849582"/>
          </a:xfrm>
        </p:spPr>
        <p:txBody>
          <a:bodyPr/>
          <a:lstStyle/>
          <a:p>
            <a:r>
              <a:rPr lang="en-GB" dirty="0"/>
              <a:t>Where did we start?</a:t>
            </a:r>
          </a:p>
        </p:txBody>
      </p:sp>
    </p:spTree>
    <p:extLst>
      <p:ext uri="{BB962C8B-B14F-4D97-AF65-F5344CB8AC3E}">
        <p14:creationId xmlns:p14="http://schemas.microsoft.com/office/powerpoint/2010/main" val="1235706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F9A1A2-7988-4CAE-9C2F-CC3ABC725B4E}"/>
              </a:ext>
            </a:extLst>
          </p:cNvPr>
          <p:cNvSpPr>
            <a:spLocks noGrp="1"/>
          </p:cNvSpPr>
          <p:nvPr>
            <p:ph type="body" sz="quarter" idx="11"/>
          </p:nvPr>
        </p:nvSpPr>
        <p:spPr>
          <a:xfrm>
            <a:off x="677858" y="1606733"/>
            <a:ext cx="5069799" cy="4263778"/>
          </a:xfrm>
        </p:spPr>
        <p:txBody>
          <a:bodyPr/>
          <a:lstStyle/>
          <a:p>
            <a:r>
              <a:rPr lang="en-GB" dirty="0"/>
              <a:t>Faculty- difficult, initially targeted senior members of staff, spoke with SLT, CEO</a:t>
            </a:r>
          </a:p>
          <a:p>
            <a:r>
              <a:rPr lang="en-GB" dirty="0"/>
              <a:t>Compiled a strategy </a:t>
            </a:r>
          </a:p>
          <a:p>
            <a:r>
              <a:rPr lang="en-GB" dirty="0"/>
              <a:t>Recognised the link with leadership, OD and QI</a:t>
            </a:r>
          </a:p>
        </p:txBody>
      </p:sp>
      <p:sp>
        <p:nvSpPr>
          <p:cNvPr id="3" name="Text Placeholder 2">
            <a:extLst>
              <a:ext uri="{FF2B5EF4-FFF2-40B4-BE49-F238E27FC236}">
                <a16:creationId xmlns:a16="http://schemas.microsoft.com/office/drawing/2014/main" id="{BDA05693-4F97-447C-AF2D-A532149A78E9}"/>
              </a:ext>
            </a:extLst>
          </p:cNvPr>
          <p:cNvSpPr>
            <a:spLocks noGrp="1"/>
          </p:cNvSpPr>
          <p:nvPr>
            <p:ph type="body" sz="quarter" idx="12"/>
          </p:nvPr>
        </p:nvSpPr>
        <p:spPr/>
        <p:txBody>
          <a:bodyPr/>
          <a:lstStyle/>
          <a:p>
            <a:endParaRPr lang="en-GB"/>
          </a:p>
        </p:txBody>
      </p:sp>
      <p:pic>
        <p:nvPicPr>
          <p:cNvPr id="5" name="Picture 4" descr="A person standing in front of a sign&#10;&#10;Description automatically generated with medium confidence">
            <a:extLst>
              <a:ext uri="{FF2B5EF4-FFF2-40B4-BE49-F238E27FC236}">
                <a16:creationId xmlns:a16="http://schemas.microsoft.com/office/drawing/2014/main" id="{C9109204-7341-49E5-8FAB-D63A0D77C326}"/>
              </a:ext>
            </a:extLst>
          </p:cNvPr>
          <p:cNvPicPr>
            <a:picLocks noChangeAspect="1"/>
          </p:cNvPicPr>
          <p:nvPr/>
        </p:nvPicPr>
        <p:blipFill>
          <a:blip r:embed="rId3"/>
          <a:stretch>
            <a:fillRect/>
          </a:stretch>
        </p:blipFill>
        <p:spPr>
          <a:xfrm>
            <a:off x="9233816" y="3789716"/>
            <a:ext cx="2601197" cy="2080795"/>
          </a:xfrm>
          <a:prstGeom prst="rect">
            <a:avLst/>
          </a:prstGeom>
        </p:spPr>
      </p:pic>
      <p:pic>
        <p:nvPicPr>
          <p:cNvPr id="1026" name="Picture 2" descr="Profile photo of Chris Bridle">
            <a:extLst>
              <a:ext uri="{FF2B5EF4-FFF2-40B4-BE49-F238E27FC236}">
                <a16:creationId xmlns:a16="http://schemas.microsoft.com/office/drawing/2014/main" id="{FB0CD498-B5DE-4D4E-97BC-1B7E9CE6F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8399" y="405737"/>
            <a:ext cx="2670835" cy="2670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wearing glasses&#10;&#10;Description automatically generated with medium confidence">
            <a:extLst>
              <a:ext uri="{FF2B5EF4-FFF2-40B4-BE49-F238E27FC236}">
                <a16:creationId xmlns:a16="http://schemas.microsoft.com/office/drawing/2014/main" id="{0946246D-EA01-44F3-B23F-CD82A6220B73}"/>
              </a:ext>
            </a:extLst>
          </p:cNvPr>
          <p:cNvPicPr>
            <a:picLocks noChangeAspect="1"/>
          </p:cNvPicPr>
          <p:nvPr/>
        </p:nvPicPr>
        <p:blipFill>
          <a:blip r:embed="rId5"/>
          <a:stretch>
            <a:fillRect/>
          </a:stretch>
        </p:blipFill>
        <p:spPr>
          <a:xfrm>
            <a:off x="6362448" y="3608268"/>
            <a:ext cx="2256577" cy="2443690"/>
          </a:xfrm>
          <a:prstGeom prst="rect">
            <a:avLst/>
          </a:prstGeom>
        </p:spPr>
      </p:pic>
    </p:spTree>
    <p:extLst>
      <p:ext uri="{BB962C8B-B14F-4D97-AF65-F5344CB8AC3E}">
        <p14:creationId xmlns:p14="http://schemas.microsoft.com/office/powerpoint/2010/main" val="2155502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ECC996-D24A-4AD1-A382-2436454D6A00}"/>
              </a:ext>
            </a:extLst>
          </p:cNvPr>
          <p:cNvSpPr>
            <a:spLocks noGrp="1"/>
          </p:cNvSpPr>
          <p:nvPr>
            <p:ph type="body" sz="quarter" idx="12"/>
          </p:nvPr>
        </p:nvSpPr>
        <p:spPr/>
        <p:txBody>
          <a:bodyPr/>
          <a:lstStyle/>
          <a:p>
            <a:r>
              <a:rPr lang="en-GB" dirty="0"/>
              <a:t>Patient Safety Day</a:t>
            </a:r>
          </a:p>
        </p:txBody>
      </p:sp>
      <p:sp>
        <p:nvSpPr>
          <p:cNvPr id="4" name="Text Placeholder 1">
            <a:extLst>
              <a:ext uri="{FF2B5EF4-FFF2-40B4-BE49-F238E27FC236}">
                <a16:creationId xmlns:a16="http://schemas.microsoft.com/office/drawing/2014/main" id="{4E8440D7-F0B2-41DB-8B2E-43EEDFE0EB00}"/>
              </a:ext>
            </a:extLst>
          </p:cNvPr>
          <p:cNvSpPr txBox="1">
            <a:spLocks/>
          </p:cNvSpPr>
          <p:nvPr/>
        </p:nvSpPr>
        <p:spPr>
          <a:xfrm>
            <a:off x="677858" y="1606732"/>
            <a:ext cx="2457228" cy="4263778"/>
          </a:xfrm>
          <a:prstGeom prst="rect">
            <a:avLst/>
          </a:prstGeom>
        </p:spPr>
        <p:txBody>
          <a:bodyPr lIns="0" tIns="0" rIns="0" bIns="0" anchor="ctr"/>
          <a:lstStyle>
            <a:lvl1pPr marL="228600" indent="-228600" algn="l" defTabSz="914400" rtl="0" eaLnBrk="1" latinLnBrk="0" hangingPunct="1">
              <a:lnSpc>
                <a:spcPct val="105000"/>
              </a:lnSpc>
              <a:spcBef>
                <a:spcPts val="600"/>
              </a:spcBef>
              <a:buClr>
                <a:schemeClr val="accent1"/>
              </a:buClr>
              <a:buSzPct val="130000"/>
              <a:buFont typeface="Arial" panose="020B0604020202020204" pitchFamily="34" charset="0"/>
              <a:buChar char="•"/>
              <a:defRPr sz="2400" b="0" i="0" kern="1200">
                <a:solidFill>
                  <a:schemeClr val="tx2"/>
                </a:solidFill>
                <a:latin typeface="Gill Sans MT" panose="020B0502020104020203" pitchFamily="34" charset="77"/>
                <a:ea typeface="+mn-ea"/>
                <a:cs typeface="Segoe UI" panose="020B0502040204020203" pitchFamily="34" charset="0"/>
              </a:defRPr>
            </a:lvl1pPr>
            <a:lvl2pPr marL="685800" indent="-228600" algn="l" defTabSz="914400" rtl="0" eaLnBrk="1" latinLnBrk="0" hangingPunct="1">
              <a:lnSpc>
                <a:spcPct val="105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 Placeholder 1">
            <a:extLst>
              <a:ext uri="{FF2B5EF4-FFF2-40B4-BE49-F238E27FC236}">
                <a16:creationId xmlns:a16="http://schemas.microsoft.com/office/drawing/2014/main" id="{1FEB75D5-8A2D-4F35-B5F0-624CA4A51AC7}"/>
              </a:ext>
            </a:extLst>
          </p:cNvPr>
          <p:cNvSpPr txBox="1">
            <a:spLocks/>
          </p:cNvSpPr>
          <p:nvPr/>
        </p:nvSpPr>
        <p:spPr>
          <a:xfrm>
            <a:off x="830258" y="1759132"/>
            <a:ext cx="2457228" cy="4263778"/>
          </a:xfrm>
          <a:prstGeom prst="rect">
            <a:avLst/>
          </a:prstGeom>
        </p:spPr>
        <p:txBody>
          <a:bodyPr lIns="0" tIns="0" rIns="0" bIns="0" anchor="ctr"/>
          <a:lstStyle>
            <a:lvl1pPr marL="228600" indent="-228600" algn="l" defTabSz="914400" rtl="0" eaLnBrk="1" latinLnBrk="0" hangingPunct="1">
              <a:lnSpc>
                <a:spcPct val="105000"/>
              </a:lnSpc>
              <a:spcBef>
                <a:spcPts val="600"/>
              </a:spcBef>
              <a:buClr>
                <a:schemeClr val="accent1"/>
              </a:buClr>
              <a:buSzPct val="130000"/>
              <a:buFont typeface="Arial" panose="020B0604020202020204" pitchFamily="34" charset="0"/>
              <a:buChar char="•"/>
              <a:defRPr sz="2400" b="0" i="0" kern="1200">
                <a:solidFill>
                  <a:schemeClr val="tx2"/>
                </a:solidFill>
                <a:latin typeface="Gill Sans MT" panose="020B0502020104020203" pitchFamily="34" charset="77"/>
                <a:ea typeface="+mn-ea"/>
                <a:cs typeface="Segoe UI" panose="020B0502040204020203" pitchFamily="34" charset="0"/>
              </a:defRPr>
            </a:lvl1pPr>
            <a:lvl2pPr marL="685800" indent="-228600" algn="l" defTabSz="914400" rtl="0" eaLnBrk="1" latinLnBrk="0" hangingPunct="1">
              <a:lnSpc>
                <a:spcPct val="105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Text Placeholder 1">
            <a:extLst>
              <a:ext uri="{FF2B5EF4-FFF2-40B4-BE49-F238E27FC236}">
                <a16:creationId xmlns:a16="http://schemas.microsoft.com/office/drawing/2014/main" id="{0DA2DE0A-E6BA-4ACF-8CB8-FF3710506F9A}"/>
              </a:ext>
            </a:extLst>
          </p:cNvPr>
          <p:cNvSpPr txBox="1">
            <a:spLocks/>
          </p:cNvSpPr>
          <p:nvPr/>
        </p:nvSpPr>
        <p:spPr>
          <a:xfrm>
            <a:off x="982658" y="1911532"/>
            <a:ext cx="2457228" cy="4263778"/>
          </a:xfrm>
          <a:prstGeom prst="rect">
            <a:avLst/>
          </a:prstGeom>
        </p:spPr>
        <p:txBody>
          <a:bodyPr lIns="0" tIns="0" rIns="0" bIns="0" anchor="ctr"/>
          <a:lstStyle>
            <a:lvl1pPr marL="228600" indent="-228600" algn="l" defTabSz="914400" rtl="0" eaLnBrk="1" latinLnBrk="0" hangingPunct="1">
              <a:lnSpc>
                <a:spcPct val="105000"/>
              </a:lnSpc>
              <a:spcBef>
                <a:spcPts val="600"/>
              </a:spcBef>
              <a:buClr>
                <a:schemeClr val="accent1"/>
              </a:buClr>
              <a:buSzPct val="130000"/>
              <a:buFont typeface="Arial" panose="020B0604020202020204" pitchFamily="34" charset="0"/>
              <a:buChar char="•"/>
              <a:defRPr sz="2400" b="0" i="0" kern="1200">
                <a:solidFill>
                  <a:schemeClr val="tx2"/>
                </a:solidFill>
                <a:latin typeface="Gill Sans MT" panose="020B0502020104020203" pitchFamily="34" charset="77"/>
                <a:ea typeface="+mn-ea"/>
                <a:cs typeface="Segoe UI" panose="020B0502040204020203" pitchFamily="34" charset="0"/>
              </a:defRPr>
            </a:lvl1pPr>
            <a:lvl2pPr marL="685800" indent="-228600" algn="l" defTabSz="914400" rtl="0" eaLnBrk="1" latinLnBrk="0" hangingPunct="1">
              <a:lnSpc>
                <a:spcPct val="105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Text Placeholder 1">
            <a:extLst>
              <a:ext uri="{FF2B5EF4-FFF2-40B4-BE49-F238E27FC236}">
                <a16:creationId xmlns:a16="http://schemas.microsoft.com/office/drawing/2014/main" id="{946B9674-EFBC-4BA6-B0F7-3B40A734FE14}"/>
              </a:ext>
            </a:extLst>
          </p:cNvPr>
          <p:cNvSpPr txBox="1">
            <a:spLocks/>
          </p:cNvSpPr>
          <p:nvPr/>
        </p:nvSpPr>
        <p:spPr>
          <a:xfrm>
            <a:off x="8260253" y="1606733"/>
            <a:ext cx="2457228" cy="4263778"/>
          </a:xfrm>
          <a:prstGeom prst="rect">
            <a:avLst/>
          </a:prstGeom>
        </p:spPr>
        <p:txBody>
          <a:bodyPr lIns="0" tIns="0" rIns="0" bIns="0" anchor="ctr"/>
          <a:lstStyle>
            <a:lvl1pPr marL="228600" indent="-228600" algn="l" defTabSz="914400" rtl="0" eaLnBrk="1" latinLnBrk="0" hangingPunct="1">
              <a:lnSpc>
                <a:spcPct val="105000"/>
              </a:lnSpc>
              <a:spcBef>
                <a:spcPts val="600"/>
              </a:spcBef>
              <a:buClr>
                <a:schemeClr val="accent1"/>
              </a:buClr>
              <a:buSzPct val="130000"/>
              <a:buFont typeface="Arial" panose="020B0604020202020204" pitchFamily="34" charset="0"/>
              <a:buChar char="•"/>
              <a:defRPr sz="2400" b="0" i="0" kern="1200">
                <a:solidFill>
                  <a:schemeClr val="tx2"/>
                </a:solidFill>
                <a:latin typeface="Gill Sans MT" panose="020B0502020104020203" pitchFamily="34" charset="77"/>
                <a:ea typeface="+mn-ea"/>
                <a:cs typeface="Segoe UI" panose="020B0502040204020203" pitchFamily="34" charset="0"/>
              </a:defRPr>
            </a:lvl1pPr>
            <a:lvl2pPr marL="685800" indent="-228600" algn="l" defTabSz="914400" rtl="0" eaLnBrk="1" latinLnBrk="0" hangingPunct="1">
              <a:lnSpc>
                <a:spcPct val="105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57E3FE5B-E15D-4790-A7C0-FC6814D3A1F7}"/>
              </a:ext>
            </a:extLst>
          </p:cNvPr>
          <p:cNvSpPr txBox="1">
            <a:spLocks noGrp="1"/>
          </p:cNvSpPr>
          <p:nvPr>
            <p:ph type="body" sz="quarter" idx="11"/>
          </p:nvPr>
        </p:nvSpPr>
        <p:spPr>
          <a:xfrm>
            <a:off x="677858" y="2008760"/>
            <a:ext cx="2472930" cy="4264025"/>
          </a:xfrm>
          <a:prstGeom prst="rect">
            <a:avLst/>
          </a:prstGeom>
        </p:spPr>
        <p:txBody>
          <a:bodyPr lIns="0" tIns="0" rIns="0" bIns="0" anchor="ctr"/>
          <a:lstStyle/>
          <a:p>
            <a:pPr marL="0" indent="0">
              <a:buNone/>
            </a:pPr>
            <a:r>
              <a:rPr lang="en-GB" u="sng" dirty="0"/>
              <a:t>Patient Safety Day 1</a:t>
            </a:r>
          </a:p>
          <a:p>
            <a:r>
              <a:rPr lang="en-GB" sz="1800" dirty="0"/>
              <a:t>Safer Surgery Audits 2019 and 2020</a:t>
            </a:r>
          </a:p>
          <a:p>
            <a:r>
              <a:rPr lang="en-GB" sz="1800" dirty="0"/>
              <a:t>2 half day safety education sessions</a:t>
            </a:r>
          </a:p>
          <a:p>
            <a:r>
              <a:rPr lang="en-GB" sz="1800" dirty="0"/>
              <a:t>Shared learning across all surgical specialities with theatres leading to changes within theatre setting</a:t>
            </a:r>
          </a:p>
          <a:p>
            <a:r>
              <a:rPr lang="en-GB" sz="1800" dirty="0"/>
              <a:t>Facilitated learning around safety incidents and what would make us safer</a:t>
            </a:r>
          </a:p>
          <a:p>
            <a:endParaRPr lang="en-GB" dirty="0"/>
          </a:p>
        </p:txBody>
      </p:sp>
      <p:sp>
        <p:nvSpPr>
          <p:cNvPr id="9" name="Text Placeholder 1">
            <a:extLst>
              <a:ext uri="{FF2B5EF4-FFF2-40B4-BE49-F238E27FC236}">
                <a16:creationId xmlns:a16="http://schemas.microsoft.com/office/drawing/2014/main" id="{3AEA1788-BF9C-4E22-9B22-A5D8B36577ED}"/>
              </a:ext>
            </a:extLst>
          </p:cNvPr>
          <p:cNvSpPr txBox="1">
            <a:spLocks/>
          </p:cNvSpPr>
          <p:nvPr/>
        </p:nvSpPr>
        <p:spPr>
          <a:xfrm>
            <a:off x="3307087" y="1846072"/>
            <a:ext cx="2630576" cy="4264025"/>
          </a:xfrm>
          <a:prstGeom prst="rect">
            <a:avLst/>
          </a:prstGeom>
        </p:spPr>
        <p:txBody>
          <a:bodyPr lIns="0" tIns="0" rIns="0" bIns="0" anchor="ctr"/>
          <a:lstStyle>
            <a:lvl1pPr marL="228600" indent="-228600" algn="l" defTabSz="914400" rtl="0" eaLnBrk="1" latinLnBrk="0" hangingPunct="1">
              <a:lnSpc>
                <a:spcPct val="105000"/>
              </a:lnSpc>
              <a:spcBef>
                <a:spcPts val="600"/>
              </a:spcBef>
              <a:buClr>
                <a:schemeClr val="accent1"/>
              </a:buClr>
              <a:buSzPct val="130000"/>
              <a:buFont typeface="Arial" panose="020B0604020202020204" pitchFamily="34" charset="0"/>
              <a:buChar char="•"/>
              <a:defRPr sz="2400" b="0" i="0" kern="1200">
                <a:solidFill>
                  <a:schemeClr val="tx2"/>
                </a:solidFill>
                <a:latin typeface="Gill Sans MT" panose="020B0502020104020203" pitchFamily="34" charset="77"/>
                <a:ea typeface="+mn-ea"/>
                <a:cs typeface="Segoe UI" panose="020B0502040204020203" pitchFamily="34" charset="0"/>
              </a:defRPr>
            </a:lvl1pPr>
            <a:lvl2pPr marL="685800" indent="-228600" algn="l" defTabSz="914400" rtl="0" eaLnBrk="1" latinLnBrk="0" hangingPunct="1">
              <a:lnSpc>
                <a:spcPct val="105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u="sng" dirty="0"/>
              <a:t>Patient Safety Day 2</a:t>
            </a:r>
          </a:p>
          <a:p>
            <a:r>
              <a:rPr lang="en-GB" sz="1800" dirty="0"/>
              <a:t>Nov 2020</a:t>
            </a:r>
          </a:p>
          <a:p>
            <a:r>
              <a:rPr lang="en-GB" sz="1800" dirty="0"/>
              <a:t>Compassionate Leadership</a:t>
            </a:r>
          </a:p>
          <a:p>
            <a:r>
              <a:rPr lang="en-GB" sz="1800" dirty="0"/>
              <a:t>Learning from incidents – medication safety, ng tubes, iv </a:t>
            </a:r>
            <a:r>
              <a:rPr lang="en-GB" sz="1800" dirty="0" err="1"/>
              <a:t>oromorph</a:t>
            </a:r>
            <a:endParaRPr lang="en-GB" sz="1800" dirty="0"/>
          </a:p>
          <a:p>
            <a:r>
              <a:rPr lang="en-GB" sz="1800" dirty="0" err="1"/>
              <a:t>LocSSIPS</a:t>
            </a:r>
            <a:endParaRPr lang="en-GB" sz="1800" dirty="0"/>
          </a:p>
          <a:p>
            <a:r>
              <a:rPr lang="en-GB" sz="1800" dirty="0"/>
              <a:t>LISA – what safety training means in STRIVE</a:t>
            </a:r>
          </a:p>
          <a:p>
            <a:r>
              <a:rPr lang="en-GB" sz="1800" dirty="0"/>
              <a:t>Civility Saves Lives</a:t>
            </a:r>
          </a:p>
          <a:p>
            <a:endParaRPr lang="en-GB" sz="1800" dirty="0"/>
          </a:p>
          <a:p>
            <a:endParaRPr lang="en-GB" dirty="0"/>
          </a:p>
        </p:txBody>
      </p:sp>
      <p:sp>
        <p:nvSpPr>
          <p:cNvPr id="10" name="Text Placeholder 1">
            <a:extLst>
              <a:ext uri="{FF2B5EF4-FFF2-40B4-BE49-F238E27FC236}">
                <a16:creationId xmlns:a16="http://schemas.microsoft.com/office/drawing/2014/main" id="{CFBFE046-754E-4213-8845-4C8F080B05B1}"/>
              </a:ext>
            </a:extLst>
          </p:cNvPr>
          <p:cNvSpPr txBox="1">
            <a:spLocks/>
          </p:cNvSpPr>
          <p:nvPr/>
        </p:nvSpPr>
        <p:spPr>
          <a:xfrm>
            <a:off x="6055403" y="1924991"/>
            <a:ext cx="2509650" cy="4264025"/>
          </a:xfrm>
          <a:prstGeom prst="rect">
            <a:avLst/>
          </a:prstGeom>
        </p:spPr>
        <p:txBody>
          <a:bodyPr lIns="0" tIns="0" rIns="0" bIns="0" anchor="ctr"/>
          <a:lstStyle>
            <a:lvl1pPr marL="228600" indent="-228600" algn="l" defTabSz="914400" rtl="0" eaLnBrk="1" latinLnBrk="0" hangingPunct="1">
              <a:lnSpc>
                <a:spcPct val="105000"/>
              </a:lnSpc>
              <a:spcBef>
                <a:spcPts val="600"/>
              </a:spcBef>
              <a:buClr>
                <a:schemeClr val="accent1"/>
              </a:buClr>
              <a:buSzPct val="130000"/>
              <a:buFont typeface="Arial" panose="020B0604020202020204" pitchFamily="34" charset="0"/>
              <a:buChar char="•"/>
              <a:defRPr sz="2400" b="0" i="0" kern="1200">
                <a:solidFill>
                  <a:schemeClr val="tx2"/>
                </a:solidFill>
                <a:latin typeface="Gill Sans MT" panose="020B0502020104020203" pitchFamily="34" charset="77"/>
                <a:ea typeface="+mn-ea"/>
                <a:cs typeface="Segoe UI" panose="020B0502040204020203" pitchFamily="34" charset="0"/>
              </a:defRPr>
            </a:lvl1pPr>
            <a:lvl2pPr marL="685800" indent="-228600" algn="l" defTabSz="914400" rtl="0" eaLnBrk="1" latinLnBrk="0" hangingPunct="1">
              <a:lnSpc>
                <a:spcPct val="105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u="sng" dirty="0"/>
              <a:t>Patient Safety Day 3</a:t>
            </a:r>
          </a:p>
          <a:p>
            <a:r>
              <a:rPr lang="en-GB" sz="1800" dirty="0"/>
              <a:t>July 2021</a:t>
            </a:r>
          </a:p>
          <a:p>
            <a:r>
              <a:rPr lang="en-GB" sz="1800" dirty="0"/>
              <a:t>Civility and Human Factors </a:t>
            </a:r>
          </a:p>
          <a:p>
            <a:r>
              <a:rPr lang="en-GB" sz="1800" dirty="0"/>
              <a:t>Culture – how we each make a difference</a:t>
            </a:r>
          </a:p>
          <a:p>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endParaRPr lang="en-GB" sz="1800" dirty="0"/>
          </a:p>
          <a:p>
            <a:endParaRPr lang="en-GB" dirty="0"/>
          </a:p>
        </p:txBody>
      </p:sp>
      <p:sp>
        <p:nvSpPr>
          <p:cNvPr id="11" name="Text Placeholder 1">
            <a:extLst>
              <a:ext uri="{FF2B5EF4-FFF2-40B4-BE49-F238E27FC236}">
                <a16:creationId xmlns:a16="http://schemas.microsoft.com/office/drawing/2014/main" id="{AC35A6C4-FB9C-4C0F-AC47-FCE1AEDDABAF}"/>
              </a:ext>
            </a:extLst>
          </p:cNvPr>
          <p:cNvSpPr txBox="1">
            <a:spLocks/>
          </p:cNvSpPr>
          <p:nvPr/>
        </p:nvSpPr>
        <p:spPr>
          <a:xfrm>
            <a:off x="8717453" y="2008760"/>
            <a:ext cx="2509650" cy="4264025"/>
          </a:xfrm>
          <a:prstGeom prst="rect">
            <a:avLst/>
          </a:prstGeom>
        </p:spPr>
        <p:txBody>
          <a:bodyPr lIns="0" tIns="0" rIns="0" bIns="0" anchor="ctr"/>
          <a:lstStyle>
            <a:lvl1pPr marL="228600" indent="-228600" algn="l" defTabSz="914400" rtl="0" eaLnBrk="1" latinLnBrk="0" hangingPunct="1">
              <a:lnSpc>
                <a:spcPct val="105000"/>
              </a:lnSpc>
              <a:spcBef>
                <a:spcPts val="600"/>
              </a:spcBef>
              <a:buClr>
                <a:schemeClr val="accent1"/>
              </a:buClr>
              <a:buSzPct val="130000"/>
              <a:buFont typeface="Arial" panose="020B0604020202020204" pitchFamily="34" charset="0"/>
              <a:buChar char="•"/>
              <a:defRPr sz="2400" b="0" i="0" kern="1200">
                <a:solidFill>
                  <a:schemeClr val="tx2"/>
                </a:solidFill>
                <a:latin typeface="Gill Sans MT" panose="020B0502020104020203" pitchFamily="34" charset="77"/>
                <a:ea typeface="+mn-ea"/>
                <a:cs typeface="Segoe UI" panose="020B0502040204020203" pitchFamily="34" charset="0"/>
              </a:defRPr>
            </a:lvl1pPr>
            <a:lvl2pPr marL="685800" indent="-228600" algn="l" defTabSz="914400" rtl="0" eaLnBrk="1" latinLnBrk="0" hangingPunct="1">
              <a:lnSpc>
                <a:spcPct val="105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chemeClr val="accent1"/>
              </a:buClr>
              <a:buSzPct val="130000"/>
              <a:buFont typeface="Arial" panose="020B0604020202020204" pitchFamily="34" charset="0"/>
              <a:buChar char="•"/>
              <a:defRPr sz="1800" b="0" i="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u="sng" dirty="0"/>
              <a:t>Patient Safety Day 4</a:t>
            </a:r>
          </a:p>
          <a:p>
            <a:r>
              <a:rPr lang="en-GB" sz="1800" dirty="0"/>
              <a:t>Oct 2021</a:t>
            </a:r>
          </a:p>
          <a:p>
            <a:r>
              <a:rPr lang="en-GB" sz="1800" dirty="0"/>
              <a:t>Civility saves lives</a:t>
            </a:r>
          </a:p>
          <a:p>
            <a:r>
              <a:rPr lang="en-GB" sz="1800" dirty="0"/>
              <a:t>Learning from excellence – where can we go with Safety 2 learning?</a:t>
            </a:r>
          </a:p>
          <a:p>
            <a:r>
              <a:rPr lang="en-GB" sz="1800" dirty="0"/>
              <a:t>Learning from incidents – </a:t>
            </a:r>
            <a:r>
              <a:rPr lang="en-GB" sz="1800" dirty="0" err="1"/>
              <a:t>nasogatric</a:t>
            </a:r>
            <a:r>
              <a:rPr lang="en-GB" sz="1800" dirty="0"/>
              <a:t> tubes</a:t>
            </a:r>
          </a:p>
          <a:p>
            <a:r>
              <a:rPr lang="en-GB" sz="1800" dirty="0"/>
              <a:t>Culture for learning</a:t>
            </a:r>
          </a:p>
          <a:p>
            <a:r>
              <a:rPr lang="en-GB" sz="1800" dirty="0"/>
              <a:t>Simulation and human factors</a:t>
            </a:r>
          </a:p>
          <a:p>
            <a:r>
              <a:rPr lang="en-GB" sz="1800" dirty="0"/>
              <a:t>Maternity safety</a:t>
            </a:r>
          </a:p>
          <a:p>
            <a:endParaRPr lang="en-GB" dirty="0"/>
          </a:p>
        </p:txBody>
      </p:sp>
    </p:spTree>
    <p:extLst>
      <p:ext uri="{BB962C8B-B14F-4D97-AF65-F5344CB8AC3E}">
        <p14:creationId xmlns:p14="http://schemas.microsoft.com/office/powerpoint/2010/main" val="2293011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2794CD-DF65-4AA0-A357-CC31214EA399}"/>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0A101C0D-2651-4056-A91D-6158E5C81D63}"/>
              </a:ext>
            </a:extLst>
          </p:cNvPr>
          <p:cNvSpPr>
            <a:spLocks noGrp="1"/>
          </p:cNvSpPr>
          <p:nvPr>
            <p:ph type="body" sz="quarter" idx="12"/>
          </p:nvPr>
        </p:nvSpPr>
        <p:spPr/>
        <p:txBody>
          <a:bodyPr/>
          <a:lstStyle/>
          <a:p>
            <a:endParaRPr lang="en-GB"/>
          </a:p>
        </p:txBody>
      </p:sp>
      <p:pic>
        <p:nvPicPr>
          <p:cNvPr id="4" name="Picture 2">
            <a:extLst>
              <a:ext uri="{FF2B5EF4-FFF2-40B4-BE49-F238E27FC236}">
                <a16:creationId xmlns:a16="http://schemas.microsoft.com/office/drawing/2014/main" id="{17CA6E31-36DE-4E61-BC85-A924EE821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333" y="487669"/>
            <a:ext cx="9313333" cy="588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62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9000B-ABFE-4296-A2D5-4DF99FC3EF0C}"/>
              </a:ext>
            </a:extLst>
          </p:cNvPr>
          <p:cNvSpPr>
            <a:spLocks noGrp="1"/>
          </p:cNvSpPr>
          <p:nvPr>
            <p:ph type="body" sz="quarter" idx="11"/>
          </p:nvPr>
        </p:nvSpPr>
        <p:spPr/>
        <p:txBody>
          <a:bodyPr/>
          <a:lstStyle/>
          <a:p>
            <a:r>
              <a:rPr lang="en-GB" dirty="0"/>
              <a:t>Videos</a:t>
            </a:r>
          </a:p>
          <a:p>
            <a:r>
              <a:rPr lang="en-GB" dirty="0"/>
              <a:t>Targeted introductions</a:t>
            </a:r>
          </a:p>
          <a:p>
            <a:r>
              <a:rPr lang="en-GB" dirty="0"/>
              <a:t>Induction</a:t>
            </a:r>
          </a:p>
          <a:p>
            <a:r>
              <a:rPr lang="en-GB" dirty="0"/>
              <a:t>Online resources</a:t>
            </a:r>
          </a:p>
          <a:p>
            <a:r>
              <a:rPr lang="en-GB" dirty="0"/>
              <a:t>Consulting </a:t>
            </a:r>
          </a:p>
        </p:txBody>
      </p:sp>
      <p:sp>
        <p:nvSpPr>
          <p:cNvPr id="3" name="Text Placeholder 2">
            <a:extLst>
              <a:ext uri="{FF2B5EF4-FFF2-40B4-BE49-F238E27FC236}">
                <a16:creationId xmlns:a16="http://schemas.microsoft.com/office/drawing/2014/main" id="{6199E9F9-C893-4534-9E73-634FAA57E59C}"/>
              </a:ext>
            </a:extLst>
          </p:cNvPr>
          <p:cNvSpPr>
            <a:spLocks noGrp="1"/>
          </p:cNvSpPr>
          <p:nvPr>
            <p:ph type="body" sz="quarter" idx="12"/>
          </p:nvPr>
        </p:nvSpPr>
        <p:spPr/>
        <p:txBody>
          <a:bodyPr/>
          <a:lstStyle/>
          <a:p>
            <a:r>
              <a:rPr lang="en-GB" dirty="0"/>
              <a:t>Educational resources</a:t>
            </a:r>
          </a:p>
        </p:txBody>
      </p:sp>
    </p:spTree>
    <p:extLst>
      <p:ext uri="{BB962C8B-B14F-4D97-AF65-F5344CB8AC3E}">
        <p14:creationId xmlns:p14="http://schemas.microsoft.com/office/powerpoint/2010/main" val="2613949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5723E1-4716-4C13-A07B-50EE720DBA9B}"/>
              </a:ext>
            </a:extLst>
          </p:cNvPr>
          <p:cNvSpPr>
            <a:spLocks noGrp="1"/>
          </p:cNvSpPr>
          <p:nvPr>
            <p:ph type="body" sz="quarter" idx="12"/>
          </p:nvPr>
        </p:nvSpPr>
        <p:spPr/>
        <p:txBody>
          <a:bodyPr/>
          <a:lstStyle/>
          <a:p>
            <a:r>
              <a:rPr lang="en-GB" dirty="0"/>
              <a:t>Risk arises when we interact with </a:t>
            </a:r>
          </a:p>
        </p:txBody>
      </p:sp>
      <p:pic>
        <p:nvPicPr>
          <p:cNvPr id="4" name="Picture 3">
            <a:extLst>
              <a:ext uri="{FF2B5EF4-FFF2-40B4-BE49-F238E27FC236}">
                <a16:creationId xmlns:a16="http://schemas.microsoft.com/office/drawing/2014/main" id="{F86C4B77-549E-40BB-8F96-18EE9D090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845" y="1715360"/>
            <a:ext cx="5698998" cy="415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a:extLst>
              <a:ext uri="{FF2B5EF4-FFF2-40B4-BE49-F238E27FC236}">
                <a16:creationId xmlns:a16="http://schemas.microsoft.com/office/drawing/2014/main" id="{73C4DDF2-1CEF-47F7-9F65-EFF9F08CDEDA}"/>
              </a:ext>
            </a:extLst>
          </p:cNvPr>
          <p:cNvSpPr txBox="1">
            <a:spLocks noGrp="1"/>
          </p:cNvSpPr>
          <p:nvPr>
            <p:ph type="body" sz="quarter" idx="11"/>
          </p:nvPr>
        </p:nvSpPr>
        <p:spPr>
          <a:xfrm>
            <a:off x="677863" y="1988468"/>
            <a:ext cx="8899525" cy="3500189"/>
          </a:xfrm>
          <a:prstGeom prst="rect">
            <a:avLst/>
          </a:prstGeom>
          <a:noFill/>
        </p:spPr>
        <p:txBody>
          <a:bodyPr wrap="square" rtlCol="0">
            <a:spAutoFit/>
          </a:bodyPr>
          <a:lstStyle/>
          <a:p>
            <a:pPr>
              <a:buFont typeface="Wingdings 3" charset="2"/>
              <a:buChar char=""/>
            </a:pPr>
            <a:r>
              <a:rPr lang="en-US" sz="4000" dirty="0">
                <a:solidFill>
                  <a:srgbClr val="00B050"/>
                </a:solidFill>
              </a:rPr>
              <a:t>P</a:t>
            </a:r>
            <a:r>
              <a:rPr lang="en-US" sz="2800" dirty="0"/>
              <a:t>eople</a:t>
            </a:r>
          </a:p>
          <a:p>
            <a:pPr>
              <a:buFont typeface="Wingdings 3" charset="2"/>
              <a:buChar char=""/>
            </a:pPr>
            <a:r>
              <a:rPr lang="en-US" sz="4000" dirty="0">
                <a:solidFill>
                  <a:srgbClr val="00B050"/>
                </a:solidFill>
              </a:rPr>
              <a:t>E</a:t>
            </a:r>
            <a:r>
              <a:rPr lang="en-US" sz="2800" dirty="0"/>
              <a:t>nvironment</a:t>
            </a:r>
            <a:r>
              <a:rPr lang="en-US" sz="4000" dirty="0"/>
              <a:t> </a:t>
            </a:r>
            <a:r>
              <a:rPr lang="en-US" sz="2800" dirty="0"/>
              <a:t>&amp;</a:t>
            </a:r>
            <a:r>
              <a:rPr lang="en-US" sz="4000" dirty="0"/>
              <a:t> </a:t>
            </a:r>
            <a:r>
              <a:rPr lang="en-US" sz="4000" dirty="0">
                <a:solidFill>
                  <a:srgbClr val="00B050"/>
                </a:solidFill>
              </a:rPr>
              <a:t>E</a:t>
            </a:r>
            <a:r>
              <a:rPr lang="en-US" sz="2800" dirty="0"/>
              <a:t>quipment</a:t>
            </a:r>
          </a:p>
          <a:p>
            <a:pPr>
              <a:buFont typeface="Wingdings 3" charset="2"/>
              <a:buChar char=""/>
            </a:pPr>
            <a:r>
              <a:rPr lang="en-US" sz="4000" dirty="0">
                <a:solidFill>
                  <a:srgbClr val="00B050"/>
                </a:solidFill>
              </a:rPr>
              <a:t>S</a:t>
            </a:r>
            <a:r>
              <a:rPr lang="en-US" sz="2800" dirty="0"/>
              <a:t>ystems</a:t>
            </a:r>
          </a:p>
          <a:p>
            <a:pPr>
              <a:buFont typeface="Wingdings 3" charset="2"/>
              <a:buChar char=""/>
            </a:pPr>
            <a:r>
              <a:rPr lang="en-US" sz="4000" dirty="0">
                <a:solidFill>
                  <a:srgbClr val="00B050"/>
                </a:solidFill>
              </a:rPr>
              <a:t>T</a:t>
            </a:r>
            <a:r>
              <a:rPr lang="en-US" sz="2800" dirty="0"/>
              <a:t>asks</a:t>
            </a:r>
          </a:p>
          <a:p>
            <a:pPr>
              <a:buFont typeface="Wingdings 3" charset="2"/>
              <a:buChar char=""/>
            </a:pPr>
            <a:r>
              <a:rPr lang="en-US" sz="4000" dirty="0" err="1">
                <a:solidFill>
                  <a:srgbClr val="00B050"/>
                </a:solidFill>
              </a:rPr>
              <a:t>O</a:t>
            </a:r>
            <a:r>
              <a:rPr lang="en-US" sz="2800" dirty="0" err="1"/>
              <a:t>rganisation</a:t>
            </a:r>
            <a:endParaRPr lang="en-US" sz="2800" dirty="0"/>
          </a:p>
        </p:txBody>
      </p:sp>
    </p:spTree>
    <p:extLst>
      <p:ext uri="{BB962C8B-B14F-4D97-AF65-F5344CB8AC3E}">
        <p14:creationId xmlns:p14="http://schemas.microsoft.com/office/powerpoint/2010/main" val="874671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ecorated, plant, close&#10;&#10;Description automatically generated">
            <a:extLst>
              <a:ext uri="{FF2B5EF4-FFF2-40B4-BE49-F238E27FC236}">
                <a16:creationId xmlns:a16="http://schemas.microsoft.com/office/drawing/2014/main" id="{4355B532-6E98-424B-B33C-76AB9EC1AF92}"/>
              </a:ext>
            </a:extLst>
          </p:cNvPr>
          <p:cNvPicPr>
            <a:picLocks noGrp="1" noChangeAspect="1"/>
          </p:cNvPicPr>
          <p:nvPr>
            <p:ph type="pic" sz="quarter" idx="13"/>
          </p:nvPr>
        </p:nvPicPr>
        <p:blipFill>
          <a:blip r:embed="rId3"/>
          <a:srcRect l="19650" r="19650"/>
          <a:stretch>
            <a:fillRect/>
          </a:stretch>
        </p:blipFill>
        <p:spPr>
          <a:xfrm>
            <a:off x="5367116" y="233917"/>
            <a:ext cx="6146358" cy="6147495"/>
          </a:xfrm>
        </p:spPr>
      </p:pic>
    </p:spTree>
    <p:extLst>
      <p:ext uri="{BB962C8B-B14F-4D97-AF65-F5344CB8AC3E}">
        <p14:creationId xmlns:p14="http://schemas.microsoft.com/office/powerpoint/2010/main" val="373625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CCB870-B491-4353-8FE2-17050B167E66}"/>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8034DABA-386C-4039-8761-F65E762252D8}"/>
              </a:ext>
            </a:extLst>
          </p:cNvPr>
          <p:cNvSpPr>
            <a:spLocks noGrp="1"/>
          </p:cNvSpPr>
          <p:nvPr>
            <p:ph type="body" sz="quarter" idx="12"/>
          </p:nvPr>
        </p:nvSpPr>
        <p:spPr/>
        <p:txBody>
          <a:bodyPr/>
          <a:lstStyle/>
          <a:p>
            <a:endParaRPr lang="en-GB"/>
          </a:p>
        </p:txBody>
      </p:sp>
      <p:pic>
        <p:nvPicPr>
          <p:cNvPr id="4" name="Picture 3">
            <a:extLst>
              <a:ext uri="{FF2B5EF4-FFF2-40B4-BE49-F238E27FC236}">
                <a16:creationId xmlns:a16="http://schemas.microsoft.com/office/drawing/2014/main" id="{4FC1F78F-02BC-4C2B-A820-6A15D9A78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785" y="1606732"/>
            <a:ext cx="7021664" cy="3678448"/>
          </a:xfrm>
          <a:prstGeom prst="rect">
            <a:avLst/>
          </a:prstGeom>
        </p:spPr>
      </p:pic>
    </p:spTree>
    <p:extLst>
      <p:ext uri="{BB962C8B-B14F-4D97-AF65-F5344CB8AC3E}">
        <p14:creationId xmlns:p14="http://schemas.microsoft.com/office/powerpoint/2010/main" val="3880038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699285-E0BA-4316-A92C-F5EEEA97E476}"/>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0AC1B7CB-21C2-439A-AB54-5B1902A218F5}"/>
              </a:ext>
            </a:extLst>
          </p:cNvPr>
          <p:cNvSpPr>
            <a:spLocks noGrp="1"/>
          </p:cNvSpPr>
          <p:nvPr>
            <p:ph type="body" sz="quarter" idx="12"/>
          </p:nvPr>
        </p:nvSpPr>
        <p:spPr/>
        <p:txBody>
          <a:bodyPr/>
          <a:lstStyle/>
          <a:p>
            <a:endParaRPr lang="en-GB"/>
          </a:p>
        </p:txBody>
      </p:sp>
      <p:pic>
        <p:nvPicPr>
          <p:cNvPr id="4" name="Picture 2">
            <a:extLst>
              <a:ext uri="{FF2B5EF4-FFF2-40B4-BE49-F238E27FC236}">
                <a16:creationId xmlns:a16="http://schemas.microsoft.com/office/drawing/2014/main" id="{ED3B740E-9F16-41E7-AF72-E6C9AF63E5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94260" y="1809920"/>
            <a:ext cx="6883122" cy="344134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559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18F0AB-44C0-421E-B182-21A87581B169}"/>
              </a:ext>
            </a:extLst>
          </p:cNvPr>
          <p:cNvSpPr>
            <a:spLocks noGrp="1"/>
          </p:cNvSpPr>
          <p:nvPr>
            <p:ph type="body" sz="quarter" idx="12"/>
          </p:nvPr>
        </p:nvSpPr>
        <p:spPr/>
        <p:txBody>
          <a:bodyPr/>
          <a:lstStyle/>
          <a:p>
            <a:r>
              <a:rPr lang="en-GB" dirty="0"/>
              <a:t>Incident levels during COVID</a:t>
            </a:r>
          </a:p>
        </p:txBody>
      </p:sp>
      <p:pic>
        <p:nvPicPr>
          <p:cNvPr id="4" name="Picture 3">
            <a:extLst>
              <a:ext uri="{FF2B5EF4-FFF2-40B4-BE49-F238E27FC236}">
                <a16:creationId xmlns:a16="http://schemas.microsoft.com/office/drawing/2014/main" id="{A1433573-C880-44E7-B4EB-37C2BF852394}"/>
              </a:ext>
            </a:extLst>
          </p:cNvPr>
          <p:cNvPicPr>
            <a:picLocks noChangeAspect="1"/>
          </p:cNvPicPr>
          <p:nvPr/>
        </p:nvPicPr>
        <p:blipFill>
          <a:blip r:embed="rId2"/>
          <a:stretch>
            <a:fillRect/>
          </a:stretch>
        </p:blipFill>
        <p:spPr>
          <a:xfrm>
            <a:off x="417084" y="117383"/>
            <a:ext cx="11357832" cy="6029467"/>
          </a:xfrm>
          <a:prstGeom prst="rect">
            <a:avLst/>
          </a:prstGeom>
        </p:spPr>
      </p:pic>
    </p:spTree>
    <p:extLst>
      <p:ext uri="{BB962C8B-B14F-4D97-AF65-F5344CB8AC3E}">
        <p14:creationId xmlns:p14="http://schemas.microsoft.com/office/powerpoint/2010/main" val="225537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A83DF-9B47-1748-A355-C5FACCC91BA2}"/>
              </a:ext>
            </a:extLst>
          </p:cNvPr>
          <p:cNvSpPr>
            <a:spLocks noGrp="1"/>
          </p:cNvSpPr>
          <p:nvPr>
            <p:ph type="body" sz="quarter" idx="11"/>
          </p:nvPr>
        </p:nvSpPr>
        <p:spPr/>
        <p:txBody>
          <a:bodyPr/>
          <a:lstStyle/>
          <a:p>
            <a:pPr marL="342900" lvl="0" indent="-342900">
              <a:buFont typeface="Symbol" panose="05050102010706020507" pitchFamily="18" charset="2"/>
              <a:buChar char=""/>
            </a:pPr>
            <a:r>
              <a:rPr lang="en-GB" sz="2000" dirty="0">
                <a:latin typeface="+mn-lt"/>
                <a:ea typeface="Times New Roman" panose="02020603050405020304" pitchFamily="18" charset="0"/>
                <a:cs typeface="Times New Roman" panose="02020603050405020304" pitchFamily="18" charset="0"/>
              </a:rPr>
              <a:t>S</a:t>
            </a:r>
            <a:r>
              <a:rPr lang="en-GB" sz="2000" dirty="0">
                <a:effectLst/>
                <a:latin typeface="+mn-lt"/>
                <a:ea typeface="Times New Roman" panose="02020603050405020304" pitchFamily="18" charset="0"/>
                <a:cs typeface="Times New Roman" panose="02020603050405020304" pitchFamily="18" charset="0"/>
              </a:rPr>
              <a:t>hare the experiences of South Tees NHS Foundation Trust in regards to integrating Human Factors princip</a:t>
            </a:r>
            <a:r>
              <a:rPr lang="en-GB" sz="2000" dirty="0">
                <a:latin typeface="+mn-lt"/>
                <a:ea typeface="Times New Roman" panose="02020603050405020304" pitchFamily="18" charset="0"/>
                <a:cs typeface="Times New Roman" panose="02020603050405020304" pitchFamily="18" charset="0"/>
              </a:rPr>
              <a:t>les to improve patient safety</a:t>
            </a:r>
            <a:endParaRPr lang="en-GB" sz="2000" dirty="0">
              <a:effectLst/>
              <a:latin typeface="+mn-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endParaRPr lang="en-GB" sz="2000" dirty="0">
              <a:latin typeface="+mn-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mn-lt"/>
                <a:ea typeface="Times New Roman" panose="02020603050405020304" pitchFamily="18" charset="0"/>
                <a:cs typeface="Times New Roman" panose="02020603050405020304" pitchFamily="18" charset="0"/>
              </a:rPr>
              <a:t>Discuss the application of Human Factors and civility within our trust to improve quality of care </a:t>
            </a:r>
          </a:p>
          <a:p>
            <a:pPr marL="342900" lvl="0" indent="-342900">
              <a:buFont typeface="Symbol" panose="05050102010706020507" pitchFamily="18" charset="2"/>
              <a:buChar char=""/>
            </a:pPr>
            <a:r>
              <a:rPr lang="en-GB" sz="2000" dirty="0">
                <a:latin typeface="+mn-lt"/>
                <a:ea typeface="Times New Roman" panose="02020603050405020304" pitchFamily="18" charset="0"/>
                <a:cs typeface="Times New Roman" panose="02020603050405020304" pitchFamily="18" charset="0"/>
              </a:rPr>
              <a:t>Demonstrate</a:t>
            </a:r>
            <a:r>
              <a:rPr lang="en-GB" sz="2000" dirty="0">
                <a:effectLst/>
                <a:latin typeface="+mn-lt"/>
                <a:ea typeface="Times New Roman" panose="02020603050405020304" pitchFamily="18" charset="0"/>
                <a:cs typeface="Times New Roman" panose="02020603050405020304" pitchFamily="18" charset="0"/>
              </a:rPr>
              <a:t> the impact of Covid-19 on safety at South Tees NHS Foundation Trust</a:t>
            </a:r>
          </a:p>
          <a:p>
            <a:pPr marL="342900" lvl="0" indent="-342900">
              <a:buFont typeface="Symbol" panose="05050102010706020507" pitchFamily="18" charset="2"/>
              <a:buChar char=""/>
            </a:pPr>
            <a:r>
              <a:rPr lang="en-GB" sz="2000" dirty="0">
                <a:effectLst/>
                <a:latin typeface="+mn-lt"/>
                <a:ea typeface="Times New Roman" panose="02020603050405020304" pitchFamily="18" charset="0"/>
                <a:cs typeface="Times New Roman" panose="02020603050405020304" pitchFamily="18" charset="0"/>
              </a:rPr>
              <a:t>Share a case study that demonstrates the application of the PESTO model (South Tees adapted SIEPS)</a:t>
            </a:r>
          </a:p>
        </p:txBody>
      </p:sp>
      <p:sp>
        <p:nvSpPr>
          <p:cNvPr id="3" name="Text Placeholder 2">
            <a:extLst>
              <a:ext uri="{FF2B5EF4-FFF2-40B4-BE49-F238E27FC236}">
                <a16:creationId xmlns:a16="http://schemas.microsoft.com/office/drawing/2014/main" id="{DD3DE26D-6305-C749-B93E-6F865E896FD8}"/>
              </a:ext>
            </a:extLst>
          </p:cNvPr>
          <p:cNvSpPr>
            <a:spLocks noGrp="1"/>
          </p:cNvSpPr>
          <p:nvPr>
            <p:ph type="body" sz="quarter" idx="12"/>
          </p:nvPr>
        </p:nvSpPr>
        <p:spPr/>
        <p:txBody>
          <a:bodyPr/>
          <a:lstStyle/>
          <a:p>
            <a:r>
              <a:rPr lang="en-US" dirty="0"/>
              <a:t>Aims and objectives</a:t>
            </a:r>
          </a:p>
        </p:txBody>
      </p:sp>
    </p:spTree>
    <p:extLst>
      <p:ext uri="{BB962C8B-B14F-4D97-AF65-F5344CB8AC3E}">
        <p14:creationId xmlns:p14="http://schemas.microsoft.com/office/powerpoint/2010/main" val="1879423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ABA635-9CA0-4C16-A780-A97ED9EE1B91}"/>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FB0006F9-54CD-4127-AE4A-489327EB7526}"/>
              </a:ext>
            </a:extLst>
          </p:cNvPr>
          <p:cNvSpPr>
            <a:spLocks noGrp="1"/>
          </p:cNvSpPr>
          <p:nvPr>
            <p:ph type="body" sz="quarter" idx="12"/>
          </p:nvPr>
        </p:nvSpPr>
        <p:spPr/>
        <p:txBody>
          <a:bodyPr/>
          <a:lstStyle/>
          <a:p>
            <a:endParaRPr lang="en-GB"/>
          </a:p>
        </p:txBody>
      </p:sp>
      <p:pic>
        <p:nvPicPr>
          <p:cNvPr id="5" name="Picture 4">
            <a:extLst>
              <a:ext uri="{FF2B5EF4-FFF2-40B4-BE49-F238E27FC236}">
                <a16:creationId xmlns:a16="http://schemas.microsoft.com/office/drawing/2014/main" id="{2CD3DEF7-A061-427B-A9C3-630175FA4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33" y="585215"/>
            <a:ext cx="6552934" cy="5880838"/>
          </a:xfrm>
          <a:prstGeom prst="rect">
            <a:avLst/>
          </a:prstGeom>
        </p:spPr>
      </p:pic>
    </p:spTree>
    <p:extLst>
      <p:ext uri="{BB962C8B-B14F-4D97-AF65-F5344CB8AC3E}">
        <p14:creationId xmlns:p14="http://schemas.microsoft.com/office/powerpoint/2010/main" val="1716865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57EF1-19CF-4BD3-8EEE-78A70EA211C6}"/>
              </a:ext>
            </a:extLst>
          </p:cNvPr>
          <p:cNvSpPr>
            <a:spLocks noGrp="1"/>
          </p:cNvSpPr>
          <p:nvPr>
            <p:ph type="body" sz="quarter" idx="11"/>
          </p:nvPr>
        </p:nvSpPr>
        <p:spPr/>
        <p:txBody>
          <a:bodyPr/>
          <a:lstStyle/>
          <a:p>
            <a:r>
              <a:rPr lang="en-GB" dirty="0"/>
              <a:t>45 minute session at induction</a:t>
            </a:r>
          </a:p>
          <a:p>
            <a:r>
              <a:rPr lang="en-GB" dirty="0"/>
              <a:t>Online and Face to face teaching</a:t>
            </a:r>
          </a:p>
          <a:p>
            <a:r>
              <a:rPr lang="en-GB" dirty="0"/>
              <a:t>Hospital based intelligence on teams that needed support</a:t>
            </a:r>
          </a:p>
          <a:p>
            <a:r>
              <a:rPr lang="en-GB" dirty="0"/>
              <a:t>Worked with HR and safety team </a:t>
            </a:r>
          </a:p>
          <a:p>
            <a:endParaRPr lang="en-GB" dirty="0"/>
          </a:p>
          <a:p>
            <a:endParaRPr lang="en-GB" dirty="0"/>
          </a:p>
        </p:txBody>
      </p:sp>
      <p:sp>
        <p:nvSpPr>
          <p:cNvPr id="3" name="Text Placeholder 2">
            <a:extLst>
              <a:ext uri="{FF2B5EF4-FFF2-40B4-BE49-F238E27FC236}">
                <a16:creationId xmlns:a16="http://schemas.microsoft.com/office/drawing/2014/main" id="{37F57619-41A7-4DF6-867C-A9B75D809C87}"/>
              </a:ext>
            </a:extLst>
          </p:cNvPr>
          <p:cNvSpPr>
            <a:spLocks noGrp="1"/>
          </p:cNvSpPr>
          <p:nvPr>
            <p:ph type="body" sz="quarter" idx="12"/>
          </p:nvPr>
        </p:nvSpPr>
        <p:spPr/>
        <p:txBody>
          <a:bodyPr/>
          <a:lstStyle/>
          <a:p>
            <a:r>
              <a:rPr lang="en-GB" dirty="0"/>
              <a:t>How did we deliver this?</a:t>
            </a:r>
          </a:p>
        </p:txBody>
      </p:sp>
    </p:spTree>
    <p:extLst>
      <p:ext uri="{BB962C8B-B14F-4D97-AF65-F5344CB8AC3E}">
        <p14:creationId xmlns:p14="http://schemas.microsoft.com/office/powerpoint/2010/main" val="691560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226EC8-BB38-41E9-8CED-22D09D3703FA}"/>
              </a:ext>
            </a:extLst>
          </p:cNvPr>
          <p:cNvSpPr>
            <a:spLocks noGrp="1"/>
          </p:cNvSpPr>
          <p:nvPr>
            <p:ph type="body" sz="quarter" idx="12"/>
          </p:nvPr>
        </p:nvSpPr>
        <p:spPr>
          <a:xfrm>
            <a:off x="4540103" y="669502"/>
            <a:ext cx="6741042" cy="1489255"/>
          </a:xfrm>
        </p:spPr>
        <p:txBody>
          <a:bodyPr/>
          <a:lstStyle/>
          <a:p>
            <a:r>
              <a:rPr lang="en-GB" sz="8000" u="sng" dirty="0">
                <a:effectLst/>
                <a:latin typeface="Calibri" panose="020F0502020204030204" pitchFamily="34" charset="0"/>
                <a:ea typeface="Times New Roman" panose="02020603050405020304" pitchFamily="18" charset="0"/>
                <a:cs typeface="Times New Roman" panose="02020603050405020304" pitchFamily="18" charset="0"/>
              </a:rPr>
              <a:t>A case study</a:t>
            </a:r>
          </a:p>
          <a:p>
            <a:r>
              <a:rPr lang="en-GB" sz="8000" dirty="0">
                <a:effectLst/>
                <a:latin typeface="Calibri" panose="020F0502020204030204" pitchFamily="34" charset="0"/>
                <a:ea typeface="Times New Roman" panose="02020603050405020304" pitchFamily="18" charset="0"/>
                <a:cs typeface="Times New Roman" panose="02020603050405020304" pitchFamily="18" charset="0"/>
              </a:rPr>
              <a:t>human factors: the impact of Covid-19</a:t>
            </a:r>
            <a:endParaRPr lang="en-GB" sz="8000" dirty="0">
              <a:effectLst/>
              <a:latin typeface="Tahoma" panose="020B060403050404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6161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ORAMORPH Video - 16/12/2020">
            <a:hlinkClick r:id="" action="ppaction://media"/>
            <a:extLst>
              <a:ext uri="{FF2B5EF4-FFF2-40B4-BE49-F238E27FC236}">
                <a16:creationId xmlns:a16="http://schemas.microsoft.com/office/drawing/2014/main" id="{04E84444-DDE1-45EE-ABA7-68DA8B5FA5CD}"/>
              </a:ext>
            </a:extLst>
          </p:cNvPr>
          <p:cNvPicPr>
            <a:picLocks noRot="1" noChangeAspect="1"/>
          </p:cNvPicPr>
          <p:nvPr>
            <a:videoFile r:link="rId1"/>
          </p:nvPr>
        </p:nvPicPr>
        <p:blipFill>
          <a:blip r:embed="rId3"/>
          <a:stretch>
            <a:fillRect/>
          </a:stretch>
        </p:blipFill>
        <p:spPr>
          <a:xfrm>
            <a:off x="966952" y="263315"/>
            <a:ext cx="10176767" cy="5733389"/>
          </a:xfrm>
          <a:prstGeom prst="rect">
            <a:avLst/>
          </a:prstGeom>
        </p:spPr>
      </p:pic>
    </p:spTree>
    <p:extLst>
      <p:ext uri="{BB962C8B-B14F-4D97-AF65-F5344CB8AC3E}">
        <p14:creationId xmlns:p14="http://schemas.microsoft.com/office/powerpoint/2010/main" val="232302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5723E1-4716-4C13-A07B-50EE720DBA9B}"/>
              </a:ext>
            </a:extLst>
          </p:cNvPr>
          <p:cNvSpPr>
            <a:spLocks noGrp="1"/>
          </p:cNvSpPr>
          <p:nvPr>
            <p:ph type="body" sz="quarter" idx="12"/>
          </p:nvPr>
        </p:nvSpPr>
        <p:spPr>
          <a:xfrm>
            <a:off x="677857" y="585215"/>
            <a:ext cx="10901229" cy="1021517"/>
          </a:xfrm>
        </p:spPr>
        <p:txBody>
          <a:bodyPr/>
          <a:lstStyle/>
          <a:p>
            <a:r>
              <a:rPr lang="en-GB" dirty="0"/>
              <a:t>Task: Consider the content of the video and apply PESTO to understand why it may have happened?</a:t>
            </a:r>
          </a:p>
        </p:txBody>
      </p:sp>
      <p:pic>
        <p:nvPicPr>
          <p:cNvPr id="4" name="Picture 3">
            <a:extLst>
              <a:ext uri="{FF2B5EF4-FFF2-40B4-BE49-F238E27FC236}">
                <a16:creationId xmlns:a16="http://schemas.microsoft.com/office/drawing/2014/main" id="{F86C4B77-549E-40BB-8F96-18EE9D090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845" y="1715360"/>
            <a:ext cx="5698998" cy="415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a:extLst>
              <a:ext uri="{FF2B5EF4-FFF2-40B4-BE49-F238E27FC236}">
                <a16:creationId xmlns:a16="http://schemas.microsoft.com/office/drawing/2014/main" id="{73C4DDF2-1CEF-47F7-9F65-EFF9F08CDEDA}"/>
              </a:ext>
            </a:extLst>
          </p:cNvPr>
          <p:cNvSpPr txBox="1">
            <a:spLocks noGrp="1"/>
          </p:cNvSpPr>
          <p:nvPr>
            <p:ph type="body" sz="quarter" idx="11"/>
          </p:nvPr>
        </p:nvSpPr>
        <p:spPr>
          <a:xfrm>
            <a:off x="677863" y="1988468"/>
            <a:ext cx="8899525" cy="3500189"/>
          </a:xfrm>
          <a:prstGeom prst="rect">
            <a:avLst/>
          </a:prstGeom>
          <a:noFill/>
        </p:spPr>
        <p:txBody>
          <a:bodyPr wrap="square" rtlCol="0">
            <a:spAutoFit/>
          </a:bodyPr>
          <a:lstStyle/>
          <a:p>
            <a:pPr>
              <a:buFont typeface="Wingdings 3" charset="2"/>
              <a:buChar char=""/>
            </a:pPr>
            <a:r>
              <a:rPr lang="en-US" sz="4000" dirty="0">
                <a:solidFill>
                  <a:srgbClr val="00B050"/>
                </a:solidFill>
              </a:rPr>
              <a:t>P</a:t>
            </a:r>
            <a:r>
              <a:rPr lang="en-US" sz="2800" dirty="0"/>
              <a:t>eople</a:t>
            </a:r>
          </a:p>
          <a:p>
            <a:pPr>
              <a:buFont typeface="Wingdings 3" charset="2"/>
              <a:buChar char=""/>
            </a:pPr>
            <a:r>
              <a:rPr lang="en-US" sz="4000" dirty="0">
                <a:solidFill>
                  <a:srgbClr val="00B050"/>
                </a:solidFill>
              </a:rPr>
              <a:t>E</a:t>
            </a:r>
            <a:r>
              <a:rPr lang="en-US" sz="2800" dirty="0"/>
              <a:t>nvironment</a:t>
            </a:r>
            <a:r>
              <a:rPr lang="en-US" sz="4000" dirty="0"/>
              <a:t> </a:t>
            </a:r>
            <a:r>
              <a:rPr lang="en-US" sz="2800" dirty="0"/>
              <a:t>&amp;</a:t>
            </a:r>
            <a:r>
              <a:rPr lang="en-US" sz="4000" dirty="0"/>
              <a:t> </a:t>
            </a:r>
            <a:r>
              <a:rPr lang="en-US" sz="4000" dirty="0">
                <a:solidFill>
                  <a:srgbClr val="00B050"/>
                </a:solidFill>
              </a:rPr>
              <a:t>E</a:t>
            </a:r>
            <a:r>
              <a:rPr lang="en-US" sz="2800" dirty="0"/>
              <a:t>quipment</a:t>
            </a:r>
          </a:p>
          <a:p>
            <a:pPr>
              <a:buFont typeface="Wingdings 3" charset="2"/>
              <a:buChar char=""/>
            </a:pPr>
            <a:r>
              <a:rPr lang="en-US" sz="4000" dirty="0">
                <a:solidFill>
                  <a:srgbClr val="00B050"/>
                </a:solidFill>
              </a:rPr>
              <a:t>S</a:t>
            </a:r>
            <a:r>
              <a:rPr lang="en-US" sz="2800" dirty="0"/>
              <a:t>ystems</a:t>
            </a:r>
          </a:p>
          <a:p>
            <a:pPr>
              <a:buFont typeface="Wingdings 3" charset="2"/>
              <a:buChar char=""/>
            </a:pPr>
            <a:r>
              <a:rPr lang="en-US" sz="4000" dirty="0">
                <a:solidFill>
                  <a:srgbClr val="00B050"/>
                </a:solidFill>
              </a:rPr>
              <a:t>T</a:t>
            </a:r>
            <a:r>
              <a:rPr lang="en-US" sz="2800" dirty="0"/>
              <a:t>asks</a:t>
            </a:r>
          </a:p>
          <a:p>
            <a:pPr>
              <a:buFont typeface="Wingdings 3" charset="2"/>
              <a:buChar char=""/>
            </a:pPr>
            <a:r>
              <a:rPr lang="en-US" sz="4000" dirty="0" err="1">
                <a:solidFill>
                  <a:srgbClr val="00B050"/>
                </a:solidFill>
              </a:rPr>
              <a:t>O</a:t>
            </a:r>
            <a:r>
              <a:rPr lang="en-US" sz="2800" dirty="0" err="1"/>
              <a:t>rganisation</a:t>
            </a:r>
            <a:endParaRPr lang="en-US" sz="2800" dirty="0"/>
          </a:p>
        </p:txBody>
      </p:sp>
    </p:spTree>
    <p:extLst>
      <p:ext uri="{BB962C8B-B14F-4D97-AF65-F5344CB8AC3E}">
        <p14:creationId xmlns:p14="http://schemas.microsoft.com/office/powerpoint/2010/main" val="817916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1F0A02-BB99-4A6C-8C32-067F2EA43DA7}"/>
              </a:ext>
            </a:extLst>
          </p:cNvPr>
          <p:cNvSpPr>
            <a:spLocks noGrp="1"/>
          </p:cNvSpPr>
          <p:nvPr>
            <p:ph type="body" sz="quarter" idx="12"/>
          </p:nvPr>
        </p:nvSpPr>
        <p:spPr>
          <a:xfrm>
            <a:off x="4775199" y="1896724"/>
            <a:ext cx="6474691" cy="1021517"/>
          </a:xfrm>
        </p:spPr>
        <p:txBody>
          <a:bodyPr/>
          <a:lstStyle/>
          <a:p>
            <a:r>
              <a:rPr lang="en-GB" dirty="0"/>
              <a:t>What’s next?</a:t>
            </a:r>
          </a:p>
        </p:txBody>
      </p:sp>
    </p:spTree>
    <p:extLst>
      <p:ext uri="{BB962C8B-B14F-4D97-AF65-F5344CB8AC3E}">
        <p14:creationId xmlns:p14="http://schemas.microsoft.com/office/powerpoint/2010/main" val="3400361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AFF6B4-ECE4-4471-97D3-641B2408F291}"/>
              </a:ext>
            </a:extLst>
          </p:cNvPr>
          <p:cNvSpPr>
            <a:spLocks noGrp="1"/>
          </p:cNvSpPr>
          <p:nvPr>
            <p:ph type="body" sz="quarter" idx="11"/>
          </p:nvPr>
        </p:nvSpPr>
        <p:spPr/>
        <p:txBody>
          <a:bodyPr/>
          <a:lstStyle/>
          <a:p>
            <a:r>
              <a:rPr lang="en-GB" dirty="0"/>
              <a:t>Staff survey has improved- 2 years in a row</a:t>
            </a:r>
          </a:p>
          <a:p>
            <a:r>
              <a:rPr lang="en-GB" dirty="0"/>
              <a:t>Incidence reporting initially increased, then levelled out however levels of harm have decreased significantly </a:t>
            </a:r>
          </a:p>
          <a:p>
            <a:r>
              <a:rPr lang="en-GB" dirty="0"/>
              <a:t>Feedback is unanimously positive, tangible increase of awareness across the trust</a:t>
            </a:r>
          </a:p>
        </p:txBody>
      </p:sp>
      <p:sp>
        <p:nvSpPr>
          <p:cNvPr id="3" name="Text Placeholder 2">
            <a:extLst>
              <a:ext uri="{FF2B5EF4-FFF2-40B4-BE49-F238E27FC236}">
                <a16:creationId xmlns:a16="http://schemas.microsoft.com/office/drawing/2014/main" id="{D693D131-B9EA-4110-A54F-3486B2D84205}"/>
              </a:ext>
            </a:extLst>
          </p:cNvPr>
          <p:cNvSpPr>
            <a:spLocks noGrp="1"/>
          </p:cNvSpPr>
          <p:nvPr>
            <p:ph type="body" sz="quarter" idx="12"/>
          </p:nvPr>
        </p:nvSpPr>
        <p:spPr/>
        <p:txBody>
          <a:bodyPr/>
          <a:lstStyle/>
          <a:p>
            <a:r>
              <a:rPr lang="en-GB" dirty="0"/>
              <a:t>Results</a:t>
            </a:r>
          </a:p>
        </p:txBody>
      </p:sp>
    </p:spTree>
    <p:extLst>
      <p:ext uri="{BB962C8B-B14F-4D97-AF65-F5344CB8AC3E}">
        <p14:creationId xmlns:p14="http://schemas.microsoft.com/office/powerpoint/2010/main" val="2446731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5902E2-27CC-433A-B864-CF3B5D2AF351}"/>
              </a:ext>
            </a:extLst>
          </p:cNvPr>
          <p:cNvSpPr>
            <a:spLocks noGrp="1"/>
          </p:cNvSpPr>
          <p:nvPr>
            <p:ph type="body" sz="quarter" idx="11"/>
          </p:nvPr>
        </p:nvSpPr>
        <p:spPr/>
        <p:txBody>
          <a:bodyPr/>
          <a:lstStyle/>
          <a:p>
            <a:r>
              <a:rPr lang="en-GB" dirty="0"/>
              <a:t>Build on HF and civility with psychological safety and joy at work</a:t>
            </a:r>
          </a:p>
          <a:p>
            <a:r>
              <a:rPr lang="en-GB" dirty="0"/>
              <a:t>Restorative Just Culture integration</a:t>
            </a:r>
          </a:p>
          <a:p>
            <a:r>
              <a:rPr lang="en-GB" dirty="0"/>
              <a:t>Discovery interviews and stronger links with OD</a:t>
            </a:r>
          </a:p>
          <a:p>
            <a:r>
              <a:rPr lang="en-GB" dirty="0"/>
              <a:t>Measuring the impact</a:t>
            </a:r>
          </a:p>
        </p:txBody>
      </p:sp>
      <p:sp>
        <p:nvSpPr>
          <p:cNvPr id="3" name="Text Placeholder 2">
            <a:extLst>
              <a:ext uri="{FF2B5EF4-FFF2-40B4-BE49-F238E27FC236}">
                <a16:creationId xmlns:a16="http://schemas.microsoft.com/office/drawing/2014/main" id="{A221309F-F88A-4991-874E-B5D0A5D44A2B}"/>
              </a:ext>
            </a:extLst>
          </p:cNvPr>
          <p:cNvSpPr>
            <a:spLocks noGrp="1"/>
          </p:cNvSpPr>
          <p:nvPr>
            <p:ph type="body" sz="quarter" idx="12"/>
          </p:nvPr>
        </p:nvSpPr>
        <p:spPr/>
        <p:txBody>
          <a:bodyPr/>
          <a:lstStyle/>
          <a:p>
            <a:r>
              <a:rPr lang="en-GB" dirty="0"/>
              <a:t>What's next?</a:t>
            </a:r>
          </a:p>
        </p:txBody>
      </p:sp>
    </p:spTree>
    <p:extLst>
      <p:ext uri="{BB962C8B-B14F-4D97-AF65-F5344CB8AC3E}">
        <p14:creationId xmlns:p14="http://schemas.microsoft.com/office/powerpoint/2010/main" val="2927891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35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1F0A02-BB99-4A6C-8C32-067F2EA43DA7}"/>
              </a:ext>
            </a:extLst>
          </p:cNvPr>
          <p:cNvSpPr>
            <a:spLocks noGrp="1"/>
          </p:cNvSpPr>
          <p:nvPr>
            <p:ph type="body" sz="quarter" idx="12"/>
          </p:nvPr>
        </p:nvSpPr>
        <p:spPr>
          <a:xfrm>
            <a:off x="4775199" y="2407483"/>
            <a:ext cx="6474691" cy="1021517"/>
          </a:xfrm>
        </p:spPr>
        <p:txBody>
          <a:bodyPr/>
          <a:lstStyle/>
          <a:p>
            <a:r>
              <a:rPr lang="en-GB" dirty="0"/>
              <a:t>Background</a:t>
            </a:r>
          </a:p>
        </p:txBody>
      </p:sp>
    </p:spTree>
    <p:extLst>
      <p:ext uri="{BB962C8B-B14F-4D97-AF65-F5344CB8AC3E}">
        <p14:creationId xmlns:p14="http://schemas.microsoft.com/office/powerpoint/2010/main" val="423845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D7A517-9CEB-4B93-A126-910D0BE2183D}"/>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FD47F9A5-AC11-4F7A-A82D-A0EA7B23B2DF}"/>
              </a:ext>
            </a:extLst>
          </p:cNvPr>
          <p:cNvSpPr>
            <a:spLocks noGrp="1"/>
          </p:cNvSpPr>
          <p:nvPr>
            <p:ph type="body" sz="quarter" idx="12"/>
          </p:nvPr>
        </p:nvSpPr>
        <p:spPr/>
        <p:txBody>
          <a:bodyPr/>
          <a:lstStyle/>
          <a:p>
            <a:r>
              <a:rPr lang="en-GB" dirty="0"/>
              <a:t>2019</a:t>
            </a:r>
          </a:p>
        </p:txBody>
      </p:sp>
      <p:pic>
        <p:nvPicPr>
          <p:cNvPr id="4" name="Picture 3">
            <a:extLst>
              <a:ext uri="{FF2B5EF4-FFF2-40B4-BE49-F238E27FC236}">
                <a16:creationId xmlns:a16="http://schemas.microsoft.com/office/drawing/2014/main" id="{5930A232-DEE1-4F38-836A-2A76E67A0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58" y="1606733"/>
            <a:ext cx="4352852" cy="3125195"/>
          </a:xfrm>
          <a:prstGeom prst="rect">
            <a:avLst/>
          </a:prstGeom>
        </p:spPr>
      </p:pic>
      <p:pic>
        <p:nvPicPr>
          <p:cNvPr id="5" name="Picture 4">
            <a:extLst>
              <a:ext uri="{FF2B5EF4-FFF2-40B4-BE49-F238E27FC236}">
                <a16:creationId xmlns:a16="http://schemas.microsoft.com/office/drawing/2014/main" id="{24620102-B31F-499D-A3DE-E6C807B64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308" y="1606732"/>
            <a:ext cx="4714582" cy="3535937"/>
          </a:xfrm>
          <a:prstGeom prst="rect">
            <a:avLst/>
          </a:prstGeom>
        </p:spPr>
      </p:pic>
    </p:spTree>
    <p:extLst>
      <p:ext uri="{BB962C8B-B14F-4D97-AF65-F5344CB8AC3E}">
        <p14:creationId xmlns:p14="http://schemas.microsoft.com/office/powerpoint/2010/main" val="376006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1AE64A-E568-4E47-BB73-684474D00EF8}"/>
              </a:ext>
            </a:extLst>
          </p:cNvPr>
          <p:cNvSpPr>
            <a:spLocks noGrp="1"/>
          </p:cNvSpPr>
          <p:nvPr>
            <p:ph type="body" sz="quarter" idx="12"/>
          </p:nvPr>
        </p:nvSpPr>
        <p:spPr/>
        <p:txBody>
          <a:bodyPr/>
          <a:lstStyle/>
          <a:p>
            <a:r>
              <a:rPr lang="en-GB" dirty="0"/>
              <a:t>2019</a:t>
            </a:r>
          </a:p>
        </p:txBody>
      </p:sp>
      <p:sp>
        <p:nvSpPr>
          <p:cNvPr id="5" name="Text Placeholder 1">
            <a:extLst>
              <a:ext uri="{FF2B5EF4-FFF2-40B4-BE49-F238E27FC236}">
                <a16:creationId xmlns:a16="http://schemas.microsoft.com/office/drawing/2014/main" id="{59F852F3-915C-4D44-BAC1-202C93468855}"/>
              </a:ext>
            </a:extLst>
          </p:cNvPr>
          <p:cNvSpPr>
            <a:spLocks noGrp="1"/>
          </p:cNvSpPr>
          <p:nvPr>
            <p:ph type="body" sz="quarter" idx="11"/>
          </p:nvPr>
        </p:nvSpPr>
        <p:spPr>
          <a:xfrm>
            <a:off x="682625" y="1606550"/>
            <a:ext cx="5986030" cy="4264025"/>
          </a:xfrm>
        </p:spPr>
        <p:txBody>
          <a:bodyPr/>
          <a:lstStyle/>
          <a:p>
            <a:r>
              <a:rPr lang="en-US" sz="2000" dirty="0"/>
              <a:t>Quite simply – STRIVE made a pledge to support full Trust learning in patient safety</a:t>
            </a:r>
          </a:p>
          <a:p>
            <a:endParaRPr lang="en-US" sz="2000" dirty="0"/>
          </a:p>
          <a:p>
            <a:r>
              <a:rPr lang="en-US" sz="2000" dirty="0"/>
              <a:t>We did this because we believe that leadership and safety are 2 sides of a coin and if we can come together and learn from each other we will lead a safer culture of care for our patients</a:t>
            </a:r>
          </a:p>
          <a:p>
            <a:endParaRPr lang="en-US" sz="2000" dirty="0"/>
          </a:p>
          <a:p>
            <a:r>
              <a:rPr lang="en-US" sz="2000" dirty="0"/>
              <a:t>Compassionate leadership enables shared learning </a:t>
            </a:r>
          </a:p>
          <a:p>
            <a:endParaRPr lang="en-GB" dirty="0"/>
          </a:p>
        </p:txBody>
      </p:sp>
      <p:pic>
        <p:nvPicPr>
          <p:cNvPr id="6" name="Picture Placeholder 4">
            <a:extLst>
              <a:ext uri="{FF2B5EF4-FFF2-40B4-BE49-F238E27FC236}">
                <a16:creationId xmlns:a16="http://schemas.microsoft.com/office/drawing/2014/main" id="{5569262C-21B4-469D-AA37-4E5975D917D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705" r="16705"/>
          <a:stretch>
            <a:fillRect/>
          </a:stretch>
        </p:blipFill>
        <p:spPr>
          <a:xfrm>
            <a:off x="7713663" y="1665288"/>
            <a:ext cx="3648075" cy="3648075"/>
          </a:xfrm>
          <a:prstGeom prst="ellipse">
            <a:avLst/>
          </a:prstGeom>
        </p:spPr>
      </p:pic>
    </p:spTree>
    <p:extLst>
      <p:ext uri="{BB962C8B-B14F-4D97-AF65-F5344CB8AC3E}">
        <p14:creationId xmlns:p14="http://schemas.microsoft.com/office/powerpoint/2010/main" val="136660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4BA742-0239-428C-A7B5-4AD5EAA7C297}"/>
              </a:ext>
            </a:extLst>
          </p:cNvPr>
          <p:cNvSpPr>
            <a:spLocks noGrp="1"/>
          </p:cNvSpPr>
          <p:nvPr>
            <p:ph type="pic" sz="quarter" idx="13"/>
          </p:nvPr>
        </p:nvSpPr>
        <p:spPr/>
      </p:sp>
      <p:sp>
        <p:nvSpPr>
          <p:cNvPr id="3" name="Text Placeholder 2">
            <a:extLst>
              <a:ext uri="{FF2B5EF4-FFF2-40B4-BE49-F238E27FC236}">
                <a16:creationId xmlns:a16="http://schemas.microsoft.com/office/drawing/2014/main" id="{821F1668-4AEB-48CA-9044-EE404AA33101}"/>
              </a:ext>
            </a:extLst>
          </p:cNvPr>
          <p:cNvSpPr>
            <a:spLocks noGrp="1"/>
          </p:cNvSpPr>
          <p:nvPr>
            <p:ph type="body" sz="quarter" idx="11"/>
          </p:nvPr>
        </p:nvSpPr>
        <p:spPr>
          <a:xfrm>
            <a:off x="682387" y="1606733"/>
            <a:ext cx="6076222" cy="4263778"/>
          </a:xfrm>
        </p:spPr>
        <p:txBody>
          <a:bodyPr/>
          <a:lstStyle/>
          <a:p>
            <a:pPr lvl="0"/>
            <a:r>
              <a:rPr lang="en-GB" sz="2000" b="1" dirty="0"/>
              <a:t>Objective: </a:t>
            </a:r>
            <a:r>
              <a:rPr lang="en-GB" sz="2000" dirty="0"/>
              <a:t>Safety and Quality First</a:t>
            </a:r>
          </a:p>
          <a:p>
            <a:pPr lvl="0"/>
            <a:endParaRPr lang="en-GB" sz="2000" dirty="0"/>
          </a:p>
          <a:p>
            <a:pPr lvl="0"/>
            <a:r>
              <a:rPr lang="en-GB" sz="2000" b="1" dirty="0"/>
              <a:t>Strategy: </a:t>
            </a:r>
            <a:r>
              <a:rPr lang="en-GB" sz="2000" dirty="0"/>
              <a:t>Provide Leadership and Safety Development to support our clinical leaders of today and tomorrow to shape the safe care - and the teams delivering safe care – for the now and the future.</a:t>
            </a:r>
          </a:p>
          <a:p>
            <a:pPr lvl="0"/>
            <a:endParaRPr lang="en-GB" sz="2000" dirty="0"/>
          </a:p>
          <a:p>
            <a:pPr lvl="0"/>
            <a:r>
              <a:rPr lang="en-GB" sz="2000" b="1" dirty="0"/>
              <a:t>Tactics: </a:t>
            </a:r>
            <a:r>
              <a:rPr lang="en-GB" sz="2000" dirty="0"/>
              <a:t>To provide a range of evidence-based development opportunities to enable clinical leaders to have the core skills and leadership training to support the delivery of safe, quality care.</a:t>
            </a:r>
          </a:p>
          <a:p>
            <a:endParaRPr lang="en-GB" dirty="0"/>
          </a:p>
        </p:txBody>
      </p:sp>
      <p:sp>
        <p:nvSpPr>
          <p:cNvPr id="4" name="Text Placeholder 3">
            <a:extLst>
              <a:ext uri="{FF2B5EF4-FFF2-40B4-BE49-F238E27FC236}">
                <a16:creationId xmlns:a16="http://schemas.microsoft.com/office/drawing/2014/main" id="{8841DF34-4EC4-467F-9596-061925E58138}"/>
              </a:ext>
            </a:extLst>
          </p:cNvPr>
          <p:cNvSpPr>
            <a:spLocks noGrp="1"/>
          </p:cNvSpPr>
          <p:nvPr>
            <p:ph type="body" sz="quarter" idx="12"/>
          </p:nvPr>
        </p:nvSpPr>
        <p:spPr/>
        <p:txBody>
          <a:bodyPr/>
          <a:lstStyle/>
          <a:p>
            <a:r>
              <a:rPr lang="en-GB" dirty="0"/>
              <a:t>LISA</a:t>
            </a:r>
          </a:p>
        </p:txBody>
      </p:sp>
    </p:spTree>
    <p:extLst>
      <p:ext uri="{BB962C8B-B14F-4D97-AF65-F5344CB8AC3E}">
        <p14:creationId xmlns:p14="http://schemas.microsoft.com/office/powerpoint/2010/main" val="208379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268769E-452E-440F-A4B0-10AF844542A3}"/>
              </a:ext>
            </a:extLst>
          </p:cNvPr>
          <p:cNvGrpSpPr/>
          <p:nvPr/>
        </p:nvGrpSpPr>
        <p:grpSpPr>
          <a:xfrm>
            <a:off x="3453963" y="830774"/>
            <a:ext cx="4633783" cy="4967416"/>
            <a:chOff x="2854411" y="4129980"/>
            <a:chExt cx="4324865" cy="4336994"/>
          </a:xfrm>
        </p:grpSpPr>
        <p:sp>
          <p:nvSpPr>
            <p:cNvPr id="5" name="Oval 4">
              <a:extLst>
                <a:ext uri="{FF2B5EF4-FFF2-40B4-BE49-F238E27FC236}">
                  <a16:creationId xmlns:a16="http://schemas.microsoft.com/office/drawing/2014/main" id="{F8704266-B925-4ED5-9AFA-52D66AA9F61C}"/>
                </a:ext>
              </a:extLst>
            </p:cNvPr>
            <p:cNvSpPr/>
            <p:nvPr/>
          </p:nvSpPr>
          <p:spPr>
            <a:xfrm>
              <a:off x="2854411" y="4129980"/>
              <a:ext cx="4324865" cy="2740377"/>
            </a:xfrm>
            <a:prstGeom prst="ellipse">
              <a:avLst/>
            </a:prstGeom>
            <a:ln w="28575">
              <a:solidFill>
                <a:schemeClr val="tx1">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79C9501-E210-4268-BF6F-B5A9B79FAAF4}"/>
                </a:ext>
              </a:extLst>
            </p:cNvPr>
            <p:cNvSpPr txBox="1"/>
            <p:nvPr/>
          </p:nvSpPr>
          <p:spPr>
            <a:xfrm>
              <a:off x="3361037" y="4947938"/>
              <a:ext cx="3311612" cy="1785104"/>
            </a:xfrm>
            <a:prstGeom prst="rect">
              <a:avLst/>
            </a:prstGeom>
            <a:noFill/>
          </p:spPr>
          <p:txBody>
            <a:bodyPr wrap="square" rtlCol="0">
              <a:spAutoFit/>
            </a:bodyPr>
            <a:lstStyle/>
            <a:p>
              <a:pPr algn="ctr"/>
              <a:r>
                <a:rPr lang="en-GB" sz="2200" b="1" spc="50" dirty="0">
                  <a:ln w="0"/>
                  <a:solidFill>
                    <a:schemeClr val="bg2"/>
                  </a:solidFill>
                  <a:effectLst>
                    <a:innerShdw blurRad="63500" dist="50800" dir="13500000">
                      <a:srgbClr val="000000">
                        <a:alpha val="50000"/>
                      </a:srgbClr>
                    </a:innerShdw>
                  </a:effectLst>
                </a:rPr>
                <a:t>PEOPLE ARE INSPIRED &amp; ENERGISED WHEN THINGS WORK BETTER</a:t>
              </a:r>
            </a:p>
          </p:txBody>
        </p:sp>
        <p:pic>
          <p:nvPicPr>
            <p:cNvPr id="7" name="Picture 6">
              <a:extLst>
                <a:ext uri="{FF2B5EF4-FFF2-40B4-BE49-F238E27FC236}">
                  <a16:creationId xmlns:a16="http://schemas.microsoft.com/office/drawing/2014/main" id="{CBDEC8B4-B6D2-468E-BF19-22734562C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701" y="7284798"/>
              <a:ext cx="2916857" cy="1182176"/>
            </a:xfrm>
            <a:prstGeom prst="rect">
              <a:avLst/>
            </a:prstGeom>
          </p:spPr>
        </p:pic>
      </p:grpSp>
    </p:spTree>
    <p:extLst>
      <p:ext uri="{BB962C8B-B14F-4D97-AF65-F5344CB8AC3E}">
        <p14:creationId xmlns:p14="http://schemas.microsoft.com/office/powerpoint/2010/main" val="304567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1B12E9-F1E9-4EED-8F58-188DE5B329C3}"/>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C829C235-6146-49F0-94D8-84BFE98C4A48}"/>
              </a:ext>
            </a:extLst>
          </p:cNvPr>
          <p:cNvSpPr>
            <a:spLocks noGrp="1"/>
          </p:cNvSpPr>
          <p:nvPr>
            <p:ph type="body" sz="quarter" idx="12"/>
          </p:nvPr>
        </p:nvSpPr>
        <p:spPr/>
        <p:txBody>
          <a:bodyPr/>
          <a:lstStyle/>
          <a:p>
            <a:endParaRPr lang="en-GB"/>
          </a:p>
        </p:txBody>
      </p:sp>
      <p:pic>
        <p:nvPicPr>
          <p:cNvPr id="4" name="Content Placeholder 3">
            <a:extLst>
              <a:ext uri="{FF2B5EF4-FFF2-40B4-BE49-F238E27FC236}">
                <a16:creationId xmlns:a16="http://schemas.microsoft.com/office/drawing/2014/main" id="{6B0E16EE-5346-40D3-8CCC-09B092BBC67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20677" y="1214140"/>
            <a:ext cx="7591541" cy="4521641"/>
          </a:xfrm>
          <a:prstGeom prst="rect">
            <a:avLst/>
          </a:prstGeom>
          <a:noFill/>
        </p:spPr>
      </p:pic>
    </p:spTree>
    <p:extLst>
      <p:ext uri="{BB962C8B-B14F-4D97-AF65-F5344CB8AC3E}">
        <p14:creationId xmlns:p14="http://schemas.microsoft.com/office/powerpoint/2010/main" val="90011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our workforce feel</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826" y="1280161"/>
            <a:ext cx="8393537" cy="482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825" y="1280161"/>
            <a:ext cx="8451048" cy="482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6637" y="1173299"/>
            <a:ext cx="8451048" cy="473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28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fade">
                                      <p:cBhvr>
                                        <p:cTn id="1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TRIVE NEW">
      <a:dk1>
        <a:srgbClr val="263038"/>
      </a:dk1>
      <a:lt1>
        <a:srgbClr val="FFFFFF"/>
      </a:lt1>
      <a:dk2>
        <a:srgbClr val="465C6C"/>
      </a:dk2>
      <a:lt2>
        <a:srgbClr val="F0F7FA"/>
      </a:lt2>
      <a:accent1>
        <a:srgbClr val="005EDF"/>
      </a:accent1>
      <a:accent2>
        <a:srgbClr val="113689"/>
      </a:accent2>
      <a:accent3>
        <a:srgbClr val="0CD1FE"/>
      </a:accent3>
      <a:accent4>
        <a:srgbClr val="66C733"/>
      </a:accent4>
      <a:accent5>
        <a:srgbClr val="E4029B"/>
      </a:accent5>
      <a:accent6>
        <a:srgbClr val="D3EFFB"/>
      </a:accent6>
      <a:hlink>
        <a:srgbClr val="2C4CFF"/>
      </a:hlink>
      <a:folHlink>
        <a:srgbClr val="31D3FF"/>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EDA2679408A3429E563B29FAB0C2A8" ma:contentTypeVersion="8" ma:contentTypeDescription="Create a new document." ma:contentTypeScope="" ma:versionID="92fe3d117f7d3c9a775bd2b53286f9d0">
  <xsd:schema xmlns:xsd="http://www.w3.org/2001/XMLSchema" xmlns:xs="http://www.w3.org/2001/XMLSchema" xmlns:p="http://schemas.microsoft.com/office/2006/metadata/properties" xmlns:ns3="b2bebb5d-9a8c-409a-a241-e47833d64ad8" xmlns:ns4="9a6daea7-cff2-4572-83c0-ce9963e627f0" targetNamespace="http://schemas.microsoft.com/office/2006/metadata/properties" ma:root="true" ma:fieldsID="0ccee3a8a4cda149924f2d4bae5b4057" ns3:_="" ns4:_="">
    <xsd:import namespace="b2bebb5d-9a8c-409a-a241-e47833d64ad8"/>
    <xsd:import namespace="9a6daea7-cff2-4572-83c0-ce9963e627f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bebb5d-9a8c-409a-a241-e47833d64ad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6daea7-cff2-4572-83c0-ce9963e627f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F20FA3-1DCC-4F6F-A4C4-DA0666DC447A}">
  <ds:schemaRefs>
    <ds:schemaRef ds:uri="http://schemas.microsoft.com/sharepoint/v3/contenttype/forms"/>
  </ds:schemaRefs>
</ds:datastoreItem>
</file>

<file path=customXml/itemProps2.xml><?xml version="1.0" encoding="utf-8"?>
<ds:datastoreItem xmlns:ds="http://schemas.openxmlformats.org/officeDocument/2006/customXml" ds:itemID="{6C93F399-F609-477C-AAD8-0B19D7B427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bebb5d-9a8c-409a-a241-e47833d64ad8"/>
    <ds:schemaRef ds:uri="9a6daea7-cff2-4572-83c0-ce9963e627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3FFD22-A933-4A49-A0E6-85D388FB2BF1}">
  <ds:schemaRefs>
    <ds:schemaRef ds:uri="http://purl.org/dc/dcmitype/"/>
    <ds:schemaRef ds:uri="http://schemas.microsoft.com/office/2006/metadata/properties"/>
    <ds:schemaRef ds:uri="http://purl.org/dc/terms/"/>
    <ds:schemaRef ds:uri="http://schemas.microsoft.com/office/infopath/2007/PartnerControls"/>
    <ds:schemaRef ds:uri="9a6daea7-cff2-4572-83c0-ce9963e627f0"/>
    <ds:schemaRef ds:uri="http://schemas.microsoft.com/office/2006/documentManagement/types"/>
    <ds:schemaRef ds:uri="http://purl.org/dc/elements/1.1/"/>
    <ds:schemaRef ds:uri="http://schemas.openxmlformats.org/package/2006/metadata/core-properties"/>
    <ds:schemaRef ds:uri="b2bebb5d-9a8c-409a-a241-e47833d64ad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1212</TotalTime>
  <Words>810</Words>
  <Application>Microsoft Office PowerPoint</Application>
  <PresentationFormat>Widescreen</PresentationFormat>
  <Paragraphs>122</Paragraphs>
  <Slides>28</Slides>
  <Notes>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Cambria Math</vt:lpstr>
      <vt:lpstr>Gill Sans MT</vt:lpstr>
      <vt:lpstr>Segoe UI</vt:lpstr>
      <vt:lpstr>Symbol</vt:lpstr>
      <vt:lpstr>Tahoma</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our workforce feel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Neil (SOUTH TEES HOSPITALS NHS FOUNDATION TRUST)</dc:creator>
  <cp:lastModifiedBy>ESPANA, Crisanto (SOUTH TEES HOSPITALS NHS FOUNDATION TRUST)</cp:lastModifiedBy>
  <cp:revision>12</cp:revision>
  <dcterms:created xsi:type="dcterms:W3CDTF">2022-02-27T10:21:27Z</dcterms:created>
  <dcterms:modified xsi:type="dcterms:W3CDTF">2022-05-31T09:44:48Z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0x010100A0EDA2679408A3429E563B29FAB0C2A8</vt:lpwstr>
  </property>
</Properties>
</file>