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9" r:id="rId4"/>
    <p:sldMasterId id="2147483701" r:id="rId5"/>
  </p:sldMasterIdLst>
  <p:notesMasterIdLst>
    <p:notesMasterId r:id="rId44"/>
  </p:notesMasterIdLst>
  <p:sldIdLst>
    <p:sldId id="339" r:id="rId6"/>
    <p:sldId id="728" r:id="rId7"/>
    <p:sldId id="283" r:id="rId8"/>
    <p:sldId id="293" r:id="rId9"/>
    <p:sldId id="319" r:id="rId10"/>
    <p:sldId id="290" r:id="rId11"/>
    <p:sldId id="257" r:id="rId12"/>
    <p:sldId id="295" r:id="rId13"/>
    <p:sldId id="729" r:id="rId14"/>
    <p:sldId id="315" r:id="rId15"/>
    <p:sldId id="316" r:id="rId16"/>
    <p:sldId id="317" r:id="rId17"/>
    <p:sldId id="314" r:id="rId18"/>
    <p:sldId id="329" r:id="rId19"/>
    <p:sldId id="320" r:id="rId20"/>
    <p:sldId id="330" r:id="rId21"/>
    <p:sldId id="331" r:id="rId22"/>
    <p:sldId id="332" r:id="rId23"/>
    <p:sldId id="333" r:id="rId24"/>
    <p:sldId id="334" r:id="rId25"/>
    <p:sldId id="325" r:id="rId26"/>
    <p:sldId id="1161" r:id="rId27"/>
    <p:sldId id="335" r:id="rId28"/>
    <p:sldId id="300" r:id="rId29"/>
    <p:sldId id="284" r:id="rId30"/>
    <p:sldId id="310" r:id="rId31"/>
    <p:sldId id="312" r:id="rId32"/>
    <p:sldId id="313" r:id="rId33"/>
    <p:sldId id="1155" r:id="rId34"/>
    <p:sldId id="1159" r:id="rId35"/>
    <p:sldId id="1156" r:id="rId36"/>
    <p:sldId id="321" r:id="rId37"/>
    <p:sldId id="322" r:id="rId38"/>
    <p:sldId id="323" r:id="rId39"/>
    <p:sldId id="324" r:id="rId40"/>
    <p:sldId id="1162" r:id="rId41"/>
    <p:sldId id="404" r:id="rId42"/>
    <p:sldId id="279"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1551" autoAdjust="0"/>
  </p:normalViewPr>
  <p:slideViewPr>
    <p:cSldViewPr snapToGrid="0">
      <p:cViewPr varScale="1">
        <p:scale>
          <a:sx n="93" d="100"/>
          <a:sy n="93"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69BBD-85F7-4510-AE88-A201417249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GB"/>
        </a:p>
      </dgm:t>
    </dgm:pt>
    <dgm:pt modelId="{BFCCCB09-877D-491A-AF7F-D314AC56FE98}">
      <dgm:prSet custT="1"/>
      <dgm:spPr/>
      <dgm:t>
        <a:bodyPr/>
        <a:lstStyle/>
        <a:p>
          <a:pPr>
            <a:lnSpc>
              <a:spcPct val="100000"/>
            </a:lnSpc>
          </a:pPr>
          <a:r>
            <a:rPr lang="en-GB" sz="1600" b="1" dirty="0"/>
            <a:t>enables people with cancer to prepare for treatment through promoting healthy behaviours and through individualised needs-based prescribing of exercise, nutrition and psychological interventions. </a:t>
          </a:r>
        </a:p>
      </dgm:t>
    </dgm:pt>
    <dgm:pt modelId="{BF49C7FC-A921-4E85-815C-ABE1A4C34AD3}" type="parTrans" cxnId="{F792DC1A-89EA-4159-B486-4B256EF449A4}">
      <dgm:prSet/>
      <dgm:spPr/>
      <dgm:t>
        <a:bodyPr/>
        <a:lstStyle/>
        <a:p>
          <a:endParaRPr lang="en-GB"/>
        </a:p>
      </dgm:t>
    </dgm:pt>
    <dgm:pt modelId="{3F22C66D-5184-4484-9F97-231D42686E6C}" type="sibTrans" cxnId="{F792DC1A-89EA-4159-B486-4B256EF449A4}">
      <dgm:prSet/>
      <dgm:spPr/>
      <dgm:t>
        <a:bodyPr/>
        <a:lstStyle/>
        <a:p>
          <a:endParaRPr lang="en-GB"/>
        </a:p>
      </dgm:t>
    </dgm:pt>
    <dgm:pt modelId="{8276E5C3-C1FC-4823-8C7C-404B317E6518}">
      <dgm:prSet custT="1"/>
      <dgm:spPr/>
      <dgm:t>
        <a:bodyPr/>
        <a:lstStyle/>
        <a:p>
          <a:pPr>
            <a:lnSpc>
              <a:spcPct val="100000"/>
            </a:lnSpc>
          </a:pPr>
          <a:r>
            <a:rPr lang="en-GB" sz="1600" b="1" dirty="0"/>
            <a:t>is part of a continuum to rehabilitation</a:t>
          </a:r>
          <a:r>
            <a:rPr lang="en-GB" sz="1600" dirty="0"/>
            <a:t>. </a:t>
          </a:r>
        </a:p>
      </dgm:t>
    </dgm:pt>
    <dgm:pt modelId="{6FF03FE6-37CF-4EB8-B756-1B7CA01F767B}" type="parTrans" cxnId="{244D599B-41F6-43DF-8A9D-0D9D331CB861}">
      <dgm:prSet/>
      <dgm:spPr/>
      <dgm:t>
        <a:bodyPr/>
        <a:lstStyle/>
        <a:p>
          <a:endParaRPr lang="en-GB"/>
        </a:p>
      </dgm:t>
    </dgm:pt>
    <dgm:pt modelId="{21770C15-38B9-4B04-9D44-130A3BAAFB0D}" type="sibTrans" cxnId="{244D599B-41F6-43DF-8A9D-0D9D331CB861}">
      <dgm:prSet/>
      <dgm:spPr/>
      <dgm:t>
        <a:bodyPr/>
        <a:lstStyle/>
        <a:p>
          <a:endParaRPr lang="en-GB"/>
        </a:p>
      </dgm:t>
    </dgm:pt>
    <dgm:pt modelId="{1C56E23C-3828-444E-9967-D945B4029DB2}">
      <dgm:prSet custT="1"/>
      <dgm:spPr/>
      <dgm:t>
        <a:bodyPr/>
        <a:lstStyle/>
        <a:p>
          <a:pPr>
            <a:lnSpc>
              <a:spcPct val="100000"/>
            </a:lnSpc>
          </a:pPr>
          <a:r>
            <a:rPr lang="en-GB" sz="1600" b="1" dirty="0"/>
            <a:t>benefits can be seen in as little as 2 weeks. </a:t>
          </a:r>
          <a:endParaRPr lang="en-GB" sz="1600" dirty="0"/>
        </a:p>
      </dgm:t>
    </dgm:pt>
    <dgm:pt modelId="{A9D07B90-D4FF-44A2-9495-66B256A8F815}" type="parTrans" cxnId="{38F2BD6B-0BE4-4844-A68D-6D1DEF389AF9}">
      <dgm:prSet/>
      <dgm:spPr/>
      <dgm:t>
        <a:bodyPr/>
        <a:lstStyle/>
        <a:p>
          <a:endParaRPr lang="en-GB"/>
        </a:p>
      </dgm:t>
    </dgm:pt>
    <dgm:pt modelId="{705E6CB3-2477-4CBF-81AE-9938500B1005}" type="sibTrans" cxnId="{38F2BD6B-0BE4-4844-A68D-6D1DEF389AF9}">
      <dgm:prSet/>
      <dgm:spPr/>
      <dgm:t>
        <a:bodyPr/>
        <a:lstStyle/>
        <a:p>
          <a:endParaRPr lang="en-GB"/>
        </a:p>
      </dgm:t>
    </dgm:pt>
    <dgm:pt modelId="{92A840ED-E997-4495-85FD-B2E5DB84E982}">
      <dgm:prSet custT="1"/>
      <dgm:spPr/>
      <dgm:t>
        <a:bodyPr/>
        <a:lstStyle/>
        <a:p>
          <a:pPr>
            <a:lnSpc>
              <a:spcPct val="100000"/>
            </a:lnSpc>
          </a:pPr>
          <a:r>
            <a:rPr lang="en-GB" sz="1600" b="1" dirty="0"/>
            <a:t>empowers people with cancer to enhance their own physical and mental health and well-being and thereby supports them to live life as fully as they can. </a:t>
          </a:r>
        </a:p>
      </dgm:t>
    </dgm:pt>
    <dgm:pt modelId="{CFB8C666-E6A0-48FB-BA72-7FA25E02FD00}" type="parTrans" cxnId="{A82BB8CD-08F7-41F7-AF98-F406C9BC39C8}">
      <dgm:prSet/>
      <dgm:spPr/>
      <dgm:t>
        <a:bodyPr/>
        <a:lstStyle/>
        <a:p>
          <a:endParaRPr lang="en-GB"/>
        </a:p>
      </dgm:t>
    </dgm:pt>
    <dgm:pt modelId="{B6E12386-68E7-4BBB-806C-AE659C34C54A}" type="sibTrans" cxnId="{A82BB8CD-08F7-41F7-AF98-F406C9BC39C8}">
      <dgm:prSet/>
      <dgm:spPr/>
      <dgm:t>
        <a:bodyPr/>
        <a:lstStyle/>
        <a:p>
          <a:endParaRPr lang="en-GB"/>
        </a:p>
      </dgm:t>
    </dgm:pt>
    <dgm:pt modelId="{C71F75B0-3CDF-4A0B-8349-1465A0FE38BC}" type="pres">
      <dgm:prSet presAssocID="{36969BBD-85F7-4510-AE88-A20141724921}" presName="root" presStyleCnt="0">
        <dgm:presLayoutVars>
          <dgm:dir/>
          <dgm:resizeHandles val="exact"/>
        </dgm:presLayoutVars>
      </dgm:prSet>
      <dgm:spPr/>
    </dgm:pt>
    <dgm:pt modelId="{D731C3B7-5103-4168-9606-5599DA9AF4EA}" type="pres">
      <dgm:prSet presAssocID="{92A840ED-E997-4495-85FD-B2E5DB84E982}" presName="compNode" presStyleCnt="0"/>
      <dgm:spPr/>
    </dgm:pt>
    <dgm:pt modelId="{4E262E92-DDC0-40CB-9711-27C707E50671}" type="pres">
      <dgm:prSet presAssocID="{92A840ED-E997-4495-85FD-B2E5DB84E982}" presName="bgRect" presStyleLbl="bgShp" presStyleIdx="0" presStyleCnt="4"/>
      <dgm:spPr/>
    </dgm:pt>
    <dgm:pt modelId="{095337EF-1DC4-484A-9B0F-CDEB82EA92CB}" type="pres">
      <dgm:prSet presAssocID="{92A840ED-E997-4495-85FD-B2E5DB84E98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C3355231-6A4F-45DC-91AC-6B13658BD648}" type="pres">
      <dgm:prSet presAssocID="{92A840ED-E997-4495-85FD-B2E5DB84E982}" presName="spaceRect" presStyleCnt="0"/>
      <dgm:spPr/>
    </dgm:pt>
    <dgm:pt modelId="{CE8D2670-4028-445A-B71F-2289FD756877}" type="pres">
      <dgm:prSet presAssocID="{92A840ED-E997-4495-85FD-B2E5DB84E982}" presName="parTx" presStyleLbl="revTx" presStyleIdx="0" presStyleCnt="4">
        <dgm:presLayoutVars>
          <dgm:chMax val="0"/>
          <dgm:chPref val="0"/>
        </dgm:presLayoutVars>
      </dgm:prSet>
      <dgm:spPr/>
    </dgm:pt>
    <dgm:pt modelId="{CE6E7A6E-3904-4728-8386-2F2FEB054CE9}" type="pres">
      <dgm:prSet presAssocID="{B6E12386-68E7-4BBB-806C-AE659C34C54A}" presName="sibTrans" presStyleCnt="0"/>
      <dgm:spPr/>
    </dgm:pt>
    <dgm:pt modelId="{8E6BC342-E49B-4ACB-B787-05F65E755220}" type="pres">
      <dgm:prSet presAssocID="{1C56E23C-3828-444E-9967-D945B4029DB2}" presName="compNode" presStyleCnt="0"/>
      <dgm:spPr/>
    </dgm:pt>
    <dgm:pt modelId="{B2C51E9F-F587-432F-AB1D-7736A872D86A}" type="pres">
      <dgm:prSet presAssocID="{1C56E23C-3828-444E-9967-D945B4029DB2}" presName="bgRect" presStyleLbl="bgShp" presStyleIdx="1" presStyleCnt="4" custLinFactNeighborX="439" custLinFactNeighborY="-680"/>
      <dgm:spPr/>
    </dgm:pt>
    <dgm:pt modelId="{C4151318-C043-4AF9-AB7D-C03D36CB42FA}" type="pres">
      <dgm:prSet presAssocID="{1C56E23C-3828-444E-9967-D945B4029D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23CC7ECA-B29C-4223-B6A4-44963CEE1FBD}" type="pres">
      <dgm:prSet presAssocID="{1C56E23C-3828-444E-9967-D945B4029DB2}" presName="spaceRect" presStyleCnt="0"/>
      <dgm:spPr/>
    </dgm:pt>
    <dgm:pt modelId="{0CDABF7E-6A74-4799-80CC-0846A84CCBCB}" type="pres">
      <dgm:prSet presAssocID="{1C56E23C-3828-444E-9967-D945B4029DB2}" presName="parTx" presStyleLbl="revTx" presStyleIdx="1" presStyleCnt="4">
        <dgm:presLayoutVars>
          <dgm:chMax val="0"/>
          <dgm:chPref val="0"/>
        </dgm:presLayoutVars>
      </dgm:prSet>
      <dgm:spPr/>
    </dgm:pt>
    <dgm:pt modelId="{DB3655EB-CF43-4FDE-B2D0-1B33073A5E25}" type="pres">
      <dgm:prSet presAssocID="{705E6CB3-2477-4CBF-81AE-9938500B1005}" presName="sibTrans" presStyleCnt="0"/>
      <dgm:spPr/>
    </dgm:pt>
    <dgm:pt modelId="{83446CF0-263B-4AF2-B9EB-1D1BF08FFB8E}" type="pres">
      <dgm:prSet presAssocID="{8276E5C3-C1FC-4823-8C7C-404B317E6518}" presName="compNode" presStyleCnt="0"/>
      <dgm:spPr/>
    </dgm:pt>
    <dgm:pt modelId="{E85F3209-A54B-4269-8FB3-E7DE4C6A0B27}" type="pres">
      <dgm:prSet presAssocID="{8276E5C3-C1FC-4823-8C7C-404B317E6518}" presName="bgRect" presStyleLbl="bgShp" presStyleIdx="2" presStyleCnt="4"/>
      <dgm:spPr/>
    </dgm:pt>
    <dgm:pt modelId="{B80AB964-2755-437C-9F2E-B2932B603214}" type="pres">
      <dgm:prSet presAssocID="{8276E5C3-C1FC-4823-8C7C-404B317E65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87C0F692-A00F-4D4C-9860-33B7FE920901}" type="pres">
      <dgm:prSet presAssocID="{8276E5C3-C1FC-4823-8C7C-404B317E6518}" presName="spaceRect" presStyleCnt="0"/>
      <dgm:spPr/>
    </dgm:pt>
    <dgm:pt modelId="{A0693DA9-C108-436C-BE99-9988C6A9B011}" type="pres">
      <dgm:prSet presAssocID="{8276E5C3-C1FC-4823-8C7C-404B317E6518}" presName="parTx" presStyleLbl="revTx" presStyleIdx="2" presStyleCnt="4">
        <dgm:presLayoutVars>
          <dgm:chMax val="0"/>
          <dgm:chPref val="0"/>
        </dgm:presLayoutVars>
      </dgm:prSet>
      <dgm:spPr/>
    </dgm:pt>
    <dgm:pt modelId="{2AB9C5B4-73D6-44CA-BED3-B5C7B9D156C4}" type="pres">
      <dgm:prSet presAssocID="{21770C15-38B9-4B04-9D44-130A3BAAFB0D}" presName="sibTrans" presStyleCnt="0"/>
      <dgm:spPr/>
    </dgm:pt>
    <dgm:pt modelId="{89EA07B0-6CDB-4BAD-BA12-5E14E3F36FDC}" type="pres">
      <dgm:prSet presAssocID="{BFCCCB09-877D-491A-AF7F-D314AC56FE98}" presName="compNode" presStyleCnt="0"/>
      <dgm:spPr/>
    </dgm:pt>
    <dgm:pt modelId="{19880618-0428-4F2F-AE24-CD7784CB82DD}" type="pres">
      <dgm:prSet presAssocID="{BFCCCB09-877D-491A-AF7F-D314AC56FE98}" presName="bgRect" presStyleLbl="bgShp" presStyleIdx="3" presStyleCnt="4"/>
      <dgm:spPr/>
    </dgm:pt>
    <dgm:pt modelId="{DB1499A6-0EAE-4177-8CD9-31E1FD6B4FC3}" type="pres">
      <dgm:prSet presAssocID="{BFCCCB09-877D-491A-AF7F-D314AC56FE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212AD221-423D-4290-B2DE-A26E72387D92}" type="pres">
      <dgm:prSet presAssocID="{BFCCCB09-877D-491A-AF7F-D314AC56FE98}" presName="spaceRect" presStyleCnt="0"/>
      <dgm:spPr/>
    </dgm:pt>
    <dgm:pt modelId="{3D137FF3-A5E3-4171-B783-D2D2AED88B85}" type="pres">
      <dgm:prSet presAssocID="{BFCCCB09-877D-491A-AF7F-D314AC56FE98}" presName="parTx" presStyleLbl="revTx" presStyleIdx="3" presStyleCnt="4" custScaleX="102359">
        <dgm:presLayoutVars>
          <dgm:chMax val="0"/>
          <dgm:chPref val="0"/>
        </dgm:presLayoutVars>
      </dgm:prSet>
      <dgm:spPr/>
    </dgm:pt>
  </dgm:ptLst>
  <dgm:cxnLst>
    <dgm:cxn modelId="{F792DC1A-89EA-4159-B486-4B256EF449A4}" srcId="{36969BBD-85F7-4510-AE88-A20141724921}" destId="{BFCCCB09-877D-491A-AF7F-D314AC56FE98}" srcOrd="3" destOrd="0" parTransId="{BF49C7FC-A921-4E85-815C-ABE1A4C34AD3}" sibTransId="{3F22C66D-5184-4484-9F97-231D42686E6C}"/>
    <dgm:cxn modelId="{00809A2F-EB96-48DB-AA0A-A1A9FCF09FD6}" type="presOf" srcId="{BFCCCB09-877D-491A-AF7F-D314AC56FE98}" destId="{3D137FF3-A5E3-4171-B783-D2D2AED88B85}" srcOrd="0" destOrd="0" presId="urn:microsoft.com/office/officeart/2018/2/layout/IconVerticalSolidList"/>
    <dgm:cxn modelId="{1A6CDD37-2D24-46FA-9F7D-680E053BC019}" type="presOf" srcId="{92A840ED-E997-4495-85FD-B2E5DB84E982}" destId="{CE8D2670-4028-445A-B71F-2289FD756877}" srcOrd="0" destOrd="0" presId="urn:microsoft.com/office/officeart/2018/2/layout/IconVerticalSolidList"/>
    <dgm:cxn modelId="{609FA53E-F767-4C02-9F42-9CA960FDF0CB}" type="presOf" srcId="{1C56E23C-3828-444E-9967-D945B4029DB2}" destId="{0CDABF7E-6A74-4799-80CC-0846A84CCBCB}" srcOrd="0" destOrd="0" presId="urn:microsoft.com/office/officeart/2018/2/layout/IconVerticalSolidList"/>
    <dgm:cxn modelId="{38F2BD6B-0BE4-4844-A68D-6D1DEF389AF9}" srcId="{36969BBD-85F7-4510-AE88-A20141724921}" destId="{1C56E23C-3828-444E-9967-D945B4029DB2}" srcOrd="1" destOrd="0" parTransId="{A9D07B90-D4FF-44A2-9495-66B256A8F815}" sibTransId="{705E6CB3-2477-4CBF-81AE-9938500B1005}"/>
    <dgm:cxn modelId="{A8CB5B70-C596-49C6-8E97-C0037466DAE4}" type="presOf" srcId="{8276E5C3-C1FC-4823-8C7C-404B317E6518}" destId="{A0693DA9-C108-436C-BE99-9988C6A9B011}" srcOrd="0" destOrd="0" presId="urn:microsoft.com/office/officeart/2018/2/layout/IconVerticalSolidList"/>
    <dgm:cxn modelId="{4AEED57E-6737-458E-AC7C-DBE8D74F2051}" type="presOf" srcId="{36969BBD-85F7-4510-AE88-A20141724921}" destId="{C71F75B0-3CDF-4A0B-8349-1465A0FE38BC}" srcOrd="0" destOrd="0" presId="urn:microsoft.com/office/officeart/2018/2/layout/IconVerticalSolidList"/>
    <dgm:cxn modelId="{244D599B-41F6-43DF-8A9D-0D9D331CB861}" srcId="{36969BBD-85F7-4510-AE88-A20141724921}" destId="{8276E5C3-C1FC-4823-8C7C-404B317E6518}" srcOrd="2" destOrd="0" parTransId="{6FF03FE6-37CF-4EB8-B756-1B7CA01F767B}" sibTransId="{21770C15-38B9-4B04-9D44-130A3BAAFB0D}"/>
    <dgm:cxn modelId="{A82BB8CD-08F7-41F7-AF98-F406C9BC39C8}" srcId="{36969BBD-85F7-4510-AE88-A20141724921}" destId="{92A840ED-E997-4495-85FD-B2E5DB84E982}" srcOrd="0" destOrd="0" parTransId="{CFB8C666-E6A0-48FB-BA72-7FA25E02FD00}" sibTransId="{B6E12386-68E7-4BBB-806C-AE659C34C54A}"/>
    <dgm:cxn modelId="{20F916E1-35EB-41D1-9DA5-EB4BF31BDA4C}" type="presParOf" srcId="{C71F75B0-3CDF-4A0B-8349-1465A0FE38BC}" destId="{D731C3B7-5103-4168-9606-5599DA9AF4EA}" srcOrd="0" destOrd="0" presId="urn:microsoft.com/office/officeart/2018/2/layout/IconVerticalSolidList"/>
    <dgm:cxn modelId="{DB064EC1-950A-4D29-924A-7FC813946D61}" type="presParOf" srcId="{D731C3B7-5103-4168-9606-5599DA9AF4EA}" destId="{4E262E92-DDC0-40CB-9711-27C707E50671}" srcOrd="0" destOrd="0" presId="urn:microsoft.com/office/officeart/2018/2/layout/IconVerticalSolidList"/>
    <dgm:cxn modelId="{FAFF2A9B-6C06-4F32-94E5-8A57653E1CDC}" type="presParOf" srcId="{D731C3B7-5103-4168-9606-5599DA9AF4EA}" destId="{095337EF-1DC4-484A-9B0F-CDEB82EA92CB}" srcOrd="1" destOrd="0" presId="urn:microsoft.com/office/officeart/2018/2/layout/IconVerticalSolidList"/>
    <dgm:cxn modelId="{D495302C-3C38-4614-AD83-4E875CDDB7F4}" type="presParOf" srcId="{D731C3B7-5103-4168-9606-5599DA9AF4EA}" destId="{C3355231-6A4F-45DC-91AC-6B13658BD648}" srcOrd="2" destOrd="0" presId="urn:microsoft.com/office/officeart/2018/2/layout/IconVerticalSolidList"/>
    <dgm:cxn modelId="{72EC25F8-A7B1-4931-BE05-A4D336A063D3}" type="presParOf" srcId="{D731C3B7-5103-4168-9606-5599DA9AF4EA}" destId="{CE8D2670-4028-445A-B71F-2289FD756877}" srcOrd="3" destOrd="0" presId="urn:microsoft.com/office/officeart/2018/2/layout/IconVerticalSolidList"/>
    <dgm:cxn modelId="{7E4C6EF1-8A5F-44A2-99C7-5E39E4B167CB}" type="presParOf" srcId="{C71F75B0-3CDF-4A0B-8349-1465A0FE38BC}" destId="{CE6E7A6E-3904-4728-8386-2F2FEB054CE9}" srcOrd="1" destOrd="0" presId="urn:microsoft.com/office/officeart/2018/2/layout/IconVerticalSolidList"/>
    <dgm:cxn modelId="{15321897-116B-4068-AD54-251A6E657CFE}" type="presParOf" srcId="{C71F75B0-3CDF-4A0B-8349-1465A0FE38BC}" destId="{8E6BC342-E49B-4ACB-B787-05F65E755220}" srcOrd="2" destOrd="0" presId="urn:microsoft.com/office/officeart/2018/2/layout/IconVerticalSolidList"/>
    <dgm:cxn modelId="{238B419C-B74A-4CAA-A082-51DABCD39642}" type="presParOf" srcId="{8E6BC342-E49B-4ACB-B787-05F65E755220}" destId="{B2C51E9F-F587-432F-AB1D-7736A872D86A}" srcOrd="0" destOrd="0" presId="urn:microsoft.com/office/officeart/2018/2/layout/IconVerticalSolidList"/>
    <dgm:cxn modelId="{31A179F6-5F5C-4614-9BB9-6D43E2669D76}" type="presParOf" srcId="{8E6BC342-E49B-4ACB-B787-05F65E755220}" destId="{C4151318-C043-4AF9-AB7D-C03D36CB42FA}" srcOrd="1" destOrd="0" presId="urn:microsoft.com/office/officeart/2018/2/layout/IconVerticalSolidList"/>
    <dgm:cxn modelId="{38F431F3-AD4D-4EAB-8BB3-6E9C4EB8F498}" type="presParOf" srcId="{8E6BC342-E49B-4ACB-B787-05F65E755220}" destId="{23CC7ECA-B29C-4223-B6A4-44963CEE1FBD}" srcOrd="2" destOrd="0" presId="urn:microsoft.com/office/officeart/2018/2/layout/IconVerticalSolidList"/>
    <dgm:cxn modelId="{3FF1285F-D842-4845-BB26-02A868B033F9}" type="presParOf" srcId="{8E6BC342-E49B-4ACB-B787-05F65E755220}" destId="{0CDABF7E-6A74-4799-80CC-0846A84CCBCB}" srcOrd="3" destOrd="0" presId="urn:microsoft.com/office/officeart/2018/2/layout/IconVerticalSolidList"/>
    <dgm:cxn modelId="{9B099C82-81A7-4CF1-B08E-BE965A1BD6AF}" type="presParOf" srcId="{C71F75B0-3CDF-4A0B-8349-1465A0FE38BC}" destId="{DB3655EB-CF43-4FDE-B2D0-1B33073A5E25}" srcOrd="3" destOrd="0" presId="urn:microsoft.com/office/officeart/2018/2/layout/IconVerticalSolidList"/>
    <dgm:cxn modelId="{4D768B1F-0CFF-4026-8985-30B603BBACE6}" type="presParOf" srcId="{C71F75B0-3CDF-4A0B-8349-1465A0FE38BC}" destId="{83446CF0-263B-4AF2-B9EB-1D1BF08FFB8E}" srcOrd="4" destOrd="0" presId="urn:microsoft.com/office/officeart/2018/2/layout/IconVerticalSolidList"/>
    <dgm:cxn modelId="{2E34C441-F4C1-4A9C-A3A9-EA0DCF6D370C}" type="presParOf" srcId="{83446CF0-263B-4AF2-B9EB-1D1BF08FFB8E}" destId="{E85F3209-A54B-4269-8FB3-E7DE4C6A0B27}" srcOrd="0" destOrd="0" presId="urn:microsoft.com/office/officeart/2018/2/layout/IconVerticalSolidList"/>
    <dgm:cxn modelId="{5DE2CB1B-B7E4-45C0-A860-0389E0F36D34}" type="presParOf" srcId="{83446CF0-263B-4AF2-B9EB-1D1BF08FFB8E}" destId="{B80AB964-2755-437C-9F2E-B2932B603214}" srcOrd="1" destOrd="0" presId="urn:microsoft.com/office/officeart/2018/2/layout/IconVerticalSolidList"/>
    <dgm:cxn modelId="{01379685-2B50-47C1-B4F8-6A8795073F77}" type="presParOf" srcId="{83446CF0-263B-4AF2-B9EB-1D1BF08FFB8E}" destId="{87C0F692-A00F-4D4C-9860-33B7FE920901}" srcOrd="2" destOrd="0" presId="urn:microsoft.com/office/officeart/2018/2/layout/IconVerticalSolidList"/>
    <dgm:cxn modelId="{50F075D4-B6D0-4A6A-9F93-8A9ADED100AB}" type="presParOf" srcId="{83446CF0-263B-4AF2-B9EB-1D1BF08FFB8E}" destId="{A0693DA9-C108-436C-BE99-9988C6A9B011}" srcOrd="3" destOrd="0" presId="urn:microsoft.com/office/officeart/2018/2/layout/IconVerticalSolidList"/>
    <dgm:cxn modelId="{802300CE-334C-44C6-A5E7-CD92A68AA194}" type="presParOf" srcId="{C71F75B0-3CDF-4A0B-8349-1465A0FE38BC}" destId="{2AB9C5B4-73D6-44CA-BED3-B5C7B9D156C4}" srcOrd="5" destOrd="0" presId="urn:microsoft.com/office/officeart/2018/2/layout/IconVerticalSolidList"/>
    <dgm:cxn modelId="{DCDEF050-D873-426F-A0DF-C1252B61CD93}" type="presParOf" srcId="{C71F75B0-3CDF-4A0B-8349-1465A0FE38BC}" destId="{89EA07B0-6CDB-4BAD-BA12-5E14E3F36FDC}" srcOrd="6" destOrd="0" presId="urn:microsoft.com/office/officeart/2018/2/layout/IconVerticalSolidList"/>
    <dgm:cxn modelId="{19E73188-4035-4436-82E0-1C4E01A762D9}" type="presParOf" srcId="{89EA07B0-6CDB-4BAD-BA12-5E14E3F36FDC}" destId="{19880618-0428-4F2F-AE24-CD7784CB82DD}" srcOrd="0" destOrd="0" presId="urn:microsoft.com/office/officeart/2018/2/layout/IconVerticalSolidList"/>
    <dgm:cxn modelId="{B1B2B7BC-581A-45B1-A563-D04A35E85249}" type="presParOf" srcId="{89EA07B0-6CDB-4BAD-BA12-5E14E3F36FDC}" destId="{DB1499A6-0EAE-4177-8CD9-31E1FD6B4FC3}" srcOrd="1" destOrd="0" presId="urn:microsoft.com/office/officeart/2018/2/layout/IconVerticalSolidList"/>
    <dgm:cxn modelId="{6AB978EC-6E6C-4F25-8BA2-653A2A67FC3F}" type="presParOf" srcId="{89EA07B0-6CDB-4BAD-BA12-5E14E3F36FDC}" destId="{212AD221-423D-4290-B2DE-A26E72387D92}" srcOrd="2" destOrd="0" presId="urn:microsoft.com/office/officeart/2018/2/layout/IconVerticalSolidList"/>
    <dgm:cxn modelId="{2130D992-6482-4BA6-8C45-3EE33A1C1FB2}" type="presParOf" srcId="{89EA07B0-6CDB-4BAD-BA12-5E14E3F36FDC}" destId="{3D137FF3-A5E3-4171-B783-D2D2AED88B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3DDE3E-CB45-4C46-A4D6-8BFAB61D7296}"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n-GB"/>
        </a:p>
      </dgm:t>
    </dgm:pt>
    <dgm:pt modelId="{93387E25-B9B3-4851-AEAD-8A0E16B1CC50}">
      <dgm:prSet phldrT="[Text]" custT="1"/>
      <dgm:spPr/>
      <dgm:t>
        <a:bodyPr/>
        <a:lstStyle/>
        <a:p>
          <a:r>
            <a:rPr lang="en-GB" sz="1400" b="1" dirty="0"/>
            <a:t>Cancer MDT</a:t>
          </a:r>
        </a:p>
      </dgm:t>
    </dgm:pt>
    <dgm:pt modelId="{0BA27B27-9983-4B55-89DE-2018940E94EC}" type="parTrans" cxnId="{9C55906B-EB4E-4A9B-869C-273E8AC7ACFC}">
      <dgm:prSet/>
      <dgm:spPr/>
      <dgm:t>
        <a:bodyPr/>
        <a:lstStyle/>
        <a:p>
          <a:endParaRPr lang="en-GB" sz="1400" b="1"/>
        </a:p>
      </dgm:t>
    </dgm:pt>
    <dgm:pt modelId="{669E22CB-1CC9-4BC6-961C-C83B11A079B7}" type="sibTrans" cxnId="{9C55906B-EB4E-4A9B-869C-273E8AC7ACFC}">
      <dgm:prSet/>
      <dgm:spPr/>
      <dgm:t>
        <a:bodyPr/>
        <a:lstStyle/>
        <a:p>
          <a:endParaRPr lang="en-GB" sz="1400" b="1"/>
        </a:p>
      </dgm:t>
    </dgm:pt>
    <dgm:pt modelId="{01FE515A-57B1-4DC8-9D76-041A964A39B7}">
      <dgm:prSet phldrT="[Text]" custT="1"/>
      <dgm:spPr/>
      <dgm:t>
        <a:bodyPr/>
        <a:lstStyle/>
        <a:p>
          <a:r>
            <a:rPr lang="en-GB" sz="1400" b="1" dirty="0"/>
            <a:t>Anaesthetists</a:t>
          </a:r>
        </a:p>
      </dgm:t>
    </dgm:pt>
    <dgm:pt modelId="{6DD5A4C3-9B38-4A4D-B2DF-B6846B5AE379}" type="parTrans" cxnId="{E7D69618-C835-4819-8397-8A1341CF8A24}">
      <dgm:prSet custT="1"/>
      <dgm:spPr/>
      <dgm:t>
        <a:bodyPr/>
        <a:lstStyle/>
        <a:p>
          <a:endParaRPr lang="en-GB" sz="1400" b="1" dirty="0"/>
        </a:p>
      </dgm:t>
    </dgm:pt>
    <dgm:pt modelId="{D8C1699A-05C1-4181-BCED-5639CE8AE88D}" type="sibTrans" cxnId="{E7D69618-C835-4819-8397-8A1341CF8A24}">
      <dgm:prSet/>
      <dgm:spPr/>
      <dgm:t>
        <a:bodyPr/>
        <a:lstStyle/>
        <a:p>
          <a:endParaRPr lang="en-GB" sz="1400" b="1"/>
        </a:p>
      </dgm:t>
    </dgm:pt>
    <dgm:pt modelId="{7912A111-4884-4EC9-BD68-6BB2C1943EEC}">
      <dgm:prSet phldrT="[Text]" custT="1"/>
      <dgm:spPr/>
      <dgm:t>
        <a:bodyPr/>
        <a:lstStyle/>
        <a:p>
          <a:r>
            <a:rPr lang="en-GB" sz="1400" b="1" dirty="0"/>
            <a:t>Exercise physiologists</a:t>
          </a:r>
        </a:p>
      </dgm:t>
    </dgm:pt>
    <dgm:pt modelId="{E9E36CFF-6764-48A7-B14A-4CB568CFEBB8}" type="parTrans" cxnId="{14D72416-F6C8-44F9-9848-35734957E8C5}">
      <dgm:prSet custT="1"/>
      <dgm:spPr/>
      <dgm:t>
        <a:bodyPr/>
        <a:lstStyle/>
        <a:p>
          <a:endParaRPr lang="en-GB" sz="1400" b="1" dirty="0"/>
        </a:p>
      </dgm:t>
    </dgm:pt>
    <dgm:pt modelId="{13DA0749-8427-4FF8-963A-613B34542C90}" type="sibTrans" cxnId="{14D72416-F6C8-44F9-9848-35734957E8C5}">
      <dgm:prSet/>
      <dgm:spPr/>
      <dgm:t>
        <a:bodyPr/>
        <a:lstStyle/>
        <a:p>
          <a:endParaRPr lang="en-GB" sz="1400" b="1"/>
        </a:p>
      </dgm:t>
    </dgm:pt>
    <dgm:pt modelId="{FE2DBF10-8219-4831-81EC-6C67D033D0E1}">
      <dgm:prSet phldrT="[Text]" custT="1"/>
      <dgm:spPr/>
      <dgm:t>
        <a:bodyPr/>
        <a:lstStyle/>
        <a:p>
          <a:r>
            <a:rPr lang="en-GB" sz="1400" b="1" dirty="0"/>
            <a:t>Lead cancer nurses &amp; CNSs</a:t>
          </a:r>
        </a:p>
      </dgm:t>
    </dgm:pt>
    <dgm:pt modelId="{16B4C667-C8E1-49D0-ACCA-535CBFE352A0}" type="parTrans" cxnId="{2F111EA2-4986-4278-821C-0A5BC42CF318}">
      <dgm:prSet custT="1"/>
      <dgm:spPr/>
      <dgm:t>
        <a:bodyPr/>
        <a:lstStyle/>
        <a:p>
          <a:endParaRPr lang="en-GB" sz="1400" b="1" dirty="0"/>
        </a:p>
      </dgm:t>
    </dgm:pt>
    <dgm:pt modelId="{0FCC16B0-2D9C-4BB9-A593-D5CF97D91033}" type="sibTrans" cxnId="{2F111EA2-4986-4278-821C-0A5BC42CF318}">
      <dgm:prSet/>
      <dgm:spPr/>
      <dgm:t>
        <a:bodyPr/>
        <a:lstStyle/>
        <a:p>
          <a:endParaRPr lang="en-GB" sz="1400" b="1"/>
        </a:p>
      </dgm:t>
    </dgm:pt>
    <dgm:pt modelId="{597FBEA9-6F40-4B2F-83B4-1E90D66BE18B}">
      <dgm:prSet phldrT="[Text]" custT="1"/>
      <dgm:spPr/>
      <dgm:t>
        <a:bodyPr/>
        <a:lstStyle/>
        <a:p>
          <a:r>
            <a:rPr lang="en-GB" sz="1400" b="1" dirty="0"/>
            <a:t>GPs</a:t>
          </a:r>
        </a:p>
      </dgm:t>
    </dgm:pt>
    <dgm:pt modelId="{F65E3479-DB3F-4C5F-95C7-496D68DCF6CF}" type="parTrans" cxnId="{DC558ABD-7C36-4F3C-8DB2-C2B80B23CBE4}">
      <dgm:prSet custT="1"/>
      <dgm:spPr/>
      <dgm:t>
        <a:bodyPr/>
        <a:lstStyle/>
        <a:p>
          <a:endParaRPr lang="en-GB" sz="1400" b="1" dirty="0"/>
        </a:p>
      </dgm:t>
    </dgm:pt>
    <dgm:pt modelId="{65C9E068-C0A4-4CB5-A208-504520C4A5C6}" type="sibTrans" cxnId="{DC558ABD-7C36-4F3C-8DB2-C2B80B23CBE4}">
      <dgm:prSet/>
      <dgm:spPr/>
      <dgm:t>
        <a:bodyPr/>
        <a:lstStyle/>
        <a:p>
          <a:endParaRPr lang="en-GB" sz="1400" b="1"/>
        </a:p>
      </dgm:t>
    </dgm:pt>
    <dgm:pt modelId="{FC2BB3AC-085B-4461-A6C5-06C4BC6B21BC}">
      <dgm:prSet custT="1"/>
      <dgm:spPr/>
      <dgm:t>
        <a:bodyPr/>
        <a:lstStyle/>
        <a:p>
          <a:r>
            <a:rPr lang="en-GB" sz="1400" b="1" dirty="0"/>
            <a:t>Oncologists</a:t>
          </a:r>
        </a:p>
      </dgm:t>
    </dgm:pt>
    <dgm:pt modelId="{C80AE807-4504-4D8A-9E60-3D3F3D3D918E}" type="parTrans" cxnId="{82868E00-5046-4D4C-9FCD-3464632B40AD}">
      <dgm:prSet custT="1"/>
      <dgm:spPr/>
      <dgm:t>
        <a:bodyPr/>
        <a:lstStyle/>
        <a:p>
          <a:endParaRPr lang="en-GB" sz="1400" b="1" dirty="0"/>
        </a:p>
      </dgm:t>
    </dgm:pt>
    <dgm:pt modelId="{5FE33FDF-A259-4FAC-95A6-100AE5901A00}" type="sibTrans" cxnId="{82868E00-5046-4D4C-9FCD-3464632B40AD}">
      <dgm:prSet/>
      <dgm:spPr/>
      <dgm:t>
        <a:bodyPr/>
        <a:lstStyle/>
        <a:p>
          <a:endParaRPr lang="en-GB" sz="1400" b="1"/>
        </a:p>
      </dgm:t>
    </dgm:pt>
    <dgm:pt modelId="{D1048F64-F4C1-4D36-A8EE-5F59B95DBDF4}">
      <dgm:prSet custT="1"/>
      <dgm:spPr/>
      <dgm:t>
        <a:bodyPr/>
        <a:lstStyle/>
        <a:p>
          <a:r>
            <a:rPr lang="en-GB" sz="1400" b="1" dirty="0"/>
            <a:t>Physicians</a:t>
          </a:r>
        </a:p>
      </dgm:t>
    </dgm:pt>
    <dgm:pt modelId="{55266F7D-B21B-4561-8E18-6471F431DC22}" type="parTrans" cxnId="{06FF52DD-2A5A-4930-AF1A-E35E6DAC62D0}">
      <dgm:prSet custT="1"/>
      <dgm:spPr/>
      <dgm:t>
        <a:bodyPr/>
        <a:lstStyle/>
        <a:p>
          <a:endParaRPr lang="en-GB" sz="1400" b="1" dirty="0"/>
        </a:p>
      </dgm:t>
    </dgm:pt>
    <dgm:pt modelId="{0492729A-0773-4EA2-A729-F7EBD409D597}" type="sibTrans" cxnId="{06FF52DD-2A5A-4930-AF1A-E35E6DAC62D0}">
      <dgm:prSet/>
      <dgm:spPr/>
      <dgm:t>
        <a:bodyPr/>
        <a:lstStyle/>
        <a:p>
          <a:endParaRPr lang="en-GB" sz="1400" b="1"/>
        </a:p>
      </dgm:t>
    </dgm:pt>
    <dgm:pt modelId="{A9F0FEA6-CEE3-45B6-9DE8-71D824F43397}">
      <dgm:prSet custT="1"/>
      <dgm:spPr/>
      <dgm:t>
        <a:bodyPr/>
        <a:lstStyle/>
        <a:p>
          <a:r>
            <a:rPr lang="en-GB" sz="1400" b="1" dirty="0"/>
            <a:t>Public health teams</a:t>
          </a:r>
        </a:p>
      </dgm:t>
    </dgm:pt>
    <dgm:pt modelId="{F33FD4D2-D5AF-498E-9342-054476FD9791}" type="parTrans" cxnId="{9EE5B1CE-947F-4C85-BFD1-BD9FB091C835}">
      <dgm:prSet custT="1"/>
      <dgm:spPr/>
      <dgm:t>
        <a:bodyPr/>
        <a:lstStyle/>
        <a:p>
          <a:endParaRPr lang="en-GB" sz="1400" b="1" dirty="0"/>
        </a:p>
      </dgm:t>
    </dgm:pt>
    <dgm:pt modelId="{9CBEE51D-E72A-4A1F-9C92-A0C1839C196E}" type="sibTrans" cxnId="{9EE5B1CE-947F-4C85-BFD1-BD9FB091C835}">
      <dgm:prSet/>
      <dgm:spPr/>
      <dgm:t>
        <a:bodyPr/>
        <a:lstStyle/>
        <a:p>
          <a:endParaRPr lang="en-GB" sz="1400" b="1"/>
        </a:p>
      </dgm:t>
    </dgm:pt>
    <dgm:pt modelId="{0BFB315E-923C-4875-BF60-3CA477A427EA}">
      <dgm:prSet custT="1"/>
      <dgm:spPr/>
      <dgm:t>
        <a:bodyPr/>
        <a:lstStyle/>
        <a:p>
          <a:r>
            <a:rPr lang="en-GB" sz="1400" b="1" dirty="0"/>
            <a:t>Psychologists</a:t>
          </a:r>
        </a:p>
      </dgm:t>
    </dgm:pt>
    <dgm:pt modelId="{EE3F795A-1CA7-4CB0-A6E1-5DAE92AFE3D7}" type="parTrans" cxnId="{0CFC4FC9-1E3F-4781-AADC-7E50992A8F99}">
      <dgm:prSet custT="1"/>
      <dgm:spPr/>
      <dgm:t>
        <a:bodyPr/>
        <a:lstStyle/>
        <a:p>
          <a:endParaRPr lang="en-GB" sz="1400" b="1" dirty="0"/>
        </a:p>
      </dgm:t>
    </dgm:pt>
    <dgm:pt modelId="{8DB5E892-986C-4C06-8566-A51AB935973D}" type="sibTrans" cxnId="{0CFC4FC9-1E3F-4781-AADC-7E50992A8F99}">
      <dgm:prSet/>
      <dgm:spPr/>
      <dgm:t>
        <a:bodyPr/>
        <a:lstStyle/>
        <a:p>
          <a:endParaRPr lang="en-GB" sz="1400" b="1"/>
        </a:p>
      </dgm:t>
    </dgm:pt>
    <dgm:pt modelId="{1095D6BB-B53C-4828-A86A-322EE2AB0B40}">
      <dgm:prSet custT="1"/>
      <dgm:spPr/>
      <dgm:t>
        <a:bodyPr/>
        <a:lstStyle/>
        <a:p>
          <a:r>
            <a:rPr lang="en-GB" sz="1400" b="1" dirty="0"/>
            <a:t>Support workers</a:t>
          </a:r>
        </a:p>
      </dgm:t>
    </dgm:pt>
    <dgm:pt modelId="{0CDAE1AE-986E-4A64-B3D6-3B1E3C9AD484}" type="parTrans" cxnId="{06D48C9A-0A73-4402-A3E3-53E2EF66E8EE}">
      <dgm:prSet custT="1"/>
      <dgm:spPr/>
      <dgm:t>
        <a:bodyPr/>
        <a:lstStyle/>
        <a:p>
          <a:endParaRPr lang="en-GB" sz="1400" b="1" dirty="0"/>
        </a:p>
      </dgm:t>
    </dgm:pt>
    <dgm:pt modelId="{8A2E2EF3-B32F-41AA-A328-B338E6A69E46}" type="sibTrans" cxnId="{06D48C9A-0A73-4402-A3E3-53E2EF66E8EE}">
      <dgm:prSet/>
      <dgm:spPr/>
      <dgm:t>
        <a:bodyPr/>
        <a:lstStyle/>
        <a:p>
          <a:endParaRPr lang="en-GB" sz="1400" b="1"/>
        </a:p>
      </dgm:t>
    </dgm:pt>
    <dgm:pt modelId="{D78F2049-9BDB-4D98-9012-69AAA6916700}">
      <dgm:prSet custT="1"/>
      <dgm:spPr/>
      <dgm:t>
        <a:bodyPr/>
        <a:lstStyle/>
        <a:p>
          <a:r>
            <a:rPr lang="en-GB" sz="1400" b="1" dirty="0"/>
            <a:t>Surgeons</a:t>
          </a:r>
        </a:p>
      </dgm:t>
    </dgm:pt>
    <dgm:pt modelId="{F903C24E-C8D6-40E9-9A92-8F01B6BE2115}" type="parTrans" cxnId="{15C9C00F-7471-4901-AFE8-183D9E7ED97F}">
      <dgm:prSet custT="1"/>
      <dgm:spPr/>
      <dgm:t>
        <a:bodyPr/>
        <a:lstStyle/>
        <a:p>
          <a:endParaRPr lang="en-GB" sz="1400" b="1" dirty="0"/>
        </a:p>
      </dgm:t>
    </dgm:pt>
    <dgm:pt modelId="{DBC450C9-2450-406F-9CC4-467A6232FD6D}" type="sibTrans" cxnId="{15C9C00F-7471-4901-AFE8-183D9E7ED97F}">
      <dgm:prSet/>
      <dgm:spPr/>
      <dgm:t>
        <a:bodyPr/>
        <a:lstStyle/>
        <a:p>
          <a:endParaRPr lang="en-GB" sz="1400" b="1"/>
        </a:p>
      </dgm:t>
    </dgm:pt>
    <dgm:pt modelId="{464303F9-C67C-416F-8BB4-CF7CCA80DF0D}">
      <dgm:prSet custT="1"/>
      <dgm:spPr/>
      <dgm:t>
        <a:bodyPr/>
        <a:lstStyle/>
        <a:p>
          <a:r>
            <a:rPr lang="en-GB" sz="1400" b="1" dirty="0"/>
            <a:t>AHPS</a:t>
          </a:r>
        </a:p>
      </dgm:t>
    </dgm:pt>
    <dgm:pt modelId="{14EA25C6-ADE8-412B-9255-1D16A3CD69E4}" type="parTrans" cxnId="{9B188881-9155-4AFD-9E9A-5E9659C52236}">
      <dgm:prSet custT="1"/>
      <dgm:spPr/>
      <dgm:t>
        <a:bodyPr/>
        <a:lstStyle/>
        <a:p>
          <a:endParaRPr lang="en-GB" sz="1400" b="1" dirty="0"/>
        </a:p>
      </dgm:t>
    </dgm:pt>
    <dgm:pt modelId="{A39EE836-DDD5-4B53-8CD0-3C9D28AA09FF}" type="sibTrans" cxnId="{9B188881-9155-4AFD-9E9A-5E9659C52236}">
      <dgm:prSet/>
      <dgm:spPr/>
      <dgm:t>
        <a:bodyPr/>
        <a:lstStyle/>
        <a:p>
          <a:endParaRPr lang="en-GB" sz="1400" b="1"/>
        </a:p>
      </dgm:t>
    </dgm:pt>
    <dgm:pt modelId="{E09AE0E6-83FD-4F6D-BF0C-C032F031FDF5}">
      <dgm:prSet custT="1"/>
      <dgm:spPr/>
      <dgm:t>
        <a:bodyPr/>
        <a:lstStyle/>
        <a:p>
          <a:r>
            <a:rPr lang="en-GB" sz="1400" b="1" dirty="0"/>
            <a:t>Fitness instructors</a:t>
          </a:r>
        </a:p>
      </dgm:t>
    </dgm:pt>
    <dgm:pt modelId="{90A07A46-E6DB-47F1-84D5-0F057819E66C}" type="parTrans" cxnId="{20F50A2E-8D06-4CB7-A9A2-6EA75F9E68A8}">
      <dgm:prSet/>
      <dgm:spPr/>
      <dgm:t>
        <a:bodyPr/>
        <a:lstStyle/>
        <a:p>
          <a:endParaRPr lang="en-GB" dirty="0"/>
        </a:p>
      </dgm:t>
    </dgm:pt>
    <dgm:pt modelId="{09A410C7-838B-402A-9360-BBA790B8A43C}" type="sibTrans" cxnId="{20F50A2E-8D06-4CB7-A9A2-6EA75F9E68A8}">
      <dgm:prSet/>
      <dgm:spPr/>
      <dgm:t>
        <a:bodyPr/>
        <a:lstStyle/>
        <a:p>
          <a:endParaRPr lang="en-GB"/>
        </a:p>
      </dgm:t>
    </dgm:pt>
    <dgm:pt modelId="{CCC1B283-097C-471C-BEAB-19CA6FFDF38D}" type="pres">
      <dgm:prSet presAssocID="{BE3DDE3E-CB45-4C46-A4D6-8BFAB61D7296}" presName="Name0" presStyleCnt="0">
        <dgm:presLayoutVars>
          <dgm:chMax val="1"/>
          <dgm:dir/>
          <dgm:animLvl val="ctr"/>
          <dgm:resizeHandles val="exact"/>
        </dgm:presLayoutVars>
      </dgm:prSet>
      <dgm:spPr/>
    </dgm:pt>
    <dgm:pt modelId="{F966B34B-6205-44F7-A0BC-096A53E8B9D2}" type="pres">
      <dgm:prSet presAssocID="{93387E25-B9B3-4851-AEAD-8A0E16B1CC50}" presName="centerShape" presStyleLbl="node0" presStyleIdx="0" presStyleCnt="1"/>
      <dgm:spPr/>
    </dgm:pt>
    <dgm:pt modelId="{7FD2BD23-B3AE-4BAB-A615-DF85C5DDEC26}" type="pres">
      <dgm:prSet presAssocID="{6DD5A4C3-9B38-4A4D-B2DF-B6846B5AE379}" presName="parTrans" presStyleLbl="sibTrans2D1" presStyleIdx="0" presStyleCnt="12"/>
      <dgm:spPr/>
    </dgm:pt>
    <dgm:pt modelId="{D925F6A1-A983-42D1-A282-904D0285DED5}" type="pres">
      <dgm:prSet presAssocID="{6DD5A4C3-9B38-4A4D-B2DF-B6846B5AE379}" presName="connectorText" presStyleLbl="sibTrans2D1" presStyleIdx="0" presStyleCnt="12"/>
      <dgm:spPr/>
    </dgm:pt>
    <dgm:pt modelId="{C014232E-7543-44ED-B36E-28D8F8CFF4B3}" type="pres">
      <dgm:prSet presAssocID="{01FE515A-57B1-4DC8-9D76-041A964A39B7}" presName="node" presStyleLbl="node1" presStyleIdx="0" presStyleCnt="12" custScaleX="158105" custRadScaleRad="100593">
        <dgm:presLayoutVars>
          <dgm:bulletEnabled val="1"/>
        </dgm:presLayoutVars>
      </dgm:prSet>
      <dgm:spPr/>
    </dgm:pt>
    <dgm:pt modelId="{59B936E3-7EC4-4AED-826F-764FF0134B6C}" type="pres">
      <dgm:prSet presAssocID="{E9E36CFF-6764-48A7-B14A-4CB568CFEBB8}" presName="parTrans" presStyleLbl="sibTrans2D1" presStyleIdx="1" presStyleCnt="12"/>
      <dgm:spPr/>
    </dgm:pt>
    <dgm:pt modelId="{5ABC892B-EC64-493C-B797-2B67C9C18D61}" type="pres">
      <dgm:prSet presAssocID="{E9E36CFF-6764-48A7-B14A-4CB568CFEBB8}" presName="connectorText" presStyleLbl="sibTrans2D1" presStyleIdx="1" presStyleCnt="12"/>
      <dgm:spPr/>
    </dgm:pt>
    <dgm:pt modelId="{2C6B88EB-773C-48FE-8782-7A352B810B3B}" type="pres">
      <dgm:prSet presAssocID="{7912A111-4884-4EC9-BD68-6BB2C1943EEC}" presName="node" presStyleLbl="node1" presStyleIdx="1" presStyleCnt="12" custScaleX="138810" custRadScaleRad="97997" custRadScaleInc="17393">
        <dgm:presLayoutVars>
          <dgm:bulletEnabled val="1"/>
        </dgm:presLayoutVars>
      </dgm:prSet>
      <dgm:spPr/>
    </dgm:pt>
    <dgm:pt modelId="{D2EBDF48-4BAE-421E-AF7D-090EC9F1138F}" type="pres">
      <dgm:prSet presAssocID="{16B4C667-C8E1-49D0-ACCA-535CBFE352A0}" presName="parTrans" presStyleLbl="sibTrans2D1" presStyleIdx="2" presStyleCnt="12"/>
      <dgm:spPr/>
    </dgm:pt>
    <dgm:pt modelId="{2FB53E3D-625D-4258-8343-836673FDD968}" type="pres">
      <dgm:prSet presAssocID="{16B4C667-C8E1-49D0-ACCA-535CBFE352A0}" presName="connectorText" presStyleLbl="sibTrans2D1" presStyleIdx="2" presStyleCnt="12"/>
      <dgm:spPr/>
    </dgm:pt>
    <dgm:pt modelId="{C9907C11-1A7B-44FA-A15F-955E28CA9462}" type="pres">
      <dgm:prSet presAssocID="{FE2DBF10-8219-4831-81EC-6C67D033D0E1}" presName="node" presStyleLbl="node1" presStyleIdx="2" presStyleCnt="12">
        <dgm:presLayoutVars>
          <dgm:bulletEnabled val="1"/>
        </dgm:presLayoutVars>
      </dgm:prSet>
      <dgm:spPr/>
    </dgm:pt>
    <dgm:pt modelId="{C6CFA0E1-AEDC-4096-BD1D-9683C567A5F9}" type="pres">
      <dgm:prSet presAssocID="{F65E3479-DB3F-4C5F-95C7-496D68DCF6CF}" presName="parTrans" presStyleLbl="sibTrans2D1" presStyleIdx="3" presStyleCnt="12"/>
      <dgm:spPr/>
    </dgm:pt>
    <dgm:pt modelId="{9619D6DC-6129-4DC2-A736-9F9341DDA07D}" type="pres">
      <dgm:prSet presAssocID="{F65E3479-DB3F-4C5F-95C7-496D68DCF6CF}" presName="connectorText" presStyleLbl="sibTrans2D1" presStyleIdx="3" presStyleCnt="12"/>
      <dgm:spPr/>
    </dgm:pt>
    <dgm:pt modelId="{5127BDC0-82A3-4BCD-BD8D-E2F6787415E3}" type="pres">
      <dgm:prSet presAssocID="{597FBEA9-6F40-4B2F-83B4-1E90D66BE18B}" presName="node" presStyleLbl="node1" presStyleIdx="3" presStyleCnt="12">
        <dgm:presLayoutVars>
          <dgm:bulletEnabled val="1"/>
        </dgm:presLayoutVars>
      </dgm:prSet>
      <dgm:spPr/>
    </dgm:pt>
    <dgm:pt modelId="{C3FBF588-0CC3-4904-8EA7-667F7D3FEB4F}" type="pres">
      <dgm:prSet presAssocID="{C80AE807-4504-4D8A-9E60-3D3F3D3D918E}" presName="parTrans" presStyleLbl="sibTrans2D1" presStyleIdx="4" presStyleCnt="12"/>
      <dgm:spPr/>
    </dgm:pt>
    <dgm:pt modelId="{0670CBB9-5D57-4624-9B0F-06D665D55B2E}" type="pres">
      <dgm:prSet presAssocID="{C80AE807-4504-4D8A-9E60-3D3F3D3D918E}" presName="connectorText" presStyleLbl="sibTrans2D1" presStyleIdx="4" presStyleCnt="12"/>
      <dgm:spPr/>
    </dgm:pt>
    <dgm:pt modelId="{C31F527B-1490-4FAC-BD83-7E813D2BFCBE}" type="pres">
      <dgm:prSet presAssocID="{FC2BB3AC-085B-4461-A6C5-06C4BC6B21BC}" presName="node" presStyleLbl="node1" presStyleIdx="4" presStyleCnt="12" custScaleX="139208">
        <dgm:presLayoutVars>
          <dgm:bulletEnabled val="1"/>
        </dgm:presLayoutVars>
      </dgm:prSet>
      <dgm:spPr/>
    </dgm:pt>
    <dgm:pt modelId="{4CAD54BB-043B-4523-8522-C78571871D52}" type="pres">
      <dgm:prSet presAssocID="{14EA25C6-ADE8-412B-9255-1D16A3CD69E4}" presName="parTrans" presStyleLbl="sibTrans2D1" presStyleIdx="5" presStyleCnt="12"/>
      <dgm:spPr/>
    </dgm:pt>
    <dgm:pt modelId="{604D2D0C-5269-4EF2-9A3E-08D501028CC4}" type="pres">
      <dgm:prSet presAssocID="{14EA25C6-ADE8-412B-9255-1D16A3CD69E4}" presName="connectorText" presStyleLbl="sibTrans2D1" presStyleIdx="5" presStyleCnt="12"/>
      <dgm:spPr/>
    </dgm:pt>
    <dgm:pt modelId="{86EC1FE5-6E99-484A-AB71-1D3BF9A794CB}" type="pres">
      <dgm:prSet presAssocID="{464303F9-C67C-416F-8BB4-CF7CCA80DF0D}" presName="node" presStyleLbl="node1" presStyleIdx="5" presStyleCnt="12">
        <dgm:presLayoutVars>
          <dgm:bulletEnabled val="1"/>
        </dgm:presLayoutVars>
      </dgm:prSet>
      <dgm:spPr/>
    </dgm:pt>
    <dgm:pt modelId="{7A9668F3-B699-4158-AF7F-E2303E83EF17}" type="pres">
      <dgm:prSet presAssocID="{55266F7D-B21B-4561-8E18-6471F431DC22}" presName="parTrans" presStyleLbl="sibTrans2D1" presStyleIdx="6" presStyleCnt="12"/>
      <dgm:spPr/>
    </dgm:pt>
    <dgm:pt modelId="{633746E8-90A9-4E86-9DAC-F53362ABB8A4}" type="pres">
      <dgm:prSet presAssocID="{55266F7D-B21B-4561-8E18-6471F431DC22}" presName="connectorText" presStyleLbl="sibTrans2D1" presStyleIdx="6" presStyleCnt="12"/>
      <dgm:spPr/>
    </dgm:pt>
    <dgm:pt modelId="{F183FF62-F8A3-4CB6-A2EC-7099E5501176}" type="pres">
      <dgm:prSet presAssocID="{D1048F64-F4C1-4D36-A8EE-5F59B95DBDF4}" presName="node" presStyleLbl="node1" presStyleIdx="6" presStyleCnt="12" custScaleX="126775">
        <dgm:presLayoutVars>
          <dgm:bulletEnabled val="1"/>
        </dgm:presLayoutVars>
      </dgm:prSet>
      <dgm:spPr/>
    </dgm:pt>
    <dgm:pt modelId="{144747A9-4C27-4FB2-8D5E-FB143368DBBB}" type="pres">
      <dgm:prSet presAssocID="{F33FD4D2-D5AF-498E-9342-054476FD9791}" presName="parTrans" presStyleLbl="sibTrans2D1" presStyleIdx="7" presStyleCnt="12"/>
      <dgm:spPr/>
    </dgm:pt>
    <dgm:pt modelId="{E8E2286A-E676-4CE7-8E90-2174016BC1C5}" type="pres">
      <dgm:prSet presAssocID="{F33FD4D2-D5AF-498E-9342-054476FD9791}" presName="connectorText" presStyleLbl="sibTrans2D1" presStyleIdx="7" presStyleCnt="12"/>
      <dgm:spPr/>
    </dgm:pt>
    <dgm:pt modelId="{E110BA5C-B5D2-4299-A4EB-EB4A585F43E0}" type="pres">
      <dgm:prSet presAssocID="{A9F0FEA6-CEE3-45B6-9DE8-71D824F43397}" presName="node" presStyleLbl="node1" presStyleIdx="7" presStyleCnt="12">
        <dgm:presLayoutVars>
          <dgm:bulletEnabled val="1"/>
        </dgm:presLayoutVars>
      </dgm:prSet>
      <dgm:spPr/>
    </dgm:pt>
    <dgm:pt modelId="{B62B361C-0FDD-4799-9E8A-058D8C9B972B}" type="pres">
      <dgm:prSet presAssocID="{90A07A46-E6DB-47F1-84D5-0F057819E66C}" presName="parTrans" presStyleLbl="sibTrans2D1" presStyleIdx="8" presStyleCnt="12"/>
      <dgm:spPr/>
    </dgm:pt>
    <dgm:pt modelId="{BCECD866-F249-4D3C-B3E1-43D69C98A5AA}" type="pres">
      <dgm:prSet presAssocID="{90A07A46-E6DB-47F1-84D5-0F057819E66C}" presName="connectorText" presStyleLbl="sibTrans2D1" presStyleIdx="8" presStyleCnt="12"/>
      <dgm:spPr/>
    </dgm:pt>
    <dgm:pt modelId="{B0340FF7-05BB-4BE5-A18D-1C384D53109D}" type="pres">
      <dgm:prSet presAssocID="{E09AE0E6-83FD-4F6D-BF0C-C032F031FDF5}" presName="node" presStyleLbl="node1" presStyleIdx="8" presStyleCnt="12" custScaleX="148226">
        <dgm:presLayoutVars>
          <dgm:bulletEnabled val="1"/>
        </dgm:presLayoutVars>
      </dgm:prSet>
      <dgm:spPr/>
    </dgm:pt>
    <dgm:pt modelId="{0864701D-C64A-4F48-B163-E863A6AFB1FD}" type="pres">
      <dgm:prSet presAssocID="{EE3F795A-1CA7-4CB0-A6E1-5DAE92AFE3D7}" presName="parTrans" presStyleLbl="sibTrans2D1" presStyleIdx="9" presStyleCnt="12"/>
      <dgm:spPr/>
    </dgm:pt>
    <dgm:pt modelId="{57858E95-C9C3-4062-BBA9-97745C5E749C}" type="pres">
      <dgm:prSet presAssocID="{EE3F795A-1CA7-4CB0-A6E1-5DAE92AFE3D7}" presName="connectorText" presStyleLbl="sibTrans2D1" presStyleIdx="9" presStyleCnt="12"/>
      <dgm:spPr/>
    </dgm:pt>
    <dgm:pt modelId="{A7D01F6D-0473-45D5-8604-32890B0BF15D}" type="pres">
      <dgm:prSet presAssocID="{0BFB315E-923C-4875-BF60-3CA477A427EA}" presName="node" presStyleLbl="node1" presStyleIdx="9" presStyleCnt="12" custScaleX="162024" custRadScaleRad="96505" custRadScaleInc="-4621">
        <dgm:presLayoutVars>
          <dgm:bulletEnabled val="1"/>
        </dgm:presLayoutVars>
      </dgm:prSet>
      <dgm:spPr/>
    </dgm:pt>
    <dgm:pt modelId="{241595C3-FABF-4C58-A0D9-76089EE5439A}" type="pres">
      <dgm:prSet presAssocID="{0CDAE1AE-986E-4A64-B3D6-3B1E3C9AD484}" presName="parTrans" presStyleLbl="sibTrans2D1" presStyleIdx="10" presStyleCnt="12"/>
      <dgm:spPr/>
    </dgm:pt>
    <dgm:pt modelId="{CC094744-76CF-4C8C-BCC0-7F1295F593AA}" type="pres">
      <dgm:prSet presAssocID="{0CDAE1AE-986E-4A64-B3D6-3B1E3C9AD484}" presName="connectorText" presStyleLbl="sibTrans2D1" presStyleIdx="10" presStyleCnt="12"/>
      <dgm:spPr/>
    </dgm:pt>
    <dgm:pt modelId="{09BFC525-82FB-4870-A377-B274B15023F6}" type="pres">
      <dgm:prSet presAssocID="{1095D6BB-B53C-4828-A86A-322EE2AB0B40}" presName="node" presStyleLbl="node1" presStyleIdx="10" presStyleCnt="12">
        <dgm:presLayoutVars>
          <dgm:bulletEnabled val="1"/>
        </dgm:presLayoutVars>
      </dgm:prSet>
      <dgm:spPr/>
    </dgm:pt>
    <dgm:pt modelId="{A6213367-2D60-4398-A88F-7987C86AD450}" type="pres">
      <dgm:prSet presAssocID="{F903C24E-C8D6-40E9-9A92-8F01B6BE2115}" presName="parTrans" presStyleLbl="sibTrans2D1" presStyleIdx="11" presStyleCnt="12"/>
      <dgm:spPr/>
    </dgm:pt>
    <dgm:pt modelId="{7CA13FAB-7FB7-4292-A847-D6B120148A90}" type="pres">
      <dgm:prSet presAssocID="{F903C24E-C8D6-40E9-9A92-8F01B6BE2115}" presName="connectorText" presStyleLbl="sibTrans2D1" presStyleIdx="11" presStyleCnt="12"/>
      <dgm:spPr/>
    </dgm:pt>
    <dgm:pt modelId="{5038B7AA-46B0-42A8-BFF3-DD5A34901BF8}" type="pres">
      <dgm:prSet presAssocID="{D78F2049-9BDB-4D98-9012-69AAA6916700}" presName="node" presStyleLbl="node1" presStyleIdx="11" presStyleCnt="12">
        <dgm:presLayoutVars>
          <dgm:bulletEnabled val="1"/>
        </dgm:presLayoutVars>
      </dgm:prSet>
      <dgm:spPr/>
    </dgm:pt>
  </dgm:ptLst>
  <dgm:cxnLst>
    <dgm:cxn modelId="{82868E00-5046-4D4C-9FCD-3464632B40AD}" srcId="{93387E25-B9B3-4851-AEAD-8A0E16B1CC50}" destId="{FC2BB3AC-085B-4461-A6C5-06C4BC6B21BC}" srcOrd="4" destOrd="0" parTransId="{C80AE807-4504-4D8A-9E60-3D3F3D3D918E}" sibTransId="{5FE33FDF-A259-4FAC-95A6-100AE5901A00}"/>
    <dgm:cxn modelId="{B7EB2F03-1FA5-479E-91CE-9FDC5F893457}" type="presOf" srcId="{55266F7D-B21B-4561-8E18-6471F431DC22}" destId="{7A9668F3-B699-4158-AF7F-E2303E83EF17}" srcOrd="0" destOrd="0" presId="urn:microsoft.com/office/officeart/2005/8/layout/radial5"/>
    <dgm:cxn modelId="{A301E905-A4B8-4239-8692-9C389A9BBC81}" type="presOf" srcId="{F65E3479-DB3F-4C5F-95C7-496D68DCF6CF}" destId="{9619D6DC-6129-4DC2-A736-9F9341DDA07D}" srcOrd="1" destOrd="0" presId="urn:microsoft.com/office/officeart/2005/8/layout/radial5"/>
    <dgm:cxn modelId="{9866E00C-C445-4DCB-85FB-66437F4A7539}" type="presOf" srcId="{01FE515A-57B1-4DC8-9D76-041A964A39B7}" destId="{C014232E-7543-44ED-B36E-28D8F8CFF4B3}" srcOrd="0" destOrd="0" presId="urn:microsoft.com/office/officeart/2005/8/layout/radial5"/>
    <dgm:cxn modelId="{15C9C00F-7471-4901-AFE8-183D9E7ED97F}" srcId="{93387E25-B9B3-4851-AEAD-8A0E16B1CC50}" destId="{D78F2049-9BDB-4D98-9012-69AAA6916700}" srcOrd="11" destOrd="0" parTransId="{F903C24E-C8D6-40E9-9A92-8F01B6BE2115}" sibTransId="{DBC450C9-2450-406F-9CC4-467A6232FD6D}"/>
    <dgm:cxn modelId="{F6022111-75FC-451C-AFA2-6623927A8028}" type="presOf" srcId="{16B4C667-C8E1-49D0-ACCA-535CBFE352A0}" destId="{D2EBDF48-4BAE-421E-AF7D-090EC9F1138F}" srcOrd="0" destOrd="0" presId="urn:microsoft.com/office/officeart/2005/8/layout/radial5"/>
    <dgm:cxn modelId="{91D6DB15-EC9F-4945-94E1-5CFD36DF2181}" type="presOf" srcId="{0CDAE1AE-986E-4A64-B3D6-3B1E3C9AD484}" destId="{CC094744-76CF-4C8C-BCC0-7F1295F593AA}" srcOrd="1" destOrd="0" presId="urn:microsoft.com/office/officeart/2005/8/layout/radial5"/>
    <dgm:cxn modelId="{3837DE15-BC8C-476E-8366-887397C00836}" type="presOf" srcId="{16B4C667-C8E1-49D0-ACCA-535CBFE352A0}" destId="{2FB53E3D-625D-4258-8343-836673FDD968}" srcOrd="1" destOrd="0" presId="urn:microsoft.com/office/officeart/2005/8/layout/radial5"/>
    <dgm:cxn modelId="{14D72416-F6C8-44F9-9848-35734957E8C5}" srcId="{93387E25-B9B3-4851-AEAD-8A0E16B1CC50}" destId="{7912A111-4884-4EC9-BD68-6BB2C1943EEC}" srcOrd="1" destOrd="0" parTransId="{E9E36CFF-6764-48A7-B14A-4CB568CFEBB8}" sibTransId="{13DA0749-8427-4FF8-963A-613B34542C90}"/>
    <dgm:cxn modelId="{E7D69618-C835-4819-8397-8A1341CF8A24}" srcId="{93387E25-B9B3-4851-AEAD-8A0E16B1CC50}" destId="{01FE515A-57B1-4DC8-9D76-041A964A39B7}" srcOrd="0" destOrd="0" parTransId="{6DD5A4C3-9B38-4A4D-B2DF-B6846B5AE379}" sibTransId="{D8C1699A-05C1-4181-BCED-5639CE8AE88D}"/>
    <dgm:cxn modelId="{C2932F1E-C337-4928-981A-5C5FFA54AFD8}" type="presOf" srcId="{C80AE807-4504-4D8A-9E60-3D3F3D3D918E}" destId="{0670CBB9-5D57-4624-9B0F-06D665D55B2E}" srcOrd="1" destOrd="0" presId="urn:microsoft.com/office/officeart/2005/8/layout/radial5"/>
    <dgm:cxn modelId="{4C8D412B-515D-4092-ABCD-35352B04FAD0}" type="presOf" srcId="{FE2DBF10-8219-4831-81EC-6C67D033D0E1}" destId="{C9907C11-1A7B-44FA-A15F-955E28CA9462}" srcOrd="0" destOrd="0" presId="urn:microsoft.com/office/officeart/2005/8/layout/radial5"/>
    <dgm:cxn modelId="{20F50A2E-8D06-4CB7-A9A2-6EA75F9E68A8}" srcId="{93387E25-B9B3-4851-AEAD-8A0E16B1CC50}" destId="{E09AE0E6-83FD-4F6D-BF0C-C032F031FDF5}" srcOrd="8" destOrd="0" parTransId="{90A07A46-E6DB-47F1-84D5-0F057819E66C}" sibTransId="{09A410C7-838B-402A-9360-BBA790B8A43C}"/>
    <dgm:cxn modelId="{82D36D30-C1F8-4A0C-B69A-99DFEA16C753}" type="presOf" srcId="{14EA25C6-ADE8-412B-9255-1D16A3CD69E4}" destId="{604D2D0C-5269-4EF2-9A3E-08D501028CC4}" srcOrd="1" destOrd="0" presId="urn:microsoft.com/office/officeart/2005/8/layout/radial5"/>
    <dgm:cxn modelId="{169CA931-DF15-423D-82C4-2E3EC039453C}" type="presOf" srcId="{F903C24E-C8D6-40E9-9A92-8F01B6BE2115}" destId="{A6213367-2D60-4398-A88F-7987C86AD450}" srcOrd="0" destOrd="0" presId="urn:microsoft.com/office/officeart/2005/8/layout/radial5"/>
    <dgm:cxn modelId="{CB495C37-CE65-4C84-83B3-E0BE602DCAE8}" type="presOf" srcId="{E9E36CFF-6764-48A7-B14A-4CB568CFEBB8}" destId="{5ABC892B-EC64-493C-B797-2B67C9C18D61}" srcOrd="1" destOrd="0" presId="urn:microsoft.com/office/officeart/2005/8/layout/radial5"/>
    <dgm:cxn modelId="{04797638-C739-4F6F-B444-4DDD5DD78899}" type="presOf" srcId="{90A07A46-E6DB-47F1-84D5-0F057819E66C}" destId="{B62B361C-0FDD-4799-9E8A-058D8C9B972B}" srcOrd="0" destOrd="0" presId="urn:microsoft.com/office/officeart/2005/8/layout/radial5"/>
    <dgm:cxn modelId="{EF98893D-CE38-4F80-AED6-C8BE66E93BBE}" type="presOf" srcId="{7912A111-4884-4EC9-BD68-6BB2C1943EEC}" destId="{2C6B88EB-773C-48FE-8782-7A352B810B3B}" srcOrd="0" destOrd="0" presId="urn:microsoft.com/office/officeart/2005/8/layout/radial5"/>
    <dgm:cxn modelId="{10F6E73D-AD4E-435E-B2CE-DCD7CB4D3CA6}" type="presOf" srcId="{FC2BB3AC-085B-4461-A6C5-06C4BC6B21BC}" destId="{C31F527B-1490-4FAC-BD83-7E813D2BFCBE}" srcOrd="0" destOrd="0" presId="urn:microsoft.com/office/officeart/2005/8/layout/radial5"/>
    <dgm:cxn modelId="{DAFF5145-503B-476E-AE87-1A8843839F72}" type="presOf" srcId="{D1048F64-F4C1-4D36-A8EE-5F59B95DBDF4}" destId="{F183FF62-F8A3-4CB6-A2EC-7099E5501176}" srcOrd="0" destOrd="0" presId="urn:microsoft.com/office/officeart/2005/8/layout/radial5"/>
    <dgm:cxn modelId="{FF9F7F4A-0930-4D40-BFF1-1A85F138C0D8}" type="presOf" srcId="{6DD5A4C3-9B38-4A4D-B2DF-B6846B5AE379}" destId="{D925F6A1-A983-42D1-A282-904D0285DED5}" srcOrd="1" destOrd="0" presId="urn:microsoft.com/office/officeart/2005/8/layout/radial5"/>
    <dgm:cxn modelId="{9C55906B-EB4E-4A9B-869C-273E8AC7ACFC}" srcId="{BE3DDE3E-CB45-4C46-A4D6-8BFAB61D7296}" destId="{93387E25-B9B3-4851-AEAD-8A0E16B1CC50}" srcOrd="0" destOrd="0" parTransId="{0BA27B27-9983-4B55-89DE-2018940E94EC}" sibTransId="{669E22CB-1CC9-4BC6-961C-C83B11A079B7}"/>
    <dgm:cxn modelId="{AB0D3D72-E02D-4848-89E5-F63CE93407FE}" type="presOf" srcId="{EE3F795A-1CA7-4CB0-A6E1-5DAE92AFE3D7}" destId="{0864701D-C64A-4F48-B163-E863A6AFB1FD}" srcOrd="0" destOrd="0" presId="urn:microsoft.com/office/officeart/2005/8/layout/radial5"/>
    <dgm:cxn modelId="{C7B8D873-AB57-4905-BEEE-D54874B64630}" type="presOf" srcId="{14EA25C6-ADE8-412B-9255-1D16A3CD69E4}" destId="{4CAD54BB-043B-4523-8522-C78571871D52}" srcOrd="0" destOrd="0" presId="urn:microsoft.com/office/officeart/2005/8/layout/radial5"/>
    <dgm:cxn modelId="{96E6C174-F8BA-452C-B9A2-BDCA17F1035F}" type="presOf" srcId="{E09AE0E6-83FD-4F6D-BF0C-C032F031FDF5}" destId="{B0340FF7-05BB-4BE5-A18D-1C384D53109D}" srcOrd="0" destOrd="0" presId="urn:microsoft.com/office/officeart/2005/8/layout/radial5"/>
    <dgm:cxn modelId="{B43AED7B-5064-4C79-B485-CAF4BADF9B40}" type="presOf" srcId="{F33FD4D2-D5AF-498E-9342-054476FD9791}" destId="{E8E2286A-E676-4CE7-8E90-2174016BC1C5}" srcOrd="1" destOrd="0" presId="urn:microsoft.com/office/officeart/2005/8/layout/radial5"/>
    <dgm:cxn modelId="{9B188881-9155-4AFD-9E9A-5E9659C52236}" srcId="{93387E25-B9B3-4851-AEAD-8A0E16B1CC50}" destId="{464303F9-C67C-416F-8BB4-CF7CCA80DF0D}" srcOrd="5" destOrd="0" parTransId="{14EA25C6-ADE8-412B-9255-1D16A3CD69E4}" sibTransId="{A39EE836-DDD5-4B53-8CD0-3C9D28AA09FF}"/>
    <dgm:cxn modelId="{79119685-057D-4154-A862-473B0CE9BE43}" type="presOf" srcId="{C80AE807-4504-4D8A-9E60-3D3F3D3D918E}" destId="{C3FBF588-0CC3-4904-8EA7-667F7D3FEB4F}" srcOrd="0" destOrd="0" presId="urn:microsoft.com/office/officeart/2005/8/layout/radial5"/>
    <dgm:cxn modelId="{B313C08A-EFBD-462F-893E-F6ED9919A0E3}" type="presOf" srcId="{E9E36CFF-6764-48A7-B14A-4CB568CFEBB8}" destId="{59B936E3-7EC4-4AED-826F-764FF0134B6C}" srcOrd="0" destOrd="0" presId="urn:microsoft.com/office/officeart/2005/8/layout/radial5"/>
    <dgm:cxn modelId="{7906378C-EF88-4310-BDB1-D56AC0C437D0}" type="presOf" srcId="{1095D6BB-B53C-4828-A86A-322EE2AB0B40}" destId="{09BFC525-82FB-4870-A377-B274B15023F6}" srcOrd="0" destOrd="0" presId="urn:microsoft.com/office/officeart/2005/8/layout/radial5"/>
    <dgm:cxn modelId="{7624078D-23A4-4DEA-A4FB-AB55BD941489}" type="presOf" srcId="{F903C24E-C8D6-40E9-9A92-8F01B6BE2115}" destId="{7CA13FAB-7FB7-4292-A847-D6B120148A90}" srcOrd="1" destOrd="0" presId="urn:microsoft.com/office/officeart/2005/8/layout/radial5"/>
    <dgm:cxn modelId="{CC9E5690-63B4-4A4C-AAC5-758FF85AC0CF}" type="presOf" srcId="{D78F2049-9BDB-4D98-9012-69AAA6916700}" destId="{5038B7AA-46B0-42A8-BFF3-DD5A34901BF8}" srcOrd="0" destOrd="0" presId="urn:microsoft.com/office/officeart/2005/8/layout/radial5"/>
    <dgm:cxn modelId="{FDBE5692-1A1A-4B38-BE36-7E4DAF499923}" type="presOf" srcId="{A9F0FEA6-CEE3-45B6-9DE8-71D824F43397}" destId="{E110BA5C-B5D2-4299-A4EB-EB4A585F43E0}" srcOrd="0" destOrd="0" presId="urn:microsoft.com/office/officeart/2005/8/layout/radial5"/>
    <dgm:cxn modelId="{6039E595-895A-406E-95D6-39654A3E6D41}" type="presOf" srcId="{F33FD4D2-D5AF-498E-9342-054476FD9791}" destId="{144747A9-4C27-4FB2-8D5E-FB143368DBBB}" srcOrd="0" destOrd="0" presId="urn:microsoft.com/office/officeart/2005/8/layout/radial5"/>
    <dgm:cxn modelId="{8109FE99-B9EE-4EDF-9537-8A5D6EAE0453}" type="presOf" srcId="{0CDAE1AE-986E-4A64-B3D6-3B1E3C9AD484}" destId="{241595C3-FABF-4C58-A0D9-76089EE5439A}" srcOrd="0" destOrd="0" presId="urn:microsoft.com/office/officeart/2005/8/layout/radial5"/>
    <dgm:cxn modelId="{06D48C9A-0A73-4402-A3E3-53E2EF66E8EE}" srcId="{93387E25-B9B3-4851-AEAD-8A0E16B1CC50}" destId="{1095D6BB-B53C-4828-A86A-322EE2AB0B40}" srcOrd="10" destOrd="0" parTransId="{0CDAE1AE-986E-4A64-B3D6-3B1E3C9AD484}" sibTransId="{8A2E2EF3-B32F-41AA-A328-B338E6A69E46}"/>
    <dgm:cxn modelId="{4858F09C-00F6-4AC2-A371-5E20836AAB9A}" type="presOf" srcId="{90A07A46-E6DB-47F1-84D5-0F057819E66C}" destId="{BCECD866-F249-4D3C-B3E1-43D69C98A5AA}" srcOrd="1" destOrd="0" presId="urn:microsoft.com/office/officeart/2005/8/layout/radial5"/>
    <dgm:cxn modelId="{5223189D-3B92-4D24-9A35-76235CFC57C7}" type="presOf" srcId="{55266F7D-B21B-4561-8E18-6471F431DC22}" destId="{633746E8-90A9-4E86-9DAC-F53362ABB8A4}" srcOrd="1" destOrd="0" presId="urn:microsoft.com/office/officeart/2005/8/layout/radial5"/>
    <dgm:cxn modelId="{2F111EA2-4986-4278-821C-0A5BC42CF318}" srcId="{93387E25-B9B3-4851-AEAD-8A0E16B1CC50}" destId="{FE2DBF10-8219-4831-81EC-6C67D033D0E1}" srcOrd="2" destOrd="0" parTransId="{16B4C667-C8E1-49D0-ACCA-535CBFE352A0}" sibTransId="{0FCC16B0-2D9C-4BB9-A593-D5CF97D91033}"/>
    <dgm:cxn modelId="{1672BDA9-0EFA-4B6C-81F9-0035FA6899E0}" type="presOf" srcId="{BE3DDE3E-CB45-4C46-A4D6-8BFAB61D7296}" destId="{CCC1B283-097C-471C-BEAB-19CA6FFDF38D}" srcOrd="0" destOrd="0" presId="urn:microsoft.com/office/officeart/2005/8/layout/radial5"/>
    <dgm:cxn modelId="{320AD6AC-F7D5-4E56-B141-6C90DC12AA97}" type="presOf" srcId="{597FBEA9-6F40-4B2F-83B4-1E90D66BE18B}" destId="{5127BDC0-82A3-4BCD-BD8D-E2F6787415E3}" srcOrd="0" destOrd="0" presId="urn:microsoft.com/office/officeart/2005/8/layout/radial5"/>
    <dgm:cxn modelId="{C1D878B6-002C-4FF8-B8B7-FFFF3D4C3F94}" type="presOf" srcId="{93387E25-B9B3-4851-AEAD-8A0E16B1CC50}" destId="{F966B34B-6205-44F7-A0BC-096A53E8B9D2}" srcOrd="0" destOrd="0" presId="urn:microsoft.com/office/officeart/2005/8/layout/radial5"/>
    <dgm:cxn modelId="{DC558ABD-7C36-4F3C-8DB2-C2B80B23CBE4}" srcId="{93387E25-B9B3-4851-AEAD-8A0E16B1CC50}" destId="{597FBEA9-6F40-4B2F-83B4-1E90D66BE18B}" srcOrd="3" destOrd="0" parTransId="{F65E3479-DB3F-4C5F-95C7-496D68DCF6CF}" sibTransId="{65C9E068-C0A4-4CB5-A208-504520C4A5C6}"/>
    <dgm:cxn modelId="{F4F118C0-217C-4129-93CA-980B0E9CAD0B}" type="presOf" srcId="{6DD5A4C3-9B38-4A4D-B2DF-B6846B5AE379}" destId="{7FD2BD23-B3AE-4BAB-A615-DF85C5DDEC26}" srcOrd="0" destOrd="0" presId="urn:microsoft.com/office/officeart/2005/8/layout/radial5"/>
    <dgm:cxn modelId="{EA2B9BC1-C82B-4229-88E5-4AF89D5D9BAF}" type="presOf" srcId="{F65E3479-DB3F-4C5F-95C7-496D68DCF6CF}" destId="{C6CFA0E1-AEDC-4096-BD1D-9683C567A5F9}" srcOrd="0" destOrd="0" presId="urn:microsoft.com/office/officeart/2005/8/layout/radial5"/>
    <dgm:cxn modelId="{D88026C8-77D2-4350-AFE6-862C391D0D3A}" type="presOf" srcId="{464303F9-C67C-416F-8BB4-CF7CCA80DF0D}" destId="{86EC1FE5-6E99-484A-AB71-1D3BF9A794CB}" srcOrd="0" destOrd="0" presId="urn:microsoft.com/office/officeart/2005/8/layout/radial5"/>
    <dgm:cxn modelId="{0CFC4FC9-1E3F-4781-AADC-7E50992A8F99}" srcId="{93387E25-B9B3-4851-AEAD-8A0E16B1CC50}" destId="{0BFB315E-923C-4875-BF60-3CA477A427EA}" srcOrd="9" destOrd="0" parTransId="{EE3F795A-1CA7-4CB0-A6E1-5DAE92AFE3D7}" sibTransId="{8DB5E892-986C-4C06-8566-A51AB935973D}"/>
    <dgm:cxn modelId="{9EE5B1CE-947F-4C85-BFD1-BD9FB091C835}" srcId="{93387E25-B9B3-4851-AEAD-8A0E16B1CC50}" destId="{A9F0FEA6-CEE3-45B6-9DE8-71D824F43397}" srcOrd="7" destOrd="0" parTransId="{F33FD4D2-D5AF-498E-9342-054476FD9791}" sibTransId="{9CBEE51D-E72A-4A1F-9C92-A0C1839C196E}"/>
    <dgm:cxn modelId="{DE26DAD2-2BCB-44ED-B776-441F509D99E7}" type="presOf" srcId="{EE3F795A-1CA7-4CB0-A6E1-5DAE92AFE3D7}" destId="{57858E95-C9C3-4062-BBA9-97745C5E749C}" srcOrd="1" destOrd="0" presId="urn:microsoft.com/office/officeart/2005/8/layout/radial5"/>
    <dgm:cxn modelId="{06FF52DD-2A5A-4930-AF1A-E35E6DAC62D0}" srcId="{93387E25-B9B3-4851-AEAD-8A0E16B1CC50}" destId="{D1048F64-F4C1-4D36-A8EE-5F59B95DBDF4}" srcOrd="6" destOrd="0" parTransId="{55266F7D-B21B-4561-8E18-6471F431DC22}" sibTransId="{0492729A-0773-4EA2-A729-F7EBD409D597}"/>
    <dgm:cxn modelId="{836F80FE-DDD8-429E-83F3-A5844FA79DEC}" type="presOf" srcId="{0BFB315E-923C-4875-BF60-3CA477A427EA}" destId="{A7D01F6D-0473-45D5-8604-32890B0BF15D}" srcOrd="0" destOrd="0" presId="urn:microsoft.com/office/officeart/2005/8/layout/radial5"/>
    <dgm:cxn modelId="{F8E6F7A6-46D6-4548-ABD8-C185B62ED1BE}" type="presParOf" srcId="{CCC1B283-097C-471C-BEAB-19CA6FFDF38D}" destId="{F966B34B-6205-44F7-A0BC-096A53E8B9D2}" srcOrd="0" destOrd="0" presId="urn:microsoft.com/office/officeart/2005/8/layout/radial5"/>
    <dgm:cxn modelId="{07DBC2E5-2D32-495B-8849-12606680BEF3}" type="presParOf" srcId="{CCC1B283-097C-471C-BEAB-19CA6FFDF38D}" destId="{7FD2BD23-B3AE-4BAB-A615-DF85C5DDEC26}" srcOrd="1" destOrd="0" presId="urn:microsoft.com/office/officeart/2005/8/layout/radial5"/>
    <dgm:cxn modelId="{5FBA252A-01E3-4C76-8ACE-091C5FBF438F}" type="presParOf" srcId="{7FD2BD23-B3AE-4BAB-A615-DF85C5DDEC26}" destId="{D925F6A1-A983-42D1-A282-904D0285DED5}" srcOrd="0" destOrd="0" presId="urn:microsoft.com/office/officeart/2005/8/layout/radial5"/>
    <dgm:cxn modelId="{FD5EFBFB-0561-4E20-9665-F7B3CC6380C5}" type="presParOf" srcId="{CCC1B283-097C-471C-BEAB-19CA6FFDF38D}" destId="{C014232E-7543-44ED-B36E-28D8F8CFF4B3}" srcOrd="2" destOrd="0" presId="urn:microsoft.com/office/officeart/2005/8/layout/radial5"/>
    <dgm:cxn modelId="{8F17FAE7-7695-4348-979E-01E5708FB40D}" type="presParOf" srcId="{CCC1B283-097C-471C-BEAB-19CA6FFDF38D}" destId="{59B936E3-7EC4-4AED-826F-764FF0134B6C}" srcOrd="3" destOrd="0" presId="urn:microsoft.com/office/officeart/2005/8/layout/radial5"/>
    <dgm:cxn modelId="{604F9733-D419-4107-83D3-06519CE4FC8F}" type="presParOf" srcId="{59B936E3-7EC4-4AED-826F-764FF0134B6C}" destId="{5ABC892B-EC64-493C-B797-2B67C9C18D61}" srcOrd="0" destOrd="0" presId="urn:microsoft.com/office/officeart/2005/8/layout/radial5"/>
    <dgm:cxn modelId="{2BCA137C-892E-4D8E-961C-44C57BCF0522}" type="presParOf" srcId="{CCC1B283-097C-471C-BEAB-19CA6FFDF38D}" destId="{2C6B88EB-773C-48FE-8782-7A352B810B3B}" srcOrd="4" destOrd="0" presId="urn:microsoft.com/office/officeart/2005/8/layout/radial5"/>
    <dgm:cxn modelId="{07C28BF8-1618-4335-86BF-B868FD6AD64F}" type="presParOf" srcId="{CCC1B283-097C-471C-BEAB-19CA6FFDF38D}" destId="{D2EBDF48-4BAE-421E-AF7D-090EC9F1138F}" srcOrd="5" destOrd="0" presId="urn:microsoft.com/office/officeart/2005/8/layout/radial5"/>
    <dgm:cxn modelId="{81809587-8E93-4DD4-8B7F-D7950F22BCCF}" type="presParOf" srcId="{D2EBDF48-4BAE-421E-AF7D-090EC9F1138F}" destId="{2FB53E3D-625D-4258-8343-836673FDD968}" srcOrd="0" destOrd="0" presId="urn:microsoft.com/office/officeart/2005/8/layout/radial5"/>
    <dgm:cxn modelId="{8316878B-4346-4461-A8BC-301346E63157}" type="presParOf" srcId="{CCC1B283-097C-471C-BEAB-19CA6FFDF38D}" destId="{C9907C11-1A7B-44FA-A15F-955E28CA9462}" srcOrd="6" destOrd="0" presId="urn:microsoft.com/office/officeart/2005/8/layout/radial5"/>
    <dgm:cxn modelId="{3DFAEACF-EE12-46C7-88F1-A6D26759177C}" type="presParOf" srcId="{CCC1B283-097C-471C-BEAB-19CA6FFDF38D}" destId="{C6CFA0E1-AEDC-4096-BD1D-9683C567A5F9}" srcOrd="7" destOrd="0" presId="urn:microsoft.com/office/officeart/2005/8/layout/radial5"/>
    <dgm:cxn modelId="{C1413335-8438-48D5-9718-C91EAB084E7D}" type="presParOf" srcId="{C6CFA0E1-AEDC-4096-BD1D-9683C567A5F9}" destId="{9619D6DC-6129-4DC2-A736-9F9341DDA07D}" srcOrd="0" destOrd="0" presId="urn:microsoft.com/office/officeart/2005/8/layout/radial5"/>
    <dgm:cxn modelId="{8DC47141-2651-4995-AD0D-A961406D2D8C}" type="presParOf" srcId="{CCC1B283-097C-471C-BEAB-19CA6FFDF38D}" destId="{5127BDC0-82A3-4BCD-BD8D-E2F6787415E3}" srcOrd="8" destOrd="0" presId="urn:microsoft.com/office/officeart/2005/8/layout/radial5"/>
    <dgm:cxn modelId="{AF485F46-B313-4039-86C3-2CB06040FB28}" type="presParOf" srcId="{CCC1B283-097C-471C-BEAB-19CA6FFDF38D}" destId="{C3FBF588-0CC3-4904-8EA7-667F7D3FEB4F}" srcOrd="9" destOrd="0" presId="urn:microsoft.com/office/officeart/2005/8/layout/radial5"/>
    <dgm:cxn modelId="{9E470E72-10EC-4C29-AF93-90D00E998AC7}" type="presParOf" srcId="{C3FBF588-0CC3-4904-8EA7-667F7D3FEB4F}" destId="{0670CBB9-5D57-4624-9B0F-06D665D55B2E}" srcOrd="0" destOrd="0" presId="urn:microsoft.com/office/officeart/2005/8/layout/radial5"/>
    <dgm:cxn modelId="{1A5C4249-F1BE-4EDF-AD57-7055B888A952}" type="presParOf" srcId="{CCC1B283-097C-471C-BEAB-19CA6FFDF38D}" destId="{C31F527B-1490-4FAC-BD83-7E813D2BFCBE}" srcOrd="10" destOrd="0" presId="urn:microsoft.com/office/officeart/2005/8/layout/radial5"/>
    <dgm:cxn modelId="{1D1C2437-C09E-4F38-8BBA-77CA22B0AFA2}" type="presParOf" srcId="{CCC1B283-097C-471C-BEAB-19CA6FFDF38D}" destId="{4CAD54BB-043B-4523-8522-C78571871D52}" srcOrd="11" destOrd="0" presId="urn:microsoft.com/office/officeart/2005/8/layout/radial5"/>
    <dgm:cxn modelId="{841E5A23-A893-4E50-94F3-3B0C5AD8CE6E}" type="presParOf" srcId="{4CAD54BB-043B-4523-8522-C78571871D52}" destId="{604D2D0C-5269-4EF2-9A3E-08D501028CC4}" srcOrd="0" destOrd="0" presId="urn:microsoft.com/office/officeart/2005/8/layout/radial5"/>
    <dgm:cxn modelId="{F7FDA126-EF22-4D1D-B1E4-48D1E4B74D32}" type="presParOf" srcId="{CCC1B283-097C-471C-BEAB-19CA6FFDF38D}" destId="{86EC1FE5-6E99-484A-AB71-1D3BF9A794CB}" srcOrd="12" destOrd="0" presId="urn:microsoft.com/office/officeart/2005/8/layout/radial5"/>
    <dgm:cxn modelId="{28A8A55C-B4A3-4862-A9B1-099E6872058E}" type="presParOf" srcId="{CCC1B283-097C-471C-BEAB-19CA6FFDF38D}" destId="{7A9668F3-B699-4158-AF7F-E2303E83EF17}" srcOrd="13" destOrd="0" presId="urn:microsoft.com/office/officeart/2005/8/layout/radial5"/>
    <dgm:cxn modelId="{33D1E80D-D937-4931-B3E2-88C55DB2C112}" type="presParOf" srcId="{7A9668F3-B699-4158-AF7F-E2303E83EF17}" destId="{633746E8-90A9-4E86-9DAC-F53362ABB8A4}" srcOrd="0" destOrd="0" presId="urn:microsoft.com/office/officeart/2005/8/layout/radial5"/>
    <dgm:cxn modelId="{936FE9E3-4BF3-4523-9882-26A8A1FADE48}" type="presParOf" srcId="{CCC1B283-097C-471C-BEAB-19CA6FFDF38D}" destId="{F183FF62-F8A3-4CB6-A2EC-7099E5501176}" srcOrd="14" destOrd="0" presId="urn:microsoft.com/office/officeart/2005/8/layout/radial5"/>
    <dgm:cxn modelId="{4C5DC77A-34EA-4542-9E77-C00CDC9A04B9}" type="presParOf" srcId="{CCC1B283-097C-471C-BEAB-19CA6FFDF38D}" destId="{144747A9-4C27-4FB2-8D5E-FB143368DBBB}" srcOrd="15" destOrd="0" presId="urn:microsoft.com/office/officeart/2005/8/layout/radial5"/>
    <dgm:cxn modelId="{AC87E3CA-8A27-40C3-9BCF-E3B99189C4F5}" type="presParOf" srcId="{144747A9-4C27-4FB2-8D5E-FB143368DBBB}" destId="{E8E2286A-E676-4CE7-8E90-2174016BC1C5}" srcOrd="0" destOrd="0" presId="urn:microsoft.com/office/officeart/2005/8/layout/radial5"/>
    <dgm:cxn modelId="{727F6D8C-B80C-4B78-9B9C-D61112C9352B}" type="presParOf" srcId="{CCC1B283-097C-471C-BEAB-19CA6FFDF38D}" destId="{E110BA5C-B5D2-4299-A4EB-EB4A585F43E0}" srcOrd="16" destOrd="0" presId="urn:microsoft.com/office/officeart/2005/8/layout/radial5"/>
    <dgm:cxn modelId="{379A10ED-7E1A-417F-99BC-621520939C6B}" type="presParOf" srcId="{CCC1B283-097C-471C-BEAB-19CA6FFDF38D}" destId="{B62B361C-0FDD-4799-9E8A-058D8C9B972B}" srcOrd="17" destOrd="0" presId="urn:microsoft.com/office/officeart/2005/8/layout/radial5"/>
    <dgm:cxn modelId="{88882299-1FD2-42D5-BF9B-092B9F0821DF}" type="presParOf" srcId="{B62B361C-0FDD-4799-9E8A-058D8C9B972B}" destId="{BCECD866-F249-4D3C-B3E1-43D69C98A5AA}" srcOrd="0" destOrd="0" presId="urn:microsoft.com/office/officeart/2005/8/layout/radial5"/>
    <dgm:cxn modelId="{AF210384-0812-4F9C-B188-A84247937A30}" type="presParOf" srcId="{CCC1B283-097C-471C-BEAB-19CA6FFDF38D}" destId="{B0340FF7-05BB-4BE5-A18D-1C384D53109D}" srcOrd="18" destOrd="0" presId="urn:microsoft.com/office/officeart/2005/8/layout/radial5"/>
    <dgm:cxn modelId="{E482A732-67AB-45DB-A44E-A2582D5D20C3}" type="presParOf" srcId="{CCC1B283-097C-471C-BEAB-19CA6FFDF38D}" destId="{0864701D-C64A-4F48-B163-E863A6AFB1FD}" srcOrd="19" destOrd="0" presId="urn:microsoft.com/office/officeart/2005/8/layout/radial5"/>
    <dgm:cxn modelId="{1232F441-C36A-4403-873B-4C372164F50B}" type="presParOf" srcId="{0864701D-C64A-4F48-B163-E863A6AFB1FD}" destId="{57858E95-C9C3-4062-BBA9-97745C5E749C}" srcOrd="0" destOrd="0" presId="urn:microsoft.com/office/officeart/2005/8/layout/radial5"/>
    <dgm:cxn modelId="{78BB4712-43C8-4D0C-AE66-26A106C7B31C}" type="presParOf" srcId="{CCC1B283-097C-471C-BEAB-19CA6FFDF38D}" destId="{A7D01F6D-0473-45D5-8604-32890B0BF15D}" srcOrd="20" destOrd="0" presId="urn:microsoft.com/office/officeart/2005/8/layout/radial5"/>
    <dgm:cxn modelId="{7BFEEA1E-3739-4BC1-A2DA-78BCAEDE070B}" type="presParOf" srcId="{CCC1B283-097C-471C-BEAB-19CA6FFDF38D}" destId="{241595C3-FABF-4C58-A0D9-76089EE5439A}" srcOrd="21" destOrd="0" presId="urn:microsoft.com/office/officeart/2005/8/layout/radial5"/>
    <dgm:cxn modelId="{C3A68200-43A0-48FE-A59A-CF99F00A0F7E}" type="presParOf" srcId="{241595C3-FABF-4C58-A0D9-76089EE5439A}" destId="{CC094744-76CF-4C8C-BCC0-7F1295F593AA}" srcOrd="0" destOrd="0" presId="urn:microsoft.com/office/officeart/2005/8/layout/radial5"/>
    <dgm:cxn modelId="{ED7D19CF-01FB-422E-820D-8B3C1447211C}" type="presParOf" srcId="{CCC1B283-097C-471C-BEAB-19CA6FFDF38D}" destId="{09BFC525-82FB-4870-A377-B274B15023F6}" srcOrd="22" destOrd="0" presId="urn:microsoft.com/office/officeart/2005/8/layout/radial5"/>
    <dgm:cxn modelId="{1A81F95F-7CED-426A-B3E4-43B3BED44D5F}" type="presParOf" srcId="{CCC1B283-097C-471C-BEAB-19CA6FFDF38D}" destId="{A6213367-2D60-4398-A88F-7987C86AD450}" srcOrd="23" destOrd="0" presId="urn:microsoft.com/office/officeart/2005/8/layout/radial5"/>
    <dgm:cxn modelId="{01A09ECF-D430-45D2-A3F3-6C8C7D70CF82}" type="presParOf" srcId="{A6213367-2D60-4398-A88F-7987C86AD450}" destId="{7CA13FAB-7FB7-4292-A847-D6B120148A90}" srcOrd="0" destOrd="0" presId="urn:microsoft.com/office/officeart/2005/8/layout/radial5"/>
    <dgm:cxn modelId="{C0291D54-D9AC-4DB2-B34F-B1E78BF295D5}" type="presParOf" srcId="{CCC1B283-097C-471C-BEAB-19CA6FFDF38D}" destId="{5038B7AA-46B0-42A8-BFF3-DD5A34901BF8}"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744060-F064-4495-9AEF-717369643F63}"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GB"/>
        </a:p>
      </dgm:t>
    </dgm:pt>
    <dgm:pt modelId="{3DAF2EBD-0BE3-4A67-BCB8-B7B236A7D973}">
      <dgm:prSet phldrT="[Text]" custT="1"/>
      <dgm:spPr/>
      <dgm:t>
        <a:bodyPr/>
        <a:lstStyle/>
        <a:p>
          <a:r>
            <a:rPr lang="en-GB" sz="1800" b="1" dirty="0"/>
            <a:t>Idea</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Create a multimodal programme together with patients and relevant stakeholders and ensure it fits your local situation.</a:t>
          </a:r>
          <a:endParaRPr lang="en-GB" sz="1600" dirty="0"/>
        </a:p>
      </dgm:t>
    </dgm:pt>
    <dgm:pt modelId="{13614BAF-37D7-461A-B85B-941E1C6F04A3}" type="parTrans" cxnId="{B0937E4A-1F9C-403D-A253-E2BD2E4B550A}">
      <dgm:prSet/>
      <dgm:spPr/>
      <dgm:t>
        <a:bodyPr/>
        <a:lstStyle/>
        <a:p>
          <a:endParaRPr lang="en-GB"/>
        </a:p>
      </dgm:t>
    </dgm:pt>
    <dgm:pt modelId="{8347E054-D13B-431A-95C0-A950B51638F8}" type="sibTrans" cxnId="{B0937E4A-1F9C-403D-A253-E2BD2E4B550A}">
      <dgm:prSet/>
      <dgm:spPr/>
      <dgm:t>
        <a:bodyPr/>
        <a:lstStyle/>
        <a:p>
          <a:endParaRPr lang="en-GB"/>
        </a:p>
      </dgm:t>
    </dgm:pt>
    <dgm:pt modelId="{2B6C8F24-B503-44E8-9B9B-3513BDB60254}">
      <dgm:prSet phldrT="[Text]" custT="1"/>
      <dgm:spPr/>
      <dgm:t>
        <a:bodyPr/>
        <a:lstStyle/>
        <a:p>
          <a:r>
            <a:rPr lang="en-GB" sz="1800" b="1" dirty="0"/>
            <a:t>Team </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Create a multiprofessional team with believers and together design the patient journey</a:t>
          </a:r>
          <a:endParaRPr lang="en-GB" sz="1600" dirty="0"/>
        </a:p>
      </dgm:t>
    </dgm:pt>
    <dgm:pt modelId="{114CF28B-45E0-4DE3-9873-15D323E74E0A}" type="parTrans" cxnId="{AB35B7A2-E1A1-461C-BC69-BC63297BF9DC}">
      <dgm:prSet/>
      <dgm:spPr/>
      <dgm:t>
        <a:bodyPr/>
        <a:lstStyle/>
        <a:p>
          <a:endParaRPr lang="en-GB"/>
        </a:p>
      </dgm:t>
    </dgm:pt>
    <dgm:pt modelId="{8109FB83-D989-4FEB-A05E-E4A9D50AF0E8}" type="sibTrans" cxnId="{AB35B7A2-E1A1-461C-BC69-BC63297BF9DC}">
      <dgm:prSet/>
      <dgm:spPr/>
      <dgm:t>
        <a:bodyPr/>
        <a:lstStyle/>
        <a:p>
          <a:endParaRPr lang="en-GB"/>
        </a:p>
      </dgm:t>
    </dgm:pt>
    <dgm:pt modelId="{0F74DE34-B745-4F4E-B755-2CBAAF1CC473}">
      <dgm:prSet phldrT="[Text]" custT="1"/>
      <dgm:spPr/>
      <dgm:t>
        <a:bodyPr/>
        <a:lstStyle/>
        <a:p>
          <a:r>
            <a:rPr lang="en-GB" sz="1800" b="1" dirty="0"/>
            <a:t>Business case</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Value Based Healthcare  principles / where are the savings realised / let management support.</a:t>
          </a:r>
          <a:r>
            <a:rPr lang="en-GB" sz="1600" dirty="0"/>
            <a:t> </a:t>
          </a:r>
        </a:p>
      </dgm:t>
    </dgm:pt>
    <dgm:pt modelId="{F8FD5E30-C6C3-4C75-B91D-415B62ABF2B5}" type="parTrans" cxnId="{D406E61B-9D01-4882-BAE9-C256E8F39566}">
      <dgm:prSet/>
      <dgm:spPr/>
      <dgm:t>
        <a:bodyPr/>
        <a:lstStyle/>
        <a:p>
          <a:endParaRPr lang="en-GB"/>
        </a:p>
      </dgm:t>
    </dgm:pt>
    <dgm:pt modelId="{13A90141-153A-488A-97EA-643643DC293C}" type="sibTrans" cxnId="{D406E61B-9D01-4882-BAE9-C256E8F39566}">
      <dgm:prSet/>
      <dgm:spPr/>
      <dgm:t>
        <a:bodyPr/>
        <a:lstStyle/>
        <a:p>
          <a:endParaRPr lang="en-GB"/>
        </a:p>
      </dgm:t>
    </dgm:pt>
    <dgm:pt modelId="{859EDD34-2BE6-411A-ADEC-4C27934A2009}">
      <dgm:prSet custT="1"/>
      <dgm:spPr/>
      <dgm:t>
        <a:bodyPr/>
        <a:lstStyle/>
        <a:p>
          <a:r>
            <a:rPr lang="en-GB" sz="1800" b="1" dirty="0"/>
            <a:t>Pilot </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Decide on the most important outcomes to inform business cases and sustainable funding.</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Test your prehabilitation design and numbers to convince others to scale up.</a:t>
          </a:r>
          <a:endParaRPr lang="en-GB" sz="1600" dirty="0"/>
        </a:p>
      </dgm:t>
    </dgm:pt>
    <dgm:pt modelId="{475415A4-A364-4433-A9B1-0B6C652E9022}" type="parTrans" cxnId="{0FA8200F-B446-41AC-AD09-8BA1FBB1FFAA}">
      <dgm:prSet/>
      <dgm:spPr/>
      <dgm:t>
        <a:bodyPr/>
        <a:lstStyle/>
        <a:p>
          <a:endParaRPr lang="en-GB"/>
        </a:p>
      </dgm:t>
    </dgm:pt>
    <dgm:pt modelId="{4BC591C8-ECC9-4C01-8C70-733DC653E381}" type="sibTrans" cxnId="{0FA8200F-B446-41AC-AD09-8BA1FBB1FFAA}">
      <dgm:prSet/>
      <dgm:spPr/>
      <dgm:t>
        <a:bodyPr/>
        <a:lstStyle/>
        <a:p>
          <a:endParaRPr lang="en-GB"/>
        </a:p>
      </dgm:t>
    </dgm:pt>
    <dgm:pt modelId="{56FCABA8-966B-4909-80D6-E39E553F90CC}">
      <dgm:prSet custT="1"/>
      <dgm:spPr/>
      <dgm:t>
        <a:bodyPr/>
        <a:lstStyle/>
        <a:p>
          <a:r>
            <a:rPr lang="en-GB" sz="1800" b="1" dirty="0"/>
            <a:t>Implement </a:t>
          </a:r>
        </a:p>
        <a:p>
          <a:r>
            <a:rPr lang="en-CA" sz="1600" dirty="0">
              <a:effectLst/>
              <a:latin typeface="Arial" panose="020B0604020202020204" pitchFamily="34" charset="0"/>
              <a:ea typeface="Calibri" panose="020F0502020204030204" pitchFamily="34" charset="0"/>
              <a:cs typeface="Times New Roman" panose="02020603050405020304" pitchFamily="18" charset="0"/>
            </a:rPr>
            <a:t>Decide on patient selection, accessibility to the programme, and sustainability. </a:t>
          </a:r>
          <a:endParaRPr lang="en-GB" sz="1600" dirty="0"/>
        </a:p>
      </dgm:t>
    </dgm:pt>
    <dgm:pt modelId="{2F90D3A9-8C5D-4625-BD9F-D775194D5E61}" type="parTrans" cxnId="{9B8C772B-5E34-4DE4-973C-8A28285247CF}">
      <dgm:prSet/>
      <dgm:spPr/>
      <dgm:t>
        <a:bodyPr/>
        <a:lstStyle/>
        <a:p>
          <a:endParaRPr lang="en-GB"/>
        </a:p>
      </dgm:t>
    </dgm:pt>
    <dgm:pt modelId="{D373C899-1BEE-4B98-9A91-844AF4748C83}" type="sibTrans" cxnId="{9B8C772B-5E34-4DE4-973C-8A28285247CF}">
      <dgm:prSet/>
      <dgm:spPr/>
      <dgm:t>
        <a:bodyPr/>
        <a:lstStyle/>
        <a:p>
          <a:endParaRPr lang="en-GB"/>
        </a:p>
      </dgm:t>
    </dgm:pt>
    <dgm:pt modelId="{C4F0FED5-597E-4410-8F67-4E910EA6C68E}" type="pres">
      <dgm:prSet presAssocID="{E8744060-F064-4495-9AEF-717369643F63}" presName="rootnode" presStyleCnt="0">
        <dgm:presLayoutVars>
          <dgm:chMax/>
          <dgm:chPref/>
          <dgm:dir/>
          <dgm:animLvl val="lvl"/>
        </dgm:presLayoutVars>
      </dgm:prSet>
      <dgm:spPr/>
    </dgm:pt>
    <dgm:pt modelId="{167E0803-645C-4E9E-8C67-784689B35BB9}" type="pres">
      <dgm:prSet presAssocID="{3DAF2EBD-0BE3-4A67-BCB8-B7B236A7D973}" presName="composite" presStyleCnt="0"/>
      <dgm:spPr/>
    </dgm:pt>
    <dgm:pt modelId="{AD39CC0C-2E5B-4244-8EA8-384ABE274906}" type="pres">
      <dgm:prSet presAssocID="{3DAF2EBD-0BE3-4A67-BCB8-B7B236A7D973}" presName="LShape" presStyleLbl="alignNode1" presStyleIdx="0" presStyleCnt="9"/>
      <dgm:spPr/>
    </dgm:pt>
    <dgm:pt modelId="{20F3BDD1-1F63-4FA5-A3B9-BF25A13EBF0B}" type="pres">
      <dgm:prSet presAssocID="{3DAF2EBD-0BE3-4A67-BCB8-B7B236A7D973}" presName="ParentText" presStyleLbl="revTx" presStyleIdx="0" presStyleCnt="5">
        <dgm:presLayoutVars>
          <dgm:chMax val="0"/>
          <dgm:chPref val="0"/>
          <dgm:bulletEnabled val="1"/>
        </dgm:presLayoutVars>
      </dgm:prSet>
      <dgm:spPr/>
    </dgm:pt>
    <dgm:pt modelId="{32FA4BD9-516D-4DBC-AF6F-C036D9F9180E}" type="pres">
      <dgm:prSet presAssocID="{3DAF2EBD-0BE3-4A67-BCB8-B7B236A7D973}" presName="Triangle" presStyleLbl="alignNode1" presStyleIdx="1" presStyleCnt="9"/>
      <dgm:spPr/>
    </dgm:pt>
    <dgm:pt modelId="{45CCC261-4ABF-4D0F-82F2-04F73CB3A29C}" type="pres">
      <dgm:prSet presAssocID="{8347E054-D13B-431A-95C0-A950B51638F8}" presName="sibTrans" presStyleCnt="0"/>
      <dgm:spPr/>
    </dgm:pt>
    <dgm:pt modelId="{EC55CF0A-8FEA-48AB-A1C3-02A4D8BCE085}" type="pres">
      <dgm:prSet presAssocID="{8347E054-D13B-431A-95C0-A950B51638F8}" presName="space" presStyleCnt="0"/>
      <dgm:spPr/>
    </dgm:pt>
    <dgm:pt modelId="{91459196-AA8B-430A-B832-4991EA8C7CD8}" type="pres">
      <dgm:prSet presAssocID="{2B6C8F24-B503-44E8-9B9B-3513BDB60254}" presName="composite" presStyleCnt="0"/>
      <dgm:spPr/>
    </dgm:pt>
    <dgm:pt modelId="{3FDFB810-0EEE-4F2C-A3AD-5D34FDADDE61}" type="pres">
      <dgm:prSet presAssocID="{2B6C8F24-B503-44E8-9B9B-3513BDB60254}" presName="LShape" presStyleLbl="alignNode1" presStyleIdx="2" presStyleCnt="9"/>
      <dgm:spPr/>
    </dgm:pt>
    <dgm:pt modelId="{8FA2EEBE-CA45-4CDB-B5FD-92D16DAAE4CF}" type="pres">
      <dgm:prSet presAssocID="{2B6C8F24-B503-44E8-9B9B-3513BDB60254}" presName="ParentText" presStyleLbl="revTx" presStyleIdx="1" presStyleCnt="5">
        <dgm:presLayoutVars>
          <dgm:chMax val="0"/>
          <dgm:chPref val="0"/>
          <dgm:bulletEnabled val="1"/>
        </dgm:presLayoutVars>
      </dgm:prSet>
      <dgm:spPr/>
    </dgm:pt>
    <dgm:pt modelId="{49E2329F-ED5F-4EE9-B4C5-1A38C257B368}" type="pres">
      <dgm:prSet presAssocID="{2B6C8F24-B503-44E8-9B9B-3513BDB60254}" presName="Triangle" presStyleLbl="alignNode1" presStyleIdx="3" presStyleCnt="9"/>
      <dgm:spPr/>
    </dgm:pt>
    <dgm:pt modelId="{924F85CB-E6A9-4EE5-8520-4887CFC87098}" type="pres">
      <dgm:prSet presAssocID="{8109FB83-D989-4FEB-A05E-E4A9D50AF0E8}" presName="sibTrans" presStyleCnt="0"/>
      <dgm:spPr/>
    </dgm:pt>
    <dgm:pt modelId="{3150AE60-DFE4-4908-B832-E841E131E72C}" type="pres">
      <dgm:prSet presAssocID="{8109FB83-D989-4FEB-A05E-E4A9D50AF0E8}" presName="space" presStyleCnt="0"/>
      <dgm:spPr/>
    </dgm:pt>
    <dgm:pt modelId="{7B70AE58-E81B-4C2C-9958-E7F3979F2DE8}" type="pres">
      <dgm:prSet presAssocID="{0F74DE34-B745-4F4E-B755-2CBAAF1CC473}" presName="composite" presStyleCnt="0"/>
      <dgm:spPr/>
    </dgm:pt>
    <dgm:pt modelId="{93744614-1342-42AC-BBF8-9EAA4A2FE124}" type="pres">
      <dgm:prSet presAssocID="{0F74DE34-B745-4F4E-B755-2CBAAF1CC473}" presName="LShape" presStyleLbl="alignNode1" presStyleIdx="4" presStyleCnt="9"/>
      <dgm:spPr/>
    </dgm:pt>
    <dgm:pt modelId="{C3A66BD4-AA7E-4963-8E5E-CDD0F06D4757}" type="pres">
      <dgm:prSet presAssocID="{0F74DE34-B745-4F4E-B755-2CBAAF1CC473}" presName="ParentText" presStyleLbl="revTx" presStyleIdx="2" presStyleCnt="5">
        <dgm:presLayoutVars>
          <dgm:chMax val="0"/>
          <dgm:chPref val="0"/>
          <dgm:bulletEnabled val="1"/>
        </dgm:presLayoutVars>
      </dgm:prSet>
      <dgm:spPr/>
    </dgm:pt>
    <dgm:pt modelId="{0BF0CF92-6D4E-416B-B677-EDF20CA0D178}" type="pres">
      <dgm:prSet presAssocID="{0F74DE34-B745-4F4E-B755-2CBAAF1CC473}" presName="Triangle" presStyleLbl="alignNode1" presStyleIdx="5" presStyleCnt="9"/>
      <dgm:spPr/>
    </dgm:pt>
    <dgm:pt modelId="{067134BE-8852-4307-A664-D76576585B28}" type="pres">
      <dgm:prSet presAssocID="{13A90141-153A-488A-97EA-643643DC293C}" presName="sibTrans" presStyleCnt="0"/>
      <dgm:spPr/>
    </dgm:pt>
    <dgm:pt modelId="{393A2D0F-EC08-4DE2-A658-CB0D0864338B}" type="pres">
      <dgm:prSet presAssocID="{13A90141-153A-488A-97EA-643643DC293C}" presName="space" presStyleCnt="0"/>
      <dgm:spPr/>
    </dgm:pt>
    <dgm:pt modelId="{563AD207-94D6-40D2-B7B5-B923D0031F08}" type="pres">
      <dgm:prSet presAssocID="{859EDD34-2BE6-411A-ADEC-4C27934A2009}" presName="composite" presStyleCnt="0"/>
      <dgm:spPr/>
    </dgm:pt>
    <dgm:pt modelId="{8CFCC110-629B-443E-A198-F9492D33EB71}" type="pres">
      <dgm:prSet presAssocID="{859EDD34-2BE6-411A-ADEC-4C27934A2009}" presName="LShape" presStyleLbl="alignNode1" presStyleIdx="6" presStyleCnt="9" custLinFactNeighborX="-525" custLinFactNeighborY="5857"/>
      <dgm:spPr/>
    </dgm:pt>
    <dgm:pt modelId="{B547773B-787C-47BF-BE7D-B985400C0DEA}" type="pres">
      <dgm:prSet presAssocID="{859EDD34-2BE6-411A-ADEC-4C27934A2009}" presName="ParentText" presStyleLbl="revTx" presStyleIdx="3" presStyleCnt="5" custScaleY="124635" custLinFactNeighborX="-1164" custLinFactNeighborY="11288">
        <dgm:presLayoutVars>
          <dgm:chMax val="0"/>
          <dgm:chPref val="0"/>
          <dgm:bulletEnabled val="1"/>
        </dgm:presLayoutVars>
      </dgm:prSet>
      <dgm:spPr/>
    </dgm:pt>
    <dgm:pt modelId="{BA7F5F9B-4CDB-46B7-84A7-7D7D122852B2}" type="pres">
      <dgm:prSet presAssocID="{859EDD34-2BE6-411A-ADEC-4C27934A2009}" presName="Triangle" presStyleLbl="alignNode1" presStyleIdx="7" presStyleCnt="9"/>
      <dgm:spPr/>
    </dgm:pt>
    <dgm:pt modelId="{FCDF97C1-517B-4540-A697-8BDC36285B27}" type="pres">
      <dgm:prSet presAssocID="{4BC591C8-ECC9-4C01-8C70-733DC653E381}" presName="sibTrans" presStyleCnt="0"/>
      <dgm:spPr/>
    </dgm:pt>
    <dgm:pt modelId="{45964CE7-EDFD-42EC-A2FB-0B05B0F06561}" type="pres">
      <dgm:prSet presAssocID="{4BC591C8-ECC9-4C01-8C70-733DC653E381}" presName="space" presStyleCnt="0"/>
      <dgm:spPr/>
    </dgm:pt>
    <dgm:pt modelId="{914C6474-B12B-4C6A-A833-28222B37B126}" type="pres">
      <dgm:prSet presAssocID="{56FCABA8-966B-4909-80D6-E39E553F90CC}" presName="composite" presStyleCnt="0"/>
      <dgm:spPr/>
    </dgm:pt>
    <dgm:pt modelId="{B85DECF5-A5FB-4CEB-8A4A-673ECBA2EFBD}" type="pres">
      <dgm:prSet presAssocID="{56FCABA8-966B-4909-80D6-E39E553F90CC}" presName="LShape" presStyleLbl="alignNode1" presStyleIdx="8" presStyleCnt="9"/>
      <dgm:spPr/>
    </dgm:pt>
    <dgm:pt modelId="{7EE57752-A9D1-4B91-AF8E-7890CAA429B4}" type="pres">
      <dgm:prSet presAssocID="{56FCABA8-966B-4909-80D6-E39E553F90CC}" presName="ParentText" presStyleLbl="revTx" presStyleIdx="4" presStyleCnt="5">
        <dgm:presLayoutVars>
          <dgm:chMax val="0"/>
          <dgm:chPref val="0"/>
          <dgm:bulletEnabled val="1"/>
        </dgm:presLayoutVars>
      </dgm:prSet>
      <dgm:spPr/>
    </dgm:pt>
  </dgm:ptLst>
  <dgm:cxnLst>
    <dgm:cxn modelId="{0FA8200F-B446-41AC-AD09-8BA1FBB1FFAA}" srcId="{E8744060-F064-4495-9AEF-717369643F63}" destId="{859EDD34-2BE6-411A-ADEC-4C27934A2009}" srcOrd="3" destOrd="0" parTransId="{475415A4-A364-4433-A9B1-0B6C652E9022}" sibTransId="{4BC591C8-ECC9-4C01-8C70-733DC653E381}"/>
    <dgm:cxn modelId="{D406E61B-9D01-4882-BAE9-C256E8F39566}" srcId="{E8744060-F064-4495-9AEF-717369643F63}" destId="{0F74DE34-B745-4F4E-B755-2CBAAF1CC473}" srcOrd="2" destOrd="0" parTransId="{F8FD5E30-C6C3-4C75-B91D-415B62ABF2B5}" sibTransId="{13A90141-153A-488A-97EA-643643DC293C}"/>
    <dgm:cxn modelId="{9B8C772B-5E34-4DE4-973C-8A28285247CF}" srcId="{E8744060-F064-4495-9AEF-717369643F63}" destId="{56FCABA8-966B-4909-80D6-E39E553F90CC}" srcOrd="4" destOrd="0" parTransId="{2F90D3A9-8C5D-4625-BD9F-D775194D5E61}" sibTransId="{D373C899-1BEE-4B98-9A91-844AF4748C83}"/>
    <dgm:cxn modelId="{B0937E4A-1F9C-403D-A253-E2BD2E4B550A}" srcId="{E8744060-F064-4495-9AEF-717369643F63}" destId="{3DAF2EBD-0BE3-4A67-BCB8-B7B236A7D973}" srcOrd="0" destOrd="0" parTransId="{13614BAF-37D7-461A-B85B-941E1C6F04A3}" sibTransId="{8347E054-D13B-431A-95C0-A950B51638F8}"/>
    <dgm:cxn modelId="{8875095A-A28E-4D3D-8BE0-0AFE481E7F29}" type="presOf" srcId="{859EDD34-2BE6-411A-ADEC-4C27934A2009}" destId="{B547773B-787C-47BF-BE7D-B985400C0DEA}" srcOrd="0" destOrd="0" presId="urn:microsoft.com/office/officeart/2009/3/layout/StepUpProcess"/>
    <dgm:cxn modelId="{B31B627A-EFE2-46F5-A5B4-0E838621614A}" type="presOf" srcId="{56FCABA8-966B-4909-80D6-E39E553F90CC}" destId="{7EE57752-A9D1-4B91-AF8E-7890CAA429B4}" srcOrd="0" destOrd="0" presId="urn:microsoft.com/office/officeart/2009/3/layout/StepUpProcess"/>
    <dgm:cxn modelId="{5A60957B-C799-48CB-9720-9EAA9B8A8A26}" type="presOf" srcId="{3DAF2EBD-0BE3-4A67-BCB8-B7B236A7D973}" destId="{20F3BDD1-1F63-4FA5-A3B9-BF25A13EBF0B}" srcOrd="0" destOrd="0" presId="urn:microsoft.com/office/officeart/2009/3/layout/StepUpProcess"/>
    <dgm:cxn modelId="{408ACA80-89D3-4D6F-A479-65BB3F320EB4}" type="presOf" srcId="{2B6C8F24-B503-44E8-9B9B-3513BDB60254}" destId="{8FA2EEBE-CA45-4CDB-B5FD-92D16DAAE4CF}" srcOrd="0" destOrd="0" presId="urn:microsoft.com/office/officeart/2009/3/layout/StepUpProcess"/>
    <dgm:cxn modelId="{58D09388-C88C-4133-B97B-3EBDC2D4596F}" type="presOf" srcId="{E8744060-F064-4495-9AEF-717369643F63}" destId="{C4F0FED5-597E-4410-8F67-4E910EA6C68E}" srcOrd="0" destOrd="0" presId="urn:microsoft.com/office/officeart/2009/3/layout/StepUpProcess"/>
    <dgm:cxn modelId="{AB35B7A2-E1A1-461C-BC69-BC63297BF9DC}" srcId="{E8744060-F064-4495-9AEF-717369643F63}" destId="{2B6C8F24-B503-44E8-9B9B-3513BDB60254}" srcOrd="1" destOrd="0" parTransId="{114CF28B-45E0-4DE3-9873-15D323E74E0A}" sibTransId="{8109FB83-D989-4FEB-A05E-E4A9D50AF0E8}"/>
    <dgm:cxn modelId="{97BC25A7-650C-4A1E-A74E-486A09FD85BB}" type="presOf" srcId="{0F74DE34-B745-4F4E-B755-2CBAAF1CC473}" destId="{C3A66BD4-AA7E-4963-8E5E-CDD0F06D4757}" srcOrd="0" destOrd="0" presId="urn:microsoft.com/office/officeart/2009/3/layout/StepUpProcess"/>
    <dgm:cxn modelId="{73481D3C-B670-47A0-9793-582E15860EEA}" type="presParOf" srcId="{C4F0FED5-597E-4410-8F67-4E910EA6C68E}" destId="{167E0803-645C-4E9E-8C67-784689B35BB9}" srcOrd="0" destOrd="0" presId="urn:microsoft.com/office/officeart/2009/3/layout/StepUpProcess"/>
    <dgm:cxn modelId="{1B3C44D2-630E-470E-990D-A601F86F64E2}" type="presParOf" srcId="{167E0803-645C-4E9E-8C67-784689B35BB9}" destId="{AD39CC0C-2E5B-4244-8EA8-384ABE274906}" srcOrd="0" destOrd="0" presId="urn:microsoft.com/office/officeart/2009/3/layout/StepUpProcess"/>
    <dgm:cxn modelId="{DEDE50E1-F673-46ED-8C68-45A270CDB588}" type="presParOf" srcId="{167E0803-645C-4E9E-8C67-784689B35BB9}" destId="{20F3BDD1-1F63-4FA5-A3B9-BF25A13EBF0B}" srcOrd="1" destOrd="0" presId="urn:microsoft.com/office/officeart/2009/3/layout/StepUpProcess"/>
    <dgm:cxn modelId="{930C8ED0-3C97-404F-BEDC-BB7B71415115}" type="presParOf" srcId="{167E0803-645C-4E9E-8C67-784689B35BB9}" destId="{32FA4BD9-516D-4DBC-AF6F-C036D9F9180E}" srcOrd="2" destOrd="0" presId="urn:microsoft.com/office/officeart/2009/3/layout/StepUpProcess"/>
    <dgm:cxn modelId="{07425675-AAFE-4C3A-8590-03815589DA69}" type="presParOf" srcId="{C4F0FED5-597E-4410-8F67-4E910EA6C68E}" destId="{45CCC261-4ABF-4D0F-82F2-04F73CB3A29C}" srcOrd="1" destOrd="0" presId="urn:microsoft.com/office/officeart/2009/3/layout/StepUpProcess"/>
    <dgm:cxn modelId="{BC225F64-46DF-43D4-87F6-51C358D4F6C2}" type="presParOf" srcId="{45CCC261-4ABF-4D0F-82F2-04F73CB3A29C}" destId="{EC55CF0A-8FEA-48AB-A1C3-02A4D8BCE085}" srcOrd="0" destOrd="0" presId="urn:microsoft.com/office/officeart/2009/3/layout/StepUpProcess"/>
    <dgm:cxn modelId="{016D328D-206F-4C22-8DA8-9688F6F2820A}" type="presParOf" srcId="{C4F0FED5-597E-4410-8F67-4E910EA6C68E}" destId="{91459196-AA8B-430A-B832-4991EA8C7CD8}" srcOrd="2" destOrd="0" presId="urn:microsoft.com/office/officeart/2009/3/layout/StepUpProcess"/>
    <dgm:cxn modelId="{4EC5DF86-2D3A-4517-AD59-AF14A367D5E2}" type="presParOf" srcId="{91459196-AA8B-430A-B832-4991EA8C7CD8}" destId="{3FDFB810-0EEE-4F2C-A3AD-5D34FDADDE61}" srcOrd="0" destOrd="0" presId="urn:microsoft.com/office/officeart/2009/3/layout/StepUpProcess"/>
    <dgm:cxn modelId="{A2D2F81D-DFDD-4C71-84B9-348985E7983A}" type="presParOf" srcId="{91459196-AA8B-430A-B832-4991EA8C7CD8}" destId="{8FA2EEBE-CA45-4CDB-B5FD-92D16DAAE4CF}" srcOrd="1" destOrd="0" presId="urn:microsoft.com/office/officeart/2009/3/layout/StepUpProcess"/>
    <dgm:cxn modelId="{1076B70A-0AD0-45C6-BC0E-EA54AAC798A0}" type="presParOf" srcId="{91459196-AA8B-430A-B832-4991EA8C7CD8}" destId="{49E2329F-ED5F-4EE9-B4C5-1A38C257B368}" srcOrd="2" destOrd="0" presId="urn:microsoft.com/office/officeart/2009/3/layout/StepUpProcess"/>
    <dgm:cxn modelId="{4AFF01F0-594E-42E8-8AF2-08782B239C0D}" type="presParOf" srcId="{C4F0FED5-597E-4410-8F67-4E910EA6C68E}" destId="{924F85CB-E6A9-4EE5-8520-4887CFC87098}" srcOrd="3" destOrd="0" presId="urn:microsoft.com/office/officeart/2009/3/layout/StepUpProcess"/>
    <dgm:cxn modelId="{F4FF83B9-8623-4BD9-B8B3-31211CA267C8}" type="presParOf" srcId="{924F85CB-E6A9-4EE5-8520-4887CFC87098}" destId="{3150AE60-DFE4-4908-B832-E841E131E72C}" srcOrd="0" destOrd="0" presId="urn:microsoft.com/office/officeart/2009/3/layout/StepUpProcess"/>
    <dgm:cxn modelId="{D911AFD5-8668-4897-93EC-509A42194DB2}" type="presParOf" srcId="{C4F0FED5-597E-4410-8F67-4E910EA6C68E}" destId="{7B70AE58-E81B-4C2C-9958-E7F3979F2DE8}" srcOrd="4" destOrd="0" presId="urn:microsoft.com/office/officeart/2009/3/layout/StepUpProcess"/>
    <dgm:cxn modelId="{DCD6FA2F-81A6-4B4D-8CE7-2A50D8AAD019}" type="presParOf" srcId="{7B70AE58-E81B-4C2C-9958-E7F3979F2DE8}" destId="{93744614-1342-42AC-BBF8-9EAA4A2FE124}" srcOrd="0" destOrd="0" presId="urn:microsoft.com/office/officeart/2009/3/layout/StepUpProcess"/>
    <dgm:cxn modelId="{689E4B02-9DCD-4CE3-8D48-13D396159A51}" type="presParOf" srcId="{7B70AE58-E81B-4C2C-9958-E7F3979F2DE8}" destId="{C3A66BD4-AA7E-4963-8E5E-CDD0F06D4757}" srcOrd="1" destOrd="0" presId="urn:microsoft.com/office/officeart/2009/3/layout/StepUpProcess"/>
    <dgm:cxn modelId="{F508B471-98BE-4C9A-BC80-3FE90BF8D470}" type="presParOf" srcId="{7B70AE58-E81B-4C2C-9958-E7F3979F2DE8}" destId="{0BF0CF92-6D4E-416B-B677-EDF20CA0D178}" srcOrd="2" destOrd="0" presId="urn:microsoft.com/office/officeart/2009/3/layout/StepUpProcess"/>
    <dgm:cxn modelId="{9A7AB9F7-EE92-4696-A00D-733BD7368D8B}" type="presParOf" srcId="{C4F0FED5-597E-4410-8F67-4E910EA6C68E}" destId="{067134BE-8852-4307-A664-D76576585B28}" srcOrd="5" destOrd="0" presId="urn:microsoft.com/office/officeart/2009/3/layout/StepUpProcess"/>
    <dgm:cxn modelId="{0FD80DD6-815C-421E-9EBA-AFB1A2F967FB}" type="presParOf" srcId="{067134BE-8852-4307-A664-D76576585B28}" destId="{393A2D0F-EC08-4DE2-A658-CB0D0864338B}" srcOrd="0" destOrd="0" presId="urn:microsoft.com/office/officeart/2009/3/layout/StepUpProcess"/>
    <dgm:cxn modelId="{A4627CDB-265A-4F0D-9B40-61C3E5B7F118}" type="presParOf" srcId="{C4F0FED5-597E-4410-8F67-4E910EA6C68E}" destId="{563AD207-94D6-40D2-B7B5-B923D0031F08}" srcOrd="6" destOrd="0" presId="urn:microsoft.com/office/officeart/2009/3/layout/StepUpProcess"/>
    <dgm:cxn modelId="{C1AB3469-C0C5-40F7-A40D-0F966666A30A}" type="presParOf" srcId="{563AD207-94D6-40D2-B7B5-B923D0031F08}" destId="{8CFCC110-629B-443E-A198-F9492D33EB71}" srcOrd="0" destOrd="0" presId="urn:microsoft.com/office/officeart/2009/3/layout/StepUpProcess"/>
    <dgm:cxn modelId="{D1C9CAA4-608A-40DD-9F17-9376072AEA60}" type="presParOf" srcId="{563AD207-94D6-40D2-B7B5-B923D0031F08}" destId="{B547773B-787C-47BF-BE7D-B985400C0DEA}" srcOrd="1" destOrd="0" presId="urn:microsoft.com/office/officeart/2009/3/layout/StepUpProcess"/>
    <dgm:cxn modelId="{1C4E9EA0-4AE9-4ED5-BEC4-105E7A9EE09A}" type="presParOf" srcId="{563AD207-94D6-40D2-B7B5-B923D0031F08}" destId="{BA7F5F9B-4CDB-46B7-84A7-7D7D122852B2}" srcOrd="2" destOrd="0" presId="urn:microsoft.com/office/officeart/2009/3/layout/StepUpProcess"/>
    <dgm:cxn modelId="{9BA8CF61-0AE0-4C07-BAF2-931998FDF673}" type="presParOf" srcId="{C4F0FED5-597E-4410-8F67-4E910EA6C68E}" destId="{FCDF97C1-517B-4540-A697-8BDC36285B27}" srcOrd="7" destOrd="0" presId="urn:microsoft.com/office/officeart/2009/3/layout/StepUpProcess"/>
    <dgm:cxn modelId="{2D081E61-18D7-451D-959F-D1C21E0E8F45}" type="presParOf" srcId="{FCDF97C1-517B-4540-A697-8BDC36285B27}" destId="{45964CE7-EDFD-42EC-A2FB-0B05B0F06561}" srcOrd="0" destOrd="0" presId="urn:microsoft.com/office/officeart/2009/3/layout/StepUpProcess"/>
    <dgm:cxn modelId="{7B7053AE-B68F-4EE6-8A41-0A38A6996ACD}" type="presParOf" srcId="{C4F0FED5-597E-4410-8F67-4E910EA6C68E}" destId="{914C6474-B12B-4C6A-A833-28222B37B126}" srcOrd="8" destOrd="0" presId="urn:microsoft.com/office/officeart/2009/3/layout/StepUpProcess"/>
    <dgm:cxn modelId="{76CD1241-8E75-4FFC-A519-B5E858104556}" type="presParOf" srcId="{914C6474-B12B-4C6A-A833-28222B37B126}" destId="{B85DECF5-A5FB-4CEB-8A4A-673ECBA2EFBD}" srcOrd="0" destOrd="0" presId="urn:microsoft.com/office/officeart/2009/3/layout/StepUpProcess"/>
    <dgm:cxn modelId="{E23226A3-1D81-4EAF-B7BC-DED7F27C62A6}" type="presParOf" srcId="{914C6474-B12B-4C6A-A833-28222B37B126}" destId="{7EE57752-A9D1-4B91-AF8E-7890CAA429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171B3-575F-4C4D-B6D1-BA5D115D2E57}" type="doc">
      <dgm:prSet loTypeId="urn:microsoft.com/office/officeart/2016/7/layout/RepeatingBendingProcessNew" loCatId="process" qsTypeId="urn:microsoft.com/office/officeart/2005/8/quickstyle/simple1" qsCatId="simple" csTypeId="urn:microsoft.com/office/officeart/2005/8/colors/accent1_1" csCatId="accent1"/>
      <dgm:spPr/>
      <dgm:t>
        <a:bodyPr/>
        <a:lstStyle/>
        <a:p>
          <a:endParaRPr lang="en-US"/>
        </a:p>
      </dgm:t>
    </dgm:pt>
    <dgm:pt modelId="{07E2BFEB-7629-42F6-A481-52E43355CDE5}">
      <dgm:prSet/>
      <dgm:spPr/>
      <dgm:t>
        <a:bodyPr/>
        <a:lstStyle/>
        <a:p>
          <a:r>
            <a:rPr lang="en-US" b="1" dirty="0"/>
            <a:t>What information is provided to patients about the service (s)?</a:t>
          </a:r>
          <a:endParaRPr lang="en-US" dirty="0"/>
        </a:p>
      </dgm:t>
    </dgm:pt>
    <dgm:pt modelId="{0CF65296-AD50-4B8D-A2AA-60B8730A214C}" type="parTrans" cxnId="{E6486671-81BA-49EE-9CEB-D1D3E44EFDA8}">
      <dgm:prSet/>
      <dgm:spPr/>
      <dgm:t>
        <a:bodyPr/>
        <a:lstStyle/>
        <a:p>
          <a:endParaRPr lang="en-US"/>
        </a:p>
      </dgm:t>
    </dgm:pt>
    <dgm:pt modelId="{18DB510D-5D49-4E60-BBAE-66ADD98DAD23}" type="sibTrans" cxnId="{E6486671-81BA-49EE-9CEB-D1D3E44EFDA8}">
      <dgm:prSet/>
      <dgm:spPr/>
      <dgm:t>
        <a:bodyPr/>
        <a:lstStyle/>
        <a:p>
          <a:endParaRPr lang="en-US" dirty="0"/>
        </a:p>
      </dgm:t>
    </dgm:pt>
    <dgm:pt modelId="{896E8156-F8D4-4B75-9F01-718AE6B5424B}">
      <dgm:prSet/>
      <dgm:spPr/>
      <dgm:t>
        <a:bodyPr/>
        <a:lstStyle/>
        <a:p>
          <a:r>
            <a:rPr lang="en-US" b="1" dirty="0"/>
            <a:t>How do you involve and engage with patients and the public in the: </a:t>
          </a:r>
          <a:endParaRPr lang="en-US" dirty="0"/>
        </a:p>
      </dgm:t>
    </dgm:pt>
    <dgm:pt modelId="{1C8F0788-9C1A-4909-A5CC-29D9552795B1}" type="parTrans" cxnId="{E5D8703E-413E-4908-A293-9AF15A75E70E}">
      <dgm:prSet/>
      <dgm:spPr/>
      <dgm:t>
        <a:bodyPr/>
        <a:lstStyle/>
        <a:p>
          <a:endParaRPr lang="en-US"/>
        </a:p>
      </dgm:t>
    </dgm:pt>
    <dgm:pt modelId="{DE77A116-02D4-4F5A-B36C-B971768298B8}" type="sibTrans" cxnId="{E5D8703E-413E-4908-A293-9AF15A75E70E}">
      <dgm:prSet/>
      <dgm:spPr/>
      <dgm:t>
        <a:bodyPr/>
        <a:lstStyle/>
        <a:p>
          <a:endParaRPr lang="en-US" dirty="0"/>
        </a:p>
      </dgm:t>
    </dgm:pt>
    <dgm:pt modelId="{0C87A3C8-1F3E-4618-B7B4-0FE71F1F0D20}">
      <dgm:prSet/>
      <dgm:spPr/>
      <dgm:t>
        <a:bodyPr/>
        <a:lstStyle/>
        <a:p>
          <a:r>
            <a:rPr lang="en-US" b="1" dirty="0"/>
            <a:t>Planning and design of these services?</a:t>
          </a:r>
          <a:endParaRPr lang="en-US" dirty="0"/>
        </a:p>
      </dgm:t>
    </dgm:pt>
    <dgm:pt modelId="{0BDBEA54-6FB3-4A12-ADE5-B30643550714}" type="parTrans" cxnId="{598B0998-F60F-4CB9-956E-A1AE2C4735CF}">
      <dgm:prSet/>
      <dgm:spPr/>
      <dgm:t>
        <a:bodyPr/>
        <a:lstStyle/>
        <a:p>
          <a:endParaRPr lang="en-US"/>
        </a:p>
      </dgm:t>
    </dgm:pt>
    <dgm:pt modelId="{5450DB91-4528-4CE7-BB91-958AFE969344}" type="sibTrans" cxnId="{598B0998-F60F-4CB9-956E-A1AE2C4735CF}">
      <dgm:prSet/>
      <dgm:spPr/>
      <dgm:t>
        <a:bodyPr/>
        <a:lstStyle/>
        <a:p>
          <a:endParaRPr lang="en-US"/>
        </a:p>
      </dgm:t>
    </dgm:pt>
    <dgm:pt modelId="{21C0BAC2-CE84-47FF-92B1-8F62586F245E}">
      <dgm:prSet/>
      <dgm:spPr/>
      <dgm:t>
        <a:bodyPr/>
        <a:lstStyle/>
        <a:p>
          <a:r>
            <a:rPr lang="en-US" b="1" dirty="0"/>
            <a:t>Evaluation of these services?</a:t>
          </a:r>
          <a:endParaRPr lang="en-US" dirty="0"/>
        </a:p>
      </dgm:t>
    </dgm:pt>
    <dgm:pt modelId="{70E199F0-18DB-444D-A315-92DB8A9623AB}" type="parTrans" cxnId="{13710383-F49E-4D60-82A5-74C816B3FDF3}">
      <dgm:prSet/>
      <dgm:spPr/>
      <dgm:t>
        <a:bodyPr/>
        <a:lstStyle/>
        <a:p>
          <a:endParaRPr lang="en-US"/>
        </a:p>
      </dgm:t>
    </dgm:pt>
    <dgm:pt modelId="{B41D4302-8D70-4B3F-8420-69655E143FD1}" type="sibTrans" cxnId="{13710383-F49E-4D60-82A5-74C816B3FDF3}">
      <dgm:prSet/>
      <dgm:spPr/>
      <dgm:t>
        <a:bodyPr/>
        <a:lstStyle/>
        <a:p>
          <a:endParaRPr lang="en-US"/>
        </a:p>
      </dgm:t>
    </dgm:pt>
    <dgm:pt modelId="{7F9A1D35-03E9-4724-B6D3-3147B03DCE5D}">
      <dgm:prSet/>
      <dgm:spPr/>
      <dgm:t>
        <a:bodyPr/>
        <a:lstStyle/>
        <a:p>
          <a:r>
            <a:rPr lang="en-US" b="1" dirty="0"/>
            <a:t>How does the service include/support/engage with family/friends/carers to enable interventions/plans to be implemented?</a:t>
          </a:r>
          <a:endParaRPr lang="en-US" dirty="0"/>
        </a:p>
      </dgm:t>
    </dgm:pt>
    <dgm:pt modelId="{8D5DEB70-B40D-457D-8730-B1E8209AA1B3}" type="parTrans" cxnId="{1F806D88-1032-4B14-829B-04CEF21EFA62}">
      <dgm:prSet/>
      <dgm:spPr/>
      <dgm:t>
        <a:bodyPr/>
        <a:lstStyle/>
        <a:p>
          <a:endParaRPr lang="en-US"/>
        </a:p>
      </dgm:t>
    </dgm:pt>
    <dgm:pt modelId="{131CA46A-D57A-43AA-A582-338EBDAD8D46}" type="sibTrans" cxnId="{1F806D88-1032-4B14-829B-04CEF21EFA62}">
      <dgm:prSet/>
      <dgm:spPr/>
      <dgm:t>
        <a:bodyPr/>
        <a:lstStyle/>
        <a:p>
          <a:endParaRPr lang="en-US" dirty="0"/>
        </a:p>
      </dgm:t>
    </dgm:pt>
    <dgm:pt modelId="{8CE3AD3E-EFEB-4729-A2C2-0CFD02DB21DB}">
      <dgm:prSet/>
      <dgm:spPr/>
      <dgm:t>
        <a:bodyPr/>
        <a:lstStyle/>
        <a:p>
          <a:r>
            <a:rPr lang="en-US" b="1" dirty="0"/>
            <a:t>How do you ensure health inequalities are addressed in the planning, design and access to services?</a:t>
          </a:r>
          <a:endParaRPr lang="en-US" dirty="0"/>
        </a:p>
      </dgm:t>
    </dgm:pt>
    <dgm:pt modelId="{581D865A-405F-4629-BAEF-443311F1EF8C}" type="parTrans" cxnId="{F1299E52-7FF8-4A1D-A396-5A89AE32FEFB}">
      <dgm:prSet/>
      <dgm:spPr/>
      <dgm:t>
        <a:bodyPr/>
        <a:lstStyle/>
        <a:p>
          <a:endParaRPr lang="en-US"/>
        </a:p>
      </dgm:t>
    </dgm:pt>
    <dgm:pt modelId="{1E2AB8D0-B324-469C-A445-FDC0087B776F}" type="sibTrans" cxnId="{F1299E52-7FF8-4A1D-A396-5A89AE32FEFB}">
      <dgm:prSet/>
      <dgm:spPr/>
      <dgm:t>
        <a:bodyPr/>
        <a:lstStyle/>
        <a:p>
          <a:endParaRPr lang="en-US" dirty="0"/>
        </a:p>
      </dgm:t>
    </dgm:pt>
    <dgm:pt modelId="{1B76F82E-28FE-47BC-8103-C9829F232EFC}">
      <dgm:prSet/>
      <dgm:spPr/>
      <dgm:t>
        <a:bodyPr/>
        <a:lstStyle/>
        <a:p>
          <a:r>
            <a:rPr lang="en-US" b="1" dirty="0"/>
            <a:t>How do you gather patient insight on the effectiveness of the service from their perspective?</a:t>
          </a:r>
          <a:endParaRPr lang="en-US" dirty="0"/>
        </a:p>
      </dgm:t>
    </dgm:pt>
    <dgm:pt modelId="{58532864-6483-49F4-A935-CDC88F0D23F9}" type="parTrans" cxnId="{0F725897-8BBE-484F-8A55-A30FA3E06656}">
      <dgm:prSet/>
      <dgm:spPr/>
      <dgm:t>
        <a:bodyPr/>
        <a:lstStyle/>
        <a:p>
          <a:endParaRPr lang="en-US"/>
        </a:p>
      </dgm:t>
    </dgm:pt>
    <dgm:pt modelId="{4010F0AF-149B-4A27-AA00-A4D260AA6F08}" type="sibTrans" cxnId="{0F725897-8BBE-484F-8A55-A30FA3E06656}">
      <dgm:prSet/>
      <dgm:spPr/>
      <dgm:t>
        <a:bodyPr/>
        <a:lstStyle/>
        <a:p>
          <a:endParaRPr lang="en-US"/>
        </a:p>
      </dgm:t>
    </dgm:pt>
    <dgm:pt modelId="{FCD32114-3CEE-4697-A193-098906EC1FD6}" type="pres">
      <dgm:prSet presAssocID="{6B4171B3-575F-4C4D-B6D1-BA5D115D2E57}" presName="Name0" presStyleCnt="0">
        <dgm:presLayoutVars>
          <dgm:dir/>
          <dgm:resizeHandles val="exact"/>
        </dgm:presLayoutVars>
      </dgm:prSet>
      <dgm:spPr/>
    </dgm:pt>
    <dgm:pt modelId="{EDAEDBEA-B447-42FB-99A9-C7029234449F}" type="pres">
      <dgm:prSet presAssocID="{07E2BFEB-7629-42F6-A481-52E43355CDE5}" presName="node" presStyleLbl="node1" presStyleIdx="0" presStyleCnt="5">
        <dgm:presLayoutVars>
          <dgm:bulletEnabled val="1"/>
        </dgm:presLayoutVars>
      </dgm:prSet>
      <dgm:spPr/>
    </dgm:pt>
    <dgm:pt modelId="{59CEA07C-E829-4F53-A96C-1DC5750C0D82}" type="pres">
      <dgm:prSet presAssocID="{18DB510D-5D49-4E60-BBAE-66ADD98DAD23}" presName="sibTrans" presStyleLbl="sibTrans1D1" presStyleIdx="0" presStyleCnt="4"/>
      <dgm:spPr/>
    </dgm:pt>
    <dgm:pt modelId="{24BAACA9-9FC8-47C8-97AB-6139622ADE3A}" type="pres">
      <dgm:prSet presAssocID="{18DB510D-5D49-4E60-BBAE-66ADD98DAD23}" presName="connectorText" presStyleLbl="sibTrans1D1" presStyleIdx="0" presStyleCnt="4"/>
      <dgm:spPr/>
    </dgm:pt>
    <dgm:pt modelId="{5DE786D5-7752-488F-9ADD-A1CEE054B38B}" type="pres">
      <dgm:prSet presAssocID="{896E8156-F8D4-4B75-9F01-718AE6B5424B}" presName="node" presStyleLbl="node1" presStyleIdx="1" presStyleCnt="5">
        <dgm:presLayoutVars>
          <dgm:bulletEnabled val="1"/>
        </dgm:presLayoutVars>
      </dgm:prSet>
      <dgm:spPr/>
    </dgm:pt>
    <dgm:pt modelId="{0F81BE87-5C8C-451F-B9C0-770FD3DA2B2C}" type="pres">
      <dgm:prSet presAssocID="{DE77A116-02D4-4F5A-B36C-B971768298B8}" presName="sibTrans" presStyleLbl="sibTrans1D1" presStyleIdx="1" presStyleCnt="4"/>
      <dgm:spPr/>
    </dgm:pt>
    <dgm:pt modelId="{8FE45871-8BA3-44E3-ADDD-9CD823DC380E}" type="pres">
      <dgm:prSet presAssocID="{DE77A116-02D4-4F5A-B36C-B971768298B8}" presName="connectorText" presStyleLbl="sibTrans1D1" presStyleIdx="1" presStyleCnt="4"/>
      <dgm:spPr/>
    </dgm:pt>
    <dgm:pt modelId="{9F66E70B-6893-4D92-BDE3-B55465734FD0}" type="pres">
      <dgm:prSet presAssocID="{7F9A1D35-03E9-4724-B6D3-3147B03DCE5D}" presName="node" presStyleLbl="node1" presStyleIdx="2" presStyleCnt="5">
        <dgm:presLayoutVars>
          <dgm:bulletEnabled val="1"/>
        </dgm:presLayoutVars>
      </dgm:prSet>
      <dgm:spPr/>
    </dgm:pt>
    <dgm:pt modelId="{BFFD0C41-72F1-4F36-9714-F3DF3B846EB1}" type="pres">
      <dgm:prSet presAssocID="{131CA46A-D57A-43AA-A582-338EBDAD8D46}" presName="sibTrans" presStyleLbl="sibTrans1D1" presStyleIdx="2" presStyleCnt="4"/>
      <dgm:spPr/>
    </dgm:pt>
    <dgm:pt modelId="{D70D37B1-0242-46F8-A28E-33370873F8A1}" type="pres">
      <dgm:prSet presAssocID="{131CA46A-D57A-43AA-A582-338EBDAD8D46}" presName="connectorText" presStyleLbl="sibTrans1D1" presStyleIdx="2" presStyleCnt="4"/>
      <dgm:spPr/>
    </dgm:pt>
    <dgm:pt modelId="{C58391C9-D6CF-419E-AD72-137F4F79DF7A}" type="pres">
      <dgm:prSet presAssocID="{8CE3AD3E-EFEB-4729-A2C2-0CFD02DB21DB}" presName="node" presStyleLbl="node1" presStyleIdx="3" presStyleCnt="5">
        <dgm:presLayoutVars>
          <dgm:bulletEnabled val="1"/>
        </dgm:presLayoutVars>
      </dgm:prSet>
      <dgm:spPr/>
    </dgm:pt>
    <dgm:pt modelId="{71ED4640-3D03-4321-AF4D-C2BCEAADF90E}" type="pres">
      <dgm:prSet presAssocID="{1E2AB8D0-B324-469C-A445-FDC0087B776F}" presName="sibTrans" presStyleLbl="sibTrans1D1" presStyleIdx="3" presStyleCnt="4"/>
      <dgm:spPr/>
    </dgm:pt>
    <dgm:pt modelId="{A0287A74-4808-46DD-B0A4-34D297857107}" type="pres">
      <dgm:prSet presAssocID="{1E2AB8D0-B324-469C-A445-FDC0087B776F}" presName="connectorText" presStyleLbl="sibTrans1D1" presStyleIdx="3" presStyleCnt="4"/>
      <dgm:spPr/>
    </dgm:pt>
    <dgm:pt modelId="{5259D7B8-05D9-4942-99F4-F55A25B7F939}" type="pres">
      <dgm:prSet presAssocID="{1B76F82E-28FE-47BC-8103-C9829F232EFC}" presName="node" presStyleLbl="node1" presStyleIdx="4" presStyleCnt="5">
        <dgm:presLayoutVars>
          <dgm:bulletEnabled val="1"/>
        </dgm:presLayoutVars>
      </dgm:prSet>
      <dgm:spPr/>
    </dgm:pt>
  </dgm:ptLst>
  <dgm:cxnLst>
    <dgm:cxn modelId="{5B9B3D04-B4B1-447C-9D27-83B8E81D970E}" type="presOf" srcId="{131CA46A-D57A-43AA-A582-338EBDAD8D46}" destId="{D70D37B1-0242-46F8-A28E-33370873F8A1}" srcOrd="1" destOrd="0" presId="urn:microsoft.com/office/officeart/2016/7/layout/RepeatingBendingProcessNew"/>
    <dgm:cxn modelId="{F4FB7718-1389-4941-BD25-54F7558C8DD0}" type="presOf" srcId="{1E2AB8D0-B324-469C-A445-FDC0087B776F}" destId="{71ED4640-3D03-4321-AF4D-C2BCEAADF90E}" srcOrd="0" destOrd="0" presId="urn:microsoft.com/office/officeart/2016/7/layout/RepeatingBendingProcessNew"/>
    <dgm:cxn modelId="{BB4B7B1B-F838-4157-966E-4940A8AED312}" type="presOf" srcId="{07E2BFEB-7629-42F6-A481-52E43355CDE5}" destId="{EDAEDBEA-B447-42FB-99A9-C7029234449F}" srcOrd="0" destOrd="0" presId="urn:microsoft.com/office/officeart/2016/7/layout/RepeatingBendingProcessNew"/>
    <dgm:cxn modelId="{E5D8703E-413E-4908-A293-9AF15A75E70E}" srcId="{6B4171B3-575F-4C4D-B6D1-BA5D115D2E57}" destId="{896E8156-F8D4-4B75-9F01-718AE6B5424B}" srcOrd="1" destOrd="0" parTransId="{1C8F0788-9C1A-4909-A5CC-29D9552795B1}" sibTransId="{DE77A116-02D4-4F5A-B36C-B971768298B8}"/>
    <dgm:cxn modelId="{7111AF3F-F1C0-4A52-B7BD-3191B5E8B468}" type="presOf" srcId="{21C0BAC2-CE84-47FF-92B1-8F62586F245E}" destId="{5DE786D5-7752-488F-9ADD-A1CEE054B38B}" srcOrd="0" destOrd="2" presId="urn:microsoft.com/office/officeart/2016/7/layout/RepeatingBendingProcessNew"/>
    <dgm:cxn modelId="{83536D49-F2D7-4323-83C4-1F2D059AC1F7}" type="presOf" srcId="{8CE3AD3E-EFEB-4729-A2C2-0CFD02DB21DB}" destId="{C58391C9-D6CF-419E-AD72-137F4F79DF7A}" srcOrd="0" destOrd="0" presId="urn:microsoft.com/office/officeart/2016/7/layout/RepeatingBendingProcessNew"/>
    <dgm:cxn modelId="{D9A0EB4E-EC5E-41B5-B967-9E7BA3F6F1AA}" type="presOf" srcId="{896E8156-F8D4-4B75-9F01-718AE6B5424B}" destId="{5DE786D5-7752-488F-9ADD-A1CEE054B38B}" srcOrd="0" destOrd="0" presId="urn:microsoft.com/office/officeart/2016/7/layout/RepeatingBendingProcessNew"/>
    <dgm:cxn modelId="{E6486671-81BA-49EE-9CEB-D1D3E44EFDA8}" srcId="{6B4171B3-575F-4C4D-B6D1-BA5D115D2E57}" destId="{07E2BFEB-7629-42F6-A481-52E43355CDE5}" srcOrd="0" destOrd="0" parTransId="{0CF65296-AD50-4B8D-A2AA-60B8730A214C}" sibTransId="{18DB510D-5D49-4E60-BBAE-66ADD98DAD23}"/>
    <dgm:cxn modelId="{F1299E52-7FF8-4A1D-A396-5A89AE32FEFB}" srcId="{6B4171B3-575F-4C4D-B6D1-BA5D115D2E57}" destId="{8CE3AD3E-EFEB-4729-A2C2-0CFD02DB21DB}" srcOrd="3" destOrd="0" parTransId="{581D865A-405F-4629-BAEF-443311F1EF8C}" sibTransId="{1E2AB8D0-B324-469C-A445-FDC0087B776F}"/>
    <dgm:cxn modelId="{EA58E273-3C20-4338-AF1F-863686026B72}" type="presOf" srcId="{7F9A1D35-03E9-4724-B6D3-3147B03DCE5D}" destId="{9F66E70B-6893-4D92-BDE3-B55465734FD0}" srcOrd="0" destOrd="0" presId="urn:microsoft.com/office/officeart/2016/7/layout/RepeatingBendingProcessNew"/>
    <dgm:cxn modelId="{13710383-F49E-4D60-82A5-74C816B3FDF3}" srcId="{896E8156-F8D4-4B75-9F01-718AE6B5424B}" destId="{21C0BAC2-CE84-47FF-92B1-8F62586F245E}" srcOrd="1" destOrd="0" parTransId="{70E199F0-18DB-444D-A315-92DB8A9623AB}" sibTransId="{B41D4302-8D70-4B3F-8420-69655E143FD1}"/>
    <dgm:cxn modelId="{1F806D88-1032-4B14-829B-04CEF21EFA62}" srcId="{6B4171B3-575F-4C4D-B6D1-BA5D115D2E57}" destId="{7F9A1D35-03E9-4724-B6D3-3147B03DCE5D}" srcOrd="2" destOrd="0" parTransId="{8D5DEB70-B40D-457D-8730-B1E8209AA1B3}" sibTransId="{131CA46A-D57A-43AA-A582-338EBDAD8D46}"/>
    <dgm:cxn modelId="{0F725897-8BBE-484F-8A55-A30FA3E06656}" srcId="{6B4171B3-575F-4C4D-B6D1-BA5D115D2E57}" destId="{1B76F82E-28FE-47BC-8103-C9829F232EFC}" srcOrd="4" destOrd="0" parTransId="{58532864-6483-49F4-A935-CDC88F0D23F9}" sibTransId="{4010F0AF-149B-4A27-AA00-A4D260AA6F08}"/>
    <dgm:cxn modelId="{598B0998-F60F-4CB9-956E-A1AE2C4735CF}" srcId="{896E8156-F8D4-4B75-9F01-718AE6B5424B}" destId="{0C87A3C8-1F3E-4618-B7B4-0FE71F1F0D20}" srcOrd="0" destOrd="0" parTransId="{0BDBEA54-6FB3-4A12-ADE5-B30643550714}" sibTransId="{5450DB91-4528-4CE7-BB91-958AFE969344}"/>
    <dgm:cxn modelId="{D13673B1-2C2E-44E4-9309-31C4468706C5}" type="presOf" srcId="{18DB510D-5D49-4E60-BBAE-66ADD98DAD23}" destId="{59CEA07C-E829-4F53-A96C-1DC5750C0D82}" srcOrd="0" destOrd="0" presId="urn:microsoft.com/office/officeart/2016/7/layout/RepeatingBendingProcessNew"/>
    <dgm:cxn modelId="{AEA289BB-3C98-4C9B-9E66-87CA49ED2EBF}" type="presOf" srcId="{6B4171B3-575F-4C4D-B6D1-BA5D115D2E57}" destId="{FCD32114-3CEE-4697-A193-098906EC1FD6}" srcOrd="0" destOrd="0" presId="urn:microsoft.com/office/officeart/2016/7/layout/RepeatingBendingProcessNew"/>
    <dgm:cxn modelId="{ACD7D1BB-DE3F-44B4-9A4E-660096B8CEC4}" type="presOf" srcId="{1B76F82E-28FE-47BC-8103-C9829F232EFC}" destId="{5259D7B8-05D9-4942-99F4-F55A25B7F939}" srcOrd="0" destOrd="0" presId="urn:microsoft.com/office/officeart/2016/7/layout/RepeatingBendingProcessNew"/>
    <dgm:cxn modelId="{6195B3C0-DFF0-4374-B84F-A6D24A2FF215}" type="presOf" srcId="{18DB510D-5D49-4E60-BBAE-66ADD98DAD23}" destId="{24BAACA9-9FC8-47C8-97AB-6139622ADE3A}" srcOrd="1" destOrd="0" presId="urn:microsoft.com/office/officeart/2016/7/layout/RepeatingBendingProcessNew"/>
    <dgm:cxn modelId="{CEE35DDE-F4CE-488D-8108-5DB6E03A4983}" type="presOf" srcId="{1E2AB8D0-B324-469C-A445-FDC0087B776F}" destId="{A0287A74-4808-46DD-B0A4-34D297857107}" srcOrd="1" destOrd="0" presId="urn:microsoft.com/office/officeart/2016/7/layout/RepeatingBendingProcessNew"/>
    <dgm:cxn modelId="{152471DE-961C-401E-9A6E-88493435549E}" type="presOf" srcId="{0C87A3C8-1F3E-4618-B7B4-0FE71F1F0D20}" destId="{5DE786D5-7752-488F-9ADD-A1CEE054B38B}" srcOrd="0" destOrd="1" presId="urn:microsoft.com/office/officeart/2016/7/layout/RepeatingBendingProcessNew"/>
    <dgm:cxn modelId="{B7B1FCE9-A19C-45BC-A717-D84FD57B9A88}" type="presOf" srcId="{DE77A116-02D4-4F5A-B36C-B971768298B8}" destId="{8FE45871-8BA3-44E3-ADDD-9CD823DC380E}" srcOrd="1" destOrd="0" presId="urn:microsoft.com/office/officeart/2016/7/layout/RepeatingBendingProcessNew"/>
    <dgm:cxn modelId="{881018EC-D04A-48EF-BF25-004AC03D4A5E}" type="presOf" srcId="{DE77A116-02D4-4F5A-B36C-B971768298B8}" destId="{0F81BE87-5C8C-451F-B9C0-770FD3DA2B2C}" srcOrd="0" destOrd="0" presId="urn:microsoft.com/office/officeart/2016/7/layout/RepeatingBendingProcessNew"/>
    <dgm:cxn modelId="{EC6C70FE-D9ED-49BB-A666-F2ABAD87092E}" type="presOf" srcId="{131CA46A-D57A-43AA-A582-338EBDAD8D46}" destId="{BFFD0C41-72F1-4F36-9714-F3DF3B846EB1}" srcOrd="0" destOrd="0" presId="urn:microsoft.com/office/officeart/2016/7/layout/RepeatingBendingProcessNew"/>
    <dgm:cxn modelId="{68AC914F-D736-44F2-A3EE-A3370B247DF9}" type="presParOf" srcId="{FCD32114-3CEE-4697-A193-098906EC1FD6}" destId="{EDAEDBEA-B447-42FB-99A9-C7029234449F}" srcOrd="0" destOrd="0" presId="urn:microsoft.com/office/officeart/2016/7/layout/RepeatingBendingProcessNew"/>
    <dgm:cxn modelId="{762C284D-A38F-4DE7-83E8-A247A5409DB5}" type="presParOf" srcId="{FCD32114-3CEE-4697-A193-098906EC1FD6}" destId="{59CEA07C-E829-4F53-A96C-1DC5750C0D82}" srcOrd="1" destOrd="0" presId="urn:microsoft.com/office/officeart/2016/7/layout/RepeatingBendingProcessNew"/>
    <dgm:cxn modelId="{FB2F4022-A3E0-4174-AD3B-13F11E50F14D}" type="presParOf" srcId="{59CEA07C-E829-4F53-A96C-1DC5750C0D82}" destId="{24BAACA9-9FC8-47C8-97AB-6139622ADE3A}" srcOrd="0" destOrd="0" presId="urn:microsoft.com/office/officeart/2016/7/layout/RepeatingBendingProcessNew"/>
    <dgm:cxn modelId="{ACA4FEDD-B488-4018-9F95-539FB25E03A8}" type="presParOf" srcId="{FCD32114-3CEE-4697-A193-098906EC1FD6}" destId="{5DE786D5-7752-488F-9ADD-A1CEE054B38B}" srcOrd="2" destOrd="0" presId="urn:microsoft.com/office/officeart/2016/7/layout/RepeatingBendingProcessNew"/>
    <dgm:cxn modelId="{ADEB5262-9819-4CD3-8641-13C36E8A4615}" type="presParOf" srcId="{FCD32114-3CEE-4697-A193-098906EC1FD6}" destId="{0F81BE87-5C8C-451F-B9C0-770FD3DA2B2C}" srcOrd="3" destOrd="0" presId="urn:microsoft.com/office/officeart/2016/7/layout/RepeatingBendingProcessNew"/>
    <dgm:cxn modelId="{79281F98-F5B2-4725-B92F-91D172260775}" type="presParOf" srcId="{0F81BE87-5C8C-451F-B9C0-770FD3DA2B2C}" destId="{8FE45871-8BA3-44E3-ADDD-9CD823DC380E}" srcOrd="0" destOrd="0" presId="urn:microsoft.com/office/officeart/2016/7/layout/RepeatingBendingProcessNew"/>
    <dgm:cxn modelId="{A5CA1179-1A95-4F3C-8D68-FD7B4950B58B}" type="presParOf" srcId="{FCD32114-3CEE-4697-A193-098906EC1FD6}" destId="{9F66E70B-6893-4D92-BDE3-B55465734FD0}" srcOrd="4" destOrd="0" presId="urn:microsoft.com/office/officeart/2016/7/layout/RepeatingBendingProcessNew"/>
    <dgm:cxn modelId="{413E844A-16A2-406A-85E1-8ED5BC815FBB}" type="presParOf" srcId="{FCD32114-3CEE-4697-A193-098906EC1FD6}" destId="{BFFD0C41-72F1-4F36-9714-F3DF3B846EB1}" srcOrd="5" destOrd="0" presId="urn:microsoft.com/office/officeart/2016/7/layout/RepeatingBendingProcessNew"/>
    <dgm:cxn modelId="{7D898E37-B766-489E-86CC-DC61FB7F2153}" type="presParOf" srcId="{BFFD0C41-72F1-4F36-9714-F3DF3B846EB1}" destId="{D70D37B1-0242-46F8-A28E-33370873F8A1}" srcOrd="0" destOrd="0" presId="urn:microsoft.com/office/officeart/2016/7/layout/RepeatingBendingProcessNew"/>
    <dgm:cxn modelId="{A754F030-E3AD-44B1-8C7A-1300B1544614}" type="presParOf" srcId="{FCD32114-3CEE-4697-A193-098906EC1FD6}" destId="{C58391C9-D6CF-419E-AD72-137F4F79DF7A}" srcOrd="6" destOrd="0" presId="urn:microsoft.com/office/officeart/2016/7/layout/RepeatingBendingProcessNew"/>
    <dgm:cxn modelId="{D97D5A97-06F5-44B8-8EE9-82BED481E0EE}" type="presParOf" srcId="{FCD32114-3CEE-4697-A193-098906EC1FD6}" destId="{71ED4640-3D03-4321-AF4D-C2BCEAADF90E}" srcOrd="7" destOrd="0" presId="urn:microsoft.com/office/officeart/2016/7/layout/RepeatingBendingProcessNew"/>
    <dgm:cxn modelId="{5C9210A2-B746-4AD9-BF4E-8763BE94E03A}" type="presParOf" srcId="{71ED4640-3D03-4321-AF4D-C2BCEAADF90E}" destId="{A0287A74-4808-46DD-B0A4-34D297857107}" srcOrd="0" destOrd="0" presId="urn:microsoft.com/office/officeart/2016/7/layout/RepeatingBendingProcessNew"/>
    <dgm:cxn modelId="{A6C49D06-AD8B-4B64-8D29-AF2FE0D25FEC}" type="presParOf" srcId="{FCD32114-3CEE-4697-A193-098906EC1FD6}" destId="{5259D7B8-05D9-4942-99F4-F55A25B7F939}"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4C216-CB13-48AF-A57F-45153D3A18F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GB"/>
        </a:p>
      </dgm:t>
    </dgm:pt>
    <dgm:pt modelId="{978945EE-D601-48E4-8C21-8AA018EE9679}">
      <dgm:prSet phldrT="[Text]"/>
      <dgm:spPr/>
      <dgm:t>
        <a:bodyPr/>
        <a:lstStyle/>
        <a:p>
          <a:r>
            <a:rPr lang="en-GB" b="1" dirty="0">
              <a:solidFill>
                <a:schemeClr val="tx1"/>
              </a:solidFill>
            </a:rPr>
            <a:t>Diagnosis</a:t>
          </a:r>
        </a:p>
      </dgm:t>
    </dgm:pt>
    <dgm:pt modelId="{388D2EF7-8992-4DC0-8FE6-630485B4F013}" type="parTrans" cxnId="{85FB2F73-C31A-412B-A917-532AA921CAA2}">
      <dgm:prSet/>
      <dgm:spPr/>
      <dgm:t>
        <a:bodyPr/>
        <a:lstStyle/>
        <a:p>
          <a:endParaRPr lang="en-GB"/>
        </a:p>
      </dgm:t>
    </dgm:pt>
    <dgm:pt modelId="{FFAD1159-5D91-4BAE-8811-AAC81435C85E}" type="sibTrans" cxnId="{85FB2F73-C31A-412B-A917-532AA921CAA2}">
      <dgm:prSet/>
      <dgm:spPr/>
      <dgm:t>
        <a:bodyPr/>
        <a:lstStyle/>
        <a:p>
          <a:endParaRPr lang="en-GB"/>
        </a:p>
      </dgm:t>
    </dgm:pt>
    <dgm:pt modelId="{F92366B0-8E84-467A-B10A-4FFCB6D4BBC4}">
      <dgm:prSet phldrT="[Text]"/>
      <dgm:spPr/>
      <dgm:t>
        <a:bodyPr/>
        <a:lstStyle/>
        <a:p>
          <a:r>
            <a:rPr lang="en-GB" dirty="0"/>
            <a:t>Prehabilitation begins at any point from diagnosis (and in some cases before a confirmed diagnosis)</a:t>
          </a:r>
        </a:p>
      </dgm:t>
    </dgm:pt>
    <dgm:pt modelId="{F63054C4-0AD1-4460-A9FC-1C0346A62DA2}" type="parTrans" cxnId="{985B7914-0737-4F5C-8348-17548137D1A2}">
      <dgm:prSet/>
      <dgm:spPr/>
      <dgm:t>
        <a:bodyPr/>
        <a:lstStyle/>
        <a:p>
          <a:endParaRPr lang="en-GB"/>
        </a:p>
      </dgm:t>
    </dgm:pt>
    <dgm:pt modelId="{F5D6DCBD-4975-47AA-945C-58D4ABD9A325}" type="sibTrans" cxnId="{985B7914-0737-4F5C-8348-17548137D1A2}">
      <dgm:prSet/>
      <dgm:spPr/>
      <dgm:t>
        <a:bodyPr/>
        <a:lstStyle/>
        <a:p>
          <a:endParaRPr lang="en-GB"/>
        </a:p>
      </dgm:t>
    </dgm:pt>
    <dgm:pt modelId="{58819BE9-2F80-4EBD-8103-2DFA94999E9D}">
      <dgm:prSet phldrT="[Text]"/>
      <dgm:spPr/>
      <dgm:t>
        <a:bodyPr/>
        <a:lstStyle/>
        <a:p>
          <a:r>
            <a:rPr lang="en-GB" b="1" dirty="0">
              <a:solidFill>
                <a:schemeClr val="tx1"/>
              </a:solidFill>
            </a:rPr>
            <a:t>Pre-treatment assessment</a:t>
          </a:r>
        </a:p>
      </dgm:t>
    </dgm:pt>
    <dgm:pt modelId="{7218A5C8-7E39-40D0-A251-8F4931EAEA1B}" type="parTrans" cxnId="{96E940B2-F1F2-4C08-9B6C-AAB3AB845C45}">
      <dgm:prSet/>
      <dgm:spPr/>
      <dgm:t>
        <a:bodyPr/>
        <a:lstStyle/>
        <a:p>
          <a:endParaRPr lang="en-GB"/>
        </a:p>
      </dgm:t>
    </dgm:pt>
    <dgm:pt modelId="{2AC0F9B8-DDB3-4166-963A-59953FC063E8}" type="sibTrans" cxnId="{96E940B2-F1F2-4C08-9B6C-AAB3AB845C45}">
      <dgm:prSet/>
      <dgm:spPr/>
      <dgm:t>
        <a:bodyPr/>
        <a:lstStyle/>
        <a:p>
          <a:endParaRPr lang="en-GB"/>
        </a:p>
      </dgm:t>
    </dgm:pt>
    <dgm:pt modelId="{CE96FDF8-3300-49C2-A226-ACDC97E7A8AF}">
      <dgm:prSet phldrT="[Text]"/>
      <dgm:spPr/>
      <dgm:t>
        <a:bodyPr/>
        <a:lstStyle/>
        <a:p>
          <a:r>
            <a:rPr lang="en-GB" dirty="0"/>
            <a:t>Screening for prehabilitation, assessment, care plan including a personalised prehabilitation care plan (PPCP)</a:t>
          </a:r>
        </a:p>
      </dgm:t>
    </dgm:pt>
    <dgm:pt modelId="{9CE5ABDB-AA50-42C9-A056-5708CFC8256E}" type="parTrans" cxnId="{EE6D6741-E03A-4135-A96A-2A0D88B7418E}">
      <dgm:prSet/>
      <dgm:spPr/>
      <dgm:t>
        <a:bodyPr/>
        <a:lstStyle/>
        <a:p>
          <a:endParaRPr lang="en-GB"/>
        </a:p>
      </dgm:t>
    </dgm:pt>
    <dgm:pt modelId="{A70E23F7-6F11-45B2-8738-72C9007B5C60}" type="sibTrans" cxnId="{EE6D6741-E03A-4135-A96A-2A0D88B7418E}">
      <dgm:prSet/>
      <dgm:spPr/>
      <dgm:t>
        <a:bodyPr/>
        <a:lstStyle/>
        <a:p>
          <a:endParaRPr lang="en-GB"/>
        </a:p>
      </dgm:t>
    </dgm:pt>
    <dgm:pt modelId="{F7ECAD9F-5111-416A-8560-D6B0633FD301}">
      <dgm:prSet phldrT="[Text]"/>
      <dgm:spPr/>
      <dgm:t>
        <a:bodyPr/>
        <a:lstStyle/>
        <a:p>
          <a:r>
            <a:rPr lang="en-GB" dirty="0"/>
            <a:t>Where a patients needs are identified above a prehabilitation programme would be prescribed. </a:t>
          </a:r>
        </a:p>
      </dgm:t>
    </dgm:pt>
    <dgm:pt modelId="{D923E189-AFCD-4078-AF7F-08BA568A01EC}" type="parTrans" cxnId="{D140B195-06ED-414A-A7A1-E9930B686DB0}">
      <dgm:prSet/>
      <dgm:spPr/>
      <dgm:t>
        <a:bodyPr/>
        <a:lstStyle/>
        <a:p>
          <a:endParaRPr lang="en-GB"/>
        </a:p>
      </dgm:t>
    </dgm:pt>
    <dgm:pt modelId="{EFDB7068-F38C-4584-8840-912A306D53A3}" type="sibTrans" cxnId="{D140B195-06ED-414A-A7A1-E9930B686DB0}">
      <dgm:prSet/>
      <dgm:spPr/>
      <dgm:t>
        <a:bodyPr/>
        <a:lstStyle/>
        <a:p>
          <a:endParaRPr lang="en-GB"/>
        </a:p>
      </dgm:t>
    </dgm:pt>
    <dgm:pt modelId="{67DE5ABD-26EB-4B98-9C1B-AD1F83595E62}" type="pres">
      <dgm:prSet presAssocID="{3374C216-CB13-48AF-A57F-45153D3A18F6}" presName="linearFlow" presStyleCnt="0">
        <dgm:presLayoutVars>
          <dgm:dir/>
          <dgm:animLvl val="lvl"/>
          <dgm:resizeHandles val="exact"/>
        </dgm:presLayoutVars>
      </dgm:prSet>
      <dgm:spPr/>
    </dgm:pt>
    <dgm:pt modelId="{E2CC15FB-C663-47B6-A4D6-0F23D85C9908}" type="pres">
      <dgm:prSet presAssocID="{978945EE-D601-48E4-8C21-8AA018EE9679}" presName="composite" presStyleCnt="0"/>
      <dgm:spPr/>
    </dgm:pt>
    <dgm:pt modelId="{AA9D1797-EA3E-48C0-ACCF-4C369435FDF3}" type="pres">
      <dgm:prSet presAssocID="{978945EE-D601-48E4-8C21-8AA018EE9679}" presName="parentText" presStyleLbl="alignNode1" presStyleIdx="0" presStyleCnt="2">
        <dgm:presLayoutVars>
          <dgm:chMax val="1"/>
          <dgm:bulletEnabled val="1"/>
        </dgm:presLayoutVars>
      </dgm:prSet>
      <dgm:spPr/>
    </dgm:pt>
    <dgm:pt modelId="{37FB967B-CB9C-43F7-B444-C767CCF9E049}" type="pres">
      <dgm:prSet presAssocID="{978945EE-D601-48E4-8C21-8AA018EE9679}" presName="descendantText" presStyleLbl="alignAcc1" presStyleIdx="0" presStyleCnt="2">
        <dgm:presLayoutVars>
          <dgm:bulletEnabled val="1"/>
        </dgm:presLayoutVars>
      </dgm:prSet>
      <dgm:spPr/>
    </dgm:pt>
    <dgm:pt modelId="{880AFCB4-481F-4043-B7A3-31903578383C}" type="pres">
      <dgm:prSet presAssocID="{FFAD1159-5D91-4BAE-8811-AAC81435C85E}" presName="sp" presStyleCnt="0"/>
      <dgm:spPr/>
    </dgm:pt>
    <dgm:pt modelId="{0AB0D098-6599-40DF-AFE1-4C91B9388251}" type="pres">
      <dgm:prSet presAssocID="{58819BE9-2F80-4EBD-8103-2DFA94999E9D}" presName="composite" presStyleCnt="0"/>
      <dgm:spPr/>
    </dgm:pt>
    <dgm:pt modelId="{895733CA-3979-4CCD-8A81-5155E2756ABF}" type="pres">
      <dgm:prSet presAssocID="{58819BE9-2F80-4EBD-8103-2DFA94999E9D}" presName="parentText" presStyleLbl="alignNode1" presStyleIdx="1" presStyleCnt="2">
        <dgm:presLayoutVars>
          <dgm:chMax val="1"/>
          <dgm:bulletEnabled val="1"/>
        </dgm:presLayoutVars>
      </dgm:prSet>
      <dgm:spPr/>
    </dgm:pt>
    <dgm:pt modelId="{4B537C3A-A296-4BDB-AF54-0D6FB2C84FA9}" type="pres">
      <dgm:prSet presAssocID="{58819BE9-2F80-4EBD-8103-2DFA94999E9D}" presName="descendantText" presStyleLbl="alignAcc1" presStyleIdx="1" presStyleCnt="2">
        <dgm:presLayoutVars>
          <dgm:bulletEnabled val="1"/>
        </dgm:presLayoutVars>
      </dgm:prSet>
      <dgm:spPr/>
    </dgm:pt>
  </dgm:ptLst>
  <dgm:cxnLst>
    <dgm:cxn modelId="{6B9D5505-6024-4A69-9ADD-F1F9D6A9A227}" type="presOf" srcId="{F92366B0-8E84-467A-B10A-4FFCB6D4BBC4}" destId="{37FB967B-CB9C-43F7-B444-C767CCF9E049}" srcOrd="0" destOrd="0" presId="urn:microsoft.com/office/officeart/2005/8/layout/chevron2"/>
    <dgm:cxn modelId="{985B7914-0737-4F5C-8348-17548137D1A2}" srcId="{978945EE-D601-48E4-8C21-8AA018EE9679}" destId="{F92366B0-8E84-467A-B10A-4FFCB6D4BBC4}" srcOrd="0" destOrd="0" parTransId="{F63054C4-0AD1-4460-A9FC-1C0346A62DA2}" sibTransId="{F5D6DCBD-4975-47AA-945C-58D4ABD9A325}"/>
    <dgm:cxn modelId="{DE770223-629D-4542-9760-F056641B645B}" type="presOf" srcId="{F7ECAD9F-5111-416A-8560-D6B0633FD301}" destId="{4B537C3A-A296-4BDB-AF54-0D6FB2C84FA9}" srcOrd="0" destOrd="1" presId="urn:microsoft.com/office/officeart/2005/8/layout/chevron2"/>
    <dgm:cxn modelId="{F2E06A5B-F7D3-493B-95B8-C3C02AF514CA}" type="presOf" srcId="{CE96FDF8-3300-49C2-A226-ACDC97E7A8AF}" destId="{4B537C3A-A296-4BDB-AF54-0D6FB2C84FA9}" srcOrd="0" destOrd="0" presId="urn:microsoft.com/office/officeart/2005/8/layout/chevron2"/>
    <dgm:cxn modelId="{EE6D6741-E03A-4135-A96A-2A0D88B7418E}" srcId="{58819BE9-2F80-4EBD-8103-2DFA94999E9D}" destId="{CE96FDF8-3300-49C2-A226-ACDC97E7A8AF}" srcOrd="0" destOrd="0" parTransId="{9CE5ABDB-AA50-42C9-A056-5708CFC8256E}" sibTransId="{A70E23F7-6F11-45B2-8738-72C9007B5C60}"/>
    <dgm:cxn modelId="{85FB2F73-C31A-412B-A917-532AA921CAA2}" srcId="{3374C216-CB13-48AF-A57F-45153D3A18F6}" destId="{978945EE-D601-48E4-8C21-8AA018EE9679}" srcOrd="0" destOrd="0" parTransId="{388D2EF7-8992-4DC0-8FE6-630485B4F013}" sibTransId="{FFAD1159-5D91-4BAE-8811-AAC81435C85E}"/>
    <dgm:cxn modelId="{BCA27394-68E3-491D-9584-AECA8B427280}" type="presOf" srcId="{58819BE9-2F80-4EBD-8103-2DFA94999E9D}" destId="{895733CA-3979-4CCD-8A81-5155E2756ABF}" srcOrd="0" destOrd="0" presId="urn:microsoft.com/office/officeart/2005/8/layout/chevron2"/>
    <dgm:cxn modelId="{D140B195-06ED-414A-A7A1-E9930B686DB0}" srcId="{58819BE9-2F80-4EBD-8103-2DFA94999E9D}" destId="{F7ECAD9F-5111-416A-8560-D6B0633FD301}" srcOrd="1" destOrd="0" parTransId="{D923E189-AFCD-4078-AF7F-08BA568A01EC}" sibTransId="{EFDB7068-F38C-4584-8840-912A306D53A3}"/>
    <dgm:cxn modelId="{96E940B2-F1F2-4C08-9B6C-AAB3AB845C45}" srcId="{3374C216-CB13-48AF-A57F-45153D3A18F6}" destId="{58819BE9-2F80-4EBD-8103-2DFA94999E9D}" srcOrd="1" destOrd="0" parTransId="{7218A5C8-7E39-40D0-A251-8F4931EAEA1B}" sibTransId="{2AC0F9B8-DDB3-4166-963A-59953FC063E8}"/>
    <dgm:cxn modelId="{949CDBF1-5F32-44A9-9845-D5F69E679B74}" type="presOf" srcId="{3374C216-CB13-48AF-A57F-45153D3A18F6}" destId="{67DE5ABD-26EB-4B98-9C1B-AD1F83595E62}" srcOrd="0" destOrd="0" presId="urn:microsoft.com/office/officeart/2005/8/layout/chevron2"/>
    <dgm:cxn modelId="{E29C7CFF-52A7-4E35-B5D7-3BFD6F486EA6}" type="presOf" srcId="{978945EE-D601-48E4-8C21-8AA018EE9679}" destId="{AA9D1797-EA3E-48C0-ACCF-4C369435FDF3}" srcOrd="0" destOrd="0" presId="urn:microsoft.com/office/officeart/2005/8/layout/chevron2"/>
    <dgm:cxn modelId="{A0475713-FF8D-42F6-ABE3-DC681C6338BA}" type="presParOf" srcId="{67DE5ABD-26EB-4B98-9C1B-AD1F83595E62}" destId="{E2CC15FB-C663-47B6-A4D6-0F23D85C9908}" srcOrd="0" destOrd="0" presId="urn:microsoft.com/office/officeart/2005/8/layout/chevron2"/>
    <dgm:cxn modelId="{0F064340-7DBC-4D72-967E-EB63E38C3BF5}" type="presParOf" srcId="{E2CC15FB-C663-47B6-A4D6-0F23D85C9908}" destId="{AA9D1797-EA3E-48C0-ACCF-4C369435FDF3}" srcOrd="0" destOrd="0" presId="urn:microsoft.com/office/officeart/2005/8/layout/chevron2"/>
    <dgm:cxn modelId="{2E85E46C-592E-4529-AF54-965230A9EDF0}" type="presParOf" srcId="{E2CC15FB-C663-47B6-A4D6-0F23D85C9908}" destId="{37FB967B-CB9C-43F7-B444-C767CCF9E049}" srcOrd="1" destOrd="0" presId="urn:microsoft.com/office/officeart/2005/8/layout/chevron2"/>
    <dgm:cxn modelId="{1F010A79-BAD8-48C8-A898-0B8C3AA7D690}" type="presParOf" srcId="{67DE5ABD-26EB-4B98-9C1B-AD1F83595E62}" destId="{880AFCB4-481F-4043-B7A3-31903578383C}" srcOrd="1" destOrd="0" presId="urn:microsoft.com/office/officeart/2005/8/layout/chevron2"/>
    <dgm:cxn modelId="{032E4853-FE26-4A21-8931-258D242620CD}" type="presParOf" srcId="{67DE5ABD-26EB-4B98-9C1B-AD1F83595E62}" destId="{0AB0D098-6599-40DF-AFE1-4C91B9388251}" srcOrd="2" destOrd="0" presId="urn:microsoft.com/office/officeart/2005/8/layout/chevron2"/>
    <dgm:cxn modelId="{11699EE6-02FC-42AB-BEE3-CB3819B245B8}" type="presParOf" srcId="{0AB0D098-6599-40DF-AFE1-4C91B9388251}" destId="{895733CA-3979-4CCD-8A81-5155E2756ABF}" srcOrd="0" destOrd="0" presId="urn:microsoft.com/office/officeart/2005/8/layout/chevron2"/>
    <dgm:cxn modelId="{61E95BC6-3331-4B62-8B22-5BD7653B2ECB}" type="presParOf" srcId="{0AB0D098-6599-40DF-AFE1-4C91B9388251}" destId="{4B537C3A-A296-4BDB-AF54-0D6FB2C84FA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075BA8-1054-447C-8417-988DAC72246A}"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GB"/>
        </a:p>
      </dgm:t>
    </dgm:pt>
    <dgm:pt modelId="{170FAADD-0535-4B25-B983-4EAE12B2E5B2}">
      <dgm:prSet phldrT="[Text]"/>
      <dgm:spPr/>
      <dgm:t>
        <a:bodyPr/>
        <a:lstStyle/>
        <a:p>
          <a:r>
            <a:rPr lang="en-GB" b="1" dirty="0">
              <a:solidFill>
                <a:schemeClr val="tx1"/>
              </a:solidFill>
            </a:rPr>
            <a:t>Recovery then follow up</a:t>
          </a:r>
        </a:p>
      </dgm:t>
    </dgm:pt>
    <dgm:pt modelId="{C6222447-BA1E-48AC-9634-24416E37479E}" type="parTrans" cxnId="{78F08374-DE0C-427A-ACB6-0B587165AF38}">
      <dgm:prSet/>
      <dgm:spPr/>
      <dgm:t>
        <a:bodyPr/>
        <a:lstStyle/>
        <a:p>
          <a:endParaRPr lang="en-GB"/>
        </a:p>
      </dgm:t>
    </dgm:pt>
    <dgm:pt modelId="{58B1C5B2-08F2-4580-A4B6-B61102AADC65}" type="sibTrans" cxnId="{78F08374-DE0C-427A-ACB6-0B587165AF38}">
      <dgm:prSet/>
      <dgm:spPr/>
      <dgm:t>
        <a:bodyPr/>
        <a:lstStyle/>
        <a:p>
          <a:endParaRPr lang="en-GB"/>
        </a:p>
      </dgm:t>
    </dgm:pt>
    <dgm:pt modelId="{7BB7D15E-EA29-42C0-B0F1-384B2C967F28}">
      <dgm:prSet phldrT="[Text]"/>
      <dgm:spPr/>
      <dgm:t>
        <a:bodyPr/>
        <a:lstStyle/>
        <a:p>
          <a:r>
            <a:rPr lang="en-GB" dirty="0"/>
            <a:t>Prescribed prehabilitation then rehabilitation programme.</a:t>
          </a:r>
        </a:p>
      </dgm:t>
    </dgm:pt>
    <dgm:pt modelId="{AF2E578F-1908-4845-8E2D-AECE3E9DEEF4}" type="parTrans" cxnId="{3CDE2D28-68E7-41B3-9718-47DC9587210D}">
      <dgm:prSet/>
      <dgm:spPr/>
      <dgm:t>
        <a:bodyPr/>
        <a:lstStyle/>
        <a:p>
          <a:endParaRPr lang="en-GB"/>
        </a:p>
      </dgm:t>
    </dgm:pt>
    <dgm:pt modelId="{46BCE6BC-301E-409E-A802-2C6F2601267A}" type="sibTrans" cxnId="{3CDE2D28-68E7-41B3-9718-47DC9587210D}">
      <dgm:prSet/>
      <dgm:spPr/>
      <dgm:t>
        <a:bodyPr/>
        <a:lstStyle/>
        <a:p>
          <a:endParaRPr lang="en-GB"/>
        </a:p>
      </dgm:t>
    </dgm:pt>
    <dgm:pt modelId="{7B0E131B-3EA0-4AFA-873C-14CE112CA33C}">
      <dgm:prSet phldrT="[Text]"/>
      <dgm:spPr/>
      <dgm:t>
        <a:bodyPr/>
        <a:lstStyle/>
        <a:p>
          <a:r>
            <a:rPr lang="en-GB" b="1" dirty="0">
              <a:solidFill>
                <a:schemeClr val="tx1"/>
              </a:solidFill>
            </a:rPr>
            <a:t>Treatment preparation</a:t>
          </a:r>
        </a:p>
      </dgm:t>
    </dgm:pt>
    <dgm:pt modelId="{30F7C08F-A6E0-43FA-AA29-6B6373432186}" type="parTrans" cxnId="{0AB72FC5-3CC8-4E72-9E33-230D8CB85950}">
      <dgm:prSet/>
      <dgm:spPr/>
      <dgm:t>
        <a:bodyPr/>
        <a:lstStyle/>
        <a:p>
          <a:endParaRPr lang="en-GB"/>
        </a:p>
      </dgm:t>
    </dgm:pt>
    <dgm:pt modelId="{B799C871-FE8E-4CE4-8E1F-3D3173A09BB7}" type="sibTrans" cxnId="{0AB72FC5-3CC8-4E72-9E33-230D8CB85950}">
      <dgm:prSet/>
      <dgm:spPr/>
      <dgm:t>
        <a:bodyPr/>
        <a:lstStyle/>
        <a:p>
          <a:endParaRPr lang="en-GB"/>
        </a:p>
      </dgm:t>
    </dgm:pt>
    <dgm:pt modelId="{D4447982-2CD1-40E0-BA46-55168C8204D1}">
      <dgm:prSet phldrT="[Text]"/>
      <dgm:spPr/>
      <dgm:t>
        <a:bodyPr/>
        <a:lstStyle/>
        <a:p>
          <a:r>
            <a:rPr lang="en-GB" dirty="0"/>
            <a:t>Where need identified above prescribed prehabilitation programme</a:t>
          </a:r>
        </a:p>
      </dgm:t>
    </dgm:pt>
    <dgm:pt modelId="{ACDE3219-522A-43B2-8FFC-8D4FC0B8ACCE}" type="parTrans" cxnId="{966DD715-135A-4ADF-9C83-26583EE83867}">
      <dgm:prSet/>
      <dgm:spPr/>
      <dgm:t>
        <a:bodyPr/>
        <a:lstStyle/>
        <a:p>
          <a:endParaRPr lang="en-GB"/>
        </a:p>
      </dgm:t>
    </dgm:pt>
    <dgm:pt modelId="{B3DBEBBE-9843-4B67-82A4-8D0208D4863F}" type="sibTrans" cxnId="{966DD715-135A-4ADF-9C83-26583EE83867}">
      <dgm:prSet/>
      <dgm:spPr/>
      <dgm:t>
        <a:bodyPr/>
        <a:lstStyle/>
        <a:p>
          <a:endParaRPr lang="en-GB"/>
        </a:p>
      </dgm:t>
    </dgm:pt>
    <dgm:pt modelId="{9C8D7A68-FF57-47D3-BB39-93E4E245F9D4}">
      <dgm:prSet phldrT="[Text]"/>
      <dgm:spPr/>
      <dgm:t>
        <a:bodyPr/>
        <a:lstStyle/>
        <a:p>
          <a:r>
            <a:rPr lang="en-GB" dirty="0"/>
            <a:t>Screening, assessment, care plan including a personalised prehabilitation care plan (PPCP)</a:t>
          </a:r>
        </a:p>
      </dgm:t>
    </dgm:pt>
    <dgm:pt modelId="{975109AA-363D-4D5F-9076-14B1BF0C189B}" type="sibTrans" cxnId="{90E6A3AB-0FF7-4204-9FFD-2E9A021554A5}">
      <dgm:prSet/>
      <dgm:spPr/>
      <dgm:t>
        <a:bodyPr/>
        <a:lstStyle/>
        <a:p>
          <a:endParaRPr lang="en-GB"/>
        </a:p>
      </dgm:t>
    </dgm:pt>
    <dgm:pt modelId="{ED2F66CD-D7F3-424D-858B-9FE054DC563A}" type="parTrans" cxnId="{90E6A3AB-0FF7-4204-9FFD-2E9A021554A5}">
      <dgm:prSet/>
      <dgm:spPr/>
      <dgm:t>
        <a:bodyPr/>
        <a:lstStyle/>
        <a:p>
          <a:endParaRPr lang="en-GB"/>
        </a:p>
      </dgm:t>
    </dgm:pt>
    <dgm:pt modelId="{DCC81DD1-6F08-41F3-9E9A-AAF8C7636E34}">
      <dgm:prSet phldrT="[Text]"/>
      <dgm:spPr/>
      <dgm:t>
        <a:bodyPr/>
        <a:lstStyle/>
        <a:p>
          <a:r>
            <a:rPr lang="en-GB" b="1" dirty="0">
              <a:solidFill>
                <a:schemeClr val="tx1"/>
              </a:solidFill>
            </a:rPr>
            <a:t>Systemic anti cancer therapy</a:t>
          </a:r>
        </a:p>
      </dgm:t>
    </dgm:pt>
    <dgm:pt modelId="{DF3891CC-77CD-4510-BC44-2145484415AA}" type="sibTrans" cxnId="{EF93AFBD-102B-406F-B5C2-730122DA0AC3}">
      <dgm:prSet/>
      <dgm:spPr/>
      <dgm:t>
        <a:bodyPr/>
        <a:lstStyle/>
        <a:p>
          <a:endParaRPr lang="en-GB"/>
        </a:p>
      </dgm:t>
    </dgm:pt>
    <dgm:pt modelId="{476FB3B9-5246-401E-96F6-BE8192CF04E6}" type="parTrans" cxnId="{EF93AFBD-102B-406F-B5C2-730122DA0AC3}">
      <dgm:prSet/>
      <dgm:spPr/>
      <dgm:t>
        <a:bodyPr/>
        <a:lstStyle/>
        <a:p>
          <a:endParaRPr lang="en-GB"/>
        </a:p>
      </dgm:t>
    </dgm:pt>
    <dgm:pt modelId="{4E7752B8-69A1-4EA1-9054-C1F7014DBAB6}" type="pres">
      <dgm:prSet presAssocID="{42075BA8-1054-447C-8417-988DAC72246A}" presName="linearFlow" presStyleCnt="0">
        <dgm:presLayoutVars>
          <dgm:dir/>
          <dgm:animLvl val="lvl"/>
          <dgm:resizeHandles val="exact"/>
        </dgm:presLayoutVars>
      </dgm:prSet>
      <dgm:spPr/>
    </dgm:pt>
    <dgm:pt modelId="{1666FE70-00E4-4408-8A98-7D535F8EF7D4}" type="pres">
      <dgm:prSet presAssocID="{170FAADD-0535-4B25-B983-4EAE12B2E5B2}" presName="composite" presStyleCnt="0"/>
      <dgm:spPr/>
    </dgm:pt>
    <dgm:pt modelId="{AA801C96-00C4-4A96-9680-1A7CA75384CA}" type="pres">
      <dgm:prSet presAssocID="{170FAADD-0535-4B25-B983-4EAE12B2E5B2}" presName="parentText" presStyleLbl="alignNode1" presStyleIdx="0" presStyleCnt="3">
        <dgm:presLayoutVars>
          <dgm:chMax val="1"/>
          <dgm:bulletEnabled val="1"/>
        </dgm:presLayoutVars>
      </dgm:prSet>
      <dgm:spPr/>
    </dgm:pt>
    <dgm:pt modelId="{6ADF3194-A1CD-493E-BBFB-089C91F58EB9}" type="pres">
      <dgm:prSet presAssocID="{170FAADD-0535-4B25-B983-4EAE12B2E5B2}" presName="descendantText" presStyleLbl="alignAcc1" presStyleIdx="0" presStyleCnt="3">
        <dgm:presLayoutVars>
          <dgm:bulletEnabled val="1"/>
        </dgm:presLayoutVars>
      </dgm:prSet>
      <dgm:spPr/>
    </dgm:pt>
    <dgm:pt modelId="{62ACF15F-4679-4CB9-ADDD-245C54F08A66}" type="pres">
      <dgm:prSet presAssocID="{58B1C5B2-08F2-4580-A4B6-B61102AADC65}" presName="sp" presStyleCnt="0"/>
      <dgm:spPr/>
    </dgm:pt>
    <dgm:pt modelId="{138D42ED-0350-429C-B624-3B630433CAFB}" type="pres">
      <dgm:prSet presAssocID="{DCC81DD1-6F08-41F3-9E9A-AAF8C7636E34}" presName="composite" presStyleCnt="0"/>
      <dgm:spPr/>
    </dgm:pt>
    <dgm:pt modelId="{F1D8B211-2BAF-43DD-AF0D-438B217E04A0}" type="pres">
      <dgm:prSet presAssocID="{DCC81DD1-6F08-41F3-9E9A-AAF8C7636E34}" presName="parentText" presStyleLbl="alignNode1" presStyleIdx="1" presStyleCnt="3">
        <dgm:presLayoutVars>
          <dgm:chMax val="1"/>
          <dgm:bulletEnabled val="1"/>
        </dgm:presLayoutVars>
      </dgm:prSet>
      <dgm:spPr/>
    </dgm:pt>
    <dgm:pt modelId="{2667DF20-67DA-48E7-B656-2F0314C0BF63}" type="pres">
      <dgm:prSet presAssocID="{DCC81DD1-6F08-41F3-9E9A-AAF8C7636E34}" presName="descendantText" presStyleLbl="alignAcc1" presStyleIdx="1" presStyleCnt="3">
        <dgm:presLayoutVars>
          <dgm:bulletEnabled val="1"/>
        </dgm:presLayoutVars>
      </dgm:prSet>
      <dgm:spPr/>
    </dgm:pt>
    <dgm:pt modelId="{88FCAD4C-A239-441A-ACF0-800DB873AF70}" type="pres">
      <dgm:prSet presAssocID="{DF3891CC-77CD-4510-BC44-2145484415AA}" presName="sp" presStyleCnt="0"/>
      <dgm:spPr/>
    </dgm:pt>
    <dgm:pt modelId="{55894023-83A2-45A4-8780-11E52D178C6C}" type="pres">
      <dgm:prSet presAssocID="{7B0E131B-3EA0-4AFA-873C-14CE112CA33C}" presName="composite" presStyleCnt="0"/>
      <dgm:spPr/>
    </dgm:pt>
    <dgm:pt modelId="{1F3B50E7-7827-4EDF-9439-9FBCABD38534}" type="pres">
      <dgm:prSet presAssocID="{7B0E131B-3EA0-4AFA-873C-14CE112CA33C}" presName="parentText" presStyleLbl="alignNode1" presStyleIdx="2" presStyleCnt="3">
        <dgm:presLayoutVars>
          <dgm:chMax val="1"/>
          <dgm:bulletEnabled val="1"/>
        </dgm:presLayoutVars>
      </dgm:prSet>
      <dgm:spPr/>
    </dgm:pt>
    <dgm:pt modelId="{DFD6DADE-FA4C-4EC3-82F8-7A63F6C7C608}" type="pres">
      <dgm:prSet presAssocID="{7B0E131B-3EA0-4AFA-873C-14CE112CA33C}" presName="descendantText" presStyleLbl="alignAcc1" presStyleIdx="2" presStyleCnt="3">
        <dgm:presLayoutVars>
          <dgm:bulletEnabled val="1"/>
        </dgm:presLayoutVars>
      </dgm:prSet>
      <dgm:spPr/>
    </dgm:pt>
  </dgm:ptLst>
  <dgm:cxnLst>
    <dgm:cxn modelId="{966DD715-135A-4ADF-9C83-26583EE83867}" srcId="{7B0E131B-3EA0-4AFA-873C-14CE112CA33C}" destId="{D4447982-2CD1-40E0-BA46-55168C8204D1}" srcOrd="0" destOrd="0" parTransId="{ACDE3219-522A-43B2-8FFC-8D4FC0B8ACCE}" sibTransId="{B3DBEBBE-9843-4B67-82A4-8D0208D4863F}"/>
    <dgm:cxn modelId="{8B95501F-7EF1-4900-88DE-69C6BBEC8182}" type="presOf" srcId="{9C8D7A68-FF57-47D3-BB39-93E4E245F9D4}" destId="{2667DF20-67DA-48E7-B656-2F0314C0BF63}" srcOrd="0" destOrd="0" presId="urn:microsoft.com/office/officeart/2005/8/layout/chevron2"/>
    <dgm:cxn modelId="{3CDE2D28-68E7-41B3-9718-47DC9587210D}" srcId="{170FAADD-0535-4B25-B983-4EAE12B2E5B2}" destId="{7BB7D15E-EA29-42C0-B0F1-384B2C967F28}" srcOrd="0" destOrd="0" parTransId="{AF2E578F-1908-4845-8E2D-AECE3E9DEEF4}" sibTransId="{46BCE6BC-301E-409E-A802-2C6F2601267A}"/>
    <dgm:cxn modelId="{B4D1993B-44FD-45B6-9F28-9F378D502543}" type="presOf" srcId="{170FAADD-0535-4B25-B983-4EAE12B2E5B2}" destId="{AA801C96-00C4-4A96-9680-1A7CA75384CA}" srcOrd="0" destOrd="0" presId="urn:microsoft.com/office/officeart/2005/8/layout/chevron2"/>
    <dgm:cxn modelId="{2E9FF540-1571-41B3-84BE-9297E675411C}" type="presOf" srcId="{DCC81DD1-6F08-41F3-9E9A-AAF8C7636E34}" destId="{F1D8B211-2BAF-43DD-AF0D-438B217E04A0}" srcOrd="0" destOrd="0" presId="urn:microsoft.com/office/officeart/2005/8/layout/chevron2"/>
    <dgm:cxn modelId="{67D49D6B-3A15-448F-B420-02972776073D}" type="presOf" srcId="{7B0E131B-3EA0-4AFA-873C-14CE112CA33C}" destId="{1F3B50E7-7827-4EDF-9439-9FBCABD38534}" srcOrd="0" destOrd="0" presId="urn:microsoft.com/office/officeart/2005/8/layout/chevron2"/>
    <dgm:cxn modelId="{78F08374-DE0C-427A-ACB6-0B587165AF38}" srcId="{42075BA8-1054-447C-8417-988DAC72246A}" destId="{170FAADD-0535-4B25-B983-4EAE12B2E5B2}" srcOrd="0" destOrd="0" parTransId="{C6222447-BA1E-48AC-9634-24416E37479E}" sibTransId="{58B1C5B2-08F2-4580-A4B6-B61102AADC65}"/>
    <dgm:cxn modelId="{90E6A3AB-0FF7-4204-9FFD-2E9A021554A5}" srcId="{DCC81DD1-6F08-41F3-9E9A-AAF8C7636E34}" destId="{9C8D7A68-FF57-47D3-BB39-93E4E245F9D4}" srcOrd="0" destOrd="0" parTransId="{ED2F66CD-D7F3-424D-858B-9FE054DC563A}" sibTransId="{975109AA-363D-4D5F-9076-14B1BF0C189B}"/>
    <dgm:cxn modelId="{EF93AFBD-102B-406F-B5C2-730122DA0AC3}" srcId="{42075BA8-1054-447C-8417-988DAC72246A}" destId="{DCC81DD1-6F08-41F3-9E9A-AAF8C7636E34}" srcOrd="1" destOrd="0" parTransId="{476FB3B9-5246-401E-96F6-BE8192CF04E6}" sibTransId="{DF3891CC-77CD-4510-BC44-2145484415AA}"/>
    <dgm:cxn modelId="{0AB72FC5-3CC8-4E72-9E33-230D8CB85950}" srcId="{42075BA8-1054-447C-8417-988DAC72246A}" destId="{7B0E131B-3EA0-4AFA-873C-14CE112CA33C}" srcOrd="2" destOrd="0" parTransId="{30F7C08F-A6E0-43FA-AA29-6B6373432186}" sibTransId="{B799C871-FE8E-4CE4-8E1F-3D3173A09BB7}"/>
    <dgm:cxn modelId="{6A8726E8-CBD7-4C3C-8A03-169072A8EB5E}" type="presOf" srcId="{7BB7D15E-EA29-42C0-B0F1-384B2C967F28}" destId="{6ADF3194-A1CD-493E-BBFB-089C91F58EB9}" srcOrd="0" destOrd="0" presId="urn:microsoft.com/office/officeart/2005/8/layout/chevron2"/>
    <dgm:cxn modelId="{E3F820EC-8138-4283-B347-982D903523DB}" type="presOf" srcId="{42075BA8-1054-447C-8417-988DAC72246A}" destId="{4E7752B8-69A1-4EA1-9054-C1F7014DBAB6}" srcOrd="0" destOrd="0" presId="urn:microsoft.com/office/officeart/2005/8/layout/chevron2"/>
    <dgm:cxn modelId="{923648ED-7D91-4E9E-91CD-ED92ED8327CE}" type="presOf" srcId="{D4447982-2CD1-40E0-BA46-55168C8204D1}" destId="{DFD6DADE-FA4C-4EC3-82F8-7A63F6C7C608}" srcOrd="0" destOrd="0" presId="urn:microsoft.com/office/officeart/2005/8/layout/chevron2"/>
    <dgm:cxn modelId="{CF3B5D53-7EDA-462A-A775-C061709D52AA}" type="presParOf" srcId="{4E7752B8-69A1-4EA1-9054-C1F7014DBAB6}" destId="{1666FE70-00E4-4408-8A98-7D535F8EF7D4}" srcOrd="0" destOrd="0" presId="urn:microsoft.com/office/officeart/2005/8/layout/chevron2"/>
    <dgm:cxn modelId="{79EF5CA2-4FD6-4D83-A3FC-8133806A997C}" type="presParOf" srcId="{1666FE70-00E4-4408-8A98-7D535F8EF7D4}" destId="{AA801C96-00C4-4A96-9680-1A7CA75384CA}" srcOrd="0" destOrd="0" presId="urn:microsoft.com/office/officeart/2005/8/layout/chevron2"/>
    <dgm:cxn modelId="{8DE27A1F-207F-48F1-B46F-48EAE3C72B4A}" type="presParOf" srcId="{1666FE70-00E4-4408-8A98-7D535F8EF7D4}" destId="{6ADF3194-A1CD-493E-BBFB-089C91F58EB9}" srcOrd="1" destOrd="0" presId="urn:microsoft.com/office/officeart/2005/8/layout/chevron2"/>
    <dgm:cxn modelId="{A6049309-2376-4630-BAFA-802780456337}" type="presParOf" srcId="{4E7752B8-69A1-4EA1-9054-C1F7014DBAB6}" destId="{62ACF15F-4679-4CB9-ADDD-245C54F08A66}" srcOrd="1" destOrd="0" presId="urn:microsoft.com/office/officeart/2005/8/layout/chevron2"/>
    <dgm:cxn modelId="{2E908801-3CCE-4E93-B563-63D2DE9245AD}" type="presParOf" srcId="{4E7752B8-69A1-4EA1-9054-C1F7014DBAB6}" destId="{138D42ED-0350-429C-B624-3B630433CAFB}" srcOrd="2" destOrd="0" presId="urn:microsoft.com/office/officeart/2005/8/layout/chevron2"/>
    <dgm:cxn modelId="{6614A423-E8E1-451B-A306-5E076DEB8983}" type="presParOf" srcId="{138D42ED-0350-429C-B624-3B630433CAFB}" destId="{F1D8B211-2BAF-43DD-AF0D-438B217E04A0}" srcOrd="0" destOrd="0" presId="urn:microsoft.com/office/officeart/2005/8/layout/chevron2"/>
    <dgm:cxn modelId="{059AAECE-A656-4432-99E9-CB9CCBAECC4B}" type="presParOf" srcId="{138D42ED-0350-429C-B624-3B630433CAFB}" destId="{2667DF20-67DA-48E7-B656-2F0314C0BF63}" srcOrd="1" destOrd="0" presId="urn:microsoft.com/office/officeart/2005/8/layout/chevron2"/>
    <dgm:cxn modelId="{ED4881C4-1F73-4042-BAC9-3BFD6CADF30C}" type="presParOf" srcId="{4E7752B8-69A1-4EA1-9054-C1F7014DBAB6}" destId="{88FCAD4C-A239-441A-ACF0-800DB873AF70}" srcOrd="3" destOrd="0" presId="urn:microsoft.com/office/officeart/2005/8/layout/chevron2"/>
    <dgm:cxn modelId="{74E64EAF-FB38-4A35-ABD6-47651D70D256}" type="presParOf" srcId="{4E7752B8-69A1-4EA1-9054-C1F7014DBAB6}" destId="{55894023-83A2-45A4-8780-11E52D178C6C}" srcOrd="4" destOrd="0" presId="urn:microsoft.com/office/officeart/2005/8/layout/chevron2"/>
    <dgm:cxn modelId="{916346DD-2BB5-4990-9017-2BA5D137B2BC}" type="presParOf" srcId="{55894023-83A2-45A4-8780-11E52D178C6C}" destId="{1F3B50E7-7827-4EDF-9439-9FBCABD38534}" srcOrd="0" destOrd="0" presId="urn:microsoft.com/office/officeart/2005/8/layout/chevron2"/>
    <dgm:cxn modelId="{FDA63C20-6343-491A-8A81-D1D013F2FC77}" type="presParOf" srcId="{55894023-83A2-45A4-8780-11E52D178C6C}" destId="{DFD6DADE-FA4C-4EC3-82F8-7A63F6C7C6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F2DAB-FDB3-4D5D-AC3A-BDD424551A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GB"/>
        </a:p>
      </dgm:t>
    </dgm:pt>
    <dgm:pt modelId="{F6BF330C-1E4D-4F39-8E30-88B84899E822}">
      <dgm:prSet phldrT="[Text]"/>
      <dgm:spPr/>
      <dgm:t>
        <a:bodyPr/>
        <a:lstStyle/>
        <a:p>
          <a:r>
            <a:rPr lang="en-GB" b="1" dirty="0">
              <a:solidFill>
                <a:schemeClr val="tx1"/>
              </a:solidFill>
            </a:rPr>
            <a:t>During treatment</a:t>
          </a:r>
        </a:p>
      </dgm:t>
    </dgm:pt>
    <dgm:pt modelId="{8C3599C1-915B-458A-A180-D6D50EEB9C78}" type="parTrans" cxnId="{3DE49D12-D7C4-461E-9F9A-93DF78CFC32C}">
      <dgm:prSet/>
      <dgm:spPr/>
      <dgm:t>
        <a:bodyPr/>
        <a:lstStyle/>
        <a:p>
          <a:endParaRPr lang="en-GB"/>
        </a:p>
      </dgm:t>
    </dgm:pt>
    <dgm:pt modelId="{F8226994-FD0B-4327-B8A3-A0D30A33DBCE}" type="sibTrans" cxnId="{3DE49D12-D7C4-461E-9F9A-93DF78CFC32C}">
      <dgm:prSet/>
      <dgm:spPr/>
      <dgm:t>
        <a:bodyPr/>
        <a:lstStyle/>
        <a:p>
          <a:endParaRPr lang="en-GB"/>
        </a:p>
      </dgm:t>
    </dgm:pt>
    <dgm:pt modelId="{4DEE25B3-D35C-4B57-AC69-B99A4DB67331}">
      <dgm:prSet phldrT="[Text]"/>
      <dgm:spPr/>
      <dgm:t>
        <a:bodyPr/>
        <a:lstStyle/>
        <a:p>
          <a:r>
            <a:rPr lang="en-GB" dirty="0"/>
            <a:t>Prescribed prehabilitation programme continues</a:t>
          </a:r>
        </a:p>
      </dgm:t>
    </dgm:pt>
    <dgm:pt modelId="{90F9C970-6D28-4A97-A12A-A0E1C57DA5D1}" type="parTrans" cxnId="{D74E42CA-ADBE-46DB-AC4D-AD90869C9806}">
      <dgm:prSet/>
      <dgm:spPr/>
      <dgm:t>
        <a:bodyPr/>
        <a:lstStyle/>
        <a:p>
          <a:endParaRPr lang="en-GB"/>
        </a:p>
      </dgm:t>
    </dgm:pt>
    <dgm:pt modelId="{632F8C05-FB9A-4EC8-A661-0E85FDE707F1}" type="sibTrans" cxnId="{D74E42CA-ADBE-46DB-AC4D-AD90869C9806}">
      <dgm:prSet/>
      <dgm:spPr/>
      <dgm:t>
        <a:bodyPr/>
        <a:lstStyle/>
        <a:p>
          <a:endParaRPr lang="en-GB"/>
        </a:p>
      </dgm:t>
    </dgm:pt>
    <dgm:pt modelId="{B3C9A4B8-743D-43C1-BBAA-A85D72028825}">
      <dgm:prSet phldrT="[Text]"/>
      <dgm:spPr/>
      <dgm:t>
        <a:bodyPr/>
        <a:lstStyle/>
        <a:p>
          <a:r>
            <a:rPr lang="en-GB" b="1" dirty="0">
              <a:solidFill>
                <a:schemeClr val="tx1"/>
              </a:solidFill>
            </a:rPr>
            <a:t>Preparation for recovery</a:t>
          </a:r>
        </a:p>
      </dgm:t>
    </dgm:pt>
    <dgm:pt modelId="{496EF890-DBCB-440B-BDC5-8EC95ECD6D66}" type="parTrans" cxnId="{6CE4267F-4119-45E2-BCD5-1135D8397B0A}">
      <dgm:prSet/>
      <dgm:spPr/>
      <dgm:t>
        <a:bodyPr/>
        <a:lstStyle/>
        <a:p>
          <a:endParaRPr lang="en-GB"/>
        </a:p>
      </dgm:t>
    </dgm:pt>
    <dgm:pt modelId="{AFEF70FE-B73A-4833-8620-EADB552C7C0D}" type="sibTrans" cxnId="{6CE4267F-4119-45E2-BCD5-1135D8397B0A}">
      <dgm:prSet/>
      <dgm:spPr/>
      <dgm:t>
        <a:bodyPr/>
        <a:lstStyle/>
        <a:p>
          <a:endParaRPr lang="en-GB"/>
        </a:p>
      </dgm:t>
    </dgm:pt>
    <dgm:pt modelId="{564D0946-CAE8-471B-968F-710E3D9964C2}">
      <dgm:prSet phldrT="[Text]"/>
      <dgm:spPr/>
      <dgm:t>
        <a:bodyPr/>
        <a:lstStyle/>
        <a:p>
          <a:r>
            <a:rPr lang="en-GB" dirty="0"/>
            <a:t>Outcome assessment</a:t>
          </a:r>
        </a:p>
      </dgm:t>
    </dgm:pt>
    <dgm:pt modelId="{B4FB10E2-2C29-4934-8DFC-85D3C924A123}" type="parTrans" cxnId="{39AAF144-3BA0-4688-A1A0-8092B0FBE037}">
      <dgm:prSet/>
      <dgm:spPr/>
      <dgm:t>
        <a:bodyPr/>
        <a:lstStyle/>
        <a:p>
          <a:endParaRPr lang="en-GB"/>
        </a:p>
      </dgm:t>
    </dgm:pt>
    <dgm:pt modelId="{BC1685A8-8A6E-4ADE-85A2-B92D7E36407E}" type="sibTrans" cxnId="{39AAF144-3BA0-4688-A1A0-8092B0FBE037}">
      <dgm:prSet/>
      <dgm:spPr/>
      <dgm:t>
        <a:bodyPr/>
        <a:lstStyle/>
        <a:p>
          <a:endParaRPr lang="en-GB"/>
        </a:p>
      </dgm:t>
    </dgm:pt>
    <dgm:pt modelId="{21575E7D-76A8-4BE5-8C71-0CE345516CD3}">
      <dgm:prSet phldrT="[Text]"/>
      <dgm:spPr/>
      <dgm:t>
        <a:bodyPr/>
        <a:lstStyle/>
        <a:p>
          <a:r>
            <a:rPr lang="en-GB" b="1" dirty="0">
              <a:solidFill>
                <a:schemeClr val="tx1"/>
              </a:solidFill>
            </a:rPr>
            <a:t>Maintain benefits – into follow up and life beyond</a:t>
          </a:r>
        </a:p>
      </dgm:t>
    </dgm:pt>
    <dgm:pt modelId="{C56696B1-BA54-412E-B832-8219780C1234}" type="parTrans" cxnId="{EE340F13-CA57-4F7C-AA33-0E3896CA43E5}">
      <dgm:prSet/>
      <dgm:spPr/>
      <dgm:t>
        <a:bodyPr/>
        <a:lstStyle/>
        <a:p>
          <a:endParaRPr lang="en-GB"/>
        </a:p>
      </dgm:t>
    </dgm:pt>
    <dgm:pt modelId="{F352478D-E7BE-4C23-93EA-F8BF24C8F8DA}" type="sibTrans" cxnId="{EE340F13-CA57-4F7C-AA33-0E3896CA43E5}">
      <dgm:prSet/>
      <dgm:spPr/>
      <dgm:t>
        <a:bodyPr/>
        <a:lstStyle/>
        <a:p>
          <a:endParaRPr lang="en-GB"/>
        </a:p>
      </dgm:t>
    </dgm:pt>
    <dgm:pt modelId="{346BB176-1249-4D50-948B-15FEA4274FBF}">
      <dgm:prSet phldrT="[Text]"/>
      <dgm:spPr/>
      <dgm:t>
        <a:bodyPr/>
        <a:lstStyle/>
        <a:p>
          <a:r>
            <a:rPr lang="en-GB" dirty="0"/>
            <a:t>Continue prehabilitation programme principles</a:t>
          </a:r>
        </a:p>
      </dgm:t>
    </dgm:pt>
    <dgm:pt modelId="{6F1A3BD2-79DA-477A-A024-8BE727656DF3}" type="parTrans" cxnId="{13758ABC-11CC-4F8B-8101-16FA8F2704AC}">
      <dgm:prSet/>
      <dgm:spPr/>
      <dgm:t>
        <a:bodyPr/>
        <a:lstStyle/>
        <a:p>
          <a:endParaRPr lang="en-GB"/>
        </a:p>
      </dgm:t>
    </dgm:pt>
    <dgm:pt modelId="{FE1A62BF-EAC5-42AE-99A1-63F6CD714A09}" type="sibTrans" cxnId="{13758ABC-11CC-4F8B-8101-16FA8F2704AC}">
      <dgm:prSet/>
      <dgm:spPr/>
      <dgm:t>
        <a:bodyPr/>
        <a:lstStyle/>
        <a:p>
          <a:endParaRPr lang="en-GB"/>
        </a:p>
      </dgm:t>
    </dgm:pt>
    <dgm:pt modelId="{D1C8D547-E437-4E17-B03F-0F7D5384CE5A}" type="pres">
      <dgm:prSet presAssocID="{BE9F2DAB-FDB3-4D5D-AC3A-BDD424551AD7}" presName="linearFlow" presStyleCnt="0">
        <dgm:presLayoutVars>
          <dgm:dir/>
          <dgm:animLvl val="lvl"/>
          <dgm:resizeHandles val="exact"/>
        </dgm:presLayoutVars>
      </dgm:prSet>
      <dgm:spPr/>
    </dgm:pt>
    <dgm:pt modelId="{B6C325EA-D016-42C4-99B2-12AE06E77138}" type="pres">
      <dgm:prSet presAssocID="{F6BF330C-1E4D-4F39-8E30-88B84899E822}" presName="composite" presStyleCnt="0"/>
      <dgm:spPr/>
    </dgm:pt>
    <dgm:pt modelId="{A7F88537-55C6-4124-A062-AEB4FBE24A3E}" type="pres">
      <dgm:prSet presAssocID="{F6BF330C-1E4D-4F39-8E30-88B84899E822}" presName="parentText" presStyleLbl="alignNode1" presStyleIdx="0" presStyleCnt="3">
        <dgm:presLayoutVars>
          <dgm:chMax val="1"/>
          <dgm:bulletEnabled val="1"/>
        </dgm:presLayoutVars>
      </dgm:prSet>
      <dgm:spPr/>
    </dgm:pt>
    <dgm:pt modelId="{4D687097-C0B4-4B04-916D-06FCC7EDAA42}" type="pres">
      <dgm:prSet presAssocID="{F6BF330C-1E4D-4F39-8E30-88B84899E822}" presName="descendantText" presStyleLbl="alignAcc1" presStyleIdx="0" presStyleCnt="3" custScaleY="100000">
        <dgm:presLayoutVars>
          <dgm:bulletEnabled val="1"/>
        </dgm:presLayoutVars>
      </dgm:prSet>
      <dgm:spPr/>
    </dgm:pt>
    <dgm:pt modelId="{D6485187-4E83-44ED-B84A-D8DE7A5BCDF7}" type="pres">
      <dgm:prSet presAssocID="{F8226994-FD0B-4327-B8A3-A0D30A33DBCE}" presName="sp" presStyleCnt="0"/>
      <dgm:spPr/>
    </dgm:pt>
    <dgm:pt modelId="{6C69B068-B315-4263-9CEC-DEC1D778F817}" type="pres">
      <dgm:prSet presAssocID="{B3C9A4B8-743D-43C1-BBAA-A85D72028825}" presName="composite" presStyleCnt="0"/>
      <dgm:spPr/>
    </dgm:pt>
    <dgm:pt modelId="{8247D0B2-B6F3-43A3-A88B-914C98B2C717}" type="pres">
      <dgm:prSet presAssocID="{B3C9A4B8-743D-43C1-BBAA-A85D72028825}" presName="parentText" presStyleLbl="alignNode1" presStyleIdx="1" presStyleCnt="3">
        <dgm:presLayoutVars>
          <dgm:chMax val="1"/>
          <dgm:bulletEnabled val="1"/>
        </dgm:presLayoutVars>
      </dgm:prSet>
      <dgm:spPr/>
    </dgm:pt>
    <dgm:pt modelId="{AB2FFED0-A6D4-4220-ABBA-2FF39DDEB7C3}" type="pres">
      <dgm:prSet presAssocID="{B3C9A4B8-743D-43C1-BBAA-A85D72028825}" presName="descendantText" presStyleLbl="alignAcc1" presStyleIdx="1" presStyleCnt="3">
        <dgm:presLayoutVars>
          <dgm:bulletEnabled val="1"/>
        </dgm:presLayoutVars>
      </dgm:prSet>
      <dgm:spPr/>
    </dgm:pt>
    <dgm:pt modelId="{C157E90D-FCCC-4490-A415-A63C26257AAF}" type="pres">
      <dgm:prSet presAssocID="{AFEF70FE-B73A-4833-8620-EADB552C7C0D}" presName="sp" presStyleCnt="0"/>
      <dgm:spPr/>
    </dgm:pt>
    <dgm:pt modelId="{3B0C0F21-0A0B-45F2-B88A-FE5C54AEB3D6}" type="pres">
      <dgm:prSet presAssocID="{21575E7D-76A8-4BE5-8C71-0CE345516CD3}" presName="composite" presStyleCnt="0"/>
      <dgm:spPr/>
    </dgm:pt>
    <dgm:pt modelId="{BB13BEE8-BEC9-42E8-844D-1F9BF6A29DF0}" type="pres">
      <dgm:prSet presAssocID="{21575E7D-76A8-4BE5-8C71-0CE345516CD3}" presName="parentText" presStyleLbl="alignNode1" presStyleIdx="2" presStyleCnt="3">
        <dgm:presLayoutVars>
          <dgm:chMax val="1"/>
          <dgm:bulletEnabled val="1"/>
        </dgm:presLayoutVars>
      </dgm:prSet>
      <dgm:spPr/>
    </dgm:pt>
    <dgm:pt modelId="{81D71080-5BD6-4C52-97B9-84D2CE895408}" type="pres">
      <dgm:prSet presAssocID="{21575E7D-76A8-4BE5-8C71-0CE345516CD3}" presName="descendantText" presStyleLbl="alignAcc1" presStyleIdx="2" presStyleCnt="3">
        <dgm:presLayoutVars>
          <dgm:bulletEnabled val="1"/>
        </dgm:presLayoutVars>
      </dgm:prSet>
      <dgm:spPr/>
    </dgm:pt>
  </dgm:ptLst>
  <dgm:cxnLst>
    <dgm:cxn modelId="{3DE49D12-D7C4-461E-9F9A-93DF78CFC32C}" srcId="{BE9F2DAB-FDB3-4D5D-AC3A-BDD424551AD7}" destId="{F6BF330C-1E4D-4F39-8E30-88B84899E822}" srcOrd="0" destOrd="0" parTransId="{8C3599C1-915B-458A-A180-D6D50EEB9C78}" sibTransId="{F8226994-FD0B-4327-B8A3-A0D30A33DBCE}"/>
    <dgm:cxn modelId="{EE340F13-CA57-4F7C-AA33-0E3896CA43E5}" srcId="{BE9F2DAB-FDB3-4D5D-AC3A-BDD424551AD7}" destId="{21575E7D-76A8-4BE5-8C71-0CE345516CD3}" srcOrd="2" destOrd="0" parTransId="{C56696B1-BA54-412E-B832-8219780C1234}" sibTransId="{F352478D-E7BE-4C23-93EA-F8BF24C8F8DA}"/>
    <dgm:cxn modelId="{F210AE29-2CF4-40B8-B72D-64A48045B593}" type="presOf" srcId="{F6BF330C-1E4D-4F39-8E30-88B84899E822}" destId="{A7F88537-55C6-4124-A062-AEB4FBE24A3E}" srcOrd="0" destOrd="0" presId="urn:microsoft.com/office/officeart/2005/8/layout/chevron2"/>
    <dgm:cxn modelId="{578D3C3B-65F7-48C6-A9C9-2572F906BCD3}" type="presOf" srcId="{21575E7D-76A8-4BE5-8C71-0CE345516CD3}" destId="{BB13BEE8-BEC9-42E8-844D-1F9BF6A29DF0}" srcOrd="0" destOrd="0" presId="urn:microsoft.com/office/officeart/2005/8/layout/chevron2"/>
    <dgm:cxn modelId="{39AAF144-3BA0-4688-A1A0-8092B0FBE037}" srcId="{B3C9A4B8-743D-43C1-BBAA-A85D72028825}" destId="{564D0946-CAE8-471B-968F-710E3D9964C2}" srcOrd="0" destOrd="0" parTransId="{B4FB10E2-2C29-4934-8DFC-85D3C924A123}" sibTransId="{BC1685A8-8A6E-4ADE-85A2-B92D7E36407E}"/>
    <dgm:cxn modelId="{6CE4267F-4119-45E2-BCD5-1135D8397B0A}" srcId="{BE9F2DAB-FDB3-4D5D-AC3A-BDD424551AD7}" destId="{B3C9A4B8-743D-43C1-BBAA-A85D72028825}" srcOrd="1" destOrd="0" parTransId="{496EF890-DBCB-440B-BDC5-8EC95ECD6D66}" sibTransId="{AFEF70FE-B73A-4833-8620-EADB552C7C0D}"/>
    <dgm:cxn modelId="{E26D19A5-E8AF-4588-8457-B80E83F81ADE}" type="presOf" srcId="{346BB176-1249-4D50-948B-15FEA4274FBF}" destId="{81D71080-5BD6-4C52-97B9-84D2CE895408}" srcOrd="0" destOrd="0" presId="urn:microsoft.com/office/officeart/2005/8/layout/chevron2"/>
    <dgm:cxn modelId="{76F690B0-0037-46F3-9AC9-87F8F7D5AEEE}" type="presOf" srcId="{4DEE25B3-D35C-4B57-AC69-B99A4DB67331}" destId="{4D687097-C0B4-4B04-916D-06FCC7EDAA42}" srcOrd="0" destOrd="0" presId="urn:microsoft.com/office/officeart/2005/8/layout/chevron2"/>
    <dgm:cxn modelId="{13758ABC-11CC-4F8B-8101-16FA8F2704AC}" srcId="{21575E7D-76A8-4BE5-8C71-0CE345516CD3}" destId="{346BB176-1249-4D50-948B-15FEA4274FBF}" srcOrd="0" destOrd="0" parTransId="{6F1A3BD2-79DA-477A-A024-8BE727656DF3}" sibTransId="{FE1A62BF-EAC5-42AE-99A1-63F6CD714A09}"/>
    <dgm:cxn modelId="{1EEA42C9-7F17-4FC3-925D-C9A089BAE357}" type="presOf" srcId="{BE9F2DAB-FDB3-4D5D-AC3A-BDD424551AD7}" destId="{D1C8D547-E437-4E17-B03F-0F7D5384CE5A}" srcOrd="0" destOrd="0" presId="urn:microsoft.com/office/officeart/2005/8/layout/chevron2"/>
    <dgm:cxn modelId="{D74E42CA-ADBE-46DB-AC4D-AD90869C9806}" srcId="{F6BF330C-1E4D-4F39-8E30-88B84899E822}" destId="{4DEE25B3-D35C-4B57-AC69-B99A4DB67331}" srcOrd="0" destOrd="0" parTransId="{90F9C970-6D28-4A97-A12A-A0E1C57DA5D1}" sibTransId="{632F8C05-FB9A-4EC8-A661-0E85FDE707F1}"/>
    <dgm:cxn modelId="{503C25DE-A9E6-4FE0-B17C-DBDB18E48189}" type="presOf" srcId="{B3C9A4B8-743D-43C1-BBAA-A85D72028825}" destId="{8247D0B2-B6F3-43A3-A88B-914C98B2C717}" srcOrd="0" destOrd="0" presId="urn:microsoft.com/office/officeart/2005/8/layout/chevron2"/>
    <dgm:cxn modelId="{1880BDFF-5F88-48DC-8802-3D674583EA27}" type="presOf" srcId="{564D0946-CAE8-471B-968F-710E3D9964C2}" destId="{AB2FFED0-A6D4-4220-ABBA-2FF39DDEB7C3}" srcOrd="0" destOrd="0" presId="urn:microsoft.com/office/officeart/2005/8/layout/chevron2"/>
    <dgm:cxn modelId="{2D1546B7-52A7-4400-9612-69959AB98D5E}" type="presParOf" srcId="{D1C8D547-E437-4E17-B03F-0F7D5384CE5A}" destId="{B6C325EA-D016-42C4-99B2-12AE06E77138}" srcOrd="0" destOrd="0" presId="urn:microsoft.com/office/officeart/2005/8/layout/chevron2"/>
    <dgm:cxn modelId="{F97B0D90-A17E-41CC-B517-EA62C5EC8058}" type="presParOf" srcId="{B6C325EA-D016-42C4-99B2-12AE06E77138}" destId="{A7F88537-55C6-4124-A062-AEB4FBE24A3E}" srcOrd="0" destOrd="0" presId="urn:microsoft.com/office/officeart/2005/8/layout/chevron2"/>
    <dgm:cxn modelId="{E0303B60-0205-4326-A4D7-99D06B27E0F2}" type="presParOf" srcId="{B6C325EA-D016-42C4-99B2-12AE06E77138}" destId="{4D687097-C0B4-4B04-916D-06FCC7EDAA42}" srcOrd="1" destOrd="0" presId="urn:microsoft.com/office/officeart/2005/8/layout/chevron2"/>
    <dgm:cxn modelId="{730F374D-8E5A-41F8-8105-68ECFEA11F8A}" type="presParOf" srcId="{D1C8D547-E437-4E17-B03F-0F7D5384CE5A}" destId="{D6485187-4E83-44ED-B84A-D8DE7A5BCDF7}" srcOrd="1" destOrd="0" presId="urn:microsoft.com/office/officeart/2005/8/layout/chevron2"/>
    <dgm:cxn modelId="{967E1D88-138B-45AD-9518-0AB9AE522D54}" type="presParOf" srcId="{D1C8D547-E437-4E17-B03F-0F7D5384CE5A}" destId="{6C69B068-B315-4263-9CEC-DEC1D778F817}" srcOrd="2" destOrd="0" presId="urn:microsoft.com/office/officeart/2005/8/layout/chevron2"/>
    <dgm:cxn modelId="{EC57CF42-78C9-4B6B-B6BF-B0454339F0F7}" type="presParOf" srcId="{6C69B068-B315-4263-9CEC-DEC1D778F817}" destId="{8247D0B2-B6F3-43A3-A88B-914C98B2C717}" srcOrd="0" destOrd="0" presId="urn:microsoft.com/office/officeart/2005/8/layout/chevron2"/>
    <dgm:cxn modelId="{988A80EF-1FDD-42E8-8909-11767B3ABDF6}" type="presParOf" srcId="{6C69B068-B315-4263-9CEC-DEC1D778F817}" destId="{AB2FFED0-A6D4-4220-ABBA-2FF39DDEB7C3}" srcOrd="1" destOrd="0" presId="urn:microsoft.com/office/officeart/2005/8/layout/chevron2"/>
    <dgm:cxn modelId="{D7796166-B134-4CC5-8724-E42226AAEFC3}" type="presParOf" srcId="{D1C8D547-E437-4E17-B03F-0F7D5384CE5A}" destId="{C157E90D-FCCC-4490-A415-A63C26257AAF}" srcOrd="3" destOrd="0" presId="urn:microsoft.com/office/officeart/2005/8/layout/chevron2"/>
    <dgm:cxn modelId="{7EABD4FA-FC02-4BC0-8490-8D76B4A63421}" type="presParOf" srcId="{D1C8D547-E437-4E17-B03F-0F7D5384CE5A}" destId="{3B0C0F21-0A0B-45F2-B88A-FE5C54AEB3D6}" srcOrd="4" destOrd="0" presId="urn:microsoft.com/office/officeart/2005/8/layout/chevron2"/>
    <dgm:cxn modelId="{D7186A62-F5E0-4B65-838D-710A106E78C5}" type="presParOf" srcId="{3B0C0F21-0A0B-45F2-B88A-FE5C54AEB3D6}" destId="{BB13BEE8-BEC9-42E8-844D-1F9BF6A29DF0}" srcOrd="0" destOrd="0" presId="urn:microsoft.com/office/officeart/2005/8/layout/chevron2"/>
    <dgm:cxn modelId="{F6087F39-BFF7-4704-9F71-41E9861470B9}" type="presParOf" srcId="{3B0C0F21-0A0B-45F2-B88A-FE5C54AEB3D6}" destId="{81D71080-5BD6-4C52-97B9-84D2CE8954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836A40-AADA-4932-B24B-635D8F7E84F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AD04DA-FFBF-4EDD-B497-058ED5EDCE39}">
      <dgm:prSet/>
      <dgm:spPr/>
      <dgm:t>
        <a:bodyPr/>
        <a:lstStyle/>
        <a:p>
          <a:pPr>
            <a:defRPr cap="all"/>
          </a:pPr>
          <a:r>
            <a:rPr lang="en-GB" b="1" dirty="0">
              <a:solidFill>
                <a:schemeClr val="tx1"/>
              </a:solidFill>
            </a:rPr>
            <a:t>As early as possible</a:t>
          </a:r>
          <a:endParaRPr lang="en-US" b="1" dirty="0">
            <a:solidFill>
              <a:schemeClr val="tx1"/>
            </a:solidFill>
          </a:endParaRPr>
        </a:p>
      </dgm:t>
    </dgm:pt>
    <dgm:pt modelId="{C11622DE-D868-4539-A150-85D58963E53B}" type="parTrans" cxnId="{6B0DA300-8872-4527-9916-FD49D2925FB5}">
      <dgm:prSet/>
      <dgm:spPr/>
      <dgm:t>
        <a:bodyPr/>
        <a:lstStyle/>
        <a:p>
          <a:endParaRPr lang="en-US" b="1">
            <a:solidFill>
              <a:schemeClr val="tx1"/>
            </a:solidFill>
          </a:endParaRPr>
        </a:p>
      </dgm:t>
    </dgm:pt>
    <dgm:pt modelId="{0D22B688-F2B0-4A74-8094-C96289992BD1}" type="sibTrans" cxnId="{6B0DA300-8872-4527-9916-FD49D2925FB5}">
      <dgm:prSet/>
      <dgm:spPr/>
      <dgm:t>
        <a:bodyPr/>
        <a:lstStyle/>
        <a:p>
          <a:endParaRPr lang="en-US" b="1">
            <a:solidFill>
              <a:schemeClr val="tx1"/>
            </a:solidFill>
          </a:endParaRPr>
        </a:p>
      </dgm:t>
    </dgm:pt>
    <dgm:pt modelId="{494AB754-0C6C-475D-90C2-CC19D06C4619}">
      <dgm:prSet/>
      <dgm:spPr/>
      <dgm:t>
        <a:bodyPr/>
        <a:lstStyle/>
        <a:p>
          <a:pPr>
            <a:defRPr cap="all"/>
          </a:pPr>
          <a:r>
            <a:rPr lang="en-GB" b="1" dirty="0">
              <a:solidFill>
                <a:schemeClr val="tx1"/>
              </a:solidFill>
            </a:rPr>
            <a:t>In advance of treatment</a:t>
          </a:r>
          <a:endParaRPr lang="en-US" b="1" dirty="0">
            <a:solidFill>
              <a:schemeClr val="tx1"/>
            </a:solidFill>
          </a:endParaRPr>
        </a:p>
      </dgm:t>
    </dgm:pt>
    <dgm:pt modelId="{7345F263-853C-42D6-98FA-ED09A2F6BFA4}" type="parTrans" cxnId="{42C476A5-DCF5-4BE1-8977-613DCF563D28}">
      <dgm:prSet/>
      <dgm:spPr/>
      <dgm:t>
        <a:bodyPr/>
        <a:lstStyle/>
        <a:p>
          <a:endParaRPr lang="en-US" b="1">
            <a:solidFill>
              <a:schemeClr val="tx1"/>
            </a:solidFill>
          </a:endParaRPr>
        </a:p>
      </dgm:t>
    </dgm:pt>
    <dgm:pt modelId="{493F60B5-118E-45F5-B7E2-B6FD093496D5}" type="sibTrans" cxnId="{42C476A5-DCF5-4BE1-8977-613DCF563D28}">
      <dgm:prSet/>
      <dgm:spPr/>
      <dgm:t>
        <a:bodyPr/>
        <a:lstStyle/>
        <a:p>
          <a:endParaRPr lang="en-US" b="1">
            <a:solidFill>
              <a:schemeClr val="tx1"/>
            </a:solidFill>
          </a:endParaRPr>
        </a:p>
      </dgm:t>
    </dgm:pt>
    <dgm:pt modelId="{4406871C-9A40-479A-B9E9-47F7B636446E}">
      <dgm:prSet/>
      <dgm:spPr/>
      <dgm:t>
        <a:bodyPr/>
        <a:lstStyle/>
        <a:p>
          <a:pPr>
            <a:defRPr cap="all"/>
          </a:pPr>
          <a:r>
            <a:rPr lang="en-GB" b="1" dirty="0">
              <a:solidFill>
                <a:schemeClr val="tx1"/>
              </a:solidFill>
            </a:rPr>
            <a:t>Use validated tools</a:t>
          </a:r>
          <a:endParaRPr lang="en-US" b="1" dirty="0">
            <a:solidFill>
              <a:schemeClr val="tx1"/>
            </a:solidFill>
          </a:endParaRPr>
        </a:p>
      </dgm:t>
    </dgm:pt>
    <dgm:pt modelId="{ADAB3D83-934E-4748-B37D-417BDB8233E7}" type="parTrans" cxnId="{F362D5EB-DB4B-4583-91C9-0703DA1D37DD}">
      <dgm:prSet/>
      <dgm:spPr/>
      <dgm:t>
        <a:bodyPr/>
        <a:lstStyle/>
        <a:p>
          <a:endParaRPr lang="en-US" b="1">
            <a:solidFill>
              <a:schemeClr val="tx1"/>
            </a:solidFill>
          </a:endParaRPr>
        </a:p>
      </dgm:t>
    </dgm:pt>
    <dgm:pt modelId="{917A37B8-3EE0-437E-BCB8-D3E92D40A759}" type="sibTrans" cxnId="{F362D5EB-DB4B-4583-91C9-0703DA1D37DD}">
      <dgm:prSet/>
      <dgm:spPr/>
      <dgm:t>
        <a:bodyPr/>
        <a:lstStyle/>
        <a:p>
          <a:endParaRPr lang="en-US" b="1">
            <a:solidFill>
              <a:schemeClr val="tx1"/>
            </a:solidFill>
          </a:endParaRPr>
        </a:p>
      </dgm:t>
    </dgm:pt>
    <dgm:pt modelId="{C8C38969-B015-408D-B29F-800F8422A6A7}">
      <dgm:prSet/>
      <dgm:spPr/>
      <dgm:t>
        <a:bodyPr/>
        <a:lstStyle/>
        <a:p>
          <a:pPr>
            <a:defRPr cap="all"/>
          </a:pPr>
          <a:r>
            <a:rPr lang="en-GB" b="1" dirty="0">
              <a:solidFill>
                <a:schemeClr val="tx1"/>
              </a:solidFill>
            </a:rPr>
            <a:t>Screening should be aligned to Holistic Needs Assessments</a:t>
          </a:r>
          <a:endParaRPr lang="en-US" b="1" dirty="0">
            <a:solidFill>
              <a:schemeClr val="tx1"/>
            </a:solidFill>
          </a:endParaRPr>
        </a:p>
      </dgm:t>
    </dgm:pt>
    <dgm:pt modelId="{0A9F6E91-4539-4D66-96A8-885F39C942BA}" type="parTrans" cxnId="{95574704-B573-4007-A42B-1C0186D044AA}">
      <dgm:prSet/>
      <dgm:spPr/>
      <dgm:t>
        <a:bodyPr/>
        <a:lstStyle/>
        <a:p>
          <a:endParaRPr lang="en-US" b="1">
            <a:solidFill>
              <a:schemeClr val="tx1"/>
            </a:solidFill>
          </a:endParaRPr>
        </a:p>
      </dgm:t>
    </dgm:pt>
    <dgm:pt modelId="{F82E53FD-CBC5-4AE5-B717-708EF28FC785}" type="sibTrans" cxnId="{95574704-B573-4007-A42B-1C0186D044AA}">
      <dgm:prSet/>
      <dgm:spPr/>
      <dgm:t>
        <a:bodyPr/>
        <a:lstStyle/>
        <a:p>
          <a:endParaRPr lang="en-US" b="1">
            <a:solidFill>
              <a:schemeClr val="tx1"/>
            </a:solidFill>
          </a:endParaRPr>
        </a:p>
      </dgm:t>
    </dgm:pt>
    <dgm:pt modelId="{7CFE6044-3AD5-46D8-8E35-062D47F97D89}">
      <dgm:prSet/>
      <dgm:spPr/>
      <dgm:t>
        <a:bodyPr/>
        <a:lstStyle/>
        <a:p>
          <a:pPr>
            <a:defRPr cap="all"/>
          </a:pPr>
          <a:r>
            <a:rPr lang="en-GB" b="1" dirty="0">
              <a:solidFill>
                <a:schemeClr val="tx1"/>
              </a:solidFill>
            </a:rPr>
            <a:t>Include psychological risk factors, physical fitness and nutrition</a:t>
          </a:r>
          <a:endParaRPr lang="en-US" b="1" dirty="0">
            <a:solidFill>
              <a:schemeClr val="tx1"/>
            </a:solidFill>
          </a:endParaRPr>
        </a:p>
      </dgm:t>
    </dgm:pt>
    <dgm:pt modelId="{9D2DC6FF-D6AD-445F-B404-E231E79C1628}" type="parTrans" cxnId="{060ABCAD-A073-4F1E-8D44-B8DBC43C3980}">
      <dgm:prSet/>
      <dgm:spPr/>
      <dgm:t>
        <a:bodyPr/>
        <a:lstStyle/>
        <a:p>
          <a:endParaRPr lang="en-US" b="1">
            <a:solidFill>
              <a:schemeClr val="tx1"/>
            </a:solidFill>
          </a:endParaRPr>
        </a:p>
      </dgm:t>
    </dgm:pt>
    <dgm:pt modelId="{F371F6ED-1287-493A-B949-F8DDF5B6B7F5}" type="sibTrans" cxnId="{060ABCAD-A073-4F1E-8D44-B8DBC43C3980}">
      <dgm:prSet/>
      <dgm:spPr/>
      <dgm:t>
        <a:bodyPr/>
        <a:lstStyle/>
        <a:p>
          <a:endParaRPr lang="en-US" b="1">
            <a:solidFill>
              <a:schemeClr val="tx1"/>
            </a:solidFill>
          </a:endParaRPr>
        </a:p>
      </dgm:t>
    </dgm:pt>
    <dgm:pt modelId="{E0A30EB0-F192-4276-98C3-84957DF4CC0D}" type="pres">
      <dgm:prSet presAssocID="{CA836A40-AADA-4932-B24B-635D8F7E84F1}" presName="root" presStyleCnt="0">
        <dgm:presLayoutVars>
          <dgm:dir/>
          <dgm:resizeHandles val="exact"/>
        </dgm:presLayoutVars>
      </dgm:prSet>
      <dgm:spPr/>
    </dgm:pt>
    <dgm:pt modelId="{7009EEA8-EC07-4B43-9B46-9BAC94072669}" type="pres">
      <dgm:prSet presAssocID="{F3AD04DA-FFBF-4EDD-B497-058ED5EDCE39}" presName="compNode" presStyleCnt="0"/>
      <dgm:spPr/>
    </dgm:pt>
    <dgm:pt modelId="{61D97D12-4CFB-4ED5-A8EF-4B438544E9BD}" type="pres">
      <dgm:prSet presAssocID="{F3AD04DA-FFBF-4EDD-B497-058ED5EDCE39}" presName="iconBgRect" presStyleLbl="bgShp" presStyleIdx="0" presStyleCnt="5"/>
      <dgm:spPr>
        <a:prstGeom prst="round2DiagRect">
          <a:avLst>
            <a:gd name="adj1" fmla="val 29727"/>
            <a:gd name="adj2" fmla="val 0"/>
          </a:avLst>
        </a:prstGeom>
      </dgm:spPr>
    </dgm:pt>
    <dgm:pt modelId="{42B44F83-0BA6-45FC-B799-9E84B437E8AA}" type="pres">
      <dgm:prSet presAssocID="{F3AD04DA-FFBF-4EDD-B497-058ED5EDCE3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A0ADCF8-EEA1-4689-8420-DEC0BB05FB06}" type="pres">
      <dgm:prSet presAssocID="{F3AD04DA-FFBF-4EDD-B497-058ED5EDCE39}" presName="spaceRect" presStyleCnt="0"/>
      <dgm:spPr/>
    </dgm:pt>
    <dgm:pt modelId="{CDEFE429-A451-46E4-B7E9-2FB65493C367}" type="pres">
      <dgm:prSet presAssocID="{F3AD04DA-FFBF-4EDD-B497-058ED5EDCE39}" presName="textRect" presStyleLbl="revTx" presStyleIdx="0" presStyleCnt="5">
        <dgm:presLayoutVars>
          <dgm:chMax val="1"/>
          <dgm:chPref val="1"/>
        </dgm:presLayoutVars>
      </dgm:prSet>
      <dgm:spPr/>
    </dgm:pt>
    <dgm:pt modelId="{E21F3334-566B-4881-B36E-B7BA49BC03C0}" type="pres">
      <dgm:prSet presAssocID="{0D22B688-F2B0-4A74-8094-C96289992BD1}" presName="sibTrans" presStyleCnt="0"/>
      <dgm:spPr/>
    </dgm:pt>
    <dgm:pt modelId="{08EA7F24-C4B9-4068-B127-451E9BB12C99}" type="pres">
      <dgm:prSet presAssocID="{494AB754-0C6C-475D-90C2-CC19D06C4619}" presName="compNode" presStyleCnt="0"/>
      <dgm:spPr/>
    </dgm:pt>
    <dgm:pt modelId="{99A93C06-D038-4313-A021-EDFAA6F08D1B}" type="pres">
      <dgm:prSet presAssocID="{494AB754-0C6C-475D-90C2-CC19D06C4619}" presName="iconBgRect" presStyleLbl="bgShp" presStyleIdx="1" presStyleCnt="5"/>
      <dgm:spPr>
        <a:prstGeom prst="round2DiagRect">
          <a:avLst>
            <a:gd name="adj1" fmla="val 29727"/>
            <a:gd name="adj2" fmla="val 0"/>
          </a:avLst>
        </a:prstGeom>
      </dgm:spPr>
    </dgm:pt>
    <dgm:pt modelId="{E5547B3A-EA4C-403B-9FCB-F1329606382C}" type="pres">
      <dgm:prSet presAssocID="{494AB754-0C6C-475D-90C2-CC19D06C461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5D5B5EF9-02E7-4078-AAEA-586180771A7D}" type="pres">
      <dgm:prSet presAssocID="{494AB754-0C6C-475D-90C2-CC19D06C4619}" presName="spaceRect" presStyleCnt="0"/>
      <dgm:spPr/>
    </dgm:pt>
    <dgm:pt modelId="{82984A61-0262-4BAF-9747-2346A53C792E}" type="pres">
      <dgm:prSet presAssocID="{494AB754-0C6C-475D-90C2-CC19D06C4619}" presName="textRect" presStyleLbl="revTx" presStyleIdx="1" presStyleCnt="5">
        <dgm:presLayoutVars>
          <dgm:chMax val="1"/>
          <dgm:chPref val="1"/>
        </dgm:presLayoutVars>
      </dgm:prSet>
      <dgm:spPr/>
    </dgm:pt>
    <dgm:pt modelId="{A809B37B-FBAD-44CC-910F-958B0C301E21}" type="pres">
      <dgm:prSet presAssocID="{493F60B5-118E-45F5-B7E2-B6FD093496D5}" presName="sibTrans" presStyleCnt="0"/>
      <dgm:spPr/>
    </dgm:pt>
    <dgm:pt modelId="{B939C2C9-BDEE-4006-A173-9E63880BA05A}" type="pres">
      <dgm:prSet presAssocID="{4406871C-9A40-479A-B9E9-47F7B636446E}" presName="compNode" presStyleCnt="0"/>
      <dgm:spPr/>
    </dgm:pt>
    <dgm:pt modelId="{65CE2C8D-0D24-4B24-BFDC-E8330EEFC1B4}" type="pres">
      <dgm:prSet presAssocID="{4406871C-9A40-479A-B9E9-47F7B636446E}" presName="iconBgRect" presStyleLbl="bgShp" presStyleIdx="2" presStyleCnt="5"/>
      <dgm:spPr>
        <a:prstGeom prst="round2DiagRect">
          <a:avLst>
            <a:gd name="adj1" fmla="val 29727"/>
            <a:gd name="adj2" fmla="val 0"/>
          </a:avLst>
        </a:prstGeom>
      </dgm:spPr>
    </dgm:pt>
    <dgm:pt modelId="{EBA3FF21-E43B-4F43-BD69-59AFB6B3CE37}" type="pres">
      <dgm:prSet presAssocID="{4406871C-9A40-479A-B9E9-47F7B636446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CEBCFF78-1C0C-4E65-B594-945C4BAF1F3D}" type="pres">
      <dgm:prSet presAssocID="{4406871C-9A40-479A-B9E9-47F7B636446E}" presName="spaceRect" presStyleCnt="0"/>
      <dgm:spPr/>
    </dgm:pt>
    <dgm:pt modelId="{79E9E6B7-C0D2-44B8-AD18-6A14280DC0B1}" type="pres">
      <dgm:prSet presAssocID="{4406871C-9A40-479A-B9E9-47F7B636446E}" presName="textRect" presStyleLbl="revTx" presStyleIdx="2" presStyleCnt="5">
        <dgm:presLayoutVars>
          <dgm:chMax val="1"/>
          <dgm:chPref val="1"/>
        </dgm:presLayoutVars>
      </dgm:prSet>
      <dgm:spPr/>
    </dgm:pt>
    <dgm:pt modelId="{6B69A0FA-7B7F-4892-ADA7-955ACF26FC00}" type="pres">
      <dgm:prSet presAssocID="{917A37B8-3EE0-437E-BCB8-D3E92D40A759}" presName="sibTrans" presStyleCnt="0"/>
      <dgm:spPr/>
    </dgm:pt>
    <dgm:pt modelId="{840B5AA6-E1A4-4702-81DE-A553774990F1}" type="pres">
      <dgm:prSet presAssocID="{C8C38969-B015-408D-B29F-800F8422A6A7}" presName="compNode" presStyleCnt="0"/>
      <dgm:spPr/>
    </dgm:pt>
    <dgm:pt modelId="{09440A93-69EA-4717-9C0D-CEBCC6B50074}" type="pres">
      <dgm:prSet presAssocID="{C8C38969-B015-408D-B29F-800F8422A6A7}" presName="iconBgRect" presStyleLbl="bgShp" presStyleIdx="3" presStyleCnt="5"/>
      <dgm:spPr>
        <a:prstGeom prst="round2DiagRect">
          <a:avLst>
            <a:gd name="adj1" fmla="val 29727"/>
            <a:gd name="adj2" fmla="val 0"/>
          </a:avLst>
        </a:prstGeom>
      </dgm:spPr>
    </dgm:pt>
    <dgm:pt modelId="{E0BC0224-08F9-4128-BEE2-A8A20E0A0E90}" type="pres">
      <dgm:prSet presAssocID="{C8C38969-B015-408D-B29F-800F8422A6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D8B364ED-DE79-4FC0-9642-C44371CC5129}" type="pres">
      <dgm:prSet presAssocID="{C8C38969-B015-408D-B29F-800F8422A6A7}" presName="spaceRect" presStyleCnt="0"/>
      <dgm:spPr/>
    </dgm:pt>
    <dgm:pt modelId="{7909125E-B600-4835-AC79-910EA048447A}" type="pres">
      <dgm:prSet presAssocID="{C8C38969-B015-408D-B29F-800F8422A6A7}" presName="textRect" presStyleLbl="revTx" presStyleIdx="3" presStyleCnt="5">
        <dgm:presLayoutVars>
          <dgm:chMax val="1"/>
          <dgm:chPref val="1"/>
        </dgm:presLayoutVars>
      </dgm:prSet>
      <dgm:spPr/>
    </dgm:pt>
    <dgm:pt modelId="{DCFB0C06-8B95-49E9-BAA4-0D0D9F82558C}" type="pres">
      <dgm:prSet presAssocID="{F82E53FD-CBC5-4AE5-B717-708EF28FC785}" presName="sibTrans" presStyleCnt="0"/>
      <dgm:spPr/>
    </dgm:pt>
    <dgm:pt modelId="{9AE4D1EA-BFC5-4C28-94C0-BDD9FDBB4580}" type="pres">
      <dgm:prSet presAssocID="{7CFE6044-3AD5-46D8-8E35-062D47F97D89}" presName="compNode" presStyleCnt="0"/>
      <dgm:spPr/>
    </dgm:pt>
    <dgm:pt modelId="{17F48A46-B382-49B7-A45B-9EED9904F1CA}" type="pres">
      <dgm:prSet presAssocID="{7CFE6044-3AD5-46D8-8E35-062D47F97D89}" presName="iconBgRect" presStyleLbl="bgShp" presStyleIdx="4" presStyleCnt="5"/>
      <dgm:spPr>
        <a:prstGeom prst="round2DiagRect">
          <a:avLst>
            <a:gd name="adj1" fmla="val 29727"/>
            <a:gd name="adj2" fmla="val 0"/>
          </a:avLst>
        </a:prstGeom>
      </dgm:spPr>
    </dgm:pt>
    <dgm:pt modelId="{43CE1DB3-3A81-4B90-BF60-2A33589DAE92}" type="pres">
      <dgm:prSet presAssocID="{7CFE6044-3AD5-46D8-8E35-062D47F97D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F92BA132-608E-4C63-A095-E074596001A4}" type="pres">
      <dgm:prSet presAssocID="{7CFE6044-3AD5-46D8-8E35-062D47F97D89}" presName="spaceRect" presStyleCnt="0"/>
      <dgm:spPr/>
    </dgm:pt>
    <dgm:pt modelId="{74769A11-90A1-45A0-B695-87FD33F85FF6}" type="pres">
      <dgm:prSet presAssocID="{7CFE6044-3AD5-46D8-8E35-062D47F97D89}" presName="textRect" presStyleLbl="revTx" presStyleIdx="4" presStyleCnt="5">
        <dgm:presLayoutVars>
          <dgm:chMax val="1"/>
          <dgm:chPref val="1"/>
        </dgm:presLayoutVars>
      </dgm:prSet>
      <dgm:spPr/>
    </dgm:pt>
  </dgm:ptLst>
  <dgm:cxnLst>
    <dgm:cxn modelId="{6B0DA300-8872-4527-9916-FD49D2925FB5}" srcId="{CA836A40-AADA-4932-B24B-635D8F7E84F1}" destId="{F3AD04DA-FFBF-4EDD-B497-058ED5EDCE39}" srcOrd="0" destOrd="0" parTransId="{C11622DE-D868-4539-A150-85D58963E53B}" sibTransId="{0D22B688-F2B0-4A74-8094-C96289992BD1}"/>
    <dgm:cxn modelId="{95574704-B573-4007-A42B-1C0186D044AA}" srcId="{CA836A40-AADA-4932-B24B-635D8F7E84F1}" destId="{C8C38969-B015-408D-B29F-800F8422A6A7}" srcOrd="3" destOrd="0" parTransId="{0A9F6E91-4539-4D66-96A8-885F39C942BA}" sibTransId="{F82E53FD-CBC5-4AE5-B717-708EF28FC785}"/>
    <dgm:cxn modelId="{6B84AF17-9BB6-436A-B193-941198CA6D24}" type="presOf" srcId="{CA836A40-AADA-4932-B24B-635D8F7E84F1}" destId="{E0A30EB0-F192-4276-98C3-84957DF4CC0D}" srcOrd="0" destOrd="0" presId="urn:microsoft.com/office/officeart/2018/5/layout/IconLeafLabelList"/>
    <dgm:cxn modelId="{6CAE3D31-C293-4EEE-A3BF-8BFA08935B66}" type="presOf" srcId="{F3AD04DA-FFBF-4EDD-B497-058ED5EDCE39}" destId="{CDEFE429-A451-46E4-B7E9-2FB65493C367}" srcOrd="0" destOrd="0" presId="urn:microsoft.com/office/officeart/2018/5/layout/IconLeafLabelList"/>
    <dgm:cxn modelId="{A5D60133-903A-48BE-B78C-E742E88D816A}" type="presOf" srcId="{7CFE6044-3AD5-46D8-8E35-062D47F97D89}" destId="{74769A11-90A1-45A0-B695-87FD33F85FF6}" srcOrd="0" destOrd="0" presId="urn:microsoft.com/office/officeart/2018/5/layout/IconLeafLabelList"/>
    <dgm:cxn modelId="{9BB07D57-9267-4E9A-94FB-C0A7E60DC513}" type="presOf" srcId="{C8C38969-B015-408D-B29F-800F8422A6A7}" destId="{7909125E-B600-4835-AC79-910EA048447A}" srcOrd="0" destOrd="0" presId="urn:microsoft.com/office/officeart/2018/5/layout/IconLeafLabelList"/>
    <dgm:cxn modelId="{6E42C594-CA69-4B67-A77B-F1899E4011A1}" type="presOf" srcId="{4406871C-9A40-479A-B9E9-47F7B636446E}" destId="{79E9E6B7-C0D2-44B8-AD18-6A14280DC0B1}" srcOrd="0" destOrd="0" presId="urn:microsoft.com/office/officeart/2018/5/layout/IconLeafLabelList"/>
    <dgm:cxn modelId="{42C476A5-DCF5-4BE1-8977-613DCF563D28}" srcId="{CA836A40-AADA-4932-B24B-635D8F7E84F1}" destId="{494AB754-0C6C-475D-90C2-CC19D06C4619}" srcOrd="1" destOrd="0" parTransId="{7345F263-853C-42D6-98FA-ED09A2F6BFA4}" sibTransId="{493F60B5-118E-45F5-B7E2-B6FD093496D5}"/>
    <dgm:cxn modelId="{060ABCAD-A073-4F1E-8D44-B8DBC43C3980}" srcId="{CA836A40-AADA-4932-B24B-635D8F7E84F1}" destId="{7CFE6044-3AD5-46D8-8E35-062D47F97D89}" srcOrd="4" destOrd="0" parTransId="{9D2DC6FF-D6AD-445F-B404-E231E79C1628}" sibTransId="{F371F6ED-1287-493A-B949-F8DDF5B6B7F5}"/>
    <dgm:cxn modelId="{848585C5-3543-4B0F-9A65-0A7394A39DB9}" type="presOf" srcId="{494AB754-0C6C-475D-90C2-CC19D06C4619}" destId="{82984A61-0262-4BAF-9747-2346A53C792E}" srcOrd="0" destOrd="0" presId="urn:microsoft.com/office/officeart/2018/5/layout/IconLeafLabelList"/>
    <dgm:cxn modelId="{F362D5EB-DB4B-4583-91C9-0703DA1D37DD}" srcId="{CA836A40-AADA-4932-B24B-635D8F7E84F1}" destId="{4406871C-9A40-479A-B9E9-47F7B636446E}" srcOrd="2" destOrd="0" parTransId="{ADAB3D83-934E-4748-B37D-417BDB8233E7}" sibTransId="{917A37B8-3EE0-437E-BCB8-D3E92D40A759}"/>
    <dgm:cxn modelId="{6FDE3753-C402-44DA-A25B-A9D702134274}" type="presParOf" srcId="{E0A30EB0-F192-4276-98C3-84957DF4CC0D}" destId="{7009EEA8-EC07-4B43-9B46-9BAC94072669}" srcOrd="0" destOrd="0" presId="urn:microsoft.com/office/officeart/2018/5/layout/IconLeafLabelList"/>
    <dgm:cxn modelId="{0745C48E-A014-42A3-A0AD-B53B0CCB3E45}" type="presParOf" srcId="{7009EEA8-EC07-4B43-9B46-9BAC94072669}" destId="{61D97D12-4CFB-4ED5-A8EF-4B438544E9BD}" srcOrd="0" destOrd="0" presId="urn:microsoft.com/office/officeart/2018/5/layout/IconLeafLabelList"/>
    <dgm:cxn modelId="{7E000836-7811-4CCE-8BB8-0E9D420EB8B6}" type="presParOf" srcId="{7009EEA8-EC07-4B43-9B46-9BAC94072669}" destId="{42B44F83-0BA6-45FC-B799-9E84B437E8AA}" srcOrd="1" destOrd="0" presId="urn:microsoft.com/office/officeart/2018/5/layout/IconLeafLabelList"/>
    <dgm:cxn modelId="{6315F96B-3FA8-4CFB-8DFC-23E33AB80846}" type="presParOf" srcId="{7009EEA8-EC07-4B43-9B46-9BAC94072669}" destId="{9A0ADCF8-EEA1-4689-8420-DEC0BB05FB06}" srcOrd="2" destOrd="0" presId="urn:microsoft.com/office/officeart/2018/5/layout/IconLeafLabelList"/>
    <dgm:cxn modelId="{B4678B32-F663-43FA-AA55-8B1597217C5C}" type="presParOf" srcId="{7009EEA8-EC07-4B43-9B46-9BAC94072669}" destId="{CDEFE429-A451-46E4-B7E9-2FB65493C367}" srcOrd="3" destOrd="0" presId="urn:microsoft.com/office/officeart/2018/5/layout/IconLeafLabelList"/>
    <dgm:cxn modelId="{54E07EEA-32F2-4CC9-8E96-BE514D47C48F}" type="presParOf" srcId="{E0A30EB0-F192-4276-98C3-84957DF4CC0D}" destId="{E21F3334-566B-4881-B36E-B7BA49BC03C0}" srcOrd="1" destOrd="0" presId="urn:microsoft.com/office/officeart/2018/5/layout/IconLeafLabelList"/>
    <dgm:cxn modelId="{D6B003D6-4C1B-4014-A408-6B735818BAF7}" type="presParOf" srcId="{E0A30EB0-F192-4276-98C3-84957DF4CC0D}" destId="{08EA7F24-C4B9-4068-B127-451E9BB12C99}" srcOrd="2" destOrd="0" presId="urn:microsoft.com/office/officeart/2018/5/layout/IconLeafLabelList"/>
    <dgm:cxn modelId="{4429582F-91D4-4302-BC58-DF82CE941317}" type="presParOf" srcId="{08EA7F24-C4B9-4068-B127-451E9BB12C99}" destId="{99A93C06-D038-4313-A021-EDFAA6F08D1B}" srcOrd="0" destOrd="0" presId="urn:microsoft.com/office/officeart/2018/5/layout/IconLeafLabelList"/>
    <dgm:cxn modelId="{48A4CB4E-66AC-48CB-9469-D8131F1E61D5}" type="presParOf" srcId="{08EA7F24-C4B9-4068-B127-451E9BB12C99}" destId="{E5547B3A-EA4C-403B-9FCB-F1329606382C}" srcOrd="1" destOrd="0" presId="urn:microsoft.com/office/officeart/2018/5/layout/IconLeafLabelList"/>
    <dgm:cxn modelId="{F5E31227-8D73-4CB6-8934-F251F0BE4930}" type="presParOf" srcId="{08EA7F24-C4B9-4068-B127-451E9BB12C99}" destId="{5D5B5EF9-02E7-4078-AAEA-586180771A7D}" srcOrd="2" destOrd="0" presId="urn:microsoft.com/office/officeart/2018/5/layout/IconLeafLabelList"/>
    <dgm:cxn modelId="{BA47D94D-861E-46C6-A12D-BE9EDD59FB0A}" type="presParOf" srcId="{08EA7F24-C4B9-4068-B127-451E9BB12C99}" destId="{82984A61-0262-4BAF-9747-2346A53C792E}" srcOrd="3" destOrd="0" presId="urn:microsoft.com/office/officeart/2018/5/layout/IconLeafLabelList"/>
    <dgm:cxn modelId="{9C67CB72-4754-4B44-8B05-DEE7C510DD61}" type="presParOf" srcId="{E0A30EB0-F192-4276-98C3-84957DF4CC0D}" destId="{A809B37B-FBAD-44CC-910F-958B0C301E21}" srcOrd="3" destOrd="0" presId="urn:microsoft.com/office/officeart/2018/5/layout/IconLeafLabelList"/>
    <dgm:cxn modelId="{BA41FFC7-8A06-4C54-8363-0DC94141B897}" type="presParOf" srcId="{E0A30EB0-F192-4276-98C3-84957DF4CC0D}" destId="{B939C2C9-BDEE-4006-A173-9E63880BA05A}" srcOrd="4" destOrd="0" presId="urn:microsoft.com/office/officeart/2018/5/layout/IconLeafLabelList"/>
    <dgm:cxn modelId="{CEE6D6BA-F050-448B-A236-5578EB590E67}" type="presParOf" srcId="{B939C2C9-BDEE-4006-A173-9E63880BA05A}" destId="{65CE2C8D-0D24-4B24-BFDC-E8330EEFC1B4}" srcOrd="0" destOrd="0" presId="urn:microsoft.com/office/officeart/2018/5/layout/IconLeafLabelList"/>
    <dgm:cxn modelId="{9B96AA88-7580-4731-85A7-85CA44A40849}" type="presParOf" srcId="{B939C2C9-BDEE-4006-A173-9E63880BA05A}" destId="{EBA3FF21-E43B-4F43-BD69-59AFB6B3CE37}" srcOrd="1" destOrd="0" presId="urn:microsoft.com/office/officeart/2018/5/layout/IconLeafLabelList"/>
    <dgm:cxn modelId="{706E7E7C-2D17-42F6-BDF7-075E6C900982}" type="presParOf" srcId="{B939C2C9-BDEE-4006-A173-9E63880BA05A}" destId="{CEBCFF78-1C0C-4E65-B594-945C4BAF1F3D}" srcOrd="2" destOrd="0" presId="urn:microsoft.com/office/officeart/2018/5/layout/IconLeafLabelList"/>
    <dgm:cxn modelId="{3A588BC7-8D5D-459C-BFC4-0AE7FBB27AB8}" type="presParOf" srcId="{B939C2C9-BDEE-4006-A173-9E63880BA05A}" destId="{79E9E6B7-C0D2-44B8-AD18-6A14280DC0B1}" srcOrd="3" destOrd="0" presId="urn:microsoft.com/office/officeart/2018/5/layout/IconLeafLabelList"/>
    <dgm:cxn modelId="{88D96758-B5AF-4129-9168-73CE34F4B14A}" type="presParOf" srcId="{E0A30EB0-F192-4276-98C3-84957DF4CC0D}" destId="{6B69A0FA-7B7F-4892-ADA7-955ACF26FC00}" srcOrd="5" destOrd="0" presId="urn:microsoft.com/office/officeart/2018/5/layout/IconLeafLabelList"/>
    <dgm:cxn modelId="{C102916E-5C08-499C-A3DB-7A9BE4F1C1A4}" type="presParOf" srcId="{E0A30EB0-F192-4276-98C3-84957DF4CC0D}" destId="{840B5AA6-E1A4-4702-81DE-A553774990F1}" srcOrd="6" destOrd="0" presId="urn:microsoft.com/office/officeart/2018/5/layout/IconLeafLabelList"/>
    <dgm:cxn modelId="{97C92A07-7DDA-4D45-8D2B-172F1E8CFB80}" type="presParOf" srcId="{840B5AA6-E1A4-4702-81DE-A553774990F1}" destId="{09440A93-69EA-4717-9C0D-CEBCC6B50074}" srcOrd="0" destOrd="0" presId="urn:microsoft.com/office/officeart/2018/5/layout/IconLeafLabelList"/>
    <dgm:cxn modelId="{74ED95E5-87DE-4DEB-910B-1160EE5541DB}" type="presParOf" srcId="{840B5AA6-E1A4-4702-81DE-A553774990F1}" destId="{E0BC0224-08F9-4128-BEE2-A8A20E0A0E90}" srcOrd="1" destOrd="0" presId="urn:microsoft.com/office/officeart/2018/5/layout/IconLeafLabelList"/>
    <dgm:cxn modelId="{88B71AFD-3883-4B1D-8EA0-92B0FF5FE5E2}" type="presParOf" srcId="{840B5AA6-E1A4-4702-81DE-A553774990F1}" destId="{D8B364ED-DE79-4FC0-9642-C44371CC5129}" srcOrd="2" destOrd="0" presId="urn:microsoft.com/office/officeart/2018/5/layout/IconLeafLabelList"/>
    <dgm:cxn modelId="{76D2440C-8924-460A-BE91-EDAC7B16B484}" type="presParOf" srcId="{840B5AA6-E1A4-4702-81DE-A553774990F1}" destId="{7909125E-B600-4835-AC79-910EA048447A}" srcOrd="3" destOrd="0" presId="urn:microsoft.com/office/officeart/2018/5/layout/IconLeafLabelList"/>
    <dgm:cxn modelId="{98E2A73D-EF93-4043-918B-B325D3C5BF07}" type="presParOf" srcId="{E0A30EB0-F192-4276-98C3-84957DF4CC0D}" destId="{DCFB0C06-8B95-49E9-BAA4-0D0D9F82558C}" srcOrd="7" destOrd="0" presId="urn:microsoft.com/office/officeart/2018/5/layout/IconLeafLabelList"/>
    <dgm:cxn modelId="{56941FDE-2476-4405-9F1D-AB17731B1C7D}" type="presParOf" srcId="{E0A30EB0-F192-4276-98C3-84957DF4CC0D}" destId="{9AE4D1EA-BFC5-4C28-94C0-BDD9FDBB4580}" srcOrd="8" destOrd="0" presId="urn:microsoft.com/office/officeart/2018/5/layout/IconLeafLabelList"/>
    <dgm:cxn modelId="{85CA2615-2118-45D1-AE77-6380664B6594}" type="presParOf" srcId="{9AE4D1EA-BFC5-4C28-94C0-BDD9FDBB4580}" destId="{17F48A46-B382-49B7-A45B-9EED9904F1CA}" srcOrd="0" destOrd="0" presId="urn:microsoft.com/office/officeart/2018/5/layout/IconLeafLabelList"/>
    <dgm:cxn modelId="{B58BD614-590D-46FE-89B2-1DF6103E03C5}" type="presParOf" srcId="{9AE4D1EA-BFC5-4C28-94C0-BDD9FDBB4580}" destId="{43CE1DB3-3A81-4B90-BF60-2A33589DAE92}" srcOrd="1" destOrd="0" presId="urn:microsoft.com/office/officeart/2018/5/layout/IconLeafLabelList"/>
    <dgm:cxn modelId="{4729117B-8BB5-400D-8286-27D0D77CB338}" type="presParOf" srcId="{9AE4D1EA-BFC5-4C28-94C0-BDD9FDBB4580}" destId="{F92BA132-608E-4C63-A095-E074596001A4}" srcOrd="2" destOrd="0" presId="urn:microsoft.com/office/officeart/2018/5/layout/IconLeafLabelList"/>
    <dgm:cxn modelId="{8DB07428-F2B2-4209-B1B3-75FCB2D5A5E8}" type="presParOf" srcId="{9AE4D1EA-BFC5-4C28-94C0-BDD9FDBB4580}" destId="{74769A11-90A1-45A0-B695-87FD33F85FF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3B9026-9D15-4E33-9C79-06818118FB1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GB"/>
        </a:p>
      </dgm:t>
    </dgm:pt>
    <dgm:pt modelId="{807374F1-B30E-4F01-9C95-C39378B676E0}">
      <dgm:prSet phldrT="[Text]"/>
      <dgm:spPr/>
      <dgm:t>
        <a:bodyPr/>
        <a:lstStyle/>
        <a:p>
          <a:pPr>
            <a:lnSpc>
              <a:spcPct val="100000"/>
            </a:lnSpc>
          </a:pPr>
          <a:r>
            <a:rPr lang="en-GB" dirty="0"/>
            <a:t>Physical fitness</a:t>
          </a:r>
        </a:p>
      </dgm:t>
    </dgm:pt>
    <dgm:pt modelId="{8EBD6CA2-4C47-48A6-9E07-B6DE98E9CEE0}" type="parTrans" cxnId="{3C471D91-C5FB-4039-A7E0-9F9C3E1BA201}">
      <dgm:prSet/>
      <dgm:spPr/>
      <dgm:t>
        <a:bodyPr/>
        <a:lstStyle/>
        <a:p>
          <a:endParaRPr lang="en-GB"/>
        </a:p>
      </dgm:t>
    </dgm:pt>
    <dgm:pt modelId="{B45370AE-361B-42FA-AA6F-82B45C5B9BA0}" type="sibTrans" cxnId="{3C471D91-C5FB-4039-A7E0-9F9C3E1BA201}">
      <dgm:prSet/>
      <dgm:spPr/>
      <dgm:t>
        <a:bodyPr/>
        <a:lstStyle/>
        <a:p>
          <a:pPr>
            <a:lnSpc>
              <a:spcPct val="100000"/>
            </a:lnSpc>
          </a:pPr>
          <a:endParaRPr lang="en-GB"/>
        </a:p>
      </dgm:t>
    </dgm:pt>
    <dgm:pt modelId="{7A17A6BC-8DBA-4F8D-A7A8-13236E28D108}">
      <dgm:prSet phldrT="[Text]"/>
      <dgm:spPr/>
      <dgm:t>
        <a:bodyPr/>
        <a:lstStyle/>
        <a:p>
          <a:pPr>
            <a:lnSpc>
              <a:spcPct val="100000"/>
            </a:lnSpc>
          </a:pPr>
          <a:r>
            <a:rPr lang="en-GB" dirty="0"/>
            <a:t>Nutrition</a:t>
          </a:r>
        </a:p>
      </dgm:t>
    </dgm:pt>
    <dgm:pt modelId="{E5CB68BB-5E5E-4990-870B-4E9C947A48C6}" type="parTrans" cxnId="{98F0C97E-1180-45A8-93CA-F4EFCFFCABE7}">
      <dgm:prSet/>
      <dgm:spPr/>
      <dgm:t>
        <a:bodyPr/>
        <a:lstStyle/>
        <a:p>
          <a:endParaRPr lang="en-GB"/>
        </a:p>
      </dgm:t>
    </dgm:pt>
    <dgm:pt modelId="{1CD1726F-7951-4476-814C-852B78C97885}" type="sibTrans" cxnId="{98F0C97E-1180-45A8-93CA-F4EFCFFCABE7}">
      <dgm:prSet/>
      <dgm:spPr/>
      <dgm:t>
        <a:bodyPr/>
        <a:lstStyle/>
        <a:p>
          <a:pPr>
            <a:lnSpc>
              <a:spcPct val="100000"/>
            </a:lnSpc>
          </a:pPr>
          <a:endParaRPr lang="en-GB"/>
        </a:p>
      </dgm:t>
    </dgm:pt>
    <dgm:pt modelId="{6D59D0BA-08AE-4422-853F-CE7973D21349}">
      <dgm:prSet phldrT="[Text]"/>
      <dgm:spPr/>
      <dgm:t>
        <a:bodyPr/>
        <a:lstStyle/>
        <a:p>
          <a:pPr>
            <a:lnSpc>
              <a:spcPct val="100000"/>
            </a:lnSpc>
          </a:pPr>
          <a:r>
            <a:rPr lang="en-GB" dirty="0"/>
            <a:t>Psychological support and emotional wellbeing</a:t>
          </a:r>
        </a:p>
      </dgm:t>
    </dgm:pt>
    <dgm:pt modelId="{743BFE28-1F96-4C8D-B0BA-2C1ADB9532A7}" type="parTrans" cxnId="{3D28F04D-10A8-41F5-AA95-F1BC34697E6E}">
      <dgm:prSet/>
      <dgm:spPr/>
      <dgm:t>
        <a:bodyPr/>
        <a:lstStyle/>
        <a:p>
          <a:endParaRPr lang="en-GB"/>
        </a:p>
      </dgm:t>
    </dgm:pt>
    <dgm:pt modelId="{32F013BD-D652-49B8-93C3-1F05D5BF0CA4}" type="sibTrans" cxnId="{3D28F04D-10A8-41F5-AA95-F1BC34697E6E}">
      <dgm:prSet/>
      <dgm:spPr/>
      <dgm:t>
        <a:bodyPr/>
        <a:lstStyle/>
        <a:p>
          <a:endParaRPr lang="en-GB"/>
        </a:p>
      </dgm:t>
    </dgm:pt>
    <dgm:pt modelId="{F7A0891C-F2F0-4D49-9ADE-4AC85178BFAD}" type="pres">
      <dgm:prSet presAssocID="{003B9026-9D15-4E33-9C79-06818118FB1E}" presName="root" presStyleCnt="0">
        <dgm:presLayoutVars>
          <dgm:dir/>
          <dgm:resizeHandles val="exact"/>
        </dgm:presLayoutVars>
      </dgm:prSet>
      <dgm:spPr/>
    </dgm:pt>
    <dgm:pt modelId="{FB286F03-5AA5-448D-8441-41830B047254}" type="pres">
      <dgm:prSet presAssocID="{807374F1-B30E-4F01-9C95-C39378B676E0}" presName="compNode" presStyleCnt="0"/>
      <dgm:spPr/>
    </dgm:pt>
    <dgm:pt modelId="{5EBE4196-CDBA-4074-8C56-0FB7CB83945D}" type="pres">
      <dgm:prSet presAssocID="{807374F1-B30E-4F01-9C95-C39378B676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58C0FAF6-99C5-4F70-892D-08CA8695D4BE}" type="pres">
      <dgm:prSet presAssocID="{807374F1-B30E-4F01-9C95-C39378B676E0}" presName="spaceRect" presStyleCnt="0"/>
      <dgm:spPr/>
    </dgm:pt>
    <dgm:pt modelId="{B783AA91-0344-43EC-8453-D2C295F6AD58}" type="pres">
      <dgm:prSet presAssocID="{807374F1-B30E-4F01-9C95-C39378B676E0}" presName="textRect" presStyleLbl="revTx" presStyleIdx="0" presStyleCnt="3">
        <dgm:presLayoutVars>
          <dgm:chMax val="1"/>
          <dgm:chPref val="1"/>
        </dgm:presLayoutVars>
      </dgm:prSet>
      <dgm:spPr/>
    </dgm:pt>
    <dgm:pt modelId="{8C3D2D47-5688-4471-B039-61B9A0AAAC7B}" type="pres">
      <dgm:prSet presAssocID="{B45370AE-361B-42FA-AA6F-82B45C5B9BA0}" presName="sibTrans" presStyleCnt="0"/>
      <dgm:spPr/>
    </dgm:pt>
    <dgm:pt modelId="{C85B0ADD-05E9-4D43-A6DB-93ACC1C76442}" type="pres">
      <dgm:prSet presAssocID="{7A17A6BC-8DBA-4F8D-A7A8-13236E28D108}" presName="compNode" presStyleCnt="0"/>
      <dgm:spPr/>
    </dgm:pt>
    <dgm:pt modelId="{7F5ADEC2-9555-47A5-9577-7458812EB316}" type="pres">
      <dgm:prSet presAssocID="{7A17A6BC-8DBA-4F8D-A7A8-13236E28D1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ruit Bowl"/>
        </a:ext>
      </dgm:extLst>
    </dgm:pt>
    <dgm:pt modelId="{7093D3DB-4E2D-478E-9830-4F0B9DC0287E}" type="pres">
      <dgm:prSet presAssocID="{7A17A6BC-8DBA-4F8D-A7A8-13236E28D108}" presName="spaceRect" presStyleCnt="0"/>
      <dgm:spPr/>
    </dgm:pt>
    <dgm:pt modelId="{98EA631A-E8AB-4F0E-B479-FFE2185542BF}" type="pres">
      <dgm:prSet presAssocID="{7A17A6BC-8DBA-4F8D-A7A8-13236E28D108}" presName="textRect" presStyleLbl="revTx" presStyleIdx="1" presStyleCnt="3">
        <dgm:presLayoutVars>
          <dgm:chMax val="1"/>
          <dgm:chPref val="1"/>
        </dgm:presLayoutVars>
      </dgm:prSet>
      <dgm:spPr/>
    </dgm:pt>
    <dgm:pt modelId="{21078EB4-6999-4443-A6D3-176EA342429B}" type="pres">
      <dgm:prSet presAssocID="{1CD1726F-7951-4476-814C-852B78C97885}" presName="sibTrans" presStyleCnt="0"/>
      <dgm:spPr/>
    </dgm:pt>
    <dgm:pt modelId="{87634841-3E92-4CB4-811F-9A338143E069}" type="pres">
      <dgm:prSet presAssocID="{6D59D0BA-08AE-4422-853F-CE7973D21349}" presName="compNode" presStyleCnt="0"/>
      <dgm:spPr/>
    </dgm:pt>
    <dgm:pt modelId="{86487589-705F-4F8F-B753-11F3F846F795}" type="pres">
      <dgm:prSet presAssocID="{6D59D0BA-08AE-4422-853F-CE7973D213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23B66412-E098-46E0-B181-93BA80ADE79B}" type="pres">
      <dgm:prSet presAssocID="{6D59D0BA-08AE-4422-853F-CE7973D21349}" presName="spaceRect" presStyleCnt="0"/>
      <dgm:spPr/>
    </dgm:pt>
    <dgm:pt modelId="{F2335A8E-B42E-4803-9425-B900FD237783}" type="pres">
      <dgm:prSet presAssocID="{6D59D0BA-08AE-4422-853F-CE7973D21349}" presName="textRect" presStyleLbl="revTx" presStyleIdx="2" presStyleCnt="3">
        <dgm:presLayoutVars>
          <dgm:chMax val="1"/>
          <dgm:chPref val="1"/>
        </dgm:presLayoutVars>
      </dgm:prSet>
      <dgm:spPr/>
    </dgm:pt>
  </dgm:ptLst>
  <dgm:cxnLst>
    <dgm:cxn modelId="{AE535009-9F30-46F3-8B02-4B4D7A22BA9D}" type="presOf" srcId="{7A17A6BC-8DBA-4F8D-A7A8-13236E28D108}" destId="{98EA631A-E8AB-4F0E-B479-FFE2185542BF}" srcOrd="0" destOrd="0" presId="urn:microsoft.com/office/officeart/2018/2/layout/IconLabelList"/>
    <dgm:cxn modelId="{F91F5717-3702-4341-B806-415EE96FBA29}" type="presOf" srcId="{6D59D0BA-08AE-4422-853F-CE7973D21349}" destId="{F2335A8E-B42E-4803-9425-B900FD237783}" srcOrd="0" destOrd="0" presId="urn:microsoft.com/office/officeart/2018/2/layout/IconLabelList"/>
    <dgm:cxn modelId="{3D28F04D-10A8-41F5-AA95-F1BC34697E6E}" srcId="{003B9026-9D15-4E33-9C79-06818118FB1E}" destId="{6D59D0BA-08AE-4422-853F-CE7973D21349}" srcOrd="2" destOrd="0" parTransId="{743BFE28-1F96-4C8D-B0BA-2C1ADB9532A7}" sibTransId="{32F013BD-D652-49B8-93C3-1F05D5BF0CA4}"/>
    <dgm:cxn modelId="{98F0C97E-1180-45A8-93CA-F4EFCFFCABE7}" srcId="{003B9026-9D15-4E33-9C79-06818118FB1E}" destId="{7A17A6BC-8DBA-4F8D-A7A8-13236E28D108}" srcOrd="1" destOrd="0" parTransId="{E5CB68BB-5E5E-4990-870B-4E9C947A48C6}" sibTransId="{1CD1726F-7951-4476-814C-852B78C97885}"/>
    <dgm:cxn modelId="{3C471D91-C5FB-4039-A7E0-9F9C3E1BA201}" srcId="{003B9026-9D15-4E33-9C79-06818118FB1E}" destId="{807374F1-B30E-4F01-9C95-C39378B676E0}" srcOrd="0" destOrd="0" parTransId="{8EBD6CA2-4C47-48A6-9E07-B6DE98E9CEE0}" sibTransId="{B45370AE-361B-42FA-AA6F-82B45C5B9BA0}"/>
    <dgm:cxn modelId="{45C7A0C5-E85B-4937-A48F-ECE974C5F68E}" type="presOf" srcId="{003B9026-9D15-4E33-9C79-06818118FB1E}" destId="{F7A0891C-F2F0-4D49-9ADE-4AC85178BFAD}" srcOrd="0" destOrd="0" presId="urn:microsoft.com/office/officeart/2018/2/layout/IconLabelList"/>
    <dgm:cxn modelId="{6406DEF8-F175-4671-B193-667CB411DD90}" type="presOf" srcId="{807374F1-B30E-4F01-9C95-C39378B676E0}" destId="{B783AA91-0344-43EC-8453-D2C295F6AD58}" srcOrd="0" destOrd="0" presId="urn:microsoft.com/office/officeart/2018/2/layout/IconLabelList"/>
    <dgm:cxn modelId="{83B76DC9-8C5D-4B2F-A877-5D4DEE438CE5}" type="presParOf" srcId="{F7A0891C-F2F0-4D49-9ADE-4AC85178BFAD}" destId="{FB286F03-5AA5-448D-8441-41830B047254}" srcOrd="0" destOrd="0" presId="urn:microsoft.com/office/officeart/2018/2/layout/IconLabelList"/>
    <dgm:cxn modelId="{35C47AD5-588B-43B6-A95E-B2E34A7FE533}" type="presParOf" srcId="{FB286F03-5AA5-448D-8441-41830B047254}" destId="{5EBE4196-CDBA-4074-8C56-0FB7CB83945D}" srcOrd="0" destOrd="0" presId="urn:microsoft.com/office/officeart/2018/2/layout/IconLabelList"/>
    <dgm:cxn modelId="{FD0D0BA3-45D9-4288-99B1-C98114F0D8A8}" type="presParOf" srcId="{FB286F03-5AA5-448D-8441-41830B047254}" destId="{58C0FAF6-99C5-4F70-892D-08CA8695D4BE}" srcOrd="1" destOrd="0" presId="urn:microsoft.com/office/officeart/2018/2/layout/IconLabelList"/>
    <dgm:cxn modelId="{EEACF715-42FA-4E39-BCE7-98A257F7EEAE}" type="presParOf" srcId="{FB286F03-5AA5-448D-8441-41830B047254}" destId="{B783AA91-0344-43EC-8453-D2C295F6AD58}" srcOrd="2" destOrd="0" presId="urn:microsoft.com/office/officeart/2018/2/layout/IconLabelList"/>
    <dgm:cxn modelId="{E0F9051D-32CB-4222-9B7E-11504965CD1F}" type="presParOf" srcId="{F7A0891C-F2F0-4D49-9ADE-4AC85178BFAD}" destId="{8C3D2D47-5688-4471-B039-61B9A0AAAC7B}" srcOrd="1" destOrd="0" presId="urn:microsoft.com/office/officeart/2018/2/layout/IconLabelList"/>
    <dgm:cxn modelId="{D8AEBF4D-1866-4611-8E9D-57C7D3D894F5}" type="presParOf" srcId="{F7A0891C-F2F0-4D49-9ADE-4AC85178BFAD}" destId="{C85B0ADD-05E9-4D43-A6DB-93ACC1C76442}" srcOrd="2" destOrd="0" presId="urn:microsoft.com/office/officeart/2018/2/layout/IconLabelList"/>
    <dgm:cxn modelId="{C4113A56-B3E5-4A4A-AB35-FC22BECAFF4D}" type="presParOf" srcId="{C85B0ADD-05E9-4D43-A6DB-93ACC1C76442}" destId="{7F5ADEC2-9555-47A5-9577-7458812EB316}" srcOrd="0" destOrd="0" presId="urn:microsoft.com/office/officeart/2018/2/layout/IconLabelList"/>
    <dgm:cxn modelId="{ECC3EFE8-D767-4A95-9ADE-97F6AF9EF10F}" type="presParOf" srcId="{C85B0ADD-05E9-4D43-A6DB-93ACC1C76442}" destId="{7093D3DB-4E2D-478E-9830-4F0B9DC0287E}" srcOrd="1" destOrd="0" presId="urn:microsoft.com/office/officeart/2018/2/layout/IconLabelList"/>
    <dgm:cxn modelId="{9AC539C0-2365-4649-92F0-9A87AE0B7A5D}" type="presParOf" srcId="{C85B0ADD-05E9-4D43-A6DB-93ACC1C76442}" destId="{98EA631A-E8AB-4F0E-B479-FFE2185542BF}" srcOrd="2" destOrd="0" presId="urn:microsoft.com/office/officeart/2018/2/layout/IconLabelList"/>
    <dgm:cxn modelId="{CED96318-3A14-41AC-9B39-18FA2CDE0446}" type="presParOf" srcId="{F7A0891C-F2F0-4D49-9ADE-4AC85178BFAD}" destId="{21078EB4-6999-4443-A6D3-176EA342429B}" srcOrd="3" destOrd="0" presId="urn:microsoft.com/office/officeart/2018/2/layout/IconLabelList"/>
    <dgm:cxn modelId="{DD34BC1C-8E9B-46F1-B5C7-5EEA2DD8DC3E}" type="presParOf" srcId="{F7A0891C-F2F0-4D49-9ADE-4AC85178BFAD}" destId="{87634841-3E92-4CB4-811F-9A338143E069}" srcOrd="4" destOrd="0" presId="urn:microsoft.com/office/officeart/2018/2/layout/IconLabelList"/>
    <dgm:cxn modelId="{88E1D8F3-6679-475C-8128-7573ED360457}" type="presParOf" srcId="{87634841-3E92-4CB4-811F-9A338143E069}" destId="{86487589-705F-4F8F-B753-11F3F846F795}" srcOrd="0" destOrd="0" presId="urn:microsoft.com/office/officeart/2018/2/layout/IconLabelList"/>
    <dgm:cxn modelId="{0D551CF1-CB6C-4CF4-BF58-5825D559A93B}" type="presParOf" srcId="{87634841-3E92-4CB4-811F-9A338143E069}" destId="{23B66412-E098-46E0-B181-93BA80ADE79B}" srcOrd="1" destOrd="0" presId="urn:microsoft.com/office/officeart/2018/2/layout/IconLabelList"/>
    <dgm:cxn modelId="{59C05549-F467-41D7-B555-F40DC95A3BDB}" type="presParOf" srcId="{87634841-3E92-4CB4-811F-9A338143E069}" destId="{F2335A8E-B42E-4803-9425-B900FD23778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B1910B-4E6A-4FD2-BA69-38992467E2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B633B3-6D1B-4C1C-9551-94B0AA151D24}">
      <dgm:prSet phldrT="[Text]"/>
      <dgm:spPr/>
      <dgm:t>
        <a:bodyPr/>
        <a:lstStyle/>
        <a:p>
          <a:r>
            <a:rPr lang="en-GB" dirty="0"/>
            <a:t>Brief Functional capacity measures </a:t>
          </a:r>
        </a:p>
      </dgm:t>
    </dgm:pt>
    <dgm:pt modelId="{0579F6F6-706C-4793-A14D-721B9834ABB6}" type="parTrans" cxnId="{EDCCD8D5-963C-4919-821B-895AD244A155}">
      <dgm:prSet/>
      <dgm:spPr/>
      <dgm:t>
        <a:bodyPr/>
        <a:lstStyle/>
        <a:p>
          <a:endParaRPr lang="en-GB"/>
        </a:p>
      </dgm:t>
    </dgm:pt>
    <dgm:pt modelId="{579E1CAE-9427-4F6B-BDA6-AA6CA5C02F2F}" type="sibTrans" cxnId="{EDCCD8D5-963C-4919-821B-895AD244A155}">
      <dgm:prSet/>
      <dgm:spPr/>
      <dgm:t>
        <a:bodyPr/>
        <a:lstStyle/>
        <a:p>
          <a:endParaRPr lang="en-GB"/>
        </a:p>
      </dgm:t>
    </dgm:pt>
    <dgm:pt modelId="{C8A0F02C-892B-4CB5-B9B5-88C029C5D42B}">
      <dgm:prSet phldrT="[Text]"/>
      <dgm:spPr/>
      <dgm:t>
        <a:bodyPr/>
        <a:lstStyle/>
        <a:p>
          <a:r>
            <a:rPr lang="en-GB" dirty="0"/>
            <a:t>6 minute walk test</a:t>
          </a:r>
        </a:p>
      </dgm:t>
    </dgm:pt>
    <dgm:pt modelId="{F6D3B2F7-1071-49B2-BF48-611655CE8766}" type="parTrans" cxnId="{D349A72B-8347-48E9-A43A-FA5FAE901DE0}">
      <dgm:prSet/>
      <dgm:spPr/>
      <dgm:t>
        <a:bodyPr/>
        <a:lstStyle/>
        <a:p>
          <a:endParaRPr lang="en-GB"/>
        </a:p>
      </dgm:t>
    </dgm:pt>
    <dgm:pt modelId="{C6F39488-E07E-4616-BDB4-18054231FC5F}" type="sibTrans" cxnId="{D349A72B-8347-48E9-A43A-FA5FAE901DE0}">
      <dgm:prSet/>
      <dgm:spPr/>
      <dgm:t>
        <a:bodyPr/>
        <a:lstStyle/>
        <a:p>
          <a:endParaRPr lang="en-GB"/>
        </a:p>
      </dgm:t>
    </dgm:pt>
    <dgm:pt modelId="{2C69EB0D-8EAF-4CFA-A05C-60F0F4CF7F50}">
      <dgm:prSet phldrT="[Text]"/>
      <dgm:spPr/>
      <dgm:t>
        <a:bodyPr/>
        <a:lstStyle/>
        <a:p>
          <a:r>
            <a:rPr lang="en-GB" dirty="0"/>
            <a:t>Fitter individuals</a:t>
          </a:r>
        </a:p>
      </dgm:t>
    </dgm:pt>
    <dgm:pt modelId="{8AE150D2-B5E6-4D9C-AEAC-2BCFDEFD7BFD}" type="parTrans" cxnId="{88342ADE-9A17-4C2E-8F9F-FFB8C0867EDE}">
      <dgm:prSet/>
      <dgm:spPr/>
      <dgm:t>
        <a:bodyPr/>
        <a:lstStyle/>
        <a:p>
          <a:endParaRPr lang="en-GB"/>
        </a:p>
      </dgm:t>
    </dgm:pt>
    <dgm:pt modelId="{D7414437-A6AD-41B2-9A95-2551B416DCD5}" type="sibTrans" cxnId="{88342ADE-9A17-4C2E-8F9F-FFB8C0867EDE}">
      <dgm:prSet/>
      <dgm:spPr/>
      <dgm:t>
        <a:bodyPr/>
        <a:lstStyle/>
        <a:p>
          <a:endParaRPr lang="en-GB"/>
        </a:p>
      </dgm:t>
    </dgm:pt>
    <dgm:pt modelId="{D6696F00-D17E-4051-BF20-AD2D8EA1A67A}">
      <dgm:prSet phldrT="[Text]"/>
      <dgm:spPr/>
      <dgm:t>
        <a:bodyPr/>
        <a:lstStyle/>
        <a:p>
          <a:r>
            <a:rPr lang="en-GB" dirty="0"/>
            <a:t>Step Test</a:t>
          </a:r>
        </a:p>
      </dgm:t>
    </dgm:pt>
    <dgm:pt modelId="{84C1E8C0-3648-45CC-AF21-C4BF5D71DC70}" type="parTrans" cxnId="{A1ED27C7-9E91-4AE3-B952-F6F09445C000}">
      <dgm:prSet/>
      <dgm:spPr/>
      <dgm:t>
        <a:bodyPr/>
        <a:lstStyle/>
        <a:p>
          <a:endParaRPr lang="en-GB"/>
        </a:p>
      </dgm:t>
    </dgm:pt>
    <dgm:pt modelId="{22501EE2-34AB-4F63-9F78-9ED82442A832}" type="sibTrans" cxnId="{A1ED27C7-9E91-4AE3-B952-F6F09445C000}">
      <dgm:prSet/>
      <dgm:spPr/>
      <dgm:t>
        <a:bodyPr/>
        <a:lstStyle/>
        <a:p>
          <a:endParaRPr lang="en-GB"/>
        </a:p>
      </dgm:t>
    </dgm:pt>
    <dgm:pt modelId="{832ABB92-11FF-4108-AF09-198B51E7490F}">
      <dgm:prSet phldrT="[Text]"/>
      <dgm:spPr/>
      <dgm:t>
        <a:bodyPr/>
        <a:lstStyle/>
        <a:p>
          <a:r>
            <a:rPr lang="en-GB" dirty="0"/>
            <a:t>Cardiorespiratory fitness assessment</a:t>
          </a:r>
        </a:p>
      </dgm:t>
    </dgm:pt>
    <dgm:pt modelId="{30CB7D2A-8FA2-4C80-AD61-5E5EAE8C24CB}" type="parTrans" cxnId="{BDB3DEFE-3D32-4784-B721-09836B4669A4}">
      <dgm:prSet/>
      <dgm:spPr/>
      <dgm:t>
        <a:bodyPr/>
        <a:lstStyle/>
        <a:p>
          <a:endParaRPr lang="en-GB"/>
        </a:p>
      </dgm:t>
    </dgm:pt>
    <dgm:pt modelId="{85E1FEA3-6F6C-4871-AD56-604D2FA8AB5B}" type="sibTrans" cxnId="{BDB3DEFE-3D32-4784-B721-09836B4669A4}">
      <dgm:prSet/>
      <dgm:spPr/>
      <dgm:t>
        <a:bodyPr/>
        <a:lstStyle/>
        <a:p>
          <a:endParaRPr lang="en-GB"/>
        </a:p>
      </dgm:t>
    </dgm:pt>
    <dgm:pt modelId="{187CC322-071E-4899-823B-594B60DF9B47}">
      <dgm:prSet phldrT="[Text]"/>
      <dgm:spPr/>
      <dgm:t>
        <a:bodyPr/>
        <a:lstStyle/>
        <a:p>
          <a:r>
            <a:rPr lang="en-GB" dirty="0"/>
            <a:t>CPET = Gold standard</a:t>
          </a:r>
        </a:p>
      </dgm:t>
    </dgm:pt>
    <dgm:pt modelId="{27AEB302-3108-4190-A355-C095BEEC56C8}" type="parTrans" cxnId="{F42EC746-B4AA-4D97-8839-0F0C98C67A14}">
      <dgm:prSet/>
      <dgm:spPr/>
      <dgm:t>
        <a:bodyPr/>
        <a:lstStyle/>
        <a:p>
          <a:endParaRPr lang="en-GB"/>
        </a:p>
      </dgm:t>
    </dgm:pt>
    <dgm:pt modelId="{CB1832D7-C160-4D88-AB9C-15F59E7A1428}" type="sibTrans" cxnId="{F42EC746-B4AA-4D97-8839-0F0C98C67A14}">
      <dgm:prSet/>
      <dgm:spPr/>
      <dgm:t>
        <a:bodyPr/>
        <a:lstStyle/>
        <a:p>
          <a:endParaRPr lang="en-GB"/>
        </a:p>
      </dgm:t>
    </dgm:pt>
    <dgm:pt modelId="{004158D5-4F87-4272-BD69-429EEDAD5B3B}">
      <dgm:prSet phldrT="[Text]"/>
      <dgm:spPr/>
      <dgm:t>
        <a:bodyPr/>
        <a:lstStyle/>
        <a:p>
          <a:r>
            <a:rPr lang="en-GB" dirty="0"/>
            <a:t>Timed up and go test</a:t>
          </a:r>
        </a:p>
      </dgm:t>
    </dgm:pt>
    <dgm:pt modelId="{3523D70F-60AE-48DD-9C64-670B48E0AA5D}" type="parTrans" cxnId="{648A4C65-75BA-4A5D-8053-11E924F742AB}">
      <dgm:prSet/>
      <dgm:spPr/>
      <dgm:t>
        <a:bodyPr/>
        <a:lstStyle/>
        <a:p>
          <a:endParaRPr lang="en-GB"/>
        </a:p>
      </dgm:t>
    </dgm:pt>
    <dgm:pt modelId="{808492B1-1A53-4DC4-A11D-C2B30EDD4FA1}" type="sibTrans" cxnId="{648A4C65-75BA-4A5D-8053-11E924F742AB}">
      <dgm:prSet/>
      <dgm:spPr/>
      <dgm:t>
        <a:bodyPr/>
        <a:lstStyle/>
        <a:p>
          <a:endParaRPr lang="en-GB"/>
        </a:p>
      </dgm:t>
    </dgm:pt>
    <dgm:pt modelId="{1B6DDED4-E25C-4866-BC9D-FE107325F313}">
      <dgm:prSet phldrT="[Text]"/>
      <dgm:spPr/>
      <dgm:t>
        <a:bodyPr/>
        <a:lstStyle/>
        <a:p>
          <a:r>
            <a:rPr lang="en-GB" dirty="0"/>
            <a:t>30 second chair to stand test</a:t>
          </a:r>
        </a:p>
      </dgm:t>
    </dgm:pt>
    <dgm:pt modelId="{7DD718FF-910B-4D92-8E92-288366E6DA2A}" type="parTrans" cxnId="{BE1C33C3-D572-41FD-9194-68462332DBA6}">
      <dgm:prSet/>
      <dgm:spPr/>
      <dgm:t>
        <a:bodyPr/>
        <a:lstStyle/>
        <a:p>
          <a:endParaRPr lang="en-GB"/>
        </a:p>
      </dgm:t>
    </dgm:pt>
    <dgm:pt modelId="{7C931664-1F32-49B0-9A2D-72F1133D78AB}" type="sibTrans" cxnId="{BE1C33C3-D572-41FD-9194-68462332DBA6}">
      <dgm:prSet/>
      <dgm:spPr/>
      <dgm:t>
        <a:bodyPr/>
        <a:lstStyle/>
        <a:p>
          <a:endParaRPr lang="en-GB"/>
        </a:p>
      </dgm:t>
    </dgm:pt>
    <dgm:pt modelId="{620B8584-0721-44A1-890E-57D0311220ED}">
      <dgm:prSet phldrT="[Text]"/>
      <dgm:spPr/>
      <dgm:t>
        <a:bodyPr/>
        <a:lstStyle/>
        <a:p>
          <a:r>
            <a:rPr lang="en-GB" dirty="0"/>
            <a:t>Cooper Test</a:t>
          </a:r>
        </a:p>
      </dgm:t>
    </dgm:pt>
    <dgm:pt modelId="{D3CB345E-7C58-48F4-82C0-E75C8D84CB46}" type="parTrans" cxnId="{D5E36341-6E94-4135-9A62-B8BCAE2D5BAF}">
      <dgm:prSet/>
      <dgm:spPr/>
      <dgm:t>
        <a:bodyPr/>
        <a:lstStyle/>
        <a:p>
          <a:endParaRPr lang="en-GB"/>
        </a:p>
      </dgm:t>
    </dgm:pt>
    <dgm:pt modelId="{6F95CBC9-0C83-490B-89B9-F06B1C910455}" type="sibTrans" cxnId="{D5E36341-6E94-4135-9A62-B8BCAE2D5BAF}">
      <dgm:prSet/>
      <dgm:spPr/>
      <dgm:t>
        <a:bodyPr/>
        <a:lstStyle/>
        <a:p>
          <a:endParaRPr lang="en-GB"/>
        </a:p>
      </dgm:t>
    </dgm:pt>
    <dgm:pt modelId="{9C10F215-6DAD-4450-A4AA-13B7D6DD7D59}" type="pres">
      <dgm:prSet presAssocID="{90B1910B-4E6A-4FD2-BA69-38992467E272}" presName="Name0" presStyleCnt="0">
        <dgm:presLayoutVars>
          <dgm:dir/>
          <dgm:animLvl val="lvl"/>
          <dgm:resizeHandles val="exact"/>
        </dgm:presLayoutVars>
      </dgm:prSet>
      <dgm:spPr/>
    </dgm:pt>
    <dgm:pt modelId="{ED1BA241-724B-4221-9847-388329C817F9}" type="pres">
      <dgm:prSet presAssocID="{C8B633B3-6D1B-4C1C-9551-94B0AA151D24}" presName="linNode" presStyleCnt="0"/>
      <dgm:spPr/>
    </dgm:pt>
    <dgm:pt modelId="{99A954C1-2F4E-4ED8-AA5D-9EA1ACEC8F23}" type="pres">
      <dgm:prSet presAssocID="{C8B633B3-6D1B-4C1C-9551-94B0AA151D24}" presName="parentText" presStyleLbl="node1" presStyleIdx="0" presStyleCnt="3">
        <dgm:presLayoutVars>
          <dgm:chMax val="1"/>
          <dgm:bulletEnabled val="1"/>
        </dgm:presLayoutVars>
      </dgm:prSet>
      <dgm:spPr/>
    </dgm:pt>
    <dgm:pt modelId="{6FEC3248-E7F1-4591-9783-BC9BD81270CA}" type="pres">
      <dgm:prSet presAssocID="{C8B633B3-6D1B-4C1C-9551-94B0AA151D24}" presName="descendantText" presStyleLbl="alignAccFollowNode1" presStyleIdx="0" presStyleCnt="3" custLinFactNeighborX="0" custLinFactNeighborY="-1164">
        <dgm:presLayoutVars>
          <dgm:bulletEnabled val="1"/>
        </dgm:presLayoutVars>
      </dgm:prSet>
      <dgm:spPr/>
    </dgm:pt>
    <dgm:pt modelId="{9B1B7010-7B8E-494D-B4EA-527A4BE1CF6E}" type="pres">
      <dgm:prSet presAssocID="{579E1CAE-9427-4F6B-BDA6-AA6CA5C02F2F}" presName="sp" presStyleCnt="0"/>
      <dgm:spPr/>
    </dgm:pt>
    <dgm:pt modelId="{E5FC7849-2066-4D75-87CC-EF1FA2E65B4B}" type="pres">
      <dgm:prSet presAssocID="{2C69EB0D-8EAF-4CFA-A05C-60F0F4CF7F50}" presName="linNode" presStyleCnt="0"/>
      <dgm:spPr/>
    </dgm:pt>
    <dgm:pt modelId="{0E0399CF-CEF8-4AF2-80C3-A62E66AF439A}" type="pres">
      <dgm:prSet presAssocID="{2C69EB0D-8EAF-4CFA-A05C-60F0F4CF7F50}" presName="parentText" presStyleLbl="node1" presStyleIdx="1" presStyleCnt="3">
        <dgm:presLayoutVars>
          <dgm:chMax val="1"/>
          <dgm:bulletEnabled val="1"/>
        </dgm:presLayoutVars>
      </dgm:prSet>
      <dgm:spPr/>
    </dgm:pt>
    <dgm:pt modelId="{D42693C3-4043-4045-9898-D551E79F890E}" type="pres">
      <dgm:prSet presAssocID="{2C69EB0D-8EAF-4CFA-A05C-60F0F4CF7F50}" presName="descendantText" presStyleLbl="alignAccFollowNode1" presStyleIdx="1" presStyleCnt="3">
        <dgm:presLayoutVars>
          <dgm:bulletEnabled val="1"/>
        </dgm:presLayoutVars>
      </dgm:prSet>
      <dgm:spPr/>
    </dgm:pt>
    <dgm:pt modelId="{F3BA889C-FA51-404C-B2F8-74620F82C849}" type="pres">
      <dgm:prSet presAssocID="{D7414437-A6AD-41B2-9A95-2551B416DCD5}" presName="sp" presStyleCnt="0"/>
      <dgm:spPr/>
    </dgm:pt>
    <dgm:pt modelId="{B78839AB-58D1-4E82-8A88-25265EE8B8FA}" type="pres">
      <dgm:prSet presAssocID="{832ABB92-11FF-4108-AF09-198B51E7490F}" presName="linNode" presStyleCnt="0"/>
      <dgm:spPr/>
    </dgm:pt>
    <dgm:pt modelId="{DDAE5A3A-12A9-451E-AB16-6B3CDB2A2A01}" type="pres">
      <dgm:prSet presAssocID="{832ABB92-11FF-4108-AF09-198B51E7490F}" presName="parentText" presStyleLbl="node1" presStyleIdx="2" presStyleCnt="3">
        <dgm:presLayoutVars>
          <dgm:chMax val="1"/>
          <dgm:bulletEnabled val="1"/>
        </dgm:presLayoutVars>
      </dgm:prSet>
      <dgm:spPr/>
    </dgm:pt>
    <dgm:pt modelId="{DA241875-050D-4A43-9FCE-B524BB74120B}" type="pres">
      <dgm:prSet presAssocID="{832ABB92-11FF-4108-AF09-198B51E7490F}" presName="descendantText" presStyleLbl="alignAccFollowNode1" presStyleIdx="2" presStyleCnt="3">
        <dgm:presLayoutVars>
          <dgm:bulletEnabled val="1"/>
        </dgm:presLayoutVars>
      </dgm:prSet>
      <dgm:spPr/>
    </dgm:pt>
  </dgm:ptLst>
  <dgm:cxnLst>
    <dgm:cxn modelId="{B9B9E207-34D8-45CB-9844-F349160246CF}" type="presOf" srcId="{2C69EB0D-8EAF-4CFA-A05C-60F0F4CF7F50}" destId="{0E0399CF-CEF8-4AF2-80C3-A62E66AF439A}" srcOrd="0" destOrd="0" presId="urn:microsoft.com/office/officeart/2005/8/layout/vList5"/>
    <dgm:cxn modelId="{D7AEFC1E-2D01-44F1-99E1-93CC1EEF98EE}" type="presOf" srcId="{187CC322-071E-4899-823B-594B60DF9B47}" destId="{DA241875-050D-4A43-9FCE-B524BB74120B}" srcOrd="0" destOrd="0" presId="urn:microsoft.com/office/officeart/2005/8/layout/vList5"/>
    <dgm:cxn modelId="{D349A72B-8347-48E9-A43A-FA5FAE901DE0}" srcId="{C8B633B3-6D1B-4C1C-9551-94B0AA151D24}" destId="{C8A0F02C-892B-4CB5-B9B5-88C029C5D42B}" srcOrd="0" destOrd="0" parTransId="{F6D3B2F7-1071-49B2-BF48-611655CE8766}" sibTransId="{C6F39488-E07E-4616-BDB4-18054231FC5F}"/>
    <dgm:cxn modelId="{D5E36341-6E94-4135-9A62-B8BCAE2D5BAF}" srcId="{2C69EB0D-8EAF-4CFA-A05C-60F0F4CF7F50}" destId="{620B8584-0721-44A1-890E-57D0311220ED}" srcOrd="1" destOrd="0" parTransId="{D3CB345E-7C58-48F4-82C0-E75C8D84CB46}" sibTransId="{6F95CBC9-0C83-490B-89B9-F06B1C910455}"/>
    <dgm:cxn modelId="{648A4C65-75BA-4A5D-8053-11E924F742AB}" srcId="{C8B633B3-6D1B-4C1C-9551-94B0AA151D24}" destId="{004158D5-4F87-4272-BD69-429EEDAD5B3B}" srcOrd="1" destOrd="0" parTransId="{3523D70F-60AE-48DD-9C64-670B48E0AA5D}" sibTransId="{808492B1-1A53-4DC4-A11D-C2B30EDD4FA1}"/>
    <dgm:cxn modelId="{F42EC746-B4AA-4D97-8839-0F0C98C67A14}" srcId="{832ABB92-11FF-4108-AF09-198B51E7490F}" destId="{187CC322-071E-4899-823B-594B60DF9B47}" srcOrd="0" destOrd="0" parTransId="{27AEB302-3108-4190-A355-C095BEEC56C8}" sibTransId="{CB1832D7-C160-4D88-AB9C-15F59E7A1428}"/>
    <dgm:cxn modelId="{7F2D646F-4B43-4FC1-AF21-BE6247DB88F9}" type="presOf" srcId="{90B1910B-4E6A-4FD2-BA69-38992467E272}" destId="{9C10F215-6DAD-4450-A4AA-13B7D6DD7D59}" srcOrd="0" destOrd="0" presId="urn:microsoft.com/office/officeart/2005/8/layout/vList5"/>
    <dgm:cxn modelId="{1CD9DA95-5F30-4AC5-9E36-ED42D839B5E4}" type="presOf" srcId="{C8A0F02C-892B-4CB5-B9B5-88C029C5D42B}" destId="{6FEC3248-E7F1-4591-9783-BC9BD81270CA}" srcOrd="0" destOrd="0" presId="urn:microsoft.com/office/officeart/2005/8/layout/vList5"/>
    <dgm:cxn modelId="{F344E19F-E72A-41E7-B5F3-E68DCAB0064C}" type="presOf" srcId="{1B6DDED4-E25C-4866-BC9D-FE107325F313}" destId="{6FEC3248-E7F1-4591-9783-BC9BD81270CA}" srcOrd="0" destOrd="2" presId="urn:microsoft.com/office/officeart/2005/8/layout/vList5"/>
    <dgm:cxn modelId="{632E3BA7-CACE-499F-B823-F546357E69BB}" type="presOf" srcId="{832ABB92-11FF-4108-AF09-198B51E7490F}" destId="{DDAE5A3A-12A9-451E-AB16-6B3CDB2A2A01}" srcOrd="0" destOrd="0" presId="urn:microsoft.com/office/officeart/2005/8/layout/vList5"/>
    <dgm:cxn modelId="{0FD70EC0-B0CF-4010-96B1-E5C5F5D20864}" type="presOf" srcId="{620B8584-0721-44A1-890E-57D0311220ED}" destId="{D42693C3-4043-4045-9898-D551E79F890E}" srcOrd="0" destOrd="1" presId="urn:microsoft.com/office/officeart/2005/8/layout/vList5"/>
    <dgm:cxn modelId="{BE1C33C3-D572-41FD-9194-68462332DBA6}" srcId="{C8B633B3-6D1B-4C1C-9551-94B0AA151D24}" destId="{1B6DDED4-E25C-4866-BC9D-FE107325F313}" srcOrd="2" destOrd="0" parTransId="{7DD718FF-910B-4D92-8E92-288366E6DA2A}" sibTransId="{7C931664-1F32-49B0-9A2D-72F1133D78AB}"/>
    <dgm:cxn modelId="{A1ED27C7-9E91-4AE3-B952-F6F09445C000}" srcId="{2C69EB0D-8EAF-4CFA-A05C-60F0F4CF7F50}" destId="{D6696F00-D17E-4051-BF20-AD2D8EA1A67A}" srcOrd="0" destOrd="0" parTransId="{84C1E8C0-3648-45CC-AF21-C4BF5D71DC70}" sibTransId="{22501EE2-34AB-4F63-9F78-9ED82442A832}"/>
    <dgm:cxn modelId="{FD3710CE-C539-4AB3-9690-7FE7268C8EFF}" type="presOf" srcId="{C8B633B3-6D1B-4C1C-9551-94B0AA151D24}" destId="{99A954C1-2F4E-4ED8-AA5D-9EA1ACEC8F23}" srcOrd="0" destOrd="0" presId="urn:microsoft.com/office/officeart/2005/8/layout/vList5"/>
    <dgm:cxn modelId="{EDCCD8D5-963C-4919-821B-895AD244A155}" srcId="{90B1910B-4E6A-4FD2-BA69-38992467E272}" destId="{C8B633B3-6D1B-4C1C-9551-94B0AA151D24}" srcOrd="0" destOrd="0" parTransId="{0579F6F6-706C-4793-A14D-721B9834ABB6}" sibTransId="{579E1CAE-9427-4F6B-BDA6-AA6CA5C02F2F}"/>
    <dgm:cxn modelId="{88342ADE-9A17-4C2E-8F9F-FFB8C0867EDE}" srcId="{90B1910B-4E6A-4FD2-BA69-38992467E272}" destId="{2C69EB0D-8EAF-4CFA-A05C-60F0F4CF7F50}" srcOrd="1" destOrd="0" parTransId="{8AE150D2-B5E6-4D9C-AEAC-2BCFDEFD7BFD}" sibTransId="{D7414437-A6AD-41B2-9A95-2551B416DCD5}"/>
    <dgm:cxn modelId="{2C6586EE-43FA-4EB8-82BA-6F334C00ACC2}" type="presOf" srcId="{004158D5-4F87-4272-BD69-429EEDAD5B3B}" destId="{6FEC3248-E7F1-4591-9783-BC9BD81270CA}" srcOrd="0" destOrd="1" presId="urn:microsoft.com/office/officeart/2005/8/layout/vList5"/>
    <dgm:cxn modelId="{A589FBFB-9A91-4A12-9AC2-1F24403D7F15}" type="presOf" srcId="{D6696F00-D17E-4051-BF20-AD2D8EA1A67A}" destId="{D42693C3-4043-4045-9898-D551E79F890E}" srcOrd="0" destOrd="0" presId="urn:microsoft.com/office/officeart/2005/8/layout/vList5"/>
    <dgm:cxn modelId="{BDB3DEFE-3D32-4784-B721-09836B4669A4}" srcId="{90B1910B-4E6A-4FD2-BA69-38992467E272}" destId="{832ABB92-11FF-4108-AF09-198B51E7490F}" srcOrd="2" destOrd="0" parTransId="{30CB7D2A-8FA2-4C80-AD61-5E5EAE8C24CB}" sibTransId="{85E1FEA3-6F6C-4871-AD56-604D2FA8AB5B}"/>
    <dgm:cxn modelId="{C4EC3642-17C0-43D3-AF45-83B5F2C4AC40}" type="presParOf" srcId="{9C10F215-6DAD-4450-A4AA-13B7D6DD7D59}" destId="{ED1BA241-724B-4221-9847-388329C817F9}" srcOrd="0" destOrd="0" presId="urn:microsoft.com/office/officeart/2005/8/layout/vList5"/>
    <dgm:cxn modelId="{1BB2ADE9-1F79-4093-90F8-855417E8CC3C}" type="presParOf" srcId="{ED1BA241-724B-4221-9847-388329C817F9}" destId="{99A954C1-2F4E-4ED8-AA5D-9EA1ACEC8F23}" srcOrd="0" destOrd="0" presId="urn:microsoft.com/office/officeart/2005/8/layout/vList5"/>
    <dgm:cxn modelId="{6B9EFEC7-8EC0-425E-946B-F183F37C24F1}" type="presParOf" srcId="{ED1BA241-724B-4221-9847-388329C817F9}" destId="{6FEC3248-E7F1-4591-9783-BC9BD81270CA}" srcOrd="1" destOrd="0" presId="urn:microsoft.com/office/officeart/2005/8/layout/vList5"/>
    <dgm:cxn modelId="{180A448E-0295-4EC5-8CE8-4BC0DA838929}" type="presParOf" srcId="{9C10F215-6DAD-4450-A4AA-13B7D6DD7D59}" destId="{9B1B7010-7B8E-494D-B4EA-527A4BE1CF6E}" srcOrd="1" destOrd="0" presId="urn:microsoft.com/office/officeart/2005/8/layout/vList5"/>
    <dgm:cxn modelId="{0D057151-6C0E-4C24-9B54-2C5CB2D84EAA}" type="presParOf" srcId="{9C10F215-6DAD-4450-A4AA-13B7D6DD7D59}" destId="{E5FC7849-2066-4D75-87CC-EF1FA2E65B4B}" srcOrd="2" destOrd="0" presId="urn:microsoft.com/office/officeart/2005/8/layout/vList5"/>
    <dgm:cxn modelId="{05FC2E6A-C9CC-4691-A732-FBF897D77E5A}" type="presParOf" srcId="{E5FC7849-2066-4D75-87CC-EF1FA2E65B4B}" destId="{0E0399CF-CEF8-4AF2-80C3-A62E66AF439A}" srcOrd="0" destOrd="0" presId="urn:microsoft.com/office/officeart/2005/8/layout/vList5"/>
    <dgm:cxn modelId="{57022137-B221-4A5F-B435-A360BCDE9A31}" type="presParOf" srcId="{E5FC7849-2066-4D75-87CC-EF1FA2E65B4B}" destId="{D42693C3-4043-4045-9898-D551E79F890E}" srcOrd="1" destOrd="0" presId="urn:microsoft.com/office/officeart/2005/8/layout/vList5"/>
    <dgm:cxn modelId="{8FF197E2-BA9F-4D31-A728-20F3C3B840D7}" type="presParOf" srcId="{9C10F215-6DAD-4450-A4AA-13B7D6DD7D59}" destId="{F3BA889C-FA51-404C-B2F8-74620F82C849}" srcOrd="3" destOrd="0" presId="urn:microsoft.com/office/officeart/2005/8/layout/vList5"/>
    <dgm:cxn modelId="{D08D768E-2442-4D3A-A4D4-6E117BC235FC}" type="presParOf" srcId="{9C10F215-6DAD-4450-A4AA-13B7D6DD7D59}" destId="{B78839AB-58D1-4E82-8A88-25265EE8B8FA}" srcOrd="4" destOrd="0" presId="urn:microsoft.com/office/officeart/2005/8/layout/vList5"/>
    <dgm:cxn modelId="{89634105-E2C5-4423-80DA-E99EFC51B654}" type="presParOf" srcId="{B78839AB-58D1-4E82-8A88-25265EE8B8FA}" destId="{DDAE5A3A-12A9-451E-AB16-6B3CDB2A2A01}" srcOrd="0" destOrd="0" presId="urn:microsoft.com/office/officeart/2005/8/layout/vList5"/>
    <dgm:cxn modelId="{63DBE986-4E1B-472C-915A-2190D11CB1E6}" type="presParOf" srcId="{B78839AB-58D1-4E82-8A88-25265EE8B8FA}" destId="{DA241875-050D-4A43-9FCE-B524BB7412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365201-B16B-495A-A78F-8D28B788ABD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BA909A5-492C-4E63-9406-27BE7D212FA0}">
      <dgm:prSet custT="1"/>
      <dgm:spPr/>
      <dgm:t>
        <a:bodyPr/>
        <a:lstStyle/>
        <a:p>
          <a:r>
            <a:rPr lang="en-GB" sz="1400" b="1" i="0" baseline="0" dirty="0">
              <a:solidFill>
                <a:schemeClr val="tx1"/>
              </a:solidFill>
            </a:rPr>
            <a:t>Emotional function as measured by EORTC-QLQ-C30 </a:t>
          </a:r>
          <a:endParaRPr lang="en-US" sz="1400" b="1" dirty="0">
            <a:solidFill>
              <a:schemeClr val="tx1"/>
            </a:solidFill>
          </a:endParaRPr>
        </a:p>
      </dgm:t>
    </dgm:pt>
    <dgm:pt modelId="{C402FA2A-3C37-48BF-85A7-99B90A2EC0EE}" type="parTrans" cxnId="{62238588-6AF8-44FF-BBCB-0EDA11897A5D}">
      <dgm:prSet/>
      <dgm:spPr/>
      <dgm:t>
        <a:bodyPr/>
        <a:lstStyle/>
        <a:p>
          <a:endParaRPr lang="en-US" sz="1400" b="1">
            <a:solidFill>
              <a:schemeClr val="tx1"/>
            </a:solidFill>
          </a:endParaRPr>
        </a:p>
      </dgm:t>
    </dgm:pt>
    <dgm:pt modelId="{8F47696E-BC44-45C4-A3A6-92E122F89646}" type="sibTrans" cxnId="{62238588-6AF8-44FF-BBCB-0EDA11897A5D}">
      <dgm:prSet/>
      <dgm:spPr/>
      <dgm:t>
        <a:bodyPr/>
        <a:lstStyle/>
        <a:p>
          <a:endParaRPr lang="en-US" sz="1400" b="1">
            <a:solidFill>
              <a:schemeClr val="tx1"/>
            </a:solidFill>
          </a:endParaRPr>
        </a:p>
      </dgm:t>
    </dgm:pt>
    <dgm:pt modelId="{438AB3A3-EE1B-4158-85FD-4D8F9BCF370F}">
      <dgm:prSet custT="1"/>
      <dgm:spPr/>
      <dgm:t>
        <a:bodyPr/>
        <a:lstStyle/>
        <a:p>
          <a:r>
            <a:rPr lang="en-GB" sz="1400" b="1" i="0" baseline="0" dirty="0">
              <a:solidFill>
                <a:schemeClr val="tx1"/>
              </a:solidFill>
            </a:rPr>
            <a:t>Health related quality of life (EQ-5D-5L) </a:t>
          </a:r>
          <a:endParaRPr lang="en-US" sz="1400" b="1" dirty="0">
            <a:solidFill>
              <a:schemeClr val="tx1"/>
            </a:solidFill>
          </a:endParaRPr>
        </a:p>
      </dgm:t>
    </dgm:pt>
    <dgm:pt modelId="{D66EE22E-54CC-4DEA-8BA3-06B535D742CB}" type="parTrans" cxnId="{8098B646-BABE-4380-9F47-9716C65DBA14}">
      <dgm:prSet/>
      <dgm:spPr/>
      <dgm:t>
        <a:bodyPr/>
        <a:lstStyle/>
        <a:p>
          <a:endParaRPr lang="en-US" sz="1400" b="1">
            <a:solidFill>
              <a:schemeClr val="tx1"/>
            </a:solidFill>
          </a:endParaRPr>
        </a:p>
      </dgm:t>
    </dgm:pt>
    <dgm:pt modelId="{6971CC4F-AEAA-40A7-B55C-8958D8208A4A}" type="sibTrans" cxnId="{8098B646-BABE-4380-9F47-9716C65DBA14}">
      <dgm:prSet/>
      <dgm:spPr/>
      <dgm:t>
        <a:bodyPr/>
        <a:lstStyle/>
        <a:p>
          <a:endParaRPr lang="en-US" sz="1400" b="1">
            <a:solidFill>
              <a:schemeClr val="tx1"/>
            </a:solidFill>
          </a:endParaRPr>
        </a:p>
      </dgm:t>
    </dgm:pt>
    <dgm:pt modelId="{0D6117F3-8D92-421D-9EE1-ACA85728DDC7}">
      <dgm:prSet custT="1"/>
      <dgm:spPr/>
      <dgm:t>
        <a:bodyPr/>
        <a:lstStyle/>
        <a:p>
          <a:r>
            <a:rPr lang="en-GB" sz="1400" b="1" i="0" baseline="0" dirty="0">
              <a:solidFill>
                <a:schemeClr val="tx1"/>
              </a:solidFill>
            </a:rPr>
            <a:t>Health economics analysis (EQ-5D-5L)  </a:t>
          </a:r>
          <a:endParaRPr lang="en-US" sz="1400" b="1" dirty="0">
            <a:solidFill>
              <a:schemeClr val="tx1"/>
            </a:solidFill>
          </a:endParaRPr>
        </a:p>
      </dgm:t>
    </dgm:pt>
    <dgm:pt modelId="{375C861F-4B8C-40E4-9874-8F0BE8588379}" type="parTrans" cxnId="{03957581-2AA7-4453-BC5C-1388C430056A}">
      <dgm:prSet/>
      <dgm:spPr/>
      <dgm:t>
        <a:bodyPr/>
        <a:lstStyle/>
        <a:p>
          <a:endParaRPr lang="en-US" sz="1400" b="1">
            <a:solidFill>
              <a:schemeClr val="tx1"/>
            </a:solidFill>
          </a:endParaRPr>
        </a:p>
      </dgm:t>
    </dgm:pt>
    <dgm:pt modelId="{21D8F365-D111-4D09-BDBE-6E90FE12E89E}" type="sibTrans" cxnId="{03957581-2AA7-4453-BC5C-1388C430056A}">
      <dgm:prSet/>
      <dgm:spPr/>
      <dgm:t>
        <a:bodyPr/>
        <a:lstStyle/>
        <a:p>
          <a:endParaRPr lang="en-US" sz="1400" b="1">
            <a:solidFill>
              <a:schemeClr val="tx1"/>
            </a:solidFill>
          </a:endParaRPr>
        </a:p>
      </dgm:t>
    </dgm:pt>
    <dgm:pt modelId="{7A7E4632-06B0-4EB5-9014-3502CDA45BE6}">
      <dgm:prSet custT="1"/>
      <dgm:spPr/>
      <dgm:t>
        <a:bodyPr/>
        <a:lstStyle/>
        <a:p>
          <a:r>
            <a:rPr lang="en-GB" sz="1400" b="1" i="0" baseline="0" dirty="0">
              <a:solidFill>
                <a:schemeClr val="tx1"/>
              </a:solidFill>
            </a:rPr>
            <a:t>Patient Activation – Patient Activation Measure  (PAM) </a:t>
          </a:r>
          <a:endParaRPr lang="en-US" sz="1400" b="1" dirty="0">
            <a:solidFill>
              <a:schemeClr val="tx1"/>
            </a:solidFill>
          </a:endParaRPr>
        </a:p>
      </dgm:t>
    </dgm:pt>
    <dgm:pt modelId="{952DCFDF-4441-42D3-B26C-D5902DB70067}" type="parTrans" cxnId="{A175956D-17AD-4477-BFCB-A5256E84602B}">
      <dgm:prSet/>
      <dgm:spPr/>
      <dgm:t>
        <a:bodyPr/>
        <a:lstStyle/>
        <a:p>
          <a:endParaRPr lang="en-US" sz="1400" b="1">
            <a:solidFill>
              <a:schemeClr val="tx1"/>
            </a:solidFill>
          </a:endParaRPr>
        </a:p>
      </dgm:t>
    </dgm:pt>
    <dgm:pt modelId="{8C4647A4-DD0E-4612-B1B3-8C362877622E}" type="sibTrans" cxnId="{A175956D-17AD-4477-BFCB-A5256E84602B}">
      <dgm:prSet/>
      <dgm:spPr/>
      <dgm:t>
        <a:bodyPr/>
        <a:lstStyle/>
        <a:p>
          <a:endParaRPr lang="en-US" sz="1400" b="1">
            <a:solidFill>
              <a:schemeClr val="tx1"/>
            </a:solidFill>
          </a:endParaRPr>
        </a:p>
      </dgm:t>
    </dgm:pt>
    <dgm:pt modelId="{39948AF1-89BC-45F7-BF90-139D9030A5E9}">
      <dgm:prSet custT="1"/>
      <dgm:spPr/>
      <dgm:t>
        <a:bodyPr/>
        <a:lstStyle/>
        <a:p>
          <a:r>
            <a:rPr lang="en-GB" sz="1400" b="1" dirty="0">
              <a:solidFill>
                <a:schemeClr val="tx1"/>
              </a:solidFill>
            </a:rPr>
            <a:t>S</a:t>
          </a:r>
          <a:r>
            <a:rPr lang="en-GB" sz="1400" b="1" i="0" baseline="0" dirty="0">
              <a:solidFill>
                <a:schemeClr val="tx1"/>
              </a:solidFill>
            </a:rPr>
            <a:t>elf-reported physical activity (Godin Leisure Time Exercise Questionnaire)  </a:t>
          </a:r>
          <a:endParaRPr lang="en-US" sz="1400" b="1" dirty="0">
            <a:solidFill>
              <a:schemeClr val="tx1"/>
            </a:solidFill>
          </a:endParaRPr>
        </a:p>
      </dgm:t>
    </dgm:pt>
    <dgm:pt modelId="{3475B094-B106-42CE-ADAD-97FF35A2FB5B}" type="parTrans" cxnId="{44FD734D-D5E3-4185-A7C1-6674E7A1F9A8}">
      <dgm:prSet/>
      <dgm:spPr/>
      <dgm:t>
        <a:bodyPr/>
        <a:lstStyle/>
        <a:p>
          <a:endParaRPr lang="en-US" sz="1400" b="1">
            <a:solidFill>
              <a:schemeClr val="tx1"/>
            </a:solidFill>
          </a:endParaRPr>
        </a:p>
      </dgm:t>
    </dgm:pt>
    <dgm:pt modelId="{09E625B7-6EF8-47C4-91DE-C041788C4675}" type="sibTrans" cxnId="{44FD734D-D5E3-4185-A7C1-6674E7A1F9A8}">
      <dgm:prSet/>
      <dgm:spPr/>
      <dgm:t>
        <a:bodyPr/>
        <a:lstStyle/>
        <a:p>
          <a:endParaRPr lang="en-US" sz="1400" b="1">
            <a:solidFill>
              <a:schemeClr val="tx1"/>
            </a:solidFill>
          </a:endParaRPr>
        </a:p>
      </dgm:t>
    </dgm:pt>
    <dgm:pt modelId="{B0004670-EDC3-41A5-9565-DE6010C6A526}">
      <dgm:prSet custT="1"/>
      <dgm:spPr/>
      <dgm:t>
        <a:bodyPr/>
        <a:lstStyle/>
        <a:p>
          <a:r>
            <a:rPr lang="en-GB" sz="1400" b="1" i="0" baseline="0" dirty="0">
              <a:solidFill>
                <a:schemeClr val="tx1"/>
              </a:solidFill>
            </a:rPr>
            <a:t>Nutrition Assessment (Patient Generated –Subjective Global Assessment)  </a:t>
          </a:r>
          <a:endParaRPr lang="en-US" sz="1400" b="1" dirty="0">
            <a:solidFill>
              <a:schemeClr val="tx1"/>
            </a:solidFill>
          </a:endParaRPr>
        </a:p>
      </dgm:t>
    </dgm:pt>
    <dgm:pt modelId="{B2718E95-B3A0-4896-83CE-FD6DFE7E9647}" type="parTrans" cxnId="{A52E8C7A-3C85-4A3C-808A-215FD5329F1B}">
      <dgm:prSet/>
      <dgm:spPr/>
      <dgm:t>
        <a:bodyPr/>
        <a:lstStyle/>
        <a:p>
          <a:endParaRPr lang="en-US" sz="1400" b="1">
            <a:solidFill>
              <a:schemeClr val="tx1"/>
            </a:solidFill>
          </a:endParaRPr>
        </a:p>
      </dgm:t>
    </dgm:pt>
    <dgm:pt modelId="{645EAD46-904F-47D1-9CD0-FF05A2581FE4}" type="sibTrans" cxnId="{A52E8C7A-3C85-4A3C-808A-215FD5329F1B}">
      <dgm:prSet/>
      <dgm:spPr/>
      <dgm:t>
        <a:bodyPr/>
        <a:lstStyle/>
        <a:p>
          <a:endParaRPr lang="en-US" sz="1400" b="1">
            <a:solidFill>
              <a:schemeClr val="tx1"/>
            </a:solidFill>
          </a:endParaRPr>
        </a:p>
      </dgm:t>
    </dgm:pt>
    <dgm:pt modelId="{CD61858B-FBB8-4992-9925-434995D81362}">
      <dgm:prSet custT="1"/>
      <dgm:spPr/>
      <dgm:t>
        <a:bodyPr/>
        <a:lstStyle/>
        <a:p>
          <a:r>
            <a:rPr lang="en-GB" sz="1400" b="1" i="0" baseline="0" dirty="0">
              <a:solidFill>
                <a:schemeClr val="tx1"/>
              </a:solidFill>
            </a:rPr>
            <a:t>Self-efficacy for self-management of chronic disease  </a:t>
          </a:r>
          <a:endParaRPr lang="en-US" sz="1400" b="1" dirty="0">
            <a:solidFill>
              <a:schemeClr val="tx1"/>
            </a:solidFill>
          </a:endParaRPr>
        </a:p>
      </dgm:t>
    </dgm:pt>
    <dgm:pt modelId="{25731892-71E1-4633-BCFC-797CC91E2E43}" type="parTrans" cxnId="{AE29E5C0-B9E7-4F45-BE28-D82B30BEBC6E}">
      <dgm:prSet/>
      <dgm:spPr/>
      <dgm:t>
        <a:bodyPr/>
        <a:lstStyle/>
        <a:p>
          <a:endParaRPr lang="en-US" sz="1400" b="1">
            <a:solidFill>
              <a:schemeClr val="tx1"/>
            </a:solidFill>
          </a:endParaRPr>
        </a:p>
      </dgm:t>
    </dgm:pt>
    <dgm:pt modelId="{81624569-1FAB-4B4A-B613-1D9451C439F1}" type="sibTrans" cxnId="{AE29E5C0-B9E7-4F45-BE28-D82B30BEBC6E}">
      <dgm:prSet/>
      <dgm:spPr/>
      <dgm:t>
        <a:bodyPr/>
        <a:lstStyle/>
        <a:p>
          <a:endParaRPr lang="en-US" sz="1400" b="1">
            <a:solidFill>
              <a:schemeClr val="tx1"/>
            </a:solidFill>
          </a:endParaRPr>
        </a:p>
      </dgm:t>
    </dgm:pt>
    <dgm:pt modelId="{05130734-4A2E-45B5-86AA-D16EBF3AEB5D}">
      <dgm:prSet custT="1"/>
      <dgm:spPr/>
      <dgm:t>
        <a:bodyPr/>
        <a:lstStyle/>
        <a:p>
          <a:r>
            <a:rPr lang="en-GB" sz="1400" b="1" i="0" baseline="0" dirty="0">
              <a:solidFill>
                <a:schemeClr val="tx1"/>
              </a:solidFill>
            </a:rPr>
            <a:t>Distress as measured by the Emotion thermometers </a:t>
          </a:r>
          <a:endParaRPr lang="en-US" sz="1400" b="1" dirty="0">
            <a:solidFill>
              <a:schemeClr val="tx1"/>
            </a:solidFill>
          </a:endParaRPr>
        </a:p>
      </dgm:t>
    </dgm:pt>
    <dgm:pt modelId="{40745391-89E7-4FF9-B20F-AEA4635F8151}" type="parTrans" cxnId="{92F89506-85F8-4E40-951A-1E8E50472998}">
      <dgm:prSet/>
      <dgm:spPr/>
      <dgm:t>
        <a:bodyPr/>
        <a:lstStyle/>
        <a:p>
          <a:endParaRPr lang="en-US" sz="1400" b="1">
            <a:solidFill>
              <a:schemeClr val="tx1"/>
            </a:solidFill>
          </a:endParaRPr>
        </a:p>
      </dgm:t>
    </dgm:pt>
    <dgm:pt modelId="{BCBC87CD-35BC-41AB-AE04-81F1611897D6}" type="sibTrans" cxnId="{92F89506-85F8-4E40-951A-1E8E50472998}">
      <dgm:prSet/>
      <dgm:spPr/>
      <dgm:t>
        <a:bodyPr/>
        <a:lstStyle/>
        <a:p>
          <a:endParaRPr lang="en-US" sz="1400" b="1">
            <a:solidFill>
              <a:schemeClr val="tx1"/>
            </a:solidFill>
          </a:endParaRPr>
        </a:p>
      </dgm:t>
    </dgm:pt>
    <dgm:pt modelId="{2A5E2AEB-3D25-4718-9D56-8902235B1591}">
      <dgm:prSet custT="1"/>
      <dgm:spPr/>
      <dgm:t>
        <a:bodyPr/>
        <a:lstStyle/>
        <a:p>
          <a:r>
            <a:rPr lang="en-GB" sz="1400" b="1" i="0" baseline="0" dirty="0">
              <a:solidFill>
                <a:schemeClr val="tx1"/>
              </a:solidFill>
            </a:rPr>
            <a:t>Duke’s Activity Status Index (DASI) </a:t>
          </a:r>
          <a:endParaRPr lang="en-US" sz="1400" b="1" dirty="0">
            <a:solidFill>
              <a:schemeClr val="tx1"/>
            </a:solidFill>
          </a:endParaRPr>
        </a:p>
      </dgm:t>
    </dgm:pt>
    <dgm:pt modelId="{9ACEB1A0-0350-46BA-8CE0-B5590651174A}" type="parTrans" cxnId="{770982AF-A4C1-45B2-92EE-96FD6D4C6637}">
      <dgm:prSet/>
      <dgm:spPr/>
      <dgm:t>
        <a:bodyPr/>
        <a:lstStyle/>
        <a:p>
          <a:endParaRPr lang="en-US" sz="1400" b="1">
            <a:solidFill>
              <a:schemeClr val="tx1"/>
            </a:solidFill>
          </a:endParaRPr>
        </a:p>
      </dgm:t>
    </dgm:pt>
    <dgm:pt modelId="{BF362058-8A92-4FDF-8F51-908B4B00E6D6}" type="sibTrans" cxnId="{770982AF-A4C1-45B2-92EE-96FD6D4C6637}">
      <dgm:prSet/>
      <dgm:spPr/>
      <dgm:t>
        <a:bodyPr/>
        <a:lstStyle/>
        <a:p>
          <a:endParaRPr lang="en-US" sz="1400" b="1">
            <a:solidFill>
              <a:schemeClr val="tx1"/>
            </a:solidFill>
          </a:endParaRPr>
        </a:p>
      </dgm:t>
    </dgm:pt>
    <dgm:pt modelId="{1DDB2BC8-D5F3-44E1-B18D-F10E34D46BB4}">
      <dgm:prSet custT="1"/>
      <dgm:spPr/>
      <dgm:t>
        <a:bodyPr/>
        <a:lstStyle/>
        <a:p>
          <a:r>
            <a:rPr lang="en-GB" sz="1400" b="1" i="0" baseline="0" dirty="0">
              <a:solidFill>
                <a:schemeClr val="tx1"/>
              </a:solidFill>
            </a:rPr>
            <a:t>Process evaluation – semi-structured interviews with participants and professionals to explore acceptability, usefulness and barriers to delivery/engagement</a:t>
          </a:r>
          <a:endParaRPr lang="en-US" sz="1400" b="1" dirty="0">
            <a:solidFill>
              <a:schemeClr val="tx1"/>
            </a:solidFill>
          </a:endParaRPr>
        </a:p>
      </dgm:t>
    </dgm:pt>
    <dgm:pt modelId="{9E609596-992F-4E46-B861-4AD4FEBBB57A}" type="parTrans" cxnId="{4FF14EDD-4A29-4FA5-9432-02FFBD74BF9F}">
      <dgm:prSet/>
      <dgm:spPr/>
      <dgm:t>
        <a:bodyPr/>
        <a:lstStyle/>
        <a:p>
          <a:endParaRPr lang="en-US" sz="1400" b="1">
            <a:solidFill>
              <a:schemeClr val="tx1"/>
            </a:solidFill>
          </a:endParaRPr>
        </a:p>
      </dgm:t>
    </dgm:pt>
    <dgm:pt modelId="{318648F9-0FBF-4B37-BF4A-DD0965A82FAE}" type="sibTrans" cxnId="{4FF14EDD-4A29-4FA5-9432-02FFBD74BF9F}">
      <dgm:prSet/>
      <dgm:spPr/>
      <dgm:t>
        <a:bodyPr/>
        <a:lstStyle/>
        <a:p>
          <a:endParaRPr lang="en-US" sz="1400" b="1">
            <a:solidFill>
              <a:schemeClr val="tx1"/>
            </a:solidFill>
          </a:endParaRPr>
        </a:p>
      </dgm:t>
    </dgm:pt>
    <dgm:pt modelId="{A63E94B8-1088-4530-BC15-3E5F1DD80951}">
      <dgm:prSet custT="1"/>
      <dgm:spPr/>
      <dgm:t>
        <a:bodyPr/>
        <a:lstStyle/>
        <a:p>
          <a:r>
            <a:rPr lang="en-GB" sz="1400" b="1" dirty="0">
              <a:solidFill>
                <a:schemeClr val="tx1"/>
              </a:solidFill>
            </a:rPr>
            <a:t>Holistic needs assessment</a:t>
          </a:r>
        </a:p>
      </dgm:t>
    </dgm:pt>
    <dgm:pt modelId="{2CF7C3CB-E6DC-4A2F-8B14-88335784036F}" type="parTrans" cxnId="{E2C05A25-9FF6-4253-AA63-60D9F3268FC5}">
      <dgm:prSet/>
      <dgm:spPr/>
      <dgm:t>
        <a:bodyPr/>
        <a:lstStyle/>
        <a:p>
          <a:endParaRPr lang="en-GB" sz="1400" b="1">
            <a:solidFill>
              <a:schemeClr val="tx1"/>
            </a:solidFill>
          </a:endParaRPr>
        </a:p>
      </dgm:t>
    </dgm:pt>
    <dgm:pt modelId="{17586032-2420-4820-A78A-DA007EE62091}" type="sibTrans" cxnId="{E2C05A25-9FF6-4253-AA63-60D9F3268FC5}">
      <dgm:prSet/>
      <dgm:spPr/>
      <dgm:t>
        <a:bodyPr/>
        <a:lstStyle/>
        <a:p>
          <a:endParaRPr lang="en-GB"/>
        </a:p>
      </dgm:t>
    </dgm:pt>
    <dgm:pt modelId="{74FE7103-34FC-41B7-AA60-34373A674937}" type="pres">
      <dgm:prSet presAssocID="{08365201-B16B-495A-A78F-8D28B788ABDD}" presName="diagram" presStyleCnt="0">
        <dgm:presLayoutVars>
          <dgm:dir/>
          <dgm:resizeHandles val="exact"/>
        </dgm:presLayoutVars>
      </dgm:prSet>
      <dgm:spPr/>
    </dgm:pt>
    <dgm:pt modelId="{10A36904-7285-4647-82F3-F62F6B157693}" type="pres">
      <dgm:prSet presAssocID="{1BA909A5-492C-4E63-9406-27BE7D212FA0}" presName="node" presStyleLbl="node1" presStyleIdx="0" presStyleCnt="11">
        <dgm:presLayoutVars>
          <dgm:bulletEnabled val="1"/>
        </dgm:presLayoutVars>
      </dgm:prSet>
      <dgm:spPr/>
    </dgm:pt>
    <dgm:pt modelId="{BEFB8D71-8C74-4D5C-B1DA-AB99E734C4AD}" type="pres">
      <dgm:prSet presAssocID="{8F47696E-BC44-45C4-A3A6-92E122F89646}" presName="sibTrans" presStyleCnt="0"/>
      <dgm:spPr/>
    </dgm:pt>
    <dgm:pt modelId="{FA96A9C9-C831-42A7-85DD-103C5D2156AC}" type="pres">
      <dgm:prSet presAssocID="{438AB3A3-EE1B-4158-85FD-4D8F9BCF370F}" presName="node" presStyleLbl="node1" presStyleIdx="1" presStyleCnt="11">
        <dgm:presLayoutVars>
          <dgm:bulletEnabled val="1"/>
        </dgm:presLayoutVars>
      </dgm:prSet>
      <dgm:spPr/>
    </dgm:pt>
    <dgm:pt modelId="{49589397-1AA0-4DD3-9240-6CC24F491655}" type="pres">
      <dgm:prSet presAssocID="{6971CC4F-AEAA-40A7-B55C-8958D8208A4A}" presName="sibTrans" presStyleCnt="0"/>
      <dgm:spPr/>
    </dgm:pt>
    <dgm:pt modelId="{0D56CC11-7CCE-4B6A-8CDE-F5157A9069A9}" type="pres">
      <dgm:prSet presAssocID="{0D6117F3-8D92-421D-9EE1-ACA85728DDC7}" presName="node" presStyleLbl="node1" presStyleIdx="2" presStyleCnt="11">
        <dgm:presLayoutVars>
          <dgm:bulletEnabled val="1"/>
        </dgm:presLayoutVars>
      </dgm:prSet>
      <dgm:spPr/>
    </dgm:pt>
    <dgm:pt modelId="{B3D1270A-50DB-4198-A25C-69B10A3AEB16}" type="pres">
      <dgm:prSet presAssocID="{21D8F365-D111-4D09-BDBE-6E90FE12E89E}" presName="sibTrans" presStyleCnt="0"/>
      <dgm:spPr/>
    </dgm:pt>
    <dgm:pt modelId="{EE4C0412-70B8-43BF-A59B-CCFD83A39489}" type="pres">
      <dgm:prSet presAssocID="{7A7E4632-06B0-4EB5-9014-3502CDA45BE6}" presName="node" presStyleLbl="node1" presStyleIdx="3" presStyleCnt="11">
        <dgm:presLayoutVars>
          <dgm:bulletEnabled val="1"/>
        </dgm:presLayoutVars>
      </dgm:prSet>
      <dgm:spPr/>
    </dgm:pt>
    <dgm:pt modelId="{59DBD8D5-C43B-4725-88DB-A8D3127AB6C9}" type="pres">
      <dgm:prSet presAssocID="{8C4647A4-DD0E-4612-B1B3-8C362877622E}" presName="sibTrans" presStyleCnt="0"/>
      <dgm:spPr/>
    </dgm:pt>
    <dgm:pt modelId="{BB74B5DC-9E0E-4BFF-92D1-78D36CC48929}" type="pres">
      <dgm:prSet presAssocID="{39948AF1-89BC-45F7-BF90-139D9030A5E9}" presName="node" presStyleLbl="node1" presStyleIdx="4" presStyleCnt="11">
        <dgm:presLayoutVars>
          <dgm:bulletEnabled val="1"/>
        </dgm:presLayoutVars>
      </dgm:prSet>
      <dgm:spPr/>
    </dgm:pt>
    <dgm:pt modelId="{8C02E4F7-F2BB-43B2-8F47-54C3FFF9C81B}" type="pres">
      <dgm:prSet presAssocID="{09E625B7-6EF8-47C4-91DE-C041788C4675}" presName="sibTrans" presStyleCnt="0"/>
      <dgm:spPr/>
    </dgm:pt>
    <dgm:pt modelId="{18E61EC8-6290-431D-B77D-04FDA61F58C6}" type="pres">
      <dgm:prSet presAssocID="{B0004670-EDC3-41A5-9565-DE6010C6A526}" presName="node" presStyleLbl="node1" presStyleIdx="5" presStyleCnt="11">
        <dgm:presLayoutVars>
          <dgm:bulletEnabled val="1"/>
        </dgm:presLayoutVars>
      </dgm:prSet>
      <dgm:spPr/>
    </dgm:pt>
    <dgm:pt modelId="{83CEEBA8-58CE-4E8D-A4C0-7F395D434272}" type="pres">
      <dgm:prSet presAssocID="{645EAD46-904F-47D1-9CD0-FF05A2581FE4}" presName="sibTrans" presStyleCnt="0"/>
      <dgm:spPr/>
    </dgm:pt>
    <dgm:pt modelId="{7F2DCB06-33E0-45A9-8484-C67AD1965B82}" type="pres">
      <dgm:prSet presAssocID="{CD61858B-FBB8-4992-9925-434995D81362}" presName="node" presStyleLbl="node1" presStyleIdx="6" presStyleCnt="11">
        <dgm:presLayoutVars>
          <dgm:bulletEnabled val="1"/>
        </dgm:presLayoutVars>
      </dgm:prSet>
      <dgm:spPr/>
    </dgm:pt>
    <dgm:pt modelId="{05F4A188-26E2-48BA-91D7-9CD28908B156}" type="pres">
      <dgm:prSet presAssocID="{81624569-1FAB-4B4A-B613-1D9451C439F1}" presName="sibTrans" presStyleCnt="0"/>
      <dgm:spPr/>
    </dgm:pt>
    <dgm:pt modelId="{E7CD7485-5D72-4C65-9F33-07CE4F365EBC}" type="pres">
      <dgm:prSet presAssocID="{05130734-4A2E-45B5-86AA-D16EBF3AEB5D}" presName="node" presStyleLbl="node1" presStyleIdx="7" presStyleCnt="11">
        <dgm:presLayoutVars>
          <dgm:bulletEnabled val="1"/>
        </dgm:presLayoutVars>
      </dgm:prSet>
      <dgm:spPr/>
    </dgm:pt>
    <dgm:pt modelId="{A2B7B1FF-1347-4F5A-9B70-AFD942B8651F}" type="pres">
      <dgm:prSet presAssocID="{BCBC87CD-35BC-41AB-AE04-81F1611897D6}" presName="sibTrans" presStyleCnt="0"/>
      <dgm:spPr/>
    </dgm:pt>
    <dgm:pt modelId="{3F1C92FE-E791-41C2-892A-2D2DC1D3DF05}" type="pres">
      <dgm:prSet presAssocID="{2A5E2AEB-3D25-4718-9D56-8902235B1591}" presName="node" presStyleLbl="node1" presStyleIdx="8" presStyleCnt="11">
        <dgm:presLayoutVars>
          <dgm:bulletEnabled val="1"/>
        </dgm:presLayoutVars>
      </dgm:prSet>
      <dgm:spPr/>
    </dgm:pt>
    <dgm:pt modelId="{66F3387B-6756-4C9F-B154-E46DDEED022B}" type="pres">
      <dgm:prSet presAssocID="{BF362058-8A92-4FDF-8F51-908B4B00E6D6}" presName="sibTrans" presStyleCnt="0"/>
      <dgm:spPr/>
    </dgm:pt>
    <dgm:pt modelId="{98CCEDB5-488A-47D3-A3BA-6DBE14277CC9}" type="pres">
      <dgm:prSet presAssocID="{A63E94B8-1088-4530-BC15-3E5F1DD80951}" presName="node" presStyleLbl="node1" presStyleIdx="9" presStyleCnt="11">
        <dgm:presLayoutVars>
          <dgm:bulletEnabled val="1"/>
        </dgm:presLayoutVars>
      </dgm:prSet>
      <dgm:spPr/>
    </dgm:pt>
    <dgm:pt modelId="{418C1CFA-C734-498C-9157-00D1F936E6BE}" type="pres">
      <dgm:prSet presAssocID="{17586032-2420-4820-A78A-DA007EE62091}" presName="sibTrans" presStyleCnt="0"/>
      <dgm:spPr/>
    </dgm:pt>
    <dgm:pt modelId="{411EC81A-B558-4BEE-A388-5E41D3126ADE}" type="pres">
      <dgm:prSet presAssocID="{1DDB2BC8-D5F3-44E1-B18D-F10E34D46BB4}" presName="node" presStyleLbl="node1" presStyleIdx="10" presStyleCnt="11" custScaleX="105997" custScaleY="129934">
        <dgm:presLayoutVars>
          <dgm:bulletEnabled val="1"/>
        </dgm:presLayoutVars>
      </dgm:prSet>
      <dgm:spPr/>
    </dgm:pt>
  </dgm:ptLst>
  <dgm:cxnLst>
    <dgm:cxn modelId="{92F89506-85F8-4E40-951A-1E8E50472998}" srcId="{08365201-B16B-495A-A78F-8D28B788ABDD}" destId="{05130734-4A2E-45B5-86AA-D16EBF3AEB5D}" srcOrd="7" destOrd="0" parTransId="{40745391-89E7-4FF9-B20F-AEA4635F8151}" sibTransId="{BCBC87CD-35BC-41AB-AE04-81F1611897D6}"/>
    <dgm:cxn modelId="{221D3E07-C34B-4597-8A17-6435523864FC}" type="presOf" srcId="{1BA909A5-492C-4E63-9406-27BE7D212FA0}" destId="{10A36904-7285-4647-82F3-F62F6B157693}" srcOrd="0" destOrd="0" presId="urn:microsoft.com/office/officeart/2005/8/layout/default"/>
    <dgm:cxn modelId="{6AF6FF0A-76D2-471A-9A94-E870A6F02A54}" type="presOf" srcId="{08365201-B16B-495A-A78F-8D28B788ABDD}" destId="{74FE7103-34FC-41B7-AA60-34373A674937}" srcOrd="0" destOrd="0" presId="urn:microsoft.com/office/officeart/2005/8/layout/default"/>
    <dgm:cxn modelId="{5C317410-2E17-4072-BE95-3A6EBFCADA1F}" type="presOf" srcId="{1DDB2BC8-D5F3-44E1-B18D-F10E34D46BB4}" destId="{411EC81A-B558-4BEE-A388-5E41D3126ADE}" srcOrd="0" destOrd="0" presId="urn:microsoft.com/office/officeart/2005/8/layout/default"/>
    <dgm:cxn modelId="{E2C05A25-9FF6-4253-AA63-60D9F3268FC5}" srcId="{08365201-B16B-495A-A78F-8D28B788ABDD}" destId="{A63E94B8-1088-4530-BC15-3E5F1DD80951}" srcOrd="9" destOrd="0" parTransId="{2CF7C3CB-E6DC-4A2F-8B14-88335784036F}" sibTransId="{17586032-2420-4820-A78A-DA007EE62091}"/>
    <dgm:cxn modelId="{CD25DD27-1B11-49D8-BBA5-5DB53E15BEFD}" type="presOf" srcId="{B0004670-EDC3-41A5-9565-DE6010C6A526}" destId="{18E61EC8-6290-431D-B77D-04FDA61F58C6}" srcOrd="0" destOrd="0" presId="urn:microsoft.com/office/officeart/2005/8/layout/default"/>
    <dgm:cxn modelId="{E5417728-D80D-42FD-BC65-547AFFE8FFDC}" type="presOf" srcId="{2A5E2AEB-3D25-4718-9D56-8902235B1591}" destId="{3F1C92FE-E791-41C2-892A-2D2DC1D3DF05}" srcOrd="0" destOrd="0" presId="urn:microsoft.com/office/officeart/2005/8/layout/default"/>
    <dgm:cxn modelId="{8098B646-BABE-4380-9F47-9716C65DBA14}" srcId="{08365201-B16B-495A-A78F-8D28B788ABDD}" destId="{438AB3A3-EE1B-4158-85FD-4D8F9BCF370F}" srcOrd="1" destOrd="0" parTransId="{D66EE22E-54CC-4DEA-8BA3-06B535D742CB}" sibTransId="{6971CC4F-AEAA-40A7-B55C-8958D8208A4A}"/>
    <dgm:cxn modelId="{098EB668-2A27-4E09-AF8A-5877D2F21B93}" type="presOf" srcId="{CD61858B-FBB8-4992-9925-434995D81362}" destId="{7F2DCB06-33E0-45A9-8484-C67AD1965B82}" srcOrd="0" destOrd="0" presId="urn:microsoft.com/office/officeart/2005/8/layout/default"/>
    <dgm:cxn modelId="{44FD734D-D5E3-4185-A7C1-6674E7A1F9A8}" srcId="{08365201-B16B-495A-A78F-8D28B788ABDD}" destId="{39948AF1-89BC-45F7-BF90-139D9030A5E9}" srcOrd="4" destOrd="0" parTransId="{3475B094-B106-42CE-ADAD-97FF35A2FB5B}" sibTransId="{09E625B7-6EF8-47C4-91DE-C041788C4675}"/>
    <dgm:cxn modelId="{A175956D-17AD-4477-BFCB-A5256E84602B}" srcId="{08365201-B16B-495A-A78F-8D28B788ABDD}" destId="{7A7E4632-06B0-4EB5-9014-3502CDA45BE6}" srcOrd="3" destOrd="0" parTransId="{952DCFDF-4441-42D3-B26C-D5902DB70067}" sibTransId="{8C4647A4-DD0E-4612-B1B3-8C362877622E}"/>
    <dgm:cxn modelId="{6C895856-E105-4C15-82EC-ED6265CBB874}" type="presOf" srcId="{A63E94B8-1088-4530-BC15-3E5F1DD80951}" destId="{98CCEDB5-488A-47D3-A3BA-6DBE14277CC9}" srcOrd="0" destOrd="0" presId="urn:microsoft.com/office/officeart/2005/8/layout/default"/>
    <dgm:cxn modelId="{9B501C5A-DE98-4AFE-9CF7-7B17EB078378}" type="presOf" srcId="{7A7E4632-06B0-4EB5-9014-3502CDA45BE6}" destId="{EE4C0412-70B8-43BF-A59B-CCFD83A39489}" srcOrd="0" destOrd="0" presId="urn:microsoft.com/office/officeart/2005/8/layout/default"/>
    <dgm:cxn modelId="{A52E8C7A-3C85-4A3C-808A-215FD5329F1B}" srcId="{08365201-B16B-495A-A78F-8D28B788ABDD}" destId="{B0004670-EDC3-41A5-9565-DE6010C6A526}" srcOrd="5" destOrd="0" parTransId="{B2718E95-B3A0-4896-83CE-FD6DFE7E9647}" sibTransId="{645EAD46-904F-47D1-9CD0-FF05A2581FE4}"/>
    <dgm:cxn modelId="{03957581-2AA7-4453-BC5C-1388C430056A}" srcId="{08365201-B16B-495A-A78F-8D28B788ABDD}" destId="{0D6117F3-8D92-421D-9EE1-ACA85728DDC7}" srcOrd="2" destOrd="0" parTransId="{375C861F-4B8C-40E4-9874-8F0BE8588379}" sibTransId="{21D8F365-D111-4D09-BDBE-6E90FE12E89E}"/>
    <dgm:cxn modelId="{62238588-6AF8-44FF-BBCB-0EDA11897A5D}" srcId="{08365201-B16B-495A-A78F-8D28B788ABDD}" destId="{1BA909A5-492C-4E63-9406-27BE7D212FA0}" srcOrd="0" destOrd="0" parTransId="{C402FA2A-3C37-48BF-85A7-99B90A2EC0EE}" sibTransId="{8F47696E-BC44-45C4-A3A6-92E122F89646}"/>
    <dgm:cxn modelId="{770982AF-A4C1-45B2-92EE-96FD6D4C6637}" srcId="{08365201-B16B-495A-A78F-8D28B788ABDD}" destId="{2A5E2AEB-3D25-4718-9D56-8902235B1591}" srcOrd="8" destOrd="0" parTransId="{9ACEB1A0-0350-46BA-8CE0-B5590651174A}" sibTransId="{BF362058-8A92-4FDF-8F51-908B4B00E6D6}"/>
    <dgm:cxn modelId="{AE29E5C0-B9E7-4F45-BE28-D82B30BEBC6E}" srcId="{08365201-B16B-495A-A78F-8D28B788ABDD}" destId="{CD61858B-FBB8-4992-9925-434995D81362}" srcOrd="6" destOrd="0" parTransId="{25731892-71E1-4633-BCFC-797CC91E2E43}" sibTransId="{81624569-1FAB-4B4A-B613-1D9451C439F1}"/>
    <dgm:cxn modelId="{32A226D0-3A76-451E-89CF-DF3442B4268F}" type="presOf" srcId="{39948AF1-89BC-45F7-BF90-139D9030A5E9}" destId="{BB74B5DC-9E0E-4BFF-92D1-78D36CC48929}" srcOrd="0" destOrd="0" presId="urn:microsoft.com/office/officeart/2005/8/layout/default"/>
    <dgm:cxn modelId="{383626D5-37D0-44C6-A525-AF15313ABA81}" type="presOf" srcId="{438AB3A3-EE1B-4158-85FD-4D8F9BCF370F}" destId="{FA96A9C9-C831-42A7-85DD-103C5D2156AC}" srcOrd="0" destOrd="0" presId="urn:microsoft.com/office/officeart/2005/8/layout/default"/>
    <dgm:cxn modelId="{4FF14EDD-4A29-4FA5-9432-02FFBD74BF9F}" srcId="{08365201-B16B-495A-A78F-8D28B788ABDD}" destId="{1DDB2BC8-D5F3-44E1-B18D-F10E34D46BB4}" srcOrd="10" destOrd="0" parTransId="{9E609596-992F-4E46-B861-4AD4FEBBB57A}" sibTransId="{318648F9-0FBF-4B37-BF4A-DD0965A82FAE}"/>
    <dgm:cxn modelId="{AECF4FE7-CC00-47E1-AAE8-5C59980EEA11}" type="presOf" srcId="{05130734-4A2E-45B5-86AA-D16EBF3AEB5D}" destId="{E7CD7485-5D72-4C65-9F33-07CE4F365EBC}" srcOrd="0" destOrd="0" presId="urn:microsoft.com/office/officeart/2005/8/layout/default"/>
    <dgm:cxn modelId="{F96FF9EE-7D7C-457E-BBAF-77E302800AF4}" type="presOf" srcId="{0D6117F3-8D92-421D-9EE1-ACA85728DDC7}" destId="{0D56CC11-7CCE-4B6A-8CDE-F5157A9069A9}" srcOrd="0" destOrd="0" presId="urn:microsoft.com/office/officeart/2005/8/layout/default"/>
    <dgm:cxn modelId="{D43F7A8B-6BFB-44FB-87F3-DBB2D1CB6A50}" type="presParOf" srcId="{74FE7103-34FC-41B7-AA60-34373A674937}" destId="{10A36904-7285-4647-82F3-F62F6B157693}" srcOrd="0" destOrd="0" presId="urn:microsoft.com/office/officeart/2005/8/layout/default"/>
    <dgm:cxn modelId="{48C00637-90D2-4D96-8FC2-A851085595ED}" type="presParOf" srcId="{74FE7103-34FC-41B7-AA60-34373A674937}" destId="{BEFB8D71-8C74-4D5C-B1DA-AB99E734C4AD}" srcOrd="1" destOrd="0" presId="urn:microsoft.com/office/officeart/2005/8/layout/default"/>
    <dgm:cxn modelId="{DB1724EA-B930-405F-827F-8B1FD2903705}" type="presParOf" srcId="{74FE7103-34FC-41B7-AA60-34373A674937}" destId="{FA96A9C9-C831-42A7-85DD-103C5D2156AC}" srcOrd="2" destOrd="0" presId="urn:microsoft.com/office/officeart/2005/8/layout/default"/>
    <dgm:cxn modelId="{96693B14-DBAF-4DB0-A042-3B754E178240}" type="presParOf" srcId="{74FE7103-34FC-41B7-AA60-34373A674937}" destId="{49589397-1AA0-4DD3-9240-6CC24F491655}" srcOrd="3" destOrd="0" presId="urn:microsoft.com/office/officeart/2005/8/layout/default"/>
    <dgm:cxn modelId="{F0FF5DAB-32AA-4BD7-B9CA-57F1E309A950}" type="presParOf" srcId="{74FE7103-34FC-41B7-AA60-34373A674937}" destId="{0D56CC11-7CCE-4B6A-8CDE-F5157A9069A9}" srcOrd="4" destOrd="0" presId="urn:microsoft.com/office/officeart/2005/8/layout/default"/>
    <dgm:cxn modelId="{CF7DBE76-79AD-4FD5-88AA-0C0FAEA29495}" type="presParOf" srcId="{74FE7103-34FC-41B7-AA60-34373A674937}" destId="{B3D1270A-50DB-4198-A25C-69B10A3AEB16}" srcOrd="5" destOrd="0" presId="urn:microsoft.com/office/officeart/2005/8/layout/default"/>
    <dgm:cxn modelId="{57CFBFAB-1BAD-45EB-BECF-0C5E349BCAA9}" type="presParOf" srcId="{74FE7103-34FC-41B7-AA60-34373A674937}" destId="{EE4C0412-70B8-43BF-A59B-CCFD83A39489}" srcOrd="6" destOrd="0" presId="urn:microsoft.com/office/officeart/2005/8/layout/default"/>
    <dgm:cxn modelId="{6C15D3EF-7E68-4AC9-958B-C4DA0A705596}" type="presParOf" srcId="{74FE7103-34FC-41B7-AA60-34373A674937}" destId="{59DBD8D5-C43B-4725-88DB-A8D3127AB6C9}" srcOrd="7" destOrd="0" presId="urn:microsoft.com/office/officeart/2005/8/layout/default"/>
    <dgm:cxn modelId="{9196362A-5D5A-476F-BA75-27490D6CF53E}" type="presParOf" srcId="{74FE7103-34FC-41B7-AA60-34373A674937}" destId="{BB74B5DC-9E0E-4BFF-92D1-78D36CC48929}" srcOrd="8" destOrd="0" presId="urn:microsoft.com/office/officeart/2005/8/layout/default"/>
    <dgm:cxn modelId="{1448076A-EDB3-41A6-89F0-2FB2C1754A20}" type="presParOf" srcId="{74FE7103-34FC-41B7-AA60-34373A674937}" destId="{8C02E4F7-F2BB-43B2-8F47-54C3FFF9C81B}" srcOrd="9" destOrd="0" presId="urn:microsoft.com/office/officeart/2005/8/layout/default"/>
    <dgm:cxn modelId="{54BC5EB9-8A20-4576-B272-228CA5DAB5A2}" type="presParOf" srcId="{74FE7103-34FC-41B7-AA60-34373A674937}" destId="{18E61EC8-6290-431D-B77D-04FDA61F58C6}" srcOrd="10" destOrd="0" presId="urn:microsoft.com/office/officeart/2005/8/layout/default"/>
    <dgm:cxn modelId="{DC9DCB05-A96A-46DA-A1FA-001B0C988297}" type="presParOf" srcId="{74FE7103-34FC-41B7-AA60-34373A674937}" destId="{83CEEBA8-58CE-4E8D-A4C0-7F395D434272}" srcOrd="11" destOrd="0" presId="urn:microsoft.com/office/officeart/2005/8/layout/default"/>
    <dgm:cxn modelId="{45EF1EED-0578-4493-BCDE-8FD012E18F63}" type="presParOf" srcId="{74FE7103-34FC-41B7-AA60-34373A674937}" destId="{7F2DCB06-33E0-45A9-8484-C67AD1965B82}" srcOrd="12" destOrd="0" presId="urn:microsoft.com/office/officeart/2005/8/layout/default"/>
    <dgm:cxn modelId="{969A6055-7DF9-40D2-BFD6-2E84EE01BFA1}" type="presParOf" srcId="{74FE7103-34FC-41B7-AA60-34373A674937}" destId="{05F4A188-26E2-48BA-91D7-9CD28908B156}" srcOrd="13" destOrd="0" presId="urn:microsoft.com/office/officeart/2005/8/layout/default"/>
    <dgm:cxn modelId="{97E1D632-32FD-4CD5-B201-6EDC98A2FE26}" type="presParOf" srcId="{74FE7103-34FC-41B7-AA60-34373A674937}" destId="{E7CD7485-5D72-4C65-9F33-07CE4F365EBC}" srcOrd="14" destOrd="0" presId="urn:microsoft.com/office/officeart/2005/8/layout/default"/>
    <dgm:cxn modelId="{9CAB0C76-E568-4870-8EF9-0E65EA366C7C}" type="presParOf" srcId="{74FE7103-34FC-41B7-AA60-34373A674937}" destId="{A2B7B1FF-1347-4F5A-9B70-AFD942B8651F}" srcOrd="15" destOrd="0" presId="urn:microsoft.com/office/officeart/2005/8/layout/default"/>
    <dgm:cxn modelId="{AFFBD9E5-2AC9-4EF3-84F6-F106A804665E}" type="presParOf" srcId="{74FE7103-34FC-41B7-AA60-34373A674937}" destId="{3F1C92FE-E791-41C2-892A-2D2DC1D3DF05}" srcOrd="16" destOrd="0" presId="urn:microsoft.com/office/officeart/2005/8/layout/default"/>
    <dgm:cxn modelId="{18D7771A-3FC2-4951-B75D-6CB78EE97378}" type="presParOf" srcId="{74FE7103-34FC-41B7-AA60-34373A674937}" destId="{66F3387B-6756-4C9F-B154-E46DDEED022B}" srcOrd="17" destOrd="0" presId="urn:microsoft.com/office/officeart/2005/8/layout/default"/>
    <dgm:cxn modelId="{C22B7B2F-92D5-4A6C-BE3D-E3BD77D188E0}" type="presParOf" srcId="{74FE7103-34FC-41B7-AA60-34373A674937}" destId="{98CCEDB5-488A-47D3-A3BA-6DBE14277CC9}" srcOrd="18" destOrd="0" presId="urn:microsoft.com/office/officeart/2005/8/layout/default"/>
    <dgm:cxn modelId="{6955EB76-C57D-4B47-9D13-F424B014EBA9}" type="presParOf" srcId="{74FE7103-34FC-41B7-AA60-34373A674937}" destId="{418C1CFA-C734-498C-9157-00D1F936E6BE}" srcOrd="19" destOrd="0" presId="urn:microsoft.com/office/officeart/2005/8/layout/default"/>
    <dgm:cxn modelId="{48E1FD63-2AAD-4E2C-ADE0-069EB3D5DF0E}" type="presParOf" srcId="{74FE7103-34FC-41B7-AA60-34373A674937}" destId="{411EC81A-B558-4BEE-A388-5E41D3126AD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62E92-DDC0-40CB-9711-27C707E50671}">
      <dsp:nvSpPr>
        <dsp:cNvPr id="0" name=""/>
        <dsp:cNvSpPr/>
      </dsp:nvSpPr>
      <dsp:spPr>
        <a:xfrm>
          <a:off x="-54756" y="8168"/>
          <a:ext cx="10515600" cy="9126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337EF-1DC4-484A-9B0F-CDEB82EA92CB}">
      <dsp:nvSpPr>
        <dsp:cNvPr id="0" name=""/>
        <dsp:cNvSpPr/>
      </dsp:nvSpPr>
      <dsp:spPr>
        <a:xfrm>
          <a:off x="221314" y="213510"/>
          <a:ext cx="501947" cy="501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D2670-4028-445A-B71F-2289FD756877}">
      <dsp:nvSpPr>
        <dsp:cNvPr id="0" name=""/>
        <dsp:cNvSpPr/>
      </dsp:nvSpPr>
      <dsp:spPr>
        <a:xfrm>
          <a:off x="999333" y="8168"/>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711200">
            <a:lnSpc>
              <a:spcPct val="100000"/>
            </a:lnSpc>
            <a:spcBef>
              <a:spcPct val="0"/>
            </a:spcBef>
            <a:spcAft>
              <a:spcPct val="35000"/>
            </a:spcAft>
            <a:buNone/>
          </a:pPr>
          <a:r>
            <a:rPr lang="en-GB" sz="1600" b="1" kern="1200" dirty="0"/>
            <a:t>empowers people with cancer to enhance their own physical and mental health and well-being and thereby supports them to live life as fully as they can. </a:t>
          </a:r>
        </a:p>
      </dsp:txBody>
      <dsp:txXfrm>
        <a:off x="999333" y="8168"/>
        <a:ext cx="9459448" cy="912631"/>
      </dsp:txXfrm>
    </dsp:sp>
    <dsp:sp modelId="{B2C51E9F-F587-432F-AB1D-7736A872D86A}">
      <dsp:nvSpPr>
        <dsp:cNvPr id="0" name=""/>
        <dsp:cNvSpPr/>
      </dsp:nvSpPr>
      <dsp:spPr>
        <a:xfrm>
          <a:off x="-8592" y="1142752"/>
          <a:ext cx="10515600" cy="9126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51318-C043-4AF9-AB7D-C03D36CB42FA}">
      <dsp:nvSpPr>
        <dsp:cNvPr id="0" name=""/>
        <dsp:cNvSpPr/>
      </dsp:nvSpPr>
      <dsp:spPr>
        <a:xfrm>
          <a:off x="221314" y="1354300"/>
          <a:ext cx="501947" cy="501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ABF7E-6A74-4799-80CC-0846A84CCBCB}">
      <dsp:nvSpPr>
        <dsp:cNvPr id="0" name=""/>
        <dsp:cNvSpPr/>
      </dsp:nvSpPr>
      <dsp:spPr>
        <a:xfrm>
          <a:off x="999333" y="1148958"/>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711200">
            <a:lnSpc>
              <a:spcPct val="100000"/>
            </a:lnSpc>
            <a:spcBef>
              <a:spcPct val="0"/>
            </a:spcBef>
            <a:spcAft>
              <a:spcPct val="35000"/>
            </a:spcAft>
            <a:buNone/>
          </a:pPr>
          <a:r>
            <a:rPr lang="en-GB" sz="1600" b="1" kern="1200" dirty="0"/>
            <a:t>benefits can be seen in as little as 2 weeks. </a:t>
          </a:r>
          <a:endParaRPr lang="en-GB" sz="1600" kern="1200" dirty="0"/>
        </a:p>
      </dsp:txBody>
      <dsp:txXfrm>
        <a:off x="999333" y="1148958"/>
        <a:ext cx="9459448" cy="912631"/>
      </dsp:txXfrm>
    </dsp:sp>
    <dsp:sp modelId="{E85F3209-A54B-4269-8FB3-E7DE4C6A0B27}">
      <dsp:nvSpPr>
        <dsp:cNvPr id="0" name=""/>
        <dsp:cNvSpPr/>
      </dsp:nvSpPr>
      <dsp:spPr>
        <a:xfrm>
          <a:off x="-54756" y="2289747"/>
          <a:ext cx="10515600" cy="9126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AB964-2755-437C-9F2E-B2932B603214}">
      <dsp:nvSpPr>
        <dsp:cNvPr id="0" name=""/>
        <dsp:cNvSpPr/>
      </dsp:nvSpPr>
      <dsp:spPr>
        <a:xfrm>
          <a:off x="221314" y="2495090"/>
          <a:ext cx="501947" cy="501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93DA9-C108-436C-BE99-9988C6A9B011}">
      <dsp:nvSpPr>
        <dsp:cNvPr id="0" name=""/>
        <dsp:cNvSpPr/>
      </dsp:nvSpPr>
      <dsp:spPr>
        <a:xfrm>
          <a:off x="999333" y="2289747"/>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711200">
            <a:lnSpc>
              <a:spcPct val="100000"/>
            </a:lnSpc>
            <a:spcBef>
              <a:spcPct val="0"/>
            </a:spcBef>
            <a:spcAft>
              <a:spcPct val="35000"/>
            </a:spcAft>
            <a:buNone/>
          </a:pPr>
          <a:r>
            <a:rPr lang="en-GB" sz="1600" b="1" kern="1200" dirty="0"/>
            <a:t>is part of a continuum to rehabilitation</a:t>
          </a:r>
          <a:r>
            <a:rPr lang="en-GB" sz="1600" kern="1200" dirty="0"/>
            <a:t>. </a:t>
          </a:r>
        </a:p>
      </dsp:txBody>
      <dsp:txXfrm>
        <a:off x="999333" y="2289747"/>
        <a:ext cx="9459448" cy="912631"/>
      </dsp:txXfrm>
    </dsp:sp>
    <dsp:sp modelId="{19880618-0428-4F2F-AE24-CD7784CB82DD}">
      <dsp:nvSpPr>
        <dsp:cNvPr id="0" name=""/>
        <dsp:cNvSpPr/>
      </dsp:nvSpPr>
      <dsp:spPr>
        <a:xfrm>
          <a:off x="-54756" y="3430537"/>
          <a:ext cx="10515600" cy="9126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499A6-0EAE-4177-8CD9-31E1FD6B4FC3}">
      <dsp:nvSpPr>
        <dsp:cNvPr id="0" name=""/>
        <dsp:cNvSpPr/>
      </dsp:nvSpPr>
      <dsp:spPr>
        <a:xfrm>
          <a:off x="221314" y="3635879"/>
          <a:ext cx="501947" cy="501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37FF3-A5E3-4171-B783-D2D2AED88B85}">
      <dsp:nvSpPr>
        <dsp:cNvPr id="0" name=""/>
        <dsp:cNvSpPr/>
      </dsp:nvSpPr>
      <dsp:spPr>
        <a:xfrm>
          <a:off x="887759" y="3430537"/>
          <a:ext cx="9682596"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711200">
            <a:lnSpc>
              <a:spcPct val="100000"/>
            </a:lnSpc>
            <a:spcBef>
              <a:spcPct val="0"/>
            </a:spcBef>
            <a:spcAft>
              <a:spcPct val="35000"/>
            </a:spcAft>
            <a:buNone/>
          </a:pPr>
          <a:r>
            <a:rPr lang="en-GB" sz="1600" b="1" kern="1200" dirty="0"/>
            <a:t>enables people with cancer to prepare for treatment through promoting healthy behaviours and through individualised needs-based prescribing of exercise, nutrition and psychological interventions. </a:t>
          </a:r>
        </a:p>
      </dsp:txBody>
      <dsp:txXfrm>
        <a:off x="887759" y="3430537"/>
        <a:ext cx="9682596" cy="912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B34B-6205-44F7-A0BC-096A53E8B9D2}">
      <dsp:nvSpPr>
        <dsp:cNvPr id="0" name=""/>
        <dsp:cNvSpPr/>
      </dsp:nvSpPr>
      <dsp:spPr>
        <a:xfrm>
          <a:off x="5634886" y="2616073"/>
          <a:ext cx="1143162" cy="114316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Cancer MDT</a:t>
          </a:r>
        </a:p>
      </dsp:txBody>
      <dsp:txXfrm>
        <a:off x="5802298" y="2783485"/>
        <a:ext cx="808338" cy="808338"/>
      </dsp:txXfrm>
    </dsp:sp>
    <dsp:sp modelId="{7FD2BD23-B3AE-4BAB-A615-DF85C5DDEC26}">
      <dsp:nvSpPr>
        <dsp:cNvPr id="0" name=""/>
        <dsp:cNvSpPr/>
      </dsp:nvSpPr>
      <dsp:spPr>
        <a:xfrm rot="16200000">
          <a:off x="5793143" y="1604759"/>
          <a:ext cx="826648"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5869599" y="1783156"/>
        <a:ext cx="673737" cy="305823"/>
      </dsp:txXfrm>
    </dsp:sp>
    <dsp:sp modelId="{C014232E-7543-44ED-B36E-28D8F8CFF4B3}">
      <dsp:nvSpPr>
        <dsp:cNvPr id="0" name=""/>
        <dsp:cNvSpPr/>
      </dsp:nvSpPr>
      <dsp:spPr>
        <a:xfrm>
          <a:off x="5376895" y="6966"/>
          <a:ext cx="1659142"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Anaesthetists</a:t>
          </a:r>
        </a:p>
      </dsp:txBody>
      <dsp:txXfrm>
        <a:off x="5619871" y="160646"/>
        <a:ext cx="1173190" cy="742033"/>
      </dsp:txXfrm>
    </dsp:sp>
    <dsp:sp modelId="{59B936E3-7EC4-4AED-826F-764FF0134B6C}">
      <dsp:nvSpPr>
        <dsp:cNvPr id="0" name=""/>
        <dsp:cNvSpPr/>
      </dsp:nvSpPr>
      <dsp:spPr>
        <a:xfrm rot="18156537">
          <a:off x="6509226" y="1858853"/>
          <a:ext cx="768591"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6544479" y="2025198"/>
        <a:ext cx="615680" cy="305823"/>
      </dsp:txXfrm>
    </dsp:sp>
    <dsp:sp modelId="{2C6B88EB-773C-48FE-8782-7A352B810B3B}">
      <dsp:nvSpPr>
        <dsp:cNvPr id="0" name=""/>
        <dsp:cNvSpPr/>
      </dsp:nvSpPr>
      <dsp:spPr>
        <a:xfrm>
          <a:off x="6872518" y="483373"/>
          <a:ext cx="1456662"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Exercise physiologists</a:t>
          </a:r>
        </a:p>
      </dsp:txBody>
      <dsp:txXfrm>
        <a:off x="7085841" y="637053"/>
        <a:ext cx="1030016" cy="742033"/>
      </dsp:txXfrm>
    </dsp:sp>
    <dsp:sp modelId="{D2EBDF48-4BAE-421E-AF7D-090EC9F1138F}">
      <dsp:nvSpPr>
        <dsp:cNvPr id="0" name=""/>
        <dsp:cNvSpPr/>
      </dsp:nvSpPr>
      <dsp:spPr>
        <a:xfrm rot="19800000">
          <a:off x="6940834" y="2272577"/>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6951077" y="2412746"/>
        <a:ext cx="665438" cy="305823"/>
      </dsp:txXfrm>
    </dsp:sp>
    <dsp:sp modelId="{C9907C11-1A7B-44FA-A15F-955E28CA9462}">
      <dsp:nvSpPr>
        <dsp:cNvPr id="0" name=""/>
        <dsp:cNvSpPr/>
      </dsp:nvSpPr>
      <dsp:spPr>
        <a:xfrm>
          <a:off x="7968367" y="1342790"/>
          <a:ext cx="104939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Lead cancer nurses &amp; CNSs</a:t>
          </a:r>
        </a:p>
      </dsp:txBody>
      <dsp:txXfrm>
        <a:off x="8122047" y="1496470"/>
        <a:ext cx="742033" cy="742033"/>
      </dsp:txXfrm>
    </dsp:sp>
    <dsp:sp modelId="{C6CFA0E1-AEDC-4096-BD1D-9683C567A5F9}">
      <dsp:nvSpPr>
        <dsp:cNvPr id="0" name=""/>
        <dsp:cNvSpPr/>
      </dsp:nvSpPr>
      <dsp:spPr>
        <a:xfrm>
          <a:off x="7117741" y="2932801"/>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7117741" y="3034742"/>
        <a:ext cx="665438" cy="305823"/>
      </dsp:txXfrm>
    </dsp:sp>
    <dsp:sp modelId="{5127BDC0-82A3-4BCD-BD8D-E2F6787415E3}">
      <dsp:nvSpPr>
        <dsp:cNvPr id="0" name=""/>
        <dsp:cNvSpPr/>
      </dsp:nvSpPr>
      <dsp:spPr>
        <a:xfrm>
          <a:off x="8322105" y="2662957"/>
          <a:ext cx="104939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GPs</a:t>
          </a:r>
        </a:p>
      </dsp:txBody>
      <dsp:txXfrm>
        <a:off x="8475785" y="2816637"/>
        <a:ext cx="742033" cy="742033"/>
      </dsp:txXfrm>
    </dsp:sp>
    <dsp:sp modelId="{C3FBF588-0CC3-4904-8EA7-667F7D3FEB4F}">
      <dsp:nvSpPr>
        <dsp:cNvPr id="0" name=""/>
        <dsp:cNvSpPr/>
      </dsp:nvSpPr>
      <dsp:spPr>
        <a:xfrm rot="1800000">
          <a:off x="6920262" y="3560844"/>
          <a:ext cx="748015"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6930505" y="3624557"/>
        <a:ext cx="595104" cy="305823"/>
      </dsp:txXfrm>
    </dsp:sp>
    <dsp:sp modelId="{C31F527B-1490-4FAC-BD83-7E813D2BFCBE}">
      <dsp:nvSpPr>
        <dsp:cNvPr id="0" name=""/>
        <dsp:cNvSpPr/>
      </dsp:nvSpPr>
      <dsp:spPr>
        <a:xfrm>
          <a:off x="7762644" y="3983125"/>
          <a:ext cx="1460839"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Oncologists</a:t>
          </a:r>
        </a:p>
      </dsp:txBody>
      <dsp:txXfrm>
        <a:off x="7976579" y="4136805"/>
        <a:ext cx="1032969" cy="742033"/>
      </dsp:txXfrm>
    </dsp:sp>
    <dsp:sp modelId="{4CAD54BB-043B-4523-8522-C78571871D52}">
      <dsp:nvSpPr>
        <dsp:cNvPr id="0" name=""/>
        <dsp:cNvSpPr/>
      </dsp:nvSpPr>
      <dsp:spPr>
        <a:xfrm rot="3600000">
          <a:off x="6457516" y="4076343"/>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6495744" y="4112072"/>
        <a:ext cx="665438" cy="305823"/>
      </dsp:txXfrm>
    </dsp:sp>
    <dsp:sp modelId="{86EC1FE5-6E99-484A-AB71-1D3BF9A794CB}">
      <dsp:nvSpPr>
        <dsp:cNvPr id="0" name=""/>
        <dsp:cNvSpPr/>
      </dsp:nvSpPr>
      <dsp:spPr>
        <a:xfrm>
          <a:off x="7001937" y="4949554"/>
          <a:ext cx="104939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AHPS</a:t>
          </a:r>
        </a:p>
      </dsp:txBody>
      <dsp:txXfrm>
        <a:off x="7155617" y="5103234"/>
        <a:ext cx="742033" cy="742033"/>
      </dsp:txXfrm>
    </dsp:sp>
    <dsp:sp modelId="{7A9668F3-B699-4158-AF7F-E2303E83EF17}">
      <dsp:nvSpPr>
        <dsp:cNvPr id="0" name=""/>
        <dsp:cNvSpPr/>
      </dsp:nvSpPr>
      <dsp:spPr>
        <a:xfrm rot="5400000">
          <a:off x="5797292" y="4253250"/>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a:off x="5873748" y="4278736"/>
        <a:ext cx="665438" cy="305823"/>
      </dsp:txXfrm>
    </dsp:sp>
    <dsp:sp modelId="{F183FF62-F8A3-4CB6-A2EC-7099E5501176}">
      <dsp:nvSpPr>
        <dsp:cNvPr id="0" name=""/>
        <dsp:cNvSpPr/>
      </dsp:nvSpPr>
      <dsp:spPr>
        <a:xfrm>
          <a:off x="5541283" y="5303292"/>
          <a:ext cx="1330368"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Physicians</a:t>
          </a:r>
        </a:p>
      </dsp:txBody>
      <dsp:txXfrm>
        <a:off x="5736111" y="5456972"/>
        <a:ext cx="940712" cy="742033"/>
      </dsp:txXfrm>
    </dsp:sp>
    <dsp:sp modelId="{144747A9-4C27-4FB2-8D5E-FB143368DBBB}">
      <dsp:nvSpPr>
        <dsp:cNvPr id="0" name=""/>
        <dsp:cNvSpPr/>
      </dsp:nvSpPr>
      <dsp:spPr>
        <a:xfrm rot="7200000">
          <a:off x="5137068" y="4076343"/>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rot="10800000">
        <a:off x="5251751" y="4112072"/>
        <a:ext cx="665438" cy="305823"/>
      </dsp:txXfrm>
    </dsp:sp>
    <dsp:sp modelId="{E110BA5C-B5D2-4299-A4EB-EB4A585F43E0}">
      <dsp:nvSpPr>
        <dsp:cNvPr id="0" name=""/>
        <dsp:cNvSpPr/>
      </dsp:nvSpPr>
      <dsp:spPr>
        <a:xfrm>
          <a:off x="4361603" y="4949554"/>
          <a:ext cx="104939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Public health teams</a:t>
          </a:r>
        </a:p>
      </dsp:txBody>
      <dsp:txXfrm>
        <a:off x="4515283" y="5103234"/>
        <a:ext cx="742033" cy="742033"/>
      </dsp:txXfrm>
    </dsp:sp>
    <dsp:sp modelId="{B62B361C-0FDD-4799-9E8A-058D8C9B972B}">
      <dsp:nvSpPr>
        <dsp:cNvPr id="0" name=""/>
        <dsp:cNvSpPr/>
      </dsp:nvSpPr>
      <dsp:spPr>
        <a:xfrm rot="9000000">
          <a:off x="4761719" y="3554804"/>
          <a:ext cx="734814"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rot="10800000">
        <a:off x="4904387" y="3618517"/>
        <a:ext cx="581903" cy="305823"/>
      </dsp:txXfrm>
    </dsp:sp>
    <dsp:sp modelId="{B0340FF7-05BB-4BE5-A18D-1C384D53109D}">
      <dsp:nvSpPr>
        <dsp:cNvPr id="0" name=""/>
        <dsp:cNvSpPr/>
      </dsp:nvSpPr>
      <dsp:spPr>
        <a:xfrm>
          <a:off x="3142134" y="3983125"/>
          <a:ext cx="155547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Fitness instructors</a:t>
          </a:r>
        </a:p>
      </dsp:txBody>
      <dsp:txXfrm>
        <a:off x="3369928" y="4136805"/>
        <a:ext cx="1099885" cy="742033"/>
      </dsp:txXfrm>
    </dsp:sp>
    <dsp:sp modelId="{0864701D-C64A-4F48-B163-E863A6AFB1FD}">
      <dsp:nvSpPr>
        <dsp:cNvPr id="0" name=""/>
        <dsp:cNvSpPr/>
      </dsp:nvSpPr>
      <dsp:spPr>
        <a:xfrm rot="10758411">
          <a:off x="4790137" y="2946325"/>
          <a:ext cx="597013"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rot="10800000">
        <a:off x="4943042" y="3047341"/>
        <a:ext cx="444102" cy="305823"/>
      </dsp:txXfrm>
    </dsp:sp>
    <dsp:sp modelId="{A7D01F6D-0473-45D5-8604-32890B0BF15D}">
      <dsp:nvSpPr>
        <dsp:cNvPr id="0" name=""/>
        <dsp:cNvSpPr/>
      </dsp:nvSpPr>
      <dsp:spPr>
        <a:xfrm>
          <a:off x="2808465" y="2693782"/>
          <a:ext cx="1700268"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Psychologists</a:t>
          </a:r>
        </a:p>
      </dsp:txBody>
      <dsp:txXfrm>
        <a:off x="3057463" y="2847462"/>
        <a:ext cx="1202272" cy="742033"/>
      </dsp:txXfrm>
    </dsp:sp>
    <dsp:sp modelId="{241595C3-FABF-4C58-A0D9-76089EE5439A}">
      <dsp:nvSpPr>
        <dsp:cNvPr id="0" name=""/>
        <dsp:cNvSpPr/>
      </dsp:nvSpPr>
      <dsp:spPr>
        <a:xfrm rot="12600000">
          <a:off x="4653750" y="2272577"/>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rot="10800000">
        <a:off x="4796418" y="2412746"/>
        <a:ext cx="665438" cy="305823"/>
      </dsp:txXfrm>
    </dsp:sp>
    <dsp:sp modelId="{09BFC525-82FB-4870-A377-B274B15023F6}">
      <dsp:nvSpPr>
        <dsp:cNvPr id="0" name=""/>
        <dsp:cNvSpPr/>
      </dsp:nvSpPr>
      <dsp:spPr>
        <a:xfrm>
          <a:off x="3395174" y="1342790"/>
          <a:ext cx="104939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Support workers</a:t>
          </a:r>
        </a:p>
      </dsp:txBody>
      <dsp:txXfrm>
        <a:off x="3548854" y="1496470"/>
        <a:ext cx="742033" cy="742033"/>
      </dsp:txXfrm>
    </dsp:sp>
    <dsp:sp modelId="{A6213367-2D60-4398-A88F-7987C86AD450}">
      <dsp:nvSpPr>
        <dsp:cNvPr id="0" name=""/>
        <dsp:cNvSpPr/>
      </dsp:nvSpPr>
      <dsp:spPr>
        <a:xfrm rot="14400000">
          <a:off x="5137068" y="1789259"/>
          <a:ext cx="818349" cy="509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dirty="0"/>
        </a:p>
      </dsp:txBody>
      <dsp:txXfrm rot="10800000">
        <a:off x="5251751" y="1957412"/>
        <a:ext cx="665438" cy="305823"/>
      </dsp:txXfrm>
    </dsp:sp>
    <dsp:sp modelId="{5038B7AA-46B0-42A8-BFF3-DD5A34901BF8}">
      <dsp:nvSpPr>
        <dsp:cNvPr id="0" name=""/>
        <dsp:cNvSpPr/>
      </dsp:nvSpPr>
      <dsp:spPr>
        <a:xfrm>
          <a:off x="4361603" y="376361"/>
          <a:ext cx="1049393" cy="104939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Surgeons</a:t>
          </a:r>
        </a:p>
      </dsp:txBody>
      <dsp:txXfrm>
        <a:off x="4515283" y="530041"/>
        <a:ext cx="742033" cy="7420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CC0C-2E5B-4244-8EA8-384ABE274906}">
      <dsp:nvSpPr>
        <dsp:cNvPr id="0" name=""/>
        <dsp:cNvSpPr/>
      </dsp:nvSpPr>
      <dsp:spPr>
        <a:xfrm rot="5400000">
          <a:off x="394687" y="2803665"/>
          <a:ext cx="1174211" cy="195386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3BDD1-1F63-4FA5-A3B9-BF25A13EBF0B}">
      <dsp:nvSpPr>
        <dsp:cNvPr id="0" name=""/>
        <dsp:cNvSpPr/>
      </dsp:nvSpPr>
      <dsp:spPr>
        <a:xfrm>
          <a:off x="198682" y="3387449"/>
          <a:ext cx="1763957" cy="154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Idea</a:t>
          </a:r>
        </a:p>
        <a:p>
          <a:pPr marL="0" lvl="0" indent="0" algn="l" defTabSz="8001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Times New Roman" panose="02020603050405020304" pitchFamily="18" charset="0"/>
            </a:rPr>
            <a:t>Create a multimodal programme together with patients and relevant stakeholders and ensure it fits your local situation.</a:t>
          </a:r>
          <a:endParaRPr lang="en-GB" sz="1600" kern="1200" dirty="0"/>
        </a:p>
      </dsp:txBody>
      <dsp:txXfrm>
        <a:off x="198682" y="3387449"/>
        <a:ext cx="1763957" cy="1546211"/>
      </dsp:txXfrm>
    </dsp:sp>
    <dsp:sp modelId="{32FA4BD9-516D-4DBC-AF6F-C036D9F9180E}">
      <dsp:nvSpPr>
        <dsp:cNvPr id="0" name=""/>
        <dsp:cNvSpPr/>
      </dsp:nvSpPr>
      <dsp:spPr>
        <a:xfrm>
          <a:off x="1629817" y="2659819"/>
          <a:ext cx="332822" cy="332822"/>
        </a:xfrm>
        <a:prstGeom prst="triangle">
          <a:avLst>
            <a:gd name="adj" fmla="val 100000"/>
          </a:avLst>
        </a:prstGeom>
        <a:solidFill>
          <a:schemeClr val="accent4">
            <a:hueOff val="1225111"/>
            <a:satOff val="-5097"/>
            <a:lumOff val="1201"/>
            <a:alphaOff val="0"/>
          </a:schemeClr>
        </a:solidFill>
        <a:ln w="12700" cap="flat" cmpd="sng" algn="ctr">
          <a:solidFill>
            <a:schemeClr val="accent4">
              <a:hueOff val="1225111"/>
              <a:satOff val="-5097"/>
              <a:lumOff val="12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FB810-0EEE-4F2C-A3AD-5D34FDADDE61}">
      <dsp:nvSpPr>
        <dsp:cNvPr id="0" name=""/>
        <dsp:cNvSpPr/>
      </dsp:nvSpPr>
      <dsp:spPr>
        <a:xfrm rot="5400000">
          <a:off x="2554115" y="2269312"/>
          <a:ext cx="1174211" cy="1953861"/>
        </a:xfrm>
        <a:prstGeom prst="corner">
          <a:avLst>
            <a:gd name="adj1" fmla="val 16120"/>
            <a:gd name="adj2" fmla="val 1611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2EEBE-CA45-4CDB-B5FD-92D16DAAE4CF}">
      <dsp:nvSpPr>
        <dsp:cNvPr id="0" name=""/>
        <dsp:cNvSpPr/>
      </dsp:nvSpPr>
      <dsp:spPr>
        <a:xfrm>
          <a:off x="2358110" y="2853096"/>
          <a:ext cx="1763957" cy="154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Team </a:t>
          </a:r>
        </a:p>
        <a:p>
          <a:pPr marL="0" lvl="0" indent="0" algn="l" defTabSz="8001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Times New Roman" panose="02020603050405020304" pitchFamily="18" charset="0"/>
            </a:rPr>
            <a:t>Create a multiprofessional team with believers and together design the patient journey</a:t>
          </a:r>
          <a:endParaRPr lang="en-GB" sz="1600" kern="1200" dirty="0"/>
        </a:p>
      </dsp:txBody>
      <dsp:txXfrm>
        <a:off x="2358110" y="2853096"/>
        <a:ext cx="1763957" cy="1546211"/>
      </dsp:txXfrm>
    </dsp:sp>
    <dsp:sp modelId="{49E2329F-ED5F-4EE9-B4C5-1A38C257B368}">
      <dsp:nvSpPr>
        <dsp:cNvPr id="0" name=""/>
        <dsp:cNvSpPr/>
      </dsp:nvSpPr>
      <dsp:spPr>
        <a:xfrm>
          <a:off x="3789245" y="2125467"/>
          <a:ext cx="332822" cy="332822"/>
        </a:xfrm>
        <a:prstGeom prst="triangle">
          <a:avLst>
            <a:gd name="adj" fmla="val 100000"/>
          </a:avLst>
        </a:prstGeom>
        <a:solidFill>
          <a:schemeClr val="accent4">
            <a:hueOff val="3675334"/>
            <a:satOff val="-15291"/>
            <a:lumOff val="3603"/>
            <a:alphaOff val="0"/>
          </a:schemeClr>
        </a:solidFill>
        <a:ln w="12700" cap="flat" cmpd="sng" algn="ctr">
          <a:solidFill>
            <a:schemeClr val="accent4">
              <a:hueOff val="3675334"/>
              <a:satOff val="-15291"/>
              <a:lumOff val="36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44614-1342-42AC-BBF8-9EAA4A2FE124}">
      <dsp:nvSpPr>
        <dsp:cNvPr id="0" name=""/>
        <dsp:cNvSpPr/>
      </dsp:nvSpPr>
      <dsp:spPr>
        <a:xfrm rot="5400000">
          <a:off x="4713543" y="1734959"/>
          <a:ext cx="1174211" cy="1953861"/>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66BD4-AA7E-4963-8E5E-CDD0F06D4757}">
      <dsp:nvSpPr>
        <dsp:cNvPr id="0" name=""/>
        <dsp:cNvSpPr/>
      </dsp:nvSpPr>
      <dsp:spPr>
        <a:xfrm>
          <a:off x="4517538" y="2318743"/>
          <a:ext cx="1763957" cy="154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Business case</a:t>
          </a:r>
        </a:p>
        <a:p>
          <a:pPr marL="0" lvl="0" indent="0" algn="l" defTabSz="8001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Times New Roman" panose="02020603050405020304" pitchFamily="18" charset="0"/>
            </a:rPr>
            <a:t>Value Based Healthcare  principles / where are the savings realised / let management support.</a:t>
          </a:r>
          <a:r>
            <a:rPr lang="en-GB" sz="1600" kern="1200" dirty="0"/>
            <a:t> </a:t>
          </a:r>
        </a:p>
      </dsp:txBody>
      <dsp:txXfrm>
        <a:off x="4517538" y="2318743"/>
        <a:ext cx="1763957" cy="1546211"/>
      </dsp:txXfrm>
    </dsp:sp>
    <dsp:sp modelId="{0BF0CF92-6D4E-416B-B677-EDF20CA0D178}">
      <dsp:nvSpPr>
        <dsp:cNvPr id="0" name=""/>
        <dsp:cNvSpPr/>
      </dsp:nvSpPr>
      <dsp:spPr>
        <a:xfrm>
          <a:off x="5948673" y="1591114"/>
          <a:ext cx="332822" cy="332822"/>
        </a:xfrm>
        <a:prstGeom prst="triangle">
          <a:avLst>
            <a:gd name="adj" fmla="val 100000"/>
          </a:avLst>
        </a:prstGeom>
        <a:solidFill>
          <a:schemeClr val="accent4">
            <a:hueOff val="6125556"/>
            <a:satOff val="-25486"/>
            <a:lumOff val="6005"/>
            <a:alphaOff val="0"/>
          </a:schemeClr>
        </a:solidFill>
        <a:ln w="12700" cap="flat" cmpd="sng" algn="ctr">
          <a:solidFill>
            <a:schemeClr val="accent4">
              <a:hueOff val="6125556"/>
              <a:satOff val="-25486"/>
              <a:lumOff val="60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CC110-629B-443E-A198-F9492D33EB71}">
      <dsp:nvSpPr>
        <dsp:cNvPr id="0" name=""/>
        <dsp:cNvSpPr/>
      </dsp:nvSpPr>
      <dsp:spPr>
        <a:xfrm rot="5400000">
          <a:off x="6862714" y="1078926"/>
          <a:ext cx="1174211" cy="1953861"/>
        </a:xfrm>
        <a:prstGeom prst="corner">
          <a:avLst>
            <a:gd name="adj1" fmla="val 16120"/>
            <a:gd name="adj2" fmla="val 1611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7773B-787C-47BF-BE7D-B985400C0DEA}">
      <dsp:nvSpPr>
        <dsp:cNvPr id="0" name=""/>
        <dsp:cNvSpPr/>
      </dsp:nvSpPr>
      <dsp:spPr>
        <a:xfrm>
          <a:off x="6656434" y="1578018"/>
          <a:ext cx="1763957" cy="1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Pilot </a:t>
          </a:r>
        </a:p>
        <a:p>
          <a:pPr marL="0" lvl="0" indent="0" algn="l" defTabSz="8001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Times New Roman" panose="02020603050405020304" pitchFamily="18" charset="0"/>
            </a:rPr>
            <a:t>Decide on the most important outcomes to inform business cases and sustainable funding.</a:t>
          </a:r>
        </a:p>
        <a:p>
          <a:pPr marL="0" lvl="0" indent="0" algn="l" defTabSz="800100">
            <a:lnSpc>
              <a:spcPct val="90000"/>
            </a:lnSpc>
            <a:spcBef>
              <a:spcPct val="0"/>
            </a:spcBef>
            <a:spcAft>
              <a:spcPct val="35000"/>
            </a:spcAft>
            <a:buNone/>
          </a:pPr>
          <a:r>
            <a:rPr lang="en-US" sz="1600" kern="1200" dirty="0">
              <a:effectLst/>
              <a:latin typeface="Arial" panose="020B0604020202020204" pitchFamily="34" charset="0"/>
              <a:ea typeface="Calibri" panose="020F0502020204030204" pitchFamily="34" charset="0"/>
              <a:cs typeface="Times New Roman" panose="02020603050405020304" pitchFamily="18" charset="0"/>
            </a:rPr>
            <a:t>Test your prehabilitation design and numbers to convince others to scale up.</a:t>
          </a:r>
          <a:endParaRPr lang="en-GB" sz="1600" kern="1200" dirty="0"/>
        </a:p>
      </dsp:txBody>
      <dsp:txXfrm>
        <a:off x="6656434" y="1578018"/>
        <a:ext cx="1763957" cy="1927121"/>
      </dsp:txXfrm>
    </dsp:sp>
    <dsp:sp modelId="{BA7F5F9B-4CDB-46B7-84A7-7D7D122852B2}">
      <dsp:nvSpPr>
        <dsp:cNvPr id="0" name=""/>
        <dsp:cNvSpPr/>
      </dsp:nvSpPr>
      <dsp:spPr>
        <a:xfrm>
          <a:off x="8108102" y="866307"/>
          <a:ext cx="332822" cy="332822"/>
        </a:xfrm>
        <a:prstGeom prst="triangle">
          <a:avLst>
            <a:gd name="adj" fmla="val 100000"/>
          </a:avLst>
        </a:prstGeom>
        <a:solidFill>
          <a:schemeClr val="accent4">
            <a:hueOff val="8575779"/>
            <a:satOff val="-35680"/>
            <a:lumOff val="8407"/>
            <a:alphaOff val="0"/>
          </a:schemeClr>
        </a:solidFill>
        <a:ln w="12700" cap="flat" cmpd="sng" algn="ctr">
          <a:solidFill>
            <a:schemeClr val="accent4">
              <a:hueOff val="8575779"/>
              <a:satOff val="-35680"/>
              <a:lumOff val="84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DECF5-A5FB-4CEB-8A4A-673ECBA2EFBD}">
      <dsp:nvSpPr>
        <dsp:cNvPr id="0" name=""/>
        <dsp:cNvSpPr/>
      </dsp:nvSpPr>
      <dsp:spPr>
        <a:xfrm rot="5400000">
          <a:off x="9032400" y="475799"/>
          <a:ext cx="1174211" cy="1953861"/>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57752-A9D1-4B91-AF8E-7890CAA429B4}">
      <dsp:nvSpPr>
        <dsp:cNvPr id="0" name=""/>
        <dsp:cNvSpPr/>
      </dsp:nvSpPr>
      <dsp:spPr>
        <a:xfrm>
          <a:off x="8836395" y="1059583"/>
          <a:ext cx="1763957" cy="154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Implement </a:t>
          </a:r>
        </a:p>
        <a:p>
          <a:pPr marL="0" lvl="0" indent="0" algn="l" defTabSz="800100">
            <a:lnSpc>
              <a:spcPct val="90000"/>
            </a:lnSpc>
            <a:spcBef>
              <a:spcPct val="0"/>
            </a:spcBef>
            <a:spcAft>
              <a:spcPct val="35000"/>
            </a:spcAft>
            <a:buNone/>
          </a:pPr>
          <a:r>
            <a:rPr lang="en-CA" sz="1600" kern="1200" dirty="0">
              <a:effectLst/>
              <a:latin typeface="Arial" panose="020B0604020202020204" pitchFamily="34" charset="0"/>
              <a:ea typeface="Calibri" panose="020F0502020204030204" pitchFamily="34" charset="0"/>
              <a:cs typeface="Times New Roman" panose="02020603050405020304" pitchFamily="18" charset="0"/>
            </a:rPr>
            <a:t>Decide on patient selection, accessibility to the programme, and sustainability. </a:t>
          </a:r>
          <a:endParaRPr lang="en-GB" sz="1600" kern="1200" dirty="0"/>
        </a:p>
      </dsp:txBody>
      <dsp:txXfrm>
        <a:off x="8836395" y="1059583"/>
        <a:ext cx="1763957" cy="1546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EA07C-E829-4F53-A96C-1DC5750C0D82}">
      <dsp:nvSpPr>
        <dsp:cNvPr id="0" name=""/>
        <dsp:cNvSpPr/>
      </dsp:nvSpPr>
      <dsp:spPr>
        <a:xfrm>
          <a:off x="2249293" y="532598"/>
          <a:ext cx="409081" cy="91440"/>
        </a:xfrm>
        <a:custGeom>
          <a:avLst/>
          <a:gdLst/>
          <a:ahLst/>
          <a:cxnLst/>
          <a:rect l="0" t="0" r="0" b="0"/>
          <a:pathLst>
            <a:path>
              <a:moveTo>
                <a:pt x="0" y="45720"/>
              </a:moveTo>
              <a:lnTo>
                <a:pt x="40908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42842" y="576117"/>
        <a:ext cx="21984" cy="4401"/>
      </dsp:txXfrm>
    </dsp:sp>
    <dsp:sp modelId="{EDAEDBEA-B447-42FB-99A9-C7029234449F}">
      <dsp:nvSpPr>
        <dsp:cNvPr id="0" name=""/>
        <dsp:cNvSpPr/>
      </dsp:nvSpPr>
      <dsp:spPr>
        <a:xfrm>
          <a:off x="339436" y="4820"/>
          <a:ext cx="1911657" cy="114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673" tIns="98326" rIns="93673" bIns="98326" numCol="1" spcCol="1270" anchor="ctr" anchorCtr="0">
          <a:noAutofit/>
        </a:bodyPr>
        <a:lstStyle/>
        <a:p>
          <a:pPr marL="0" lvl="0" indent="0" algn="ctr" defTabSz="533400">
            <a:lnSpc>
              <a:spcPct val="90000"/>
            </a:lnSpc>
            <a:spcBef>
              <a:spcPct val="0"/>
            </a:spcBef>
            <a:spcAft>
              <a:spcPct val="35000"/>
            </a:spcAft>
            <a:buNone/>
          </a:pPr>
          <a:r>
            <a:rPr lang="en-US" sz="1200" b="1" kern="1200" dirty="0"/>
            <a:t>What information is provided to patients about the service (s)?</a:t>
          </a:r>
          <a:endParaRPr lang="en-US" sz="1200" kern="1200" dirty="0"/>
        </a:p>
      </dsp:txBody>
      <dsp:txXfrm>
        <a:off x="339436" y="4820"/>
        <a:ext cx="1911657" cy="1146994"/>
      </dsp:txXfrm>
    </dsp:sp>
    <dsp:sp modelId="{0F81BE87-5C8C-451F-B9C0-770FD3DA2B2C}">
      <dsp:nvSpPr>
        <dsp:cNvPr id="0" name=""/>
        <dsp:cNvSpPr/>
      </dsp:nvSpPr>
      <dsp:spPr>
        <a:xfrm>
          <a:off x="1295264" y="1150015"/>
          <a:ext cx="2351339" cy="409081"/>
        </a:xfrm>
        <a:custGeom>
          <a:avLst/>
          <a:gdLst/>
          <a:ahLst/>
          <a:cxnLst/>
          <a:rect l="0" t="0" r="0" b="0"/>
          <a:pathLst>
            <a:path>
              <a:moveTo>
                <a:pt x="2351339" y="0"/>
              </a:moveTo>
              <a:lnTo>
                <a:pt x="2351339" y="221640"/>
              </a:lnTo>
              <a:lnTo>
                <a:pt x="0" y="221640"/>
              </a:lnTo>
              <a:lnTo>
                <a:pt x="0" y="40908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11132" y="1352355"/>
        <a:ext cx="119604" cy="4401"/>
      </dsp:txXfrm>
    </dsp:sp>
    <dsp:sp modelId="{5DE786D5-7752-488F-9ADD-A1CEE054B38B}">
      <dsp:nvSpPr>
        <dsp:cNvPr id="0" name=""/>
        <dsp:cNvSpPr/>
      </dsp:nvSpPr>
      <dsp:spPr>
        <a:xfrm>
          <a:off x="2690775" y="4820"/>
          <a:ext cx="1911657" cy="114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673" tIns="98326" rIns="93673" bIns="98326" numCol="1" spcCol="1270" anchor="t" anchorCtr="0">
          <a:noAutofit/>
        </a:bodyPr>
        <a:lstStyle/>
        <a:p>
          <a:pPr marL="0" lvl="0" indent="0" algn="l" defTabSz="533400">
            <a:lnSpc>
              <a:spcPct val="90000"/>
            </a:lnSpc>
            <a:spcBef>
              <a:spcPct val="0"/>
            </a:spcBef>
            <a:spcAft>
              <a:spcPct val="35000"/>
            </a:spcAft>
            <a:buNone/>
          </a:pPr>
          <a:r>
            <a:rPr lang="en-US" sz="1200" b="1" kern="1200" dirty="0"/>
            <a:t>How do you involve and engage with patients and the public in the: </a:t>
          </a:r>
          <a:endParaRPr lang="en-US" sz="1200" kern="1200" dirty="0"/>
        </a:p>
        <a:p>
          <a:pPr marL="57150" lvl="1" indent="-57150" algn="l" defTabSz="400050">
            <a:lnSpc>
              <a:spcPct val="90000"/>
            </a:lnSpc>
            <a:spcBef>
              <a:spcPct val="0"/>
            </a:spcBef>
            <a:spcAft>
              <a:spcPct val="15000"/>
            </a:spcAft>
            <a:buChar char="•"/>
          </a:pPr>
          <a:r>
            <a:rPr lang="en-US" sz="900" b="1" kern="1200" dirty="0"/>
            <a:t>Planning and design of these services?</a:t>
          </a:r>
          <a:endParaRPr lang="en-US" sz="900" kern="1200" dirty="0"/>
        </a:p>
        <a:p>
          <a:pPr marL="57150" lvl="1" indent="-57150" algn="l" defTabSz="400050">
            <a:lnSpc>
              <a:spcPct val="90000"/>
            </a:lnSpc>
            <a:spcBef>
              <a:spcPct val="0"/>
            </a:spcBef>
            <a:spcAft>
              <a:spcPct val="15000"/>
            </a:spcAft>
            <a:buChar char="•"/>
          </a:pPr>
          <a:r>
            <a:rPr lang="en-US" sz="900" b="1" kern="1200" dirty="0"/>
            <a:t>Evaluation of these services?</a:t>
          </a:r>
          <a:endParaRPr lang="en-US" sz="900" kern="1200" dirty="0"/>
        </a:p>
      </dsp:txBody>
      <dsp:txXfrm>
        <a:off x="2690775" y="4820"/>
        <a:ext cx="1911657" cy="1146994"/>
      </dsp:txXfrm>
    </dsp:sp>
    <dsp:sp modelId="{BFFD0C41-72F1-4F36-9714-F3DF3B846EB1}">
      <dsp:nvSpPr>
        <dsp:cNvPr id="0" name=""/>
        <dsp:cNvSpPr/>
      </dsp:nvSpPr>
      <dsp:spPr>
        <a:xfrm>
          <a:off x="2249293" y="2119274"/>
          <a:ext cx="409081" cy="91440"/>
        </a:xfrm>
        <a:custGeom>
          <a:avLst/>
          <a:gdLst/>
          <a:ahLst/>
          <a:cxnLst/>
          <a:rect l="0" t="0" r="0" b="0"/>
          <a:pathLst>
            <a:path>
              <a:moveTo>
                <a:pt x="0" y="45720"/>
              </a:moveTo>
              <a:lnTo>
                <a:pt x="40908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42842" y="2162793"/>
        <a:ext cx="21984" cy="4401"/>
      </dsp:txXfrm>
    </dsp:sp>
    <dsp:sp modelId="{9F66E70B-6893-4D92-BDE3-B55465734FD0}">
      <dsp:nvSpPr>
        <dsp:cNvPr id="0" name=""/>
        <dsp:cNvSpPr/>
      </dsp:nvSpPr>
      <dsp:spPr>
        <a:xfrm>
          <a:off x="339436" y="1591496"/>
          <a:ext cx="1911657" cy="114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673" tIns="98326" rIns="93673" bIns="98326" numCol="1" spcCol="1270" anchor="ctr" anchorCtr="0">
          <a:noAutofit/>
        </a:bodyPr>
        <a:lstStyle/>
        <a:p>
          <a:pPr marL="0" lvl="0" indent="0" algn="ctr" defTabSz="533400">
            <a:lnSpc>
              <a:spcPct val="90000"/>
            </a:lnSpc>
            <a:spcBef>
              <a:spcPct val="0"/>
            </a:spcBef>
            <a:spcAft>
              <a:spcPct val="35000"/>
            </a:spcAft>
            <a:buNone/>
          </a:pPr>
          <a:r>
            <a:rPr lang="en-US" sz="1200" b="1" kern="1200" dirty="0"/>
            <a:t>How does the service include/support/engage with family/friends/carers to enable interventions/plans to be implemented?</a:t>
          </a:r>
          <a:endParaRPr lang="en-US" sz="1200" kern="1200" dirty="0"/>
        </a:p>
      </dsp:txBody>
      <dsp:txXfrm>
        <a:off x="339436" y="1591496"/>
        <a:ext cx="1911657" cy="1146994"/>
      </dsp:txXfrm>
    </dsp:sp>
    <dsp:sp modelId="{71ED4640-3D03-4321-AF4D-C2BCEAADF90E}">
      <dsp:nvSpPr>
        <dsp:cNvPr id="0" name=""/>
        <dsp:cNvSpPr/>
      </dsp:nvSpPr>
      <dsp:spPr>
        <a:xfrm>
          <a:off x="1295264" y="2736691"/>
          <a:ext cx="2351339" cy="409081"/>
        </a:xfrm>
        <a:custGeom>
          <a:avLst/>
          <a:gdLst/>
          <a:ahLst/>
          <a:cxnLst/>
          <a:rect l="0" t="0" r="0" b="0"/>
          <a:pathLst>
            <a:path>
              <a:moveTo>
                <a:pt x="2351339" y="0"/>
              </a:moveTo>
              <a:lnTo>
                <a:pt x="2351339" y="221640"/>
              </a:lnTo>
              <a:lnTo>
                <a:pt x="0" y="221640"/>
              </a:lnTo>
              <a:lnTo>
                <a:pt x="0" y="40908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11132" y="2939031"/>
        <a:ext cx="119604" cy="4401"/>
      </dsp:txXfrm>
    </dsp:sp>
    <dsp:sp modelId="{C58391C9-D6CF-419E-AD72-137F4F79DF7A}">
      <dsp:nvSpPr>
        <dsp:cNvPr id="0" name=""/>
        <dsp:cNvSpPr/>
      </dsp:nvSpPr>
      <dsp:spPr>
        <a:xfrm>
          <a:off x="2690775" y="1591496"/>
          <a:ext cx="1911657" cy="114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673" tIns="98326" rIns="93673" bIns="98326" numCol="1" spcCol="1270" anchor="ctr" anchorCtr="0">
          <a:noAutofit/>
        </a:bodyPr>
        <a:lstStyle/>
        <a:p>
          <a:pPr marL="0" lvl="0" indent="0" algn="ctr" defTabSz="533400">
            <a:lnSpc>
              <a:spcPct val="90000"/>
            </a:lnSpc>
            <a:spcBef>
              <a:spcPct val="0"/>
            </a:spcBef>
            <a:spcAft>
              <a:spcPct val="35000"/>
            </a:spcAft>
            <a:buNone/>
          </a:pPr>
          <a:r>
            <a:rPr lang="en-US" sz="1200" b="1" kern="1200" dirty="0"/>
            <a:t>How do you ensure health inequalities are addressed in the planning, design and access to services?</a:t>
          </a:r>
          <a:endParaRPr lang="en-US" sz="1200" kern="1200" dirty="0"/>
        </a:p>
      </dsp:txBody>
      <dsp:txXfrm>
        <a:off x="2690775" y="1591496"/>
        <a:ext cx="1911657" cy="1146994"/>
      </dsp:txXfrm>
    </dsp:sp>
    <dsp:sp modelId="{5259D7B8-05D9-4942-99F4-F55A25B7F939}">
      <dsp:nvSpPr>
        <dsp:cNvPr id="0" name=""/>
        <dsp:cNvSpPr/>
      </dsp:nvSpPr>
      <dsp:spPr>
        <a:xfrm>
          <a:off x="339436" y="3178172"/>
          <a:ext cx="1911657" cy="114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673" tIns="98326" rIns="93673" bIns="98326" numCol="1" spcCol="1270" anchor="ctr" anchorCtr="0">
          <a:noAutofit/>
        </a:bodyPr>
        <a:lstStyle/>
        <a:p>
          <a:pPr marL="0" lvl="0" indent="0" algn="ctr" defTabSz="533400">
            <a:lnSpc>
              <a:spcPct val="90000"/>
            </a:lnSpc>
            <a:spcBef>
              <a:spcPct val="0"/>
            </a:spcBef>
            <a:spcAft>
              <a:spcPct val="35000"/>
            </a:spcAft>
            <a:buNone/>
          </a:pPr>
          <a:r>
            <a:rPr lang="en-US" sz="1200" b="1" kern="1200" dirty="0"/>
            <a:t>How do you gather patient insight on the effectiveness of the service from their perspective?</a:t>
          </a:r>
          <a:endParaRPr lang="en-US" sz="1200" kern="1200" dirty="0"/>
        </a:p>
      </dsp:txBody>
      <dsp:txXfrm>
        <a:off x="339436" y="3178172"/>
        <a:ext cx="1911657" cy="1146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D1797-EA3E-48C0-ACCF-4C369435FDF3}">
      <dsp:nvSpPr>
        <dsp:cNvPr id="0" name=""/>
        <dsp:cNvSpPr/>
      </dsp:nvSpPr>
      <dsp:spPr>
        <a:xfrm rot="5400000">
          <a:off x="-390524" y="392470"/>
          <a:ext cx="2603494" cy="182244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solidFill>
            </a:rPr>
            <a:t>Diagnosis</a:t>
          </a:r>
        </a:p>
      </dsp:txBody>
      <dsp:txXfrm rot="-5400000">
        <a:off x="0" y="913169"/>
        <a:ext cx="1822446" cy="781048"/>
      </dsp:txXfrm>
    </dsp:sp>
    <dsp:sp modelId="{37FB967B-CB9C-43F7-B444-C767CCF9E049}">
      <dsp:nvSpPr>
        <dsp:cNvPr id="0" name=""/>
        <dsp:cNvSpPr/>
      </dsp:nvSpPr>
      <dsp:spPr>
        <a:xfrm rot="5400000">
          <a:off x="5322887" y="-3498494"/>
          <a:ext cx="1692271" cy="869315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Prehabilitation begins at any point from diagnosis (and in some cases before a confirmed diagnosis)</a:t>
          </a:r>
        </a:p>
      </dsp:txBody>
      <dsp:txXfrm rot="-5400000">
        <a:off x="1822446" y="84557"/>
        <a:ext cx="8610543" cy="1527051"/>
      </dsp:txXfrm>
    </dsp:sp>
    <dsp:sp modelId="{895733CA-3979-4CCD-8A81-5155E2756ABF}">
      <dsp:nvSpPr>
        <dsp:cNvPr id="0" name=""/>
        <dsp:cNvSpPr/>
      </dsp:nvSpPr>
      <dsp:spPr>
        <a:xfrm rot="5400000">
          <a:off x="-390524" y="2712954"/>
          <a:ext cx="2603494" cy="1822446"/>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solidFill>
            </a:rPr>
            <a:t>Pre-treatment assessment</a:t>
          </a:r>
        </a:p>
      </dsp:txBody>
      <dsp:txXfrm rot="-5400000">
        <a:off x="0" y="3233653"/>
        <a:ext cx="1822446" cy="781048"/>
      </dsp:txXfrm>
    </dsp:sp>
    <dsp:sp modelId="{4B537C3A-A296-4BDB-AF54-0D6FB2C84FA9}">
      <dsp:nvSpPr>
        <dsp:cNvPr id="0" name=""/>
        <dsp:cNvSpPr/>
      </dsp:nvSpPr>
      <dsp:spPr>
        <a:xfrm rot="5400000">
          <a:off x="5322887" y="-1178010"/>
          <a:ext cx="1692271" cy="8693153"/>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Screening for prehabilitation, assessment, care plan including a personalised prehabilitation care plan (PPCP)</a:t>
          </a:r>
        </a:p>
        <a:p>
          <a:pPr marL="228600" lvl="1" indent="-228600" algn="l" defTabSz="1111250">
            <a:lnSpc>
              <a:spcPct val="90000"/>
            </a:lnSpc>
            <a:spcBef>
              <a:spcPct val="0"/>
            </a:spcBef>
            <a:spcAft>
              <a:spcPct val="15000"/>
            </a:spcAft>
            <a:buChar char="•"/>
          </a:pPr>
          <a:r>
            <a:rPr lang="en-GB" sz="2500" kern="1200" dirty="0"/>
            <a:t>Where a patients needs are identified above a prehabilitation programme would be prescribed. </a:t>
          </a:r>
        </a:p>
      </dsp:txBody>
      <dsp:txXfrm rot="-5400000">
        <a:off x="1822446" y="2405041"/>
        <a:ext cx="8610543" cy="1527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1C96-00C4-4A96-9680-1A7CA75384CA}">
      <dsp:nvSpPr>
        <dsp:cNvPr id="0" name=""/>
        <dsp:cNvSpPr/>
      </dsp:nvSpPr>
      <dsp:spPr>
        <a:xfrm rot="5400000">
          <a:off x="-311516" y="311705"/>
          <a:ext cx="2076774" cy="14537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Recovery then follow up</a:t>
          </a:r>
        </a:p>
      </dsp:txBody>
      <dsp:txXfrm rot="-5400000">
        <a:off x="0" y="727060"/>
        <a:ext cx="1453742" cy="623032"/>
      </dsp:txXfrm>
    </dsp:sp>
    <dsp:sp modelId="{6ADF3194-A1CD-493E-BBFB-089C91F58EB9}">
      <dsp:nvSpPr>
        <dsp:cNvPr id="0" name=""/>
        <dsp:cNvSpPr/>
      </dsp:nvSpPr>
      <dsp:spPr>
        <a:xfrm rot="5400000">
          <a:off x="5309719" y="-3855787"/>
          <a:ext cx="1349903" cy="906185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Prescribed prehabilitation then rehabilitation programme.</a:t>
          </a:r>
        </a:p>
      </dsp:txBody>
      <dsp:txXfrm rot="-5400000">
        <a:off x="1453743" y="66086"/>
        <a:ext cx="8995960" cy="1218109"/>
      </dsp:txXfrm>
    </dsp:sp>
    <dsp:sp modelId="{F1D8B211-2BAF-43DD-AF0D-438B217E04A0}">
      <dsp:nvSpPr>
        <dsp:cNvPr id="0" name=""/>
        <dsp:cNvSpPr/>
      </dsp:nvSpPr>
      <dsp:spPr>
        <a:xfrm rot="5400000">
          <a:off x="-311516" y="2198324"/>
          <a:ext cx="2076774" cy="1453742"/>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Systemic anti cancer therapy</a:t>
          </a:r>
        </a:p>
      </dsp:txBody>
      <dsp:txXfrm rot="-5400000">
        <a:off x="0" y="2613679"/>
        <a:ext cx="1453742" cy="623032"/>
      </dsp:txXfrm>
    </dsp:sp>
    <dsp:sp modelId="{2667DF20-67DA-48E7-B656-2F0314C0BF63}">
      <dsp:nvSpPr>
        <dsp:cNvPr id="0" name=""/>
        <dsp:cNvSpPr/>
      </dsp:nvSpPr>
      <dsp:spPr>
        <a:xfrm rot="5400000">
          <a:off x="5309719" y="-1969168"/>
          <a:ext cx="1349903" cy="9061857"/>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Screening, assessment, care plan including a personalised prehabilitation care plan (PPCP)</a:t>
          </a:r>
        </a:p>
      </dsp:txBody>
      <dsp:txXfrm rot="-5400000">
        <a:off x="1453743" y="1952705"/>
        <a:ext cx="8995960" cy="1218109"/>
      </dsp:txXfrm>
    </dsp:sp>
    <dsp:sp modelId="{1F3B50E7-7827-4EDF-9439-9FBCABD38534}">
      <dsp:nvSpPr>
        <dsp:cNvPr id="0" name=""/>
        <dsp:cNvSpPr/>
      </dsp:nvSpPr>
      <dsp:spPr>
        <a:xfrm rot="5400000">
          <a:off x="-311516" y="4084943"/>
          <a:ext cx="2076774" cy="1453742"/>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Treatment preparation</a:t>
          </a:r>
        </a:p>
      </dsp:txBody>
      <dsp:txXfrm rot="-5400000">
        <a:off x="0" y="4500298"/>
        <a:ext cx="1453742" cy="623032"/>
      </dsp:txXfrm>
    </dsp:sp>
    <dsp:sp modelId="{DFD6DADE-FA4C-4EC3-82F8-7A63F6C7C608}">
      <dsp:nvSpPr>
        <dsp:cNvPr id="0" name=""/>
        <dsp:cNvSpPr/>
      </dsp:nvSpPr>
      <dsp:spPr>
        <a:xfrm rot="5400000">
          <a:off x="5309719" y="-82549"/>
          <a:ext cx="1349903" cy="9061857"/>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Where need identified above prescribed prehabilitation programme</a:t>
          </a:r>
        </a:p>
      </dsp:txBody>
      <dsp:txXfrm rot="-5400000">
        <a:off x="1453743" y="3839324"/>
        <a:ext cx="8995960" cy="1218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88537-55C6-4124-A062-AEB4FBE24A3E}">
      <dsp:nvSpPr>
        <dsp:cNvPr id="0" name=""/>
        <dsp:cNvSpPr/>
      </dsp:nvSpPr>
      <dsp:spPr>
        <a:xfrm rot="5400000">
          <a:off x="-305951" y="309534"/>
          <a:ext cx="2039678" cy="142777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During treatment</a:t>
          </a:r>
        </a:p>
      </dsp:txBody>
      <dsp:txXfrm rot="-5400000">
        <a:off x="1" y="717469"/>
        <a:ext cx="1427774" cy="611904"/>
      </dsp:txXfrm>
    </dsp:sp>
    <dsp:sp modelId="{4D687097-C0B4-4B04-916D-06FCC7EDAA42}">
      <dsp:nvSpPr>
        <dsp:cNvPr id="0" name=""/>
        <dsp:cNvSpPr/>
      </dsp:nvSpPr>
      <dsp:spPr>
        <a:xfrm rot="5400000">
          <a:off x="5308791" y="-3877434"/>
          <a:ext cx="1325790" cy="908782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GB" sz="4100" kern="1200" dirty="0"/>
            <a:t>Prescribed prehabilitation programme continues</a:t>
          </a:r>
        </a:p>
      </dsp:txBody>
      <dsp:txXfrm rot="-5400000">
        <a:off x="1427774" y="68303"/>
        <a:ext cx="9023105" cy="1196350"/>
      </dsp:txXfrm>
    </dsp:sp>
    <dsp:sp modelId="{8247D0B2-B6F3-43A3-A88B-914C98B2C717}">
      <dsp:nvSpPr>
        <dsp:cNvPr id="0" name=""/>
        <dsp:cNvSpPr/>
      </dsp:nvSpPr>
      <dsp:spPr>
        <a:xfrm rot="5400000">
          <a:off x="-305951" y="2159057"/>
          <a:ext cx="2039678" cy="1427774"/>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Preparation for recovery</a:t>
          </a:r>
        </a:p>
      </dsp:txBody>
      <dsp:txXfrm rot="-5400000">
        <a:off x="1" y="2566992"/>
        <a:ext cx="1427774" cy="611904"/>
      </dsp:txXfrm>
    </dsp:sp>
    <dsp:sp modelId="{AB2FFED0-A6D4-4220-ABBA-2FF39DDEB7C3}">
      <dsp:nvSpPr>
        <dsp:cNvPr id="0" name=""/>
        <dsp:cNvSpPr/>
      </dsp:nvSpPr>
      <dsp:spPr>
        <a:xfrm rot="5400000">
          <a:off x="5308791" y="-2027911"/>
          <a:ext cx="1325790" cy="9087825"/>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GB" sz="4100" kern="1200" dirty="0"/>
            <a:t>Outcome assessment</a:t>
          </a:r>
        </a:p>
      </dsp:txBody>
      <dsp:txXfrm rot="-5400000">
        <a:off x="1427774" y="1917826"/>
        <a:ext cx="9023105" cy="1196350"/>
      </dsp:txXfrm>
    </dsp:sp>
    <dsp:sp modelId="{BB13BEE8-BEC9-42E8-844D-1F9BF6A29DF0}">
      <dsp:nvSpPr>
        <dsp:cNvPr id="0" name=""/>
        <dsp:cNvSpPr/>
      </dsp:nvSpPr>
      <dsp:spPr>
        <a:xfrm rot="5400000">
          <a:off x="-305951" y="4008579"/>
          <a:ext cx="2039678" cy="1427774"/>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Maintain benefits – into follow up and life beyond</a:t>
          </a:r>
        </a:p>
      </dsp:txBody>
      <dsp:txXfrm rot="-5400000">
        <a:off x="1" y="4416514"/>
        <a:ext cx="1427774" cy="611904"/>
      </dsp:txXfrm>
    </dsp:sp>
    <dsp:sp modelId="{81D71080-5BD6-4C52-97B9-84D2CE895408}">
      <dsp:nvSpPr>
        <dsp:cNvPr id="0" name=""/>
        <dsp:cNvSpPr/>
      </dsp:nvSpPr>
      <dsp:spPr>
        <a:xfrm rot="5400000">
          <a:off x="5308791" y="-178389"/>
          <a:ext cx="1325790" cy="908782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GB" sz="4100" kern="1200" dirty="0"/>
            <a:t>Continue prehabilitation programme principles</a:t>
          </a:r>
        </a:p>
      </dsp:txBody>
      <dsp:txXfrm rot="-5400000">
        <a:off x="1427774" y="3767348"/>
        <a:ext cx="9023105" cy="1196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97D12-4CFB-4ED5-A8EF-4B438544E9BD}">
      <dsp:nvSpPr>
        <dsp:cNvPr id="0" name=""/>
        <dsp:cNvSpPr/>
      </dsp:nvSpPr>
      <dsp:spPr>
        <a:xfrm>
          <a:off x="478800"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44F83-0BA6-45FC-B799-9E84B437E8AA}">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EFE429-A451-46E4-B7E9-2FB65493C367}">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tx1"/>
              </a:solidFill>
            </a:rPr>
            <a:t>As early as possible</a:t>
          </a:r>
          <a:endParaRPr lang="en-US" sz="1300" b="1" kern="1200" dirty="0">
            <a:solidFill>
              <a:schemeClr val="tx1"/>
            </a:solidFill>
          </a:endParaRPr>
        </a:p>
      </dsp:txBody>
      <dsp:txXfrm>
        <a:off x="127800" y="2535669"/>
        <a:ext cx="1800000" cy="720000"/>
      </dsp:txXfrm>
    </dsp:sp>
    <dsp:sp modelId="{99A93C06-D038-4313-A021-EDFAA6F08D1B}">
      <dsp:nvSpPr>
        <dsp:cNvPr id="0" name=""/>
        <dsp:cNvSpPr/>
      </dsp:nvSpPr>
      <dsp:spPr>
        <a:xfrm>
          <a:off x="2593800"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47B3A-EA4C-403B-9FCB-F1329606382C}">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84A61-0262-4BAF-9747-2346A53C792E}">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tx1"/>
              </a:solidFill>
            </a:rPr>
            <a:t>In advance of treatment</a:t>
          </a:r>
          <a:endParaRPr lang="en-US" sz="1300" b="1" kern="1200" dirty="0">
            <a:solidFill>
              <a:schemeClr val="tx1"/>
            </a:solidFill>
          </a:endParaRPr>
        </a:p>
      </dsp:txBody>
      <dsp:txXfrm>
        <a:off x="2242800" y="2535669"/>
        <a:ext cx="1800000" cy="720000"/>
      </dsp:txXfrm>
    </dsp:sp>
    <dsp:sp modelId="{65CE2C8D-0D24-4B24-BFDC-E8330EEFC1B4}">
      <dsp:nvSpPr>
        <dsp:cNvPr id="0" name=""/>
        <dsp:cNvSpPr/>
      </dsp:nvSpPr>
      <dsp:spPr>
        <a:xfrm>
          <a:off x="4708800"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3FF21-E43B-4F43-BD69-59AFB6B3CE37}">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E9E6B7-C0D2-44B8-AD18-6A14280DC0B1}">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tx1"/>
              </a:solidFill>
            </a:rPr>
            <a:t>Use validated tools</a:t>
          </a:r>
          <a:endParaRPr lang="en-US" sz="1300" b="1" kern="1200" dirty="0">
            <a:solidFill>
              <a:schemeClr val="tx1"/>
            </a:solidFill>
          </a:endParaRPr>
        </a:p>
      </dsp:txBody>
      <dsp:txXfrm>
        <a:off x="4357800" y="2535669"/>
        <a:ext cx="1800000" cy="720000"/>
      </dsp:txXfrm>
    </dsp:sp>
    <dsp:sp modelId="{09440A93-69EA-4717-9C0D-CEBCC6B50074}">
      <dsp:nvSpPr>
        <dsp:cNvPr id="0" name=""/>
        <dsp:cNvSpPr/>
      </dsp:nvSpPr>
      <dsp:spPr>
        <a:xfrm>
          <a:off x="6823800"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C0224-08F9-4128-BEE2-A8A20E0A0E90}">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09125E-B600-4835-AC79-910EA048447A}">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tx1"/>
              </a:solidFill>
            </a:rPr>
            <a:t>Screening should be aligned to Holistic Needs Assessments</a:t>
          </a:r>
          <a:endParaRPr lang="en-US" sz="1300" b="1" kern="1200" dirty="0">
            <a:solidFill>
              <a:schemeClr val="tx1"/>
            </a:solidFill>
          </a:endParaRPr>
        </a:p>
      </dsp:txBody>
      <dsp:txXfrm>
        <a:off x="6472800" y="2535669"/>
        <a:ext cx="1800000" cy="720000"/>
      </dsp:txXfrm>
    </dsp:sp>
    <dsp:sp modelId="{17F48A46-B382-49B7-A45B-9EED9904F1CA}">
      <dsp:nvSpPr>
        <dsp:cNvPr id="0" name=""/>
        <dsp:cNvSpPr/>
      </dsp:nvSpPr>
      <dsp:spPr>
        <a:xfrm>
          <a:off x="8938800"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E1DB3-3A81-4B90-BF60-2A33589DAE92}">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769A11-90A1-45A0-B695-87FD33F85FF6}">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tx1"/>
              </a:solidFill>
            </a:rPr>
            <a:t>Include psychological risk factors, physical fitness and nutrition</a:t>
          </a:r>
          <a:endParaRPr lang="en-US" sz="1300" b="1" kern="1200" dirty="0">
            <a:solidFill>
              <a:schemeClr val="tx1"/>
            </a:solidFill>
          </a:endParaRPr>
        </a:p>
      </dsp:txBody>
      <dsp:txXfrm>
        <a:off x="8587800" y="2535669"/>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E4196-CDBA-4074-8C56-0FB7CB83945D}">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3AA91-0344-43EC-8453-D2C295F6AD58}">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dirty="0"/>
            <a:t>Physical fitness</a:t>
          </a:r>
        </a:p>
      </dsp:txBody>
      <dsp:txXfrm>
        <a:off x="417971" y="2644140"/>
        <a:ext cx="2889450" cy="720000"/>
      </dsp:txXfrm>
    </dsp:sp>
    <dsp:sp modelId="{7F5ADEC2-9555-47A5-9577-7458812EB316}">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A631A-E8AB-4F0E-B479-FFE2185542BF}">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dirty="0"/>
            <a:t>Nutrition</a:t>
          </a:r>
        </a:p>
      </dsp:txBody>
      <dsp:txXfrm>
        <a:off x="3813075" y="2644140"/>
        <a:ext cx="2889450" cy="720000"/>
      </dsp:txXfrm>
    </dsp:sp>
    <dsp:sp modelId="{86487589-705F-4F8F-B753-11F3F846F795}">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35A8E-B42E-4803-9425-B900FD237783}">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dirty="0"/>
            <a:t>Psychological support and emotional wellbeing</a:t>
          </a:r>
        </a:p>
      </dsp:txBody>
      <dsp:txXfrm>
        <a:off x="7208178" y="2644140"/>
        <a:ext cx="28894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C3248-E7F1-4591-9783-BC9BD81270CA}">
      <dsp:nvSpPr>
        <dsp:cNvPr id="0" name=""/>
        <dsp:cNvSpPr/>
      </dsp:nvSpPr>
      <dsp:spPr>
        <a:xfrm rot="5400000">
          <a:off x="6589693" y="-2674782"/>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6 minute walk test</a:t>
          </a:r>
        </a:p>
        <a:p>
          <a:pPr marL="228600" lvl="1" indent="-228600" algn="l" defTabSz="889000">
            <a:lnSpc>
              <a:spcPct val="90000"/>
            </a:lnSpc>
            <a:spcBef>
              <a:spcPct val="0"/>
            </a:spcBef>
            <a:spcAft>
              <a:spcPct val="15000"/>
            </a:spcAft>
            <a:buChar char="•"/>
          </a:pPr>
          <a:r>
            <a:rPr lang="en-GB" sz="2000" kern="1200" dirty="0"/>
            <a:t>Timed up and go test</a:t>
          </a:r>
        </a:p>
        <a:p>
          <a:pPr marL="228600" lvl="1" indent="-228600" algn="l" defTabSz="889000">
            <a:lnSpc>
              <a:spcPct val="90000"/>
            </a:lnSpc>
            <a:spcBef>
              <a:spcPct val="0"/>
            </a:spcBef>
            <a:spcAft>
              <a:spcPct val="15000"/>
            </a:spcAft>
            <a:buChar char="•"/>
          </a:pPr>
          <a:r>
            <a:rPr lang="en-GB" sz="2000" kern="1200" dirty="0"/>
            <a:t>30 second chair to stand test</a:t>
          </a:r>
        </a:p>
      </dsp:txBody>
      <dsp:txXfrm rot="-5400000">
        <a:off x="3785616" y="184058"/>
        <a:ext cx="6675221" cy="1012303"/>
      </dsp:txXfrm>
    </dsp:sp>
    <dsp:sp modelId="{99A954C1-2F4E-4ED8-AA5D-9EA1ACEC8F23}">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Brief Functional capacity measures </a:t>
          </a:r>
        </a:p>
      </dsp:txBody>
      <dsp:txXfrm>
        <a:off x="68454" y="70578"/>
        <a:ext cx="3648708" cy="1265378"/>
      </dsp:txXfrm>
    </dsp:sp>
    <dsp:sp modelId="{D42693C3-4043-4045-9898-D551E79F890E}">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Step Test</a:t>
          </a:r>
        </a:p>
        <a:p>
          <a:pPr marL="228600" lvl="1" indent="-228600" algn="l" defTabSz="889000">
            <a:lnSpc>
              <a:spcPct val="90000"/>
            </a:lnSpc>
            <a:spcBef>
              <a:spcPct val="0"/>
            </a:spcBef>
            <a:spcAft>
              <a:spcPct val="15000"/>
            </a:spcAft>
            <a:buChar char="•"/>
          </a:pPr>
          <a:r>
            <a:rPr lang="en-GB" sz="2000" kern="1200" dirty="0"/>
            <a:t>Cooper Test</a:t>
          </a:r>
        </a:p>
      </dsp:txBody>
      <dsp:txXfrm rot="-5400000">
        <a:off x="3785616" y="1669517"/>
        <a:ext cx="6675221" cy="1012303"/>
      </dsp:txXfrm>
    </dsp:sp>
    <dsp:sp modelId="{0E0399CF-CEF8-4AF2-80C3-A62E66AF439A}">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Fitter individuals</a:t>
          </a:r>
        </a:p>
      </dsp:txBody>
      <dsp:txXfrm>
        <a:off x="68454" y="1542979"/>
        <a:ext cx="3648708" cy="1265378"/>
      </dsp:txXfrm>
    </dsp:sp>
    <dsp:sp modelId="{DA241875-050D-4A43-9FCE-B524BB74120B}">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CPET = Gold standard</a:t>
          </a:r>
        </a:p>
      </dsp:txBody>
      <dsp:txXfrm rot="-5400000">
        <a:off x="3785616" y="3141918"/>
        <a:ext cx="6675221" cy="1012303"/>
      </dsp:txXfrm>
    </dsp:sp>
    <dsp:sp modelId="{DDAE5A3A-12A9-451E-AB16-6B3CDB2A2A01}">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dirty="0"/>
            <a:t>Cardiorespiratory fitness assessment</a:t>
          </a:r>
        </a:p>
      </dsp:txBody>
      <dsp:txXfrm>
        <a:off x="68454" y="3015380"/>
        <a:ext cx="3648708" cy="1265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904-7285-4647-82F3-F62F6B157693}">
      <dsp:nvSpPr>
        <dsp:cNvPr id="0" name=""/>
        <dsp:cNvSpPr/>
      </dsp:nvSpPr>
      <dsp:spPr>
        <a:xfrm>
          <a:off x="174190" y="743"/>
          <a:ext cx="2364469" cy="14186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Emotional function as measured by EORTC-QLQ-C30 </a:t>
          </a:r>
          <a:endParaRPr lang="en-US" sz="1400" b="1" kern="1200" dirty="0">
            <a:solidFill>
              <a:schemeClr val="tx1"/>
            </a:solidFill>
          </a:endParaRPr>
        </a:p>
      </dsp:txBody>
      <dsp:txXfrm>
        <a:off x="174190" y="743"/>
        <a:ext cx="2364469" cy="1418681"/>
      </dsp:txXfrm>
    </dsp:sp>
    <dsp:sp modelId="{FA96A9C9-C831-42A7-85DD-103C5D2156AC}">
      <dsp:nvSpPr>
        <dsp:cNvPr id="0" name=""/>
        <dsp:cNvSpPr/>
      </dsp:nvSpPr>
      <dsp:spPr>
        <a:xfrm>
          <a:off x="2775106" y="743"/>
          <a:ext cx="2364469" cy="1418681"/>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Health related quality of life (EQ-5D-5L) </a:t>
          </a:r>
          <a:endParaRPr lang="en-US" sz="1400" b="1" kern="1200" dirty="0">
            <a:solidFill>
              <a:schemeClr val="tx1"/>
            </a:solidFill>
          </a:endParaRPr>
        </a:p>
      </dsp:txBody>
      <dsp:txXfrm>
        <a:off x="2775106" y="743"/>
        <a:ext cx="2364469" cy="1418681"/>
      </dsp:txXfrm>
    </dsp:sp>
    <dsp:sp modelId="{0D56CC11-7CCE-4B6A-8CDE-F5157A9069A9}">
      <dsp:nvSpPr>
        <dsp:cNvPr id="0" name=""/>
        <dsp:cNvSpPr/>
      </dsp:nvSpPr>
      <dsp:spPr>
        <a:xfrm>
          <a:off x="5376023" y="743"/>
          <a:ext cx="2364469" cy="1418681"/>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Health economics analysis (EQ-5D-5L)  </a:t>
          </a:r>
          <a:endParaRPr lang="en-US" sz="1400" b="1" kern="1200" dirty="0">
            <a:solidFill>
              <a:schemeClr val="tx1"/>
            </a:solidFill>
          </a:endParaRPr>
        </a:p>
      </dsp:txBody>
      <dsp:txXfrm>
        <a:off x="5376023" y="743"/>
        <a:ext cx="2364469" cy="1418681"/>
      </dsp:txXfrm>
    </dsp:sp>
    <dsp:sp modelId="{EE4C0412-70B8-43BF-A59B-CCFD83A39489}">
      <dsp:nvSpPr>
        <dsp:cNvPr id="0" name=""/>
        <dsp:cNvSpPr/>
      </dsp:nvSpPr>
      <dsp:spPr>
        <a:xfrm>
          <a:off x="7976940" y="743"/>
          <a:ext cx="2364469" cy="1418681"/>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Patient Activation – Patient Activation Measure  (PAM) </a:t>
          </a:r>
          <a:endParaRPr lang="en-US" sz="1400" b="1" kern="1200" dirty="0">
            <a:solidFill>
              <a:schemeClr val="tx1"/>
            </a:solidFill>
          </a:endParaRPr>
        </a:p>
      </dsp:txBody>
      <dsp:txXfrm>
        <a:off x="7976940" y="743"/>
        <a:ext cx="2364469" cy="1418681"/>
      </dsp:txXfrm>
    </dsp:sp>
    <dsp:sp modelId="{BB74B5DC-9E0E-4BFF-92D1-78D36CC48929}">
      <dsp:nvSpPr>
        <dsp:cNvPr id="0" name=""/>
        <dsp:cNvSpPr/>
      </dsp:nvSpPr>
      <dsp:spPr>
        <a:xfrm>
          <a:off x="174190" y="1655872"/>
          <a:ext cx="2364469" cy="1418681"/>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S</a:t>
          </a:r>
          <a:r>
            <a:rPr lang="en-GB" sz="1400" b="1" i="0" kern="1200" baseline="0" dirty="0">
              <a:solidFill>
                <a:schemeClr val="tx1"/>
              </a:solidFill>
            </a:rPr>
            <a:t>elf-reported physical activity (Godin Leisure Time Exercise Questionnaire)  </a:t>
          </a:r>
          <a:endParaRPr lang="en-US" sz="1400" b="1" kern="1200" dirty="0">
            <a:solidFill>
              <a:schemeClr val="tx1"/>
            </a:solidFill>
          </a:endParaRPr>
        </a:p>
      </dsp:txBody>
      <dsp:txXfrm>
        <a:off x="174190" y="1655872"/>
        <a:ext cx="2364469" cy="1418681"/>
      </dsp:txXfrm>
    </dsp:sp>
    <dsp:sp modelId="{18E61EC8-6290-431D-B77D-04FDA61F58C6}">
      <dsp:nvSpPr>
        <dsp:cNvPr id="0" name=""/>
        <dsp:cNvSpPr/>
      </dsp:nvSpPr>
      <dsp:spPr>
        <a:xfrm>
          <a:off x="2775106" y="1655872"/>
          <a:ext cx="2364469" cy="141868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Nutrition Assessment (Patient Generated –Subjective Global Assessment)  </a:t>
          </a:r>
          <a:endParaRPr lang="en-US" sz="1400" b="1" kern="1200" dirty="0">
            <a:solidFill>
              <a:schemeClr val="tx1"/>
            </a:solidFill>
          </a:endParaRPr>
        </a:p>
      </dsp:txBody>
      <dsp:txXfrm>
        <a:off x="2775106" y="1655872"/>
        <a:ext cx="2364469" cy="1418681"/>
      </dsp:txXfrm>
    </dsp:sp>
    <dsp:sp modelId="{7F2DCB06-33E0-45A9-8484-C67AD1965B82}">
      <dsp:nvSpPr>
        <dsp:cNvPr id="0" name=""/>
        <dsp:cNvSpPr/>
      </dsp:nvSpPr>
      <dsp:spPr>
        <a:xfrm>
          <a:off x="5376023" y="1655872"/>
          <a:ext cx="2364469" cy="1418681"/>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Self-efficacy for self-management of chronic disease  </a:t>
          </a:r>
          <a:endParaRPr lang="en-US" sz="1400" b="1" kern="1200" dirty="0">
            <a:solidFill>
              <a:schemeClr val="tx1"/>
            </a:solidFill>
          </a:endParaRPr>
        </a:p>
      </dsp:txBody>
      <dsp:txXfrm>
        <a:off x="5376023" y="1655872"/>
        <a:ext cx="2364469" cy="1418681"/>
      </dsp:txXfrm>
    </dsp:sp>
    <dsp:sp modelId="{E7CD7485-5D72-4C65-9F33-07CE4F365EBC}">
      <dsp:nvSpPr>
        <dsp:cNvPr id="0" name=""/>
        <dsp:cNvSpPr/>
      </dsp:nvSpPr>
      <dsp:spPr>
        <a:xfrm>
          <a:off x="7976940" y="1655872"/>
          <a:ext cx="2364469" cy="1418681"/>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Distress as measured by the Emotion thermometers </a:t>
          </a:r>
          <a:endParaRPr lang="en-US" sz="1400" b="1" kern="1200" dirty="0">
            <a:solidFill>
              <a:schemeClr val="tx1"/>
            </a:solidFill>
          </a:endParaRPr>
        </a:p>
      </dsp:txBody>
      <dsp:txXfrm>
        <a:off x="7976940" y="1655872"/>
        <a:ext cx="2364469" cy="1418681"/>
      </dsp:txXfrm>
    </dsp:sp>
    <dsp:sp modelId="{3F1C92FE-E791-41C2-892A-2D2DC1D3DF05}">
      <dsp:nvSpPr>
        <dsp:cNvPr id="0" name=""/>
        <dsp:cNvSpPr/>
      </dsp:nvSpPr>
      <dsp:spPr>
        <a:xfrm>
          <a:off x="1403749" y="3523335"/>
          <a:ext cx="2364469" cy="1418681"/>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Duke’s Activity Status Index (DASI) </a:t>
          </a:r>
          <a:endParaRPr lang="en-US" sz="1400" b="1" kern="1200" dirty="0">
            <a:solidFill>
              <a:schemeClr val="tx1"/>
            </a:solidFill>
          </a:endParaRPr>
        </a:p>
      </dsp:txBody>
      <dsp:txXfrm>
        <a:off x="1403749" y="3523335"/>
        <a:ext cx="2364469" cy="1418681"/>
      </dsp:txXfrm>
    </dsp:sp>
    <dsp:sp modelId="{98CCEDB5-488A-47D3-A3BA-6DBE14277CC9}">
      <dsp:nvSpPr>
        <dsp:cNvPr id="0" name=""/>
        <dsp:cNvSpPr/>
      </dsp:nvSpPr>
      <dsp:spPr>
        <a:xfrm>
          <a:off x="4004666" y="3523335"/>
          <a:ext cx="2364469" cy="1418681"/>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Holistic needs assessment</a:t>
          </a:r>
        </a:p>
      </dsp:txBody>
      <dsp:txXfrm>
        <a:off x="4004666" y="3523335"/>
        <a:ext cx="2364469" cy="1418681"/>
      </dsp:txXfrm>
    </dsp:sp>
    <dsp:sp modelId="{411EC81A-B558-4BEE-A388-5E41D3126ADE}">
      <dsp:nvSpPr>
        <dsp:cNvPr id="0" name=""/>
        <dsp:cNvSpPr/>
      </dsp:nvSpPr>
      <dsp:spPr>
        <a:xfrm>
          <a:off x="6605583" y="3311001"/>
          <a:ext cx="2506266" cy="184334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dirty="0">
              <a:solidFill>
                <a:schemeClr val="tx1"/>
              </a:solidFill>
            </a:rPr>
            <a:t>Process evaluation – semi-structured interviews with participants and professionals to explore acceptability, usefulness and barriers to delivery/engagement</a:t>
          </a:r>
          <a:endParaRPr lang="en-US" sz="1400" b="1" kern="1200" dirty="0">
            <a:solidFill>
              <a:schemeClr val="tx1"/>
            </a:solidFill>
          </a:endParaRPr>
        </a:p>
      </dsp:txBody>
      <dsp:txXfrm>
        <a:off x="6605583" y="3311001"/>
        <a:ext cx="2506266" cy="18433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92E7FA-75B4-47C2-8672-AB0C723F2C60}" type="datetimeFigureOut">
              <a:rPr lang="en-GB" smtClean="0"/>
              <a:t>26/06/2022</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9E44E7-F8C2-4141-8F90-CA2E5EC1B617}" type="slidenum">
              <a:rPr lang="en-GB" smtClean="0"/>
              <a:t>‹#›</a:t>
            </a:fld>
            <a:endParaRPr lang="en-GB" dirty="0"/>
          </a:p>
        </p:txBody>
      </p:sp>
    </p:spTree>
    <p:extLst>
      <p:ext uri="{BB962C8B-B14F-4D97-AF65-F5344CB8AC3E}">
        <p14:creationId xmlns:p14="http://schemas.microsoft.com/office/powerpoint/2010/main" val="302631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3</a:t>
            </a:fld>
            <a:endParaRPr lang="en-GB" dirty="0"/>
          </a:p>
        </p:txBody>
      </p:sp>
    </p:spTree>
    <p:extLst>
      <p:ext uri="{BB962C8B-B14F-4D97-AF65-F5344CB8AC3E}">
        <p14:creationId xmlns:p14="http://schemas.microsoft.com/office/powerpoint/2010/main" val="409027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28</a:t>
            </a:fld>
            <a:endParaRPr lang="en-GB" dirty="0"/>
          </a:p>
        </p:txBody>
      </p:sp>
    </p:spTree>
    <p:extLst>
      <p:ext uri="{BB962C8B-B14F-4D97-AF65-F5344CB8AC3E}">
        <p14:creationId xmlns:p14="http://schemas.microsoft.com/office/powerpoint/2010/main" val="59143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4</a:t>
            </a:fld>
            <a:endParaRPr lang="en-GB" dirty="0"/>
          </a:p>
        </p:txBody>
      </p:sp>
    </p:spTree>
    <p:extLst>
      <p:ext uri="{BB962C8B-B14F-4D97-AF65-F5344CB8AC3E}">
        <p14:creationId xmlns:p14="http://schemas.microsoft.com/office/powerpoint/2010/main" val="349667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6</a:t>
            </a:fld>
            <a:endParaRPr lang="en-GB" dirty="0"/>
          </a:p>
        </p:txBody>
      </p:sp>
    </p:spTree>
    <p:extLst>
      <p:ext uri="{BB962C8B-B14F-4D97-AF65-F5344CB8AC3E}">
        <p14:creationId xmlns:p14="http://schemas.microsoft.com/office/powerpoint/2010/main" val="40906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Prehabilitation enables people with cancer to prepare for treatment by promoting healthy behaviours in order to maximise resilience to treatment and improve long-term health.  Prehabilitation empowers people with cancer to enhance their own physical and mental health and well-being and thereby supports them to live life as fully as they can.</a:t>
            </a:r>
          </a:p>
          <a:p>
            <a:endParaRPr lang="en-GB" dirty="0"/>
          </a:p>
          <a:p>
            <a:r>
              <a:rPr lang="en-GB" dirty="0"/>
              <a:t>2. People are less vulnerable to the side effects of cancer treatment if they are as healthy as possible, physically and psychologically. People with cancer who have poor physical and/or mental health are known to have less treatment options available, to be more vulnerable to the adverse effects of cancer treatments, and to have poor long-term health prospects irrespective of cancer type and stage of disease.</a:t>
            </a:r>
          </a:p>
          <a:p>
            <a:endParaRPr lang="en-GB" dirty="0"/>
          </a:p>
          <a:p>
            <a:r>
              <a:rPr lang="en-GB" dirty="0"/>
              <a:t>3. Appropriately targeted interventions aimed at improving physical and/or mental health (exercise, nutrition and psychological interventions) along with behavioural change techniques are safe, accepted and welcomed by people with cancer and promote quality of life. A growing body of evidence suggests that they may also reduce side effects of treatment.  Prehabilitation may, in some cases, allow people with cancer to access treatments that were not previously available to them.</a:t>
            </a:r>
          </a:p>
          <a:p>
            <a:endParaRPr lang="en-GB" dirty="0"/>
          </a:p>
          <a:p>
            <a:r>
              <a:rPr lang="en-GB" dirty="0"/>
              <a:t>4. Prehabilitation sits within a broader context of health improvement for people with cancer, including smoking and alcohol cessation, medication review, and management of long-term conditions, that we have not considered within the scope of this guidance.</a:t>
            </a:r>
          </a:p>
          <a:p>
            <a:endParaRPr lang="en-GB" dirty="0"/>
          </a:p>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7</a:t>
            </a:fld>
            <a:endParaRPr lang="en-GB" dirty="0"/>
          </a:p>
        </p:txBody>
      </p:sp>
    </p:spTree>
    <p:extLst>
      <p:ext uri="{BB962C8B-B14F-4D97-AF65-F5344CB8AC3E}">
        <p14:creationId xmlns:p14="http://schemas.microsoft.com/office/powerpoint/2010/main" val="230715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Prehabilitation, as a component of rehabilitation, should underpin the whole cancer pathway and is an approach we seek for all people with cancer through co-developing a personalised prehabilitation care plan (PPCP) as part of their overall care plan. Prehabilitation can optimise cancer treatment by promoting health and well-being as part of a continuum of preventative, restorative, supportive and palliative rehabilitation interventions.  Prehabilitation, specifically including exercise, </a:t>
            </a:r>
            <a:r>
              <a:rPr lang="en-US" dirty="0"/>
              <a:t>nutrition and psychological support,</a:t>
            </a:r>
            <a:r>
              <a:rPr lang="en-GB" dirty="0"/>
              <a:t> should be integral to the care of all people with a cancer diagnosis. </a:t>
            </a:r>
          </a:p>
          <a:p>
            <a:endParaRPr lang="en-US" dirty="0"/>
          </a:p>
          <a:p>
            <a:r>
              <a:rPr lang="en-US" dirty="0"/>
              <a:t>6. All cancer treatments are led through cancer multidisciplinary teams (MDT). The cancer MDT should have representation from those delivering prehabilitation therefore providing oversight of the prehabilitation needs of the person to ensure prehabilitation is taking place.  </a:t>
            </a:r>
            <a:r>
              <a:rPr lang="en-GB" dirty="0"/>
              <a:t>Community hub MDTs also have an important role to play in supporting people with cancer with physical activity and exercise, nutrition and psychological support. This will be in collaboration with specialist, hospital based oncology teams.</a:t>
            </a:r>
          </a:p>
          <a:p>
            <a:endParaRPr lang="en-GB" dirty="0"/>
          </a:p>
          <a:p>
            <a:r>
              <a:rPr lang="en-GB" dirty="0"/>
              <a:t>7. Personalised prehabilitation care plans (PPCP), as part of a person’s care plan, should be a document that encompasses </a:t>
            </a:r>
            <a:r>
              <a:rPr lang="en-GB" b="1" dirty="0"/>
              <a:t>nutrition,</a:t>
            </a:r>
            <a:r>
              <a:rPr lang="en-GB" dirty="0"/>
              <a:t> </a:t>
            </a:r>
            <a:r>
              <a:rPr lang="en-GB" b="1" dirty="0"/>
              <a:t>physical and psychological screening for all</a:t>
            </a:r>
            <a:r>
              <a:rPr lang="en-GB" dirty="0"/>
              <a:t> people with cancer to identify need for more detailed assessment, </a:t>
            </a:r>
            <a:r>
              <a:rPr lang="en-GB" b="1" dirty="0"/>
              <a:t>individualised assessment according to need</a:t>
            </a:r>
            <a:r>
              <a:rPr lang="en-GB" dirty="0"/>
              <a:t>, and an </a:t>
            </a:r>
            <a:r>
              <a:rPr lang="en-GB" b="1" dirty="0"/>
              <a:t>individualised intervention prescription based on the screening and assessment</a:t>
            </a:r>
            <a:r>
              <a:rPr lang="en-GB" dirty="0"/>
              <a:t> </a:t>
            </a:r>
            <a:r>
              <a:rPr lang="en-GB" b="1" dirty="0"/>
              <a:t>process</a:t>
            </a:r>
            <a:r>
              <a:rPr lang="en-GB" dirty="0"/>
              <a:t> along with on-going support and evaluation to aid uptake and adherence. </a:t>
            </a:r>
          </a:p>
          <a:p>
            <a:endParaRPr lang="en-GB" dirty="0"/>
          </a:p>
          <a:p>
            <a:r>
              <a:rPr lang="en-GB" dirty="0"/>
              <a:t>8. Interventions targeted at improving physical and/or mental health </a:t>
            </a:r>
            <a:r>
              <a:rPr lang="en-GB" b="1" dirty="0"/>
              <a:t>should start as early as possible</a:t>
            </a:r>
            <a:r>
              <a:rPr lang="en-GB" dirty="0"/>
              <a:t> and in advance of any cancer treatment (not just the first cancer treatment).</a:t>
            </a:r>
          </a:p>
          <a:p>
            <a:endParaRPr lang="en-GB" dirty="0"/>
          </a:p>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8</a:t>
            </a:fld>
            <a:endParaRPr lang="en-GB" dirty="0"/>
          </a:p>
        </p:txBody>
      </p:sp>
    </p:spTree>
    <p:extLst>
      <p:ext uri="{BB962C8B-B14F-4D97-AF65-F5344CB8AC3E}">
        <p14:creationId xmlns:p14="http://schemas.microsoft.com/office/powerpoint/2010/main" val="330779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10</a:t>
            </a:fld>
            <a:endParaRPr lang="en-GB" dirty="0"/>
          </a:p>
        </p:txBody>
      </p:sp>
    </p:spTree>
    <p:extLst>
      <p:ext uri="{BB962C8B-B14F-4D97-AF65-F5344CB8AC3E}">
        <p14:creationId xmlns:p14="http://schemas.microsoft.com/office/powerpoint/2010/main" val="199172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dirty="0"/>
              <a:t>10. Individualised assessment, when indicated, should encompass comprehensive evaluation of needs identified during screening using validated clinical measurement techniques. Assessments should inform the individualised prescription of exercise, nutrition and psychological interventions.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87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GB" dirty="0"/>
              <a:t>16. Prehabilitation should be delivered by a multidisciplinary team working within a described framework (see below) using a combination of registered professionals (e.g. dietitians, occupational therapists, physiotherapists, psychologists) and unregistered professionals (e.g. rehabilitation/therapy support workers, healthcare assistants, fitness instructors) where there is scope to delegate some responsibilities (as well as care givers, family, wider support networks) according to agreed and documented local arrangements.</a:t>
            </a:r>
          </a:p>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24</a:t>
            </a:fld>
            <a:endParaRPr lang="en-GB" dirty="0"/>
          </a:p>
        </p:txBody>
      </p:sp>
    </p:spTree>
    <p:extLst>
      <p:ext uri="{BB962C8B-B14F-4D97-AF65-F5344CB8AC3E}">
        <p14:creationId xmlns:p14="http://schemas.microsoft.com/office/powerpoint/2010/main" val="333302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9E44E7-F8C2-4141-8F90-CA2E5EC1B617}" type="slidenum">
              <a:rPr lang="en-GB" smtClean="0"/>
              <a:t>25</a:t>
            </a:fld>
            <a:endParaRPr lang="en-GB" dirty="0"/>
          </a:p>
        </p:txBody>
      </p:sp>
    </p:spTree>
    <p:extLst>
      <p:ext uri="{BB962C8B-B14F-4D97-AF65-F5344CB8AC3E}">
        <p14:creationId xmlns:p14="http://schemas.microsoft.com/office/powerpoint/2010/main" val="279233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5C79-B5AF-4CC1-9B5D-C6283278E4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14AFB8-1C7A-4F19-85B6-2AECD0AE3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D9F2AB-D84B-400F-AD4E-96FE6AA83FF6}"/>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5" name="Footer Placeholder 4">
            <a:extLst>
              <a:ext uri="{FF2B5EF4-FFF2-40B4-BE49-F238E27FC236}">
                <a16:creationId xmlns:a16="http://schemas.microsoft.com/office/drawing/2014/main" id="{D2AF5BAF-C0F8-4470-A7E8-73BD84D167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46AE2DA-0013-4796-82BD-0F0383A879A6}"/>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69559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B210-9946-47C2-AF48-8DC0C3AC34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49D00F-71A9-4732-910E-46F64D512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24DD0-9E77-43E6-BE2B-D41EE8C29541}"/>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5" name="Footer Placeholder 4">
            <a:extLst>
              <a:ext uri="{FF2B5EF4-FFF2-40B4-BE49-F238E27FC236}">
                <a16:creationId xmlns:a16="http://schemas.microsoft.com/office/drawing/2014/main" id="{A704FB3B-3025-4652-AC73-AF0171E6A2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76B698-07D6-4969-9723-C58C53DAA05E}"/>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91386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926A4-0B56-4A36-850D-8347D7051A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4A0836-489A-4A0A-A8BC-789C061517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119B6-B3A6-4191-8E5B-65FF1A21656B}"/>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5" name="Footer Placeholder 4">
            <a:extLst>
              <a:ext uri="{FF2B5EF4-FFF2-40B4-BE49-F238E27FC236}">
                <a16:creationId xmlns:a16="http://schemas.microsoft.com/office/drawing/2014/main" id="{5CF74E37-E244-4626-973A-2465309641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08F6B4-DC41-4000-A632-D08C3AFFD69B}"/>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89094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70F9-343F-4532-896A-C16CDE4207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9AAECF-56C8-4680-9F91-FBC53ACB5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E1480F-33FC-4FBA-8273-518A3D136F1E}"/>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5" name="Footer Placeholder 4">
            <a:extLst>
              <a:ext uri="{FF2B5EF4-FFF2-40B4-BE49-F238E27FC236}">
                <a16:creationId xmlns:a16="http://schemas.microsoft.com/office/drawing/2014/main" id="{7439959E-E1BE-4ED0-BA9B-6818C444AC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3C2481-03A2-41DF-BD76-940757533197}"/>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190361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F0FD-7323-481E-81F9-97A82D8A8F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4BA1A2-FC10-424A-A2F5-DA17898F53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BDE07C-CA55-48B6-9A37-A3EE6386F5ED}"/>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5" name="Footer Placeholder 4">
            <a:extLst>
              <a:ext uri="{FF2B5EF4-FFF2-40B4-BE49-F238E27FC236}">
                <a16:creationId xmlns:a16="http://schemas.microsoft.com/office/drawing/2014/main" id="{82117A7F-38ED-46B9-B09E-E914E117BE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876873C-9F06-4E6B-967E-4FAD1603E148}"/>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19756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31FD-8145-4D01-8C1B-E252106D5F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2C58FF-685E-4110-BB69-050E75B0A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267C3C-872A-46D8-A7CF-DC805C9FBD5D}"/>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5" name="Footer Placeholder 4">
            <a:extLst>
              <a:ext uri="{FF2B5EF4-FFF2-40B4-BE49-F238E27FC236}">
                <a16:creationId xmlns:a16="http://schemas.microsoft.com/office/drawing/2014/main" id="{2B290C59-77D7-42A3-BDBD-EF92241D3B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8F8253-7ADE-46E0-A972-66D630B428A2}"/>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175251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42D-6D12-4055-9CB7-B4D505C5A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01A84-CB57-46C4-8ECD-720DCF77D7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FCA293-430E-4EF5-B721-9EEF5EC4D2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E31936-B161-4232-A8C2-FFA82C4194ED}"/>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6" name="Footer Placeholder 5">
            <a:extLst>
              <a:ext uri="{FF2B5EF4-FFF2-40B4-BE49-F238E27FC236}">
                <a16:creationId xmlns:a16="http://schemas.microsoft.com/office/drawing/2014/main" id="{412BAC4C-3ECD-4352-8820-7133415D5B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41B81D-E485-4E58-95EC-FDE857875CF0}"/>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47263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2E38-57A5-4687-B110-B29274F807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DE7A19-55EE-4FE2-91FA-2C7F891DE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7A1694-0A95-4B58-A950-D46E03F82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6E805C-153A-436A-A94E-89994B563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FDF1C9-9B4B-4069-AD4F-52F43C17EE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14BB8A-0C5F-4D5E-AEE0-A25539E4C13F}"/>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8" name="Footer Placeholder 7">
            <a:extLst>
              <a:ext uri="{FF2B5EF4-FFF2-40B4-BE49-F238E27FC236}">
                <a16:creationId xmlns:a16="http://schemas.microsoft.com/office/drawing/2014/main" id="{60356F82-0E36-4518-89D3-F6D5B47EDE1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1E1164A-7D09-42A5-853F-BC2943F9BCE9}"/>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337186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9E35-E993-41C2-8F8B-3FB6730BC5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AE03E5-EC2B-4176-8319-0EDFEC75E2C8}"/>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4" name="Footer Placeholder 3">
            <a:extLst>
              <a:ext uri="{FF2B5EF4-FFF2-40B4-BE49-F238E27FC236}">
                <a16:creationId xmlns:a16="http://schemas.microsoft.com/office/drawing/2014/main" id="{0EE34B9D-5482-4273-812B-5BF29A528F4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7DE7D37-036A-41EC-B50B-16734A27EFE4}"/>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10813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FB4EC-0F64-4291-A5F0-9EB19D9F6FB4}"/>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3" name="Footer Placeholder 2">
            <a:extLst>
              <a:ext uri="{FF2B5EF4-FFF2-40B4-BE49-F238E27FC236}">
                <a16:creationId xmlns:a16="http://schemas.microsoft.com/office/drawing/2014/main" id="{1B9DC8AD-B05A-4D7C-B6C6-47AEB3B43E8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7AA8970-C9FF-484F-A652-EE715A9678B7}"/>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047974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C5EB-5F11-4EE0-A5CB-9518E62F3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9117E4-0E4B-4D8A-A148-CC2C16457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943350-4956-4031-94F9-7364F7173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9C6A08-0790-4149-8DE5-BDA190ECE39B}"/>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6" name="Footer Placeholder 5">
            <a:extLst>
              <a:ext uri="{FF2B5EF4-FFF2-40B4-BE49-F238E27FC236}">
                <a16:creationId xmlns:a16="http://schemas.microsoft.com/office/drawing/2014/main" id="{19CB8468-FB1C-4F1E-B042-9F915318418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F84311-E5C4-4A08-9591-8D4139AB808B}"/>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42834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386B-185B-4806-B880-0D0A8A49E6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1184A7-5A54-4B1A-90F5-7BF9FACFA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1A3A4-EA74-42D7-8D63-2B38D8ABDF00}"/>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5" name="Footer Placeholder 4">
            <a:extLst>
              <a:ext uri="{FF2B5EF4-FFF2-40B4-BE49-F238E27FC236}">
                <a16:creationId xmlns:a16="http://schemas.microsoft.com/office/drawing/2014/main" id="{2E652F47-B36F-4196-A00B-715E2CA2043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B805138-1C29-4153-A4E1-A15CDE931285}"/>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894528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9658-7DAD-4366-8114-A6CB62891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FE9AE2-6E06-4B19-859F-1AFB31F7B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C3C9B9-2965-4AD4-BA43-553E24D19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2E1FF-82CD-4BD0-B4AA-9C1DF277F2A0}"/>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6" name="Footer Placeholder 5">
            <a:extLst>
              <a:ext uri="{FF2B5EF4-FFF2-40B4-BE49-F238E27FC236}">
                <a16:creationId xmlns:a16="http://schemas.microsoft.com/office/drawing/2014/main" id="{4CC75B59-7BB8-4B1E-B825-C046E5BEBA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E9D228A-FCF9-4DA1-82D1-167FC954FF57}"/>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348835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CF95-E7D0-463D-982E-A1560E1508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0F3A26-363A-4EAA-8F5A-FE0121A5F3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56AC53-CA48-44CD-900E-8B0CD9C74C08}"/>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5" name="Footer Placeholder 4">
            <a:extLst>
              <a:ext uri="{FF2B5EF4-FFF2-40B4-BE49-F238E27FC236}">
                <a16:creationId xmlns:a16="http://schemas.microsoft.com/office/drawing/2014/main" id="{03C1DE41-80DD-4026-957C-63DCDA1D35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DC25AC-7742-4FAF-8FF6-540D6A37070B}"/>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314710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4ACF6-3201-49FE-BBBD-11E9E871C8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753A2A-6C0E-4948-A75E-7C0D827A83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42942-604E-4F7C-A64B-99C95F819404}"/>
              </a:ext>
            </a:extLst>
          </p:cNvPr>
          <p:cNvSpPr>
            <a:spLocks noGrp="1"/>
          </p:cNvSpPr>
          <p:nvPr>
            <p:ph type="dt" sz="half" idx="10"/>
          </p:nvPr>
        </p:nvSpPr>
        <p:spPr/>
        <p:txBody>
          <a:bodyPr/>
          <a:lstStyle/>
          <a:p>
            <a:fld id="{C67422A4-4CFA-4072-B9FE-E14F533A64EC}" type="datetimeFigureOut">
              <a:rPr lang="en-GB" smtClean="0"/>
              <a:t>26/06/2022</a:t>
            </a:fld>
            <a:endParaRPr lang="en-GB" dirty="0"/>
          </a:p>
        </p:txBody>
      </p:sp>
      <p:sp>
        <p:nvSpPr>
          <p:cNvPr id="5" name="Footer Placeholder 4">
            <a:extLst>
              <a:ext uri="{FF2B5EF4-FFF2-40B4-BE49-F238E27FC236}">
                <a16:creationId xmlns:a16="http://schemas.microsoft.com/office/drawing/2014/main" id="{E62C4DDD-87B3-46B3-8030-819D8A6FC2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75B8E5-D707-43DE-8DE7-611BFD7CDB7C}"/>
              </a:ext>
            </a:extLst>
          </p:cNvPr>
          <p:cNvSpPr>
            <a:spLocks noGrp="1"/>
          </p:cNvSpPr>
          <p:nvPr>
            <p:ph type="sldNum" sz="quarter" idx="12"/>
          </p:nvPr>
        </p:nvSpPr>
        <p:spPr/>
        <p:txBody>
          <a:bodyPr/>
          <a:lstStyle/>
          <a:p>
            <a:fld id="{907DB09C-A46F-4EA0-B350-F4E35FD61BF5}" type="slidenum">
              <a:rPr lang="en-GB" smtClean="0"/>
              <a:t>‹#›</a:t>
            </a:fld>
            <a:endParaRPr lang="en-GB" dirty="0"/>
          </a:p>
        </p:txBody>
      </p:sp>
    </p:spTree>
    <p:extLst>
      <p:ext uri="{BB962C8B-B14F-4D97-AF65-F5344CB8AC3E}">
        <p14:creationId xmlns:p14="http://schemas.microsoft.com/office/powerpoint/2010/main" val="2874500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021469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807D0B-EE20-DF49-A7E5-5F9F413C36B4}"/>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5" name="Footer Placeholder 4">
            <a:extLst>
              <a:ext uri="{FF2B5EF4-FFF2-40B4-BE49-F238E27FC236}">
                <a16:creationId xmlns:a16="http://schemas.microsoft.com/office/drawing/2014/main" id="{B9E3C1F9-BA05-4B4C-A6FA-D033EA635A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BAF2E3-CC7D-3F47-B1C2-758408480F99}"/>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4028143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75FFBB-1227-9D4A-98BA-0C85A045CB04}"/>
              </a:ext>
            </a:extLst>
          </p:cNvPr>
          <p:cNvPicPr>
            <a:picLocks noChangeAspect="1"/>
          </p:cNvPicPr>
          <p:nvPr userDrawn="1"/>
        </p:nvPicPr>
        <p:blipFill rotWithShape="1">
          <a:blip r:embed="rId2"/>
          <a:srcRect t="6654"/>
          <a:stretch/>
        </p:blipFill>
        <p:spPr>
          <a:xfrm>
            <a:off x="0" y="-41565"/>
            <a:ext cx="12192000" cy="1659682"/>
          </a:xfrm>
          <a:prstGeom prst="rect">
            <a:avLst/>
          </a:prstGeom>
        </p:spPr>
      </p:pic>
      <p:sp>
        <p:nvSpPr>
          <p:cNvPr id="2" name="Title 1">
            <a:extLst>
              <a:ext uri="{FF2B5EF4-FFF2-40B4-BE49-F238E27FC236}">
                <a16:creationId xmlns:a16="http://schemas.microsoft.com/office/drawing/2014/main" id="{D091AD8E-110C-4444-848F-C909F288EDAA}"/>
              </a:ext>
            </a:extLst>
          </p:cNvPr>
          <p:cNvSpPr>
            <a:spLocks noGrp="1"/>
          </p:cNvSpPr>
          <p:nvPr>
            <p:ph type="title"/>
          </p:nvPr>
        </p:nvSpPr>
        <p:spPr>
          <a:xfrm>
            <a:off x="838200" y="168176"/>
            <a:ext cx="10515600" cy="1325563"/>
          </a:xfrm>
        </p:spPr>
        <p:txBody>
          <a:bodyPr>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38200" y="1825625"/>
            <a:ext cx="7772400" cy="4351338"/>
          </a:xfrm>
        </p:spPr>
        <p:txBody>
          <a:bodyPr/>
          <a:lstStyle>
            <a:lvl1pPr>
              <a:lnSpc>
                <a:spcPct val="110000"/>
              </a:lnSpc>
              <a:spcBef>
                <a:spcPts val="1000"/>
              </a:spcBef>
              <a:defRPr sz="2400"/>
            </a:lvl1pPr>
            <a:lvl2pPr marL="800100" indent="-342900">
              <a:lnSpc>
                <a:spcPct val="110000"/>
              </a:lnSpc>
              <a:buFont typeface="Arial" panose="020B0604020202020204" pitchFamily="34" charset="0"/>
              <a:buChar char="­"/>
              <a:defRPr/>
            </a:lvl2pPr>
            <a:lvl3pPr>
              <a:lnSpc>
                <a:spcPct val="120000"/>
              </a:lnSpc>
              <a:defRPr sz="2400"/>
            </a:lvl3pPr>
            <a:lvl4pPr>
              <a:lnSpc>
                <a:spcPct val="120000"/>
              </a:lnSpc>
              <a:defRPr sz="2000"/>
            </a:lvl4pPr>
            <a:lvl5pPr>
              <a:lnSpc>
                <a:spcPct val="12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59D722-E939-5342-A428-84D8C1C5C463}"/>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5" name="Footer Placeholder 4">
            <a:extLst>
              <a:ext uri="{FF2B5EF4-FFF2-40B4-BE49-F238E27FC236}">
                <a16:creationId xmlns:a16="http://schemas.microsoft.com/office/drawing/2014/main" id="{6A494783-D0D0-794F-B47F-D963B422AB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13F708-24F2-1A46-801C-71240FBAA503}"/>
              </a:ext>
            </a:extLst>
          </p:cNvPr>
          <p:cNvSpPr>
            <a:spLocks noGrp="1"/>
          </p:cNvSpPr>
          <p:nvPr>
            <p:ph type="sldNum" sz="quarter" idx="12"/>
          </p:nvPr>
        </p:nvSpPr>
        <p:spPr/>
        <p:txBody>
          <a:bodyPr/>
          <a:lstStyle/>
          <a:p>
            <a:fld id="{13E720D1-33D3-BB45-AA0D-AFB41DB6A7F2}" type="slidenum">
              <a:rPr lang="en-US" smtClean="0"/>
              <a:t>‹#›</a:t>
            </a:fld>
            <a:endParaRPr lang="en-US" dirty="0"/>
          </a:p>
        </p:txBody>
      </p:sp>
      <p:pic>
        <p:nvPicPr>
          <p:cNvPr id="9" name="Picture 8">
            <a:extLst>
              <a:ext uri="{FF2B5EF4-FFF2-40B4-BE49-F238E27FC236}">
                <a16:creationId xmlns:a16="http://schemas.microsoft.com/office/drawing/2014/main" id="{F9215C08-0155-EF47-AD70-1C55C1DB5877}"/>
              </a:ext>
            </a:extLst>
          </p:cNvPr>
          <p:cNvPicPr>
            <a:picLocks noChangeAspect="1"/>
          </p:cNvPicPr>
          <p:nvPr userDrawn="1"/>
        </p:nvPicPr>
        <p:blipFill>
          <a:blip r:embed="rId3"/>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2981049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D25-6C8B-4A40-BA69-8B4D762129A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971BABE-F748-394F-B4F5-9934D474944A}"/>
              </a:ext>
            </a:extLst>
          </p:cNvPr>
          <p:cNvSpPr>
            <a:spLocks noGrp="1"/>
          </p:cNvSpPr>
          <p:nvPr>
            <p:ph type="body" idx="1"/>
          </p:nvPr>
        </p:nvSpPr>
        <p:spPr>
          <a:xfrm>
            <a:off x="831850" y="4589463"/>
            <a:ext cx="10515600" cy="1500187"/>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55C41BD7-44AD-7845-A222-C74E2709F602}"/>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5" name="Footer Placeholder 4">
            <a:extLst>
              <a:ext uri="{FF2B5EF4-FFF2-40B4-BE49-F238E27FC236}">
                <a16:creationId xmlns:a16="http://schemas.microsoft.com/office/drawing/2014/main" id="{72D28B6E-DACE-4B41-BFC9-C88491CEE8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72D1730-FB34-EB42-9FA7-48A5F08D2643}"/>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3549958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02E1180-BE50-8045-B5CD-5927C8360E9D}"/>
              </a:ext>
            </a:extLst>
          </p:cNvPr>
          <p:cNvSpPr>
            <a:spLocks noGrp="1"/>
          </p:cNvSpPr>
          <p:nvPr>
            <p:ph type="pic" idx="13"/>
          </p:nvPr>
        </p:nvSpPr>
        <p:spPr>
          <a:xfrm>
            <a:off x="-12700" y="0"/>
            <a:ext cx="12204700" cy="484909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Date Placeholder 3">
            <a:extLst>
              <a:ext uri="{FF2B5EF4-FFF2-40B4-BE49-F238E27FC236}">
                <a16:creationId xmlns:a16="http://schemas.microsoft.com/office/drawing/2014/main" id="{55C41BD7-44AD-7845-A222-C74E2709F602}"/>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5" name="Footer Placeholder 4">
            <a:extLst>
              <a:ext uri="{FF2B5EF4-FFF2-40B4-BE49-F238E27FC236}">
                <a16:creationId xmlns:a16="http://schemas.microsoft.com/office/drawing/2014/main" id="{72D28B6E-DACE-4B41-BFC9-C88491CEE8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72D1730-FB34-EB42-9FA7-48A5F08D2643}"/>
              </a:ext>
            </a:extLst>
          </p:cNvPr>
          <p:cNvSpPr>
            <a:spLocks noGrp="1"/>
          </p:cNvSpPr>
          <p:nvPr>
            <p:ph type="sldNum" sz="quarter" idx="12"/>
          </p:nvPr>
        </p:nvSpPr>
        <p:spPr/>
        <p:txBody>
          <a:bodyPr/>
          <a:lstStyle/>
          <a:p>
            <a:fld id="{13E720D1-33D3-BB45-AA0D-AFB41DB6A7F2}" type="slidenum">
              <a:rPr lang="en-US" smtClean="0"/>
              <a:t>‹#›</a:t>
            </a:fld>
            <a:endParaRPr lang="en-US" dirty="0"/>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0" y="4563464"/>
            <a:ext cx="121920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a:xfrm>
            <a:off x="831850" y="4849090"/>
            <a:ext cx="10515600" cy="1171499"/>
          </a:xfrm>
        </p:spPr>
        <p:txBody>
          <a:bodyPr anchor="b">
            <a:normAutofit/>
          </a:bodyPr>
          <a:lstStyle>
            <a:lvl1pPr>
              <a:defRPr sz="6000"/>
            </a:lvl1pPr>
          </a:lstStyle>
          <a:p>
            <a:r>
              <a:rPr lang="en-GB" dirty="0"/>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31850" y="6031006"/>
            <a:ext cx="10515600" cy="485584"/>
          </a:xfrm>
        </p:spPr>
        <p:txBody>
          <a:bodyPr>
            <a:normAutofit fontScale="92500"/>
          </a:bodyPr>
          <a:lstStyle>
            <a:lvl1pPr marL="0" indent="0">
              <a:buNone/>
              <a:defRPr/>
            </a:lvl1pPr>
          </a:lstStyle>
          <a:p>
            <a:r>
              <a:rPr lang="en-GB" dirty="0"/>
              <a:t>Subtitle if required</a:t>
            </a:r>
          </a:p>
        </p:txBody>
      </p:sp>
    </p:spTree>
    <p:extLst>
      <p:ext uri="{BB962C8B-B14F-4D97-AF65-F5344CB8AC3E}">
        <p14:creationId xmlns:p14="http://schemas.microsoft.com/office/powerpoint/2010/main" val="234403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38200" y="1825625"/>
            <a:ext cx="5181600" cy="4351338"/>
          </a:xfrm>
        </p:spPr>
        <p:txBody>
          <a:bodyPr/>
          <a:lstStyle>
            <a:lvl1pPr>
              <a:lnSpc>
                <a:spcPct val="110000"/>
              </a:lnSpc>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172200" y="1825625"/>
            <a:ext cx="5181600" cy="4351338"/>
          </a:xfrm>
        </p:spPr>
        <p:txBody>
          <a:bodyPr/>
          <a:lstStyle>
            <a:lvl1pPr>
              <a:lnSpc>
                <a:spcPct val="110000"/>
              </a:lnSpc>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88E2959-C72D-7640-AB28-C4B4BFDE4032}"/>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6" name="Footer Placeholder 5">
            <a:extLst>
              <a:ext uri="{FF2B5EF4-FFF2-40B4-BE49-F238E27FC236}">
                <a16:creationId xmlns:a16="http://schemas.microsoft.com/office/drawing/2014/main" id="{71C964C3-7E7A-604C-92F9-D9B953DFA11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EF930BC-A22F-034C-A1CE-B27B307DDE11}"/>
              </a:ext>
            </a:extLst>
          </p:cNvPr>
          <p:cNvSpPr>
            <a:spLocks noGrp="1"/>
          </p:cNvSpPr>
          <p:nvPr>
            <p:ph type="sldNum" sz="quarter" idx="12"/>
          </p:nvPr>
        </p:nvSpPr>
        <p:spPr/>
        <p:txBody>
          <a:bodyPr/>
          <a:lstStyle/>
          <a:p>
            <a:fld id="{13E720D1-33D3-BB45-AA0D-AFB41DB6A7F2}" type="slidenum">
              <a:rPr lang="en-US" smtClean="0"/>
              <a:t>‹#›</a:t>
            </a:fld>
            <a:endParaRPr lang="en-US" dirty="0"/>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38200" y="148881"/>
            <a:ext cx="10515600" cy="1325563"/>
          </a:xfrm>
        </p:spPr>
        <p:txBody>
          <a:bodyPr>
            <a:normAutofit/>
          </a:bodyPr>
          <a:lstStyle>
            <a:lvl1pPr>
              <a:defRPr sz="400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C1723E1E-C3DC-C240-9607-6EABC89935B6}"/>
              </a:ext>
            </a:extLst>
          </p:cNvPr>
          <p:cNvPicPr>
            <a:picLocks noChangeAspect="1"/>
          </p:cNvPicPr>
          <p:nvPr userDrawn="1"/>
        </p:nvPicPr>
        <p:blipFill>
          <a:blip r:embed="rId3"/>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1319708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1D33-5EFE-CC4C-BF78-F16931C99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D3377E-943A-3044-AB42-3DBB93A76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E33EFCA-D787-1C4C-A0E5-B999B7EA6226}"/>
              </a:ext>
            </a:extLst>
          </p:cNvPr>
          <p:cNvSpPr>
            <a:spLocks noGrp="1"/>
          </p:cNvSpPr>
          <p:nvPr>
            <p:ph sz="half" idx="2"/>
          </p:nvPr>
        </p:nvSpPr>
        <p:spPr>
          <a:xfrm>
            <a:off x="839788" y="2505075"/>
            <a:ext cx="5157787" cy="3684588"/>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EEA714E-4B87-5243-A533-095E3B086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0A0D5-8779-9744-8B82-8A76AC2CCBDD}"/>
              </a:ext>
            </a:extLst>
          </p:cNvPr>
          <p:cNvSpPr>
            <a:spLocks noGrp="1"/>
          </p:cNvSpPr>
          <p:nvPr>
            <p:ph sz="quarter" idx="4"/>
          </p:nvPr>
        </p:nvSpPr>
        <p:spPr>
          <a:xfrm>
            <a:off x="6172200" y="2505075"/>
            <a:ext cx="5183188" cy="3684588"/>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09FAA94-D5D7-A04D-848B-16D7492DE783}"/>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8" name="Footer Placeholder 7">
            <a:extLst>
              <a:ext uri="{FF2B5EF4-FFF2-40B4-BE49-F238E27FC236}">
                <a16:creationId xmlns:a16="http://schemas.microsoft.com/office/drawing/2014/main" id="{73D56B4A-0531-9141-9097-7BF5DD33E5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DF3E8D-0085-3647-B3D0-782F53545740}"/>
              </a:ext>
            </a:extLst>
          </p:cNvPr>
          <p:cNvSpPr>
            <a:spLocks noGrp="1"/>
          </p:cNvSpPr>
          <p:nvPr>
            <p:ph type="sldNum" sz="quarter" idx="12"/>
          </p:nvPr>
        </p:nvSpPr>
        <p:spPr/>
        <p:txBody>
          <a:bodyPr/>
          <a:lstStyle/>
          <a:p>
            <a:fld id="{13E720D1-33D3-BB45-AA0D-AFB41DB6A7F2}" type="slidenum">
              <a:rPr lang="en-US" smtClean="0"/>
              <a:t>‹#›</a:t>
            </a:fld>
            <a:endParaRPr lang="en-US" dirty="0"/>
          </a:p>
        </p:txBody>
      </p:sp>
      <p:pic>
        <p:nvPicPr>
          <p:cNvPr id="10" name="Picture 9">
            <a:extLst>
              <a:ext uri="{FF2B5EF4-FFF2-40B4-BE49-F238E27FC236}">
                <a16:creationId xmlns:a16="http://schemas.microsoft.com/office/drawing/2014/main" id="{9423BF58-3631-D940-A910-E1A81F407C5E}"/>
              </a:ext>
            </a:extLst>
          </p:cNvPr>
          <p:cNvPicPr>
            <a:picLocks noChangeAspect="1"/>
          </p:cNvPicPr>
          <p:nvPr userDrawn="1"/>
        </p:nvPicPr>
        <p:blipFill>
          <a:blip r:embed="rId2"/>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145566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B0F0-BE23-48CB-8F16-99A0469CA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2346D9-3E91-49E6-95C6-B12A73A70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9A3AFC-74AF-496A-AD04-E0AD5574BD7E}"/>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5" name="Footer Placeholder 4">
            <a:extLst>
              <a:ext uri="{FF2B5EF4-FFF2-40B4-BE49-F238E27FC236}">
                <a16:creationId xmlns:a16="http://schemas.microsoft.com/office/drawing/2014/main" id="{726CA680-0787-4134-93E8-26EB8409E3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28B19B-A8C7-40EB-BD40-D3122100BA8B}"/>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989772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312-2C72-824D-8576-F8E55E1620D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9CD4498-4352-6F4F-A86B-C76D3616C3EF}"/>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4" name="Footer Placeholder 3">
            <a:extLst>
              <a:ext uri="{FF2B5EF4-FFF2-40B4-BE49-F238E27FC236}">
                <a16:creationId xmlns:a16="http://schemas.microsoft.com/office/drawing/2014/main" id="{262D2B0B-9BC5-6944-ADA8-D13EABA6AC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218717E-B09B-6848-B53C-B005625499B8}"/>
              </a:ext>
            </a:extLst>
          </p:cNvPr>
          <p:cNvSpPr>
            <a:spLocks noGrp="1"/>
          </p:cNvSpPr>
          <p:nvPr>
            <p:ph type="sldNum" sz="quarter" idx="12"/>
          </p:nvPr>
        </p:nvSpPr>
        <p:spPr/>
        <p:txBody>
          <a:bodyPr/>
          <a:lstStyle/>
          <a:p>
            <a:fld id="{13E720D1-33D3-BB45-AA0D-AFB41DB6A7F2}" type="slidenum">
              <a:rPr lang="en-US" smtClean="0"/>
              <a:t>‹#›</a:t>
            </a:fld>
            <a:endParaRPr lang="en-US" dirty="0"/>
          </a:p>
        </p:txBody>
      </p:sp>
      <p:pic>
        <p:nvPicPr>
          <p:cNvPr id="6" name="Picture 5">
            <a:extLst>
              <a:ext uri="{FF2B5EF4-FFF2-40B4-BE49-F238E27FC236}">
                <a16:creationId xmlns:a16="http://schemas.microsoft.com/office/drawing/2014/main" id="{C9A71A7D-FDDE-F845-AD80-5C8CC12A651A}"/>
              </a:ext>
            </a:extLst>
          </p:cNvPr>
          <p:cNvPicPr>
            <a:picLocks noChangeAspect="1"/>
          </p:cNvPicPr>
          <p:nvPr userDrawn="1"/>
        </p:nvPicPr>
        <p:blipFill>
          <a:blip r:embed="rId2"/>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48614159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508DB-3FC5-BD48-B49B-8100AFAD36A5}"/>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3" name="Footer Placeholder 2">
            <a:extLst>
              <a:ext uri="{FF2B5EF4-FFF2-40B4-BE49-F238E27FC236}">
                <a16:creationId xmlns:a16="http://schemas.microsoft.com/office/drawing/2014/main" id="{424C6A0A-AD8F-6D4D-A255-E695AD316F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C3CF4B5-6391-144B-9588-643F51D64AEA}"/>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336369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23E-86BE-904A-8CD6-F05E0021A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7AA189-F9BE-C84D-B810-12D9D30650E8}"/>
              </a:ext>
            </a:extLst>
          </p:cNvPr>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DE5B6F-8CFA-D94D-A179-42E6BCB20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EE344D-4F65-634B-A54C-A064D1E25908}"/>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6" name="Footer Placeholder 5">
            <a:extLst>
              <a:ext uri="{FF2B5EF4-FFF2-40B4-BE49-F238E27FC236}">
                <a16:creationId xmlns:a16="http://schemas.microsoft.com/office/drawing/2014/main" id="{EC9D5C7A-3FA3-BC40-80B0-94D1DA28692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D24F4C0-9449-CA46-8ACB-860E67FF0686}"/>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232806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E136-E92B-0A4C-A9DF-2B88510A1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B1A8F-A497-DC4F-A2DE-F887D78D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DCC24F-5C92-CE4C-8309-2BD581E54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E2A14E-0489-B349-A001-E43D827357CB}"/>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6" name="Footer Placeholder 5">
            <a:extLst>
              <a:ext uri="{FF2B5EF4-FFF2-40B4-BE49-F238E27FC236}">
                <a16:creationId xmlns:a16="http://schemas.microsoft.com/office/drawing/2014/main" id="{FB522242-0BD1-3F45-921F-AEEC6EF508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E44DFA4-3D00-5140-A313-08F6693CB592}"/>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947089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8CB3-AADB-6545-A605-02BD760C7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8F150-6D8F-574C-A848-768339D9F1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9532-D272-6846-8324-A47FF7581199}"/>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5" name="Footer Placeholder 4">
            <a:extLst>
              <a:ext uri="{FF2B5EF4-FFF2-40B4-BE49-F238E27FC236}">
                <a16:creationId xmlns:a16="http://schemas.microsoft.com/office/drawing/2014/main" id="{E6A1FD02-FC6D-314F-9531-E185EC4EC1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2BC332F-8254-A341-B5FB-892A2DF9F441}"/>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228920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FE158-F258-B643-B5CA-0468847F43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ED616-065B-C540-85CD-3B92282BC2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71371-B778-5C41-B990-B44AC6AEDFF6}"/>
              </a:ext>
            </a:extLst>
          </p:cNvPr>
          <p:cNvSpPr>
            <a:spLocks noGrp="1"/>
          </p:cNvSpPr>
          <p:nvPr>
            <p:ph type="dt" sz="half" idx="10"/>
          </p:nvPr>
        </p:nvSpPr>
        <p:spPr/>
        <p:txBody>
          <a:bodyPr/>
          <a:lstStyle/>
          <a:p>
            <a:fld id="{CC60DDAB-EBD8-004E-BE99-D955A07F4103}" type="datetimeFigureOut">
              <a:rPr lang="en-US" smtClean="0"/>
              <a:t>6/26/2022</a:t>
            </a:fld>
            <a:endParaRPr lang="en-US" dirty="0"/>
          </a:p>
        </p:txBody>
      </p:sp>
      <p:sp>
        <p:nvSpPr>
          <p:cNvPr id="5" name="Footer Placeholder 4">
            <a:extLst>
              <a:ext uri="{FF2B5EF4-FFF2-40B4-BE49-F238E27FC236}">
                <a16:creationId xmlns:a16="http://schemas.microsoft.com/office/drawing/2014/main" id="{B3433813-4CC5-F847-B986-613D0A8859E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F88DDA-B371-3346-AD30-B428EA3ED14D}"/>
              </a:ext>
            </a:extLst>
          </p:cNvPr>
          <p:cNvSpPr>
            <a:spLocks noGrp="1"/>
          </p:cNvSpPr>
          <p:nvPr>
            <p:ph type="sldNum" sz="quarter" idx="12"/>
          </p:nvPr>
        </p:nvSpPr>
        <p:spPr/>
        <p:txBody>
          <a:bodyPr/>
          <a:lstStyle/>
          <a:p>
            <a:fld id="{13E720D1-33D3-BB45-AA0D-AFB41DB6A7F2}" type="slidenum">
              <a:rPr lang="en-US" smtClean="0"/>
              <a:t>‹#›</a:t>
            </a:fld>
            <a:endParaRPr lang="en-US" dirty="0"/>
          </a:p>
        </p:txBody>
      </p:sp>
    </p:spTree>
    <p:extLst>
      <p:ext uri="{BB962C8B-B14F-4D97-AF65-F5344CB8AC3E}">
        <p14:creationId xmlns:p14="http://schemas.microsoft.com/office/powerpoint/2010/main" val="3922854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p:cSld name="Cover">
    <p:bg>
      <p:bgPr>
        <a:no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480000" y="2425700"/>
            <a:ext cx="10962800" cy="1244800"/>
          </a:xfrm>
          <a:prstGeom prst="rect">
            <a:avLst/>
          </a:prstGeom>
        </p:spPr>
        <p:txBody>
          <a:bodyPr spcFirstLastPara="1" wrap="square" lIns="0" tIns="0" rIns="0" bIns="0" anchor="b" anchorCtr="0">
            <a:noAutofit/>
          </a:bodyPr>
          <a:lstStyle>
            <a:lvl1pPr lvl="0" rtl="0">
              <a:spcBef>
                <a:spcPts val="0"/>
              </a:spcBef>
              <a:spcAft>
                <a:spcPts val="0"/>
              </a:spcAft>
              <a:buClr>
                <a:schemeClr val="dk2"/>
              </a:buClr>
              <a:buSzPts val="3800"/>
              <a:buFont typeface="Helvetica Neue"/>
              <a:buNone/>
              <a:defRPr sz="5067">
                <a:solidFill>
                  <a:schemeClr val="dk2"/>
                </a:solidFill>
                <a:latin typeface="Helvetica Neue"/>
                <a:ea typeface="Helvetica Neue"/>
                <a:cs typeface="Helvetica Neue"/>
                <a:sym typeface="Helvetica Neue"/>
              </a:defRPr>
            </a:lvl1pPr>
            <a:lvl2pPr lvl="1" rtl="0">
              <a:spcBef>
                <a:spcPts val="0"/>
              </a:spcBef>
              <a:spcAft>
                <a:spcPts val="0"/>
              </a:spcAft>
              <a:buSzPts val="4800"/>
              <a:buFont typeface="Helvetica Neue"/>
              <a:buNone/>
              <a:defRPr sz="6400">
                <a:latin typeface="Helvetica Neue"/>
                <a:ea typeface="Helvetica Neue"/>
                <a:cs typeface="Helvetica Neue"/>
                <a:sym typeface="Helvetica Neue"/>
              </a:defRPr>
            </a:lvl2pPr>
            <a:lvl3pPr lvl="2" rtl="0">
              <a:spcBef>
                <a:spcPts val="0"/>
              </a:spcBef>
              <a:spcAft>
                <a:spcPts val="0"/>
              </a:spcAft>
              <a:buSzPts val="4800"/>
              <a:buFont typeface="Helvetica Neue"/>
              <a:buNone/>
              <a:defRPr sz="6400">
                <a:latin typeface="Helvetica Neue"/>
                <a:ea typeface="Helvetica Neue"/>
                <a:cs typeface="Helvetica Neue"/>
                <a:sym typeface="Helvetica Neue"/>
              </a:defRPr>
            </a:lvl3pPr>
            <a:lvl4pPr lvl="3" rtl="0">
              <a:spcBef>
                <a:spcPts val="0"/>
              </a:spcBef>
              <a:spcAft>
                <a:spcPts val="0"/>
              </a:spcAft>
              <a:buSzPts val="4800"/>
              <a:buFont typeface="Helvetica Neue"/>
              <a:buNone/>
              <a:defRPr sz="6400">
                <a:latin typeface="Helvetica Neue"/>
                <a:ea typeface="Helvetica Neue"/>
                <a:cs typeface="Helvetica Neue"/>
                <a:sym typeface="Helvetica Neue"/>
              </a:defRPr>
            </a:lvl4pPr>
            <a:lvl5pPr lvl="4" rtl="0">
              <a:spcBef>
                <a:spcPts val="0"/>
              </a:spcBef>
              <a:spcAft>
                <a:spcPts val="0"/>
              </a:spcAft>
              <a:buSzPts val="4800"/>
              <a:buFont typeface="Helvetica Neue"/>
              <a:buNone/>
              <a:defRPr sz="6400">
                <a:latin typeface="Helvetica Neue"/>
                <a:ea typeface="Helvetica Neue"/>
                <a:cs typeface="Helvetica Neue"/>
                <a:sym typeface="Helvetica Neue"/>
              </a:defRPr>
            </a:lvl5pPr>
            <a:lvl6pPr lvl="5" rtl="0">
              <a:spcBef>
                <a:spcPts val="0"/>
              </a:spcBef>
              <a:spcAft>
                <a:spcPts val="0"/>
              </a:spcAft>
              <a:buSzPts val="4800"/>
              <a:buFont typeface="Helvetica Neue"/>
              <a:buNone/>
              <a:defRPr sz="6400">
                <a:latin typeface="Helvetica Neue"/>
                <a:ea typeface="Helvetica Neue"/>
                <a:cs typeface="Helvetica Neue"/>
                <a:sym typeface="Helvetica Neue"/>
              </a:defRPr>
            </a:lvl6pPr>
            <a:lvl7pPr lvl="6" rtl="0">
              <a:spcBef>
                <a:spcPts val="0"/>
              </a:spcBef>
              <a:spcAft>
                <a:spcPts val="0"/>
              </a:spcAft>
              <a:buSzPts val="4800"/>
              <a:buFont typeface="Helvetica Neue"/>
              <a:buNone/>
              <a:defRPr sz="6400">
                <a:latin typeface="Helvetica Neue"/>
                <a:ea typeface="Helvetica Neue"/>
                <a:cs typeface="Helvetica Neue"/>
                <a:sym typeface="Helvetica Neue"/>
              </a:defRPr>
            </a:lvl7pPr>
            <a:lvl8pPr lvl="7" rtl="0">
              <a:spcBef>
                <a:spcPts val="0"/>
              </a:spcBef>
              <a:spcAft>
                <a:spcPts val="0"/>
              </a:spcAft>
              <a:buSzPts val="4800"/>
              <a:buFont typeface="Helvetica Neue"/>
              <a:buNone/>
              <a:defRPr sz="6400">
                <a:latin typeface="Helvetica Neue"/>
                <a:ea typeface="Helvetica Neue"/>
                <a:cs typeface="Helvetica Neue"/>
                <a:sym typeface="Helvetica Neue"/>
              </a:defRPr>
            </a:lvl8pPr>
            <a:lvl9pPr lvl="8" rtl="0">
              <a:spcBef>
                <a:spcPts val="0"/>
              </a:spcBef>
              <a:spcAft>
                <a:spcPts val="0"/>
              </a:spcAft>
              <a:buSzPts val="4800"/>
              <a:buFont typeface="Helvetica Neue"/>
              <a:buNone/>
              <a:defRPr sz="6400">
                <a:latin typeface="Helvetica Neue"/>
                <a:ea typeface="Helvetica Neue"/>
                <a:cs typeface="Helvetica Neue"/>
                <a:sym typeface="Helvetica Neue"/>
              </a:defRPr>
            </a:lvl9pPr>
          </a:lstStyle>
          <a:p>
            <a:endParaRPr/>
          </a:p>
        </p:txBody>
      </p:sp>
      <p:sp>
        <p:nvSpPr>
          <p:cNvPr id="24" name="Google Shape;24;p4"/>
          <p:cNvSpPr txBox="1">
            <a:spLocks noGrp="1"/>
          </p:cNvSpPr>
          <p:nvPr>
            <p:ph type="subTitle" idx="1"/>
          </p:nvPr>
        </p:nvSpPr>
        <p:spPr>
          <a:xfrm>
            <a:off x="480000" y="3820440"/>
            <a:ext cx="10962800" cy="57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000000"/>
              </a:buClr>
              <a:buSzPts val="1800"/>
              <a:buFont typeface="Helvetica Neue"/>
              <a:buNone/>
              <a:defRPr>
                <a:solidFill>
                  <a:srgbClr val="000000"/>
                </a:solidFill>
                <a:latin typeface="Helvetica Neue"/>
                <a:ea typeface="Helvetica Neue"/>
                <a:cs typeface="Helvetica Neue"/>
                <a:sym typeface="Helvetica Neue"/>
              </a:defRPr>
            </a:lvl1pPr>
            <a:lvl2pPr lvl="1"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2pPr>
            <a:lvl3pPr lvl="2"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3pPr>
            <a:lvl4pPr lvl="3"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4pPr>
            <a:lvl5pPr lvl="4"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5pPr>
            <a:lvl6pPr lvl="5"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6pPr>
            <a:lvl7pPr lvl="6"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7pPr>
            <a:lvl8pPr lvl="7"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8pPr>
            <a:lvl9pPr lvl="8" rtl="0">
              <a:lnSpc>
                <a:spcPct val="100000"/>
              </a:lnSpc>
              <a:spcBef>
                <a:spcPts val="0"/>
              </a:spcBef>
              <a:spcAft>
                <a:spcPts val="0"/>
              </a:spcAft>
              <a:buClr>
                <a:schemeClr val="lt1"/>
              </a:buClr>
              <a:buSzPts val="1800"/>
              <a:buFont typeface="Helvetica Neue"/>
              <a:buNone/>
              <a:defRPr sz="2400">
                <a:solidFill>
                  <a:schemeClr val="lt1"/>
                </a:solidFill>
                <a:latin typeface="Helvetica Neue"/>
                <a:ea typeface="Helvetica Neue"/>
                <a:cs typeface="Helvetica Neue"/>
                <a:sym typeface="Helvetica Neue"/>
              </a:defRPr>
            </a:lvl9pPr>
          </a:lstStyle>
          <a:p>
            <a:endParaRPr/>
          </a:p>
        </p:txBody>
      </p:sp>
      <p:sp>
        <p:nvSpPr>
          <p:cNvPr id="25" name="Google Shape;25;p4"/>
          <p:cNvSpPr txBox="1">
            <a:spLocks noGrp="1"/>
          </p:cNvSpPr>
          <p:nvPr>
            <p:ph type="sldNum" idx="12"/>
          </p:nvPr>
        </p:nvSpPr>
        <p:spPr>
          <a:xfrm>
            <a:off x="11225600" y="6378000"/>
            <a:ext cx="486400" cy="458400"/>
          </a:xfrm>
          <a:prstGeom prst="rect">
            <a:avLst/>
          </a:prstGeom>
        </p:spPr>
        <p:txBody>
          <a:bodyPr spcFirstLastPara="1" wrap="square" lIns="0" tIns="0" rIns="0" bIns="0" anchor="ctr" anchorCtr="0">
            <a:noAutofit/>
          </a:bodyPr>
          <a:lstStyle>
            <a:lvl1pPr lvl="0" algn="r" rtl="0">
              <a:buNone/>
              <a:defRPr sz="1333">
                <a:latin typeface="Helvetica Neue"/>
                <a:ea typeface="Helvetica Neue"/>
                <a:cs typeface="Helvetica Neue"/>
                <a:sym typeface="Helvetica Neue"/>
              </a:defRPr>
            </a:lvl1pPr>
            <a:lvl2pPr lvl="1" algn="r" rtl="0">
              <a:buNone/>
              <a:defRPr sz="1333">
                <a:latin typeface="Helvetica Neue"/>
                <a:ea typeface="Helvetica Neue"/>
                <a:cs typeface="Helvetica Neue"/>
                <a:sym typeface="Helvetica Neue"/>
              </a:defRPr>
            </a:lvl2pPr>
            <a:lvl3pPr lvl="2" algn="r" rtl="0">
              <a:buNone/>
              <a:defRPr sz="1333">
                <a:latin typeface="Helvetica Neue"/>
                <a:ea typeface="Helvetica Neue"/>
                <a:cs typeface="Helvetica Neue"/>
                <a:sym typeface="Helvetica Neue"/>
              </a:defRPr>
            </a:lvl3pPr>
            <a:lvl4pPr lvl="3" algn="r" rtl="0">
              <a:buNone/>
              <a:defRPr sz="1333">
                <a:latin typeface="Helvetica Neue"/>
                <a:ea typeface="Helvetica Neue"/>
                <a:cs typeface="Helvetica Neue"/>
                <a:sym typeface="Helvetica Neue"/>
              </a:defRPr>
            </a:lvl4pPr>
            <a:lvl5pPr lvl="4" algn="r" rtl="0">
              <a:buNone/>
              <a:defRPr sz="1333">
                <a:latin typeface="Helvetica Neue"/>
                <a:ea typeface="Helvetica Neue"/>
                <a:cs typeface="Helvetica Neue"/>
                <a:sym typeface="Helvetica Neue"/>
              </a:defRPr>
            </a:lvl5pPr>
            <a:lvl6pPr lvl="5" algn="r" rtl="0">
              <a:buNone/>
              <a:defRPr sz="1333">
                <a:latin typeface="Helvetica Neue"/>
                <a:ea typeface="Helvetica Neue"/>
                <a:cs typeface="Helvetica Neue"/>
                <a:sym typeface="Helvetica Neue"/>
              </a:defRPr>
            </a:lvl6pPr>
            <a:lvl7pPr lvl="6" algn="r" rtl="0">
              <a:buNone/>
              <a:defRPr sz="1333">
                <a:latin typeface="Helvetica Neue"/>
                <a:ea typeface="Helvetica Neue"/>
                <a:cs typeface="Helvetica Neue"/>
                <a:sym typeface="Helvetica Neue"/>
              </a:defRPr>
            </a:lvl7pPr>
            <a:lvl8pPr lvl="7" algn="r" rtl="0">
              <a:buNone/>
              <a:defRPr sz="1333">
                <a:latin typeface="Helvetica Neue"/>
                <a:ea typeface="Helvetica Neue"/>
                <a:cs typeface="Helvetica Neue"/>
                <a:sym typeface="Helvetica Neue"/>
              </a:defRPr>
            </a:lvl8pPr>
            <a:lvl9pPr lvl="8" algn="r" rtl="0">
              <a:buNone/>
              <a:defRPr sz="1333">
                <a:latin typeface="Helvetica Neue"/>
                <a:ea typeface="Helvetica Neue"/>
                <a:cs typeface="Helvetica Neue"/>
                <a:sym typeface="Helvetica Neu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530632914"/>
      </p:ext>
    </p:extLst>
  </p:cSld>
  <p:clrMapOvr>
    <a:masterClrMapping/>
  </p:clrMapOvr>
  <p:extLst>
    <p:ext uri="{DCECCB84-F9BA-43D5-87BE-67443E8EF086}">
      <p15:sldGuideLst xmlns:p15="http://schemas.microsoft.com/office/powerpoint/2012/main">
        <p15:guide id="1" orient="horz" pos="227">
          <p15:clr>
            <a:srgbClr val="FA7B17"/>
          </p15:clr>
        </p15:guide>
        <p15:guide id="2" pos="227">
          <p15:clr>
            <a:srgbClr val="FA7B17"/>
          </p15:clr>
        </p15:guide>
        <p15:guide id="3" orient="horz" pos="3013">
          <p15:clr>
            <a:srgbClr val="FA7B17"/>
          </p15:clr>
        </p15:guide>
        <p15:guide id="4" pos="5533">
          <p15:clr>
            <a:srgbClr val="FA7B17"/>
          </p15:clr>
        </p15:guide>
        <p15:guide id="5" pos="817">
          <p15:clr>
            <a:srgbClr val="FA7B17"/>
          </p15:clr>
        </p15:guide>
        <p15:guide id="6" pos="901">
          <p15:clr>
            <a:srgbClr val="FA7B17"/>
          </p15:clr>
        </p15:guide>
        <p15:guide id="7" pos="1491">
          <p15:clr>
            <a:srgbClr val="FA7B17"/>
          </p15:clr>
        </p15:guide>
        <p15:guide id="8" pos="1574">
          <p15:clr>
            <a:srgbClr val="FA7B17"/>
          </p15:clr>
        </p15:guide>
        <p15:guide id="9" pos="2164">
          <p15:clr>
            <a:srgbClr val="FA7B17"/>
          </p15:clr>
        </p15:guide>
        <p15:guide id="10" pos="2248">
          <p15:clr>
            <a:srgbClr val="FA7B17"/>
          </p15:clr>
        </p15:guide>
        <p15:guide id="11" pos="4943">
          <p15:clr>
            <a:srgbClr val="FA7B17"/>
          </p15:clr>
        </p15:guide>
        <p15:guide id="12" pos="4859">
          <p15:clr>
            <a:srgbClr val="FA7B17"/>
          </p15:clr>
        </p15:guide>
        <p15:guide id="13" pos="4269">
          <p15:clr>
            <a:srgbClr val="FA7B17"/>
          </p15:clr>
        </p15:guide>
        <p15:guide id="14" pos="4186">
          <p15:clr>
            <a:srgbClr val="FA7B17"/>
          </p15:clr>
        </p15:guide>
        <p15:guide id="15" pos="3596">
          <p15:clr>
            <a:srgbClr val="FA7B17"/>
          </p15:clr>
        </p15:guide>
        <p15:guide id="16" pos="3512">
          <p15:clr>
            <a:srgbClr val="FA7B17"/>
          </p15:clr>
        </p15:guide>
        <p15:guide id="17" pos="2922">
          <p15:clr>
            <a:srgbClr val="FA7B17"/>
          </p15:clr>
        </p15:guide>
        <p15:guide id="18" pos="283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146412"/>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08770"/>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5464-B97F-4E31-81AE-8DA8C9FA4F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8C637-0C0F-4FC0-BB75-997C6DD33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DF22C7-8C70-43E1-9084-33C147A3BC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67F608-302F-4019-BC91-C1E8C6309201}"/>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6" name="Footer Placeholder 5">
            <a:extLst>
              <a:ext uri="{FF2B5EF4-FFF2-40B4-BE49-F238E27FC236}">
                <a16:creationId xmlns:a16="http://schemas.microsoft.com/office/drawing/2014/main" id="{D5F18FC1-2951-405C-8046-6B3ABF69C6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F0F93F4-A52C-4668-B002-DDBEE3205E81}"/>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4544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1C51-367D-4DCE-B1B8-4EA9B50926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67A70A-7634-4D5F-8DE9-5E1DB64BB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B88533-A36D-4AB4-AAC3-39EE1CC9F9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D2C4E6-B192-45D9-B146-419A6112A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703CF-DEEA-4C31-9247-1A529DA2B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B9695E-17AB-4EB2-9756-7E92ED5D3A14}"/>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8" name="Footer Placeholder 7">
            <a:extLst>
              <a:ext uri="{FF2B5EF4-FFF2-40B4-BE49-F238E27FC236}">
                <a16:creationId xmlns:a16="http://schemas.microsoft.com/office/drawing/2014/main" id="{F29ABD92-3DC6-40CB-8AA7-43DAB26D1BA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2594D11-6A7D-4FC6-A58C-7195AB108E23}"/>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117753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51BB-2937-4550-91E8-BC551B7F18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8A2F09-20B8-4623-A5AC-AF5718EE4AC0}"/>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4" name="Footer Placeholder 3">
            <a:extLst>
              <a:ext uri="{FF2B5EF4-FFF2-40B4-BE49-F238E27FC236}">
                <a16:creationId xmlns:a16="http://schemas.microsoft.com/office/drawing/2014/main" id="{5BFFCDA7-AAEC-4D4D-9D7E-BFF09F37AE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6B3B344-6CF4-4ECF-B0DC-C152957F2C43}"/>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49580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95A04-C535-4DE8-8F49-FE1FADFE8545}"/>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3" name="Footer Placeholder 2">
            <a:extLst>
              <a:ext uri="{FF2B5EF4-FFF2-40B4-BE49-F238E27FC236}">
                <a16:creationId xmlns:a16="http://schemas.microsoft.com/office/drawing/2014/main" id="{A11D73A3-8116-429B-B291-CB2EAC75502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E32C15B-2886-44F1-A15A-82BCB5FD0145}"/>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84926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56A0-928A-4BEB-9EAE-0EE11B715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3713B-A1A2-456F-A1D2-453DEB383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C24082-66A9-4754-924E-6779279CF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10856-B366-4E9C-A783-11E17AC8A17A}"/>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6" name="Footer Placeholder 5">
            <a:extLst>
              <a:ext uri="{FF2B5EF4-FFF2-40B4-BE49-F238E27FC236}">
                <a16:creationId xmlns:a16="http://schemas.microsoft.com/office/drawing/2014/main" id="{0C66236B-78E4-4A4D-9E23-10949D1707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B7207AE-C7AF-4FE6-AB31-FE2DE885DEBD}"/>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53404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8B29-971B-4946-91D1-3721BCABB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DD6DA8-532B-4ADD-B36D-73438F8DC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9BE2CB2-BD0F-4A5E-A095-DF26BFD5D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73345-68FA-4C5D-A7B6-A564D463CA91}"/>
              </a:ext>
            </a:extLst>
          </p:cNvPr>
          <p:cNvSpPr>
            <a:spLocks noGrp="1"/>
          </p:cNvSpPr>
          <p:nvPr>
            <p:ph type="dt" sz="half" idx="10"/>
          </p:nvPr>
        </p:nvSpPr>
        <p:spPr/>
        <p:txBody>
          <a:bodyPr/>
          <a:lstStyle/>
          <a:p>
            <a:fld id="{E52C3090-7969-4705-AA00-E471896EE161}" type="datetimeFigureOut">
              <a:rPr lang="en-GB" smtClean="0"/>
              <a:t>26/06/2022</a:t>
            </a:fld>
            <a:endParaRPr lang="en-GB" dirty="0"/>
          </a:p>
        </p:txBody>
      </p:sp>
      <p:sp>
        <p:nvSpPr>
          <p:cNvPr id="6" name="Footer Placeholder 5">
            <a:extLst>
              <a:ext uri="{FF2B5EF4-FFF2-40B4-BE49-F238E27FC236}">
                <a16:creationId xmlns:a16="http://schemas.microsoft.com/office/drawing/2014/main" id="{D87ABCF8-0E78-4758-9EB0-D911DCE975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48544B-DC81-43C3-B0BD-192518A92F53}"/>
              </a:ext>
            </a:extLst>
          </p:cNvPr>
          <p:cNvSpPr>
            <a:spLocks noGrp="1"/>
          </p:cNvSpPr>
          <p:nvPr>
            <p:ph type="sldNum" sz="quarter" idx="12"/>
          </p:nvPr>
        </p:nvSpPr>
        <p:spPr/>
        <p:txBody>
          <a:bodyPr/>
          <a:lstStyle/>
          <a:p>
            <a:fld id="{C5C1745E-1646-4663-96DB-92ED966BDC63}" type="slidenum">
              <a:rPr lang="en-GB" smtClean="0"/>
              <a:t>‹#›</a:t>
            </a:fld>
            <a:endParaRPr lang="en-GB" dirty="0"/>
          </a:p>
        </p:txBody>
      </p:sp>
    </p:spTree>
    <p:extLst>
      <p:ext uri="{BB962C8B-B14F-4D97-AF65-F5344CB8AC3E}">
        <p14:creationId xmlns:p14="http://schemas.microsoft.com/office/powerpoint/2010/main" val="302749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F75FE-AC9C-44B1-B952-01701FFD9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3389AF-FCAF-4476-BF01-B8DD06876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B98058-CB33-4E77-9C0A-E9E5D44E3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C3090-7969-4705-AA00-E471896EE161}" type="datetimeFigureOut">
              <a:rPr lang="en-GB" smtClean="0"/>
              <a:t>26/06/2022</a:t>
            </a:fld>
            <a:endParaRPr lang="en-GB" dirty="0"/>
          </a:p>
        </p:txBody>
      </p:sp>
      <p:sp>
        <p:nvSpPr>
          <p:cNvPr id="5" name="Footer Placeholder 4">
            <a:extLst>
              <a:ext uri="{FF2B5EF4-FFF2-40B4-BE49-F238E27FC236}">
                <a16:creationId xmlns:a16="http://schemas.microsoft.com/office/drawing/2014/main" id="{AEAC80FC-AB0E-4D5E-A62B-AEB29F7DE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EAAC05E-EB32-4939-A8E8-C31A5784B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1745E-1646-4663-96DB-92ED966BDC63}" type="slidenum">
              <a:rPr lang="en-GB" smtClean="0"/>
              <a:t>‹#›</a:t>
            </a:fld>
            <a:endParaRPr lang="en-GB" dirty="0"/>
          </a:p>
        </p:txBody>
      </p:sp>
    </p:spTree>
    <p:extLst>
      <p:ext uri="{BB962C8B-B14F-4D97-AF65-F5344CB8AC3E}">
        <p14:creationId xmlns:p14="http://schemas.microsoft.com/office/powerpoint/2010/main" val="1930126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910670-115E-4EAE-AA36-02DC2E86D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D54929-9FBB-4A90-8F30-F5E5839D0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64C5F-F03D-46F6-9273-25BA16CEB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422A4-4CFA-4072-B9FE-E14F533A64EC}" type="datetimeFigureOut">
              <a:rPr lang="en-GB" smtClean="0"/>
              <a:t>26/06/2022</a:t>
            </a:fld>
            <a:endParaRPr lang="en-GB" dirty="0"/>
          </a:p>
        </p:txBody>
      </p:sp>
      <p:sp>
        <p:nvSpPr>
          <p:cNvPr id="5" name="Footer Placeholder 4">
            <a:extLst>
              <a:ext uri="{FF2B5EF4-FFF2-40B4-BE49-F238E27FC236}">
                <a16:creationId xmlns:a16="http://schemas.microsoft.com/office/drawing/2014/main" id="{6B2AA3C2-2D4A-4502-8268-44613762D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9874328-B136-490A-AE64-633BF9B47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DB09C-A46F-4EA0-B350-F4E35FD61BF5}" type="slidenum">
              <a:rPr lang="en-GB" smtClean="0"/>
              <a:t>‹#›</a:t>
            </a:fld>
            <a:endParaRPr lang="en-GB" dirty="0"/>
          </a:p>
        </p:txBody>
      </p:sp>
    </p:spTree>
    <p:extLst>
      <p:ext uri="{BB962C8B-B14F-4D97-AF65-F5344CB8AC3E}">
        <p14:creationId xmlns:p14="http://schemas.microsoft.com/office/powerpoint/2010/main" val="159680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D2F08-0F4E-D94D-A51C-FBDE21177C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763D08-60D6-4E42-9FB3-9B2D24F20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0DDAB-EBD8-004E-BE99-D955A07F4103}" type="datetimeFigureOut">
              <a:rPr lang="en-US" smtClean="0"/>
              <a:t>6/26/2022</a:t>
            </a:fld>
            <a:endParaRPr lang="en-US" dirty="0"/>
          </a:p>
        </p:txBody>
      </p:sp>
      <p:sp>
        <p:nvSpPr>
          <p:cNvPr id="6"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720D1-33D3-BB45-AA0D-AFB41DB6A7F2}" type="slidenum">
              <a:rPr lang="en-US" smtClean="0"/>
              <a:t>‹#›</a:t>
            </a:fld>
            <a:endParaRPr lang="en-US" dirty="0"/>
          </a:p>
        </p:txBody>
      </p:sp>
      <p:sp>
        <p:nvSpPr>
          <p:cNvPr id="7"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417346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p15:clr>
            <a:srgbClr val="F26B43"/>
          </p15:clr>
        </p15:guide>
        <p15:guide id="2" pos="5110">
          <p15:clr>
            <a:srgbClr val="F26B43"/>
          </p15:clr>
        </p15:guide>
        <p15:guide id="3" orient="horz" pos="2772">
          <p15:clr>
            <a:srgbClr val="F26B43"/>
          </p15:clr>
        </p15:guide>
        <p15:guide id="4" pos="25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5D7E0127-2DBD-E54E-979E-36B54A954A6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Slide Number Placeholder 5">
            <a:extLst>
              <a:ext uri="{FF2B5EF4-FFF2-40B4-BE49-F238E27FC236}">
                <a16:creationId xmlns:a16="http://schemas.microsoft.com/office/drawing/2014/main" id="{45106419-5BCD-1C4D-90F8-29E1CCEA8894}"/>
              </a:ext>
            </a:extLst>
          </p:cNvPr>
          <p:cNvSpPr>
            <a:spLocks noGrp="1"/>
          </p:cNvSpPr>
          <p:nvPr>
            <p:ph type="sldNum" sz="quarter" idx="4"/>
          </p:nvPr>
        </p:nvSpPr>
        <p:spPr>
          <a:xfrm>
            <a:off x="9843437" y="6419975"/>
            <a:ext cx="2176379" cy="289680"/>
          </a:xfrm>
          <a:prstGeom prst="rect">
            <a:avLst/>
          </a:prstGeom>
        </p:spPr>
        <p:txBody>
          <a:bodyPr/>
          <a:lstStyle>
            <a:lvl1pPr algn="r">
              <a:defRPr>
                <a:solidFill>
                  <a:schemeClr val="bg1"/>
                </a:solidFill>
              </a:defRPr>
            </a:lvl1pPr>
          </a:lstStyle>
          <a:p>
            <a:fld id="{EAD1CAA2-85BA-9A44-88A0-508439A2FD79}" type="slidenum">
              <a:rPr lang="en-US" smtClean="0"/>
              <a:pPr/>
              <a:t>‹#›</a:t>
            </a:fld>
            <a:endParaRPr lang="en-US" dirty="0"/>
          </a:p>
        </p:txBody>
      </p:sp>
    </p:spTree>
    <p:extLst>
      <p:ext uri="{BB962C8B-B14F-4D97-AF65-F5344CB8AC3E}">
        <p14:creationId xmlns:p14="http://schemas.microsoft.com/office/powerpoint/2010/main" val="2493599929"/>
      </p:ext>
    </p:extLst>
  </p:cSld>
  <p:clrMap bg1="lt1" tx1="dk1" bg2="lt2" tx2="dk2" accent1="accent1" accent2="accent2" accent3="accent3" accent4="accent4" accent5="accent5" accent6="accent6" hlink="hlink" folHlink="folHlink"/>
  <p:sldLayoutIdLst>
    <p:sldLayoutId id="2147483700" r:id="rId1"/>
  </p:sldLayoutIdLst>
  <p:transition spd="slow">
    <p:fade/>
  </p:transition>
  <p:hf hd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6B28F97-7D8E-644D-A7DE-BD8E9899A50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81882203-A809-204E-89F4-7E9B7AD38F28}"/>
              </a:ext>
            </a:extLst>
          </p:cNvPr>
          <p:cNvSpPr>
            <a:spLocks noGrp="1"/>
          </p:cNvSpPr>
          <p:nvPr>
            <p:ph type="sldNum" sz="quarter" idx="4"/>
          </p:nvPr>
        </p:nvSpPr>
        <p:spPr>
          <a:xfrm>
            <a:off x="9843436" y="6419975"/>
            <a:ext cx="2176379" cy="289680"/>
          </a:xfrm>
          <a:prstGeom prst="rect">
            <a:avLst/>
          </a:prstGeom>
        </p:spPr>
        <p:txBody>
          <a:bodyPr/>
          <a:lstStyle/>
          <a:p>
            <a:fld id="{7DA9A52E-56B8-D349-B78E-B6AE21D3C290}" type="slidenum">
              <a:rPr lang="en-US" smtClean="0"/>
              <a:t>‹#›</a:t>
            </a:fld>
            <a:endParaRPr lang="en-US" dirty="0"/>
          </a:p>
        </p:txBody>
      </p:sp>
    </p:spTree>
    <p:extLst>
      <p:ext uri="{BB962C8B-B14F-4D97-AF65-F5344CB8AC3E}">
        <p14:creationId xmlns:p14="http://schemas.microsoft.com/office/powerpoint/2010/main" val="3930865493"/>
      </p:ext>
    </p:extLst>
  </p:cSld>
  <p:clrMap bg1="lt1" tx1="dk1" bg2="lt2" tx2="dk2" accent1="accent1" accent2="accent2" accent3="accent3" accent4="accent4" accent5="accent5" accent6="accent6" hlink="hlink" folHlink="folHlink"/>
  <p:sldLayoutIdLst>
    <p:sldLayoutId id="2147483702" r:id="rId1"/>
  </p:sldLayoutIdLst>
  <p:transition spd="slow">
    <p:fade/>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tm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tmp"/><Relationship Id="rId5" Type="http://schemas.openxmlformats.org/officeDocument/2006/relationships/image" Target="../media/image11.tmp"/><Relationship Id="rId10" Type="http://schemas.openxmlformats.org/officeDocument/2006/relationships/image" Target="../media/image16.png"/><Relationship Id="rId4" Type="http://schemas.openxmlformats.org/officeDocument/2006/relationships/image" Target="../media/image10.tmp"/><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e-lfh.org.uk/programmes/prosper/"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hyperlink" Target="https://we.tl/t-Hp75kwVz2C" TargetMode="External"/><Relationship Id="rId2" Type="http://schemas.openxmlformats.org/officeDocument/2006/relationships/hyperlink" Target="https://we.tl/t-Fn91vYMkzY" TargetMode="Externa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pubmed.ncbi.nlm.nih.gov/35194410/" TargetMode="Externa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l7rDBw9XkAhVlzoUKHdRkBnEQjRx6BAgBEAQ&amp;url=https%3A%2F%2Flogos-download.com%2F169-twitter-logo-download.html&amp;psig=AOvVaw2eyDS_RYnPCRCvuxYE9TqO&amp;ust=1568729654820537" TargetMode="External"/><Relationship Id="rId2" Type="http://schemas.openxmlformats.org/officeDocument/2006/relationships/hyperlink" Target="mailto:jfdavis@macmillan.org.uk" TargetMode="Externa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2.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71E03DD-4CA8-9548-A5E4-A923B0E7AFB5}"/>
              </a:ext>
            </a:extLst>
          </p:cNvPr>
          <p:cNvSpPr txBox="1">
            <a:spLocks/>
          </p:cNvSpPr>
          <p:nvPr/>
        </p:nvSpPr>
        <p:spPr>
          <a:xfrm>
            <a:off x="9843437" y="6419975"/>
            <a:ext cx="2176379" cy="289680"/>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fld id="{EAD1CAA2-85BA-9A44-88A0-508439A2FD79}" type="slidenum">
              <a:rPr kumimoji="0" lang="en-US" sz="1333" b="0" i="0" u="none" strike="noStrike" kern="1200" cap="none" spc="0" normalizeH="0" baseline="0" noProof="0">
                <a:ln>
                  <a:noFill/>
                </a:ln>
                <a:solidFill>
                  <a:srgbClr val="FFFFFF"/>
                </a:solidFill>
                <a:effectLst/>
                <a:uLnTx/>
                <a:uFillTx/>
                <a:latin typeface="Cera Pro Macmillan" pitchFamily="2" charset="0"/>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a:t>
            </a:fld>
            <a:endParaRPr kumimoji="0" lang="en-US" sz="1333" b="0" i="0" u="none" strike="noStrike" kern="1200" cap="none" spc="0" normalizeH="0" baseline="0" noProof="0" dirty="0">
              <a:ln>
                <a:noFill/>
              </a:ln>
              <a:solidFill>
                <a:srgbClr val="FFFFFF"/>
              </a:solidFill>
              <a:effectLst/>
              <a:uLnTx/>
              <a:uFillTx/>
              <a:latin typeface="Cera Pro Macmillan" pitchFamily="2" charset="0"/>
              <a:ea typeface="+mn-ea"/>
              <a:cs typeface="+mn-cs"/>
            </a:endParaRPr>
          </a:p>
        </p:txBody>
      </p:sp>
      <p:sp>
        <p:nvSpPr>
          <p:cNvPr id="5" name="TextBox 4">
            <a:extLst>
              <a:ext uri="{FF2B5EF4-FFF2-40B4-BE49-F238E27FC236}">
                <a16:creationId xmlns:a16="http://schemas.microsoft.com/office/drawing/2014/main" id="{26F492CF-BC4C-2A84-8244-4EE44F98A896}"/>
              </a:ext>
            </a:extLst>
          </p:cNvPr>
          <p:cNvSpPr txBox="1"/>
          <p:nvPr/>
        </p:nvSpPr>
        <p:spPr>
          <a:xfrm>
            <a:off x="1530849" y="1012475"/>
            <a:ext cx="8856324" cy="2308324"/>
          </a:xfrm>
          <a:prstGeom prst="rect">
            <a:avLst/>
          </a:prstGeom>
          <a:noFill/>
        </p:spPr>
        <p:txBody>
          <a:bodyPr wrap="square">
            <a:spAutoFit/>
          </a:bodyPr>
          <a:lstStyle/>
          <a:p>
            <a:pPr algn="ctr"/>
            <a:r>
              <a:rPr lang="en-GB" sz="4800" b="1" dirty="0">
                <a:latin typeface="Arial Black" panose="020B0A04020102020204" pitchFamily="34" charset="0"/>
              </a:rPr>
              <a:t>Integrating prehabilitation into cancer care pathways</a:t>
            </a:r>
            <a:endParaRPr lang="en-GB" sz="4800" dirty="0"/>
          </a:p>
        </p:txBody>
      </p:sp>
      <p:sp>
        <p:nvSpPr>
          <p:cNvPr id="7" name="TextBox 6">
            <a:extLst>
              <a:ext uri="{FF2B5EF4-FFF2-40B4-BE49-F238E27FC236}">
                <a16:creationId xmlns:a16="http://schemas.microsoft.com/office/drawing/2014/main" id="{8681DFA8-8C66-574C-70EF-3C4F469FCC6C}"/>
              </a:ext>
            </a:extLst>
          </p:cNvPr>
          <p:cNvSpPr txBox="1"/>
          <p:nvPr/>
        </p:nvSpPr>
        <p:spPr>
          <a:xfrm>
            <a:off x="3047144" y="4040489"/>
            <a:ext cx="6097712" cy="1938992"/>
          </a:xfrm>
          <a:prstGeom prst="rect">
            <a:avLst/>
          </a:prstGeom>
          <a:noFill/>
        </p:spPr>
        <p:txBody>
          <a:bodyPr wrap="square">
            <a:spAutoFit/>
          </a:bodyPr>
          <a:lstStyle/>
          <a:p>
            <a:pPr algn="ctr"/>
            <a:r>
              <a:rPr lang="en-GB" sz="2400" b="1" dirty="0"/>
              <a:t>June Davis, </a:t>
            </a:r>
          </a:p>
          <a:p>
            <a:pPr algn="ctr"/>
            <a:r>
              <a:rPr lang="en-GB" sz="2400" b="1" dirty="0"/>
              <a:t>Allied Health Professional Advisor </a:t>
            </a:r>
          </a:p>
          <a:p>
            <a:pPr algn="ctr"/>
            <a:r>
              <a:rPr lang="en-GB" sz="2400" b="1" dirty="0"/>
              <a:t>Macmillan Cancer Support</a:t>
            </a:r>
          </a:p>
          <a:p>
            <a:pPr algn="ctr"/>
            <a:r>
              <a:rPr lang="en-GB" sz="2400" b="1" dirty="0"/>
              <a:t>Prehabilitation principles and practice</a:t>
            </a:r>
          </a:p>
          <a:p>
            <a:pPr algn="ctr"/>
            <a:r>
              <a:rPr lang="en-GB" sz="2400" b="1" dirty="0"/>
              <a:t>14</a:t>
            </a:r>
            <a:r>
              <a:rPr lang="en-GB" sz="2400" b="1" baseline="30000" dirty="0"/>
              <a:t>th</a:t>
            </a:r>
            <a:r>
              <a:rPr lang="en-GB" sz="2400" b="1" dirty="0"/>
              <a:t> July 2022</a:t>
            </a:r>
          </a:p>
        </p:txBody>
      </p:sp>
    </p:spTree>
    <p:extLst>
      <p:ext uri="{BB962C8B-B14F-4D97-AF65-F5344CB8AC3E}">
        <p14:creationId xmlns:p14="http://schemas.microsoft.com/office/powerpoint/2010/main" val="874199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5CC6-D0EE-4D9C-AC5C-38F02E5D4694}"/>
              </a:ext>
            </a:extLst>
          </p:cNvPr>
          <p:cNvSpPr>
            <a:spLocks noGrp="1"/>
          </p:cNvSpPr>
          <p:nvPr>
            <p:ph type="title"/>
          </p:nvPr>
        </p:nvSpPr>
        <p:spPr/>
        <p:txBody>
          <a:bodyPr/>
          <a:lstStyle/>
          <a:p>
            <a:r>
              <a:rPr lang="en-GB" b="1" dirty="0">
                <a:solidFill>
                  <a:srgbClr val="00B050"/>
                </a:solidFill>
              </a:rPr>
              <a:t>Integrating prehabilitation into cancer pathways</a:t>
            </a:r>
          </a:p>
        </p:txBody>
      </p:sp>
      <p:graphicFrame>
        <p:nvGraphicFramePr>
          <p:cNvPr id="4" name="Content Placeholder 3">
            <a:extLst>
              <a:ext uri="{FF2B5EF4-FFF2-40B4-BE49-F238E27FC236}">
                <a16:creationId xmlns:a16="http://schemas.microsoft.com/office/drawing/2014/main" id="{2FBB1659-ED6B-41EC-8687-2EEB6FDFD8B4}"/>
              </a:ext>
            </a:extLst>
          </p:cNvPr>
          <p:cNvGraphicFramePr>
            <a:graphicFrameLocks noGrp="1"/>
          </p:cNvGraphicFramePr>
          <p:nvPr>
            <p:ph idx="1"/>
            <p:extLst>
              <p:ext uri="{D42A27DB-BD31-4B8C-83A1-F6EECF244321}">
                <p14:modId xmlns:p14="http://schemas.microsoft.com/office/powerpoint/2010/main" val="3184410330"/>
              </p:ext>
            </p:extLst>
          </p:nvPr>
        </p:nvGraphicFramePr>
        <p:xfrm>
          <a:off x="838200" y="1825625"/>
          <a:ext cx="10515600" cy="4927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4A1E4C69-0F01-409A-A6C1-9590E77CE714}"/>
              </a:ext>
            </a:extLst>
          </p:cNvPr>
          <p:cNvSpPr/>
          <p:nvPr/>
        </p:nvSpPr>
        <p:spPr>
          <a:xfrm>
            <a:off x="2939143" y="6165669"/>
            <a:ext cx="7667897" cy="4702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solidFill>
                  <a:schemeClr val="tx1"/>
                </a:solidFill>
              </a:rPr>
              <a:t>Surgery</a:t>
            </a:r>
          </a:p>
        </p:txBody>
      </p:sp>
    </p:spTree>
    <p:extLst>
      <p:ext uri="{BB962C8B-B14F-4D97-AF65-F5344CB8AC3E}">
        <p14:creationId xmlns:p14="http://schemas.microsoft.com/office/powerpoint/2010/main" val="165176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03E315-240F-4E4E-836A-9BABF9B0850A}"/>
              </a:ext>
            </a:extLst>
          </p:cNvPr>
          <p:cNvGraphicFramePr>
            <a:graphicFrameLocks noGrp="1"/>
          </p:cNvGraphicFramePr>
          <p:nvPr>
            <p:ph idx="1"/>
            <p:extLst>
              <p:ext uri="{D42A27DB-BD31-4B8C-83A1-F6EECF244321}">
                <p14:modId xmlns:p14="http://schemas.microsoft.com/office/powerpoint/2010/main" val="553428448"/>
              </p:ext>
            </p:extLst>
          </p:nvPr>
        </p:nvGraphicFramePr>
        <p:xfrm>
          <a:off x="838200" y="326571"/>
          <a:ext cx="10515600" cy="585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B9D4B33-6066-4448-9DCB-B3384340B596}"/>
              </a:ext>
            </a:extLst>
          </p:cNvPr>
          <p:cNvSpPr/>
          <p:nvPr/>
        </p:nvSpPr>
        <p:spPr>
          <a:xfrm>
            <a:off x="2390503" y="1841863"/>
            <a:ext cx="8830491" cy="3396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rPr>
              <a:t>Preceded or followed by….</a:t>
            </a:r>
          </a:p>
        </p:txBody>
      </p:sp>
    </p:spTree>
    <p:extLst>
      <p:ext uri="{BB962C8B-B14F-4D97-AF65-F5344CB8AC3E}">
        <p14:creationId xmlns:p14="http://schemas.microsoft.com/office/powerpoint/2010/main" val="415282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FE5D56-0D44-45BE-95AB-CC3A8DFED32C}"/>
              </a:ext>
            </a:extLst>
          </p:cNvPr>
          <p:cNvGraphicFramePr>
            <a:graphicFrameLocks noGrp="1"/>
          </p:cNvGraphicFramePr>
          <p:nvPr>
            <p:ph idx="1"/>
          </p:nvPr>
        </p:nvGraphicFramePr>
        <p:xfrm>
          <a:off x="838200" y="431074"/>
          <a:ext cx="10515600" cy="574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11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28E-38C5-43E7-8877-01DE6930D172}"/>
              </a:ext>
            </a:extLst>
          </p:cNvPr>
          <p:cNvSpPr>
            <a:spLocks noGrp="1"/>
          </p:cNvSpPr>
          <p:nvPr>
            <p:ph type="title"/>
          </p:nvPr>
        </p:nvSpPr>
        <p:spPr/>
        <p:txBody>
          <a:bodyPr/>
          <a:lstStyle/>
          <a:p>
            <a:endParaRPr lang="en-GB" dirty="0"/>
          </a:p>
        </p:txBody>
      </p:sp>
      <p:pic>
        <p:nvPicPr>
          <p:cNvPr id="5" name="Content Placeholder 4" descr="A screenshot of a cell phone&#10;&#10;Description automatically generated">
            <a:extLst>
              <a:ext uri="{FF2B5EF4-FFF2-40B4-BE49-F238E27FC236}">
                <a16:creationId xmlns:a16="http://schemas.microsoft.com/office/drawing/2014/main" id="{0C90EBB7-EB12-401B-8E3C-9ACFCCA7B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71" y="0"/>
            <a:ext cx="11416937" cy="6714309"/>
          </a:xfrm>
        </p:spPr>
      </p:pic>
    </p:spTree>
    <p:extLst>
      <p:ext uri="{BB962C8B-B14F-4D97-AF65-F5344CB8AC3E}">
        <p14:creationId xmlns:p14="http://schemas.microsoft.com/office/powerpoint/2010/main" val="272641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5ED6E2-F71F-47A2-A9D6-A8437FE18D0D}"/>
              </a:ext>
            </a:extLst>
          </p:cNvPr>
          <p:cNvSpPr>
            <a:spLocks noGrp="1"/>
          </p:cNvSpPr>
          <p:nvPr>
            <p:ph type="title"/>
          </p:nvPr>
        </p:nvSpPr>
        <p:spPr>
          <a:xfrm>
            <a:off x="838200" y="556995"/>
            <a:ext cx="10515600" cy="1133693"/>
          </a:xfrm>
        </p:spPr>
        <p:txBody>
          <a:bodyPr>
            <a:normAutofit/>
          </a:bodyPr>
          <a:lstStyle/>
          <a:p>
            <a:r>
              <a:rPr lang="en-GB" sz="4800" dirty="0">
                <a:solidFill>
                  <a:srgbClr val="00B050"/>
                </a:solidFill>
                <a:latin typeface="Arial Black" panose="020B0A04020102020204" pitchFamily="34" charset="0"/>
              </a:rPr>
              <a:t>Screening for prehabilitation</a:t>
            </a:r>
          </a:p>
        </p:txBody>
      </p:sp>
      <p:graphicFrame>
        <p:nvGraphicFramePr>
          <p:cNvPr id="5" name="Content Placeholder 2">
            <a:extLst>
              <a:ext uri="{FF2B5EF4-FFF2-40B4-BE49-F238E27FC236}">
                <a16:creationId xmlns:a16="http://schemas.microsoft.com/office/drawing/2014/main" id="{B189E7CD-6189-4EA5-ACAC-897BCE1A795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98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58AD-D9B1-4396-A2B8-63A7F0675B81}"/>
              </a:ext>
            </a:extLst>
          </p:cNvPr>
          <p:cNvSpPr>
            <a:spLocks noGrp="1"/>
          </p:cNvSpPr>
          <p:nvPr>
            <p:ph type="title"/>
          </p:nvPr>
        </p:nvSpPr>
        <p:spPr>
          <a:xfrm>
            <a:off x="838200" y="365125"/>
            <a:ext cx="10515600" cy="1411424"/>
          </a:xfrm>
        </p:spPr>
        <p:txBody>
          <a:bodyPr>
            <a:normAutofit/>
          </a:bodyPr>
          <a:lstStyle/>
          <a:p>
            <a:r>
              <a:rPr lang="en-GB" sz="2800" dirty="0">
                <a:solidFill>
                  <a:srgbClr val="00B050"/>
                </a:solidFill>
                <a:latin typeface="Arial Black" panose="020B0A04020102020204" pitchFamily="34" charset="0"/>
              </a:rPr>
              <a:t>Physical activity screening for prehabilitation</a:t>
            </a:r>
          </a:p>
        </p:txBody>
      </p:sp>
      <p:graphicFrame>
        <p:nvGraphicFramePr>
          <p:cNvPr id="4" name="Table 4">
            <a:extLst>
              <a:ext uri="{FF2B5EF4-FFF2-40B4-BE49-F238E27FC236}">
                <a16:creationId xmlns:a16="http://schemas.microsoft.com/office/drawing/2014/main" id="{83EC1E94-92AC-43DE-8BA1-AFC14653116A}"/>
              </a:ext>
            </a:extLst>
          </p:cNvPr>
          <p:cNvGraphicFramePr>
            <a:graphicFrameLocks noGrp="1"/>
          </p:cNvGraphicFramePr>
          <p:nvPr>
            <p:ph idx="1"/>
            <p:extLst>
              <p:ext uri="{D42A27DB-BD31-4B8C-83A1-F6EECF244321}">
                <p14:modId xmlns:p14="http://schemas.microsoft.com/office/powerpoint/2010/main" val="762724934"/>
              </p:ext>
            </p:extLst>
          </p:nvPr>
        </p:nvGraphicFramePr>
        <p:xfrm>
          <a:off x="966651" y="1254035"/>
          <a:ext cx="10855235" cy="5546146"/>
        </p:xfrm>
        <a:graphic>
          <a:graphicData uri="http://schemas.openxmlformats.org/drawingml/2006/table">
            <a:tbl>
              <a:tblPr firstRow="1" bandRow="1">
                <a:tableStyleId>{21E4AEA4-8DFA-4A89-87EB-49C32662AFE0}</a:tableStyleId>
              </a:tblPr>
              <a:tblGrid>
                <a:gridCol w="10855235">
                  <a:extLst>
                    <a:ext uri="{9D8B030D-6E8A-4147-A177-3AD203B41FA5}">
                      <a16:colId xmlns:a16="http://schemas.microsoft.com/office/drawing/2014/main" val="1899412773"/>
                    </a:ext>
                  </a:extLst>
                </a:gridCol>
              </a:tblGrid>
              <a:tr h="608386">
                <a:tc>
                  <a:txBody>
                    <a:bodyPr/>
                    <a:lstStyle/>
                    <a:p>
                      <a:pPr algn="ctr"/>
                      <a:r>
                        <a:rPr lang="en-GB" sz="3200" dirty="0">
                          <a:solidFill>
                            <a:schemeClr val="tx1"/>
                          </a:solidFill>
                        </a:rPr>
                        <a:t>Screening tools</a:t>
                      </a:r>
                    </a:p>
                  </a:txBody>
                  <a:tcPr/>
                </a:tc>
                <a:extLst>
                  <a:ext uri="{0D108BD9-81ED-4DB2-BD59-A6C34878D82A}">
                    <a16:rowId xmlns:a16="http://schemas.microsoft.com/office/drawing/2014/main" val="226712735"/>
                  </a:ext>
                </a:extLst>
              </a:tr>
              <a:tr h="4799636">
                <a:tc>
                  <a:txBody>
                    <a:bodyPr/>
                    <a:lstStyle/>
                    <a:p>
                      <a:r>
                        <a:rPr lang="en-GB" sz="2000" b="1" u="none" dirty="0"/>
                        <a:t>Physical </a:t>
                      </a:r>
                      <a:r>
                        <a:rPr lang="en-GB" sz="2000" b="1" u="sng" dirty="0"/>
                        <a:t>activity </a:t>
                      </a:r>
                      <a:r>
                        <a:rPr lang="en-GB" sz="2000" b="1" dirty="0"/>
                        <a:t>screening tools:</a:t>
                      </a:r>
                    </a:p>
                    <a:p>
                      <a:endParaRPr lang="en-GB" sz="2000" dirty="0"/>
                    </a:p>
                    <a:p>
                      <a:r>
                        <a:rPr lang="en-GB" sz="2000" dirty="0"/>
                        <a:t>Self report physical activity – International physical activity questionnaire IPAQ</a:t>
                      </a:r>
                    </a:p>
                    <a:p>
                      <a:r>
                        <a:rPr lang="en-GB" sz="2000" dirty="0"/>
                        <a:t>Scottish physical activity screening questionnaire – SCOT-PASQ</a:t>
                      </a:r>
                    </a:p>
                    <a:p>
                      <a:r>
                        <a:rPr lang="en-GB" sz="2000" dirty="0"/>
                        <a:t>Godin Shephard Leisure Time Physical activity questionnaire – GSLTPAQ</a:t>
                      </a:r>
                    </a:p>
                    <a:p>
                      <a:r>
                        <a:rPr lang="en-GB" sz="2000" dirty="0"/>
                        <a:t>General Practice Physical Activity Questionnaire – GPPAQ</a:t>
                      </a:r>
                    </a:p>
                    <a:p>
                      <a:endParaRPr lang="en-GB" sz="2000" dirty="0"/>
                    </a:p>
                    <a:p>
                      <a:r>
                        <a:rPr lang="en-GB" sz="2000" b="1" u="none" dirty="0"/>
                        <a:t>Physical</a:t>
                      </a:r>
                      <a:r>
                        <a:rPr lang="en-GB" sz="2000" b="1" u="sng" dirty="0"/>
                        <a:t> fitness </a:t>
                      </a:r>
                      <a:r>
                        <a:rPr lang="en-GB" sz="2000" b="1" dirty="0"/>
                        <a:t>screening tools:</a:t>
                      </a:r>
                    </a:p>
                    <a:p>
                      <a:endParaRPr lang="en-GB" sz="2000" dirty="0"/>
                    </a:p>
                    <a:p>
                      <a:r>
                        <a:rPr lang="en-GB" sz="2000" dirty="0"/>
                        <a:t>Duke Activity Status Index (DASI)</a:t>
                      </a:r>
                    </a:p>
                    <a:p>
                      <a:r>
                        <a:rPr lang="en-GB" sz="2000" dirty="0"/>
                        <a:t>Clinical Frailty Score</a:t>
                      </a:r>
                    </a:p>
                    <a:p>
                      <a:r>
                        <a:rPr lang="en-GB" sz="2000" dirty="0"/>
                        <a:t>6 minute walk test</a:t>
                      </a:r>
                    </a:p>
                    <a:p>
                      <a:r>
                        <a:rPr lang="en-GB" sz="2000" dirty="0"/>
                        <a:t>Incremental shuffle walk test</a:t>
                      </a:r>
                    </a:p>
                    <a:p>
                      <a:r>
                        <a:rPr lang="en-GB" sz="2000" dirty="0"/>
                        <a:t>Timed Up and Go Test</a:t>
                      </a:r>
                    </a:p>
                    <a:p>
                      <a:r>
                        <a:rPr lang="en-GB" sz="2000" dirty="0"/>
                        <a:t>30 second chair to stand test</a:t>
                      </a:r>
                    </a:p>
                    <a:p>
                      <a:endParaRPr lang="en-GB" dirty="0"/>
                    </a:p>
                  </a:txBody>
                  <a:tcPr/>
                </a:tc>
                <a:extLst>
                  <a:ext uri="{0D108BD9-81ED-4DB2-BD59-A6C34878D82A}">
                    <a16:rowId xmlns:a16="http://schemas.microsoft.com/office/drawing/2014/main" val="2862947263"/>
                  </a:ext>
                </a:extLst>
              </a:tr>
            </a:tbl>
          </a:graphicData>
        </a:graphic>
      </p:graphicFrame>
    </p:spTree>
    <p:extLst>
      <p:ext uri="{BB962C8B-B14F-4D97-AF65-F5344CB8AC3E}">
        <p14:creationId xmlns:p14="http://schemas.microsoft.com/office/powerpoint/2010/main" val="142212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35FA-B295-4C8D-ADA7-58F734227B05}"/>
              </a:ext>
            </a:extLst>
          </p:cNvPr>
          <p:cNvSpPr>
            <a:spLocks noGrp="1"/>
          </p:cNvSpPr>
          <p:nvPr>
            <p:ph type="title"/>
          </p:nvPr>
        </p:nvSpPr>
        <p:spPr/>
        <p:txBody>
          <a:bodyPr/>
          <a:lstStyle/>
          <a:p>
            <a:r>
              <a:rPr lang="en-GB" dirty="0">
                <a:solidFill>
                  <a:srgbClr val="00B050"/>
                </a:solidFill>
                <a:latin typeface="Arial Black" panose="020B0A04020102020204" pitchFamily="34" charset="0"/>
              </a:rPr>
              <a:t>Nutrition screening tools for prehabilitation</a:t>
            </a:r>
          </a:p>
        </p:txBody>
      </p:sp>
      <p:graphicFrame>
        <p:nvGraphicFramePr>
          <p:cNvPr id="4" name="Table 4">
            <a:extLst>
              <a:ext uri="{FF2B5EF4-FFF2-40B4-BE49-F238E27FC236}">
                <a16:creationId xmlns:a16="http://schemas.microsoft.com/office/drawing/2014/main" id="{114BF051-6637-4A69-B692-249328D33913}"/>
              </a:ext>
            </a:extLst>
          </p:cNvPr>
          <p:cNvGraphicFramePr>
            <a:graphicFrameLocks noGrp="1"/>
          </p:cNvGraphicFramePr>
          <p:nvPr>
            <p:ph idx="1"/>
          </p:nvPr>
        </p:nvGraphicFramePr>
        <p:xfrm>
          <a:off x="838200" y="1825625"/>
          <a:ext cx="10611678" cy="4322630"/>
        </p:xfrm>
        <a:graphic>
          <a:graphicData uri="http://schemas.openxmlformats.org/drawingml/2006/table">
            <a:tbl>
              <a:tblPr firstRow="1" bandRow="1">
                <a:tableStyleId>{93296810-A885-4BE3-A3E7-6D5BEEA58F35}</a:tableStyleId>
              </a:tblPr>
              <a:tblGrid>
                <a:gridCol w="10611678">
                  <a:extLst>
                    <a:ext uri="{9D8B030D-6E8A-4147-A177-3AD203B41FA5}">
                      <a16:colId xmlns:a16="http://schemas.microsoft.com/office/drawing/2014/main" val="3429632459"/>
                    </a:ext>
                  </a:extLst>
                </a:gridCol>
              </a:tblGrid>
              <a:tr h="656318">
                <a:tc>
                  <a:txBody>
                    <a:bodyPr/>
                    <a:lstStyle/>
                    <a:p>
                      <a:pPr algn="ctr"/>
                      <a:r>
                        <a:rPr lang="en-GB" sz="3200" dirty="0">
                          <a:solidFill>
                            <a:schemeClr val="tx1"/>
                          </a:solidFill>
                        </a:rPr>
                        <a:t>Screening tools</a:t>
                      </a:r>
                    </a:p>
                  </a:txBody>
                  <a:tcPr/>
                </a:tc>
                <a:extLst>
                  <a:ext uri="{0D108BD9-81ED-4DB2-BD59-A6C34878D82A}">
                    <a16:rowId xmlns:a16="http://schemas.microsoft.com/office/drawing/2014/main" val="2647217074"/>
                  </a:ext>
                </a:extLst>
              </a:tr>
              <a:tr h="3666312">
                <a:tc>
                  <a:txBody>
                    <a:bodyPr/>
                    <a:lstStyle/>
                    <a:p>
                      <a:r>
                        <a:rPr lang="en-GB" dirty="0"/>
                        <a:t>Malnutrition screening tool – MUST – Current weight, unplanned weight loss, BMI, acute disease effect subjective element</a:t>
                      </a:r>
                    </a:p>
                    <a:p>
                      <a:endParaRPr lang="en-GB" dirty="0"/>
                    </a:p>
                    <a:p>
                      <a:r>
                        <a:rPr lang="en-GB" dirty="0"/>
                        <a:t>Royal Marsden nutrition screening tool</a:t>
                      </a:r>
                    </a:p>
                    <a:p>
                      <a:endParaRPr lang="en-GB" dirty="0"/>
                    </a:p>
                    <a:p>
                      <a:r>
                        <a:rPr lang="en-GB" dirty="0"/>
                        <a:t>Malnutrition screening tool</a:t>
                      </a:r>
                    </a:p>
                    <a:p>
                      <a:endParaRPr lang="en-GB" dirty="0"/>
                    </a:p>
                    <a:p>
                      <a:r>
                        <a:rPr lang="en-GB" dirty="0"/>
                        <a:t>Patient Generated subjective Global assessment – PG-SGA</a:t>
                      </a:r>
                    </a:p>
                    <a:p>
                      <a:endParaRPr lang="en-GB" dirty="0"/>
                    </a:p>
                    <a:p>
                      <a:pPr algn="ctr"/>
                      <a:r>
                        <a:rPr lang="en-GB" sz="3200" b="1" dirty="0"/>
                        <a:t>Same tool to be used in all settings for a particular patient</a:t>
                      </a:r>
                    </a:p>
                  </a:txBody>
                  <a:tcPr/>
                </a:tc>
                <a:extLst>
                  <a:ext uri="{0D108BD9-81ED-4DB2-BD59-A6C34878D82A}">
                    <a16:rowId xmlns:a16="http://schemas.microsoft.com/office/drawing/2014/main" val="1325076443"/>
                  </a:ext>
                </a:extLst>
              </a:tr>
            </a:tbl>
          </a:graphicData>
        </a:graphic>
      </p:graphicFrame>
    </p:spTree>
    <p:extLst>
      <p:ext uri="{BB962C8B-B14F-4D97-AF65-F5344CB8AC3E}">
        <p14:creationId xmlns:p14="http://schemas.microsoft.com/office/powerpoint/2010/main" val="387914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3CB6-8713-476A-88F7-32574798BF4D}"/>
              </a:ext>
            </a:extLst>
          </p:cNvPr>
          <p:cNvSpPr>
            <a:spLocks noGrp="1"/>
          </p:cNvSpPr>
          <p:nvPr>
            <p:ph type="title"/>
          </p:nvPr>
        </p:nvSpPr>
        <p:spPr/>
        <p:txBody>
          <a:bodyPr/>
          <a:lstStyle/>
          <a:p>
            <a:r>
              <a:rPr lang="en-GB" dirty="0">
                <a:solidFill>
                  <a:srgbClr val="00B050"/>
                </a:solidFill>
                <a:latin typeface="Arial Black" panose="020B0A04020102020204" pitchFamily="34" charset="0"/>
              </a:rPr>
              <a:t>Psychology and wellbeing screening tools</a:t>
            </a:r>
          </a:p>
        </p:txBody>
      </p:sp>
      <p:sp>
        <p:nvSpPr>
          <p:cNvPr id="3" name="Content Placeholder 2">
            <a:extLst>
              <a:ext uri="{FF2B5EF4-FFF2-40B4-BE49-F238E27FC236}">
                <a16:creationId xmlns:a16="http://schemas.microsoft.com/office/drawing/2014/main" id="{F9863102-DC26-467B-8256-F1DC74CBE85A}"/>
              </a:ext>
            </a:extLst>
          </p:cNvPr>
          <p:cNvSpPr>
            <a:spLocks noGrp="1"/>
          </p:cNvSpPr>
          <p:nvPr>
            <p:ph sz="half" idx="1"/>
          </p:nvPr>
        </p:nvSpPr>
        <p:spPr/>
        <p:txBody>
          <a:bodyPr>
            <a:normAutofit lnSpcReduction="10000"/>
          </a:bodyPr>
          <a:lstStyle/>
          <a:p>
            <a:pPr marL="0" indent="0">
              <a:buNone/>
            </a:pPr>
            <a:r>
              <a:rPr lang="en-GB" b="1" dirty="0">
                <a:solidFill>
                  <a:srgbClr val="7030A0"/>
                </a:solidFill>
              </a:rPr>
              <a:t>Psychology screening tools:</a:t>
            </a:r>
          </a:p>
          <a:p>
            <a:pPr marL="0" indent="0">
              <a:buNone/>
            </a:pPr>
            <a:endParaRPr lang="en-GB" dirty="0"/>
          </a:p>
          <a:p>
            <a:r>
              <a:rPr lang="en-GB" dirty="0"/>
              <a:t>Patient health questionnaire – PHQ</a:t>
            </a:r>
          </a:p>
          <a:p>
            <a:endParaRPr lang="en-GB" dirty="0"/>
          </a:p>
          <a:p>
            <a:r>
              <a:rPr lang="en-GB" dirty="0"/>
              <a:t>Generalised Anxiety Disorder assessment – GAD-7</a:t>
            </a:r>
          </a:p>
          <a:p>
            <a:endParaRPr lang="en-GB" dirty="0"/>
          </a:p>
          <a:p>
            <a:r>
              <a:rPr lang="en-GB" dirty="0"/>
              <a:t>Hospital Anxiety and Depression Scale – HADS</a:t>
            </a:r>
          </a:p>
          <a:p>
            <a:endParaRPr lang="en-GB" dirty="0"/>
          </a:p>
          <a:p>
            <a:endParaRPr lang="en-GB" dirty="0"/>
          </a:p>
        </p:txBody>
      </p:sp>
      <p:sp>
        <p:nvSpPr>
          <p:cNvPr id="7" name="Content Placeholder 6">
            <a:extLst>
              <a:ext uri="{FF2B5EF4-FFF2-40B4-BE49-F238E27FC236}">
                <a16:creationId xmlns:a16="http://schemas.microsoft.com/office/drawing/2014/main" id="{E3D80D59-D28E-4080-B877-63A203BB811D}"/>
              </a:ext>
            </a:extLst>
          </p:cNvPr>
          <p:cNvSpPr>
            <a:spLocks noGrp="1"/>
          </p:cNvSpPr>
          <p:nvPr>
            <p:ph sz="half" idx="2"/>
          </p:nvPr>
        </p:nvSpPr>
        <p:spPr/>
        <p:txBody>
          <a:bodyPr>
            <a:normAutofit lnSpcReduction="10000"/>
          </a:bodyPr>
          <a:lstStyle/>
          <a:p>
            <a:pPr marL="0" indent="0">
              <a:buNone/>
            </a:pPr>
            <a:r>
              <a:rPr lang="en-GB" b="1" dirty="0">
                <a:solidFill>
                  <a:srgbClr val="7030A0"/>
                </a:solidFill>
              </a:rPr>
              <a:t>Wellbeing screening tools:</a:t>
            </a:r>
          </a:p>
          <a:p>
            <a:pPr marL="0" indent="0">
              <a:buNone/>
            </a:pPr>
            <a:endParaRPr lang="en-GB" b="1" dirty="0"/>
          </a:p>
          <a:p>
            <a:pPr marL="0" indent="0">
              <a:buNone/>
            </a:pPr>
            <a:r>
              <a:rPr lang="en-GB" dirty="0"/>
              <a:t>EQ-5D</a:t>
            </a:r>
          </a:p>
          <a:p>
            <a:pPr marL="0" indent="0">
              <a:buNone/>
            </a:pPr>
            <a:endParaRPr lang="en-GB" dirty="0"/>
          </a:p>
          <a:p>
            <a:pPr marL="0" indent="0">
              <a:buNone/>
            </a:pPr>
            <a:r>
              <a:rPr lang="en-GB" dirty="0"/>
              <a:t>Fatigue – EORTC QLQ-FA12</a:t>
            </a:r>
          </a:p>
          <a:p>
            <a:pPr marL="0" indent="0">
              <a:buNone/>
            </a:pPr>
            <a:endParaRPr lang="en-GB" dirty="0"/>
          </a:p>
          <a:p>
            <a:pPr marL="0" indent="0">
              <a:buNone/>
            </a:pPr>
            <a:r>
              <a:rPr lang="en-GB" dirty="0"/>
              <a:t>General Self Efficacy Scale – GSE</a:t>
            </a:r>
          </a:p>
          <a:p>
            <a:pPr marL="0" indent="0">
              <a:buNone/>
            </a:pPr>
            <a:endParaRPr lang="en-GB" dirty="0"/>
          </a:p>
          <a:p>
            <a:pPr marL="0" indent="0">
              <a:buNone/>
            </a:pPr>
            <a:r>
              <a:rPr lang="en-GB" dirty="0"/>
              <a:t>Patient Activation Measures - PAMS</a:t>
            </a:r>
          </a:p>
        </p:txBody>
      </p:sp>
    </p:spTree>
    <p:extLst>
      <p:ext uri="{BB962C8B-B14F-4D97-AF65-F5344CB8AC3E}">
        <p14:creationId xmlns:p14="http://schemas.microsoft.com/office/powerpoint/2010/main" val="368275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850D-98EC-4C7A-8927-CFDD66304E69}"/>
              </a:ext>
            </a:extLst>
          </p:cNvPr>
          <p:cNvSpPr>
            <a:spLocks noGrp="1"/>
          </p:cNvSpPr>
          <p:nvPr>
            <p:ph type="title"/>
          </p:nvPr>
        </p:nvSpPr>
        <p:spPr/>
        <p:txBody>
          <a:bodyPr/>
          <a:lstStyle/>
          <a:p>
            <a:r>
              <a:rPr lang="en-GB" dirty="0">
                <a:solidFill>
                  <a:srgbClr val="00B050"/>
                </a:solidFill>
                <a:latin typeface="Arial Black" panose="020B0A04020102020204" pitchFamily="34" charset="0"/>
              </a:rPr>
              <a:t>Assessment for prehabilitation</a:t>
            </a:r>
          </a:p>
        </p:txBody>
      </p:sp>
      <p:graphicFrame>
        <p:nvGraphicFramePr>
          <p:cNvPr id="6" name="Content Placeholder 5">
            <a:extLst>
              <a:ext uri="{FF2B5EF4-FFF2-40B4-BE49-F238E27FC236}">
                <a16:creationId xmlns:a16="http://schemas.microsoft.com/office/drawing/2014/main" id="{DAB04789-436F-4937-895C-4960D4A60432}"/>
              </a:ext>
            </a:extLst>
          </p:cNvPr>
          <p:cNvGraphicFramePr>
            <a:graphicFrameLocks noGrp="1"/>
          </p:cNvGraphicFramePr>
          <p:nvPr>
            <p:ph idx="1"/>
            <p:extLst>
              <p:ext uri="{D42A27DB-BD31-4B8C-83A1-F6EECF244321}">
                <p14:modId xmlns:p14="http://schemas.microsoft.com/office/powerpoint/2010/main" val="36745198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79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EAF1-041D-4126-966E-2424498C4E6B}"/>
              </a:ext>
            </a:extLst>
          </p:cNvPr>
          <p:cNvSpPr>
            <a:spLocks noGrp="1"/>
          </p:cNvSpPr>
          <p:nvPr>
            <p:ph type="title"/>
          </p:nvPr>
        </p:nvSpPr>
        <p:spPr/>
        <p:txBody>
          <a:bodyPr/>
          <a:lstStyle/>
          <a:p>
            <a:r>
              <a:rPr lang="en-GB" dirty="0">
                <a:solidFill>
                  <a:srgbClr val="00B050"/>
                </a:solidFill>
                <a:latin typeface="Arial Black" panose="020B0A04020102020204" pitchFamily="34" charset="0"/>
              </a:rPr>
              <a:t>Physical fitness assessment</a:t>
            </a:r>
          </a:p>
        </p:txBody>
      </p:sp>
      <p:graphicFrame>
        <p:nvGraphicFramePr>
          <p:cNvPr id="5" name="Content Placeholder 4">
            <a:extLst>
              <a:ext uri="{FF2B5EF4-FFF2-40B4-BE49-F238E27FC236}">
                <a16:creationId xmlns:a16="http://schemas.microsoft.com/office/drawing/2014/main" id="{0CF84DCC-CB96-439E-A543-55477929F272}"/>
              </a:ext>
            </a:extLst>
          </p:cNvPr>
          <p:cNvGraphicFramePr>
            <a:graphicFrameLocks noGrp="1"/>
          </p:cNvGraphicFramePr>
          <p:nvPr>
            <p:ph idx="1"/>
          </p:nvPr>
        </p:nvGraphicFramePr>
        <p:xfrm>
          <a:off x="733698" y="145986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3A67D94-E414-415A-A803-48F1A209C115}"/>
              </a:ext>
            </a:extLst>
          </p:cNvPr>
          <p:cNvSpPr txBox="1"/>
          <p:nvPr/>
        </p:nvSpPr>
        <p:spPr>
          <a:xfrm>
            <a:off x="1763486" y="6126480"/>
            <a:ext cx="87390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Need to know baseline functions of tissues</a:t>
            </a:r>
          </a:p>
        </p:txBody>
      </p:sp>
    </p:spTree>
    <p:extLst>
      <p:ext uri="{BB962C8B-B14F-4D97-AF65-F5344CB8AC3E}">
        <p14:creationId xmlns:p14="http://schemas.microsoft.com/office/powerpoint/2010/main" val="351434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72E7A2-1B9B-4B3A-95A5-99CDF3C97867}"/>
              </a:ext>
            </a:extLst>
          </p:cNvPr>
          <p:cNvSpPr>
            <a:spLocks noGrp="1"/>
          </p:cNvSpPr>
          <p:nvPr>
            <p:ph type="title"/>
          </p:nvPr>
        </p:nvSpPr>
        <p:spPr>
          <a:xfrm>
            <a:off x="607325" y="4741948"/>
            <a:ext cx="10825663" cy="862031"/>
          </a:xfrm>
        </p:spPr>
        <p:txBody>
          <a:bodyPr vert="horz" lIns="91440" tIns="45720" rIns="91440" bIns="45720" rtlCol="0" anchor="b">
            <a:normAutofit/>
          </a:bodyPr>
          <a:lstStyle/>
          <a:p>
            <a:r>
              <a:rPr lang="en-US" sz="4000" kern="1200" dirty="0">
                <a:solidFill>
                  <a:srgbClr val="FFFFFF"/>
                </a:solidFill>
                <a:latin typeface="+mj-lt"/>
                <a:ea typeface="+mj-ea"/>
                <a:cs typeface="+mj-cs"/>
              </a:rPr>
              <a:t>National Context</a:t>
            </a:r>
          </a:p>
        </p:txBody>
      </p:sp>
      <p:pic>
        <p:nvPicPr>
          <p:cNvPr id="1036" name="Picture 12" descr="Government launches Open Consultation on 10 Year Cancer Plan – Cancer  Services Partnership">
            <a:extLst>
              <a:ext uri="{FF2B5EF4-FFF2-40B4-BE49-F238E27FC236}">
                <a16:creationId xmlns:a16="http://schemas.microsoft.com/office/drawing/2014/main" id="{9703D721-EF77-4CDC-BE70-F4BC6D8450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894" y="276325"/>
            <a:ext cx="2418822" cy="1894744"/>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a:extLst>
              <a:ext uri="{FF2B5EF4-FFF2-40B4-BE49-F238E27FC236}">
                <a16:creationId xmlns:a16="http://schemas.microsoft.com/office/drawing/2014/main" id="{BAFF16C2-E271-4CAD-B692-AE3F3E23DA3C}"/>
              </a:ext>
            </a:extLst>
          </p:cNvPr>
          <p:cNvPicPr>
            <a:picLocks noGrp="1" noChangeAspect="1"/>
          </p:cNvPicPr>
          <p:nvPr>
            <p:ph sz="half" idx="1"/>
          </p:nvPr>
        </p:nvPicPr>
        <p:blipFill>
          <a:blip r:embed="rId3"/>
          <a:stretch>
            <a:fillRect/>
          </a:stretch>
        </p:blipFill>
        <p:spPr>
          <a:xfrm>
            <a:off x="7252662" y="162698"/>
            <a:ext cx="1894743" cy="1894743"/>
          </a:xfrm>
          <a:prstGeom prst="rect">
            <a:avLst/>
          </a:prstGeom>
        </p:spPr>
      </p:pic>
      <p:pic>
        <p:nvPicPr>
          <p:cNvPr id="22" name="Picture 21" descr="A picture containing text, person&#10;&#10;Description automatically generated">
            <a:extLst>
              <a:ext uri="{FF2B5EF4-FFF2-40B4-BE49-F238E27FC236}">
                <a16:creationId xmlns:a16="http://schemas.microsoft.com/office/drawing/2014/main" id="{B091894B-E0AD-42CE-A6DA-6CBA5A051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7683" y="989426"/>
            <a:ext cx="2716477" cy="1894743"/>
          </a:xfrm>
          <a:prstGeom prst="rect">
            <a:avLst/>
          </a:prstGeom>
        </p:spPr>
      </p:pic>
      <p:pic>
        <p:nvPicPr>
          <p:cNvPr id="18" name="Picture 17" descr="Qr code&#10;&#10;Description automatically generated">
            <a:extLst>
              <a:ext uri="{FF2B5EF4-FFF2-40B4-BE49-F238E27FC236}">
                <a16:creationId xmlns:a16="http://schemas.microsoft.com/office/drawing/2014/main" id="{59E57446-B50D-465B-8B2F-CDAB66513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40" y="2604309"/>
            <a:ext cx="3677684" cy="1618180"/>
          </a:xfrm>
          <a:prstGeom prst="rect">
            <a:avLst/>
          </a:prstGeom>
        </p:spPr>
      </p:pic>
      <p:pic>
        <p:nvPicPr>
          <p:cNvPr id="16" name="Content Placeholder 15" descr="A picture containing text, person, screenshot&#10;&#10;Description automatically generated">
            <a:extLst>
              <a:ext uri="{FF2B5EF4-FFF2-40B4-BE49-F238E27FC236}">
                <a16:creationId xmlns:a16="http://schemas.microsoft.com/office/drawing/2014/main" id="{DC1E05FF-3A54-4DB0-B07D-9AB95DF9BA6F}"/>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307256" y="2570493"/>
            <a:ext cx="3571045" cy="1687318"/>
          </a:xfrm>
          <a:prstGeom prst="rect">
            <a:avLst/>
          </a:prstGeom>
        </p:spPr>
      </p:pic>
      <p:pic>
        <p:nvPicPr>
          <p:cNvPr id="20" name="Picture 19" descr="Graphical user interface, text, application&#10;&#10;Description automatically generated">
            <a:extLst>
              <a:ext uri="{FF2B5EF4-FFF2-40B4-BE49-F238E27FC236}">
                <a16:creationId xmlns:a16="http://schemas.microsoft.com/office/drawing/2014/main" id="{C5D1A6CE-DBB5-40E8-B686-E0AED4E76A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0034" y="3044251"/>
            <a:ext cx="3688120" cy="740509"/>
          </a:xfrm>
          <a:prstGeom prst="rect">
            <a:avLst/>
          </a:prstGeom>
        </p:spPr>
      </p:pic>
      <p:cxnSp>
        <p:nvCxnSpPr>
          <p:cNvPr id="83" name="Straight Connector 8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963" y="5694097"/>
            <a:ext cx="9144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New Cancer Strategy Consultation Document">
            <a:extLst>
              <a:ext uri="{FF2B5EF4-FFF2-40B4-BE49-F238E27FC236}">
                <a16:creationId xmlns:a16="http://schemas.microsoft.com/office/drawing/2014/main" id="{81985B72-F12D-F620-1B7B-689624A1FA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65" y="-1780302"/>
            <a:ext cx="699101" cy="1564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rry Hanna 💙 on Twitter: &quot;NI Cancer Strategy Launched by @RobinSwannMoH  and @healthdpt for public consultation today This is your chance to help  shape Cancer Prevention, Detection, Treatment, Survivorship and Research for">
            <a:extLst>
              <a:ext uri="{FF2B5EF4-FFF2-40B4-BE49-F238E27FC236}">
                <a16:creationId xmlns:a16="http://schemas.microsoft.com/office/drawing/2014/main" id="{2AAFACE6-28F2-F2AE-73D9-2F9FCFC47F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0715" y="0"/>
            <a:ext cx="3040071" cy="22201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w cancer strategy: consultation - gov.scot">
            <a:extLst>
              <a:ext uri="{FF2B5EF4-FFF2-40B4-BE49-F238E27FC236}">
                <a16:creationId xmlns:a16="http://schemas.microsoft.com/office/drawing/2014/main" id="{16413D80-38FA-5B63-7C6B-F28BAC777D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0472" y="276326"/>
            <a:ext cx="1351912" cy="189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9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6ADA49-ADC5-4E3F-AF6B-D8446CAC4369}"/>
              </a:ext>
            </a:extLst>
          </p:cNvPr>
          <p:cNvSpPr>
            <a:spLocks noGrp="1"/>
          </p:cNvSpPr>
          <p:nvPr>
            <p:ph type="title"/>
          </p:nvPr>
        </p:nvSpPr>
        <p:spPr>
          <a:xfrm>
            <a:off x="411480" y="987552"/>
            <a:ext cx="4485861" cy="1088136"/>
          </a:xfrm>
        </p:spPr>
        <p:txBody>
          <a:bodyPr anchor="b">
            <a:normAutofit/>
          </a:bodyPr>
          <a:lstStyle/>
          <a:p>
            <a:r>
              <a:rPr lang="en-GB" sz="3400" dirty="0">
                <a:solidFill>
                  <a:srgbClr val="00B050"/>
                </a:solidFill>
                <a:latin typeface="Arial Black" panose="020B0A04020102020204" pitchFamily="34" charset="0"/>
              </a:rPr>
              <a:t>Nutrition assessment</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0F90A0-376F-48C6-853D-374BDEFCC174}"/>
              </a:ext>
            </a:extLst>
          </p:cNvPr>
          <p:cNvSpPr>
            <a:spLocks noGrp="1"/>
          </p:cNvSpPr>
          <p:nvPr>
            <p:ph idx="1"/>
          </p:nvPr>
        </p:nvSpPr>
        <p:spPr>
          <a:xfrm>
            <a:off x="411479" y="2364405"/>
            <a:ext cx="4498848" cy="3908379"/>
          </a:xfrm>
        </p:spPr>
        <p:txBody>
          <a:bodyPr anchor="t">
            <a:normAutofit/>
          </a:bodyPr>
          <a:lstStyle/>
          <a:p>
            <a:r>
              <a:rPr lang="en-GB" sz="2000" dirty="0"/>
              <a:t>Screening detects those people most at risk of disease related malnutrition</a:t>
            </a:r>
          </a:p>
          <a:p>
            <a:r>
              <a:rPr lang="en-GB" sz="2000" dirty="0"/>
              <a:t>Nutritional assessment – process of collecting and interpreting information to help make decisions about nature and cause of nutrition related issues</a:t>
            </a:r>
          </a:p>
          <a:p>
            <a:r>
              <a:rPr lang="en-GB" sz="2000" dirty="0"/>
              <a:t>Include diet history, assessment of eating habits, dietary impact factors, anthropometric measurements, body composition and muscle mass measurements</a:t>
            </a:r>
          </a:p>
        </p:txBody>
      </p:sp>
      <p:pic>
        <p:nvPicPr>
          <p:cNvPr id="4098" name="Picture 2" descr="MSc Human Nutrition | Clinical Sciences and Nutrition Courses ...">
            <a:extLst>
              <a:ext uri="{FF2B5EF4-FFF2-40B4-BE49-F238E27FC236}">
                <a16:creationId xmlns:a16="http://schemas.microsoft.com/office/drawing/2014/main" id="{8493DBC3-AA69-40E4-906A-53D27CDB3D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80" r="1893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31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580301-52B7-4FA7-B8CE-517A8320E35B}"/>
              </a:ext>
            </a:extLst>
          </p:cNvPr>
          <p:cNvSpPr>
            <a:spLocks noGrp="1"/>
          </p:cNvSpPr>
          <p:nvPr>
            <p:ph type="title"/>
          </p:nvPr>
        </p:nvSpPr>
        <p:spPr>
          <a:xfrm>
            <a:off x="411480" y="987552"/>
            <a:ext cx="4485861" cy="1088136"/>
          </a:xfrm>
        </p:spPr>
        <p:txBody>
          <a:bodyPr anchor="b">
            <a:normAutofit/>
          </a:bodyPr>
          <a:lstStyle/>
          <a:p>
            <a:r>
              <a:rPr lang="en-GB" sz="3400" dirty="0">
                <a:solidFill>
                  <a:srgbClr val="00B050"/>
                </a:solidFill>
                <a:latin typeface="Arial Black" panose="020B0A04020102020204" pitchFamily="34" charset="0"/>
              </a:rPr>
              <a:t>Psychological assessment</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311B33-4DCD-42DE-B52C-BC21E38BDA12}"/>
              </a:ext>
            </a:extLst>
          </p:cNvPr>
          <p:cNvSpPr>
            <a:spLocks noGrp="1"/>
          </p:cNvSpPr>
          <p:nvPr>
            <p:ph idx="1"/>
          </p:nvPr>
        </p:nvSpPr>
        <p:spPr>
          <a:xfrm>
            <a:off x="411479" y="2688336"/>
            <a:ext cx="4498848" cy="3584448"/>
          </a:xfrm>
        </p:spPr>
        <p:txBody>
          <a:bodyPr anchor="t">
            <a:normAutofit/>
          </a:bodyPr>
          <a:lstStyle/>
          <a:p>
            <a:r>
              <a:rPr lang="en-GB" sz="2400" dirty="0"/>
              <a:t>Patient health questionnaire – PHQ</a:t>
            </a:r>
          </a:p>
          <a:p>
            <a:endParaRPr lang="en-GB" sz="2400" dirty="0"/>
          </a:p>
          <a:p>
            <a:r>
              <a:rPr lang="en-GB" sz="2400" dirty="0"/>
              <a:t>Generalised Anxiety Disorder assessment – GAD-7</a:t>
            </a:r>
          </a:p>
          <a:p>
            <a:endParaRPr lang="en-GB" sz="2400" dirty="0"/>
          </a:p>
          <a:p>
            <a:r>
              <a:rPr lang="en-GB" sz="2400" dirty="0"/>
              <a:t>Hospital Anxiety and Depression Scale – HADS</a:t>
            </a:r>
          </a:p>
          <a:p>
            <a:pPr marL="0" indent="0">
              <a:buNone/>
            </a:pPr>
            <a:endParaRPr lang="en-GB" sz="1800" dirty="0"/>
          </a:p>
        </p:txBody>
      </p:sp>
      <p:pic>
        <p:nvPicPr>
          <p:cNvPr id="3074" name="Picture 2" descr="Nurses Effectively Teaching Healthcare to Patients">
            <a:extLst>
              <a:ext uri="{FF2B5EF4-FFF2-40B4-BE49-F238E27FC236}">
                <a16:creationId xmlns:a16="http://schemas.microsoft.com/office/drawing/2014/main" id="{78AC30FC-B6DA-4913-94FB-2B0F78DB3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24" r="22804"/>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1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CF2371-EF74-0A47-2543-F1D0A001FBD6}"/>
              </a:ext>
            </a:extLst>
          </p:cNvPr>
          <p:cNvPicPr>
            <a:picLocks noGrp="1" noChangeAspect="1"/>
          </p:cNvPicPr>
          <p:nvPr>
            <p:ph idx="1"/>
          </p:nvPr>
        </p:nvPicPr>
        <p:blipFill>
          <a:blip r:embed="rId2"/>
          <a:stretch>
            <a:fillRect/>
          </a:stretch>
        </p:blipFill>
        <p:spPr>
          <a:xfrm>
            <a:off x="636998" y="554805"/>
            <a:ext cx="10716802" cy="5753528"/>
          </a:xfrm>
          <a:prstGeom prst="rect">
            <a:avLst/>
          </a:prstGeom>
        </p:spPr>
      </p:pic>
    </p:spTree>
    <p:extLst>
      <p:ext uri="{BB962C8B-B14F-4D97-AF65-F5344CB8AC3E}">
        <p14:creationId xmlns:p14="http://schemas.microsoft.com/office/powerpoint/2010/main" val="95575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E07CC5-809D-4185-A60A-F33349D66FE1}"/>
              </a:ext>
            </a:extLst>
          </p:cNvPr>
          <p:cNvSpPr>
            <a:spLocks noGrp="1"/>
          </p:cNvSpPr>
          <p:nvPr>
            <p:ph type="title"/>
          </p:nvPr>
        </p:nvSpPr>
        <p:spPr>
          <a:xfrm>
            <a:off x="930965" y="158394"/>
            <a:ext cx="10515600" cy="1133693"/>
          </a:xfrm>
        </p:spPr>
        <p:txBody>
          <a:bodyPr>
            <a:normAutofit/>
          </a:bodyPr>
          <a:lstStyle/>
          <a:p>
            <a:r>
              <a:rPr lang="en-GB" sz="4000" dirty="0">
                <a:solidFill>
                  <a:srgbClr val="00B050"/>
                </a:solidFill>
                <a:latin typeface="Arial Black" panose="020B0A04020102020204" pitchFamily="34" charset="0"/>
              </a:rPr>
              <a:t>Outcomes – Identify from the outset!</a:t>
            </a:r>
          </a:p>
        </p:txBody>
      </p:sp>
      <p:graphicFrame>
        <p:nvGraphicFramePr>
          <p:cNvPr id="6" name="Rectangle 1">
            <a:extLst>
              <a:ext uri="{FF2B5EF4-FFF2-40B4-BE49-F238E27FC236}">
                <a16:creationId xmlns:a16="http://schemas.microsoft.com/office/drawing/2014/main" id="{651C181A-1029-4CC6-8650-4F359F213D92}"/>
              </a:ext>
            </a:extLst>
          </p:cNvPr>
          <p:cNvGraphicFramePr>
            <a:graphicFrameLocks noGrp="1"/>
          </p:cNvGraphicFramePr>
          <p:nvPr>
            <p:ph idx="1"/>
          </p:nvPr>
        </p:nvGraphicFramePr>
        <p:xfrm>
          <a:off x="838200" y="1497496"/>
          <a:ext cx="10515600" cy="5155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58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F6092C4-CC9A-4908-972C-5DF4F3EC0B1B}"/>
              </a:ext>
            </a:extLst>
          </p:cNvPr>
          <p:cNvSpPr>
            <a:spLocks noGrp="1"/>
          </p:cNvSpPr>
          <p:nvPr>
            <p:ph type="title"/>
          </p:nvPr>
        </p:nvSpPr>
        <p:spPr/>
        <p:txBody>
          <a:bodyPr/>
          <a:lstStyle/>
          <a:p>
            <a:r>
              <a:rPr lang="en-GB" dirty="0">
                <a:solidFill>
                  <a:srgbClr val="00B050"/>
                </a:solidFill>
                <a:latin typeface="Arial Black" panose="020B0A04020102020204" pitchFamily="34" charset="0"/>
              </a:rPr>
              <a:t>Workforce</a:t>
            </a:r>
          </a:p>
        </p:txBody>
      </p:sp>
      <p:graphicFrame>
        <p:nvGraphicFramePr>
          <p:cNvPr id="6" name="Content Placeholder 5">
            <a:extLst>
              <a:ext uri="{FF2B5EF4-FFF2-40B4-BE49-F238E27FC236}">
                <a16:creationId xmlns:a16="http://schemas.microsoft.com/office/drawing/2014/main" id="{AED3F1FF-4C77-4097-9DED-778A086904BD}"/>
              </a:ext>
            </a:extLst>
          </p:cNvPr>
          <p:cNvGraphicFramePr>
            <a:graphicFrameLocks noGrp="1"/>
          </p:cNvGraphicFramePr>
          <p:nvPr>
            <p:ph idx="1"/>
            <p:extLst>
              <p:ext uri="{D42A27DB-BD31-4B8C-83A1-F6EECF244321}">
                <p14:modId xmlns:p14="http://schemas.microsoft.com/office/powerpoint/2010/main" val="2911588702"/>
              </p:ext>
            </p:extLst>
          </p:nvPr>
        </p:nvGraphicFramePr>
        <p:xfrm>
          <a:off x="104503" y="365125"/>
          <a:ext cx="12087497" cy="6375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32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668EE79-4D0D-4059-948B-2C272C6B4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919357"/>
            <a:ext cx="8289890" cy="5782893"/>
          </a:xfrm>
          <a:prstGeom prst="rect">
            <a:avLst/>
          </a:prstGeom>
        </p:spPr>
      </p:pic>
      <p:sp>
        <p:nvSpPr>
          <p:cNvPr id="6" name="Title 5">
            <a:extLst>
              <a:ext uri="{FF2B5EF4-FFF2-40B4-BE49-F238E27FC236}">
                <a16:creationId xmlns:a16="http://schemas.microsoft.com/office/drawing/2014/main" id="{A21237E1-1D31-4FB4-A41B-164BD62057B3}"/>
              </a:ext>
            </a:extLst>
          </p:cNvPr>
          <p:cNvSpPr>
            <a:spLocks noGrp="1"/>
          </p:cNvSpPr>
          <p:nvPr>
            <p:ph type="title"/>
          </p:nvPr>
        </p:nvSpPr>
        <p:spPr/>
        <p:txBody>
          <a:bodyPr/>
          <a:lstStyle/>
          <a:p>
            <a:r>
              <a:rPr lang="en-GB" b="1" dirty="0">
                <a:solidFill>
                  <a:srgbClr val="00B050"/>
                </a:solidFill>
              </a:rPr>
              <a:t>Prehabilitation interventions</a:t>
            </a:r>
          </a:p>
        </p:txBody>
      </p:sp>
      <p:sp>
        <p:nvSpPr>
          <p:cNvPr id="4" name="Rectangle 3">
            <a:extLst>
              <a:ext uri="{FF2B5EF4-FFF2-40B4-BE49-F238E27FC236}">
                <a16:creationId xmlns:a16="http://schemas.microsoft.com/office/drawing/2014/main" id="{03ABA4E6-D5C6-4ED5-87C7-F975444C10E8}"/>
              </a:ext>
            </a:extLst>
          </p:cNvPr>
          <p:cNvSpPr/>
          <p:nvPr/>
        </p:nvSpPr>
        <p:spPr>
          <a:xfrm>
            <a:off x="422246" y="1560228"/>
            <a:ext cx="3629637" cy="4202561"/>
          </a:xfrm>
          <a:prstGeom prst="rect">
            <a:avLst/>
          </a:prstGeom>
        </p:spPr>
        <p:txBody>
          <a:bodyPr wrap="square">
            <a:spAutoFit/>
          </a:bodyPr>
          <a:lstStyle/>
          <a:p>
            <a:pPr lvl="0">
              <a:lnSpc>
                <a:spcPct val="150000"/>
              </a:lnSpc>
              <a:spcAft>
                <a:spcPts val="0"/>
              </a:spcAft>
            </a:pPr>
            <a:r>
              <a:rPr lang="en-GB" b="1" dirty="0">
                <a:latin typeface="Arial" panose="020B0604020202020204" pitchFamily="34" charset="0"/>
                <a:ea typeface="Calibri" panose="020F0502020204030204" pitchFamily="34" charset="0"/>
                <a:cs typeface="Times New Roman" panose="02020603050405020304" pitchFamily="18" charset="0"/>
              </a:rPr>
              <a:t>Monitoring of interventions</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should be proportionate to need.  Universal interventions should be self-monitored and recorded via the HNA or equivalent process.  Targeted and specialist interventions should be monitored for adherence and effectiveness using</a:t>
            </a:r>
            <a:r>
              <a:rPr lang="en-GB" dirty="0">
                <a:latin typeface="Arial" panose="020B0604020202020204" pitchFamily="34" charset="0"/>
                <a:ea typeface="Calibri" panose="020F0502020204030204" pitchFamily="34" charset="0"/>
                <a:cs typeface="Times New Roman" panose="02020603050405020304" pitchFamily="18" charset="0"/>
              </a:rPr>
              <a:t> appropriate validated measures.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88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F83435C-B586-47FF-AB72-F892CF2C634D}"/>
              </a:ext>
            </a:extLst>
          </p:cNvPr>
          <p:cNvGraphicFramePr>
            <a:graphicFrameLocks noGrp="1"/>
          </p:cNvGraphicFramePr>
          <p:nvPr>
            <p:extLst>
              <p:ext uri="{D42A27DB-BD31-4B8C-83A1-F6EECF244321}">
                <p14:modId xmlns:p14="http://schemas.microsoft.com/office/powerpoint/2010/main" val="3046776508"/>
              </p:ext>
            </p:extLst>
          </p:nvPr>
        </p:nvGraphicFramePr>
        <p:xfrm>
          <a:off x="838200" y="1161958"/>
          <a:ext cx="10787742" cy="4235510"/>
        </p:xfrm>
        <a:graphic>
          <a:graphicData uri="http://schemas.openxmlformats.org/drawingml/2006/table">
            <a:tbl>
              <a:tblPr firstRow="1" bandRow="1">
                <a:tableStyleId>{21E4AEA4-8DFA-4A89-87EB-49C32662AFE0}</a:tableStyleId>
              </a:tblPr>
              <a:tblGrid>
                <a:gridCol w="5393871">
                  <a:extLst>
                    <a:ext uri="{9D8B030D-6E8A-4147-A177-3AD203B41FA5}">
                      <a16:colId xmlns:a16="http://schemas.microsoft.com/office/drawing/2014/main" val="734659301"/>
                    </a:ext>
                  </a:extLst>
                </a:gridCol>
                <a:gridCol w="5393871">
                  <a:extLst>
                    <a:ext uri="{9D8B030D-6E8A-4147-A177-3AD203B41FA5}">
                      <a16:colId xmlns:a16="http://schemas.microsoft.com/office/drawing/2014/main" val="912293456"/>
                    </a:ext>
                  </a:extLst>
                </a:gridCol>
              </a:tblGrid>
              <a:tr h="606573">
                <a:tc>
                  <a:txBody>
                    <a:bodyPr/>
                    <a:lstStyle/>
                    <a:p>
                      <a:pPr algn="ctr"/>
                      <a:r>
                        <a:rPr lang="en-GB" sz="2400" dirty="0">
                          <a:solidFill>
                            <a:schemeClr val="tx1"/>
                          </a:solidFill>
                        </a:rPr>
                        <a:t>Nutrition interventions</a:t>
                      </a:r>
                    </a:p>
                  </a:txBody>
                  <a:tcPr/>
                </a:tc>
                <a:tc>
                  <a:txBody>
                    <a:bodyPr/>
                    <a:lstStyle/>
                    <a:p>
                      <a:pPr algn="ctr"/>
                      <a:r>
                        <a:rPr lang="en-GB" sz="2400" dirty="0">
                          <a:solidFill>
                            <a:schemeClr val="tx1"/>
                          </a:solidFill>
                        </a:rPr>
                        <a:t>Description</a:t>
                      </a:r>
                    </a:p>
                  </a:txBody>
                  <a:tcPr/>
                </a:tc>
                <a:extLst>
                  <a:ext uri="{0D108BD9-81ED-4DB2-BD59-A6C34878D82A}">
                    <a16:rowId xmlns:a16="http://schemas.microsoft.com/office/drawing/2014/main" val="3985854762"/>
                  </a:ext>
                </a:extLst>
              </a:tr>
              <a:tr h="1983046">
                <a:tc>
                  <a:txBody>
                    <a:bodyPr/>
                    <a:lstStyle/>
                    <a:p>
                      <a:r>
                        <a:rPr lang="en-GB" sz="2400" b="1" dirty="0"/>
                        <a:t>Targeted</a:t>
                      </a:r>
                      <a:endParaRPr lang="en-GB" sz="2400" b="1" i="0" dirty="0"/>
                    </a:p>
                  </a:txBody>
                  <a:tcPr/>
                </a:tc>
                <a:tc>
                  <a:txBody>
                    <a:bodyPr/>
                    <a:lstStyle/>
                    <a:p>
                      <a:r>
                        <a:rPr lang="en-GB" sz="2400" dirty="0"/>
                        <a:t>Dietetic Counselling</a:t>
                      </a:r>
                    </a:p>
                    <a:p>
                      <a:r>
                        <a:rPr lang="en-GB" sz="2400" dirty="0"/>
                        <a:t>Assess readiness to change</a:t>
                      </a:r>
                    </a:p>
                    <a:p>
                      <a:r>
                        <a:rPr lang="en-GB" sz="2400" dirty="0"/>
                        <a:t>Reasons and goals for nutritional recommendations</a:t>
                      </a:r>
                    </a:p>
                    <a:p>
                      <a:r>
                        <a:rPr lang="en-GB" sz="2400" dirty="0"/>
                        <a:t>Motivate the patient</a:t>
                      </a:r>
                    </a:p>
                    <a:p>
                      <a:r>
                        <a:rPr lang="en-GB" sz="2400" dirty="0"/>
                        <a:t>Therapeutic dietary advice</a:t>
                      </a:r>
                    </a:p>
                  </a:txBody>
                  <a:tcPr/>
                </a:tc>
                <a:extLst>
                  <a:ext uri="{0D108BD9-81ED-4DB2-BD59-A6C34878D82A}">
                    <a16:rowId xmlns:a16="http://schemas.microsoft.com/office/drawing/2014/main" val="3129718816"/>
                  </a:ext>
                </a:extLst>
              </a:tr>
              <a:tr h="1342937">
                <a:tc>
                  <a:txBody>
                    <a:bodyPr/>
                    <a:lstStyle/>
                    <a:p>
                      <a:r>
                        <a:rPr lang="en-GB" sz="2400" b="1" dirty="0"/>
                        <a:t>Specialist</a:t>
                      </a:r>
                      <a:endParaRPr lang="en-GB" sz="2400" b="1" i="0" dirty="0"/>
                    </a:p>
                  </a:txBody>
                  <a:tcPr/>
                </a:tc>
                <a:tc>
                  <a:txBody>
                    <a:bodyPr/>
                    <a:lstStyle/>
                    <a:p>
                      <a:r>
                        <a:rPr lang="en-GB" sz="2400" dirty="0"/>
                        <a:t>Artificial Nutrition Support</a:t>
                      </a:r>
                    </a:p>
                    <a:p>
                      <a:r>
                        <a:rPr lang="en-GB" sz="2400" dirty="0"/>
                        <a:t>Enteral or parenteral nutrition</a:t>
                      </a:r>
                    </a:p>
                  </a:txBody>
                  <a:tcPr/>
                </a:tc>
                <a:extLst>
                  <a:ext uri="{0D108BD9-81ED-4DB2-BD59-A6C34878D82A}">
                    <a16:rowId xmlns:a16="http://schemas.microsoft.com/office/drawing/2014/main" val="3073568025"/>
                  </a:ext>
                </a:extLst>
              </a:tr>
            </a:tbl>
          </a:graphicData>
        </a:graphic>
      </p:graphicFrame>
    </p:spTree>
    <p:extLst>
      <p:ext uri="{BB962C8B-B14F-4D97-AF65-F5344CB8AC3E}">
        <p14:creationId xmlns:p14="http://schemas.microsoft.com/office/powerpoint/2010/main" val="257073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B1D-095B-4410-ABD5-BCCA334AB62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8ED9676-ECAF-4842-9F67-4A60034C950E}"/>
              </a:ext>
            </a:extLst>
          </p:cNvPr>
          <p:cNvSpPr>
            <a:spLocks noGrp="1"/>
          </p:cNvSpPr>
          <p:nvPr>
            <p:ph idx="1"/>
          </p:nvPr>
        </p:nvSpPr>
        <p:spPr/>
        <p:txBody>
          <a:bodyPr/>
          <a:lstStyle/>
          <a:p>
            <a:endParaRPr lang="en-GB" dirty="0"/>
          </a:p>
        </p:txBody>
      </p:sp>
      <p:graphicFrame>
        <p:nvGraphicFramePr>
          <p:cNvPr id="4" name="Table 3">
            <a:extLst>
              <a:ext uri="{FF2B5EF4-FFF2-40B4-BE49-F238E27FC236}">
                <a16:creationId xmlns:a16="http://schemas.microsoft.com/office/drawing/2014/main" id="{8A82B40F-5C80-4420-ACA5-36E63A52BD1A}"/>
              </a:ext>
            </a:extLst>
          </p:cNvPr>
          <p:cNvGraphicFramePr>
            <a:graphicFrameLocks noGrp="1"/>
          </p:cNvGraphicFramePr>
          <p:nvPr>
            <p:extLst>
              <p:ext uri="{D42A27DB-BD31-4B8C-83A1-F6EECF244321}">
                <p14:modId xmlns:p14="http://schemas.microsoft.com/office/powerpoint/2010/main" val="1235536946"/>
              </p:ext>
            </p:extLst>
          </p:nvPr>
        </p:nvGraphicFramePr>
        <p:xfrm>
          <a:off x="838200" y="0"/>
          <a:ext cx="10787742" cy="6836395"/>
        </p:xfrm>
        <a:graphic>
          <a:graphicData uri="http://schemas.openxmlformats.org/drawingml/2006/table">
            <a:tbl>
              <a:tblPr firstRow="1" bandRow="1">
                <a:tableStyleId>{00A15C55-8517-42AA-B614-E9B94910E393}</a:tableStyleId>
              </a:tblPr>
              <a:tblGrid>
                <a:gridCol w="3341915">
                  <a:extLst>
                    <a:ext uri="{9D8B030D-6E8A-4147-A177-3AD203B41FA5}">
                      <a16:colId xmlns:a16="http://schemas.microsoft.com/office/drawing/2014/main" val="734659301"/>
                    </a:ext>
                  </a:extLst>
                </a:gridCol>
                <a:gridCol w="7445827">
                  <a:extLst>
                    <a:ext uri="{9D8B030D-6E8A-4147-A177-3AD203B41FA5}">
                      <a16:colId xmlns:a16="http://schemas.microsoft.com/office/drawing/2014/main" val="912293456"/>
                    </a:ext>
                  </a:extLst>
                </a:gridCol>
              </a:tblGrid>
              <a:tr h="801355">
                <a:tc>
                  <a:txBody>
                    <a:bodyPr/>
                    <a:lstStyle/>
                    <a:p>
                      <a:pPr algn="ctr"/>
                      <a:r>
                        <a:rPr lang="en-GB" sz="2400" dirty="0">
                          <a:solidFill>
                            <a:schemeClr val="tx1"/>
                          </a:solidFill>
                        </a:rPr>
                        <a:t>Exercise interventions</a:t>
                      </a:r>
                    </a:p>
                  </a:txBody>
                  <a:tcPr/>
                </a:tc>
                <a:tc>
                  <a:txBody>
                    <a:bodyPr/>
                    <a:lstStyle/>
                    <a:p>
                      <a:pPr algn="ctr"/>
                      <a:r>
                        <a:rPr lang="en-GB" sz="2400" dirty="0">
                          <a:solidFill>
                            <a:schemeClr val="tx1"/>
                          </a:solidFill>
                        </a:rPr>
                        <a:t>Description</a:t>
                      </a:r>
                    </a:p>
                  </a:txBody>
                  <a:tcPr/>
                </a:tc>
                <a:extLst>
                  <a:ext uri="{0D108BD9-81ED-4DB2-BD59-A6C34878D82A}">
                    <a16:rowId xmlns:a16="http://schemas.microsoft.com/office/drawing/2014/main" val="3985854762"/>
                  </a:ext>
                </a:extLst>
              </a:tr>
              <a:tr h="3880582">
                <a:tc>
                  <a:txBody>
                    <a:bodyPr/>
                    <a:lstStyle/>
                    <a:p>
                      <a:r>
                        <a:rPr lang="en-GB" sz="2400" b="1" dirty="0"/>
                        <a:t>Targeted</a:t>
                      </a:r>
                    </a:p>
                  </a:txBody>
                  <a:tcPr/>
                </a:tc>
                <a:tc>
                  <a:txBody>
                    <a:bodyPr/>
                    <a:lstStyle/>
                    <a:p>
                      <a:r>
                        <a:rPr lang="en-GB" sz="2400" dirty="0"/>
                        <a:t>Referral/support for appropriate reconditioning and/or prehabilitation exercise programmes including Healthy Conversations.</a:t>
                      </a:r>
                    </a:p>
                    <a:p>
                      <a:endParaRPr lang="en-GB" sz="2400" dirty="0"/>
                    </a:p>
                    <a:p>
                      <a:r>
                        <a:rPr lang="en-GB" sz="2400" dirty="0"/>
                        <a:t>Group exercise or one-to-one support in local community gym setting run by cancer exercise specialists such as Move More106 –aiming to increase frequency, intensity and duration of exercise incrementally to get as near as possible to 150 minutes of moderate intensity.</a:t>
                      </a:r>
                    </a:p>
                    <a:p>
                      <a:endParaRPr lang="en-GB" sz="2400" dirty="0"/>
                    </a:p>
                    <a:p>
                      <a:r>
                        <a:rPr lang="en-GB" sz="2400" dirty="0"/>
                        <a:t>Interval training, supervised and structured exercise</a:t>
                      </a:r>
                    </a:p>
                  </a:txBody>
                  <a:tcPr/>
                </a:tc>
                <a:extLst>
                  <a:ext uri="{0D108BD9-81ED-4DB2-BD59-A6C34878D82A}">
                    <a16:rowId xmlns:a16="http://schemas.microsoft.com/office/drawing/2014/main" val="3129718816"/>
                  </a:ext>
                </a:extLst>
              </a:tr>
              <a:tr h="1810938">
                <a:tc>
                  <a:txBody>
                    <a:bodyPr/>
                    <a:lstStyle/>
                    <a:p>
                      <a:r>
                        <a:rPr lang="en-GB" sz="2400" b="1" dirty="0"/>
                        <a:t>Specialist</a:t>
                      </a:r>
                    </a:p>
                  </a:txBody>
                  <a:tcPr/>
                </a:tc>
                <a:tc>
                  <a:txBody>
                    <a:bodyPr/>
                    <a:lstStyle/>
                    <a:p>
                      <a:r>
                        <a:rPr lang="en-GB" sz="2400" dirty="0"/>
                        <a:t>Fully supervised exercise intervention (aerobic/endurance/strength) for those very inactive/sedentary/co-morbidities, contemplative/low self-efficacy or treatment related indication (e.g. major surgery).</a:t>
                      </a:r>
                    </a:p>
                  </a:txBody>
                  <a:tcPr/>
                </a:tc>
                <a:extLst>
                  <a:ext uri="{0D108BD9-81ED-4DB2-BD59-A6C34878D82A}">
                    <a16:rowId xmlns:a16="http://schemas.microsoft.com/office/drawing/2014/main" val="3073568025"/>
                  </a:ext>
                </a:extLst>
              </a:tr>
            </a:tbl>
          </a:graphicData>
        </a:graphic>
      </p:graphicFrame>
    </p:spTree>
    <p:extLst>
      <p:ext uri="{BB962C8B-B14F-4D97-AF65-F5344CB8AC3E}">
        <p14:creationId xmlns:p14="http://schemas.microsoft.com/office/powerpoint/2010/main" val="413443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933A4-6EEB-4A93-BBF6-5D9CF7B586DA}"/>
              </a:ext>
            </a:extLst>
          </p:cNvPr>
          <p:cNvSpPr>
            <a:spLocks noGrp="1"/>
          </p:cNvSpPr>
          <p:nvPr>
            <p:ph idx="1"/>
          </p:nvPr>
        </p:nvSpPr>
        <p:spPr/>
        <p:txBody>
          <a:bodyPr/>
          <a:lstStyle/>
          <a:p>
            <a:endParaRPr lang="en-GB" dirty="0"/>
          </a:p>
        </p:txBody>
      </p:sp>
      <p:graphicFrame>
        <p:nvGraphicFramePr>
          <p:cNvPr id="4" name="Table 3">
            <a:extLst>
              <a:ext uri="{FF2B5EF4-FFF2-40B4-BE49-F238E27FC236}">
                <a16:creationId xmlns:a16="http://schemas.microsoft.com/office/drawing/2014/main" id="{CD8D7EEE-F4EA-4A5F-A091-5151D4358851}"/>
              </a:ext>
            </a:extLst>
          </p:cNvPr>
          <p:cNvGraphicFramePr>
            <a:graphicFrameLocks noGrp="1"/>
          </p:cNvGraphicFramePr>
          <p:nvPr>
            <p:extLst>
              <p:ext uri="{D42A27DB-BD31-4B8C-83A1-F6EECF244321}">
                <p14:modId xmlns:p14="http://schemas.microsoft.com/office/powerpoint/2010/main" val="1150378119"/>
              </p:ext>
            </p:extLst>
          </p:nvPr>
        </p:nvGraphicFramePr>
        <p:xfrm>
          <a:off x="759824" y="628786"/>
          <a:ext cx="10593976" cy="4951246"/>
        </p:xfrm>
        <a:graphic>
          <a:graphicData uri="http://schemas.openxmlformats.org/drawingml/2006/table">
            <a:tbl>
              <a:tblPr firstRow="1" bandRow="1">
                <a:tableStyleId>{5C22544A-7EE6-4342-B048-85BDC9FD1C3A}</a:tableStyleId>
              </a:tblPr>
              <a:tblGrid>
                <a:gridCol w="3148149">
                  <a:extLst>
                    <a:ext uri="{9D8B030D-6E8A-4147-A177-3AD203B41FA5}">
                      <a16:colId xmlns:a16="http://schemas.microsoft.com/office/drawing/2014/main" val="734659301"/>
                    </a:ext>
                  </a:extLst>
                </a:gridCol>
                <a:gridCol w="7445827">
                  <a:extLst>
                    <a:ext uri="{9D8B030D-6E8A-4147-A177-3AD203B41FA5}">
                      <a16:colId xmlns:a16="http://schemas.microsoft.com/office/drawing/2014/main" val="912293456"/>
                    </a:ext>
                  </a:extLst>
                </a:gridCol>
              </a:tblGrid>
              <a:tr h="849722">
                <a:tc>
                  <a:txBody>
                    <a:bodyPr/>
                    <a:lstStyle/>
                    <a:p>
                      <a:pPr algn="ctr"/>
                      <a:r>
                        <a:rPr lang="en-GB" sz="2400" dirty="0">
                          <a:solidFill>
                            <a:schemeClr val="tx1"/>
                          </a:solidFill>
                        </a:rPr>
                        <a:t>Psychological Support and Behaviour Change interventions</a:t>
                      </a:r>
                    </a:p>
                  </a:txBody>
                  <a:tcPr/>
                </a:tc>
                <a:tc>
                  <a:txBody>
                    <a:bodyPr/>
                    <a:lstStyle/>
                    <a:p>
                      <a:pPr algn="ctr"/>
                      <a:r>
                        <a:rPr lang="en-GB" sz="2400" dirty="0">
                          <a:solidFill>
                            <a:schemeClr val="tx1"/>
                          </a:solidFill>
                        </a:rPr>
                        <a:t>Description</a:t>
                      </a:r>
                    </a:p>
                  </a:txBody>
                  <a:tcPr/>
                </a:tc>
                <a:extLst>
                  <a:ext uri="{0D108BD9-81ED-4DB2-BD59-A6C34878D82A}">
                    <a16:rowId xmlns:a16="http://schemas.microsoft.com/office/drawing/2014/main" val="3985854762"/>
                  </a:ext>
                </a:extLst>
              </a:tr>
              <a:tr h="1881263">
                <a:tc>
                  <a:txBody>
                    <a:bodyPr/>
                    <a:lstStyle/>
                    <a:p>
                      <a:r>
                        <a:rPr lang="en-GB" sz="2400" b="1" dirty="0"/>
                        <a:t>Targeted</a:t>
                      </a:r>
                    </a:p>
                  </a:txBody>
                  <a:tcPr/>
                </a:tc>
                <a:tc>
                  <a:txBody>
                    <a:bodyPr/>
                    <a:lstStyle/>
                    <a:p>
                      <a:r>
                        <a:rPr lang="en-GB" sz="2400" dirty="0"/>
                        <a:t>Psychological techniques such as problem solving. Counselling and specific psychological interventions such as anxiety management and solution-focused therapy, delivered according to an explicit theoretical framework.</a:t>
                      </a:r>
                    </a:p>
                  </a:txBody>
                  <a:tcPr/>
                </a:tc>
                <a:extLst>
                  <a:ext uri="{0D108BD9-81ED-4DB2-BD59-A6C34878D82A}">
                    <a16:rowId xmlns:a16="http://schemas.microsoft.com/office/drawing/2014/main" val="3129718816"/>
                  </a:ext>
                </a:extLst>
              </a:tr>
              <a:tr h="1881263">
                <a:tc>
                  <a:txBody>
                    <a:bodyPr/>
                    <a:lstStyle/>
                    <a:p>
                      <a:r>
                        <a:rPr lang="en-GB" sz="2400" b="1" dirty="0"/>
                        <a:t>Specialist</a:t>
                      </a:r>
                    </a:p>
                  </a:txBody>
                  <a:tcPr/>
                </a:tc>
                <a:tc>
                  <a:txBody>
                    <a:bodyPr/>
                    <a:lstStyle/>
                    <a:p>
                      <a:r>
                        <a:rPr lang="en-GB" sz="2400" dirty="0"/>
                        <a:t>Specialist psychological and psychiatric interventions such as psychotherapy, including cognitive behavioural therapy (CBT).</a:t>
                      </a:r>
                    </a:p>
                  </a:txBody>
                  <a:tcPr/>
                </a:tc>
                <a:extLst>
                  <a:ext uri="{0D108BD9-81ED-4DB2-BD59-A6C34878D82A}">
                    <a16:rowId xmlns:a16="http://schemas.microsoft.com/office/drawing/2014/main" val="3073568025"/>
                  </a:ext>
                </a:extLst>
              </a:tr>
            </a:tbl>
          </a:graphicData>
        </a:graphic>
      </p:graphicFrame>
    </p:spTree>
    <p:extLst>
      <p:ext uri="{BB962C8B-B14F-4D97-AF65-F5344CB8AC3E}">
        <p14:creationId xmlns:p14="http://schemas.microsoft.com/office/powerpoint/2010/main" val="280439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FE020F-DAFF-4A6F-B378-8D54C8FC789F}"/>
              </a:ext>
            </a:extLst>
          </p:cNvPr>
          <p:cNvSpPr txBox="1"/>
          <p:nvPr/>
        </p:nvSpPr>
        <p:spPr>
          <a:xfrm>
            <a:off x="571500" y="733425"/>
            <a:ext cx="11610975"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1D664">
                  <a:lumMod val="75000"/>
                </a:srgbClr>
              </a:solidFill>
              <a:effectLst/>
              <a:uLnTx/>
              <a:uFillTx/>
              <a:latin typeface="Cera Pro Macmillan Black" panose="00000A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D664">
                    <a:lumMod val="75000"/>
                  </a:srgbClr>
                </a:solidFill>
                <a:effectLst/>
                <a:uLnTx/>
                <a:uFillTx/>
                <a:latin typeface="Cera Pro Macmillan Black" panose="00000A00000000000000" pitchFamily="2" charset="0"/>
                <a:ea typeface="+mn-ea"/>
                <a:cs typeface="+mn-cs"/>
              </a:rPr>
              <a:t>A ‘how to guide’ is an interactive PDF encompassing designing, developing and funding personalised cancer prehabilitation and rehabilitation services in supporting people living with cancer</a:t>
            </a:r>
            <a:r>
              <a:rPr kumimoji="0" lang="en-US" sz="3200" b="0" i="0" u="none" strike="noStrike" kern="1200" cap="none" spc="0" normalizeH="0" baseline="0" noProof="0" dirty="0">
                <a:ln>
                  <a:noFill/>
                </a:ln>
                <a:solidFill>
                  <a:srgbClr val="01D664">
                    <a:lumMod val="75000"/>
                  </a:srgbClr>
                </a:solidFill>
                <a:effectLst/>
                <a:uLnTx/>
                <a:uFillTx/>
                <a:latin typeface="Cera Pro Macmillan Black" panose="00000A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1D664">
                  <a:lumMod val="75000"/>
                </a:srgbClr>
              </a:solidFill>
              <a:latin typeface="Cera Pro Macmillan Black" panose="00000A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D664">
                    <a:lumMod val="75000"/>
                  </a:srgbClr>
                </a:solidFill>
                <a:effectLst/>
                <a:uLnTx/>
                <a:uFillTx/>
                <a:latin typeface="Cera Pro Macmillan Black" panose="00000A00000000000000" pitchFamily="2" charset="0"/>
                <a:ea typeface="+mn-ea"/>
                <a:cs typeface="+mn-cs"/>
              </a:rPr>
              <a:t>(</a:t>
            </a:r>
            <a:r>
              <a:rPr kumimoji="0" lang="en-US" sz="3200" b="0" i="0" u="sng" strike="noStrike" kern="1200" cap="none" spc="0" normalizeH="0" baseline="0" noProof="0" dirty="0">
                <a:ln>
                  <a:noFill/>
                </a:ln>
                <a:solidFill>
                  <a:srgbClr val="000000"/>
                </a:solidFill>
                <a:effectLst/>
                <a:uLnTx/>
                <a:uFillTx/>
                <a:latin typeface="Calibri" panose="020F0502020204030204"/>
                <a:ea typeface="+mn-ea"/>
                <a:cs typeface="+mn-cs"/>
                <a:hlinkClick r:id="rId2"/>
              </a:rPr>
              <a:t>https://www.e-lfh.org.uk/programmes/prosper/</a:t>
            </a:r>
            <a:r>
              <a:rPr kumimoji="0" lang="en-US" sz="3200" b="0" i="0" u="sng"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US" sz="3200" b="0" i="0" u="sng" strike="noStrike" kern="1200" cap="none" spc="0" normalizeH="0" baseline="0" noProof="0" dirty="0">
              <a:ln>
                <a:noFill/>
              </a:ln>
              <a:solidFill>
                <a:srgbClr val="01D664">
                  <a:lumMod val="75000"/>
                </a:srgbClr>
              </a:solidFill>
              <a:effectLst/>
              <a:uLnTx/>
              <a:uFillTx/>
              <a:latin typeface="Cera Pro Macmillan Black" panose="00000A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1D664">
                  <a:lumMod val="75000"/>
                </a:srgbClr>
              </a:solidFill>
              <a:latin typeface="Cera Pro Macmillan Black" panose="00000A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a:rPr>
              <a:t>D</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esigned for clinical and strategic leads and decision makers includes:</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18 individual service case studies from across the UK focusing on cancer prehabilitation, rehabilitation or both.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Videos, data, outcomes, health economic framework and cost consequence calculator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Contributions from over 50 individual stakeholders and subject matter experts from across the UK</a:t>
            </a:r>
            <a:endPar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4621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460A-31AB-406D-975C-0B717CCA6282}"/>
              </a:ext>
            </a:extLst>
          </p:cNvPr>
          <p:cNvSpPr>
            <a:spLocks noGrp="1"/>
          </p:cNvSpPr>
          <p:nvPr>
            <p:ph type="title"/>
          </p:nvPr>
        </p:nvSpPr>
        <p:spPr/>
        <p:txBody>
          <a:bodyPr/>
          <a:lstStyle/>
          <a:p>
            <a:r>
              <a:rPr lang="en-GB" b="1" dirty="0">
                <a:solidFill>
                  <a:srgbClr val="00B050"/>
                </a:solidFill>
              </a:rPr>
              <a:t>Benefits of prehabilitation to patients and care givers</a:t>
            </a:r>
          </a:p>
        </p:txBody>
      </p:sp>
      <p:sp>
        <p:nvSpPr>
          <p:cNvPr id="3" name="Content Placeholder 2">
            <a:extLst>
              <a:ext uri="{FF2B5EF4-FFF2-40B4-BE49-F238E27FC236}">
                <a16:creationId xmlns:a16="http://schemas.microsoft.com/office/drawing/2014/main" id="{CF6668A4-9CE7-4F0C-9C58-DCA7E5CFC46A}"/>
              </a:ext>
            </a:extLst>
          </p:cNvPr>
          <p:cNvSpPr>
            <a:spLocks noGrp="1"/>
          </p:cNvSpPr>
          <p:nvPr>
            <p:ph sz="half" idx="1"/>
          </p:nvPr>
        </p:nvSpPr>
        <p:spPr/>
        <p:txBody>
          <a:bodyPr>
            <a:normAutofit/>
          </a:bodyPr>
          <a:lstStyle/>
          <a:p>
            <a:r>
              <a:rPr lang="en-GB" b="1" dirty="0"/>
              <a:t>Personal empowerment</a:t>
            </a:r>
            <a:endParaRPr lang="en-GB" dirty="0"/>
          </a:p>
          <a:p>
            <a:pPr marL="0" indent="0">
              <a:buNone/>
            </a:pPr>
            <a:r>
              <a:rPr lang="en-GB" dirty="0"/>
              <a:t>• </a:t>
            </a:r>
            <a:r>
              <a:rPr lang="en-GB" b="1" dirty="0"/>
              <a:t>Physical and psychological  resilience   </a:t>
            </a:r>
          </a:p>
          <a:p>
            <a:r>
              <a:rPr lang="en-GB" b="1" dirty="0"/>
              <a:t>Long-term health</a:t>
            </a:r>
          </a:p>
          <a:p>
            <a:pPr marL="0" indent="0">
              <a:buNone/>
            </a:pPr>
            <a:endParaRPr lang="en-GB" dirty="0"/>
          </a:p>
        </p:txBody>
      </p:sp>
      <p:sp>
        <p:nvSpPr>
          <p:cNvPr id="5" name="Speech Bubble: Oval 4">
            <a:extLst>
              <a:ext uri="{FF2B5EF4-FFF2-40B4-BE49-F238E27FC236}">
                <a16:creationId xmlns:a16="http://schemas.microsoft.com/office/drawing/2014/main" id="{4CD326BE-7402-4D66-94CB-42B865FB0016}"/>
              </a:ext>
            </a:extLst>
          </p:cNvPr>
          <p:cNvSpPr/>
          <p:nvPr/>
        </p:nvSpPr>
        <p:spPr>
          <a:xfrm>
            <a:off x="7532077" y="1316381"/>
            <a:ext cx="4577024" cy="2012671"/>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“Prehabilitation helps you pick, edit and contribute to your cancer story – so you have your own ownership and don’t just feel you are being ‘done to”.</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peech Bubble: Oval 5">
            <a:extLst>
              <a:ext uri="{FF2B5EF4-FFF2-40B4-BE49-F238E27FC236}">
                <a16:creationId xmlns:a16="http://schemas.microsoft.com/office/drawing/2014/main" id="{7ABFFCDC-5656-417F-BA47-7C1C46CE097F}"/>
              </a:ext>
            </a:extLst>
          </p:cNvPr>
          <p:cNvSpPr/>
          <p:nvPr/>
        </p:nvSpPr>
        <p:spPr>
          <a:xfrm>
            <a:off x="4956768" y="3329052"/>
            <a:ext cx="3336053" cy="157256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“It makes you feel more in control of your treatment”.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peech Bubble: Oval 6">
            <a:extLst>
              <a:ext uri="{FF2B5EF4-FFF2-40B4-BE49-F238E27FC236}">
                <a16:creationId xmlns:a16="http://schemas.microsoft.com/office/drawing/2014/main" id="{A74DDB99-73AA-47E8-A725-7A277FB531C7}"/>
              </a:ext>
            </a:extLst>
          </p:cNvPr>
          <p:cNvSpPr/>
          <p:nvPr/>
        </p:nvSpPr>
        <p:spPr>
          <a:xfrm>
            <a:off x="8490858" y="4495277"/>
            <a:ext cx="3176116" cy="129257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“Calmed the nerves and reassured me”.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peech Bubble: Oval 7">
            <a:extLst>
              <a:ext uri="{FF2B5EF4-FFF2-40B4-BE49-F238E27FC236}">
                <a16:creationId xmlns:a16="http://schemas.microsoft.com/office/drawing/2014/main" id="{44B58CCA-2049-427A-A899-439F03CF6943}"/>
              </a:ext>
            </a:extLst>
          </p:cNvPr>
          <p:cNvSpPr/>
          <p:nvPr/>
        </p:nvSpPr>
        <p:spPr>
          <a:xfrm>
            <a:off x="1346479" y="4069582"/>
            <a:ext cx="3496826" cy="1678075"/>
          </a:xfrm>
          <a:prstGeom prst="wedgeEllipseCallout">
            <a:avLst/>
          </a:prstGeom>
          <a:solidFill>
            <a:srgbClr val="DC2C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“Takes your mind off it all – something to focus 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11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screenshot&#10;&#10;Description automatically generated">
            <a:extLst>
              <a:ext uri="{FF2B5EF4-FFF2-40B4-BE49-F238E27FC236}">
                <a16:creationId xmlns:a16="http://schemas.microsoft.com/office/drawing/2014/main" id="{EB579A24-BAF6-FB5D-4BF8-95BFAB26F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203"/>
            <a:ext cx="12192000" cy="6001593"/>
          </a:xfrm>
          <a:prstGeom prst="rect">
            <a:avLst/>
          </a:prstGeom>
        </p:spPr>
      </p:pic>
    </p:spTree>
    <p:extLst>
      <p:ext uri="{BB962C8B-B14F-4D97-AF65-F5344CB8AC3E}">
        <p14:creationId xmlns:p14="http://schemas.microsoft.com/office/powerpoint/2010/main" val="399908077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991700-E5D6-458E-BD83-71223228FF9E}"/>
              </a:ext>
            </a:extLst>
          </p:cNvPr>
          <p:cNvSpPr txBox="1"/>
          <p:nvPr/>
        </p:nvSpPr>
        <p:spPr>
          <a:xfrm>
            <a:off x="390525" y="628650"/>
            <a:ext cx="11239500" cy="8094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D664">
                    <a:lumMod val="75000"/>
                  </a:srgbClr>
                </a:solidFill>
                <a:effectLst/>
                <a:uLnTx/>
                <a:uFillTx/>
                <a:latin typeface="Cera Pro Macmillan Black" panose="00000A00000000000000" pitchFamily="2" charset="0"/>
                <a:ea typeface="+mn-ea"/>
                <a:cs typeface="+mn-cs"/>
              </a:rPr>
              <a:t>Health economic framework and cost consequence calculator: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The calculator is useful in several ways.  It can: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Act as a checklist for understanding what measures to consider and the data to collect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Be used to help develop a business case to demonstrate potential or expected costs and impacts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Be used to consider benefits realisation when a project has been running for a period of time and data have been collected on costs and impacts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The calculator includes worked examples to demonstrate changes in the costs and the patient and other clinical outcomes, based on case study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Users can use their own data in the calculator to carry out their own estimates and develop economic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era Pro Macmillan Black" panose="00000A00000000000000" pitchFamily="2" charset="0"/>
                <a:ea typeface="+mn-ea"/>
                <a:cs typeface="+mn-cs"/>
              </a:rPr>
              <a:t>Patient videos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As part of the PRosPer project we made two videos which resulted from two patient engagement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We wanted the films to illustrate,  from a patient perspective, the importance of personalised care, specifically prehabilitation and rehabilitation, on their cancer journey. The films</a:t>
            </a:r>
            <a:r>
              <a:rPr kumimoji="0" lang="en-GB" sz="1800" b="1"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 </a:t>
            </a:r>
            <a:r>
              <a:rPr kumimoji="0" lang="en-GB" sz="1800" b="0" i="0" u="none" strike="noStrike" kern="1200" cap="none" spc="0" normalizeH="0" baseline="0" noProof="0" dirty="0">
                <a:ln>
                  <a:noFill/>
                </a:ln>
                <a:solidFill>
                  <a:srgbClr val="000000"/>
                </a:solidFill>
                <a:effectLst/>
                <a:uLnTx/>
                <a:uFillTx/>
                <a:latin typeface="Cera Pro Macmillan" panose="00000500000000000000" pitchFamily="2" charset="0"/>
                <a:ea typeface="+mn-ea"/>
                <a:cs typeface="+mn-cs"/>
              </a:rPr>
              <a:t>will complement and give context to the accompanying e-learning materials in the Persona 3 section of the PRosPer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B050"/>
              </a:solidFill>
              <a:effectLst/>
              <a:uLnTx/>
              <a:uFillTx/>
              <a:latin typeface="Cera Pro Macmillan"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Clive, Martin, Chris: </a:t>
            </a:r>
            <a:r>
              <a:rPr kumimoji="0" lang="en-GB" sz="1800" b="0" i="0" u="sng" strike="noStrike" kern="1200" cap="none" spc="0" normalizeH="0" baseline="0" noProof="0" dirty="0">
                <a:ln>
                  <a:noFill/>
                </a:ln>
                <a:solidFill>
                  <a:srgbClr val="000000"/>
                </a:solidFill>
                <a:effectLst/>
                <a:uLnTx/>
                <a:uFillTx/>
                <a:latin typeface="Calibri" panose="020F0502020204030204"/>
                <a:ea typeface="+mn-ea"/>
                <a:cs typeface="+mn-cs"/>
                <a:hlinkClick r:id="rId2"/>
              </a:rPr>
              <a:t>https://we.tl/t-Fn91vYMkzY</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Valerie, Anna: </a:t>
            </a:r>
            <a:r>
              <a:rPr kumimoji="0" lang="en-GB" sz="1800" b="0" i="0" u="sng" strike="noStrike" kern="1200" cap="none" spc="0" normalizeH="0" baseline="0" noProof="0" dirty="0">
                <a:ln>
                  <a:noFill/>
                </a:ln>
                <a:solidFill>
                  <a:srgbClr val="000000"/>
                </a:solidFill>
                <a:effectLst/>
                <a:uLnTx/>
                <a:uFillTx/>
                <a:latin typeface="Calibri" panose="020F0502020204030204"/>
                <a:ea typeface="+mn-ea"/>
                <a:cs typeface="+mn-cs"/>
                <a:hlinkClick r:id="rId3"/>
              </a:rPr>
              <a:t>https://we.tl/t-Hp75kwVz2C</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B050"/>
              </a:solidFill>
              <a:effectLst/>
              <a:uLnTx/>
              <a:uFillTx/>
              <a:latin typeface="Cera Pro Macmillan"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B050"/>
              </a:solidFill>
              <a:effectLst/>
              <a:uLnTx/>
              <a:uFillTx/>
              <a:latin typeface="Cera Pro Macmillan"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64155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67D6-E17E-419C-9210-1F96EDF687F8}"/>
              </a:ext>
            </a:extLst>
          </p:cNvPr>
          <p:cNvSpPr>
            <a:spLocks noGrp="1"/>
          </p:cNvSpPr>
          <p:nvPr>
            <p:ph type="title"/>
          </p:nvPr>
        </p:nvSpPr>
        <p:spPr>
          <a:xfrm>
            <a:off x="838200" y="143839"/>
            <a:ext cx="10515600" cy="166441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GB" b="1" dirty="0"/>
              <a:t>What to consider when implementing prehabilitation at a local level</a:t>
            </a:r>
            <a:br>
              <a:rPr lang="en-GB" b="1" dirty="0"/>
            </a:br>
            <a:endParaRPr lang="en-GB" dirty="0"/>
          </a:p>
        </p:txBody>
      </p:sp>
      <p:sp>
        <p:nvSpPr>
          <p:cNvPr id="3" name="Content Placeholder 2">
            <a:extLst>
              <a:ext uri="{FF2B5EF4-FFF2-40B4-BE49-F238E27FC236}">
                <a16:creationId xmlns:a16="http://schemas.microsoft.com/office/drawing/2014/main" id="{E4E2CCC6-CB55-4D78-89ED-01E7B108149C}"/>
              </a:ext>
            </a:extLst>
          </p:cNvPr>
          <p:cNvSpPr>
            <a:spLocks noGrp="1"/>
          </p:cNvSpPr>
          <p:nvPr>
            <p:ph sz="half" idx="1"/>
          </p:nvPr>
        </p:nvSpPr>
        <p:spPr>
          <a:xfrm>
            <a:off x="838200" y="1825625"/>
            <a:ext cx="5181600" cy="4667250"/>
          </a:xfrm>
        </p:spPr>
        <p:txBody>
          <a:bodyPr>
            <a:normAutofit fontScale="92500" lnSpcReduction="10000"/>
          </a:bodyPr>
          <a:lstStyle/>
          <a:p>
            <a:r>
              <a:rPr lang="en-GB" dirty="0"/>
              <a:t>What is currently available locally to support health and wellbeing?</a:t>
            </a:r>
          </a:p>
          <a:p>
            <a:r>
              <a:rPr lang="en-GB" dirty="0"/>
              <a:t>What is currently being delivered for rehabilitation? </a:t>
            </a:r>
          </a:p>
          <a:p>
            <a:r>
              <a:rPr lang="en-GB" dirty="0"/>
              <a:t>What do your local cancer pathways look like? </a:t>
            </a:r>
          </a:p>
          <a:p>
            <a:r>
              <a:rPr lang="en-GB" dirty="0"/>
              <a:t>How do they vary be speciality, tumour and treatment? </a:t>
            </a:r>
          </a:p>
          <a:p>
            <a:r>
              <a:rPr lang="en-GB" dirty="0"/>
              <a:t>How might these pathways need to change to support prehabilitation and optimise patients for treatment? </a:t>
            </a:r>
          </a:p>
          <a:p>
            <a:endParaRPr lang="en-GB" dirty="0"/>
          </a:p>
          <a:p>
            <a:endParaRPr lang="en-GB" dirty="0"/>
          </a:p>
        </p:txBody>
      </p:sp>
      <p:pic>
        <p:nvPicPr>
          <p:cNvPr id="5" name="Content Placeholder 4" descr="A picture containing drawing, clock&#10;&#10;Description automatically generated">
            <a:extLst>
              <a:ext uri="{FF2B5EF4-FFF2-40B4-BE49-F238E27FC236}">
                <a16:creationId xmlns:a16="http://schemas.microsoft.com/office/drawing/2014/main" id="{63592747-9450-4C7A-B5C5-D273129D93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6084" y="4159250"/>
            <a:ext cx="5448298" cy="1773683"/>
          </a:xfrm>
        </p:spPr>
      </p:pic>
      <p:sp>
        <p:nvSpPr>
          <p:cNvPr id="6" name="Rectangle 5">
            <a:extLst>
              <a:ext uri="{FF2B5EF4-FFF2-40B4-BE49-F238E27FC236}">
                <a16:creationId xmlns:a16="http://schemas.microsoft.com/office/drawing/2014/main" id="{64727720-17A8-4829-8369-9FE98AD327A1}"/>
              </a:ext>
            </a:extLst>
          </p:cNvPr>
          <p:cNvSpPr/>
          <p:nvPr/>
        </p:nvSpPr>
        <p:spPr>
          <a:xfrm>
            <a:off x="7254411" y="1866543"/>
            <a:ext cx="4099389" cy="16644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For example: Information and support services</a:t>
            </a:r>
          </a:p>
          <a:p>
            <a:pPr algn="ctr"/>
            <a:r>
              <a:rPr lang="en-GB" dirty="0"/>
              <a:t>Social prescribing</a:t>
            </a:r>
          </a:p>
          <a:p>
            <a:pPr algn="ctr"/>
            <a:r>
              <a:rPr lang="en-GB" dirty="0"/>
              <a:t>Local health and wellbeing services</a:t>
            </a:r>
          </a:p>
        </p:txBody>
      </p:sp>
    </p:spTree>
    <p:extLst>
      <p:ext uri="{BB962C8B-B14F-4D97-AF65-F5344CB8AC3E}">
        <p14:creationId xmlns:p14="http://schemas.microsoft.com/office/powerpoint/2010/main" val="1540088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6E989-C2BF-45A0-AC50-2E14FC95BD28}"/>
              </a:ext>
            </a:extLst>
          </p:cNvPr>
          <p:cNvSpPr>
            <a:spLocks noGrp="1"/>
          </p:cNvSpPr>
          <p:nvPr>
            <p:ph sz="half" idx="1"/>
          </p:nvPr>
        </p:nvSpPr>
        <p:spPr>
          <a:xfrm>
            <a:off x="838200" y="657546"/>
            <a:ext cx="5181600" cy="5519417"/>
          </a:xfrm>
        </p:spPr>
        <p:txBody>
          <a:bodyPr>
            <a:normAutofit fontScale="77500" lnSpcReduction="20000"/>
          </a:bodyPr>
          <a:lstStyle/>
          <a:p>
            <a:endParaRPr lang="en-GB" dirty="0"/>
          </a:p>
          <a:p>
            <a:endParaRPr lang="en-GB" dirty="0"/>
          </a:p>
          <a:p>
            <a:r>
              <a:rPr lang="en-GB" dirty="0"/>
              <a:t>What is the </a:t>
            </a:r>
            <a:r>
              <a:rPr lang="en-GB" dirty="0">
                <a:highlight>
                  <a:srgbClr val="FFFF00"/>
                </a:highlight>
              </a:rPr>
              <a:t>current capacity </a:t>
            </a:r>
            <a:r>
              <a:rPr lang="en-GB" dirty="0"/>
              <a:t>to deliver prehabilitation and rehabilitation in current services? </a:t>
            </a:r>
          </a:p>
          <a:p>
            <a:r>
              <a:rPr lang="en-GB" dirty="0">
                <a:highlight>
                  <a:srgbClr val="FFFF00"/>
                </a:highlight>
              </a:rPr>
              <a:t>How effective </a:t>
            </a:r>
            <a:r>
              <a:rPr lang="en-GB" dirty="0"/>
              <a:t>are the current services? </a:t>
            </a:r>
          </a:p>
          <a:p>
            <a:r>
              <a:rPr lang="en-GB" dirty="0"/>
              <a:t>Is there a service which looks to improve patients’ health and wellbeing in advance of treatment whether surgery and/or chemotherapy and/or radiotherapy and/or immunotherapy? </a:t>
            </a:r>
          </a:p>
          <a:p>
            <a:r>
              <a:rPr lang="en-GB" dirty="0">
                <a:highlight>
                  <a:srgbClr val="FFFF00"/>
                </a:highlight>
              </a:rPr>
              <a:t>A multidisciplinary team is required</a:t>
            </a:r>
            <a:r>
              <a:rPr lang="en-GB" dirty="0"/>
              <a:t>: who do you have? what are their skills, knowledge and expertise?  </a:t>
            </a:r>
          </a:p>
          <a:p>
            <a:r>
              <a:rPr lang="en-GB" dirty="0"/>
              <a:t>How could they support prehabilitation? </a:t>
            </a:r>
          </a:p>
          <a:p>
            <a:r>
              <a:rPr lang="en-GB" dirty="0">
                <a:highlight>
                  <a:srgbClr val="FFFF00"/>
                </a:highlight>
              </a:rPr>
              <a:t>Does service transformation need to be considered </a:t>
            </a:r>
            <a:r>
              <a:rPr lang="en-GB" dirty="0"/>
              <a:t>and take place to enable incorporation of prehabilitation into the local cancer pathways?</a:t>
            </a:r>
          </a:p>
        </p:txBody>
      </p:sp>
      <p:pic>
        <p:nvPicPr>
          <p:cNvPr id="7" name="Content Placeholder 6" descr="A close up of a person&#10;&#10;Description automatically generated">
            <a:extLst>
              <a:ext uri="{FF2B5EF4-FFF2-40B4-BE49-F238E27FC236}">
                <a16:creationId xmlns:a16="http://schemas.microsoft.com/office/drawing/2014/main" id="{26B8B710-C627-4826-BA9A-DBC2D8E45D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188395"/>
            <a:ext cx="5899935" cy="3497524"/>
          </a:xfrm>
        </p:spPr>
      </p:pic>
      <p:sp>
        <p:nvSpPr>
          <p:cNvPr id="8" name="Rectangle 7">
            <a:extLst>
              <a:ext uri="{FF2B5EF4-FFF2-40B4-BE49-F238E27FC236}">
                <a16:creationId xmlns:a16="http://schemas.microsoft.com/office/drawing/2014/main" id="{9A4A2339-DCBE-477C-8B06-BE96F33451F3}"/>
              </a:ext>
            </a:extLst>
          </p:cNvPr>
          <p:cNvSpPr/>
          <p:nvPr/>
        </p:nvSpPr>
        <p:spPr>
          <a:xfrm>
            <a:off x="1037690" y="390418"/>
            <a:ext cx="10387173" cy="791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600" dirty="0"/>
              <a:t>Capacity, effectiveness and service transformation</a:t>
            </a:r>
          </a:p>
        </p:txBody>
      </p:sp>
    </p:spTree>
    <p:extLst>
      <p:ext uri="{BB962C8B-B14F-4D97-AF65-F5344CB8AC3E}">
        <p14:creationId xmlns:p14="http://schemas.microsoft.com/office/powerpoint/2010/main" val="7053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F22216-07E0-48BC-B6EF-CD29C7266442}"/>
              </a:ext>
            </a:extLst>
          </p:cNvPr>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GB" b="1" dirty="0"/>
              <a:t>Managing multiple prehabilitation interventions</a:t>
            </a:r>
          </a:p>
        </p:txBody>
      </p:sp>
      <p:sp>
        <p:nvSpPr>
          <p:cNvPr id="3" name="Content Placeholder 2">
            <a:extLst>
              <a:ext uri="{FF2B5EF4-FFF2-40B4-BE49-F238E27FC236}">
                <a16:creationId xmlns:a16="http://schemas.microsoft.com/office/drawing/2014/main" id="{A6F5D9D8-CD20-4455-ACE5-0833246A43B3}"/>
              </a:ext>
            </a:extLst>
          </p:cNvPr>
          <p:cNvSpPr>
            <a:spLocks noGrp="1"/>
          </p:cNvSpPr>
          <p:nvPr>
            <p:ph sz="half" idx="1"/>
          </p:nvPr>
        </p:nvSpPr>
        <p:spPr/>
        <p:txBody>
          <a:bodyPr>
            <a:normAutofit fontScale="92500"/>
          </a:bodyPr>
          <a:lstStyle/>
          <a:p>
            <a:r>
              <a:rPr lang="en-GB" dirty="0"/>
              <a:t>How should multiple prehabilitation interventions be managed, supported and co-ordinated? </a:t>
            </a:r>
          </a:p>
          <a:p>
            <a:endParaRPr lang="en-GB" dirty="0"/>
          </a:p>
          <a:p>
            <a:r>
              <a:rPr lang="en-GB" dirty="0"/>
              <a:t>Prehabilitation should be delivered through a multidisciplinary approach with all members of the MDT understanding their role and their colleagues roles in supporting people living with cancer. </a:t>
            </a:r>
          </a:p>
        </p:txBody>
      </p:sp>
      <p:pic>
        <p:nvPicPr>
          <p:cNvPr id="6" name="Content Placeholder 5" descr="A close up of a logo&#10;&#10;Description automatically generated">
            <a:extLst>
              <a:ext uri="{FF2B5EF4-FFF2-40B4-BE49-F238E27FC236}">
                <a16:creationId xmlns:a16="http://schemas.microsoft.com/office/drawing/2014/main" id="{A5B1DE6E-6490-4E75-B917-70A705F59A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089061"/>
            <a:ext cx="6019800" cy="4968874"/>
          </a:xfrm>
          <a:prstGeom prst="rect">
            <a:avLst/>
          </a:prstGeom>
        </p:spPr>
      </p:pic>
    </p:spTree>
    <p:extLst>
      <p:ext uri="{BB962C8B-B14F-4D97-AF65-F5344CB8AC3E}">
        <p14:creationId xmlns:p14="http://schemas.microsoft.com/office/powerpoint/2010/main" val="325736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20CE-F8F8-443D-BEF2-51E9572CD2FA}"/>
              </a:ext>
            </a:extLst>
          </p:cNvPr>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n-GB" b="1" dirty="0"/>
              <a:t>Components required for set up and sustaining a quality prehabilitation service</a:t>
            </a:r>
          </a:p>
        </p:txBody>
      </p:sp>
      <p:sp>
        <p:nvSpPr>
          <p:cNvPr id="3" name="Content Placeholder 2">
            <a:extLst>
              <a:ext uri="{FF2B5EF4-FFF2-40B4-BE49-F238E27FC236}">
                <a16:creationId xmlns:a16="http://schemas.microsoft.com/office/drawing/2014/main" id="{5F813308-645F-4580-954F-A05D3E4838DA}"/>
              </a:ext>
            </a:extLst>
          </p:cNvPr>
          <p:cNvSpPr>
            <a:spLocks noGrp="1"/>
          </p:cNvSpPr>
          <p:nvPr>
            <p:ph idx="1"/>
          </p:nvPr>
        </p:nvSpPr>
        <p:spPr/>
        <p:txBody>
          <a:bodyPr>
            <a:normAutofit fontScale="77500" lnSpcReduction="20000"/>
          </a:bodyPr>
          <a:lstStyle/>
          <a:p>
            <a:r>
              <a:rPr lang="en-GB" b="1" dirty="0"/>
              <a:t>Senior sponsorship </a:t>
            </a:r>
            <a:r>
              <a:rPr lang="en-GB" dirty="0"/>
              <a:t>within the provider organisation and </a:t>
            </a:r>
            <a:r>
              <a:rPr lang="en-GB" b="1" dirty="0"/>
              <a:t>local leadership </a:t>
            </a:r>
            <a:r>
              <a:rPr lang="en-GB" dirty="0"/>
              <a:t>for the service transformation </a:t>
            </a:r>
          </a:p>
          <a:p>
            <a:r>
              <a:rPr lang="en-GB" b="1" dirty="0"/>
              <a:t>Steering group </a:t>
            </a:r>
            <a:r>
              <a:rPr lang="en-GB" dirty="0"/>
              <a:t>to support and advise on the set up and monitoring of prehabilitation services. </a:t>
            </a:r>
          </a:p>
          <a:p>
            <a:r>
              <a:rPr lang="en-GB" b="1" dirty="0"/>
              <a:t>Engage people with cancer from the outset</a:t>
            </a:r>
          </a:p>
          <a:p>
            <a:r>
              <a:rPr lang="en-GB" b="1" dirty="0"/>
              <a:t>Collection of quantitative and qualitative outcomes from the outset </a:t>
            </a:r>
            <a:r>
              <a:rPr lang="en-GB" dirty="0"/>
              <a:t>i.e. baseline data before any change and then outcomes collected following changes. These should include quality of life metrics, changes in complications, length of stay data, range of clinical outcome data, health economic data, patient satisfaction and feedback. </a:t>
            </a:r>
          </a:p>
          <a:p>
            <a:r>
              <a:rPr lang="en-GB" b="1" dirty="0"/>
              <a:t>Establish and agree changes to the pathway and staffing required to support delivery of the service and cost.  </a:t>
            </a:r>
          </a:p>
          <a:p>
            <a:r>
              <a:rPr lang="en-GB" b="1" dirty="0"/>
              <a:t>Establish which patients and tumour types to be targeted initially and later on.</a:t>
            </a:r>
          </a:p>
          <a:p>
            <a:r>
              <a:rPr lang="en-GB" b="1" dirty="0"/>
              <a:t>Ensure there is a clear project plan with achievable milestones.</a:t>
            </a:r>
          </a:p>
        </p:txBody>
      </p:sp>
    </p:spTree>
    <p:extLst>
      <p:ext uri="{BB962C8B-B14F-4D97-AF65-F5344CB8AC3E}">
        <p14:creationId xmlns:p14="http://schemas.microsoft.com/office/powerpoint/2010/main" val="2415921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7001C88-8CB1-00DC-2660-B96B02553A6D}"/>
              </a:ext>
            </a:extLst>
          </p:cNvPr>
          <p:cNvGraphicFramePr/>
          <p:nvPr>
            <p:extLst>
              <p:ext uri="{D42A27DB-BD31-4B8C-83A1-F6EECF244321}">
                <p14:modId xmlns:p14="http://schemas.microsoft.com/office/powerpoint/2010/main" val="3002211790"/>
              </p:ext>
            </p:extLst>
          </p:nvPr>
        </p:nvGraphicFramePr>
        <p:xfrm>
          <a:off x="1158695" y="462338"/>
          <a:ext cx="10605215" cy="579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1D0CBE2D-116C-7247-BC33-FE3BA1286861}"/>
              </a:ext>
            </a:extLst>
          </p:cNvPr>
          <p:cNvSpPr/>
          <p:nvPr/>
        </p:nvSpPr>
        <p:spPr>
          <a:xfrm>
            <a:off x="3452117" y="5814697"/>
            <a:ext cx="8198777" cy="8938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hlinkClick r:id="rId7"/>
              </a:rPr>
              <a:t>From Theory to Practice: An International Approach to Establishing Prehabilitation Programmes - PubMed (nih.gov)</a:t>
            </a:r>
            <a:endParaRPr lang="en-GB" dirty="0"/>
          </a:p>
        </p:txBody>
      </p:sp>
      <p:sp>
        <p:nvSpPr>
          <p:cNvPr id="4" name="Oval 3">
            <a:extLst>
              <a:ext uri="{FF2B5EF4-FFF2-40B4-BE49-F238E27FC236}">
                <a16:creationId xmlns:a16="http://schemas.microsoft.com/office/drawing/2014/main" id="{537E599F-456C-E0F3-C346-6DFBC2172004}"/>
              </a:ext>
            </a:extLst>
          </p:cNvPr>
          <p:cNvSpPr/>
          <p:nvPr/>
        </p:nvSpPr>
        <p:spPr>
          <a:xfrm>
            <a:off x="565079" y="750013"/>
            <a:ext cx="5753528" cy="15513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600" dirty="0"/>
              <a:t>5 steps to success!</a:t>
            </a:r>
          </a:p>
        </p:txBody>
      </p:sp>
    </p:spTree>
    <p:extLst>
      <p:ext uri="{BB962C8B-B14F-4D97-AF65-F5344CB8AC3E}">
        <p14:creationId xmlns:p14="http://schemas.microsoft.com/office/powerpoint/2010/main" val="3799798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p:txBody>
        </p:sp>
        <p:sp>
          <p:nvSpPr>
            <p:cNvPr id="2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791BB9DF-3F89-40A7-9ED7-2C3B6947C643}"/>
              </a:ext>
            </a:extLst>
          </p:cNvPr>
          <p:cNvSpPr>
            <a:spLocks noGrp="1"/>
          </p:cNvSpPr>
          <p:nvPr>
            <p:ph type="title"/>
          </p:nvPr>
        </p:nvSpPr>
        <p:spPr>
          <a:xfrm>
            <a:off x="1098468" y="885651"/>
            <a:ext cx="3229803" cy="4624603"/>
          </a:xfrm>
        </p:spPr>
        <p:txBody>
          <a:bodyPr>
            <a:normAutofit/>
          </a:bodyPr>
          <a:lstStyle/>
          <a:p>
            <a:r>
              <a:rPr lang="en-GB" dirty="0">
                <a:solidFill>
                  <a:srgbClr val="FFFFFF"/>
                </a:solidFill>
              </a:rPr>
              <a:t>Breakout group questions</a:t>
            </a:r>
          </a:p>
        </p:txBody>
      </p:sp>
      <p:sp>
        <p:nvSpPr>
          <p:cNvPr id="21" name="Content Placeholder 3">
            <a:extLst>
              <a:ext uri="{FF2B5EF4-FFF2-40B4-BE49-F238E27FC236}">
                <a16:creationId xmlns:a16="http://schemas.microsoft.com/office/drawing/2014/main" id="{42E97892-8C48-4A14-B9EB-940FF93DD84E}"/>
              </a:ext>
            </a:extLst>
          </p:cNvPr>
          <p:cNvSpPr>
            <a:spLocks noGrp="1"/>
          </p:cNvSpPr>
          <p:nvPr>
            <p:ph idx="1"/>
          </p:nvPr>
        </p:nvSpPr>
        <p:spPr>
          <a:xfrm>
            <a:off x="4978708" y="885651"/>
            <a:ext cx="6525220" cy="4616849"/>
          </a:xfrm>
        </p:spPr>
        <p:txBody>
          <a:bodyPr anchor="ctr">
            <a:normAutofit/>
          </a:bodyPr>
          <a:lstStyle/>
          <a:p>
            <a:r>
              <a:rPr lang="en-GB" b="1" dirty="0"/>
              <a:t>What components do you have in place to support local delivery of prehabilitation?</a:t>
            </a:r>
          </a:p>
          <a:p>
            <a:endParaRPr lang="en-GB" b="1" dirty="0"/>
          </a:p>
          <a:p>
            <a:r>
              <a:rPr lang="en-GB" b="1" dirty="0"/>
              <a:t>What are your next steps to progress with prehabilitation locally?</a:t>
            </a:r>
          </a:p>
          <a:p>
            <a:endParaRPr lang="en-GB" b="1" dirty="0"/>
          </a:p>
          <a:p>
            <a:r>
              <a:rPr lang="en-GB" b="1" dirty="0"/>
              <a:t>How can you promote sustainability of prehabilitation services locally?</a:t>
            </a:r>
          </a:p>
        </p:txBody>
      </p:sp>
    </p:spTree>
    <p:extLst>
      <p:ext uri="{BB962C8B-B14F-4D97-AF65-F5344CB8AC3E}">
        <p14:creationId xmlns:p14="http://schemas.microsoft.com/office/powerpoint/2010/main" val="394434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B2B6-9FED-466C-82FB-E33FD81EFF1B}"/>
              </a:ext>
            </a:extLst>
          </p:cNvPr>
          <p:cNvSpPr>
            <a:spLocks noGrp="1"/>
          </p:cNvSpPr>
          <p:nvPr>
            <p:ph type="title" idx="4294967295"/>
          </p:nvPr>
        </p:nvSpPr>
        <p:spPr>
          <a:xfrm>
            <a:off x="47897" y="578758"/>
            <a:ext cx="11535508" cy="3269760"/>
          </a:xfrm>
        </p:spPr>
        <p:txBody>
          <a:bodyPr>
            <a:normAutofit/>
          </a:bodyPr>
          <a:lstStyle/>
          <a:p>
            <a:pPr algn="ctr"/>
            <a:r>
              <a:rPr lang="en-GB" sz="6600" b="1" dirty="0">
                <a:solidFill>
                  <a:srgbClr val="00B050"/>
                </a:solidFill>
              </a:rPr>
              <a:t>Thank you for listening</a:t>
            </a:r>
            <a:br>
              <a:rPr lang="en-GB" sz="6600" b="1" dirty="0">
                <a:solidFill>
                  <a:srgbClr val="00B050"/>
                </a:solidFill>
              </a:rPr>
            </a:br>
            <a:br>
              <a:rPr lang="en-GB" sz="6600" b="1" dirty="0">
                <a:solidFill>
                  <a:srgbClr val="00B050"/>
                </a:solidFill>
              </a:rPr>
            </a:br>
            <a:r>
              <a:rPr lang="en-GB" sz="3200" b="1" dirty="0">
                <a:solidFill>
                  <a:srgbClr val="00B050"/>
                </a:solidFill>
                <a:hlinkClick r:id="rId2"/>
              </a:rPr>
              <a:t>jfdavis@macmillan.org.uk</a:t>
            </a:r>
            <a:br>
              <a:rPr lang="en-GB" sz="3200" b="1" dirty="0">
                <a:solidFill>
                  <a:srgbClr val="00B050"/>
                </a:solidFill>
              </a:rPr>
            </a:br>
            <a:r>
              <a:rPr lang="en-GB" sz="3200" b="1" dirty="0">
                <a:solidFill>
                  <a:srgbClr val="00B050"/>
                </a:solidFill>
              </a:rPr>
              <a:t>@junedavis44</a:t>
            </a:r>
          </a:p>
        </p:txBody>
      </p:sp>
      <p:pic>
        <p:nvPicPr>
          <p:cNvPr id="1026" name="Picture 2" descr="Image result for twitter logo">
            <a:hlinkClick r:id="rId3"/>
            <a:extLst>
              <a:ext uri="{FF2B5EF4-FFF2-40B4-BE49-F238E27FC236}">
                <a16:creationId xmlns:a16="http://schemas.microsoft.com/office/drawing/2014/main" id="{47A79269-BC81-403B-B066-871D362D0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537" y="3213463"/>
            <a:ext cx="914223" cy="63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7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436EC0-D3A3-4603-B4E8-C076D0ED215E}"/>
              </a:ext>
            </a:extLst>
          </p:cNvPr>
          <p:cNvSpPr>
            <a:spLocks noGrp="1"/>
          </p:cNvSpPr>
          <p:nvPr>
            <p:ph type="title"/>
          </p:nvPr>
        </p:nvSpPr>
        <p:spPr/>
        <p:txBody>
          <a:bodyPr>
            <a:normAutofit/>
          </a:bodyPr>
          <a:lstStyle/>
          <a:p>
            <a:r>
              <a:rPr lang="en-GB" b="1" dirty="0">
                <a:solidFill>
                  <a:srgbClr val="00B050"/>
                </a:solidFill>
              </a:rPr>
              <a:t>The purpose of prehabilitation in cancer</a:t>
            </a:r>
            <a:endParaRPr lang="en-GB" dirty="0">
              <a:solidFill>
                <a:srgbClr val="FFFFFF"/>
              </a:solidFill>
            </a:endParaRPr>
          </a:p>
        </p:txBody>
      </p:sp>
      <p:graphicFrame>
        <p:nvGraphicFramePr>
          <p:cNvPr id="7" name="Content Placeholder 6">
            <a:extLst>
              <a:ext uri="{FF2B5EF4-FFF2-40B4-BE49-F238E27FC236}">
                <a16:creationId xmlns:a16="http://schemas.microsoft.com/office/drawing/2014/main" id="{47F9D581-99C9-419C-AE66-5F2D04459AC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420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923CAA-0AA3-453F-8A87-96BCEE7A99DF}"/>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kern="1200" dirty="0">
                <a:solidFill>
                  <a:srgbClr val="FFFFFF"/>
                </a:solidFill>
                <a:latin typeface="+mj-lt"/>
                <a:ea typeface="+mj-ea"/>
                <a:cs typeface="+mj-cs"/>
              </a:rPr>
              <a:t>Impact of poor physical and mental health on outcomes</a:t>
            </a:r>
          </a:p>
        </p:txBody>
      </p:sp>
      <p:pic>
        <p:nvPicPr>
          <p:cNvPr id="9" name="Picture 8" descr="A person standing in front of a sunset&#10;&#10;Description automatically generated">
            <a:extLst>
              <a:ext uri="{FF2B5EF4-FFF2-40B4-BE49-F238E27FC236}">
                <a16:creationId xmlns:a16="http://schemas.microsoft.com/office/drawing/2014/main" id="{C6986A30-1D56-4CAA-B6E9-36E2157FE390}"/>
              </a:ext>
            </a:extLst>
          </p:cNvPr>
          <p:cNvPicPr>
            <a:picLocks noChangeAspect="1"/>
          </p:cNvPicPr>
          <p:nvPr/>
        </p:nvPicPr>
        <p:blipFill rotWithShape="1">
          <a:blip r:embed="rId2">
            <a:extLst>
              <a:ext uri="{28A0092B-C50C-407E-A947-70E740481C1C}">
                <a14:useLocalDpi xmlns:a14="http://schemas.microsoft.com/office/drawing/2010/main" val="0"/>
              </a:ext>
            </a:extLst>
          </a:blip>
          <a:srcRect r="23250"/>
          <a:stretch/>
        </p:blipFill>
        <p:spPr>
          <a:xfrm>
            <a:off x="317635" y="299363"/>
            <a:ext cx="4160452" cy="3049204"/>
          </a:xfrm>
          <a:prstGeom prst="rect">
            <a:avLst/>
          </a:prstGeom>
        </p:spPr>
      </p:pic>
      <p:pic>
        <p:nvPicPr>
          <p:cNvPr id="5" name="Content Placeholder 4" descr="A person sitting on a bench in a park&#10;&#10;Description automatically generated">
            <a:extLst>
              <a:ext uri="{FF2B5EF4-FFF2-40B4-BE49-F238E27FC236}">
                <a16:creationId xmlns:a16="http://schemas.microsoft.com/office/drawing/2014/main" id="{0C989609-CBC0-4F30-90EF-088AC801BE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309" r="2" b="4591"/>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person wearing a costume&#10;&#10;Description automatically generated">
            <a:extLst>
              <a:ext uri="{FF2B5EF4-FFF2-40B4-BE49-F238E27FC236}">
                <a16:creationId xmlns:a16="http://schemas.microsoft.com/office/drawing/2014/main" id="{8F4219FC-39DC-4BE7-96FF-FE00921FCCE9}"/>
              </a:ext>
            </a:extLst>
          </p:cNvPr>
          <p:cNvPicPr>
            <a:picLocks noChangeAspect="1"/>
          </p:cNvPicPr>
          <p:nvPr/>
        </p:nvPicPr>
        <p:blipFill rotWithShape="1">
          <a:blip r:embed="rId4">
            <a:extLst>
              <a:ext uri="{28A0092B-C50C-407E-A947-70E740481C1C}">
                <a14:useLocalDpi xmlns:a14="http://schemas.microsoft.com/office/drawing/2010/main" val="0"/>
              </a:ext>
            </a:extLst>
          </a:blip>
          <a:srcRect r="12034" b="4"/>
          <a:stretch/>
        </p:blipFill>
        <p:spPr>
          <a:xfrm>
            <a:off x="317635" y="3509433"/>
            <a:ext cx="4160452" cy="3026833"/>
          </a:xfrm>
          <a:prstGeom prst="rect">
            <a:avLst/>
          </a:prstGeom>
        </p:spPr>
      </p:pic>
    </p:spTree>
    <p:extLst>
      <p:ext uri="{BB962C8B-B14F-4D97-AF65-F5344CB8AC3E}">
        <p14:creationId xmlns:p14="http://schemas.microsoft.com/office/powerpoint/2010/main" val="232705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FAF7AA-1466-463D-AC84-5234EDE6FA1C}"/>
              </a:ext>
            </a:extLst>
          </p:cNvPr>
          <p:cNvSpPr>
            <a:spLocks noGrp="1"/>
          </p:cNvSpPr>
          <p:nvPr>
            <p:ph type="title"/>
          </p:nvPr>
        </p:nvSpPr>
        <p:spPr/>
        <p:txBody>
          <a:bodyPr/>
          <a:lstStyle/>
          <a:p>
            <a:r>
              <a:rPr lang="en-GB" b="1" dirty="0">
                <a:solidFill>
                  <a:srgbClr val="00B050"/>
                </a:solidFill>
              </a:rPr>
              <a:t>Prehabilitation for people with cancer can:</a:t>
            </a:r>
          </a:p>
        </p:txBody>
      </p:sp>
      <p:pic>
        <p:nvPicPr>
          <p:cNvPr id="6" name="Content Placeholder 5" descr="A screenshot of a cell phone&#10;&#10;Description automatically generated">
            <a:extLst>
              <a:ext uri="{FF2B5EF4-FFF2-40B4-BE49-F238E27FC236}">
                <a16:creationId xmlns:a16="http://schemas.microsoft.com/office/drawing/2014/main" id="{208B1172-C114-4DD2-99FD-E4093350FB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0057" y="1336431"/>
            <a:ext cx="7244862" cy="5446206"/>
          </a:xfrm>
        </p:spPr>
      </p:pic>
    </p:spTree>
    <p:extLst>
      <p:ext uri="{BB962C8B-B14F-4D97-AF65-F5344CB8AC3E}">
        <p14:creationId xmlns:p14="http://schemas.microsoft.com/office/powerpoint/2010/main" val="114265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2D1B-3FC1-4F7D-AA8D-BF6D938D87EF}"/>
              </a:ext>
            </a:extLst>
          </p:cNvPr>
          <p:cNvSpPr>
            <a:spLocks noGrp="1"/>
          </p:cNvSpPr>
          <p:nvPr>
            <p:ph type="title"/>
          </p:nvPr>
        </p:nvSpPr>
        <p:spPr/>
        <p:txBody>
          <a:bodyPr/>
          <a:lstStyle/>
          <a:p>
            <a:r>
              <a:rPr lang="en-GB" dirty="0">
                <a:solidFill>
                  <a:srgbClr val="00B050"/>
                </a:solidFill>
                <a:latin typeface="Arial Black" panose="020B0A04020102020204" pitchFamily="34" charset="0"/>
              </a:rPr>
              <a:t>Prehabilitation principles</a:t>
            </a:r>
          </a:p>
        </p:txBody>
      </p:sp>
      <p:pic>
        <p:nvPicPr>
          <p:cNvPr id="5" name="Content Placeholder 4" descr="A bowl of fruit&#10;&#10;Description automatically generated">
            <a:extLst>
              <a:ext uri="{FF2B5EF4-FFF2-40B4-BE49-F238E27FC236}">
                <a16:creationId xmlns:a16="http://schemas.microsoft.com/office/drawing/2014/main" id="{A85CECF2-9F14-4EDD-A721-0586E28528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8495" y="2267076"/>
            <a:ext cx="4737257" cy="3163340"/>
          </a:xfrm>
        </p:spPr>
      </p:pic>
      <p:pic>
        <p:nvPicPr>
          <p:cNvPr id="7" name="Picture 6" descr="A picture containing toy, LEGO&#10;&#10;Description automatically generated">
            <a:extLst>
              <a:ext uri="{FF2B5EF4-FFF2-40B4-BE49-F238E27FC236}">
                <a16:creationId xmlns:a16="http://schemas.microsoft.com/office/drawing/2014/main" id="{3265A449-7AD4-4181-85B9-5A1449D18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87" y="2458266"/>
            <a:ext cx="6286500" cy="3143250"/>
          </a:xfrm>
          <a:prstGeom prst="rect">
            <a:avLst/>
          </a:prstGeom>
        </p:spPr>
      </p:pic>
    </p:spTree>
    <p:extLst>
      <p:ext uri="{BB962C8B-B14F-4D97-AF65-F5344CB8AC3E}">
        <p14:creationId xmlns:p14="http://schemas.microsoft.com/office/powerpoint/2010/main" val="23720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A89A-9C3E-43C5-833C-43D6436A4B71}"/>
              </a:ext>
            </a:extLst>
          </p:cNvPr>
          <p:cNvSpPr>
            <a:spLocks noGrp="1"/>
          </p:cNvSpPr>
          <p:nvPr>
            <p:ph type="title"/>
          </p:nvPr>
        </p:nvSpPr>
        <p:spPr/>
        <p:txBody>
          <a:bodyPr/>
          <a:lstStyle/>
          <a:p>
            <a:r>
              <a:rPr lang="en-GB" dirty="0">
                <a:solidFill>
                  <a:srgbClr val="00B050"/>
                </a:solidFill>
                <a:latin typeface="Arial Black" panose="020B0A04020102020204" pitchFamily="34" charset="0"/>
              </a:rPr>
              <a:t>Prehabilitation in the cancer care pathway</a:t>
            </a:r>
          </a:p>
        </p:txBody>
      </p:sp>
      <p:sp>
        <p:nvSpPr>
          <p:cNvPr id="3" name="Content Placeholder 2">
            <a:extLst>
              <a:ext uri="{FF2B5EF4-FFF2-40B4-BE49-F238E27FC236}">
                <a16:creationId xmlns:a16="http://schemas.microsoft.com/office/drawing/2014/main" id="{815D8A32-EDC3-46CC-ADBF-474CD025E29B}"/>
              </a:ext>
            </a:extLst>
          </p:cNvPr>
          <p:cNvSpPr>
            <a:spLocks noGrp="1"/>
          </p:cNvSpPr>
          <p:nvPr>
            <p:ph sz="half" idx="1"/>
          </p:nvPr>
        </p:nvSpPr>
        <p:spPr/>
        <p:txBody>
          <a:bodyPr>
            <a:normAutofit/>
          </a:bodyPr>
          <a:lstStyle/>
          <a:p>
            <a:r>
              <a:rPr lang="en-GB" b="1" dirty="0"/>
              <a:t>Personalised prehabilitation care plan (PPCP)</a:t>
            </a:r>
          </a:p>
          <a:p>
            <a:pPr marL="0" indent="0">
              <a:buNone/>
            </a:pPr>
            <a:endParaRPr lang="en-GB" dirty="0"/>
          </a:p>
          <a:p>
            <a:r>
              <a:rPr lang="en-GB" dirty="0"/>
              <a:t>Overseen by cancer MDTs</a:t>
            </a:r>
          </a:p>
          <a:p>
            <a:pPr marL="0" indent="0">
              <a:buNone/>
            </a:pPr>
            <a:endParaRPr lang="en-GB" dirty="0"/>
          </a:p>
          <a:p>
            <a:r>
              <a:rPr lang="en-GB" dirty="0"/>
              <a:t>Interventions should start as early as possible</a:t>
            </a:r>
          </a:p>
        </p:txBody>
      </p:sp>
      <p:pic>
        <p:nvPicPr>
          <p:cNvPr id="9" name="Content Placeholder 8">
            <a:extLst>
              <a:ext uri="{FF2B5EF4-FFF2-40B4-BE49-F238E27FC236}">
                <a16:creationId xmlns:a16="http://schemas.microsoft.com/office/drawing/2014/main" id="{9AE784C1-FDD8-4EE4-9A36-9D277D358E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299062"/>
            <a:ext cx="6019800" cy="2898078"/>
          </a:xfrm>
        </p:spPr>
      </p:pic>
    </p:spTree>
    <p:extLst>
      <p:ext uri="{BB962C8B-B14F-4D97-AF65-F5344CB8AC3E}">
        <p14:creationId xmlns:p14="http://schemas.microsoft.com/office/powerpoint/2010/main" val="405566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Shape 103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F429C0-7D98-F44F-3133-8953BA7FE6FB}"/>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b="1" kern="1200" dirty="0">
                <a:solidFill>
                  <a:schemeClr val="tx1"/>
                </a:solidFill>
                <a:latin typeface="+mj-lt"/>
                <a:ea typeface="+mj-ea"/>
                <a:cs typeface="+mj-cs"/>
              </a:rPr>
              <a:t>Patient engagement </a:t>
            </a:r>
          </a:p>
        </p:txBody>
      </p:sp>
      <p:graphicFrame>
        <p:nvGraphicFramePr>
          <p:cNvPr id="1040" name="Content Placeholder 2">
            <a:extLst>
              <a:ext uri="{FF2B5EF4-FFF2-40B4-BE49-F238E27FC236}">
                <a16:creationId xmlns:a16="http://schemas.microsoft.com/office/drawing/2014/main" id="{88306724-CF70-A998-84EF-BCE3186253FC}"/>
              </a:ext>
            </a:extLst>
          </p:cNvPr>
          <p:cNvGraphicFramePr>
            <a:graphicFrameLocks noGrp="1"/>
          </p:cNvGraphicFramePr>
          <p:nvPr>
            <p:ph sz="half" idx="1"/>
            <p:extLst>
              <p:ext uri="{D42A27DB-BD31-4B8C-83A1-F6EECF244321}">
                <p14:modId xmlns:p14="http://schemas.microsoft.com/office/powerpoint/2010/main" val="2455206548"/>
              </p:ext>
            </p:extLst>
          </p:nvPr>
        </p:nvGraphicFramePr>
        <p:xfrm>
          <a:off x="102742" y="2194102"/>
          <a:ext cx="4941869" cy="432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re patient groups really focused on the patient? | The Horizons Tracker">
            <a:extLst>
              <a:ext uri="{FF2B5EF4-FFF2-40B4-BE49-F238E27FC236}">
                <a16:creationId xmlns:a16="http://schemas.microsoft.com/office/drawing/2014/main" id="{597DA0A5-CE3F-1E05-3D2B-A1EA58678DA2}"/>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tretch>
            <a:fillRect/>
          </a:stretch>
        </p:blipFill>
        <p:spPr bwMode="auto">
          <a:xfrm>
            <a:off x="5445457" y="1017284"/>
            <a:ext cx="6155141" cy="484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Macmillan colours">
      <a:dk1>
        <a:srgbClr val="333333"/>
      </a:dk1>
      <a:lt1>
        <a:srgbClr val="FFFFFF"/>
      </a:lt1>
      <a:dk2>
        <a:srgbClr val="333333"/>
      </a:dk2>
      <a:lt2>
        <a:srgbClr val="F0F0F0"/>
      </a:lt2>
      <a:accent1>
        <a:srgbClr val="008A26"/>
      </a:accent1>
      <a:accent2>
        <a:srgbClr val="00838A"/>
      </a:accent2>
      <a:accent3>
        <a:srgbClr val="0079B8"/>
      </a:accent3>
      <a:accent4>
        <a:srgbClr val="5E4F9C"/>
      </a:accent4>
      <a:accent5>
        <a:srgbClr val="C9338B"/>
      </a:accent5>
      <a:accent6>
        <a:srgbClr val="E13019"/>
      </a:accent6>
      <a:hlink>
        <a:srgbClr val="5E4F9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eader">
  <a:themeElements>
    <a:clrScheme name="Custom 7">
      <a:dk1>
        <a:srgbClr val="000000"/>
      </a:dk1>
      <a:lt1>
        <a:srgbClr val="FFFFFF"/>
      </a:lt1>
      <a:dk2>
        <a:srgbClr val="44546A"/>
      </a:dk2>
      <a:lt2>
        <a:srgbClr val="E7E6E6"/>
      </a:lt2>
      <a:accent1>
        <a:srgbClr val="008A26"/>
      </a:accent1>
      <a:accent2>
        <a:srgbClr val="01D664"/>
      </a:accent2>
      <a:accent3>
        <a:srgbClr val="E5FAEB"/>
      </a:accent3>
      <a:accent4>
        <a:srgbClr val="1D1D1B"/>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ning Digital PowerPoint_V2_A" id="{A21A9DF4-4101-4AEF-ABFC-BF2CA938BCF5}" vid="{33BD0C85-3ED7-4D6C-AC99-D51E0F7E6B8D}"/>
    </a:ext>
  </a:extLst>
</a:theme>
</file>

<file path=ppt/theme/theme5.xml><?xml version="1.0" encoding="utf-8"?>
<a:theme xmlns:a="http://schemas.openxmlformats.org/drawingml/2006/main" name="1_Blank">
  <a:themeElements>
    <a:clrScheme name="Custom 7">
      <a:dk1>
        <a:srgbClr val="000000"/>
      </a:dk1>
      <a:lt1>
        <a:srgbClr val="FFFFFF"/>
      </a:lt1>
      <a:dk2>
        <a:srgbClr val="44546A"/>
      </a:dk2>
      <a:lt2>
        <a:srgbClr val="E7E6E6"/>
      </a:lt2>
      <a:accent1>
        <a:srgbClr val="008A26"/>
      </a:accent1>
      <a:accent2>
        <a:srgbClr val="01D664"/>
      </a:accent2>
      <a:accent3>
        <a:srgbClr val="E5FAEB"/>
      </a:accent3>
      <a:accent4>
        <a:srgbClr val="1D1D1B"/>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ning Digital PowerPoint_V2_A" id="{A21A9DF4-4101-4AEF-ABFC-BF2CA938BCF5}" vid="{33BD0C85-3ED7-4D6C-AC99-D51E0F7E6B8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3086</TotalTime>
  <Words>2675</Words>
  <Application>Microsoft Office PowerPoint</Application>
  <PresentationFormat>Widescreen</PresentationFormat>
  <Paragraphs>294</Paragraphs>
  <Slides>38</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38</vt:i4>
      </vt:variant>
    </vt:vector>
  </HeadingPairs>
  <TitlesOfParts>
    <vt:vector size="50" baseType="lpstr">
      <vt:lpstr>Cera Pro Macmillan</vt:lpstr>
      <vt:lpstr>Cera Pro Macmillan Black</vt:lpstr>
      <vt:lpstr>Helvetica Neue</vt:lpstr>
      <vt:lpstr>Arial</vt:lpstr>
      <vt:lpstr>Arial Black</vt:lpstr>
      <vt:lpstr>Calibri</vt:lpstr>
      <vt:lpstr>Calibri Light</vt:lpstr>
      <vt:lpstr>Office Theme</vt:lpstr>
      <vt:lpstr>1_Office Theme</vt:lpstr>
      <vt:lpstr>3_Office Theme</vt:lpstr>
      <vt:lpstr>1_Header</vt:lpstr>
      <vt:lpstr>1_Blank</vt:lpstr>
      <vt:lpstr>PowerPoint Presentation</vt:lpstr>
      <vt:lpstr>National Context</vt:lpstr>
      <vt:lpstr>Benefits of prehabilitation to patients and care givers</vt:lpstr>
      <vt:lpstr>The purpose of prehabilitation in cancer</vt:lpstr>
      <vt:lpstr>Impact of poor physical and mental health on outcomes</vt:lpstr>
      <vt:lpstr>Prehabilitation for people with cancer can:</vt:lpstr>
      <vt:lpstr>Prehabilitation principles</vt:lpstr>
      <vt:lpstr>Prehabilitation in the cancer care pathway</vt:lpstr>
      <vt:lpstr>Patient engagement </vt:lpstr>
      <vt:lpstr>Integrating prehabilitation into cancer pathways</vt:lpstr>
      <vt:lpstr>PowerPoint Presentation</vt:lpstr>
      <vt:lpstr>PowerPoint Presentation</vt:lpstr>
      <vt:lpstr>PowerPoint Presentation</vt:lpstr>
      <vt:lpstr>Screening for prehabilitation</vt:lpstr>
      <vt:lpstr>Physical activity screening for prehabilitation</vt:lpstr>
      <vt:lpstr>Nutrition screening tools for prehabilitation</vt:lpstr>
      <vt:lpstr>Psychology and wellbeing screening tools</vt:lpstr>
      <vt:lpstr>Assessment for prehabilitation</vt:lpstr>
      <vt:lpstr>Physical fitness assessment</vt:lpstr>
      <vt:lpstr>Nutrition assessment</vt:lpstr>
      <vt:lpstr>Psychological assessment</vt:lpstr>
      <vt:lpstr>PowerPoint Presentation</vt:lpstr>
      <vt:lpstr>Outcomes – Identify from the outset!</vt:lpstr>
      <vt:lpstr>Workforce</vt:lpstr>
      <vt:lpstr>Prehabilitation interventions</vt:lpstr>
      <vt:lpstr>PowerPoint Presentation</vt:lpstr>
      <vt:lpstr>PowerPoint Presentation</vt:lpstr>
      <vt:lpstr>PowerPoint Presentation</vt:lpstr>
      <vt:lpstr>PowerPoint Presentation</vt:lpstr>
      <vt:lpstr>PowerPoint Presentation</vt:lpstr>
      <vt:lpstr>PowerPoint Presentation</vt:lpstr>
      <vt:lpstr>What to consider when implementing prehabilitation at a local level </vt:lpstr>
      <vt:lpstr>PowerPoint Presentation</vt:lpstr>
      <vt:lpstr>Managing multiple prehabilitation interventions</vt:lpstr>
      <vt:lpstr>Components required for set up and sustaining a quality prehabilitation service</vt:lpstr>
      <vt:lpstr>PowerPoint Presentation</vt:lpstr>
      <vt:lpstr>Breakout group questions</vt:lpstr>
      <vt:lpstr>Thank you for listening  jfdavis@macmillan.org.uk @junedavis44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the principles and guidance within the support and management of people with cancer</dc:title>
  <dc:creator>June Davis</dc:creator>
  <cp:lastModifiedBy>June Davis</cp:lastModifiedBy>
  <cp:revision>67</cp:revision>
  <cp:lastPrinted>2019-07-01T15:55:21Z</cp:lastPrinted>
  <dcterms:created xsi:type="dcterms:W3CDTF">2019-06-13T08:32:08Z</dcterms:created>
  <dcterms:modified xsi:type="dcterms:W3CDTF">2022-06-26T14:14:39Z</dcterms:modified>
</cp:coreProperties>
</file>