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5" r:id="rId6"/>
    <p:sldId id="259" r:id="rId7"/>
    <p:sldId id="268" r:id="rId8"/>
    <p:sldId id="260" r:id="rId9"/>
    <p:sldId id="266" r:id="rId10"/>
    <p:sldId id="267" r:id="rId11"/>
    <p:sldId id="261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7/7/2022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EC105-13D9-460E-AF84-D445ADC52F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An Overview of the NHSE Pt Safety Incident Response Framework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ACF83E-6B53-4144-A823-08ABA3FD9BA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Prof Helen Young</a:t>
            </a:r>
          </a:p>
          <a:p>
            <a:r>
              <a:rPr lang="en-GB" dirty="0"/>
              <a:t>Chief Nurse /SRO NHS111 Covid Response Services</a:t>
            </a:r>
          </a:p>
          <a:p>
            <a:r>
              <a:rPr lang="en-GB" dirty="0"/>
              <a:t>NHS South Central Amb Service </a:t>
            </a:r>
          </a:p>
        </p:txBody>
      </p:sp>
    </p:spTree>
    <p:extLst>
      <p:ext uri="{BB962C8B-B14F-4D97-AF65-F5344CB8AC3E}">
        <p14:creationId xmlns:p14="http://schemas.microsoft.com/office/powerpoint/2010/main" val="3060495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800C9-695C-44E0-A85B-966AE2A76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to Prepare – the introductory model is out for review and used by Early Adopters.</a:t>
            </a:r>
            <a:br>
              <a:rPr lang="en-GB" dirty="0"/>
            </a:br>
            <a:r>
              <a:rPr lang="en-GB" dirty="0"/>
              <a:t>It has 3 parts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2ADF-E047-460D-84B2-0D93D36DDA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2400300"/>
            <a:ext cx="4184035" cy="4061459"/>
          </a:xfrm>
        </p:spPr>
        <p:txBody>
          <a:bodyPr>
            <a:normAutofit fontScale="70000" lnSpcReduction="20000"/>
          </a:bodyPr>
          <a:lstStyle/>
          <a:p>
            <a:r>
              <a:rPr lang="en-GB" sz="4600" b="1" dirty="0"/>
              <a:t>Oversight</a:t>
            </a:r>
            <a:r>
              <a:rPr lang="en-GB" sz="4600" dirty="0"/>
              <a:t> of  Incident Management</a:t>
            </a:r>
          </a:p>
          <a:p>
            <a:r>
              <a:rPr lang="en-GB" sz="3200" dirty="0"/>
              <a:t>Design your system wide governance and risk share arraignments with commissioners providers and partners</a:t>
            </a:r>
          </a:p>
          <a:p>
            <a:r>
              <a:rPr lang="en-GB" sz="3200" dirty="0"/>
              <a:t>Designate specific roles and ensure all appropriate experience and training of those involved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555C906-9D08-4F67-B278-7227AD42705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525" y="1805940"/>
            <a:ext cx="4184650" cy="3323457"/>
          </a:xfrm>
        </p:spPr>
      </p:pic>
    </p:spTree>
    <p:extLst>
      <p:ext uri="{BB962C8B-B14F-4D97-AF65-F5344CB8AC3E}">
        <p14:creationId xmlns:p14="http://schemas.microsoft.com/office/powerpoint/2010/main" val="4246028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5EB4CB-B336-4591-9815-2FF50ABE0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/>
              <a:t>When?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0E12D-C313-4C93-8AE4-A30A07535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Early Adopters working with it now from each area/sector</a:t>
            </a:r>
          </a:p>
          <a:p>
            <a:r>
              <a:rPr lang="en-GB" sz="4000" dirty="0"/>
              <a:t>Delayed a little due to Covid</a:t>
            </a:r>
          </a:p>
          <a:p>
            <a:r>
              <a:rPr lang="en-GB" sz="4000" dirty="0"/>
              <a:t>Early 2022 all expected to start engaging so be ready!</a:t>
            </a:r>
          </a:p>
        </p:txBody>
      </p:sp>
    </p:spTree>
    <p:extLst>
      <p:ext uri="{BB962C8B-B14F-4D97-AF65-F5344CB8AC3E}">
        <p14:creationId xmlns:p14="http://schemas.microsoft.com/office/powerpoint/2010/main" val="19085108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93BD8-D964-4905-AF86-BABD84D16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000" dirty="0"/>
              <a:t>Thank you </a:t>
            </a:r>
            <a:r>
              <a:rPr lang="en-GB" sz="8000" dirty="0">
                <a:sym typeface="Wingdings" panose="05000000000000000000" pitchFamily="2" charset="2"/>
              </a:rPr>
              <a:t></a:t>
            </a:r>
            <a:endParaRPr lang="en-GB" sz="8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C594A-CBAB-4DB6-A5CC-A13E30C23F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3238500"/>
            <a:ext cx="8596668" cy="2802862"/>
          </a:xfrm>
        </p:spPr>
        <p:txBody>
          <a:bodyPr>
            <a:normAutofit/>
          </a:bodyPr>
          <a:lstStyle/>
          <a:p>
            <a:r>
              <a:rPr lang="en-GB" sz="4400" dirty="0"/>
              <a:t>Helen.young@scas.nhs.uk</a:t>
            </a:r>
          </a:p>
        </p:txBody>
      </p:sp>
    </p:spTree>
    <p:extLst>
      <p:ext uri="{BB962C8B-B14F-4D97-AF65-F5344CB8AC3E}">
        <p14:creationId xmlns:p14="http://schemas.microsoft.com/office/powerpoint/2010/main" val="3452131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458EDB-8EE4-47DF-853D-1FE9E0C33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8000" dirty="0"/>
              <a:t>Content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6FD7FB-DAF9-4961-94B0-560C898251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400" dirty="0"/>
              <a:t>What it is?</a:t>
            </a:r>
          </a:p>
          <a:p>
            <a:r>
              <a:rPr lang="en-GB" sz="4400" dirty="0"/>
              <a:t>What are the differences between old and new systems?</a:t>
            </a:r>
          </a:p>
          <a:p>
            <a:r>
              <a:rPr lang="en-GB" sz="4400" dirty="0"/>
              <a:t>How to Prepare?</a:t>
            </a:r>
          </a:p>
          <a:p>
            <a:r>
              <a:rPr lang="en-GB" sz="4400" dirty="0"/>
              <a:t>When will it be implemented? </a:t>
            </a:r>
          </a:p>
        </p:txBody>
      </p:sp>
    </p:spTree>
    <p:extLst>
      <p:ext uri="{BB962C8B-B14F-4D97-AF65-F5344CB8AC3E}">
        <p14:creationId xmlns:p14="http://schemas.microsoft.com/office/powerpoint/2010/main" val="807788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7372D-BD1D-4216-92F6-AC6F6918E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PSIRF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BEEDA-E511-4B30-9993-30A99A927C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GB" dirty="0"/>
              <a:t>Part of the National Safety Strategy</a:t>
            </a:r>
          </a:p>
          <a:p>
            <a:r>
              <a:rPr lang="en-GB" dirty="0"/>
              <a:t>Patient Safety Incident Response Framework</a:t>
            </a:r>
          </a:p>
          <a:p>
            <a:r>
              <a:rPr lang="en-GB" dirty="0"/>
              <a:t>NHSE based and available to see with resources on NHSE website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71C9648-3CC3-4852-89CE-5F228DEEF58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762327" y="2292435"/>
            <a:ext cx="4511675" cy="3617079"/>
          </a:xfrm>
        </p:spPr>
      </p:pic>
    </p:spTree>
    <p:extLst>
      <p:ext uri="{BB962C8B-B14F-4D97-AF65-F5344CB8AC3E}">
        <p14:creationId xmlns:p14="http://schemas.microsoft.com/office/powerpoint/2010/main" val="21817619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85932-F6ED-4930-8F62-D06C646BF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the PSIRF?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FA4162-8E5A-4AC1-A5EC-F4B96721F1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95425"/>
            <a:ext cx="8596668" cy="5105400"/>
          </a:xfrm>
        </p:spPr>
        <p:txBody>
          <a:bodyPr>
            <a:normAutofit/>
          </a:bodyPr>
          <a:lstStyle/>
          <a:p>
            <a:r>
              <a:rPr lang="en-GB" dirty="0"/>
              <a:t>Part of the national NHSE Patient Safety Strategy</a:t>
            </a:r>
          </a:p>
          <a:p>
            <a:r>
              <a:rPr lang="en-GB" dirty="0"/>
              <a:t>The PSIRF will replace the Serious Incident Framework (SIF) </a:t>
            </a:r>
          </a:p>
          <a:p>
            <a:r>
              <a:rPr lang="en-GB" dirty="0"/>
              <a:t> </a:t>
            </a:r>
            <a:r>
              <a:rPr lang="en-GB" b="1" dirty="0"/>
              <a:t>Broader scope</a:t>
            </a:r>
            <a:r>
              <a:rPr lang="en-GB" dirty="0"/>
              <a:t>:- PSIRF moves away from reactive and hard-to-define thresholds for ‘Serious Incident’ investigation and moves towards a proactive approach to learning from incidents. </a:t>
            </a:r>
          </a:p>
          <a:p>
            <a:r>
              <a:rPr lang="en-GB" dirty="0"/>
              <a:t>Promotes a range of </a:t>
            </a:r>
            <a:r>
              <a:rPr lang="en-GB" b="1" dirty="0"/>
              <a:t>proportionate safety management responses</a:t>
            </a:r>
            <a:r>
              <a:rPr lang="en-GB" dirty="0"/>
              <a:t>.</a:t>
            </a:r>
          </a:p>
          <a:p>
            <a:r>
              <a:rPr lang="en-GB" b="1" dirty="0"/>
              <a:t>Investigation approach</a:t>
            </a:r>
            <a:r>
              <a:rPr lang="en-GB" dirty="0"/>
              <a:t>: safety investigation is now tightly defined.</a:t>
            </a:r>
          </a:p>
          <a:p>
            <a:r>
              <a:rPr lang="en-GB" b="1" dirty="0"/>
              <a:t>Quality of investigation is the priority with the selection of incidents </a:t>
            </a:r>
            <a:r>
              <a:rPr lang="en-GB" dirty="0"/>
              <a:t>for safety investigation based on opportunity for learning and need to cover the range of incident outcomes.</a:t>
            </a:r>
          </a:p>
          <a:p>
            <a:r>
              <a:rPr lang="en-GB" b="1" dirty="0"/>
              <a:t>Experience for those affected critical -</a:t>
            </a:r>
            <a:r>
              <a:rPr lang="en-GB" dirty="0"/>
              <a:t> expectations are clearly set for informing, engaging and supporting patients, families, carers and staff involved in patient safety incidents and investigations. </a:t>
            </a:r>
          </a:p>
          <a:p>
            <a:r>
              <a:rPr lang="en-GB" dirty="0"/>
              <a:t>Orgs must implement  </a:t>
            </a:r>
            <a:r>
              <a:rPr lang="en-GB" b="1" dirty="0"/>
              <a:t>Just Culture approach </a:t>
            </a:r>
            <a:r>
              <a:rPr lang="en-GB" dirty="0"/>
              <a:t>where  staff involved in incidents are treated with equity and fairness.</a:t>
            </a:r>
          </a:p>
        </p:txBody>
      </p:sp>
    </p:spTree>
    <p:extLst>
      <p:ext uri="{BB962C8B-B14F-4D97-AF65-F5344CB8AC3E}">
        <p14:creationId xmlns:p14="http://schemas.microsoft.com/office/powerpoint/2010/main" val="49229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2274F-FA64-49E7-A89B-7ADF3E234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Patient Safety Investigations in future: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671A-4C4C-4098-9A76-55F02A0BF4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53541"/>
            <a:ext cx="8596668" cy="4387822"/>
          </a:xfrm>
        </p:spPr>
        <p:txBody>
          <a:bodyPr>
            <a:normAutofit/>
          </a:bodyPr>
          <a:lstStyle/>
          <a:p>
            <a:r>
              <a:rPr lang="en-GB" dirty="0"/>
              <a:t>Investigator  must have </a:t>
            </a:r>
            <a:r>
              <a:rPr lang="en-GB" b="1" dirty="0"/>
              <a:t>expertise, experience, time and authority.</a:t>
            </a:r>
          </a:p>
          <a:p>
            <a:r>
              <a:rPr lang="en-GB" dirty="0"/>
              <a:t>PSIRF clarifies investigations must be led by those trained and experienced in patient safety incident investigation (PSII), with the authority to act autonomously and with dedicated time and resource. </a:t>
            </a:r>
          </a:p>
          <a:p>
            <a:r>
              <a:rPr lang="en-GB" dirty="0"/>
              <a:t>Investigation </a:t>
            </a:r>
            <a:r>
              <a:rPr lang="en-GB" b="1" dirty="0"/>
              <a:t>timeframe are more flexible </a:t>
            </a:r>
            <a:r>
              <a:rPr lang="en-GB" dirty="0"/>
              <a:t>and set in consultation with the patient and/or family. They should average three months and never exceed six. </a:t>
            </a:r>
          </a:p>
          <a:p>
            <a:r>
              <a:rPr lang="en-GB" dirty="0"/>
              <a:t>Terminology - ‘systems-based PSII’ replaces the term root cause analysis (RCA). </a:t>
            </a:r>
          </a:p>
          <a:p>
            <a:r>
              <a:rPr lang="en-GB" b="1" dirty="0"/>
              <a:t>Governance and oversight is strengthened</a:t>
            </a:r>
            <a:r>
              <a:rPr lang="en-GB" dirty="0"/>
              <a:t>, with commissioners and local system leaders assuring plans and co-ordinating investigations spanning multiple settings. Provider boards now sign off PSII quality and safety improvements.</a:t>
            </a:r>
          </a:p>
        </p:txBody>
      </p:sp>
    </p:spTree>
    <p:extLst>
      <p:ext uri="{BB962C8B-B14F-4D97-AF65-F5344CB8AC3E}">
        <p14:creationId xmlns:p14="http://schemas.microsoft.com/office/powerpoint/2010/main" val="3802313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F955C-624E-41E9-B37B-6DDD7DB3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14400"/>
          </a:xfrm>
        </p:spPr>
        <p:txBody>
          <a:bodyPr>
            <a:normAutofit fontScale="90000"/>
          </a:bodyPr>
          <a:lstStyle/>
          <a:p>
            <a:r>
              <a:rPr lang="en-GB" dirty="0"/>
              <a:t>Differences between old and new systems.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97FF6-60C2-4893-9130-2AD866ECA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83080"/>
            <a:ext cx="8596668" cy="4549139"/>
          </a:xfrm>
        </p:spPr>
        <p:txBody>
          <a:bodyPr>
            <a:normAutofit fontScale="92500"/>
          </a:bodyPr>
          <a:lstStyle/>
          <a:p>
            <a:r>
              <a:rPr lang="en-GB" dirty="0"/>
              <a:t>Moves away from reactive and hard-to-define thresholds for Serious Incident investigation and towards a proactive approach to safety and learning investigations.</a:t>
            </a:r>
          </a:p>
          <a:p>
            <a:r>
              <a:rPr lang="en-GB" dirty="0"/>
              <a:t>Selects incidents for PSII based on the opportunity for learning.</a:t>
            </a:r>
          </a:p>
          <a:p>
            <a:r>
              <a:rPr lang="en-GB" dirty="0"/>
              <a:t>Selects PSIIs for learning to ensure the wide range of outcome severities is covered.</a:t>
            </a:r>
          </a:p>
          <a:p>
            <a:r>
              <a:rPr lang="en-GB" dirty="0"/>
              <a:t>Introduces local provider patient safety incident response plans (PSIRPs) to be agreed with commissioners.</a:t>
            </a:r>
          </a:p>
          <a:p>
            <a:r>
              <a:rPr lang="en-GB" dirty="0"/>
              <a:t>Highlights alternative, proportionate and effective responses to incidents (eg case note review, timeline mapping, ‘being open’ conversations, after action review, audit, to better describe common review activities and address queries. </a:t>
            </a:r>
          </a:p>
          <a:p>
            <a:r>
              <a:rPr lang="en-GB" dirty="0"/>
              <a:t>Prioritises the quality of PSII to support and focus on safety improvement.</a:t>
            </a:r>
          </a:p>
          <a:p>
            <a:r>
              <a:rPr lang="en-GB" dirty="0"/>
              <a:t>Supports more balanced allocation of resources to develop improvements and equity of care from PSII findings</a:t>
            </a:r>
          </a:p>
        </p:txBody>
      </p:sp>
    </p:spTree>
    <p:extLst>
      <p:ext uri="{BB962C8B-B14F-4D97-AF65-F5344CB8AC3E}">
        <p14:creationId xmlns:p14="http://schemas.microsoft.com/office/powerpoint/2010/main" val="11356076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F955C-624E-41E9-B37B-6DDD7DB33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6300"/>
          </a:xfrm>
        </p:spPr>
        <p:txBody>
          <a:bodyPr>
            <a:normAutofit fontScale="90000"/>
          </a:bodyPr>
          <a:lstStyle/>
          <a:p>
            <a:r>
              <a:rPr lang="en-GB" dirty="0"/>
              <a:t>Differences between old and new systems.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E97FF6-60C2-4893-9130-2AD866ECA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41121"/>
            <a:ext cx="8596668" cy="52197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PSII to be led by those with PSII training</a:t>
            </a:r>
          </a:p>
          <a:p>
            <a:r>
              <a:rPr lang="en-GB" dirty="0"/>
              <a:t>experience of conducting quality PSIIs</a:t>
            </a:r>
          </a:p>
          <a:p>
            <a:r>
              <a:rPr lang="en-GB" dirty="0"/>
              <a:t>Authority to act autonomously</a:t>
            </a:r>
          </a:p>
          <a:p>
            <a:r>
              <a:rPr lang="en-GB" dirty="0"/>
              <a:t>Dedicated time and resource to conduct a good quality PSII. </a:t>
            </a:r>
          </a:p>
          <a:p>
            <a:r>
              <a:rPr lang="en-GB" dirty="0"/>
              <a:t>PSII methodology </a:t>
            </a:r>
          </a:p>
          <a:p>
            <a:r>
              <a:rPr lang="en-GB" dirty="0"/>
              <a:t>‘Systems-based PSII’ or a ‘systems approach to investigation’ replaces the term ‘root cause analysis’ (RCA). </a:t>
            </a:r>
          </a:p>
          <a:p>
            <a:r>
              <a:rPr lang="en-GB" dirty="0"/>
              <a:t>PSII relates only to ‘comprehensive’ and ‘independent’ investigations.</a:t>
            </a:r>
          </a:p>
          <a:p>
            <a:r>
              <a:rPr lang="en-GB" dirty="0"/>
              <a:t>Replaces previously termed ‘concise investigations’ with techniques such as audits and reviews.</a:t>
            </a:r>
          </a:p>
          <a:p>
            <a:r>
              <a:rPr lang="en-GB" dirty="0"/>
              <a:t>Discontinues use of the ‘5 Whys’ technique as it is inadequate when used literally, in a linear fashion or as the sole analysis technique.</a:t>
            </a:r>
          </a:p>
          <a:p>
            <a:r>
              <a:rPr lang="en-GB" dirty="0"/>
              <a:t>Promotes analysis techniques that facilitate a systems approach to identification of the interconnected contributory, human and causal factors.</a:t>
            </a:r>
          </a:p>
          <a:p>
            <a:r>
              <a:rPr lang="en-GB" dirty="0"/>
              <a:t>Moves from over-reliance on documentation and statements to increased use of listening, interviews, discussion and observation. </a:t>
            </a:r>
          </a:p>
          <a:p>
            <a:r>
              <a:rPr lang="en-GB" dirty="0"/>
              <a:t> Identifies system strengths as well as problems (together with their associated mitigating and contributory factors)</a:t>
            </a:r>
          </a:p>
        </p:txBody>
      </p:sp>
    </p:spTree>
    <p:extLst>
      <p:ext uri="{BB962C8B-B14F-4D97-AF65-F5344CB8AC3E}">
        <p14:creationId xmlns:p14="http://schemas.microsoft.com/office/powerpoint/2010/main" val="1884302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800C9-695C-44E0-A85B-966AE2A76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7180"/>
            <a:ext cx="8596668" cy="1633220"/>
          </a:xfrm>
        </p:spPr>
        <p:txBody>
          <a:bodyPr>
            <a:normAutofit fontScale="90000"/>
          </a:bodyPr>
          <a:lstStyle/>
          <a:p>
            <a:r>
              <a:rPr lang="en-GB" dirty="0"/>
              <a:t>How to Prepare – the introductory model is out for review and used by Early Adopters.</a:t>
            </a:r>
            <a:br>
              <a:rPr lang="en-GB" dirty="0"/>
            </a:br>
            <a:r>
              <a:rPr lang="en-GB" dirty="0"/>
              <a:t>It has 3 parts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2ADF-E047-460D-84B2-0D93D36DD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Prepare for Incidents </a:t>
            </a:r>
            <a:r>
              <a:rPr lang="en-GB" sz="2800" dirty="0"/>
              <a:t>(4 steps)</a:t>
            </a:r>
          </a:p>
          <a:p>
            <a:r>
              <a:rPr lang="en-GB" dirty="0"/>
              <a:t>1. Establish behaviours or reporting, learning and a culture of quality improvement </a:t>
            </a:r>
          </a:p>
          <a:p>
            <a:r>
              <a:rPr lang="en-GB" dirty="0"/>
              <a:t>2. Develop your Strategic Safety Plan based on your organisation incident history</a:t>
            </a:r>
          </a:p>
          <a:p>
            <a:r>
              <a:rPr lang="en-GB" dirty="0"/>
              <a:t>Design your system to support the needs of those affected by the incidents you are seeing</a:t>
            </a:r>
          </a:p>
          <a:p>
            <a:r>
              <a:rPr lang="en-GB" dirty="0"/>
              <a:t>4. Prepare, test and retest your response to incidents to identify and improve on any weaknesses </a:t>
            </a:r>
          </a:p>
        </p:txBody>
      </p:sp>
    </p:spTree>
    <p:extLst>
      <p:ext uri="{BB962C8B-B14F-4D97-AF65-F5344CB8AC3E}">
        <p14:creationId xmlns:p14="http://schemas.microsoft.com/office/powerpoint/2010/main" val="35952261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800C9-695C-44E0-A85B-966AE2A76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97180"/>
            <a:ext cx="8596668" cy="1633220"/>
          </a:xfrm>
        </p:spPr>
        <p:txBody>
          <a:bodyPr>
            <a:normAutofit fontScale="90000"/>
          </a:bodyPr>
          <a:lstStyle/>
          <a:p>
            <a:r>
              <a:rPr lang="en-GB" dirty="0"/>
              <a:t>How to Prepare – the introductory model is out for review and used by Early Adopters.</a:t>
            </a:r>
            <a:br>
              <a:rPr lang="en-GB" dirty="0"/>
            </a:br>
            <a:r>
              <a:rPr lang="en-GB" dirty="0"/>
              <a:t>It has 3 parts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D52ADF-E047-460D-84B2-0D93D36DD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b="1" dirty="0"/>
              <a:t>Respond to Incidents </a:t>
            </a:r>
            <a:r>
              <a:rPr lang="en-GB" sz="2800" dirty="0"/>
              <a:t>(4 steps)</a:t>
            </a:r>
            <a:br>
              <a:rPr lang="en-GB" sz="2800" dirty="0"/>
            </a:br>
            <a:endParaRPr lang="en-GB" sz="2800" dirty="0"/>
          </a:p>
          <a:p>
            <a:r>
              <a:rPr lang="en-GB" sz="2000" dirty="0"/>
              <a:t>1.Take immediate remedial action when the need is identified</a:t>
            </a:r>
          </a:p>
          <a:p>
            <a:r>
              <a:rPr lang="en-GB" sz="2000" dirty="0"/>
              <a:t>2. Select and undertake investigations into the appropriate incidents based of your strategic safety plan</a:t>
            </a:r>
          </a:p>
          <a:p>
            <a:r>
              <a:rPr lang="en-GB" sz="2000" dirty="0"/>
              <a:t>3. Provide support for all those affected (staff and patients)</a:t>
            </a:r>
          </a:p>
          <a:p>
            <a:r>
              <a:rPr lang="en-GB" sz="2000" dirty="0"/>
              <a:t>4. Develop, implement and monitor all improvements made using the QI cycle    </a:t>
            </a:r>
          </a:p>
        </p:txBody>
      </p:sp>
    </p:spTree>
    <p:extLst>
      <p:ext uri="{BB962C8B-B14F-4D97-AF65-F5344CB8AC3E}">
        <p14:creationId xmlns:p14="http://schemas.microsoft.com/office/powerpoint/2010/main" val="23719017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64510</TotalTime>
  <Words>864</Words>
  <Application>Microsoft Office PowerPoint</Application>
  <PresentationFormat>Widescreen</PresentationFormat>
  <Paragraphs>71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An Overview of the NHSE Pt Safety Incident Response Framework </vt:lpstr>
      <vt:lpstr>Content </vt:lpstr>
      <vt:lpstr>What is the PSIRF</vt:lpstr>
      <vt:lpstr>What is the PSIRF? </vt:lpstr>
      <vt:lpstr>Patient Safety Investigations in future:</vt:lpstr>
      <vt:lpstr>Differences between old and new systems.</vt:lpstr>
      <vt:lpstr>Differences between old and new systems.</vt:lpstr>
      <vt:lpstr>How to Prepare – the introductory model is out for review and used by Early Adopters. It has 3 parts  </vt:lpstr>
      <vt:lpstr>How to Prepare – the introductory model is out for review and used by Early Adopters. It has 3 parts  </vt:lpstr>
      <vt:lpstr>How to Prepare – the introductory model is out for review and used by Early Adopters. It has 3 parts  </vt:lpstr>
      <vt:lpstr>When?</vt:lpstr>
      <vt:lpstr>Thank you 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Overview of the NHSE Pt Safety Incident Response Framework </dc:title>
  <dc:creator>Helen Young</dc:creator>
  <cp:lastModifiedBy>Helen Young</cp:lastModifiedBy>
  <cp:revision>10</cp:revision>
  <dcterms:created xsi:type="dcterms:W3CDTF">2021-06-24T13:56:05Z</dcterms:created>
  <dcterms:modified xsi:type="dcterms:W3CDTF">2022-07-07T22:27:13Z</dcterms:modified>
</cp:coreProperties>
</file>