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0.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11.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1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13.xml" ContentType="application/vnd.openxmlformats-officedocument.theme+xml"/>
  <Override PartName="/ppt/slideLayouts/slideLayout18.xml" ContentType="application/vnd.openxmlformats-officedocument.presentationml.slideLayout+xml"/>
  <Override PartName="/ppt/theme/theme14.xml" ContentType="application/vnd.openxmlformats-officedocument.theme+xml"/>
  <Override PartName="/ppt/slideLayouts/slideLayout19.xml" ContentType="application/vnd.openxmlformats-officedocument.presentationml.slideLayout+xml"/>
  <Override PartName="/ppt/theme/theme15.xml" ContentType="application/vnd.openxmlformats-officedocument.theme+xml"/>
  <Override PartName="/ppt/slideLayouts/slideLayout20.xml" ContentType="application/vnd.openxmlformats-officedocument.presentationml.slideLayout+xml"/>
  <Override PartName="/ppt/theme/theme16.xml" ContentType="application/vnd.openxmlformats-officedocument.theme+xml"/>
  <Override PartName="/ppt/slideLayouts/slideLayout21.xml" ContentType="application/vnd.openxmlformats-officedocument.presentationml.slideLayout+xml"/>
  <Override PartName="/ppt/theme/theme17.xml" ContentType="application/vnd.openxmlformats-officedocument.theme+xml"/>
  <Override PartName="/ppt/slideLayouts/slideLayout22.xml" ContentType="application/vnd.openxmlformats-officedocument.presentationml.slideLayout+xml"/>
  <Override PartName="/ppt/theme/theme18.xml" ContentType="application/vnd.openxmlformats-officedocument.theme+xml"/>
  <Override PartName="/ppt/slideLayouts/slideLayout23.xml" ContentType="application/vnd.openxmlformats-officedocument.presentationml.slideLayout+xml"/>
  <Override PartName="/ppt/theme/theme19.xml" ContentType="application/vnd.openxmlformats-officedocument.theme+xml"/>
  <Override PartName="/ppt/slideLayouts/slideLayout24.xml" ContentType="application/vnd.openxmlformats-officedocument.presentationml.slideLayout+xml"/>
  <Override PartName="/ppt/theme/theme20.xml" ContentType="application/vnd.openxmlformats-officedocument.theme+xml"/>
  <Override PartName="/ppt/slideLayouts/slideLayout25.xml" ContentType="application/vnd.openxmlformats-officedocument.presentationml.slideLayout+xml"/>
  <Override PartName="/ppt/theme/theme21.xml" ContentType="application/vnd.openxmlformats-officedocument.theme+xml"/>
  <Override PartName="/ppt/slideLayouts/slideLayout26.xml" ContentType="application/vnd.openxmlformats-officedocument.presentationml.slideLayout+xml"/>
  <Override PartName="/ppt/theme/theme22.xml" ContentType="application/vnd.openxmlformats-officedocument.theme+xml"/>
  <Override PartName="/ppt/slideLayouts/slideLayout27.xml" ContentType="application/vnd.openxmlformats-officedocument.presentationml.slideLayout+xml"/>
  <Override PartName="/ppt/theme/theme23.xml" ContentType="application/vnd.openxmlformats-officedocument.theme+xml"/>
  <Override PartName="/ppt/slideLayouts/slideLayout28.xml" ContentType="application/vnd.openxmlformats-officedocument.presentationml.slideLayout+xml"/>
  <Override PartName="/ppt/theme/theme24.xml" ContentType="application/vnd.openxmlformats-officedocument.theme+xml"/>
  <Override PartName="/ppt/slideLayouts/slideLayout29.xml" ContentType="application/vnd.openxmlformats-officedocument.presentationml.slideLayout+xml"/>
  <Override PartName="/ppt/theme/theme25.xml" ContentType="application/vnd.openxmlformats-officedocument.theme+xml"/>
  <Override PartName="/ppt/slideLayouts/slideLayout30.xml" ContentType="application/vnd.openxmlformats-officedocument.presentationml.slideLayout+xml"/>
  <Override PartName="/ppt/theme/theme26.xml" ContentType="application/vnd.openxmlformats-officedocument.theme+xml"/>
  <Override PartName="/ppt/slideLayouts/slideLayout31.xml" ContentType="application/vnd.openxmlformats-officedocument.presentationml.slideLayout+xml"/>
  <Override PartName="/ppt/theme/theme27.xml" ContentType="application/vnd.openxmlformats-officedocument.theme+xml"/>
  <Override PartName="/ppt/slideLayouts/slideLayout32.xml" ContentType="application/vnd.openxmlformats-officedocument.presentationml.slideLayout+xml"/>
  <Override PartName="/ppt/theme/theme28.xml" ContentType="application/vnd.openxmlformats-officedocument.theme+xml"/>
  <Override PartName="/ppt/slideLayouts/slideLayout33.xml" ContentType="application/vnd.openxmlformats-officedocument.presentationml.slideLayout+xml"/>
  <Override PartName="/ppt/theme/theme29.xml" ContentType="application/vnd.openxmlformats-officedocument.theme+xml"/>
  <Override PartName="/ppt/slideLayouts/slideLayout34.xml" ContentType="application/vnd.openxmlformats-officedocument.presentationml.slideLayout+xml"/>
  <Override PartName="/ppt/theme/theme30.xml" ContentType="application/vnd.openxmlformats-officedocument.theme+xml"/>
  <Override PartName="/ppt/slideLayouts/slideLayout35.xml" ContentType="application/vnd.openxmlformats-officedocument.presentationml.slideLayout+xml"/>
  <Override PartName="/ppt/theme/theme31.xml" ContentType="application/vnd.openxmlformats-officedocument.theme+xml"/>
  <Override PartName="/ppt/slideLayouts/slideLayout36.xml" ContentType="application/vnd.openxmlformats-officedocument.presentationml.slideLayout+xml"/>
  <Override PartName="/ppt/theme/theme32.xml" ContentType="application/vnd.openxmlformats-officedocument.theme+xml"/>
  <Override PartName="/ppt/slideLayouts/slideLayout37.xml" ContentType="application/vnd.openxmlformats-officedocument.presentationml.slideLayout+xml"/>
  <Override PartName="/ppt/theme/theme33.xml" ContentType="application/vnd.openxmlformats-officedocument.theme+xml"/>
  <Override PartName="/ppt/slideLayouts/slideLayout38.xml" ContentType="application/vnd.openxmlformats-officedocument.presentationml.slideLayout+xml"/>
  <Override PartName="/ppt/theme/theme34.xml" ContentType="application/vnd.openxmlformats-officedocument.theme+xml"/>
  <Override PartName="/ppt/slideLayouts/slideLayout39.xml" ContentType="application/vnd.openxmlformats-officedocument.presentationml.slideLayout+xml"/>
  <Override PartName="/ppt/theme/theme35.xml" ContentType="application/vnd.openxmlformats-officedocument.theme+xml"/>
  <Override PartName="/ppt/slideLayouts/slideLayout40.xml" ContentType="application/vnd.openxmlformats-officedocument.presentationml.slideLayout+xml"/>
  <Override PartName="/ppt/theme/theme36.xml" ContentType="application/vnd.openxmlformats-officedocument.theme+xml"/>
  <Override PartName="/ppt/slideLayouts/slideLayout41.xml" ContentType="application/vnd.openxmlformats-officedocument.presentationml.slideLayout+xml"/>
  <Override PartName="/ppt/theme/theme37.xml" ContentType="application/vnd.openxmlformats-officedocument.theme+xml"/>
  <Override PartName="/ppt/slideLayouts/slideLayout42.xml" ContentType="application/vnd.openxmlformats-officedocument.presentationml.slideLayout+xml"/>
  <Override PartName="/ppt/theme/theme38.xml" ContentType="application/vnd.openxmlformats-officedocument.theme+xml"/>
  <Override PartName="/ppt/slideLayouts/slideLayout43.xml" ContentType="application/vnd.openxmlformats-officedocument.presentationml.slideLayout+xml"/>
  <Override PartName="/ppt/theme/theme39.xml" ContentType="application/vnd.openxmlformats-officedocument.theme+xml"/>
  <Override PartName="/ppt/slideLayouts/slideLayout44.xml" ContentType="application/vnd.openxmlformats-officedocument.presentationml.slideLayout+xml"/>
  <Override PartName="/ppt/theme/theme40.xml" ContentType="application/vnd.openxmlformats-officedocument.theme+xml"/>
  <Override PartName="/ppt/slideLayouts/slideLayout45.xml" ContentType="application/vnd.openxmlformats-officedocument.presentationml.slideLayout+xml"/>
  <Override PartName="/ppt/theme/theme41.xml" ContentType="application/vnd.openxmlformats-officedocument.theme+xml"/>
  <Override PartName="/ppt/slideLayouts/slideLayout46.xml" ContentType="application/vnd.openxmlformats-officedocument.presentationml.slideLayout+xml"/>
  <Override PartName="/ppt/theme/theme42.xml" ContentType="application/vnd.openxmlformats-officedocument.theme+xml"/>
  <Override PartName="/ppt/slideLayouts/slideLayout47.xml" ContentType="application/vnd.openxmlformats-officedocument.presentationml.slideLayout+xml"/>
  <Override PartName="/ppt/theme/theme43.xml" ContentType="application/vnd.openxmlformats-officedocument.theme+xml"/>
  <Override PartName="/ppt/slideLayouts/slideLayout48.xml" ContentType="application/vnd.openxmlformats-officedocument.presentationml.slideLayout+xml"/>
  <Override PartName="/ppt/theme/theme44.xml" ContentType="application/vnd.openxmlformats-officedocument.theme+xml"/>
  <Override PartName="/ppt/slideLayouts/slideLayout49.xml" ContentType="application/vnd.openxmlformats-officedocument.presentationml.slideLayout+xml"/>
  <Override PartName="/ppt/theme/theme45.xml" ContentType="application/vnd.openxmlformats-officedocument.theme+xml"/>
  <Override PartName="/ppt/slideLayouts/slideLayout50.xml" ContentType="application/vnd.openxmlformats-officedocument.presentationml.slideLayout+xml"/>
  <Override PartName="/ppt/theme/theme46.xml" ContentType="application/vnd.openxmlformats-officedocument.theme+xml"/>
  <Override PartName="/ppt/slideLayouts/slideLayout51.xml" ContentType="application/vnd.openxmlformats-officedocument.presentationml.slideLayout+xml"/>
  <Override PartName="/ppt/theme/theme47.xml" ContentType="application/vnd.openxmlformats-officedocument.theme+xml"/>
  <Override PartName="/ppt/slideLayouts/slideLayout52.xml" ContentType="application/vnd.openxmlformats-officedocument.presentationml.slideLayout+xml"/>
  <Override PartName="/ppt/theme/theme48.xml" ContentType="application/vnd.openxmlformats-officedocument.theme+xml"/>
  <Override PartName="/ppt/slideLayouts/slideLayout53.xml" ContentType="application/vnd.openxmlformats-officedocument.presentationml.slideLayout+xml"/>
  <Override PartName="/ppt/theme/theme49.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0.xml" ContentType="application/vnd.openxmlformats-officedocument.theme+xml"/>
  <Override PartName="/ppt/theme/theme51.xml" ContentType="application/vnd.openxmlformats-officedocument.theme+xml"/>
  <Override PartName="/ppt/theme/theme5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4" r:id="rId1"/>
    <p:sldMasterId id="2147483879" r:id="rId2"/>
    <p:sldMasterId id="2147483899" r:id="rId3"/>
    <p:sldMasterId id="2147483897" r:id="rId4"/>
    <p:sldMasterId id="2147483877" r:id="rId5"/>
    <p:sldMasterId id="2147483875" r:id="rId6"/>
    <p:sldMasterId id="2147483873" r:id="rId7"/>
    <p:sldMasterId id="2147483871" r:id="rId8"/>
    <p:sldMasterId id="2147483812" r:id="rId9"/>
    <p:sldMasterId id="2147483810" r:id="rId10"/>
    <p:sldMasterId id="2147483815" r:id="rId11"/>
    <p:sldMasterId id="2147483660" r:id="rId12"/>
    <p:sldMasterId id="2147483830" r:id="rId13"/>
    <p:sldMasterId id="2147483774" r:id="rId14"/>
    <p:sldMasterId id="2147483772" r:id="rId15"/>
    <p:sldMasterId id="2147483768" r:id="rId16"/>
    <p:sldMasterId id="2147483770" r:id="rId17"/>
    <p:sldMasterId id="2147483801" r:id="rId18"/>
    <p:sldMasterId id="2147483805" r:id="rId19"/>
    <p:sldMasterId id="2147483807" r:id="rId20"/>
    <p:sldMasterId id="2147483803" r:id="rId21"/>
    <p:sldMasterId id="2147483799" r:id="rId22"/>
    <p:sldMasterId id="2147483797" r:id="rId23"/>
    <p:sldMasterId id="2147483786" r:id="rId24"/>
    <p:sldMasterId id="2147483795" r:id="rId25"/>
    <p:sldMasterId id="2147483784" r:id="rId26"/>
    <p:sldMasterId id="2147483790" r:id="rId27"/>
    <p:sldMasterId id="2147483792" r:id="rId28"/>
    <p:sldMasterId id="2147483788" r:id="rId29"/>
    <p:sldMasterId id="2147483833" r:id="rId30"/>
    <p:sldMasterId id="2147483835" r:id="rId31"/>
    <p:sldMasterId id="2147483720" r:id="rId32"/>
    <p:sldMasterId id="2147483837" r:id="rId33"/>
    <p:sldMasterId id="2147483780" r:id="rId34"/>
    <p:sldMasterId id="2147483778" r:id="rId35"/>
    <p:sldMasterId id="2147483764" r:id="rId36"/>
    <p:sldMasterId id="2147483776" r:id="rId37"/>
    <p:sldMasterId id="2147483739" r:id="rId38"/>
    <p:sldMasterId id="2147483895" r:id="rId39"/>
    <p:sldMasterId id="2147483863" r:id="rId40"/>
    <p:sldMasterId id="2147483865" r:id="rId41"/>
    <p:sldMasterId id="2147483867" r:id="rId42"/>
    <p:sldMasterId id="2147483881" r:id="rId43"/>
    <p:sldMasterId id="2147483869" r:id="rId44"/>
    <p:sldMasterId id="2147483883" r:id="rId45"/>
    <p:sldMasterId id="2147483887" r:id="rId46"/>
    <p:sldMasterId id="2147483889" r:id="rId47"/>
    <p:sldMasterId id="2147483891" r:id="rId48"/>
    <p:sldMasterId id="2147483893" r:id="rId49"/>
    <p:sldMasterId id="2147483845" r:id="rId50"/>
  </p:sldMasterIdLst>
  <p:notesMasterIdLst>
    <p:notesMasterId r:id="rId64"/>
  </p:notesMasterIdLst>
  <p:handoutMasterIdLst>
    <p:handoutMasterId r:id="rId65"/>
  </p:handoutMasterIdLst>
  <p:sldIdLst>
    <p:sldId id="350" r:id="rId51"/>
    <p:sldId id="377" r:id="rId52"/>
    <p:sldId id="368" r:id="rId53"/>
    <p:sldId id="373" r:id="rId54"/>
    <p:sldId id="372" r:id="rId55"/>
    <p:sldId id="385" r:id="rId56"/>
    <p:sldId id="374" r:id="rId57"/>
    <p:sldId id="382" r:id="rId58"/>
    <p:sldId id="383" r:id="rId59"/>
    <p:sldId id="387" r:id="rId60"/>
    <p:sldId id="389" r:id="rId61"/>
    <p:sldId id="314" r:id="rId62"/>
    <p:sldId id="390" r:id="rId63"/>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3879">
          <p15:clr>
            <a:srgbClr val="A4A3A4"/>
          </p15:clr>
        </p15:guide>
        <p15:guide id="2" pos="287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5" autoAdjust="0"/>
    <p:restoredTop sz="94659"/>
  </p:normalViewPr>
  <p:slideViewPr>
    <p:cSldViewPr snapToGrid="0" snapToObjects="1">
      <p:cViewPr varScale="1">
        <p:scale>
          <a:sx n="63" d="100"/>
          <a:sy n="63" d="100"/>
        </p:scale>
        <p:origin x="1212" y="56"/>
      </p:cViewPr>
      <p:guideLst>
        <p:guide orient="horz" pos="3879"/>
        <p:guide pos="287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 Target="slides/slide13.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53" Type="http://schemas.openxmlformats.org/officeDocument/2006/relationships/slide" Target="slides/slide3.xml"/><Relationship Id="rId58" Type="http://schemas.openxmlformats.org/officeDocument/2006/relationships/slide" Target="slides/slide8.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1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56" Type="http://schemas.openxmlformats.org/officeDocument/2006/relationships/slide" Target="slides/slide6.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 Target="slides/slide9.xml"/><Relationship Id="rId67"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4.xml"/><Relationship Id="rId62"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 Target="slides/slide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 Target="slides/slide2.xml"/><Relationship Id="rId60" Type="http://schemas.openxmlformats.org/officeDocument/2006/relationships/slide" Target="slides/slide10.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478AA42-C3AA-C459-42A5-C588FB3BA5E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858040E6-64D5-0BD5-7E3D-0DC3CA96F254}"/>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522A32E0-D46E-394C-B8A3-871BDD4AC54E}" type="datetime1">
              <a:rPr lang="en-GB"/>
              <a:pPr>
                <a:defRPr/>
              </a:pPr>
              <a:t>18/07/2022</a:t>
            </a:fld>
            <a:endParaRPr lang="en-US"/>
          </a:p>
        </p:txBody>
      </p:sp>
      <p:sp>
        <p:nvSpPr>
          <p:cNvPr id="4" name="Footer Placeholder 3">
            <a:extLst>
              <a:ext uri="{FF2B5EF4-FFF2-40B4-BE49-F238E27FC236}">
                <a16:creationId xmlns:a16="http://schemas.microsoft.com/office/drawing/2014/main" id="{EA620CC8-5D20-963F-7085-4B6C21B18D38}"/>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F455B63B-3C90-B697-20C0-A75BB086E59F}"/>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5DD52218-8D19-4F4E-BFF1-BD7E43BE72AA}"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C61F83-B281-4D05-4322-F4BCF6C4B66B}"/>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405DAFA9-41AF-DA6F-5D9B-2BB9DDE92E25}"/>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AC8B43B-E6A7-1547-9EB3-6DF815781501}" type="datetime1">
              <a:rPr lang="en-GB"/>
              <a:pPr>
                <a:defRPr/>
              </a:pPr>
              <a:t>18/07/2022</a:t>
            </a:fld>
            <a:endParaRPr lang="en-US"/>
          </a:p>
        </p:txBody>
      </p:sp>
      <p:sp>
        <p:nvSpPr>
          <p:cNvPr id="4" name="Slide Image Placeholder 3">
            <a:extLst>
              <a:ext uri="{FF2B5EF4-FFF2-40B4-BE49-F238E27FC236}">
                <a16:creationId xmlns:a16="http://schemas.microsoft.com/office/drawing/2014/main" id="{390F60BB-447C-31DB-F4CF-F949042E9C2A}"/>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E076D857-985E-6C1C-FEEE-D20F04F9FBAE}"/>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AB5BC064-DCCE-2E31-6457-1C2692C0DEE6}"/>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2464404C-1C80-45DC-6C31-76771BA367F4}"/>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4DA06514-F5FE-C841-8B9A-8273440CFEA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5" name="Title 1"/>
          <p:cNvSpPr>
            <a:spLocks noGrp="1"/>
          </p:cNvSpPr>
          <p:nvPr>
            <p:ph type="ctrTitle"/>
          </p:nvPr>
        </p:nvSpPr>
        <p:spPr>
          <a:xfrm>
            <a:off x="406354" y="1679222"/>
            <a:ext cx="3568701" cy="4014538"/>
          </a:xfrm>
          <a:prstGeom prst="rect">
            <a:avLst/>
          </a:prstGeom>
        </p:spPr>
        <p:txBody>
          <a:bodyPr/>
          <a:lstStyle>
            <a:lvl1pPr>
              <a:defRPr>
                <a:solidFill>
                  <a:schemeClr val="bg2"/>
                </a:solidFill>
              </a:defRPr>
            </a:lvl1pPr>
          </a:lstStyle>
          <a:p>
            <a:r>
              <a:rPr lang="en-US"/>
              <a:t>Click to edit Master title style</a:t>
            </a:r>
            <a:endParaRPr lang="en-US" dirty="0"/>
          </a:p>
        </p:txBody>
      </p:sp>
      <p:sp>
        <p:nvSpPr>
          <p:cNvPr id="12" name="Text Placeholder 8"/>
          <p:cNvSpPr>
            <a:spLocks noGrp="1"/>
          </p:cNvSpPr>
          <p:nvPr>
            <p:ph type="body" sz="quarter" idx="10"/>
          </p:nvPr>
        </p:nvSpPr>
        <p:spPr>
          <a:xfrm>
            <a:off x="396090" y="1252271"/>
            <a:ext cx="3568700" cy="333792"/>
          </a:xfrm>
          <a:prstGeom prst="rect">
            <a:avLst/>
          </a:prstGeom>
        </p:spPr>
        <p:txBody>
          <a:bodyPr vert="horz"/>
          <a:lstStyle>
            <a:lvl1pPr>
              <a:defRPr b="0" i="0" baseline="0">
                <a:solidFill>
                  <a:schemeClr val="bg1"/>
                </a:solidFill>
                <a:latin typeface="+mn-lt"/>
              </a:defRPr>
            </a:lvl1pPr>
          </a:lstStyle>
          <a:p>
            <a:pPr lvl="0"/>
            <a:r>
              <a:rPr lang="en-US"/>
              <a:t>Click to edit Master text styles</a:t>
            </a:r>
          </a:p>
        </p:txBody>
      </p:sp>
      <p:sp>
        <p:nvSpPr>
          <p:cNvPr id="14" name="Text Placeholder 8"/>
          <p:cNvSpPr>
            <a:spLocks noGrp="1"/>
          </p:cNvSpPr>
          <p:nvPr>
            <p:ph type="body" sz="quarter" idx="11"/>
          </p:nvPr>
        </p:nvSpPr>
        <p:spPr>
          <a:xfrm>
            <a:off x="396089" y="5968008"/>
            <a:ext cx="3578965" cy="333793"/>
          </a:xfrm>
          <a:prstGeom prst="rect">
            <a:avLst/>
          </a:prstGeom>
        </p:spPr>
        <p:txBody>
          <a:bodyPr vert="horz"/>
          <a:lstStyle>
            <a:lvl1pPr>
              <a:defRPr b="0" i="0" baseline="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3589103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Slide 1_A">
    <p:spTree>
      <p:nvGrpSpPr>
        <p:cNvPr id="1" name=""/>
        <p:cNvGrpSpPr/>
        <p:nvPr/>
      </p:nvGrpSpPr>
      <p:grpSpPr>
        <a:xfrm>
          <a:off x="0" y="0"/>
          <a:ext cx="0" cy="0"/>
          <a:chOff x="0" y="0"/>
          <a:chExt cx="0" cy="0"/>
        </a:xfrm>
      </p:grpSpPr>
      <p:sp>
        <p:nvSpPr>
          <p:cNvPr id="11" name="Content Placeholder 3"/>
          <p:cNvSpPr>
            <a:spLocks noGrp="1"/>
          </p:cNvSpPr>
          <p:nvPr>
            <p:ph sz="quarter" idx="10"/>
          </p:nvPr>
        </p:nvSpPr>
        <p:spPr>
          <a:xfrm>
            <a:off x="431173" y="719234"/>
            <a:ext cx="3675159" cy="5530705"/>
          </a:xfrm>
          <a:prstGeom prst="rect">
            <a:avLst/>
          </a:prstGeom>
        </p:spPr>
        <p:txBody>
          <a:bodyPr vert="horz"/>
          <a:lstStyle>
            <a:lvl1pPr>
              <a:lnSpc>
                <a:spcPct val="100000"/>
              </a:lnSpc>
              <a:defRPr sz="4400" b="1" i="0" baseline="0">
                <a:solidFill>
                  <a:srgbClr val="4F639B"/>
                </a:solidFill>
                <a:latin typeface="+mn-lt"/>
              </a:defRPr>
            </a:lvl1pPr>
          </a:lstStyle>
          <a:p>
            <a:pPr lvl="0"/>
            <a:r>
              <a:rPr lang="en-US"/>
              <a:t>Click to edit Master text styles</a:t>
            </a:r>
          </a:p>
        </p:txBody>
      </p:sp>
      <p:sp>
        <p:nvSpPr>
          <p:cNvPr id="3" name="Footer Placeholder 4">
            <a:extLst>
              <a:ext uri="{FF2B5EF4-FFF2-40B4-BE49-F238E27FC236}">
                <a16:creationId xmlns:a16="http://schemas.microsoft.com/office/drawing/2014/main" id="{59567A48-0EC2-FFF0-1B0D-C8923504ED3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5CE1453-03CC-8FCC-14CE-1A200434626F}"/>
              </a:ext>
            </a:extLst>
          </p:cNvPr>
          <p:cNvSpPr>
            <a:spLocks noGrp="1"/>
          </p:cNvSpPr>
          <p:nvPr>
            <p:ph type="sldNum" sz="quarter" idx="12"/>
          </p:nvPr>
        </p:nvSpPr>
        <p:spPr/>
        <p:txBody>
          <a:bodyPr/>
          <a:lstStyle>
            <a:lvl1pPr>
              <a:defRPr/>
            </a:lvl1pPr>
          </a:lstStyle>
          <a:p>
            <a:pPr>
              <a:defRPr/>
            </a:pPr>
            <a:fld id="{AFCCA83B-7C3F-134E-83DA-65E3BF6188DC}" type="slidenum">
              <a:rPr lang="en-US" altLang="en-US"/>
              <a:pPr>
                <a:defRPr/>
              </a:pPr>
              <a:t>‹#›</a:t>
            </a:fld>
            <a:endParaRPr lang="en-US" altLang="en-US"/>
          </a:p>
        </p:txBody>
      </p:sp>
    </p:spTree>
    <p:extLst>
      <p:ext uri="{BB962C8B-B14F-4D97-AF65-F5344CB8AC3E}">
        <p14:creationId xmlns:p14="http://schemas.microsoft.com/office/powerpoint/2010/main" val="164055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pter Slide 1_B">
    <p:spTree>
      <p:nvGrpSpPr>
        <p:cNvPr id="1" name=""/>
        <p:cNvGrpSpPr/>
        <p:nvPr/>
      </p:nvGrpSpPr>
      <p:grpSpPr>
        <a:xfrm>
          <a:off x="0" y="0"/>
          <a:ext cx="0" cy="0"/>
          <a:chOff x="0" y="0"/>
          <a:chExt cx="0" cy="0"/>
        </a:xfrm>
      </p:grpSpPr>
      <p:sp>
        <p:nvSpPr>
          <p:cNvPr id="11" name="Title 1"/>
          <p:cNvSpPr>
            <a:spLocks noGrp="1"/>
          </p:cNvSpPr>
          <p:nvPr>
            <p:ph type="title"/>
          </p:nvPr>
        </p:nvSpPr>
        <p:spPr>
          <a:xfrm>
            <a:off x="441806" y="336978"/>
            <a:ext cx="3689927" cy="1644222"/>
          </a:xfrm>
          <a:prstGeom prst="rect">
            <a:avLst/>
          </a:prstGeom>
        </p:spPr>
        <p:txBody>
          <a:bodyPr vert="horz"/>
          <a:lstStyle>
            <a:lvl1pPr>
              <a:defRPr sz="2800" baseline="0">
                <a:solidFill>
                  <a:srgbClr val="4F639B"/>
                </a:solidFill>
              </a:defRPr>
            </a:lvl1pPr>
          </a:lstStyle>
          <a:p>
            <a:r>
              <a:rPr lang="en-US"/>
              <a:t>Click to edit Master title style</a:t>
            </a:r>
            <a:endParaRPr lang="en-US" dirty="0"/>
          </a:p>
        </p:txBody>
      </p:sp>
      <p:sp>
        <p:nvSpPr>
          <p:cNvPr id="6" name="Text Placeholder 2"/>
          <p:cNvSpPr>
            <a:spLocks noGrp="1"/>
          </p:cNvSpPr>
          <p:nvPr>
            <p:ph type="body" sz="quarter" idx="10"/>
          </p:nvPr>
        </p:nvSpPr>
        <p:spPr>
          <a:xfrm>
            <a:off x="441806" y="2097088"/>
            <a:ext cx="3689927" cy="4209369"/>
          </a:xfrm>
          <a:prstGeom prst="rect">
            <a:avLst/>
          </a:prstGeom>
        </p:spPr>
        <p:txBody>
          <a:bodyPr/>
          <a:lstStyle>
            <a:lvl1pPr marL="0" indent="0">
              <a:buFontTx/>
              <a:buNone/>
              <a:defRPr sz="1400" baseline="0">
                <a:latin typeface="Arial" panose="020B0604020202020204" pitchFamily="34" charset="0"/>
              </a:defRPr>
            </a:lvl1pPr>
            <a:lvl2pPr marL="268288" indent="-134938">
              <a:buFont typeface="Arial" panose="020B0604020202020204" pitchFamily="34" charset="0"/>
              <a:buChar char="•"/>
              <a:tabLst/>
              <a:defRPr sz="1400" baseline="0">
                <a:latin typeface="Arial" panose="020B0604020202020204" pitchFamily="34" charset="0"/>
              </a:defRPr>
            </a:lvl2pPr>
            <a:lvl3pPr marL="403225" indent="-134938">
              <a:tabLst/>
              <a:defRPr sz="1400" b="0" i="0" baseline="0">
                <a:solidFill>
                  <a:srgbClr val="001A2D"/>
                </a:solidFill>
                <a:latin typeface="Arial" panose="020B0604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4" name="Footer Placeholder 4">
            <a:extLst>
              <a:ext uri="{FF2B5EF4-FFF2-40B4-BE49-F238E27FC236}">
                <a16:creationId xmlns:a16="http://schemas.microsoft.com/office/drawing/2014/main" id="{E82E9F0B-66EC-08B9-8069-2FC9DCABA34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C245265-6DC3-0862-2886-967E61C9FCC3}"/>
              </a:ext>
            </a:extLst>
          </p:cNvPr>
          <p:cNvSpPr>
            <a:spLocks noGrp="1"/>
          </p:cNvSpPr>
          <p:nvPr>
            <p:ph type="sldNum" sz="quarter" idx="12"/>
          </p:nvPr>
        </p:nvSpPr>
        <p:spPr/>
        <p:txBody>
          <a:bodyPr/>
          <a:lstStyle>
            <a:lvl1pPr>
              <a:defRPr/>
            </a:lvl1pPr>
          </a:lstStyle>
          <a:p>
            <a:pPr>
              <a:defRPr/>
            </a:pPr>
            <a:fld id="{898F10FE-4EBF-1642-94CE-53FE12C806AC}" type="slidenum">
              <a:rPr lang="en-US" altLang="en-US"/>
              <a:pPr>
                <a:defRPr/>
              </a:pPr>
              <a:t>‹#›</a:t>
            </a:fld>
            <a:endParaRPr lang="en-US" altLang="en-US"/>
          </a:p>
        </p:txBody>
      </p:sp>
    </p:spTree>
    <p:extLst>
      <p:ext uri="{BB962C8B-B14F-4D97-AF65-F5344CB8AC3E}">
        <p14:creationId xmlns:p14="http://schemas.microsoft.com/office/powerpoint/2010/main" val="2269001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Slide 2_A">
    <p:spTree>
      <p:nvGrpSpPr>
        <p:cNvPr id="1" name=""/>
        <p:cNvGrpSpPr/>
        <p:nvPr/>
      </p:nvGrpSpPr>
      <p:grpSpPr>
        <a:xfrm>
          <a:off x="0" y="0"/>
          <a:ext cx="0" cy="0"/>
          <a:chOff x="0" y="0"/>
          <a:chExt cx="0" cy="0"/>
        </a:xfrm>
      </p:grpSpPr>
      <p:sp>
        <p:nvSpPr>
          <p:cNvPr id="11" name="Content Placeholder 3"/>
          <p:cNvSpPr>
            <a:spLocks noGrp="1"/>
          </p:cNvSpPr>
          <p:nvPr>
            <p:ph sz="quarter" idx="10"/>
          </p:nvPr>
        </p:nvSpPr>
        <p:spPr>
          <a:xfrm>
            <a:off x="431174" y="719234"/>
            <a:ext cx="3675158" cy="5530705"/>
          </a:xfrm>
          <a:prstGeom prst="rect">
            <a:avLst/>
          </a:prstGeom>
        </p:spPr>
        <p:txBody>
          <a:bodyPr vert="horz"/>
          <a:lstStyle>
            <a:lvl1pPr>
              <a:lnSpc>
                <a:spcPct val="100000"/>
              </a:lnSpc>
              <a:defRPr sz="4400" b="1" i="0" baseline="0">
                <a:solidFill>
                  <a:srgbClr val="48A235"/>
                </a:solidFill>
                <a:latin typeface="+mn-lt"/>
              </a:defRPr>
            </a:lvl1pPr>
          </a:lstStyle>
          <a:p>
            <a:pPr lvl="0"/>
            <a:r>
              <a:rPr lang="en-US"/>
              <a:t>Click to edit Master text styles</a:t>
            </a:r>
          </a:p>
        </p:txBody>
      </p:sp>
      <p:sp>
        <p:nvSpPr>
          <p:cNvPr id="3" name="Footer Placeholder 4">
            <a:extLst>
              <a:ext uri="{FF2B5EF4-FFF2-40B4-BE49-F238E27FC236}">
                <a16:creationId xmlns:a16="http://schemas.microsoft.com/office/drawing/2014/main" id="{A49650D6-85A9-1589-6F7E-207AE926C0A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4EBB5C3-1563-B34F-282A-0A6BEC6C7FB9}"/>
              </a:ext>
            </a:extLst>
          </p:cNvPr>
          <p:cNvSpPr>
            <a:spLocks noGrp="1"/>
          </p:cNvSpPr>
          <p:nvPr>
            <p:ph type="sldNum" sz="quarter" idx="12"/>
          </p:nvPr>
        </p:nvSpPr>
        <p:spPr/>
        <p:txBody>
          <a:bodyPr/>
          <a:lstStyle>
            <a:lvl1pPr>
              <a:defRPr/>
            </a:lvl1pPr>
          </a:lstStyle>
          <a:p>
            <a:pPr>
              <a:defRPr/>
            </a:pPr>
            <a:fld id="{0EE640E1-D845-9047-A458-30E36DBCE479}" type="slidenum">
              <a:rPr lang="en-US" altLang="en-US"/>
              <a:pPr>
                <a:defRPr/>
              </a:pPr>
              <a:t>‹#›</a:t>
            </a:fld>
            <a:endParaRPr lang="en-US" altLang="en-US"/>
          </a:p>
        </p:txBody>
      </p:sp>
    </p:spTree>
    <p:extLst>
      <p:ext uri="{BB962C8B-B14F-4D97-AF65-F5344CB8AC3E}">
        <p14:creationId xmlns:p14="http://schemas.microsoft.com/office/powerpoint/2010/main" val="549331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pter Slide 2_B">
    <p:spTree>
      <p:nvGrpSpPr>
        <p:cNvPr id="1" name=""/>
        <p:cNvGrpSpPr/>
        <p:nvPr/>
      </p:nvGrpSpPr>
      <p:grpSpPr>
        <a:xfrm>
          <a:off x="0" y="0"/>
          <a:ext cx="0" cy="0"/>
          <a:chOff x="0" y="0"/>
          <a:chExt cx="0" cy="0"/>
        </a:xfrm>
      </p:grpSpPr>
      <p:sp>
        <p:nvSpPr>
          <p:cNvPr id="12" name="Title 1"/>
          <p:cNvSpPr>
            <a:spLocks noGrp="1"/>
          </p:cNvSpPr>
          <p:nvPr>
            <p:ph type="title"/>
          </p:nvPr>
        </p:nvSpPr>
        <p:spPr>
          <a:xfrm>
            <a:off x="441806" y="336978"/>
            <a:ext cx="3689927" cy="1644222"/>
          </a:xfrm>
          <a:prstGeom prst="rect">
            <a:avLst/>
          </a:prstGeom>
        </p:spPr>
        <p:txBody>
          <a:bodyPr vert="horz"/>
          <a:lstStyle>
            <a:lvl1pPr>
              <a:defRPr sz="2800" baseline="0">
                <a:solidFill>
                  <a:srgbClr val="48A235"/>
                </a:solidFill>
              </a:defRPr>
            </a:lvl1pPr>
          </a:lstStyle>
          <a:p>
            <a:r>
              <a:rPr lang="en-US"/>
              <a:t>Click to edit Master title style</a:t>
            </a:r>
            <a:endParaRPr lang="en-US" dirty="0"/>
          </a:p>
        </p:txBody>
      </p:sp>
      <p:sp>
        <p:nvSpPr>
          <p:cNvPr id="7" name="Text Placeholder 2"/>
          <p:cNvSpPr>
            <a:spLocks noGrp="1"/>
          </p:cNvSpPr>
          <p:nvPr>
            <p:ph type="body" sz="quarter" idx="10"/>
          </p:nvPr>
        </p:nvSpPr>
        <p:spPr>
          <a:xfrm>
            <a:off x="441806" y="2097088"/>
            <a:ext cx="3689927" cy="4209369"/>
          </a:xfrm>
          <a:prstGeom prst="rect">
            <a:avLst/>
          </a:prstGeom>
        </p:spPr>
        <p:txBody>
          <a:bodyPr/>
          <a:lstStyle>
            <a:lvl1pPr marL="0" indent="0">
              <a:buFontTx/>
              <a:buNone/>
              <a:defRPr sz="1400" baseline="0">
                <a:latin typeface="Arial" panose="020B0604020202020204" pitchFamily="34" charset="0"/>
              </a:defRPr>
            </a:lvl1pPr>
            <a:lvl2pPr marL="268288" indent="-134938">
              <a:buFont typeface="Arial" panose="020B0604020202020204" pitchFamily="34" charset="0"/>
              <a:buChar char="•"/>
              <a:tabLst/>
              <a:defRPr sz="1400" baseline="0">
                <a:latin typeface="Arial" panose="020B0604020202020204" pitchFamily="34" charset="0"/>
              </a:defRPr>
            </a:lvl2pPr>
            <a:lvl3pPr marL="403225" indent="-134938">
              <a:tabLst/>
              <a:defRPr sz="1400" b="0" i="0" baseline="0">
                <a:solidFill>
                  <a:srgbClr val="001A2D"/>
                </a:solidFill>
                <a:latin typeface="Arial" panose="020B0604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4" name="Footer Placeholder 4">
            <a:extLst>
              <a:ext uri="{FF2B5EF4-FFF2-40B4-BE49-F238E27FC236}">
                <a16:creationId xmlns:a16="http://schemas.microsoft.com/office/drawing/2014/main" id="{AB2294BD-470D-B61D-E44D-663FAA4C53A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A1915D6-037C-A7F6-28F9-1F32C67BAD9F}"/>
              </a:ext>
            </a:extLst>
          </p:cNvPr>
          <p:cNvSpPr>
            <a:spLocks noGrp="1"/>
          </p:cNvSpPr>
          <p:nvPr>
            <p:ph type="sldNum" sz="quarter" idx="12"/>
          </p:nvPr>
        </p:nvSpPr>
        <p:spPr/>
        <p:txBody>
          <a:bodyPr/>
          <a:lstStyle>
            <a:lvl1pPr>
              <a:defRPr/>
            </a:lvl1pPr>
          </a:lstStyle>
          <a:p>
            <a:pPr>
              <a:defRPr/>
            </a:pPr>
            <a:fld id="{554CAC44-8878-224B-9499-D63309288D7D}" type="slidenum">
              <a:rPr lang="en-US" altLang="en-US"/>
              <a:pPr>
                <a:defRPr/>
              </a:pPr>
              <a:t>‹#›</a:t>
            </a:fld>
            <a:endParaRPr lang="en-US" altLang="en-US"/>
          </a:p>
        </p:txBody>
      </p:sp>
    </p:spTree>
    <p:extLst>
      <p:ext uri="{BB962C8B-B14F-4D97-AF65-F5344CB8AC3E}">
        <p14:creationId xmlns:p14="http://schemas.microsoft.com/office/powerpoint/2010/main" val="3492903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pter Slide 3_A">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431174" y="719234"/>
            <a:ext cx="3675158" cy="5530705"/>
          </a:xfrm>
          <a:prstGeom prst="rect">
            <a:avLst/>
          </a:prstGeom>
        </p:spPr>
        <p:txBody>
          <a:bodyPr vert="horz"/>
          <a:lstStyle>
            <a:lvl1pPr marL="0" indent="0">
              <a:lnSpc>
                <a:spcPct val="100000"/>
              </a:lnSpc>
              <a:buNone/>
              <a:defRPr sz="4400" b="1" i="0" baseline="0">
                <a:solidFill>
                  <a:srgbClr val="3AACB9"/>
                </a:solidFill>
                <a:latin typeface="+mj-lt"/>
              </a:defRPr>
            </a:lvl1pPr>
          </a:lstStyle>
          <a:p>
            <a:pPr lvl="0"/>
            <a:r>
              <a:rPr lang="en-US"/>
              <a:t>Click to edit Master text styles</a:t>
            </a:r>
          </a:p>
        </p:txBody>
      </p:sp>
      <p:sp>
        <p:nvSpPr>
          <p:cNvPr id="3" name="Footer Placeholder 4">
            <a:extLst>
              <a:ext uri="{FF2B5EF4-FFF2-40B4-BE49-F238E27FC236}">
                <a16:creationId xmlns:a16="http://schemas.microsoft.com/office/drawing/2014/main" id="{751A8F07-AF0F-517D-A608-9EF46EC87CE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1B5BC30-6BE6-E9F3-0304-7003BF2C2EEB}"/>
              </a:ext>
            </a:extLst>
          </p:cNvPr>
          <p:cNvSpPr>
            <a:spLocks noGrp="1"/>
          </p:cNvSpPr>
          <p:nvPr>
            <p:ph type="sldNum" sz="quarter" idx="12"/>
          </p:nvPr>
        </p:nvSpPr>
        <p:spPr/>
        <p:txBody>
          <a:bodyPr/>
          <a:lstStyle>
            <a:lvl1pPr>
              <a:defRPr/>
            </a:lvl1pPr>
          </a:lstStyle>
          <a:p>
            <a:pPr>
              <a:defRPr/>
            </a:pPr>
            <a:fld id="{BD2BB209-C083-7F40-9BC2-55D27188011C}" type="slidenum">
              <a:rPr lang="en-US" altLang="en-US"/>
              <a:pPr>
                <a:defRPr/>
              </a:pPr>
              <a:t>‹#›</a:t>
            </a:fld>
            <a:endParaRPr lang="en-US" altLang="en-US"/>
          </a:p>
        </p:txBody>
      </p:sp>
    </p:spTree>
    <p:extLst>
      <p:ext uri="{BB962C8B-B14F-4D97-AF65-F5344CB8AC3E}">
        <p14:creationId xmlns:p14="http://schemas.microsoft.com/office/powerpoint/2010/main" val="29878585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pter Slide 3_B">
    <p:spTree>
      <p:nvGrpSpPr>
        <p:cNvPr id="1" name=""/>
        <p:cNvGrpSpPr/>
        <p:nvPr/>
      </p:nvGrpSpPr>
      <p:grpSpPr>
        <a:xfrm>
          <a:off x="0" y="0"/>
          <a:ext cx="0" cy="0"/>
          <a:chOff x="0" y="0"/>
          <a:chExt cx="0" cy="0"/>
        </a:xfrm>
      </p:grpSpPr>
      <p:sp>
        <p:nvSpPr>
          <p:cNvPr id="12" name="Title 1"/>
          <p:cNvSpPr>
            <a:spLocks noGrp="1"/>
          </p:cNvSpPr>
          <p:nvPr>
            <p:ph type="title"/>
          </p:nvPr>
        </p:nvSpPr>
        <p:spPr>
          <a:xfrm>
            <a:off x="441806" y="336978"/>
            <a:ext cx="3689927" cy="1644222"/>
          </a:xfrm>
          <a:prstGeom prst="rect">
            <a:avLst/>
          </a:prstGeom>
        </p:spPr>
        <p:txBody>
          <a:bodyPr vert="horz"/>
          <a:lstStyle>
            <a:lvl1pPr>
              <a:defRPr sz="2800" baseline="0">
                <a:solidFill>
                  <a:srgbClr val="3AACB9"/>
                </a:solidFill>
              </a:defRPr>
            </a:lvl1pPr>
          </a:lstStyle>
          <a:p>
            <a:r>
              <a:rPr lang="en-US"/>
              <a:t>Click to edit Master title style</a:t>
            </a:r>
            <a:endParaRPr lang="en-US" dirty="0"/>
          </a:p>
        </p:txBody>
      </p:sp>
      <p:sp>
        <p:nvSpPr>
          <p:cNvPr id="6" name="Text Placeholder 2"/>
          <p:cNvSpPr>
            <a:spLocks noGrp="1"/>
          </p:cNvSpPr>
          <p:nvPr>
            <p:ph type="body" sz="quarter" idx="10"/>
          </p:nvPr>
        </p:nvSpPr>
        <p:spPr>
          <a:xfrm>
            <a:off x="441806" y="2097088"/>
            <a:ext cx="3689927" cy="4209369"/>
          </a:xfrm>
          <a:prstGeom prst="rect">
            <a:avLst/>
          </a:prstGeom>
        </p:spPr>
        <p:txBody>
          <a:bodyPr/>
          <a:lstStyle>
            <a:lvl1pPr marL="0" indent="0">
              <a:buFontTx/>
              <a:buNone/>
              <a:defRPr sz="1400" baseline="0">
                <a:latin typeface="Arial" panose="020B0604020202020204" pitchFamily="34" charset="0"/>
              </a:defRPr>
            </a:lvl1pPr>
            <a:lvl2pPr marL="268288" indent="-134938">
              <a:buFont typeface="Arial" panose="020B0604020202020204" pitchFamily="34" charset="0"/>
              <a:buChar char="•"/>
              <a:tabLst/>
              <a:defRPr sz="1400" baseline="0">
                <a:latin typeface="Arial" panose="020B0604020202020204" pitchFamily="34" charset="0"/>
              </a:defRPr>
            </a:lvl2pPr>
            <a:lvl3pPr marL="403225" indent="-134938">
              <a:tabLst/>
              <a:defRPr sz="1400" b="0" i="0" baseline="0">
                <a:solidFill>
                  <a:srgbClr val="001A2D"/>
                </a:solidFill>
                <a:latin typeface="Arial" panose="020B0604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4" name="Footer Placeholder 4">
            <a:extLst>
              <a:ext uri="{FF2B5EF4-FFF2-40B4-BE49-F238E27FC236}">
                <a16:creationId xmlns:a16="http://schemas.microsoft.com/office/drawing/2014/main" id="{5296CA44-5EE3-68C7-EB97-A3D19025F26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D40CB59-79A6-FA00-B4B9-64332E918CDC}"/>
              </a:ext>
            </a:extLst>
          </p:cNvPr>
          <p:cNvSpPr>
            <a:spLocks noGrp="1"/>
          </p:cNvSpPr>
          <p:nvPr>
            <p:ph type="sldNum" sz="quarter" idx="12"/>
          </p:nvPr>
        </p:nvSpPr>
        <p:spPr/>
        <p:txBody>
          <a:bodyPr/>
          <a:lstStyle>
            <a:lvl1pPr>
              <a:defRPr/>
            </a:lvl1pPr>
          </a:lstStyle>
          <a:p>
            <a:pPr>
              <a:defRPr/>
            </a:pPr>
            <a:fld id="{817BCC6D-BF32-B54A-B4E0-B9F37F2458B9}" type="slidenum">
              <a:rPr lang="en-US" altLang="en-US"/>
              <a:pPr>
                <a:defRPr/>
              </a:pPr>
              <a:t>‹#›</a:t>
            </a:fld>
            <a:endParaRPr lang="en-US" altLang="en-US"/>
          </a:p>
        </p:txBody>
      </p:sp>
    </p:spTree>
    <p:extLst>
      <p:ext uri="{BB962C8B-B14F-4D97-AF65-F5344CB8AC3E}">
        <p14:creationId xmlns:p14="http://schemas.microsoft.com/office/powerpoint/2010/main" val="1231596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Slide 4_A">
    <p:spTree>
      <p:nvGrpSpPr>
        <p:cNvPr id="1" name=""/>
        <p:cNvGrpSpPr/>
        <p:nvPr/>
      </p:nvGrpSpPr>
      <p:grpSpPr>
        <a:xfrm>
          <a:off x="0" y="0"/>
          <a:ext cx="0" cy="0"/>
          <a:chOff x="0" y="0"/>
          <a:chExt cx="0" cy="0"/>
        </a:xfrm>
      </p:grpSpPr>
      <p:sp>
        <p:nvSpPr>
          <p:cNvPr id="2" name="Title 1"/>
          <p:cNvSpPr>
            <a:spLocks noGrp="1"/>
          </p:cNvSpPr>
          <p:nvPr>
            <p:ph type="title"/>
          </p:nvPr>
        </p:nvSpPr>
        <p:spPr>
          <a:xfrm>
            <a:off x="400758" y="711649"/>
            <a:ext cx="3705574" cy="5412573"/>
          </a:xfrm>
          <a:prstGeom prst="rect">
            <a:avLst/>
          </a:prstGeom>
        </p:spPr>
        <p:txBody>
          <a:bodyPr vert="horz"/>
          <a:lstStyle>
            <a:lvl1pPr>
              <a:defRPr baseline="0">
                <a:solidFill>
                  <a:srgbClr val="D95427"/>
                </a:solidFill>
              </a:defRPr>
            </a:lvl1pPr>
          </a:lstStyle>
          <a:p>
            <a:r>
              <a:rPr lang="en-US"/>
              <a:t>Click to edit Master title style</a:t>
            </a:r>
            <a:endParaRPr lang="en-US" dirty="0"/>
          </a:p>
        </p:txBody>
      </p:sp>
      <p:sp>
        <p:nvSpPr>
          <p:cNvPr id="3" name="Footer Placeholder 4">
            <a:extLst>
              <a:ext uri="{FF2B5EF4-FFF2-40B4-BE49-F238E27FC236}">
                <a16:creationId xmlns:a16="http://schemas.microsoft.com/office/drawing/2014/main" id="{43A0FF23-6489-B3B2-0537-B76A330F31F7}"/>
              </a:ext>
            </a:extLst>
          </p:cNvPr>
          <p:cNvSpPr>
            <a:spLocks noGrp="1"/>
          </p:cNvSpPr>
          <p:nvPr>
            <p:ph type="ftr" sz="quarter" idx="10"/>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79E0642-F649-27BE-4A71-B91EE33E1818}"/>
              </a:ext>
            </a:extLst>
          </p:cNvPr>
          <p:cNvSpPr>
            <a:spLocks noGrp="1"/>
          </p:cNvSpPr>
          <p:nvPr>
            <p:ph type="sldNum" sz="quarter" idx="11"/>
          </p:nvPr>
        </p:nvSpPr>
        <p:spPr/>
        <p:txBody>
          <a:bodyPr/>
          <a:lstStyle>
            <a:lvl1pPr>
              <a:defRPr/>
            </a:lvl1pPr>
          </a:lstStyle>
          <a:p>
            <a:pPr>
              <a:defRPr/>
            </a:pPr>
            <a:fld id="{4963FE36-C553-9148-BB47-F2FD63F77D0C}" type="slidenum">
              <a:rPr lang="en-US" altLang="en-US"/>
              <a:pPr>
                <a:defRPr/>
              </a:pPr>
              <a:t>‹#›</a:t>
            </a:fld>
            <a:endParaRPr lang="en-US" altLang="en-US"/>
          </a:p>
        </p:txBody>
      </p:sp>
    </p:spTree>
    <p:extLst>
      <p:ext uri="{BB962C8B-B14F-4D97-AF65-F5344CB8AC3E}">
        <p14:creationId xmlns:p14="http://schemas.microsoft.com/office/powerpoint/2010/main" val="28228493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 Slide 4_B">
    <p:spTree>
      <p:nvGrpSpPr>
        <p:cNvPr id="1" name=""/>
        <p:cNvGrpSpPr/>
        <p:nvPr/>
      </p:nvGrpSpPr>
      <p:grpSpPr>
        <a:xfrm>
          <a:off x="0" y="0"/>
          <a:ext cx="0" cy="0"/>
          <a:chOff x="0" y="0"/>
          <a:chExt cx="0" cy="0"/>
        </a:xfrm>
      </p:grpSpPr>
      <p:sp>
        <p:nvSpPr>
          <p:cNvPr id="10" name="Title 1"/>
          <p:cNvSpPr>
            <a:spLocks noGrp="1"/>
          </p:cNvSpPr>
          <p:nvPr>
            <p:ph type="title"/>
          </p:nvPr>
        </p:nvSpPr>
        <p:spPr>
          <a:xfrm>
            <a:off x="441806" y="336978"/>
            <a:ext cx="3689927" cy="1644222"/>
          </a:xfrm>
          <a:prstGeom prst="rect">
            <a:avLst/>
          </a:prstGeom>
        </p:spPr>
        <p:txBody>
          <a:bodyPr vert="horz"/>
          <a:lstStyle>
            <a:lvl1pPr>
              <a:defRPr sz="2800" baseline="0">
                <a:solidFill>
                  <a:srgbClr val="D95427"/>
                </a:solidFill>
              </a:defRPr>
            </a:lvl1pPr>
          </a:lstStyle>
          <a:p>
            <a:r>
              <a:rPr lang="en-US"/>
              <a:t>Click to edit Master title style</a:t>
            </a:r>
            <a:endParaRPr lang="en-US" dirty="0"/>
          </a:p>
        </p:txBody>
      </p:sp>
      <p:sp>
        <p:nvSpPr>
          <p:cNvPr id="12" name="Text Placeholder 2"/>
          <p:cNvSpPr>
            <a:spLocks noGrp="1"/>
          </p:cNvSpPr>
          <p:nvPr>
            <p:ph type="body" sz="quarter" idx="10"/>
          </p:nvPr>
        </p:nvSpPr>
        <p:spPr>
          <a:xfrm>
            <a:off x="441806" y="2097088"/>
            <a:ext cx="3689927" cy="4209369"/>
          </a:xfrm>
          <a:prstGeom prst="rect">
            <a:avLst/>
          </a:prstGeom>
        </p:spPr>
        <p:txBody>
          <a:bodyPr/>
          <a:lstStyle>
            <a:lvl1pPr marL="0" indent="0">
              <a:buFontTx/>
              <a:buNone/>
              <a:defRPr sz="1400" baseline="0">
                <a:latin typeface="Arial" panose="020B0604020202020204" pitchFamily="34" charset="0"/>
              </a:defRPr>
            </a:lvl1pPr>
            <a:lvl2pPr marL="268288" indent="-134938">
              <a:buFont typeface="Arial" panose="020B0604020202020204" pitchFamily="34" charset="0"/>
              <a:buChar char="•"/>
              <a:tabLst/>
              <a:defRPr sz="1400" baseline="0">
                <a:latin typeface="Arial" panose="020B0604020202020204" pitchFamily="34" charset="0"/>
              </a:defRPr>
            </a:lvl2pPr>
            <a:lvl3pPr marL="403225" indent="-134938">
              <a:tabLst/>
              <a:defRPr sz="1400" b="0" i="0" baseline="0">
                <a:solidFill>
                  <a:srgbClr val="001A2D"/>
                </a:solidFill>
                <a:latin typeface="Arial" panose="020B0604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4" name="Footer Placeholder 4">
            <a:extLst>
              <a:ext uri="{FF2B5EF4-FFF2-40B4-BE49-F238E27FC236}">
                <a16:creationId xmlns:a16="http://schemas.microsoft.com/office/drawing/2014/main" id="{CE20CB70-314A-2498-72E6-64CB654A1B3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66BAA99-19E3-9D67-49F8-9F3B67D0D0A4}"/>
              </a:ext>
            </a:extLst>
          </p:cNvPr>
          <p:cNvSpPr>
            <a:spLocks noGrp="1"/>
          </p:cNvSpPr>
          <p:nvPr>
            <p:ph type="sldNum" sz="quarter" idx="12"/>
          </p:nvPr>
        </p:nvSpPr>
        <p:spPr/>
        <p:txBody>
          <a:bodyPr/>
          <a:lstStyle>
            <a:lvl1pPr>
              <a:defRPr/>
            </a:lvl1pPr>
          </a:lstStyle>
          <a:p>
            <a:pPr>
              <a:defRPr/>
            </a:pPr>
            <a:fld id="{D5A87EC4-513A-5B4D-B8E1-54E17CFB2815}" type="slidenum">
              <a:rPr lang="en-US" altLang="en-US"/>
              <a:pPr>
                <a:defRPr/>
              </a:pPr>
              <a:t>‹#›</a:t>
            </a:fld>
            <a:endParaRPr lang="en-US" altLang="en-US"/>
          </a:p>
        </p:txBody>
      </p:sp>
    </p:spTree>
    <p:extLst>
      <p:ext uri="{BB962C8B-B14F-4D97-AF65-F5344CB8AC3E}">
        <p14:creationId xmlns:p14="http://schemas.microsoft.com/office/powerpoint/2010/main" val="3568343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left purple">
    <p:spTree>
      <p:nvGrpSpPr>
        <p:cNvPr id="1" name=""/>
        <p:cNvGrpSpPr/>
        <p:nvPr/>
      </p:nvGrpSpPr>
      <p:grpSpPr>
        <a:xfrm>
          <a:off x="0" y="0"/>
          <a:ext cx="0" cy="0"/>
          <a:chOff x="0" y="0"/>
          <a:chExt cx="0" cy="0"/>
        </a:xfrm>
      </p:grpSpPr>
      <p:sp>
        <p:nvSpPr>
          <p:cNvPr id="4" name="Title 5"/>
          <p:cNvSpPr>
            <a:spLocks noGrp="1"/>
          </p:cNvSpPr>
          <p:nvPr>
            <p:ph type="title"/>
          </p:nvPr>
        </p:nvSpPr>
        <p:spPr>
          <a:xfrm>
            <a:off x="3526302" y="1298245"/>
            <a:ext cx="5082711" cy="860764"/>
          </a:xfrm>
          <a:prstGeom prst="rect">
            <a:avLst/>
          </a:prstGeom>
        </p:spPr>
        <p:txBody>
          <a:bodyPr vert="horz"/>
          <a:lstStyle>
            <a:lvl1pPr>
              <a:defRPr sz="2800">
                <a:solidFill>
                  <a:srgbClr val="4F639B"/>
                </a:solidFill>
              </a:defRPr>
            </a:lvl1pPr>
          </a:lstStyle>
          <a:p>
            <a:r>
              <a:rPr lang="en-GB" dirty="0"/>
              <a:t>Click to edit Master title style</a:t>
            </a:r>
            <a:endParaRPr lang="en-US" dirty="0"/>
          </a:p>
        </p:txBody>
      </p:sp>
      <p:sp>
        <p:nvSpPr>
          <p:cNvPr id="6" name="Text Placeholder 2"/>
          <p:cNvSpPr>
            <a:spLocks noGrp="1"/>
          </p:cNvSpPr>
          <p:nvPr>
            <p:ph type="body" sz="quarter" idx="10"/>
          </p:nvPr>
        </p:nvSpPr>
        <p:spPr>
          <a:xfrm>
            <a:off x="3527425" y="2349500"/>
            <a:ext cx="5142367" cy="3877129"/>
          </a:xfrm>
          <a:prstGeom prst="rect">
            <a:avLst/>
          </a:prstGeom>
        </p:spPr>
        <p:txBody>
          <a:bodyPr/>
          <a:lstStyle>
            <a:lvl1pPr marL="0" indent="0">
              <a:buFontTx/>
              <a:buNone/>
              <a:defRPr sz="1400" baseline="0">
                <a:latin typeface="Arial" panose="020B0604020202020204" pitchFamily="34" charset="0"/>
              </a:defRPr>
            </a:lvl1pPr>
            <a:lvl2pPr marL="268288" indent="-134938">
              <a:buFont typeface="Arial" panose="020B0604020202020204" pitchFamily="34" charset="0"/>
              <a:buChar char="•"/>
              <a:tabLst/>
              <a:defRPr sz="1400" baseline="0">
                <a:latin typeface="Arial" panose="020B0604020202020204" pitchFamily="34" charset="0"/>
              </a:defRPr>
            </a:lvl2pPr>
            <a:lvl3pPr marL="403225" indent="-134938">
              <a:tabLst/>
              <a:defRPr sz="1400" b="0" i="0" baseline="0">
                <a:latin typeface="Arial" panose="020B0604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5" name="Footer Placeholder 4">
            <a:extLst>
              <a:ext uri="{FF2B5EF4-FFF2-40B4-BE49-F238E27FC236}">
                <a16:creationId xmlns:a16="http://schemas.microsoft.com/office/drawing/2014/main" id="{42D1747A-BAD4-7157-70CA-11708FA74B1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30EE288-3D9F-C425-B5A6-A2F1D624D6E4}"/>
              </a:ext>
            </a:extLst>
          </p:cNvPr>
          <p:cNvSpPr>
            <a:spLocks noGrp="1"/>
          </p:cNvSpPr>
          <p:nvPr>
            <p:ph type="sldNum" sz="quarter" idx="12"/>
          </p:nvPr>
        </p:nvSpPr>
        <p:spPr/>
        <p:txBody>
          <a:bodyPr/>
          <a:lstStyle>
            <a:lvl1pPr>
              <a:defRPr/>
            </a:lvl1pPr>
          </a:lstStyle>
          <a:p>
            <a:pPr>
              <a:defRPr/>
            </a:pPr>
            <a:fld id="{5BCC2E06-3858-3044-91B8-ECE222997FB8}" type="slidenum">
              <a:rPr lang="en-US" altLang="en-US"/>
              <a:pPr>
                <a:defRPr/>
              </a:pPr>
              <a:t>‹#›</a:t>
            </a:fld>
            <a:endParaRPr lang="en-US" altLang="en-US"/>
          </a:p>
        </p:txBody>
      </p:sp>
    </p:spTree>
    <p:extLst>
      <p:ext uri="{BB962C8B-B14F-4D97-AF65-F5344CB8AC3E}">
        <p14:creationId xmlns:p14="http://schemas.microsoft.com/office/powerpoint/2010/main" val="6588228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left green">
    <p:spTree>
      <p:nvGrpSpPr>
        <p:cNvPr id="1" name=""/>
        <p:cNvGrpSpPr/>
        <p:nvPr/>
      </p:nvGrpSpPr>
      <p:grpSpPr>
        <a:xfrm>
          <a:off x="0" y="0"/>
          <a:ext cx="0" cy="0"/>
          <a:chOff x="0" y="0"/>
          <a:chExt cx="0" cy="0"/>
        </a:xfrm>
      </p:grpSpPr>
      <p:sp>
        <p:nvSpPr>
          <p:cNvPr id="4" name="Title 5"/>
          <p:cNvSpPr>
            <a:spLocks noGrp="1"/>
          </p:cNvSpPr>
          <p:nvPr>
            <p:ph type="title"/>
          </p:nvPr>
        </p:nvSpPr>
        <p:spPr>
          <a:xfrm>
            <a:off x="3526302" y="1298245"/>
            <a:ext cx="5082711" cy="860764"/>
          </a:xfrm>
          <a:prstGeom prst="rect">
            <a:avLst/>
          </a:prstGeom>
        </p:spPr>
        <p:txBody>
          <a:bodyPr vert="horz"/>
          <a:lstStyle>
            <a:lvl1pPr>
              <a:defRPr sz="2800">
                <a:solidFill>
                  <a:srgbClr val="48A235"/>
                </a:solidFill>
              </a:defRPr>
            </a:lvl1pPr>
          </a:lstStyle>
          <a:p>
            <a:r>
              <a:rPr lang="en-GB" dirty="0"/>
              <a:t>Click to edit Master title style</a:t>
            </a:r>
            <a:endParaRPr lang="en-US" dirty="0"/>
          </a:p>
        </p:txBody>
      </p:sp>
      <p:sp>
        <p:nvSpPr>
          <p:cNvPr id="6" name="Text Placeholder 2"/>
          <p:cNvSpPr>
            <a:spLocks noGrp="1"/>
          </p:cNvSpPr>
          <p:nvPr>
            <p:ph type="body" sz="quarter" idx="10"/>
          </p:nvPr>
        </p:nvSpPr>
        <p:spPr>
          <a:xfrm>
            <a:off x="3527425" y="2349500"/>
            <a:ext cx="5142367" cy="3877129"/>
          </a:xfrm>
          <a:prstGeom prst="rect">
            <a:avLst/>
          </a:prstGeom>
        </p:spPr>
        <p:txBody>
          <a:bodyPr/>
          <a:lstStyle>
            <a:lvl1pPr marL="0" indent="0">
              <a:buFontTx/>
              <a:buNone/>
              <a:defRPr sz="1400" baseline="0">
                <a:latin typeface="Arial" panose="020B0604020202020204" pitchFamily="34" charset="0"/>
              </a:defRPr>
            </a:lvl1pPr>
            <a:lvl2pPr marL="268288" indent="-134938">
              <a:buFont typeface="Arial" panose="020B0604020202020204" pitchFamily="34" charset="0"/>
              <a:buChar char="•"/>
              <a:tabLst/>
              <a:defRPr sz="1400" baseline="0">
                <a:latin typeface="Arial" panose="020B0604020202020204" pitchFamily="34" charset="0"/>
              </a:defRPr>
            </a:lvl2pPr>
            <a:lvl3pPr marL="403225" indent="-134938">
              <a:tabLst/>
              <a:defRPr sz="1400" b="0" i="0" baseline="0">
                <a:latin typeface="Arial" panose="020B0604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5" name="Footer Placeholder 4">
            <a:extLst>
              <a:ext uri="{FF2B5EF4-FFF2-40B4-BE49-F238E27FC236}">
                <a16:creationId xmlns:a16="http://schemas.microsoft.com/office/drawing/2014/main" id="{3C9DE986-EC56-E4DE-8A9A-AB6BD2812D5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F9D86A9-DF00-8162-955A-0021C0318BF0}"/>
              </a:ext>
            </a:extLst>
          </p:cNvPr>
          <p:cNvSpPr>
            <a:spLocks noGrp="1"/>
          </p:cNvSpPr>
          <p:nvPr>
            <p:ph type="sldNum" sz="quarter" idx="12"/>
          </p:nvPr>
        </p:nvSpPr>
        <p:spPr/>
        <p:txBody>
          <a:bodyPr/>
          <a:lstStyle>
            <a:lvl1pPr>
              <a:defRPr/>
            </a:lvl1pPr>
          </a:lstStyle>
          <a:p>
            <a:pPr>
              <a:defRPr/>
            </a:pPr>
            <a:fld id="{271D836B-8BE1-EA49-8121-BB55A4DFBB3A}" type="slidenum">
              <a:rPr lang="en-US" altLang="en-US"/>
              <a:pPr>
                <a:defRPr/>
              </a:pPr>
              <a:t>‹#›</a:t>
            </a:fld>
            <a:endParaRPr lang="en-US" altLang="en-US"/>
          </a:p>
        </p:txBody>
      </p:sp>
    </p:spTree>
    <p:extLst>
      <p:ext uri="{BB962C8B-B14F-4D97-AF65-F5344CB8AC3E}">
        <p14:creationId xmlns:p14="http://schemas.microsoft.com/office/powerpoint/2010/main" val="971009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7" name="Title 1"/>
          <p:cNvSpPr>
            <a:spLocks noGrp="1"/>
          </p:cNvSpPr>
          <p:nvPr>
            <p:ph type="ctrTitle"/>
          </p:nvPr>
        </p:nvSpPr>
        <p:spPr>
          <a:xfrm>
            <a:off x="406354" y="1679222"/>
            <a:ext cx="3568701" cy="4014538"/>
          </a:xfrm>
          <a:prstGeom prst="rect">
            <a:avLst/>
          </a:prstGeom>
        </p:spPr>
        <p:txBody>
          <a:bodyPr/>
          <a:lstStyle>
            <a:lvl1pPr>
              <a:defRPr>
                <a:solidFill>
                  <a:schemeClr val="bg2"/>
                </a:solidFill>
              </a:defRPr>
            </a:lvl1pPr>
          </a:lstStyle>
          <a:p>
            <a:r>
              <a:rPr lang="en-US" dirty="0"/>
              <a:t>Title of document </a:t>
            </a:r>
            <a:br>
              <a:rPr lang="en-US" dirty="0"/>
            </a:br>
            <a:r>
              <a:rPr lang="en-US" dirty="0"/>
              <a:t>to go here</a:t>
            </a:r>
          </a:p>
        </p:txBody>
      </p:sp>
      <p:sp>
        <p:nvSpPr>
          <p:cNvPr id="8" name="Text Placeholder 8"/>
          <p:cNvSpPr>
            <a:spLocks noGrp="1"/>
          </p:cNvSpPr>
          <p:nvPr>
            <p:ph type="body" sz="quarter" idx="10"/>
          </p:nvPr>
        </p:nvSpPr>
        <p:spPr>
          <a:xfrm>
            <a:off x="396090" y="1252271"/>
            <a:ext cx="3568700" cy="333792"/>
          </a:xfrm>
          <a:prstGeom prst="rect">
            <a:avLst/>
          </a:prstGeom>
        </p:spPr>
        <p:txBody>
          <a:bodyPr vert="horz"/>
          <a:lstStyle>
            <a:lvl1pPr>
              <a:defRPr b="0" i="0" baseline="0">
                <a:solidFill>
                  <a:schemeClr val="bg1"/>
                </a:solidFill>
                <a:latin typeface="+mn-lt"/>
              </a:defRPr>
            </a:lvl1pPr>
          </a:lstStyle>
          <a:p>
            <a:pPr lvl="0"/>
            <a:r>
              <a:rPr lang="en-US"/>
              <a:t>Click to edit Master text styles</a:t>
            </a:r>
          </a:p>
        </p:txBody>
      </p:sp>
      <p:sp>
        <p:nvSpPr>
          <p:cNvPr id="9" name="Text Placeholder 8"/>
          <p:cNvSpPr>
            <a:spLocks noGrp="1"/>
          </p:cNvSpPr>
          <p:nvPr>
            <p:ph type="body" sz="quarter" idx="11"/>
          </p:nvPr>
        </p:nvSpPr>
        <p:spPr>
          <a:xfrm>
            <a:off x="396089" y="5968008"/>
            <a:ext cx="3578965" cy="333793"/>
          </a:xfrm>
          <a:prstGeom prst="rect">
            <a:avLst/>
          </a:prstGeom>
        </p:spPr>
        <p:txBody>
          <a:bodyPr vert="horz"/>
          <a:lstStyle>
            <a:lvl1pPr>
              <a:defRPr b="0" i="0" baseline="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36228521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left Blue">
    <p:spTree>
      <p:nvGrpSpPr>
        <p:cNvPr id="1" name=""/>
        <p:cNvGrpSpPr/>
        <p:nvPr/>
      </p:nvGrpSpPr>
      <p:grpSpPr>
        <a:xfrm>
          <a:off x="0" y="0"/>
          <a:ext cx="0" cy="0"/>
          <a:chOff x="0" y="0"/>
          <a:chExt cx="0" cy="0"/>
        </a:xfrm>
      </p:grpSpPr>
      <p:sp>
        <p:nvSpPr>
          <p:cNvPr id="6" name="Title 5"/>
          <p:cNvSpPr>
            <a:spLocks noGrp="1"/>
          </p:cNvSpPr>
          <p:nvPr>
            <p:ph type="title"/>
          </p:nvPr>
        </p:nvSpPr>
        <p:spPr>
          <a:xfrm>
            <a:off x="3526302" y="1298245"/>
            <a:ext cx="5082711" cy="860764"/>
          </a:xfrm>
          <a:prstGeom prst="rect">
            <a:avLst/>
          </a:prstGeom>
        </p:spPr>
        <p:txBody>
          <a:bodyPr vert="horz"/>
          <a:lstStyle>
            <a:lvl1pPr>
              <a:defRPr sz="2800">
                <a:solidFill>
                  <a:srgbClr val="3AACB9"/>
                </a:solidFill>
              </a:defRPr>
            </a:lvl1pPr>
          </a:lstStyle>
          <a:p>
            <a:r>
              <a:rPr lang="en-GB" dirty="0"/>
              <a:t>Click to edit Master title style</a:t>
            </a:r>
            <a:endParaRPr lang="en-US" dirty="0"/>
          </a:p>
        </p:txBody>
      </p:sp>
      <p:sp>
        <p:nvSpPr>
          <p:cNvPr id="8" name="Text Placeholder 2"/>
          <p:cNvSpPr>
            <a:spLocks noGrp="1"/>
          </p:cNvSpPr>
          <p:nvPr>
            <p:ph type="body" sz="quarter" idx="10"/>
          </p:nvPr>
        </p:nvSpPr>
        <p:spPr>
          <a:xfrm>
            <a:off x="3527425" y="2349500"/>
            <a:ext cx="5142367" cy="3877129"/>
          </a:xfrm>
          <a:prstGeom prst="rect">
            <a:avLst/>
          </a:prstGeom>
        </p:spPr>
        <p:txBody>
          <a:bodyPr/>
          <a:lstStyle>
            <a:lvl1pPr marL="0" indent="0">
              <a:buFontTx/>
              <a:buNone/>
              <a:defRPr sz="1400" baseline="0">
                <a:latin typeface="Arial" panose="020B0604020202020204" pitchFamily="34" charset="0"/>
              </a:defRPr>
            </a:lvl1pPr>
            <a:lvl2pPr marL="268288" indent="-134938">
              <a:buFont typeface="Arial" panose="020B0604020202020204" pitchFamily="34" charset="0"/>
              <a:buChar char="•"/>
              <a:tabLst/>
              <a:defRPr sz="1400" baseline="0">
                <a:latin typeface="Arial" panose="020B0604020202020204" pitchFamily="34" charset="0"/>
              </a:defRPr>
            </a:lvl2pPr>
            <a:lvl3pPr marL="403225" indent="-134938">
              <a:tabLst/>
              <a:defRPr sz="1400" b="0" i="0" baseline="0">
                <a:latin typeface="Arial" panose="020B0604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4" name="Footer Placeholder 4">
            <a:extLst>
              <a:ext uri="{FF2B5EF4-FFF2-40B4-BE49-F238E27FC236}">
                <a16:creationId xmlns:a16="http://schemas.microsoft.com/office/drawing/2014/main" id="{536254E6-B3F1-6AE9-313E-E4CC81355F0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5757134-1F83-A5B5-8688-59CCE2216F88}"/>
              </a:ext>
            </a:extLst>
          </p:cNvPr>
          <p:cNvSpPr>
            <a:spLocks noGrp="1"/>
          </p:cNvSpPr>
          <p:nvPr>
            <p:ph type="sldNum" sz="quarter" idx="12"/>
          </p:nvPr>
        </p:nvSpPr>
        <p:spPr/>
        <p:txBody>
          <a:bodyPr/>
          <a:lstStyle>
            <a:lvl1pPr>
              <a:defRPr/>
            </a:lvl1pPr>
          </a:lstStyle>
          <a:p>
            <a:pPr>
              <a:defRPr/>
            </a:pPr>
            <a:fld id="{F17BB371-78A2-A141-8557-79E1039C8D97}" type="slidenum">
              <a:rPr lang="en-US" altLang="en-US"/>
              <a:pPr>
                <a:defRPr/>
              </a:pPr>
              <a:t>‹#›</a:t>
            </a:fld>
            <a:endParaRPr lang="en-US" altLang="en-US"/>
          </a:p>
        </p:txBody>
      </p:sp>
    </p:spTree>
    <p:extLst>
      <p:ext uri="{BB962C8B-B14F-4D97-AF65-F5344CB8AC3E}">
        <p14:creationId xmlns:p14="http://schemas.microsoft.com/office/powerpoint/2010/main" val="33809804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left orange">
    <p:spTree>
      <p:nvGrpSpPr>
        <p:cNvPr id="1" name=""/>
        <p:cNvGrpSpPr/>
        <p:nvPr/>
      </p:nvGrpSpPr>
      <p:grpSpPr>
        <a:xfrm>
          <a:off x="0" y="0"/>
          <a:ext cx="0" cy="0"/>
          <a:chOff x="0" y="0"/>
          <a:chExt cx="0" cy="0"/>
        </a:xfrm>
      </p:grpSpPr>
      <p:sp>
        <p:nvSpPr>
          <p:cNvPr id="9" name="Title 5"/>
          <p:cNvSpPr>
            <a:spLocks noGrp="1"/>
          </p:cNvSpPr>
          <p:nvPr>
            <p:ph type="title"/>
          </p:nvPr>
        </p:nvSpPr>
        <p:spPr>
          <a:xfrm>
            <a:off x="3526302" y="1298245"/>
            <a:ext cx="5082711" cy="860764"/>
          </a:xfrm>
          <a:prstGeom prst="rect">
            <a:avLst/>
          </a:prstGeom>
        </p:spPr>
        <p:txBody>
          <a:bodyPr vert="horz"/>
          <a:lstStyle>
            <a:lvl1pPr>
              <a:defRPr sz="2800">
                <a:solidFill>
                  <a:srgbClr val="D95427"/>
                </a:solidFill>
              </a:defRPr>
            </a:lvl1pPr>
          </a:lstStyle>
          <a:p>
            <a:r>
              <a:rPr lang="en-GB" dirty="0"/>
              <a:t>Click to edit Master title style</a:t>
            </a:r>
            <a:endParaRPr lang="en-US" dirty="0"/>
          </a:p>
        </p:txBody>
      </p:sp>
      <p:sp>
        <p:nvSpPr>
          <p:cNvPr id="7" name="Text Placeholder 2"/>
          <p:cNvSpPr>
            <a:spLocks noGrp="1"/>
          </p:cNvSpPr>
          <p:nvPr>
            <p:ph type="body" sz="quarter" idx="10"/>
          </p:nvPr>
        </p:nvSpPr>
        <p:spPr>
          <a:xfrm>
            <a:off x="3527425" y="2349500"/>
            <a:ext cx="5142367" cy="3877129"/>
          </a:xfrm>
          <a:prstGeom prst="rect">
            <a:avLst/>
          </a:prstGeom>
        </p:spPr>
        <p:txBody>
          <a:bodyPr/>
          <a:lstStyle>
            <a:lvl1pPr marL="0" indent="0">
              <a:buFontTx/>
              <a:buNone/>
              <a:defRPr sz="1400" baseline="0">
                <a:latin typeface="Arial" panose="020B0604020202020204" pitchFamily="34" charset="0"/>
              </a:defRPr>
            </a:lvl1pPr>
            <a:lvl2pPr marL="268288" indent="-134938">
              <a:buFont typeface="Arial" panose="020B0604020202020204" pitchFamily="34" charset="0"/>
              <a:buChar char="•"/>
              <a:tabLst/>
              <a:defRPr sz="1400" baseline="0">
                <a:latin typeface="Arial" panose="020B0604020202020204" pitchFamily="34" charset="0"/>
              </a:defRPr>
            </a:lvl2pPr>
            <a:lvl3pPr marL="403225" indent="-134938">
              <a:tabLst/>
              <a:defRPr sz="1400" b="0" i="0" baseline="0">
                <a:latin typeface="Arial" panose="020B0604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4" name="Footer Placeholder 4">
            <a:extLst>
              <a:ext uri="{FF2B5EF4-FFF2-40B4-BE49-F238E27FC236}">
                <a16:creationId xmlns:a16="http://schemas.microsoft.com/office/drawing/2014/main" id="{FDBE826B-313A-7A94-06A3-F54104F10A5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9974880-711D-CB33-6BFE-5F9CE5D73C08}"/>
              </a:ext>
            </a:extLst>
          </p:cNvPr>
          <p:cNvSpPr>
            <a:spLocks noGrp="1"/>
          </p:cNvSpPr>
          <p:nvPr>
            <p:ph type="sldNum" sz="quarter" idx="12"/>
          </p:nvPr>
        </p:nvSpPr>
        <p:spPr/>
        <p:txBody>
          <a:bodyPr/>
          <a:lstStyle>
            <a:lvl1pPr>
              <a:defRPr/>
            </a:lvl1pPr>
          </a:lstStyle>
          <a:p>
            <a:pPr>
              <a:defRPr/>
            </a:pPr>
            <a:fld id="{6C4AE624-A7D4-0B4F-92B5-261FDE6D0CD5}" type="slidenum">
              <a:rPr lang="en-US" altLang="en-US"/>
              <a:pPr>
                <a:defRPr/>
              </a:pPr>
              <a:t>‹#›</a:t>
            </a:fld>
            <a:endParaRPr lang="en-US" altLang="en-US"/>
          </a:p>
        </p:txBody>
      </p:sp>
    </p:spTree>
    <p:extLst>
      <p:ext uri="{BB962C8B-B14F-4D97-AF65-F5344CB8AC3E}">
        <p14:creationId xmlns:p14="http://schemas.microsoft.com/office/powerpoint/2010/main" val="3271903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lternate image left purple">
    <p:spTree>
      <p:nvGrpSpPr>
        <p:cNvPr id="1" name=""/>
        <p:cNvGrpSpPr/>
        <p:nvPr/>
      </p:nvGrpSpPr>
      <p:grpSpPr>
        <a:xfrm>
          <a:off x="0" y="0"/>
          <a:ext cx="0" cy="0"/>
          <a:chOff x="0" y="0"/>
          <a:chExt cx="0" cy="0"/>
        </a:xfrm>
      </p:grpSpPr>
      <p:sp>
        <p:nvSpPr>
          <p:cNvPr id="4" name="Title 5"/>
          <p:cNvSpPr>
            <a:spLocks noGrp="1"/>
          </p:cNvSpPr>
          <p:nvPr>
            <p:ph type="title"/>
          </p:nvPr>
        </p:nvSpPr>
        <p:spPr>
          <a:xfrm>
            <a:off x="3526302" y="1298245"/>
            <a:ext cx="5082711" cy="860764"/>
          </a:xfrm>
          <a:prstGeom prst="rect">
            <a:avLst/>
          </a:prstGeom>
        </p:spPr>
        <p:txBody>
          <a:bodyPr vert="horz"/>
          <a:lstStyle>
            <a:lvl1pPr>
              <a:defRPr sz="2800">
                <a:solidFill>
                  <a:srgbClr val="4F639B"/>
                </a:solidFill>
              </a:defRPr>
            </a:lvl1pPr>
          </a:lstStyle>
          <a:p>
            <a:r>
              <a:rPr lang="en-GB" dirty="0"/>
              <a:t>Click to edit Master title style</a:t>
            </a:r>
            <a:endParaRPr lang="en-US" dirty="0"/>
          </a:p>
        </p:txBody>
      </p:sp>
      <p:sp>
        <p:nvSpPr>
          <p:cNvPr id="6" name="Text Placeholder 2"/>
          <p:cNvSpPr>
            <a:spLocks noGrp="1"/>
          </p:cNvSpPr>
          <p:nvPr>
            <p:ph type="body" sz="quarter" idx="10"/>
          </p:nvPr>
        </p:nvSpPr>
        <p:spPr>
          <a:xfrm>
            <a:off x="3527425" y="2349500"/>
            <a:ext cx="5142367" cy="3877129"/>
          </a:xfrm>
          <a:prstGeom prst="rect">
            <a:avLst/>
          </a:prstGeom>
        </p:spPr>
        <p:txBody>
          <a:bodyPr/>
          <a:lstStyle>
            <a:lvl1pPr marL="0" indent="0">
              <a:buFontTx/>
              <a:buNone/>
              <a:defRPr sz="1400" baseline="0">
                <a:latin typeface="Arial" panose="020B0604020202020204" pitchFamily="34" charset="0"/>
              </a:defRPr>
            </a:lvl1pPr>
            <a:lvl2pPr marL="268288" indent="-134938">
              <a:buFont typeface="Arial" panose="020B0604020202020204" pitchFamily="34" charset="0"/>
              <a:buChar char="•"/>
              <a:tabLst/>
              <a:defRPr sz="1400" baseline="0">
                <a:latin typeface="Arial" panose="020B0604020202020204" pitchFamily="34" charset="0"/>
              </a:defRPr>
            </a:lvl2pPr>
            <a:lvl3pPr marL="403225" indent="-134938">
              <a:tabLst/>
              <a:defRPr sz="1400" b="0" i="0" baseline="0">
                <a:latin typeface="Arial" panose="020B0604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5" name="Footer Placeholder 4">
            <a:extLst>
              <a:ext uri="{FF2B5EF4-FFF2-40B4-BE49-F238E27FC236}">
                <a16:creationId xmlns:a16="http://schemas.microsoft.com/office/drawing/2014/main" id="{A0AD210E-BD87-A1D6-52FA-B71EA2112D8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6E6CE16-2A14-0763-968B-4E1CC4534FB3}"/>
              </a:ext>
            </a:extLst>
          </p:cNvPr>
          <p:cNvSpPr>
            <a:spLocks noGrp="1"/>
          </p:cNvSpPr>
          <p:nvPr>
            <p:ph type="sldNum" sz="quarter" idx="12"/>
          </p:nvPr>
        </p:nvSpPr>
        <p:spPr/>
        <p:txBody>
          <a:bodyPr/>
          <a:lstStyle>
            <a:lvl1pPr>
              <a:defRPr/>
            </a:lvl1pPr>
          </a:lstStyle>
          <a:p>
            <a:pPr>
              <a:defRPr/>
            </a:pPr>
            <a:fld id="{B1101E13-5D42-4242-9803-BCB0C7484F88}" type="slidenum">
              <a:rPr lang="en-US" altLang="en-US"/>
              <a:pPr>
                <a:defRPr/>
              </a:pPr>
              <a:t>‹#›</a:t>
            </a:fld>
            <a:endParaRPr lang="en-US" altLang="en-US"/>
          </a:p>
        </p:txBody>
      </p:sp>
    </p:spTree>
    <p:extLst>
      <p:ext uri="{BB962C8B-B14F-4D97-AF65-F5344CB8AC3E}">
        <p14:creationId xmlns:p14="http://schemas.microsoft.com/office/powerpoint/2010/main" val="26699112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lternate image left green">
    <p:spTree>
      <p:nvGrpSpPr>
        <p:cNvPr id="1" name=""/>
        <p:cNvGrpSpPr/>
        <p:nvPr/>
      </p:nvGrpSpPr>
      <p:grpSpPr>
        <a:xfrm>
          <a:off x="0" y="0"/>
          <a:ext cx="0" cy="0"/>
          <a:chOff x="0" y="0"/>
          <a:chExt cx="0" cy="0"/>
        </a:xfrm>
      </p:grpSpPr>
      <p:sp>
        <p:nvSpPr>
          <p:cNvPr id="4" name="Title 5"/>
          <p:cNvSpPr>
            <a:spLocks noGrp="1"/>
          </p:cNvSpPr>
          <p:nvPr>
            <p:ph type="title"/>
          </p:nvPr>
        </p:nvSpPr>
        <p:spPr>
          <a:xfrm>
            <a:off x="3526302" y="1298245"/>
            <a:ext cx="5082711" cy="860764"/>
          </a:xfrm>
          <a:prstGeom prst="rect">
            <a:avLst/>
          </a:prstGeom>
        </p:spPr>
        <p:txBody>
          <a:bodyPr vert="horz"/>
          <a:lstStyle>
            <a:lvl1pPr>
              <a:defRPr sz="2800">
                <a:solidFill>
                  <a:srgbClr val="48A235"/>
                </a:solidFill>
              </a:defRPr>
            </a:lvl1pPr>
          </a:lstStyle>
          <a:p>
            <a:r>
              <a:rPr lang="en-GB" dirty="0"/>
              <a:t>Click to edit Master title style</a:t>
            </a:r>
            <a:endParaRPr lang="en-US" dirty="0"/>
          </a:p>
        </p:txBody>
      </p:sp>
      <p:sp>
        <p:nvSpPr>
          <p:cNvPr id="6" name="Text Placeholder 2"/>
          <p:cNvSpPr>
            <a:spLocks noGrp="1"/>
          </p:cNvSpPr>
          <p:nvPr>
            <p:ph type="body" sz="quarter" idx="10"/>
          </p:nvPr>
        </p:nvSpPr>
        <p:spPr>
          <a:xfrm>
            <a:off x="3527425" y="2349500"/>
            <a:ext cx="5142367" cy="3877129"/>
          </a:xfrm>
          <a:prstGeom prst="rect">
            <a:avLst/>
          </a:prstGeom>
        </p:spPr>
        <p:txBody>
          <a:bodyPr/>
          <a:lstStyle>
            <a:lvl1pPr marL="0" indent="0">
              <a:buFontTx/>
              <a:buNone/>
              <a:defRPr sz="1400" baseline="0">
                <a:latin typeface="Arial" panose="020B0604020202020204" pitchFamily="34" charset="0"/>
              </a:defRPr>
            </a:lvl1pPr>
            <a:lvl2pPr marL="268288" indent="-134938">
              <a:buFont typeface="Arial" panose="020B0604020202020204" pitchFamily="34" charset="0"/>
              <a:buChar char="•"/>
              <a:tabLst/>
              <a:defRPr sz="1400" baseline="0">
                <a:latin typeface="Arial" panose="020B0604020202020204" pitchFamily="34" charset="0"/>
              </a:defRPr>
            </a:lvl2pPr>
            <a:lvl3pPr marL="403225" indent="-134938">
              <a:tabLst/>
              <a:defRPr sz="1400" b="0" i="0" baseline="0">
                <a:latin typeface="Arial" panose="020B0604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5" name="Footer Placeholder 4">
            <a:extLst>
              <a:ext uri="{FF2B5EF4-FFF2-40B4-BE49-F238E27FC236}">
                <a16:creationId xmlns:a16="http://schemas.microsoft.com/office/drawing/2014/main" id="{F7E6FB7E-7167-086D-EC3F-F67DD8F228E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8477F14-BCE0-F28C-9332-40DEAFF9ACFE}"/>
              </a:ext>
            </a:extLst>
          </p:cNvPr>
          <p:cNvSpPr>
            <a:spLocks noGrp="1"/>
          </p:cNvSpPr>
          <p:nvPr>
            <p:ph type="sldNum" sz="quarter" idx="12"/>
          </p:nvPr>
        </p:nvSpPr>
        <p:spPr/>
        <p:txBody>
          <a:bodyPr/>
          <a:lstStyle>
            <a:lvl1pPr>
              <a:defRPr/>
            </a:lvl1pPr>
          </a:lstStyle>
          <a:p>
            <a:pPr>
              <a:defRPr/>
            </a:pPr>
            <a:fld id="{1486FCB8-2DA7-4D44-A8F5-5B294B5DB351}" type="slidenum">
              <a:rPr lang="en-US" altLang="en-US"/>
              <a:pPr>
                <a:defRPr/>
              </a:pPr>
              <a:t>‹#›</a:t>
            </a:fld>
            <a:endParaRPr lang="en-US" altLang="en-US"/>
          </a:p>
        </p:txBody>
      </p:sp>
    </p:spTree>
    <p:extLst>
      <p:ext uri="{BB962C8B-B14F-4D97-AF65-F5344CB8AC3E}">
        <p14:creationId xmlns:p14="http://schemas.microsoft.com/office/powerpoint/2010/main" val="14549194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lternate image left blue">
    <p:spTree>
      <p:nvGrpSpPr>
        <p:cNvPr id="1" name=""/>
        <p:cNvGrpSpPr/>
        <p:nvPr/>
      </p:nvGrpSpPr>
      <p:grpSpPr>
        <a:xfrm>
          <a:off x="0" y="0"/>
          <a:ext cx="0" cy="0"/>
          <a:chOff x="0" y="0"/>
          <a:chExt cx="0" cy="0"/>
        </a:xfrm>
      </p:grpSpPr>
      <p:sp>
        <p:nvSpPr>
          <p:cNvPr id="4" name="Title 5"/>
          <p:cNvSpPr>
            <a:spLocks noGrp="1"/>
          </p:cNvSpPr>
          <p:nvPr>
            <p:ph type="title"/>
          </p:nvPr>
        </p:nvSpPr>
        <p:spPr>
          <a:xfrm>
            <a:off x="3526302" y="1298245"/>
            <a:ext cx="5082711" cy="860764"/>
          </a:xfrm>
          <a:prstGeom prst="rect">
            <a:avLst/>
          </a:prstGeom>
        </p:spPr>
        <p:txBody>
          <a:bodyPr vert="horz"/>
          <a:lstStyle>
            <a:lvl1pPr>
              <a:defRPr sz="2800">
                <a:solidFill>
                  <a:srgbClr val="3AACB9"/>
                </a:solidFill>
              </a:defRPr>
            </a:lvl1pPr>
          </a:lstStyle>
          <a:p>
            <a:r>
              <a:rPr lang="en-GB" dirty="0"/>
              <a:t>Click to edit Master title style</a:t>
            </a:r>
            <a:endParaRPr lang="en-US" dirty="0"/>
          </a:p>
        </p:txBody>
      </p:sp>
      <p:sp>
        <p:nvSpPr>
          <p:cNvPr id="6" name="Text Placeholder 2"/>
          <p:cNvSpPr>
            <a:spLocks noGrp="1"/>
          </p:cNvSpPr>
          <p:nvPr>
            <p:ph type="body" sz="quarter" idx="10"/>
          </p:nvPr>
        </p:nvSpPr>
        <p:spPr>
          <a:xfrm>
            <a:off x="3527425" y="2349500"/>
            <a:ext cx="5142367" cy="3877129"/>
          </a:xfrm>
          <a:prstGeom prst="rect">
            <a:avLst/>
          </a:prstGeom>
        </p:spPr>
        <p:txBody>
          <a:bodyPr/>
          <a:lstStyle>
            <a:lvl1pPr marL="0" indent="0">
              <a:buFontTx/>
              <a:buNone/>
              <a:defRPr sz="1400" baseline="0">
                <a:latin typeface="Arial" panose="020B0604020202020204" pitchFamily="34" charset="0"/>
              </a:defRPr>
            </a:lvl1pPr>
            <a:lvl2pPr marL="268288" indent="-134938">
              <a:buFont typeface="Arial" panose="020B0604020202020204" pitchFamily="34" charset="0"/>
              <a:buChar char="•"/>
              <a:tabLst/>
              <a:defRPr sz="1400" baseline="0">
                <a:latin typeface="Arial" panose="020B0604020202020204" pitchFamily="34" charset="0"/>
              </a:defRPr>
            </a:lvl2pPr>
            <a:lvl3pPr marL="403225" indent="-134938">
              <a:tabLst/>
              <a:defRPr sz="1400" b="0" i="0" baseline="0">
                <a:latin typeface="Arial" panose="020B0604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5" name="Footer Placeholder 4">
            <a:extLst>
              <a:ext uri="{FF2B5EF4-FFF2-40B4-BE49-F238E27FC236}">
                <a16:creationId xmlns:a16="http://schemas.microsoft.com/office/drawing/2014/main" id="{DDB085A9-5D2F-0E3E-F993-3BB5D839B03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A67A5EC-40B9-E8A6-71EF-F720F17D383B}"/>
              </a:ext>
            </a:extLst>
          </p:cNvPr>
          <p:cNvSpPr>
            <a:spLocks noGrp="1"/>
          </p:cNvSpPr>
          <p:nvPr>
            <p:ph type="sldNum" sz="quarter" idx="12"/>
          </p:nvPr>
        </p:nvSpPr>
        <p:spPr/>
        <p:txBody>
          <a:bodyPr/>
          <a:lstStyle>
            <a:lvl1pPr>
              <a:defRPr/>
            </a:lvl1pPr>
          </a:lstStyle>
          <a:p>
            <a:pPr>
              <a:defRPr/>
            </a:pPr>
            <a:fld id="{EF1F57F1-76DB-2F47-858B-D9E29FCA7111}" type="slidenum">
              <a:rPr lang="en-US" altLang="en-US"/>
              <a:pPr>
                <a:defRPr/>
              </a:pPr>
              <a:t>‹#›</a:t>
            </a:fld>
            <a:endParaRPr lang="en-US" altLang="en-US"/>
          </a:p>
        </p:txBody>
      </p:sp>
    </p:spTree>
    <p:extLst>
      <p:ext uri="{BB962C8B-B14F-4D97-AF65-F5344CB8AC3E}">
        <p14:creationId xmlns:p14="http://schemas.microsoft.com/office/powerpoint/2010/main" val="25245026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lternate image left orange">
    <p:spTree>
      <p:nvGrpSpPr>
        <p:cNvPr id="1" name=""/>
        <p:cNvGrpSpPr/>
        <p:nvPr/>
      </p:nvGrpSpPr>
      <p:grpSpPr>
        <a:xfrm>
          <a:off x="0" y="0"/>
          <a:ext cx="0" cy="0"/>
          <a:chOff x="0" y="0"/>
          <a:chExt cx="0" cy="0"/>
        </a:xfrm>
      </p:grpSpPr>
      <p:sp>
        <p:nvSpPr>
          <p:cNvPr id="4" name="Title 5"/>
          <p:cNvSpPr>
            <a:spLocks noGrp="1"/>
          </p:cNvSpPr>
          <p:nvPr>
            <p:ph type="title"/>
          </p:nvPr>
        </p:nvSpPr>
        <p:spPr>
          <a:xfrm>
            <a:off x="3526302" y="1298245"/>
            <a:ext cx="5082711" cy="886155"/>
          </a:xfrm>
          <a:prstGeom prst="rect">
            <a:avLst/>
          </a:prstGeom>
        </p:spPr>
        <p:txBody>
          <a:bodyPr vert="horz"/>
          <a:lstStyle>
            <a:lvl1pPr>
              <a:defRPr sz="2800">
                <a:solidFill>
                  <a:srgbClr val="D95427"/>
                </a:solidFill>
              </a:defRPr>
            </a:lvl1pPr>
          </a:lstStyle>
          <a:p>
            <a:r>
              <a:rPr lang="en-GB" dirty="0"/>
              <a:t>Click to edit Master title style</a:t>
            </a:r>
            <a:endParaRPr lang="en-US" dirty="0"/>
          </a:p>
        </p:txBody>
      </p:sp>
      <p:sp>
        <p:nvSpPr>
          <p:cNvPr id="7" name="Text Placeholder 2"/>
          <p:cNvSpPr>
            <a:spLocks noGrp="1"/>
          </p:cNvSpPr>
          <p:nvPr>
            <p:ph type="body" sz="quarter" idx="10"/>
          </p:nvPr>
        </p:nvSpPr>
        <p:spPr>
          <a:xfrm>
            <a:off x="3527425" y="2349500"/>
            <a:ext cx="5142367" cy="3877129"/>
          </a:xfrm>
          <a:prstGeom prst="rect">
            <a:avLst/>
          </a:prstGeom>
        </p:spPr>
        <p:txBody>
          <a:bodyPr/>
          <a:lstStyle>
            <a:lvl1pPr marL="0" indent="0">
              <a:buFontTx/>
              <a:buNone/>
              <a:defRPr sz="1400" baseline="0">
                <a:latin typeface="Arial" panose="020B0604020202020204" pitchFamily="34" charset="0"/>
              </a:defRPr>
            </a:lvl1pPr>
            <a:lvl2pPr marL="268288" indent="-134938">
              <a:buFont typeface="Arial" panose="020B0604020202020204" pitchFamily="34" charset="0"/>
              <a:buChar char="•"/>
              <a:tabLst/>
              <a:defRPr sz="1400" baseline="0">
                <a:latin typeface="Arial" panose="020B0604020202020204" pitchFamily="34" charset="0"/>
              </a:defRPr>
            </a:lvl2pPr>
            <a:lvl3pPr marL="403225" indent="-134938">
              <a:tabLst/>
              <a:defRPr sz="1400" b="0" i="0" baseline="0">
                <a:latin typeface="Arial" panose="020B0604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5" name="Footer Placeholder 4">
            <a:extLst>
              <a:ext uri="{FF2B5EF4-FFF2-40B4-BE49-F238E27FC236}">
                <a16:creationId xmlns:a16="http://schemas.microsoft.com/office/drawing/2014/main" id="{20B71DC2-FDFB-79BE-B52D-735877AF4F3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9282977-01E5-6CA3-54CA-30BE9E7E82F0}"/>
              </a:ext>
            </a:extLst>
          </p:cNvPr>
          <p:cNvSpPr>
            <a:spLocks noGrp="1"/>
          </p:cNvSpPr>
          <p:nvPr>
            <p:ph type="sldNum" sz="quarter" idx="12"/>
          </p:nvPr>
        </p:nvSpPr>
        <p:spPr/>
        <p:txBody>
          <a:bodyPr/>
          <a:lstStyle>
            <a:lvl1pPr>
              <a:defRPr/>
            </a:lvl1pPr>
          </a:lstStyle>
          <a:p>
            <a:pPr>
              <a:defRPr/>
            </a:pPr>
            <a:fld id="{2F9B204C-3BF8-BA41-A314-DD2B5D813A49}" type="slidenum">
              <a:rPr lang="en-US" altLang="en-US"/>
              <a:pPr>
                <a:defRPr/>
              </a:pPr>
              <a:t>‹#›</a:t>
            </a:fld>
            <a:endParaRPr lang="en-US" altLang="en-US"/>
          </a:p>
        </p:txBody>
      </p:sp>
    </p:spTree>
    <p:extLst>
      <p:ext uri="{BB962C8B-B14F-4D97-AF65-F5344CB8AC3E}">
        <p14:creationId xmlns:p14="http://schemas.microsoft.com/office/powerpoint/2010/main" val="13918285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ight Image Content slide">
    <p:spTree>
      <p:nvGrpSpPr>
        <p:cNvPr id="1" name=""/>
        <p:cNvGrpSpPr/>
        <p:nvPr/>
      </p:nvGrpSpPr>
      <p:grpSpPr>
        <a:xfrm>
          <a:off x="0" y="0"/>
          <a:ext cx="0" cy="0"/>
          <a:chOff x="0" y="0"/>
          <a:chExt cx="0" cy="0"/>
        </a:xfrm>
      </p:grpSpPr>
      <p:sp>
        <p:nvSpPr>
          <p:cNvPr id="8" name="Title 1"/>
          <p:cNvSpPr>
            <a:spLocks noGrp="1"/>
          </p:cNvSpPr>
          <p:nvPr>
            <p:ph type="title"/>
          </p:nvPr>
        </p:nvSpPr>
        <p:spPr>
          <a:xfrm>
            <a:off x="395555" y="497851"/>
            <a:ext cx="5142367" cy="622300"/>
          </a:xfrm>
          <a:prstGeom prst="rect">
            <a:avLst/>
          </a:prstGeom>
        </p:spPr>
        <p:txBody>
          <a:bodyPr vert="horz"/>
          <a:lstStyle>
            <a:lvl1pPr>
              <a:defRPr sz="2800">
                <a:solidFill>
                  <a:srgbClr val="4F639B"/>
                </a:solidFill>
              </a:defRPr>
            </a:lvl1pPr>
          </a:lstStyle>
          <a:p>
            <a:r>
              <a:rPr lang="en-GB" dirty="0"/>
              <a:t>Click to edit Master title style</a:t>
            </a:r>
            <a:endParaRPr lang="en-US" dirty="0"/>
          </a:p>
        </p:txBody>
      </p:sp>
      <p:sp>
        <p:nvSpPr>
          <p:cNvPr id="9" name="Text Placeholder 2"/>
          <p:cNvSpPr>
            <a:spLocks noGrp="1"/>
          </p:cNvSpPr>
          <p:nvPr>
            <p:ph type="body" sz="quarter" idx="10"/>
          </p:nvPr>
        </p:nvSpPr>
        <p:spPr>
          <a:xfrm>
            <a:off x="395288" y="1233488"/>
            <a:ext cx="5142367" cy="4993141"/>
          </a:xfrm>
          <a:prstGeom prst="rect">
            <a:avLst/>
          </a:prstGeom>
        </p:spPr>
        <p:txBody>
          <a:bodyPr/>
          <a:lstStyle>
            <a:lvl1pPr marL="0" indent="0">
              <a:buFontTx/>
              <a:buNone/>
              <a:defRPr sz="1400" baseline="0">
                <a:latin typeface="Arial" panose="020B0604020202020204" pitchFamily="34" charset="0"/>
              </a:defRPr>
            </a:lvl1pPr>
            <a:lvl2pPr marL="268288" indent="-134938">
              <a:buFont typeface="Arial" panose="020B0604020202020204" pitchFamily="34" charset="0"/>
              <a:buChar char="•"/>
              <a:tabLst/>
              <a:defRPr sz="1400" baseline="0">
                <a:latin typeface="Arial" panose="020B0604020202020204" pitchFamily="34" charset="0"/>
              </a:defRPr>
            </a:lvl2pPr>
            <a:lvl3pPr marL="403225" indent="-134938">
              <a:tabLst/>
              <a:defRPr sz="1400" b="0" i="0" baseline="0">
                <a:latin typeface="Arial" panose="020B0604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4" name="Footer Placeholder 4">
            <a:extLst>
              <a:ext uri="{FF2B5EF4-FFF2-40B4-BE49-F238E27FC236}">
                <a16:creationId xmlns:a16="http://schemas.microsoft.com/office/drawing/2014/main" id="{3655C5DC-B070-F304-716C-969CA593BFA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20E4F90-85D9-54C5-4BD7-E28860175E82}"/>
              </a:ext>
            </a:extLst>
          </p:cNvPr>
          <p:cNvSpPr>
            <a:spLocks noGrp="1"/>
          </p:cNvSpPr>
          <p:nvPr>
            <p:ph type="sldNum" sz="quarter" idx="12"/>
          </p:nvPr>
        </p:nvSpPr>
        <p:spPr/>
        <p:txBody>
          <a:bodyPr/>
          <a:lstStyle>
            <a:lvl1pPr>
              <a:defRPr/>
            </a:lvl1pPr>
          </a:lstStyle>
          <a:p>
            <a:pPr>
              <a:defRPr/>
            </a:pPr>
            <a:fld id="{37ACD621-5808-4E41-993E-63FBC915B808}" type="slidenum">
              <a:rPr lang="en-US" altLang="en-US"/>
              <a:pPr>
                <a:defRPr/>
              </a:pPr>
              <a:t>‹#›</a:t>
            </a:fld>
            <a:endParaRPr lang="en-US" altLang="en-US"/>
          </a:p>
        </p:txBody>
      </p:sp>
    </p:spTree>
    <p:extLst>
      <p:ext uri="{BB962C8B-B14F-4D97-AF65-F5344CB8AC3E}">
        <p14:creationId xmlns:p14="http://schemas.microsoft.com/office/powerpoint/2010/main" val="2123446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ight Image Content slide">
    <p:spTree>
      <p:nvGrpSpPr>
        <p:cNvPr id="1" name=""/>
        <p:cNvGrpSpPr/>
        <p:nvPr/>
      </p:nvGrpSpPr>
      <p:grpSpPr>
        <a:xfrm>
          <a:off x="0" y="0"/>
          <a:ext cx="0" cy="0"/>
          <a:chOff x="0" y="0"/>
          <a:chExt cx="0" cy="0"/>
        </a:xfrm>
      </p:grpSpPr>
      <p:sp>
        <p:nvSpPr>
          <p:cNvPr id="10" name="Title 1"/>
          <p:cNvSpPr>
            <a:spLocks noGrp="1"/>
          </p:cNvSpPr>
          <p:nvPr>
            <p:ph type="title"/>
          </p:nvPr>
        </p:nvSpPr>
        <p:spPr>
          <a:xfrm>
            <a:off x="395555" y="497851"/>
            <a:ext cx="5142367" cy="622300"/>
          </a:xfrm>
          <a:prstGeom prst="rect">
            <a:avLst/>
          </a:prstGeom>
        </p:spPr>
        <p:txBody>
          <a:bodyPr vert="horz"/>
          <a:lstStyle>
            <a:lvl1pPr>
              <a:defRPr sz="2800">
                <a:solidFill>
                  <a:srgbClr val="48A235"/>
                </a:solidFill>
              </a:defRPr>
            </a:lvl1pPr>
          </a:lstStyle>
          <a:p>
            <a:r>
              <a:rPr lang="en-GB" dirty="0"/>
              <a:t>Click to edit Master title style</a:t>
            </a:r>
            <a:endParaRPr lang="en-US" dirty="0"/>
          </a:p>
        </p:txBody>
      </p:sp>
      <p:sp>
        <p:nvSpPr>
          <p:cNvPr id="9" name="Text Placeholder 2"/>
          <p:cNvSpPr>
            <a:spLocks noGrp="1"/>
          </p:cNvSpPr>
          <p:nvPr>
            <p:ph type="body" sz="quarter" idx="10"/>
          </p:nvPr>
        </p:nvSpPr>
        <p:spPr>
          <a:xfrm>
            <a:off x="395288" y="1233488"/>
            <a:ext cx="5142367" cy="4993141"/>
          </a:xfrm>
          <a:prstGeom prst="rect">
            <a:avLst/>
          </a:prstGeom>
        </p:spPr>
        <p:txBody>
          <a:bodyPr/>
          <a:lstStyle>
            <a:lvl1pPr marL="0" indent="0">
              <a:buFontTx/>
              <a:buNone/>
              <a:defRPr sz="1400" baseline="0">
                <a:latin typeface="Arial" panose="020B0604020202020204" pitchFamily="34" charset="0"/>
              </a:defRPr>
            </a:lvl1pPr>
            <a:lvl2pPr marL="268288" indent="-134938">
              <a:buFont typeface="Arial" panose="020B0604020202020204" pitchFamily="34" charset="0"/>
              <a:buChar char="•"/>
              <a:tabLst/>
              <a:defRPr sz="1400" baseline="0">
                <a:latin typeface="Arial" panose="020B0604020202020204" pitchFamily="34" charset="0"/>
              </a:defRPr>
            </a:lvl2pPr>
            <a:lvl3pPr marL="403225" indent="-134938">
              <a:tabLst/>
              <a:defRPr sz="1400" b="0" i="0" baseline="0">
                <a:latin typeface="Arial" panose="020B0604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4" name="Footer Placeholder 4">
            <a:extLst>
              <a:ext uri="{FF2B5EF4-FFF2-40B4-BE49-F238E27FC236}">
                <a16:creationId xmlns:a16="http://schemas.microsoft.com/office/drawing/2014/main" id="{345226E2-717D-0C6A-230B-DEA592D193C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64E19E4-B6F9-3E0C-3E4F-3CDD05EBCB96}"/>
              </a:ext>
            </a:extLst>
          </p:cNvPr>
          <p:cNvSpPr>
            <a:spLocks noGrp="1"/>
          </p:cNvSpPr>
          <p:nvPr>
            <p:ph type="sldNum" sz="quarter" idx="12"/>
          </p:nvPr>
        </p:nvSpPr>
        <p:spPr/>
        <p:txBody>
          <a:bodyPr/>
          <a:lstStyle>
            <a:lvl1pPr>
              <a:defRPr/>
            </a:lvl1pPr>
          </a:lstStyle>
          <a:p>
            <a:pPr>
              <a:defRPr/>
            </a:pPr>
            <a:fld id="{0DE4F00A-ECFA-5F4E-9152-00D37588D048}" type="slidenum">
              <a:rPr lang="en-US" altLang="en-US"/>
              <a:pPr>
                <a:defRPr/>
              </a:pPr>
              <a:t>‹#›</a:t>
            </a:fld>
            <a:endParaRPr lang="en-US" altLang="en-US"/>
          </a:p>
        </p:txBody>
      </p:sp>
    </p:spTree>
    <p:extLst>
      <p:ext uri="{BB962C8B-B14F-4D97-AF65-F5344CB8AC3E}">
        <p14:creationId xmlns:p14="http://schemas.microsoft.com/office/powerpoint/2010/main" val="28870916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ight Image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395555" y="497851"/>
            <a:ext cx="5142367" cy="622300"/>
          </a:xfrm>
          <a:prstGeom prst="rect">
            <a:avLst/>
          </a:prstGeom>
        </p:spPr>
        <p:txBody>
          <a:bodyPr vert="horz"/>
          <a:lstStyle>
            <a:lvl1pPr>
              <a:defRPr sz="2800">
                <a:solidFill>
                  <a:srgbClr val="3AACB9"/>
                </a:solidFill>
              </a:defRPr>
            </a:lvl1pPr>
          </a:lstStyle>
          <a:p>
            <a:r>
              <a:rPr lang="en-GB" dirty="0"/>
              <a:t>Click to edit Master title style</a:t>
            </a:r>
            <a:endParaRPr lang="en-US" dirty="0"/>
          </a:p>
        </p:txBody>
      </p:sp>
      <p:sp>
        <p:nvSpPr>
          <p:cNvPr id="8" name="Text Placeholder 2"/>
          <p:cNvSpPr>
            <a:spLocks noGrp="1"/>
          </p:cNvSpPr>
          <p:nvPr>
            <p:ph type="body" sz="quarter" idx="10"/>
          </p:nvPr>
        </p:nvSpPr>
        <p:spPr>
          <a:xfrm>
            <a:off x="395288" y="1233488"/>
            <a:ext cx="5142367" cy="4993141"/>
          </a:xfrm>
          <a:prstGeom prst="rect">
            <a:avLst/>
          </a:prstGeom>
        </p:spPr>
        <p:txBody>
          <a:bodyPr/>
          <a:lstStyle>
            <a:lvl1pPr marL="0" indent="0">
              <a:buFontTx/>
              <a:buNone/>
              <a:defRPr sz="1400" baseline="0">
                <a:latin typeface="Arial" panose="020B0604020202020204" pitchFamily="34" charset="0"/>
              </a:defRPr>
            </a:lvl1pPr>
            <a:lvl2pPr marL="268288" indent="-134938">
              <a:buFont typeface="Arial" panose="020B0604020202020204" pitchFamily="34" charset="0"/>
              <a:buChar char="•"/>
              <a:tabLst/>
              <a:defRPr sz="1400" baseline="0">
                <a:latin typeface="Arial" panose="020B0604020202020204" pitchFamily="34" charset="0"/>
              </a:defRPr>
            </a:lvl2pPr>
            <a:lvl3pPr marL="403225" indent="-134938">
              <a:tabLst/>
              <a:defRPr sz="1400" b="0" i="0" baseline="0">
                <a:latin typeface="Arial" panose="020B0604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4" name="Footer Placeholder 4">
            <a:extLst>
              <a:ext uri="{FF2B5EF4-FFF2-40B4-BE49-F238E27FC236}">
                <a16:creationId xmlns:a16="http://schemas.microsoft.com/office/drawing/2014/main" id="{14FB4E86-A3EA-1A36-A433-A8D9339B185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490A3AB-97A0-21D2-59E1-A99641D3359A}"/>
              </a:ext>
            </a:extLst>
          </p:cNvPr>
          <p:cNvSpPr>
            <a:spLocks noGrp="1"/>
          </p:cNvSpPr>
          <p:nvPr>
            <p:ph type="sldNum" sz="quarter" idx="12"/>
          </p:nvPr>
        </p:nvSpPr>
        <p:spPr/>
        <p:txBody>
          <a:bodyPr/>
          <a:lstStyle>
            <a:lvl1pPr>
              <a:defRPr/>
            </a:lvl1pPr>
          </a:lstStyle>
          <a:p>
            <a:pPr>
              <a:defRPr/>
            </a:pPr>
            <a:fld id="{DE3224F2-687F-B745-AC93-76F2760715A2}" type="slidenum">
              <a:rPr lang="en-US" altLang="en-US"/>
              <a:pPr>
                <a:defRPr/>
              </a:pPr>
              <a:t>‹#›</a:t>
            </a:fld>
            <a:endParaRPr lang="en-US" altLang="en-US"/>
          </a:p>
        </p:txBody>
      </p:sp>
    </p:spTree>
    <p:extLst>
      <p:ext uri="{BB962C8B-B14F-4D97-AF65-F5344CB8AC3E}">
        <p14:creationId xmlns:p14="http://schemas.microsoft.com/office/powerpoint/2010/main" val="28874183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ight Image Content slide">
    <p:spTree>
      <p:nvGrpSpPr>
        <p:cNvPr id="1" name=""/>
        <p:cNvGrpSpPr/>
        <p:nvPr/>
      </p:nvGrpSpPr>
      <p:grpSpPr>
        <a:xfrm>
          <a:off x="0" y="0"/>
          <a:ext cx="0" cy="0"/>
          <a:chOff x="0" y="0"/>
          <a:chExt cx="0" cy="0"/>
        </a:xfrm>
      </p:grpSpPr>
      <p:sp>
        <p:nvSpPr>
          <p:cNvPr id="10" name="Title 1"/>
          <p:cNvSpPr>
            <a:spLocks noGrp="1"/>
          </p:cNvSpPr>
          <p:nvPr>
            <p:ph type="title"/>
          </p:nvPr>
        </p:nvSpPr>
        <p:spPr>
          <a:xfrm>
            <a:off x="395555" y="497851"/>
            <a:ext cx="5142367" cy="622300"/>
          </a:xfrm>
          <a:prstGeom prst="rect">
            <a:avLst/>
          </a:prstGeom>
        </p:spPr>
        <p:txBody>
          <a:bodyPr vert="horz"/>
          <a:lstStyle>
            <a:lvl1pPr>
              <a:defRPr sz="2800">
                <a:solidFill>
                  <a:srgbClr val="D95427"/>
                </a:solidFill>
              </a:defRPr>
            </a:lvl1pPr>
          </a:lstStyle>
          <a:p>
            <a:r>
              <a:rPr lang="en-GB" dirty="0"/>
              <a:t>Click to edit Master title style</a:t>
            </a:r>
            <a:endParaRPr lang="en-US" dirty="0"/>
          </a:p>
        </p:txBody>
      </p:sp>
      <p:sp>
        <p:nvSpPr>
          <p:cNvPr id="9" name="Text Placeholder 2"/>
          <p:cNvSpPr>
            <a:spLocks noGrp="1"/>
          </p:cNvSpPr>
          <p:nvPr>
            <p:ph type="body" sz="quarter" idx="10"/>
          </p:nvPr>
        </p:nvSpPr>
        <p:spPr>
          <a:xfrm>
            <a:off x="395288" y="1233488"/>
            <a:ext cx="5142367" cy="4993141"/>
          </a:xfrm>
          <a:prstGeom prst="rect">
            <a:avLst/>
          </a:prstGeom>
        </p:spPr>
        <p:txBody>
          <a:bodyPr/>
          <a:lstStyle>
            <a:lvl1pPr marL="0" indent="0">
              <a:buFontTx/>
              <a:buNone/>
              <a:defRPr sz="1400" baseline="0">
                <a:latin typeface="Arial" panose="020B0604020202020204" pitchFamily="34" charset="0"/>
              </a:defRPr>
            </a:lvl1pPr>
            <a:lvl2pPr marL="268288" indent="-134938">
              <a:buFont typeface="Arial" panose="020B0604020202020204" pitchFamily="34" charset="0"/>
              <a:buChar char="•"/>
              <a:tabLst/>
              <a:defRPr sz="1400" baseline="0">
                <a:latin typeface="Arial" panose="020B0604020202020204" pitchFamily="34" charset="0"/>
              </a:defRPr>
            </a:lvl2pPr>
            <a:lvl3pPr marL="403225" indent="-134938">
              <a:tabLst/>
              <a:defRPr sz="1400" b="0" i="0" baseline="0">
                <a:latin typeface="Arial" panose="020B0604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4" name="Footer Placeholder 4">
            <a:extLst>
              <a:ext uri="{FF2B5EF4-FFF2-40B4-BE49-F238E27FC236}">
                <a16:creationId xmlns:a16="http://schemas.microsoft.com/office/drawing/2014/main" id="{72AD38EF-5FF2-673C-A036-CB404B0AB64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B403827-1C52-C95B-F20C-12D46ABE4A97}"/>
              </a:ext>
            </a:extLst>
          </p:cNvPr>
          <p:cNvSpPr>
            <a:spLocks noGrp="1"/>
          </p:cNvSpPr>
          <p:nvPr>
            <p:ph type="sldNum" sz="quarter" idx="12"/>
          </p:nvPr>
        </p:nvSpPr>
        <p:spPr/>
        <p:txBody>
          <a:bodyPr/>
          <a:lstStyle>
            <a:lvl1pPr>
              <a:defRPr/>
            </a:lvl1pPr>
          </a:lstStyle>
          <a:p>
            <a:pPr>
              <a:defRPr/>
            </a:pPr>
            <a:fld id="{5C34C06D-3DA9-3443-8043-CC6DD9944CF5}" type="slidenum">
              <a:rPr lang="en-US" altLang="en-US"/>
              <a:pPr>
                <a:defRPr/>
              </a:pPr>
              <a:t>‹#›</a:t>
            </a:fld>
            <a:endParaRPr lang="en-US" altLang="en-US"/>
          </a:p>
        </p:txBody>
      </p:sp>
    </p:spTree>
    <p:extLst>
      <p:ext uri="{BB962C8B-B14F-4D97-AF65-F5344CB8AC3E}">
        <p14:creationId xmlns:p14="http://schemas.microsoft.com/office/powerpoint/2010/main" val="56659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7" name="Title 1"/>
          <p:cNvSpPr>
            <a:spLocks noGrp="1"/>
          </p:cNvSpPr>
          <p:nvPr>
            <p:ph type="ctrTitle"/>
          </p:nvPr>
        </p:nvSpPr>
        <p:spPr>
          <a:xfrm>
            <a:off x="406354" y="1679222"/>
            <a:ext cx="3568701" cy="4014538"/>
          </a:xfrm>
          <a:prstGeom prst="rect">
            <a:avLst/>
          </a:prstGeom>
        </p:spPr>
        <p:txBody>
          <a:bodyPr/>
          <a:lstStyle>
            <a:lvl1pPr>
              <a:defRPr>
                <a:solidFill>
                  <a:schemeClr val="bg2"/>
                </a:solidFill>
              </a:defRPr>
            </a:lvl1pPr>
          </a:lstStyle>
          <a:p>
            <a:r>
              <a:rPr lang="en-US" dirty="0"/>
              <a:t>Title of document </a:t>
            </a:r>
            <a:br>
              <a:rPr lang="en-US" dirty="0"/>
            </a:br>
            <a:r>
              <a:rPr lang="en-US" dirty="0"/>
              <a:t>to go here</a:t>
            </a:r>
          </a:p>
        </p:txBody>
      </p:sp>
      <p:sp>
        <p:nvSpPr>
          <p:cNvPr id="8" name="Text Placeholder 8"/>
          <p:cNvSpPr>
            <a:spLocks noGrp="1"/>
          </p:cNvSpPr>
          <p:nvPr>
            <p:ph type="body" sz="quarter" idx="10"/>
          </p:nvPr>
        </p:nvSpPr>
        <p:spPr>
          <a:xfrm>
            <a:off x="396090" y="1252271"/>
            <a:ext cx="3568700" cy="333792"/>
          </a:xfrm>
          <a:prstGeom prst="rect">
            <a:avLst/>
          </a:prstGeom>
        </p:spPr>
        <p:txBody>
          <a:bodyPr vert="horz"/>
          <a:lstStyle>
            <a:lvl1pPr>
              <a:defRPr b="0" i="0" baseline="0">
                <a:solidFill>
                  <a:schemeClr val="bg1"/>
                </a:solidFill>
                <a:latin typeface="+mn-lt"/>
              </a:defRPr>
            </a:lvl1pPr>
          </a:lstStyle>
          <a:p>
            <a:pPr lvl="0"/>
            <a:r>
              <a:rPr lang="en-US"/>
              <a:t>Click to edit Master text styles</a:t>
            </a:r>
          </a:p>
        </p:txBody>
      </p:sp>
      <p:sp>
        <p:nvSpPr>
          <p:cNvPr id="9" name="Text Placeholder 8"/>
          <p:cNvSpPr>
            <a:spLocks noGrp="1"/>
          </p:cNvSpPr>
          <p:nvPr>
            <p:ph type="body" sz="quarter" idx="11"/>
          </p:nvPr>
        </p:nvSpPr>
        <p:spPr>
          <a:xfrm>
            <a:off x="396089" y="5968008"/>
            <a:ext cx="3578965" cy="333793"/>
          </a:xfrm>
          <a:prstGeom prst="rect">
            <a:avLst/>
          </a:prstGeom>
        </p:spPr>
        <p:txBody>
          <a:bodyPr vert="horz"/>
          <a:lstStyle>
            <a:lvl1pPr>
              <a:defRPr b="0" i="0" baseline="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12966015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ight Image Content slide">
    <p:spTree>
      <p:nvGrpSpPr>
        <p:cNvPr id="1" name=""/>
        <p:cNvGrpSpPr/>
        <p:nvPr/>
      </p:nvGrpSpPr>
      <p:grpSpPr>
        <a:xfrm>
          <a:off x="0" y="0"/>
          <a:ext cx="0" cy="0"/>
          <a:chOff x="0" y="0"/>
          <a:chExt cx="0" cy="0"/>
        </a:xfrm>
      </p:grpSpPr>
      <p:sp>
        <p:nvSpPr>
          <p:cNvPr id="8" name="Title 1"/>
          <p:cNvSpPr>
            <a:spLocks noGrp="1"/>
          </p:cNvSpPr>
          <p:nvPr>
            <p:ph type="title"/>
          </p:nvPr>
        </p:nvSpPr>
        <p:spPr>
          <a:xfrm>
            <a:off x="395555" y="497851"/>
            <a:ext cx="5142367" cy="622300"/>
          </a:xfrm>
          <a:prstGeom prst="rect">
            <a:avLst/>
          </a:prstGeom>
        </p:spPr>
        <p:txBody>
          <a:bodyPr vert="horz"/>
          <a:lstStyle>
            <a:lvl1pPr>
              <a:defRPr sz="2800">
                <a:solidFill>
                  <a:srgbClr val="4F639B"/>
                </a:solidFill>
              </a:defRPr>
            </a:lvl1pPr>
          </a:lstStyle>
          <a:p>
            <a:r>
              <a:rPr lang="en-GB" dirty="0"/>
              <a:t>Click to edit Master title style</a:t>
            </a:r>
            <a:endParaRPr lang="en-US" dirty="0"/>
          </a:p>
        </p:txBody>
      </p:sp>
      <p:sp>
        <p:nvSpPr>
          <p:cNvPr id="9" name="Text Placeholder 2"/>
          <p:cNvSpPr>
            <a:spLocks noGrp="1"/>
          </p:cNvSpPr>
          <p:nvPr>
            <p:ph type="body" sz="quarter" idx="10"/>
          </p:nvPr>
        </p:nvSpPr>
        <p:spPr>
          <a:xfrm>
            <a:off x="395288" y="1233488"/>
            <a:ext cx="5142367" cy="4993141"/>
          </a:xfrm>
          <a:prstGeom prst="rect">
            <a:avLst/>
          </a:prstGeom>
        </p:spPr>
        <p:txBody>
          <a:bodyPr/>
          <a:lstStyle>
            <a:lvl1pPr marL="0" indent="0">
              <a:buFontTx/>
              <a:buNone/>
              <a:defRPr sz="1400" baseline="0">
                <a:latin typeface="Arial" panose="020B0604020202020204" pitchFamily="34" charset="0"/>
              </a:defRPr>
            </a:lvl1pPr>
            <a:lvl2pPr marL="268288" indent="-134938">
              <a:buFont typeface="Arial" panose="020B0604020202020204" pitchFamily="34" charset="0"/>
              <a:buChar char="•"/>
              <a:tabLst/>
              <a:defRPr sz="1400" baseline="0">
                <a:latin typeface="Arial" panose="020B0604020202020204" pitchFamily="34" charset="0"/>
              </a:defRPr>
            </a:lvl2pPr>
            <a:lvl3pPr marL="403225" indent="-134938">
              <a:tabLst/>
              <a:defRPr sz="1400" b="0" i="0" baseline="0">
                <a:latin typeface="Arial" panose="020B0604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4" name="Footer Placeholder 4">
            <a:extLst>
              <a:ext uri="{FF2B5EF4-FFF2-40B4-BE49-F238E27FC236}">
                <a16:creationId xmlns:a16="http://schemas.microsoft.com/office/drawing/2014/main" id="{42FBD7DB-47C4-1DAA-F43C-FE3D6ED760B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29DA444-8975-E855-21F7-F90CCB7E0C00}"/>
              </a:ext>
            </a:extLst>
          </p:cNvPr>
          <p:cNvSpPr>
            <a:spLocks noGrp="1"/>
          </p:cNvSpPr>
          <p:nvPr>
            <p:ph type="sldNum" sz="quarter" idx="12"/>
          </p:nvPr>
        </p:nvSpPr>
        <p:spPr/>
        <p:txBody>
          <a:bodyPr/>
          <a:lstStyle>
            <a:lvl1pPr>
              <a:defRPr/>
            </a:lvl1pPr>
          </a:lstStyle>
          <a:p>
            <a:pPr>
              <a:defRPr/>
            </a:pPr>
            <a:fld id="{67485D41-E6F7-C140-B94F-1BE2559B4646}" type="slidenum">
              <a:rPr lang="en-US" altLang="en-US"/>
              <a:pPr>
                <a:defRPr/>
              </a:pPr>
              <a:t>‹#›</a:t>
            </a:fld>
            <a:endParaRPr lang="en-US" altLang="en-US"/>
          </a:p>
        </p:txBody>
      </p:sp>
    </p:spTree>
    <p:extLst>
      <p:ext uri="{BB962C8B-B14F-4D97-AF65-F5344CB8AC3E}">
        <p14:creationId xmlns:p14="http://schemas.microsoft.com/office/powerpoint/2010/main" val="15997270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ight Image Content slide">
    <p:spTree>
      <p:nvGrpSpPr>
        <p:cNvPr id="1" name=""/>
        <p:cNvGrpSpPr/>
        <p:nvPr/>
      </p:nvGrpSpPr>
      <p:grpSpPr>
        <a:xfrm>
          <a:off x="0" y="0"/>
          <a:ext cx="0" cy="0"/>
          <a:chOff x="0" y="0"/>
          <a:chExt cx="0" cy="0"/>
        </a:xfrm>
      </p:grpSpPr>
      <p:sp>
        <p:nvSpPr>
          <p:cNvPr id="8" name="Title 1"/>
          <p:cNvSpPr>
            <a:spLocks noGrp="1"/>
          </p:cNvSpPr>
          <p:nvPr>
            <p:ph type="title"/>
          </p:nvPr>
        </p:nvSpPr>
        <p:spPr>
          <a:xfrm>
            <a:off x="395555" y="497851"/>
            <a:ext cx="5142367" cy="622300"/>
          </a:xfrm>
          <a:prstGeom prst="rect">
            <a:avLst/>
          </a:prstGeom>
        </p:spPr>
        <p:txBody>
          <a:bodyPr vert="horz"/>
          <a:lstStyle>
            <a:lvl1pPr>
              <a:defRPr sz="2800">
                <a:solidFill>
                  <a:srgbClr val="48A235"/>
                </a:solidFill>
              </a:defRPr>
            </a:lvl1pPr>
          </a:lstStyle>
          <a:p>
            <a:r>
              <a:rPr lang="en-GB" dirty="0"/>
              <a:t>Click to edit Master title style</a:t>
            </a:r>
            <a:endParaRPr lang="en-US" dirty="0"/>
          </a:p>
        </p:txBody>
      </p:sp>
      <p:sp>
        <p:nvSpPr>
          <p:cNvPr id="9" name="Text Placeholder 2"/>
          <p:cNvSpPr>
            <a:spLocks noGrp="1"/>
          </p:cNvSpPr>
          <p:nvPr>
            <p:ph type="body" sz="quarter" idx="10"/>
          </p:nvPr>
        </p:nvSpPr>
        <p:spPr>
          <a:xfrm>
            <a:off x="395288" y="1233488"/>
            <a:ext cx="5142367" cy="4993141"/>
          </a:xfrm>
          <a:prstGeom prst="rect">
            <a:avLst/>
          </a:prstGeom>
        </p:spPr>
        <p:txBody>
          <a:bodyPr/>
          <a:lstStyle>
            <a:lvl1pPr marL="0" indent="0">
              <a:buFontTx/>
              <a:buNone/>
              <a:defRPr sz="1400" baseline="0">
                <a:latin typeface="Arial" panose="020B0604020202020204" pitchFamily="34" charset="0"/>
              </a:defRPr>
            </a:lvl1pPr>
            <a:lvl2pPr marL="268288" indent="-134938">
              <a:buFont typeface="Arial" panose="020B0604020202020204" pitchFamily="34" charset="0"/>
              <a:buChar char="•"/>
              <a:tabLst/>
              <a:defRPr sz="1400" baseline="0">
                <a:latin typeface="Arial" panose="020B0604020202020204" pitchFamily="34" charset="0"/>
              </a:defRPr>
            </a:lvl2pPr>
            <a:lvl3pPr marL="403225" indent="-134938">
              <a:tabLst/>
              <a:defRPr sz="1400" b="0" i="0" baseline="0">
                <a:latin typeface="Arial" panose="020B0604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4" name="Footer Placeholder 4">
            <a:extLst>
              <a:ext uri="{FF2B5EF4-FFF2-40B4-BE49-F238E27FC236}">
                <a16:creationId xmlns:a16="http://schemas.microsoft.com/office/drawing/2014/main" id="{FE06A20D-83DC-DB0E-0F03-BB222130D75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038F431-BF2D-8AA0-69F8-4CA162314EC2}"/>
              </a:ext>
            </a:extLst>
          </p:cNvPr>
          <p:cNvSpPr>
            <a:spLocks noGrp="1"/>
          </p:cNvSpPr>
          <p:nvPr>
            <p:ph type="sldNum" sz="quarter" idx="12"/>
          </p:nvPr>
        </p:nvSpPr>
        <p:spPr/>
        <p:txBody>
          <a:bodyPr/>
          <a:lstStyle>
            <a:lvl1pPr>
              <a:defRPr/>
            </a:lvl1pPr>
          </a:lstStyle>
          <a:p>
            <a:pPr>
              <a:defRPr/>
            </a:pPr>
            <a:fld id="{0249C716-ADF7-1E4B-B46C-8A6D9B282653}" type="slidenum">
              <a:rPr lang="en-US" altLang="en-US"/>
              <a:pPr>
                <a:defRPr/>
              </a:pPr>
              <a:t>‹#›</a:t>
            </a:fld>
            <a:endParaRPr lang="en-US" altLang="en-US"/>
          </a:p>
        </p:txBody>
      </p:sp>
    </p:spTree>
    <p:extLst>
      <p:ext uri="{BB962C8B-B14F-4D97-AF65-F5344CB8AC3E}">
        <p14:creationId xmlns:p14="http://schemas.microsoft.com/office/powerpoint/2010/main" val="6087953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ight Image Content slide">
    <p:spTree>
      <p:nvGrpSpPr>
        <p:cNvPr id="1" name=""/>
        <p:cNvGrpSpPr/>
        <p:nvPr/>
      </p:nvGrpSpPr>
      <p:grpSpPr>
        <a:xfrm>
          <a:off x="0" y="0"/>
          <a:ext cx="0" cy="0"/>
          <a:chOff x="0" y="0"/>
          <a:chExt cx="0" cy="0"/>
        </a:xfrm>
      </p:grpSpPr>
      <p:sp>
        <p:nvSpPr>
          <p:cNvPr id="8" name="Title 1"/>
          <p:cNvSpPr>
            <a:spLocks noGrp="1"/>
          </p:cNvSpPr>
          <p:nvPr>
            <p:ph type="title"/>
          </p:nvPr>
        </p:nvSpPr>
        <p:spPr>
          <a:xfrm>
            <a:off x="395555" y="497851"/>
            <a:ext cx="5142367" cy="622300"/>
          </a:xfrm>
          <a:prstGeom prst="rect">
            <a:avLst/>
          </a:prstGeom>
        </p:spPr>
        <p:txBody>
          <a:bodyPr vert="horz"/>
          <a:lstStyle>
            <a:lvl1pPr>
              <a:defRPr sz="2800">
                <a:solidFill>
                  <a:srgbClr val="3AACB9"/>
                </a:solidFill>
              </a:defRPr>
            </a:lvl1pPr>
          </a:lstStyle>
          <a:p>
            <a:r>
              <a:rPr lang="en-GB" dirty="0"/>
              <a:t>Click to edit Master title style</a:t>
            </a:r>
            <a:endParaRPr lang="en-US" dirty="0"/>
          </a:p>
        </p:txBody>
      </p:sp>
      <p:sp>
        <p:nvSpPr>
          <p:cNvPr id="9" name="Text Placeholder 2"/>
          <p:cNvSpPr>
            <a:spLocks noGrp="1"/>
          </p:cNvSpPr>
          <p:nvPr>
            <p:ph type="body" sz="quarter" idx="10"/>
          </p:nvPr>
        </p:nvSpPr>
        <p:spPr>
          <a:xfrm>
            <a:off x="395288" y="1233488"/>
            <a:ext cx="5142367" cy="4993141"/>
          </a:xfrm>
          <a:prstGeom prst="rect">
            <a:avLst/>
          </a:prstGeom>
        </p:spPr>
        <p:txBody>
          <a:bodyPr/>
          <a:lstStyle>
            <a:lvl1pPr marL="0" indent="0">
              <a:buFontTx/>
              <a:buNone/>
              <a:defRPr sz="1400" baseline="0">
                <a:latin typeface="Arial" panose="020B0604020202020204" pitchFamily="34" charset="0"/>
              </a:defRPr>
            </a:lvl1pPr>
            <a:lvl2pPr marL="268288" indent="-134938">
              <a:buFont typeface="Arial" panose="020B0604020202020204" pitchFamily="34" charset="0"/>
              <a:buChar char="•"/>
              <a:tabLst/>
              <a:defRPr sz="1400" baseline="0">
                <a:latin typeface="Arial" panose="020B0604020202020204" pitchFamily="34" charset="0"/>
              </a:defRPr>
            </a:lvl2pPr>
            <a:lvl3pPr marL="403225" indent="-134938">
              <a:tabLst/>
              <a:defRPr sz="1400" b="0" i="0" baseline="0">
                <a:latin typeface="Arial" panose="020B0604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4" name="Footer Placeholder 4">
            <a:extLst>
              <a:ext uri="{FF2B5EF4-FFF2-40B4-BE49-F238E27FC236}">
                <a16:creationId xmlns:a16="http://schemas.microsoft.com/office/drawing/2014/main" id="{3D29FD9C-5EB3-2C46-6B13-2DFB31EA247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B12BA1D-F7B4-E279-3576-084B1E8BB354}"/>
              </a:ext>
            </a:extLst>
          </p:cNvPr>
          <p:cNvSpPr>
            <a:spLocks noGrp="1"/>
          </p:cNvSpPr>
          <p:nvPr>
            <p:ph type="sldNum" sz="quarter" idx="12"/>
          </p:nvPr>
        </p:nvSpPr>
        <p:spPr/>
        <p:txBody>
          <a:bodyPr/>
          <a:lstStyle>
            <a:lvl1pPr>
              <a:defRPr/>
            </a:lvl1pPr>
          </a:lstStyle>
          <a:p>
            <a:pPr>
              <a:defRPr/>
            </a:pPr>
            <a:fld id="{F80DBA5B-054E-0E48-AC61-E054E34867FB}" type="slidenum">
              <a:rPr lang="en-US" altLang="en-US"/>
              <a:pPr>
                <a:defRPr/>
              </a:pPr>
              <a:t>‹#›</a:t>
            </a:fld>
            <a:endParaRPr lang="en-US" altLang="en-US"/>
          </a:p>
        </p:txBody>
      </p:sp>
    </p:spTree>
    <p:extLst>
      <p:ext uri="{BB962C8B-B14F-4D97-AF65-F5344CB8AC3E}">
        <p14:creationId xmlns:p14="http://schemas.microsoft.com/office/powerpoint/2010/main" val="26250175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ight Image Content slide">
    <p:spTree>
      <p:nvGrpSpPr>
        <p:cNvPr id="1" name=""/>
        <p:cNvGrpSpPr/>
        <p:nvPr/>
      </p:nvGrpSpPr>
      <p:grpSpPr>
        <a:xfrm>
          <a:off x="0" y="0"/>
          <a:ext cx="0" cy="0"/>
          <a:chOff x="0" y="0"/>
          <a:chExt cx="0" cy="0"/>
        </a:xfrm>
      </p:grpSpPr>
      <p:sp>
        <p:nvSpPr>
          <p:cNvPr id="8" name="Title 1"/>
          <p:cNvSpPr>
            <a:spLocks noGrp="1"/>
          </p:cNvSpPr>
          <p:nvPr>
            <p:ph type="title"/>
          </p:nvPr>
        </p:nvSpPr>
        <p:spPr>
          <a:xfrm>
            <a:off x="395555" y="497851"/>
            <a:ext cx="5142367" cy="622300"/>
          </a:xfrm>
          <a:prstGeom prst="rect">
            <a:avLst/>
          </a:prstGeom>
        </p:spPr>
        <p:txBody>
          <a:bodyPr vert="horz"/>
          <a:lstStyle>
            <a:lvl1pPr>
              <a:defRPr sz="2800">
                <a:solidFill>
                  <a:srgbClr val="D95427"/>
                </a:solidFill>
              </a:defRPr>
            </a:lvl1pPr>
          </a:lstStyle>
          <a:p>
            <a:r>
              <a:rPr lang="en-GB" dirty="0"/>
              <a:t>Click to edit Master title style</a:t>
            </a:r>
            <a:endParaRPr lang="en-US" dirty="0"/>
          </a:p>
        </p:txBody>
      </p:sp>
      <p:sp>
        <p:nvSpPr>
          <p:cNvPr id="17" name="Text Placeholder 2"/>
          <p:cNvSpPr>
            <a:spLocks noGrp="1"/>
          </p:cNvSpPr>
          <p:nvPr>
            <p:ph type="body" sz="quarter" idx="10"/>
          </p:nvPr>
        </p:nvSpPr>
        <p:spPr>
          <a:xfrm>
            <a:off x="395288" y="1233488"/>
            <a:ext cx="5142367" cy="4993141"/>
          </a:xfrm>
          <a:prstGeom prst="rect">
            <a:avLst/>
          </a:prstGeom>
        </p:spPr>
        <p:txBody>
          <a:bodyPr/>
          <a:lstStyle>
            <a:lvl1pPr marL="0" indent="0">
              <a:buFontTx/>
              <a:buNone/>
              <a:defRPr sz="1400" baseline="0">
                <a:latin typeface="Arial" panose="020B0604020202020204" pitchFamily="34" charset="0"/>
              </a:defRPr>
            </a:lvl1pPr>
            <a:lvl2pPr marL="268288" indent="-134938">
              <a:buFont typeface="Arial" panose="020B0604020202020204" pitchFamily="34" charset="0"/>
              <a:buChar char="•"/>
              <a:tabLst/>
              <a:defRPr sz="1400" baseline="0">
                <a:latin typeface="Arial" panose="020B0604020202020204" pitchFamily="34" charset="0"/>
              </a:defRPr>
            </a:lvl2pPr>
            <a:lvl3pPr marL="403225" indent="-134938">
              <a:tabLst/>
              <a:defRPr sz="1400" b="0" i="0" baseline="0">
                <a:latin typeface="Arial" panose="020B0604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4" name="Footer Placeholder 4">
            <a:extLst>
              <a:ext uri="{FF2B5EF4-FFF2-40B4-BE49-F238E27FC236}">
                <a16:creationId xmlns:a16="http://schemas.microsoft.com/office/drawing/2014/main" id="{388528D9-81E7-8708-C1EA-58EB4FB2BF2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FBEC9FB-E0F4-DC8A-8521-FF646AB56095}"/>
              </a:ext>
            </a:extLst>
          </p:cNvPr>
          <p:cNvSpPr>
            <a:spLocks noGrp="1"/>
          </p:cNvSpPr>
          <p:nvPr>
            <p:ph type="sldNum" sz="quarter" idx="12"/>
          </p:nvPr>
        </p:nvSpPr>
        <p:spPr/>
        <p:txBody>
          <a:bodyPr/>
          <a:lstStyle>
            <a:lvl1pPr>
              <a:defRPr/>
            </a:lvl1pPr>
          </a:lstStyle>
          <a:p>
            <a:pPr>
              <a:defRPr/>
            </a:pPr>
            <a:fld id="{F69CC447-236B-0B4B-BF31-1D1681815717}" type="slidenum">
              <a:rPr lang="en-US" altLang="en-US"/>
              <a:pPr>
                <a:defRPr/>
              </a:pPr>
              <a:t>‹#›</a:t>
            </a:fld>
            <a:endParaRPr lang="en-US" altLang="en-US"/>
          </a:p>
        </p:txBody>
      </p:sp>
    </p:spTree>
    <p:extLst>
      <p:ext uri="{BB962C8B-B14F-4D97-AF65-F5344CB8AC3E}">
        <p14:creationId xmlns:p14="http://schemas.microsoft.com/office/powerpoint/2010/main" val="8151083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756806" y="497851"/>
            <a:ext cx="7601003" cy="622300"/>
          </a:xfrm>
          <a:prstGeom prst="rect">
            <a:avLst/>
          </a:prstGeom>
        </p:spPr>
        <p:txBody>
          <a:bodyPr vert="horz"/>
          <a:lstStyle>
            <a:lvl1pPr algn="ctr">
              <a:defRPr sz="2800">
                <a:solidFill>
                  <a:schemeClr val="bg1"/>
                </a:solidFill>
              </a:defRPr>
            </a:lvl1pPr>
          </a:lstStyle>
          <a:p>
            <a:r>
              <a:rPr lang="en-GB" dirty="0"/>
              <a:t>Click to edit Master title style</a:t>
            </a:r>
            <a:endParaRPr lang="en-US" dirty="0"/>
          </a:p>
        </p:txBody>
      </p:sp>
      <p:sp>
        <p:nvSpPr>
          <p:cNvPr id="11" name="Picture Placeholder 12"/>
          <p:cNvSpPr>
            <a:spLocks noGrp="1"/>
          </p:cNvSpPr>
          <p:nvPr>
            <p:ph type="pic" sz="quarter" idx="14"/>
          </p:nvPr>
        </p:nvSpPr>
        <p:spPr>
          <a:xfrm>
            <a:off x="846668" y="1577975"/>
            <a:ext cx="2105025" cy="2432050"/>
          </a:xfrm>
          <a:prstGeom prst="rect">
            <a:avLst/>
          </a:prstGeom>
          <a:ln>
            <a:noFill/>
          </a:ln>
        </p:spPr>
        <p:txBody>
          <a:bodyPr vert="horz"/>
          <a:lstStyle>
            <a:lvl1pPr>
              <a:defRPr/>
            </a:lvl1pPr>
          </a:lstStyle>
          <a:p>
            <a:pPr lvl="0"/>
            <a:r>
              <a:rPr lang="en-US" noProof="0"/>
              <a:t>Click icon to add picture</a:t>
            </a:r>
            <a:endParaRPr lang="en-US" noProof="0" dirty="0"/>
          </a:p>
        </p:txBody>
      </p:sp>
      <p:sp>
        <p:nvSpPr>
          <p:cNvPr id="12" name="Picture Placeholder 12"/>
          <p:cNvSpPr>
            <a:spLocks noGrp="1"/>
          </p:cNvSpPr>
          <p:nvPr>
            <p:ph type="pic" sz="quarter" idx="15"/>
          </p:nvPr>
        </p:nvSpPr>
        <p:spPr>
          <a:xfrm>
            <a:off x="3535816" y="1577975"/>
            <a:ext cx="2105025" cy="2432050"/>
          </a:xfrm>
          <a:prstGeom prst="rect">
            <a:avLst/>
          </a:prstGeom>
          <a:ln>
            <a:noFill/>
          </a:ln>
        </p:spPr>
        <p:txBody>
          <a:bodyPr vert="horz"/>
          <a:lstStyle/>
          <a:p>
            <a:pPr lvl="0"/>
            <a:r>
              <a:rPr lang="en-US" noProof="0"/>
              <a:t>Click icon to add picture</a:t>
            </a:r>
            <a:endParaRPr lang="en-US" noProof="0" dirty="0"/>
          </a:p>
        </p:txBody>
      </p:sp>
      <p:sp>
        <p:nvSpPr>
          <p:cNvPr id="19" name="Picture Placeholder 12"/>
          <p:cNvSpPr>
            <a:spLocks noGrp="1"/>
          </p:cNvSpPr>
          <p:nvPr>
            <p:ph type="pic" sz="quarter" idx="16"/>
          </p:nvPr>
        </p:nvSpPr>
        <p:spPr>
          <a:xfrm>
            <a:off x="6252784" y="1577975"/>
            <a:ext cx="2105025" cy="2432050"/>
          </a:xfrm>
          <a:prstGeom prst="rect">
            <a:avLst/>
          </a:prstGeom>
          <a:ln>
            <a:noFill/>
          </a:ln>
        </p:spPr>
        <p:txBody>
          <a:bodyPr vert="horz"/>
          <a:lstStyle/>
          <a:p>
            <a:pPr lvl="0"/>
            <a:r>
              <a:rPr lang="en-US" noProof="0"/>
              <a:t>Click icon to add picture</a:t>
            </a:r>
            <a:endParaRPr lang="en-US" noProof="0" dirty="0"/>
          </a:p>
        </p:txBody>
      </p:sp>
      <p:sp>
        <p:nvSpPr>
          <p:cNvPr id="20" name="Text Placeholder 2"/>
          <p:cNvSpPr>
            <a:spLocks noGrp="1"/>
          </p:cNvSpPr>
          <p:nvPr>
            <p:ph type="body" sz="quarter" idx="10"/>
          </p:nvPr>
        </p:nvSpPr>
        <p:spPr>
          <a:xfrm>
            <a:off x="846668" y="4047643"/>
            <a:ext cx="2105025" cy="2310054"/>
          </a:xfrm>
          <a:prstGeom prst="rect">
            <a:avLst/>
          </a:prstGeom>
        </p:spPr>
        <p:txBody>
          <a:bodyPr/>
          <a:lstStyle>
            <a:lvl1pPr marL="0" indent="0">
              <a:buFontTx/>
              <a:buNone/>
              <a:defRPr sz="1400" baseline="0">
                <a:latin typeface="Arial" panose="020B0604020202020204" pitchFamily="34" charset="0"/>
              </a:defRPr>
            </a:lvl1pPr>
            <a:lvl2pPr marL="268288" indent="-134938">
              <a:buFont typeface="Arial" panose="020B0604020202020204" pitchFamily="34" charset="0"/>
              <a:buChar char="•"/>
              <a:tabLst/>
              <a:defRPr sz="1400" baseline="0">
                <a:latin typeface="Arial" panose="020B0604020202020204" pitchFamily="34" charset="0"/>
              </a:defRPr>
            </a:lvl2pPr>
            <a:lvl3pPr marL="403225" indent="-134938">
              <a:tabLst/>
              <a:defRPr sz="1400" b="0" i="0" baseline="0">
                <a:latin typeface="Arial" panose="020B0604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21" name="Text Placeholder 2"/>
          <p:cNvSpPr>
            <a:spLocks noGrp="1"/>
          </p:cNvSpPr>
          <p:nvPr>
            <p:ph type="body" sz="quarter" idx="20"/>
          </p:nvPr>
        </p:nvSpPr>
        <p:spPr>
          <a:xfrm>
            <a:off x="3539067" y="4047643"/>
            <a:ext cx="2105025" cy="2310054"/>
          </a:xfrm>
          <a:prstGeom prst="rect">
            <a:avLst/>
          </a:prstGeom>
        </p:spPr>
        <p:txBody>
          <a:bodyPr/>
          <a:lstStyle>
            <a:lvl1pPr marL="0" indent="0">
              <a:buFontTx/>
              <a:buNone/>
              <a:defRPr sz="1400" baseline="0">
                <a:latin typeface="Arial" panose="020B0604020202020204" pitchFamily="34" charset="0"/>
              </a:defRPr>
            </a:lvl1pPr>
            <a:lvl2pPr marL="268288" indent="-134938">
              <a:buFont typeface="Arial" panose="020B0604020202020204" pitchFamily="34" charset="0"/>
              <a:buChar char="•"/>
              <a:tabLst/>
              <a:defRPr sz="1400" baseline="0">
                <a:latin typeface="Arial" panose="020B0604020202020204" pitchFamily="34" charset="0"/>
              </a:defRPr>
            </a:lvl2pPr>
            <a:lvl3pPr marL="403225" indent="-134938">
              <a:tabLst/>
              <a:defRPr sz="1400" b="0" i="0" baseline="0">
                <a:latin typeface="Arial" panose="020B0604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22" name="Text Placeholder 2"/>
          <p:cNvSpPr>
            <a:spLocks noGrp="1"/>
          </p:cNvSpPr>
          <p:nvPr>
            <p:ph type="body" sz="quarter" idx="21"/>
          </p:nvPr>
        </p:nvSpPr>
        <p:spPr>
          <a:xfrm>
            <a:off x="6253239" y="4047643"/>
            <a:ext cx="2105025" cy="2310054"/>
          </a:xfrm>
          <a:prstGeom prst="rect">
            <a:avLst/>
          </a:prstGeom>
        </p:spPr>
        <p:txBody>
          <a:bodyPr/>
          <a:lstStyle>
            <a:lvl1pPr marL="0" indent="0">
              <a:buFontTx/>
              <a:buNone/>
              <a:defRPr sz="1400" baseline="0">
                <a:latin typeface="Arial" panose="020B0604020202020204" pitchFamily="34" charset="0"/>
              </a:defRPr>
            </a:lvl1pPr>
            <a:lvl2pPr marL="268288" indent="-134938">
              <a:buFont typeface="Arial" panose="020B0604020202020204" pitchFamily="34" charset="0"/>
              <a:buChar char="•"/>
              <a:tabLst/>
              <a:defRPr sz="1400" baseline="0">
                <a:latin typeface="Arial" panose="020B0604020202020204" pitchFamily="34" charset="0"/>
              </a:defRPr>
            </a:lvl2pPr>
            <a:lvl3pPr marL="403225" indent="-134938">
              <a:tabLst/>
              <a:defRPr sz="1400" b="0" i="0" baseline="0">
                <a:latin typeface="Arial" panose="020B0604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9" name="Slide Number Placeholder 5">
            <a:extLst>
              <a:ext uri="{FF2B5EF4-FFF2-40B4-BE49-F238E27FC236}">
                <a16:creationId xmlns:a16="http://schemas.microsoft.com/office/drawing/2014/main" id="{4B2AEB8A-DAD4-FC94-5064-2235C29FDA02}"/>
              </a:ext>
            </a:extLst>
          </p:cNvPr>
          <p:cNvSpPr>
            <a:spLocks noGrp="1"/>
          </p:cNvSpPr>
          <p:nvPr>
            <p:ph type="sldNum" sz="quarter" idx="22"/>
          </p:nvPr>
        </p:nvSpPr>
        <p:spPr/>
        <p:txBody>
          <a:bodyPr/>
          <a:lstStyle>
            <a:lvl1pPr>
              <a:defRPr/>
            </a:lvl1pPr>
          </a:lstStyle>
          <a:p>
            <a:pPr>
              <a:defRPr/>
            </a:pPr>
            <a:fld id="{11A59DA8-38C0-7243-8342-AAE59590663A}" type="slidenum">
              <a:rPr lang="en-US" altLang="en-US"/>
              <a:pPr>
                <a:defRPr/>
              </a:pPr>
              <a:t>‹#›</a:t>
            </a:fld>
            <a:endParaRPr lang="en-US" altLang="en-US"/>
          </a:p>
        </p:txBody>
      </p:sp>
      <p:sp>
        <p:nvSpPr>
          <p:cNvPr id="13" name="Footer Placeholder 4">
            <a:extLst>
              <a:ext uri="{FF2B5EF4-FFF2-40B4-BE49-F238E27FC236}">
                <a16:creationId xmlns:a16="http://schemas.microsoft.com/office/drawing/2014/main" id="{A93E5CCC-4741-62A8-B8E4-C72BE3A781F7}"/>
              </a:ext>
            </a:extLst>
          </p:cNvPr>
          <p:cNvSpPr>
            <a:spLocks noGrp="1"/>
          </p:cNvSpPr>
          <p:nvPr>
            <p:ph type="ftr" sz="quarter" idx="23"/>
          </p:nvPr>
        </p:nvSpPr>
        <p:spPr/>
        <p:txBody>
          <a:bodyPr/>
          <a:lstStyle>
            <a:lvl1pPr>
              <a:defRPr/>
            </a:lvl1pPr>
          </a:lstStyle>
          <a:p>
            <a:pPr>
              <a:defRPr/>
            </a:pPr>
            <a:endParaRPr lang="en-US"/>
          </a:p>
        </p:txBody>
      </p:sp>
    </p:spTree>
    <p:extLst>
      <p:ext uri="{BB962C8B-B14F-4D97-AF65-F5344CB8AC3E}">
        <p14:creationId xmlns:p14="http://schemas.microsoft.com/office/powerpoint/2010/main" val="18501138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Title 1"/>
          <p:cNvSpPr>
            <a:spLocks noGrp="1"/>
          </p:cNvSpPr>
          <p:nvPr>
            <p:ph type="title"/>
          </p:nvPr>
        </p:nvSpPr>
        <p:spPr>
          <a:xfrm>
            <a:off x="756806" y="497851"/>
            <a:ext cx="7601003" cy="622300"/>
          </a:xfrm>
          <a:prstGeom prst="rect">
            <a:avLst/>
          </a:prstGeom>
        </p:spPr>
        <p:txBody>
          <a:bodyPr vert="horz"/>
          <a:lstStyle>
            <a:lvl1pPr algn="ctr">
              <a:defRPr sz="2800">
                <a:solidFill>
                  <a:schemeClr val="bg1"/>
                </a:solidFill>
              </a:defRPr>
            </a:lvl1pPr>
          </a:lstStyle>
          <a:p>
            <a:r>
              <a:rPr lang="en-GB" dirty="0"/>
              <a:t>Click to edit Master title style</a:t>
            </a:r>
            <a:endParaRPr lang="en-US" dirty="0"/>
          </a:p>
        </p:txBody>
      </p:sp>
      <p:sp>
        <p:nvSpPr>
          <p:cNvPr id="13" name="Picture Placeholder 12"/>
          <p:cNvSpPr>
            <a:spLocks noGrp="1"/>
          </p:cNvSpPr>
          <p:nvPr>
            <p:ph type="pic" sz="quarter" idx="14"/>
          </p:nvPr>
        </p:nvSpPr>
        <p:spPr>
          <a:xfrm>
            <a:off x="846668" y="1577975"/>
            <a:ext cx="2105025" cy="2432050"/>
          </a:xfrm>
          <a:prstGeom prst="rect">
            <a:avLst/>
          </a:prstGeom>
          <a:ln>
            <a:noFill/>
          </a:ln>
        </p:spPr>
        <p:txBody>
          <a:bodyPr vert="horz"/>
          <a:lstStyle>
            <a:lvl1pPr>
              <a:defRPr/>
            </a:lvl1pPr>
          </a:lstStyle>
          <a:p>
            <a:pPr lvl="0"/>
            <a:r>
              <a:rPr lang="en-US" noProof="0"/>
              <a:t>Click icon to add picture</a:t>
            </a:r>
            <a:endParaRPr lang="en-US" noProof="0" dirty="0"/>
          </a:p>
        </p:txBody>
      </p:sp>
      <p:sp>
        <p:nvSpPr>
          <p:cNvPr id="14" name="Picture Placeholder 12"/>
          <p:cNvSpPr>
            <a:spLocks noGrp="1"/>
          </p:cNvSpPr>
          <p:nvPr>
            <p:ph type="pic" sz="quarter" idx="15"/>
          </p:nvPr>
        </p:nvSpPr>
        <p:spPr>
          <a:xfrm>
            <a:off x="3535816" y="1577975"/>
            <a:ext cx="2105025" cy="2432050"/>
          </a:xfrm>
          <a:prstGeom prst="rect">
            <a:avLst/>
          </a:prstGeom>
          <a:ln>
            <a:noFill/>
          </a:ln>
        </p:spPr>
        <p:txBody>
          <a:bodyPr vert="horz"/>
          <a:lstStyle/>
          <a:p>
            <a:pPr lvl="0"/>
            <a:r>
              <a:rPr lang="en-US" noProof="0"/>
              <a:t>Click icon to add picture</a:t>
            </a:r>
            <a:endParaRPr lang="en-US" noProof="0" dirty="0"/>
          </a:p>
        </p:txBody>
      </p:sp>
      <p:sp>
        <p:nvSpPr>
          <p:cNvPr id="21" name="Picture Placeholder 12"/>
          <p:cNvSpPr>
            <a:spLocks noGrp="1"/>
          </p:cNvSpPr>
          <p:nvPr>
            <p:ph type="pic" sz="quarter" idx="16"/>
          </p:nvPr>
        </p:nvSpPr>
        <p:spPr>
          <a:xfrm>
            <a:off x="6252784" y="1577975"/>
            <a:ext cx="2105025" cy="2432050"/>
          </a:xfrm>
          <a:prstGeom prst="rect">
            <a:avLst/>
          </a:prstGeom>
          <a:ln>
            <a:noFill/>
          </a:ln>
        </p:spPr>
        <p:txBody>
          <a:bodyPr vert="horz"/>
          <a:lstStyle/>
          <a:p>
            <a:pPr lvl="0"/>
            <a:r>
              <a:rPr lang="en-US" noProof="0"/>
              <a:t>Click icon to add picture</a:t>
            </a:r>
            <a:endParaRPr lang="en-US" noProof="0" dirty="0"/>
          </a:p>
        </p:txBody>
      </p:sp>
      <p:sp>
        <p:nvSpPr>
          <p:cNvPr id="22" name="Text Placeholder 2"/>
          <p:cNvSpPr>
            <a:spLocks noGrp="1"/>
          </p:cNvSpPr>
          <p:nvPr>
            <p:ph type="body" sz="quarter" idx="10"/>
          </p:nvPr>
        </p:nvSpPr>
        <p:spPr>
          <a:xfrm>
            <a:off x="846668" y="4047643"/>
            <a:ext cx="2105025" cy="2310054"/>
          </a:xfrm>
          <a:prstGeom prst="rect">
            <a:avLst/>
          </a:prstGeom>
        </p:spPr>
        <p:txBody>
          <a:bodyPr/>
          <a:lstStyle>
            <a:lvl1pPr marL="0" indent="0">
              <a:buFontTx/>
              <a:buNone/>
              <a:defRPr sz="1400" baseline="0">
                <a:latin typeface="Arial" panose="020B0604020202020204" pitchFamily="34" charset="0"/>
              </a:defRPr>
            </a:lvl1pPr>
            <a:lvl2pPr marL="268288" indent="-134938">
              <a:buFont typeface="Arial" panose="020B0604020202020204" pitchFamily="34" charset="0"/>
              <a:buChar char="•"/>
              <a:tabLst/>
              <a:defRPr sz="1400" baseline="0">
                <a:latin typeface="Arial" panose="020B0604020202020204" pitchFamily="34" charset="0"/>
              </a:defRPr>
            </a:lvl2pPr>
            <a:lvl3pPr marL="403225" indent="-134938">
              <a:tabLst/>
              <a:defRPr sz="1400" b="0" i="0" baseline="0">
                <a:latin typeface="Arial" panose="020B0604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23" name="Text Placeholder 2"/>
          <p:cNvSpPr>
            <a:spLocks noGrp="1"/>
          </p:cNvSpPr>
          <p:nvPr>
            <p:ph type="body" sz="quarter" idx="20"/>
          </p:nvPr>
        </p:nvSpPr>
        <p:spPr>
          <a:xfrm>
            <a:off x="3539067" y="4047643"/>
            <a:ext cx="2105025" cy="2310054"/>
          </a:xfrm>
          <a:prstGeom prst="rect">
            <a:avLst/>
          </a:prstGeom>
        </p:spPr>
        <p:txBody>
          <a:bodyPr/>
          <a:lstStyle>
            <a:lvl1pPr marL="0" indent="0">
              <a:buFontTx/>
              <a:buNone/>
              <a:defRPr sz="1400" baseline="0">
                <a:latin typeface="Arial" panose="020B0604020202020204" pitchFamily="34" charset="0"/>
              </a:defRPr>
            </a:lvl1pPr>
            <a:lvl2pPr marL="268288" indent="-134938">
              <a:buFont typeface="Arial" panose="020B0604020202020204" pitchFamily="34" charset="0"/>
              <a:buChar char="•"/>
              <a:tabLst/>
              <a:defRPr sz="1400" baseline="0">
                <a:latin typeface="Arial" panose="020B0604020202020204" pitchFamily="34" charset="0"/>
              </a:defRPr>
            </a:lvl2pPr>
            <a:lvl3pPr marL="403225" indent="-134938">
              <a:tabLst/>
              <a:defRPr sz="1400" b="0" i="0" baseline="0">
                <a:latin typeface="Arial" panose="020B0604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24" name="Text Placeholder 2"/>
          <p:cNvSpPr>
            <a:spLocks noGrp="1"/>
          </p:cNvSpPr>
          <p:nvPr>
            <p:ph type="body" sz="quarter" idx="21"/>
          </p:nvPr>
        </p:nvSpPr>
        <p:spPr>
          <a:xfrm>
            <a:off x="6253239" y="4047643"/>
            <a:ext cx="2105025" cy="2310054"/>
          </a:xfrm>
          <a:prstGeom prst="rect">
            <a:avLst/>
          </a:prstGeom>
        </p:spPr>
        <p:txBody>
          <a:bodyPr/>
          <a:lstStyle>
            <a:lvl1pPr marL="0" indent="0">
              <a:buFontTx/>
              <a:buNone/>
              <a:defRPr sz="1400" baseline="0">
                <a:latin typeface="Arial" panose="020B0604020202020204" pitchFamily="34" charset="0"/>
              </a:defRPr>
            </a:lvl1pPr>
            <a:lvl2pPr marL="268288" indent="-134938">
              <a:buFont typeface="Arial" panose="020B0604020202020204" pitchFamily="34" charset="0"/>
              <a:buChar char="•"/>
              <a:tabLst/>
              <a:defRPr sz="1400" baseline="0">
                <a:latin typeface="Arial" panose="020B0604020202020204" pitchFamily="34" charset="0"/>
              </a:defRPr>
            </a:lvl2pPr>
            <a:lvl3pPr marL="403225" indent="-134938">
              <a:tabLst/>
              <a:defRPr sz="1400" b="0" i="0" baseline="0">
                <a:latin typeface="Arial" panose="020B0604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9" name="Slide Number Placeholder 5">
            <a:extLst>
              <a:ext uri="{FF2B5EF4-FFF2-40B4-BE49-F238E27FC236}">
                <a16:creationId xmlns:a16="http://schemas.microsoft.com/office/drawing/2014/main" id="{20D4F286-52EB-7D45-14CA-72364FC5C5AD}"/>
              </a:ext>
            </a:extLst>
          </p:cNvPr>
          <p:cNvSpPr>
            <a:spLocks noGrp="1"/>
          </p:cNvSpPr>
          <p:nvPr>
            <p:ph type="sldNum" sz="quarter" idx="22"/>
          </p:nvPr>
        </p:nvSpPr>
        <p:spPr/>
        <p:txBody>
          <a:bodyPr/>
          <a:lstStyle>
            <a:lvl1pPr>
              <a:defRPr/>
            </a:lvl1pPr>
          </a:lstStyle>
          <a:p>
            <a:pPr>
              <a:defRPr/>
            </a:pPr>
            <a:fld id="{65D07C40-E907-604F-9E40-7EDB95BCA9B4}" type="slidenum">
              <a:rPr lang="en-US" altLang="en-US"/>
              <a:pPr>
                <a:defRPr/>
              </a:pPr>
              <a:t>‹#›</a:t>
            </a:fld>
            <a:endParaRPr lang="en-US" altLang="en-US"/>
          </a:p>
        </p:txBody>
      </p:sp>
      <p:sp>
        <p:nvSpPr>
          <p:cNvPr id="10" name="Footer Placeholder 4">
            <a:extLst>
              <a:ext uri="{FF2B5EF4-FFF2-40B4-BE49-F238E27FC236}">
                <a16:creationId xmlns:a16="http://schemas.microsoft.com/office/drawing/2014/main" id="{8C264BA5-0F8D-ED5D-5E14-E522D6E912D1}"/>
              </a:ext>
            </a:extLst>
          </p:cNvPr>
          <p:cNvSpPr>
            <a:spLocks noGrp="1"/>
          </p:cNvSpPr>
          <p:nvPr>
            <p:ph type="ftr" sz="quarter" idx="23"/>
          </p:nvPr>
        </p:nvSpPr>
        <p:spPr/>
        <p:txBody>
          <a:bodyPr/>
          <a:lstStyle>
            <a:lvl1pPr>
              <a:defRPr/>
            </a:lvl1pPr>
          </a:lstStyle>
          <a:p>
            <a:pPr>
              <a:defRPr/>
            </a:pPr>
            <a:endParaRPr lang="en-US"/>
          </a:p>
        </p:txBody>
      </p:sp>
    </p:spTree>
    <p:extLst>
      <p:ext uri="{BB962C8B-B14F-4D97-AF65-F5344CB8AC3E}">
        <p14:creationId xmlns:p14="http://schemas.microsoft.com/office/powerpoint/2010/main" val="34203818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3 images Blue">
    <p:spTree>
      <p:nvGrpSpPr>
        <p:cNvPr id="1" name=""/>
        <p:cNvGrpSpPr/>
        <p:nvPr/>
      </p:nvGrpSpPr>
      <p:grpSpPr>
        <a:xfrm>
          <a:off x="0" y="0"/>
          <a:ext cx="0" cy="0"/>
          <a:chOff x="0" y="0"/>
          <a:chExt cx="0" cy="0"/>
        </a:xfrm>
      </p:grpSpPr>
      <p:sp>
        <p:nvSpPr>
          <p:cNvPr id="10" name="Title 1"/>
          <p:cNvSpPr>
            <a:spLocks noGrp="1"/>
          </p:cNvSpPr>
          <p:nvPr>
            <p:ph type="title"/>
          </p:nvPr>
        </p:nvSpPr>
        <p:spPr>
          <a:xfrm>
            <a:off x="756806" y="497851"/>
            <a:ext cx="7601003" cy="622300"/>
          </a:xfrm>
          <a:prstGeom prst="rect">
            <a:avLst/>
          </a:prstGeom>
        </p:spPr>
        <p:txBody>
          <a:bodyPr vert="horz"/>
          <a:lstStyle>
            <a:lvl1pPr algn="ctr">
              <a:defRPr sz="2800">
                <a:solidFill>
                  <a:schemeClr val="bg1"/>
                </a:solidFill>
              </a:defRPr>
            </a:lvl1pPr>
          </a:lstStyle>
          <a:p>
            <a:r>
              <a:rPr lang="en-GB" dirty="0"/>
              <a:t>Click to edit Master title style</a:t>
            </a:r>
            <a:endParaRPr lang="en-US" dirty="0"/>
          </a:p>
        </p:txBody>
      </p:sp>
      <p:sp>
        <p:nvSpPr>
          <p:cNvPr id="11" name="Picture Placeholder 12"/>
          <p:cNvSpPr>
            <a:spLocks noGrp="1"/>
          </p:cNvSpPr>
          <p:nvPr>
            <p:ph type="pic" sz="quarter" idx="14"/>
          </p:nvPr>
        </p:nvSpPr>
        <p:spPr>
          <a:xfrm>
            <a:off x="846668" y="1577975"/>
            <a:ext cx="2105025" cy="2432050"/>
          </a:xfrm>
          <a:prstGeom prst="rect">
            <a:avLst/>
          </a:prstGeom>
          <a:ln>
            <a:noFill/>
          </a:ln>
        </p:spPr>
        <p:txBody>
          <a:bodyPr vert="horz"/>
          <a:lstStyle>
            <a:lvl1pPr>
              <a:defRPr/>
            </a:lvl1pPr>
          </a:lstStyle>
          <a:p>
            <a:pPr lvl="0"/>
            <a:r>
              <a:rPr lang="en-US" noProof="0"/>
              <a:t>Click icon to add picture</a:t>
            </a:r>
            <a:endParaRPr lang="en-US" noProof="0" dirty="0"/>
          </a:p>
        </p:txBody>
      </p:sp>
      <p:sp>
        <p:nvSpPr>
          <p:cNvPr id="12" name="Picture Placeholder 12"/>
          <p:cNvSpPr>
            <a:spLocks noGrp="1"/>
          </p:cNvSpPr>
          <p:nvPr>
            <p:ph type="pic" sz="quarter" idx="15"/>
          </p:nvPr>
        </p:nvSpPr>
        <p:spPr>
          <a:xfrm>
            <a:off x="3535816" y="1577975"/>
            <a:ext cx="2105025" cy="2432050"/>
          </a:xfrm>
          <a:prstGeom prst="rect">
            <a:avLst/>
          </a:prstGeom>
          <a:ln>
            <a:noFill/>
          </a:ln>
        </p:spPr>
        <p:txBody>
          <a:bodyPr vert="horz"/>
          <a:lstStyle/>
          <a:p>
            <a:pPr lvl="0"/>
            <a:r>
              <a:rPr lang="en-US" noProof="0"/>
              <a:t>Click icon to add picture</a:t>
            </a:r>
            <a:endParaRPr lang="en-US" noProof="0" dirty="0"/>
          </a:p>
        </p:txBody>
      </p:sp>
      <p:sp>
        <p:nvSpPr>
          <p:cNvPr id="16" name="Picture Placeholder 12"/>
          <p:cNvSpPr>
            <a:spLocks noGrp="1"/>
          </p:cNvSpPr>
          <p:nvPr>
            <p:ph type="pic" sz="quarter" idx="16"/>
          </p:nvPr>
        </p:nvSpPr>
        <p:spPr>
          <a:xfrm>
            <a:off x="6252784" y="1577975"/>
            <a:ext cx="2105025" cy="2432050"/>
          </a:xfrm>
          <a:prstGeom prst="rect">
            <a:avLst/>
          </a:prstGeom>
          <a:ln>
            <a:noFill/>
          </a:ln>
        </p:spPr>
        <p:txBody>
          <a:bodyPr vert="horz"/>
          <a:lstStyle/>
          <a:p>
            <a:pPr lvl="0"/>
            <a:r>
              <a:rPr lang="en-US" noProof="0"/>
              <a:t>Click icon to add picture</a:t>
            </a:r>
            <a:endParaRPr lang="en-US" noProof="0" dirty="0"/>
          </a:p>
        </p:txBody>
      </p:sp>
      <p:sp>
        <p:nvSpPr>
          <p:cNvPr id="17" name="Text Placeholder 2"/>
          <p:cNvSpPr>
            <a:spLocks noGrp="1"/>
          </p:cNvSpPr>
          <p:nvPr>
            <p:ph type="body" sz="quarter" idx="10"/>
          </p:nvPr>
        </p:nvSpPr>
        <p:spPr>
          <a:xfrm>
            <a:off x="846668" y="4047643"/>
            <a:ext cx="2105025" cy="2310054"/>
          </a:xfrm>
          <a:prstGeom prst="rect">
            <a:avLst/>
          </a:prstGeom>
        </p:spPr>
        <p:txBody>
          <a:bodyPr/>
          <a:lstStyle>
            <a:lvl1pPr marL="0" indent="0">
              <a:buFontTx/>
              <a:buNone/>
              <a:defRPr sz="1400" baseline="0">
                <a:latin typeface="Arial" panose="020B0604020202020204" pitchFamily="34" charset="0"/>
              </a:defRPr>
            </a:lvl1pPr>
            <a:lvl2pPr marL="268288" indent="-134938">
              <a:buFont typeface="Arial" panose="020B0604020202020204" pitchFamily="34" charset="0"/>
              <a:buChar char="•"/>
              <a:tabLst/>
              <a:defRPr sz="1400" baseline="0">
                <a:latin typeface="Arial" panose="020B0604020202020204" pitchFamily="34" charset="0"/>
              </a:defRPr>
            </a:lvl2pPr>
            <a:lvl3pPr marL="403225" indent="-134938">
              <a:tabLst/>
              <a:defRPr sz="1400" b="0" i="0" baseline="0">
                <a:latin typeface="Arial" panose="020B0604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21" name="Text Placeholder 2"/>
          <p:cNvSpPr>
            <a:spLocks noGrp="1"/>
          </p:cNvSpPr>
          <p:nvPr>
            <p:ph type="body" sz="quarter" idx="20"/>
          </p:nvPr>
        </p:nvSpPr>
        <p:spPr>
          <a:xfrm>
            <a:off x="3539067" y="4047643"/>
            <a:ext cx="2105025" cy="2310054"/>
          </a:xfrm>
          <a:prstGeom prst="rect">
            <a:avLst/>
          </a:prstGeom>
        </p:spPr>
        <p:txBody>
          <a:bodyPr/>
          <a:lstStyle>
            <a:lvl1pPr marL="0" indent="0">
              <a:buFontTx/>
              <a:buNone/>
              <a:defRPr sz="1400" baseline="0">
                <a:latin typeface="Arial" panose="020B0604020202020204" pitchFamily="34" charset="0"/>
              </a:defRPr>
            </a:lvl1pPr>
            <a:lvl2pPr marL="268288" indent="-134938">
              <a:buFont typeface="Arial" panose="020B0604020202020204" pitchFamily="34" charset="0"/>
              <a:buChar char="•"/>
              <a:tabLst/>
              <a:defRPr sz="1400" baseline="0">
                <a:latin typeface="Arial" panose="020B0604020202020204" pitchFamily="34" charset="0"/>
              </a:defRPr>
            </a:lvl2pPr>
            <a:lvl3pPr marL="403225" indent="-134938">
              <a:tabLst/>
              <a:defRPr sz="1400" b="0" i="0" baseline="0">
                <a:latin typeface="Arial" panose="020B0604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22" name="Text Placeholder 2"/>
          <p:cNvSpPr>
            <a:spLocks noGrp="1"/>
          </p:cNvSpPr>
          <p:nvPr>
            <p:ph type="body" sz="quarter" idx="21"/>
          </p:nvPr>
        </p:nvSpPr>
        <p:spPr>
          <a:xfrm>
            <a:off x="6253239" y="4047643"/>
            <a:ext cx="2105025" cy="2310054"/>
          </a:xfrm>
          <a:prstGeom prst="rect">
            <a:avLst/>
          </a:prstGeom>
        </p:spPr>
        <p:txBody>
          <a:bodyPr/>
          <a:lstStyle>
            <a:lvl1pPr marL="0" indent="0">
              <a:buFontTx/>
              <a:buNone/>
              <a:defRPr sz="1400" baseline="0">
                <a:latin typeface="Arial" panose="020B0604020202020204" pitchFamily="34" charset="0"/>
              </a:defRPr>
            </a:lvl1pPr>
            <a:lvl2pPr marL="268288" indent="-134938">
              <a:buFont typeface="Arial" panose="020B0604020202020204" pitchFamily="34" charset="0"/>
              <a:buChar char="•"/>
              <a:tabLst/>
              <a:defRPr sz="1400" baseline="0">
                <a:latin typeface="Arial" panose="020B0604020202020204" pitchFamily="34" charset="0"/>
              </a:defRPr>
            </a:lvl2pPr>
            <a:lvl3pPr marL="403225" indent="-134938">
              <a:tabLst/>
              <a:defRPr sz="1400" b="0" i="0" baseline="0">
                <a:latin typeface="Arial" panose="020B0604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9" name="Slide Number Placeholder 5">
            <a:extLst>
              <a:ext uri="{FF2B5EF4-FFF2-40B4-BE49-F238E27FC236}">
                <a16:creationId xmlns:a16="http://schemas.microsoft.com/office/drawing/2014/main" id="{672410D8-B2F1-D882-66E2-E531EA3A3A49}"/>
              </a:ext>
            </a:extLst>
          </p:cNvPr>
          <p:cNvSpPr>
            <a:spLocks noGrp="1"/>
          </p:cNvSpPr>
          <p:nvPr>
            <p:ph type="sldNum" sz="quarter" idx="22"/>
          </p:nvPr>
        </p:nvSpPr>
        <p:spPr/>
        <p:txBody>
          <a:bodyPr/>
          <a:lstStyle>
            <a:lvl1pPr>
              <a:defRPr/>
            </a:lvl1pPr>
          </a:lstStyle>
          <a:p>
            <a:pPr>
              <a:defRPr/>
            </a:pPr>
            <a:fld id="{A7B22722-08DA-2548-8DA1-6854EE69AAA3}" type="slidenum">
              <a:rPr lang="en-US" altLang="en-US"/>
              <a:pPr>
                <a:defRPr/>
              </a:pPr>
              <a:t>‹#›</a:t>
            </a:fld>
            <a:endParaRPr lang="en-US" altLang="en-US"/>
          </a:p>
        </p:txBody>
      </p:sp>
      <p:sp>
        <p:nvSpPr>
          <p:cNvPr id="13" name="Footer Placeholder 4">
            <a:extLst>
              <a:ext uri="{FF2B5EF4-FFF2-40B4-BE49-F238E27FC236}">
                <a16:creationId xmlns:a16="http://schemas.microsoft.com/office/drawing/2014/main" id="{BD3BB045-DBC0-CA76-11B5-1351CA7B7862}"/>
              </a:ext>
            </a:extLst>
          </p:cNvPr>
          <p:cNvSpPr>
            <a:spLocks noGrp="1"/>
          </p:cNvSpPr>
          <p:nvPr>
            <p:ph type="ftr" sz="quarter" idx="23"/>
          </p:nvPr>
        </p:nvSpPr>
        <p:spPr/>
        <p:txBody>
          <a:bodyPr/>
          <a:lstStyle>
            <a:lvl1pPr>
              <a:defRPr/>
            </a:lvl1pPr>
          </a:lstStyle>
          <a:p>
            <a:pPr>
              <a:defRPr/>
            </a:pPr>
            <a:endParaRPr lang="en-US"/>
          </a:p>
        </p:txBody>
      </p:sp>
    </p:spTree>
    <p:extLst>
      <p:ext uri="{BB962C8B-B14F-4D97-AF65-F5344CB8AC3E}">
        <p14:creationId xmlns:p14="http://schemas.microsoft.com/office/powerpoint/2010/main" val="207602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Picture Placeholder 12"/>
          <p:cNvSpPr>
            <a:spLocks noGrp="1"/>
          </p:cNvSpPr>
          <p:nvPr>
            <p:ph type="pic" sz="quarter" idx="14"/>
          </p:nvPr>
        </p:nvSpPr>
        <p:spPr>
          <a:xfrm>
            <a:off x="846668" y="1577975"/>
            <a:ext cx="2105025" cy="2432050"/>
          </a:xfrm>
          <a:prstGeom prst="rect">
            <a:avLst/>
          </a:prstGeom>
          <a:ln>
            <a:noFill/>
          </a:ln>
        </p:spPr>
        <p:txBody>
          <a:bodyPr vert="horz"/>
          <a:lstStyle>
            <a:lvl1pPr>
              <a:defRPr/>
            </a:lvl1pPr>
          </a:lstStyle>
          <a:p>
            <a:pPr lvl="0"/>
            <a:r>
              <a:rPr lang="en-US" noProof="0"/>
              <a:t>Click icon to add picture</a:t>
            </a:r>
            <a:endParaRPr lang="en-US" noProof="0" dirty="0"/>
          </a:p>
        </p:txBody>
      </p:sp>
      <p:sp>
        <p:nvSpPr>
          <p:cNvPr id="13" name="Picture Placeholder 12"/>
          <p:cNvSpPr>
            <a:spLocks noGrp="1"/>
          </p:cNvSpPr>
          <p:nvPr>
            <p:ph type="pic" sz="quarter" idx="15"/>
          </p:nvPr>
        </p:nvSpPr>
        <p:spPr>
          <a:xfrm>
            <a:off x="3535816" y="1577975"/>
            <a:ext cx="2105025" cy="2432050"/>
          </a:xfrm>
          <a:prstGeom prst="rect">
            <a:avLst/>
          </a:prstGeom>
          <a:ln>
            <a:noFill/>
          </a:ln>
        </p:spPr>
        <p:txBody>
          <a:bodyPr vert="horz"/>
          <a:lstStyle/>
          <a:p>
            <a:pPr lvl="0"/>
            <a:r>
              <a:rPr lang="en-US" noProof="0"/>
              <a:t>Click icon to add picture</a:t>
            </a:r>
            <a:endParaRPr lang="en-US" noProof="0" dirty="0"/>
          </a:p>
        </p:txBody>
      </p:sp>
      <p:sp>
        <p:nvSpPr>
          <p:cNvPr id="14" name="Picture Placeholder 12"/>
          <p:cNvSpPr>
            <a:spLocks noGrp="1"/>
          </p:cNvSpPr>
          <p:nvPr>
            <p:ph type="pic" sz="quarter" idx="16"/>
          </p:nvPr>
        </p:nvSpPr>
        <p:spPr>
          <a:xfrm>
            <a:off x="6252784" y="1577975"/>
            <a:ext cx="2105025" cy="2432050"/>
          </a:xfrm>
          <a:prstGeom prst="rect">
            <a:avLst/>
          </a:prstGeom>
          <a:ln>
            <a:noFill/>
          </a:ln>
        </p:spPr>
        <p:txBody>
          <a:bodyPr vert="horz"/>
          <a:lstStyle/>
          <a:p>
            <a:pPr lvl="0"/>
            <a:r>
              <a:rPr lang="en-US" noProof="0"/>
              <a:t>Click icon to add picture</a:t>
            </a:r>
            <a:endParaRPr lang="en-US" noProof="0" dirty="0"/>
          </a:p>
        </p:txBody>
      </p:sp>
      <p:sp>
        <p:nvSpPr>
          <p:cNvPr id="16" name="Title 1"/>
          <p:cNvSpPr>
            <a:spLocks noGrp="1"/>
          </p:cNvSpPr>
          <p:nvPr>
            <p:ph type="title"/>
          </p:nvPr>
        </p:nvSpPr>
        <p:spPr>
          <a:xfrm>
            <a:off x="756806" y="497851"/>
            <a:ext cx="7601003" cy="622300"/>
          </a:xfrm>
          <a:prstGeom prst="rect">
            <a:avLst/>
          </a:prstGeom>
        </p:spPr>
        <p:txBody>
          <a:bodyPr vert="horz"/>
          <a:lstStyle>
            <a:lvl1pPr algn="ctr">
              <a:defRPr sz="2800">
                <a:solidFill>
                  <a:schemeClr val="bg1"/>
                </a:solidFill>
              </a:defRPr>
            </a:lvl1pPr>
          </a:lstStyle>
          <a:p>
            <a:r>
              <a:rPr lang="en-GB" dirty="0"/>
              <a:t>Click to edit Master title style</a:t>
            </a:r>
            <a:endParaRPr lang="en-US" dirty="0"/>
          </a:p>
        </p:txBody>
      </p:sp>
      <p:sp>
        <p:nvSpPr>
          <p:cNvPr id="17" name="Text Placeholder 2"/>
          <p:cNvSpPr>
            <a:spLocks noGrp="1"/>
          </p:cNvSpPr>
          <p:nvPr>
            <p:ph type="body" sz="quarter" idx="10"/>
          </p:nvPr>
        </p:nvSpPr>
        <p:spPr>
          <a:xfrm>
            <a:off x="846668" y="4047643"/>
            <a:ext cx="2105025" cy="2310054"/>
          </a:xfrm>
          <a:prstGeom prst="rect">
            <a:avLst/>
          </a:prstGeom>
        </p:spPr>
        <p:txBody>
          <a:bodyPr/>
          <a:lstStyle>
            <a:lvl1pPr marL="0" indent="0">
              <a:buFontTx/>
              <a:buNone/>
              <a:defRPr sz="1400" baseline="0">
                <a:latin typeface="Arial" panose="020B0604020202020204" pitchFamily="34" charset="0"/>
              </a:defRPr>
            </a:lvl1pPr>
            <a:lvl2pPr marL="268288" indent="-134938">
              <a:buFont typeface="Arial" panose="020B0604020202020204" pitchFamily="34" charset="0"/>
              <a:buChar char="•"/>
              <a:tabLst/>
              <a:defRPr sz="1400" baseline="0">
                <a:latin typeface="Arial" panose="020B0604020202020204" pitchFamily="34" charset="0"/>
              </a:defRPr>
            </a:lvl2pPr>
            <a:lvl3pPr marL="403225" indent="-134938">
              <a:tabLst/>
              <a:defRPr sz="1400" b="0" i="0" baseline="0">
                <a:latin typeface="Arial" panose="020B0604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18" name="Text Placeholder 2"/>
          <p:cNvSpPr>
            <a:spLocks noGrp="1"/>
          </p:cNvSpPr>
          <p:nvPr>
            <p:ph type="body" sz="quarter" idx="20"/>
          </p:nvPr>
        </p:nvSpPr>
        <p:spPr>
          <a:xfrm>
            <a:off x="3539067" y="4047643"/>
            <a:ext cx="2105025" cy="2310054"/>
          </a:xfrm>
          <a:prstGeom prst="rect">
            <a:avLst/>
          </a:prstGeom>
        </p:spPr>
        <p:txBody>
          <a:bodyPr/>
          <a:lstStyle>
            <a:lvl1pPr marL="0" indent="0">
              <a:buFontTx/>
              <a:buNone/>
              <a:defRPr sz="1400" baseline="0">
                <a:latin typeface="Arial" panose="020B0604020202020204" pitchFamily="34" charset="0"/>
              </a:defRPr>
            </a:lvl1pPr>
            <a:lvl2pPr marL="268288" indent="-134938">
              <a:buFont typeface="Arial" panose="020B0604020202020204" pitchFamily="34" charset="0"/>
              <a:buChar char="•"/>
              <a:tabLst/>
              <a:defRPr sz="1400" baseline="0">
                <a:latin typeface="Arial" panose="020B0604020202020204" pitchFamily="34" charset="0"/>
              </a:defRPr>
            </a:lvl2pPr>
            <a:lvl3pPr marL="403225" indent="-134938">
              <a:tabLst/>
              <a:defRPr sz="1400" b="0" i="0" baseline="0">
                <a:latin typeface="Arial" panose="020B0604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19" name="Text Placeholder 2"/>
          <p:cNvSpPr>
            <a:spLocks noGrp="1"/>
          </p:cNvSpPr>
          <p:nvPr>
            <p:ph type="body" sz="quarter" idx="21"/>
          </p:nvPr>
        </p:nvSpPr>
        <p:spPr>
          <a:xfrm>
            <a:off x="6253239" y="4047643"/>
            <a:ext cx="2105025" cy="2310054"/>
          </a:xfrm>
          <a:prstGeom prst="rect">
            <a:avLst/>
          </a:prstGeom>
        </p:spPr>
        <p:txBody>
          <a:bodyPr/>
          <a:lstStyle>
            <a:lvl1pPr marL="0" indent="0">
              <a:buFontTx/>
              <a:buNone/>
              <a:defRPr sz="1400" baseline="0">
                <a:latin typeface="Arial" panose="020B0604020202020204" pitchFamily="34" charset="0"/>
              </a:defRPr>
            </a:lvl1pPr>
            <a:lvl2pPr marL="268288" indent="-134938">
              <a:buFont typeface="Arial" panose="020B0604020202020204" pitchFamily="34" charset="0"/>
              <a:buChar char="•"/>
              <a:tabLst/>
              <a:defRPr sz="1400" baseline="0">
                <a:latin typeface="Arial" panose="020B0604020202020204" pitchFamily="34" charset="0"/>
              </a:defRPr>
            </a:lvl2pPr>
            <a:lvl3pPr marL="403225" indent="-134938">
              <a:tabLst/>
              <a:defRPr sz="1400" b="0" i="0" baseline="0">
                <a:latin typeface="Arial" panose="020B0604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9" name="Slide Number Placeholder 5">
            <a:extLst>
              <a:ext uri="{FF2B5EF4-FFF2-40B4-BE49-F238E27FC236}">
                <a16:creationId xmlns:a16="http://schemas.microsoft.com/office/drawing/2014/main" id="{5371A161-F696-F245-2934-10824A13F955}"/>
              </a:ext>
            </a:extLst>
          </p:cNvPr>
          <p:cNvSpPr>
            <a:spLocks noGrp="1"/>
          </p:cNvSpPr>
          <p:nvPr>
            <p:ph type="sldNum" sz="quarter" idx="22"/>
          </p:nvPr>
        </p:nvSpPr>
        <p:spPr/>
        <p:txBody>
          <a:bodyPr/>
          <a:lstStyle>
            <a:lvl1pPr>
              <a:defRPr/>
            </a:lvl1pPr>
          </a:lstStyle>
          <a:p>
            <a:pPr>
              <a:defRPr/>
            </a:pPr>
            <a:fld id="{C66F65C0-25A4-E844-BBF7-A6678A4E91D1}" type="slidenum">
              <a:rPr lang="en-US" altLang="en-US"/>
              <a:pPr>
                <a:defRPr/>
              </a:pPr>
              <a:t>‹#›</a:t>
            </a:fld>
            <a:endParaRPr lang="en-US" altLang="en-US"/>
          </a:p>
        </p:txBody>
      </p:sp>
      <p:sp>
        <p:nvSpPr>
          <p:cNvPr id="10" name="Footer Placeholder 4">
            <a:extLst>
              <a:ext uri="{FF2B5EF4-FFF2-40B4-BE49-F238E27FC236}">
                <a16:creationId xmlns:a16="http://schemas.microsoft.com/office/drawing/2014/main" id="{1D1C5157-28AF-8C18-C9F8-C2A65CBFEC94}"/>
              </a:ext>
            </a:extLst>
          </p:cNvPr>
          <p:cNvSpPr>
            <a:spLocks noGrp="1"/>
          </p:cNvSpPr>
          <p:nvPr>
            <p:ph type="ftr" sz="quarter" idx="23"/>
          </p:nvPr>
        </p:nvSpPr>
        <p:spPr/>
        <p:txBody>
          <a:bodyPr/>
          <a:lstStyle>
            <a:lvl1pPr>
              <a:defRPr/>
            </a:lvl1pPr>
          </a:lstStyle>
          <a:p>
            <a:pPr>
              <a:defRPr/>
            </a:pPr>
            <a:endParaRPr lang="en-US"/>
          </a:p>
        </p:txBody>
      </p:sp>
    </p:spTree>
    <p:extLst>
      <p:ext uri="{BB962C8B-B14F-4D97-AF65-F5344CB8AC3E}">
        <p14:creationId xmlns:p14="http://schemas.microsoft.com/office/powerpoint/2010/main" val="26858645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left purple">
    <p:spTree>
      <p:nvGrpSpPr>
        <p:cNvPr id="1" name=""/>
        <p:cNvGrpSpPr/>
        <p:nvPr/>
      </p:nvGrpSpPr>
      <p:grpSpPr>
        <a:xfrm>
          <a:off x="0" y="0"/>
          <a:ext cx="0" cy="0"/>
          <a:chOff x="0" y="0"/>
          <a:chExt cx="0" cy="0"/>
        </a:xfrm>
      </p:grpSpPr>
      <p:sp>
        <p:nvSpPr>
          <p:cNvPr id="4" name="Title 1"/>
          <p:cNvSpPr>
            <a:spLocks noGrp="1"/>
          </p:cNvSpPr>
          <p:nvPr>
            <p:ph type="title"/>
          </p:nvPr>
        </p:nvSpPr>
        <p:spPr>
          <a:xfrm>
            <a:off x="734290" y="497850"/>
            <a:ext cx="6688154" cy="533544"/>
          </a:xfrm>
          <a:prstGeom prst="rect">
            <a:avLst/>
          </a:prstGeom>
        </p:spPr>
        <p:txBody>
          <a:bodyPr vert="horz"/>
          <a:lstStyle>
            <a:lvl1pPr>
              <a:defRPr sz="2800">
                <a:solidFill>
                  <a:srgbClr val="4F639B"/>
                </a:solidFill>
              </a:defRPr>
            </a:lvl1pPr>
          </a:lstStyle>
          <a:p>
            <a:r>
              <a:rPr lang="en-GB" dirty="0"/>
              <a:t>Click to edit Master title style</a:t>
            </a:r>
            <a:endParaRPr lang="en-US" dirty="0"/>
          </a:p>
        </p:txBody>
      </p:sp>
      <p:sp>
        <p:nvSpPr>
          <p:cNvPr id="6" name="Text Placeholder 2"/>
          <p:cNvSpPr>
            <a:spLocks noGrp="1"/>
          </p:cNvSpPr>
          <p:nvPr>
            <p:ph type="body" sz="quarter" idx="10"/>
          </p:nvPr>
        </p:nvSpPr>
        <p:spPr>
          <a:xfrm>
            <a:off x="755649" y="1449388"/>
            <a:ext cx="6760869" cy="4755469"/>
          </a:xfrm>
          <a:prstGeom prst="rect">
            <a:avLst/>
          </a:prstGeom>
        </p:spPr>
        <p:txBody>
          <a:bodyPr/>
          <a:lstStyle>
            <a:lvl1pPr marL="0" indent="0">
              <a:buFontTx/>
              <a:buNone/>
              <a:defRPr sz="1400" baseline="0">
                <a:latin typeface="Arial" panose="020B0604020202020204" pitchFamily="34" charset="0"/>
              </a:defRPr>
            </a:lvl1pPr>
            <a:lvl2pPr marL="268288" indent="-134938">
              <a:buFont typeface="Arial" panose="020B0604020202020204" pitchFamily="34" charset="0"/>
              <a:buChar char="•"/>
              <a:tabLst/>
              <a:defRPr sz="1400" baseline="0">
                <a:latin typeface="Arial" panose="020B0604020202020204" pitchFamily="34" charset="0"/>
              </a:defRPr>
            </a:lvl2pPr>
            <a:lvl3pPr marL="403225" indent="-134938">
              <a:tabLst/>
              <a:defRPr sz="1400" b="0" i="0" baseline="0">
                <a:latin typeface="Arial" panose="020B0604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5" name="Footer Placeholder 4">
            <a:extLst>
              <a:ext uri="{FF2B5EF4-FFF2-40B4-BE49-F238E27FC236}">
                <a16:creationId xmlns:a16="http://schemas.microsoft.com/office/drawing/2014/main" id="{834FAC3D-F503-9A0C-9DC1-9337043E004F}"/>
              </a:ext>
            </a:extLst>
          </p:cNvPr>
          <p:cNvSpPr>
            <a:spLocks noGrp="1"/>
          </p:cNvSpPr>
          <p:nvPr>
            <p:ph type="ftr" sz="quarter" idx="11"/>
          </p:nvPr>
        </p:nvSpPr>
        <p:spPr/>
        <p:txBody>
          <a:bodyPr/>
          <a:lstStyle>
            <a:lvl1pPr>
              <a:defRPr sz="1000" b="1" i="0" baseline="0">
                <a:solidFill>
                  <a:srgbClr val="4F639B"/>
                </a:solidFill>
                <a:latin typeface="Arial"/>
              </a:defRPr>
            </a:lvl1pPr>
          </a:lstStyle>
          <a:p>
            <a:pPr>
              <a:defRPr/>
            </a:pPr>
            <a:r>
              <a:rPr lang="en-US"/>
              <a:t>Footer example here</a:t>
            </a:r>
          </a:p>
        </p:txBody>
      </p:sp>
      <p:sp>
        <p:nvSpPr>
          <p:cNvPr id="7" name="Slide Number Placeholder 5">
            <a:extLst>
              <a:ext uri="{FF2B5EF4-FFF2-40B4-BE49-F238E27FC236}">
                <a16:creationId xmlns:a16="http://schemas.microsoft.com/office/drawing/2014/main" id="{F3D8E311-C558-374D-8890-41B34A194B50}"/>
              </a:ext>
            </a:extLst>
          </p:cNvPr>
          <p:cNvSpPr>
            <a:spLocks noGrp="1"/>
          </p:cNvSpPr>
          <p:nvPr>
            <p:ph type="sldNum" sz="quarter" idx="12"/>
          </p:nvPr>
        </p:nvSpPr>
        <p:spPr/>
        <p:txBody>
          <a:bodyPr/>
          <a:lstStyle>
            <a:lvl1pPr>
              <a:defRPr smtClean="0"/>
            </a:lvl1pPr>
          </a:lstStyle>
          <a:p>
            <a:pPr>
              <a:defRPr/>
            </a:pPr>
            <a:fld id="{234D0579-5488-724E-8BB2-AE068B6069B2}" type="slidenum">
              <a:rPr lang="en-US" altLang="en-US"/>
              <a:pPr>
                <a:defRPr/>
              </a:pPr>
              <a:t>‹#›</a:t>
            </a:fld>
            <a:endParaRPr lang="en-US" altLang="en-US"/>
          </a:p>
        </p:txBody>
      </p:sp>
    </p:spTree>
    <p:extLst>
      <p:ext uri="{BB962C8B-B14F-4D97-AF65-F5344CB8AC3E}">
        <p14:creationId xmlns:p14="http://schemas.microsoft.com/office/powerpoint/2010/main" val="24597173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left green">
    <p:spTree>
      <p:nvGrpSpPr>
        <p:cNvPr id="1" name=""/>
        <p:cNvGrpSpPr/>
        <p:nvPr/>
      </p:nvGrpSpPr>
      <p:grpSpPr>
        <a:xfrm>
          <a:off x="0" y="0"/>
          <a:ext cx="0" cy="0"/>
          <a:chOff x="0" y="0"/>
          <a:chExt cx="0" cy="0"/>
        </a:xfrm>
      </p:grpSpPr>
      <p:sp>
        <p:nvSpPr>
          <p:cNvPr id="4" name="Title 1"/>
          <p:cNvSpPr>
            <a:spLocks noGrp="1"/>
          </p:cNvSpPr>
          <p:nvPr>
            <p:ph type="title"/>
          </p:nvPr>
        </p:nvSpPr>
        <p:spPr>
          <a:xfrm>
            <a:off x="734290" y="497850"/>
            <a:ext cx="6725784" cy="533544"/>
          </a:xfrm>
          <a:prstGeom prst="rect">
            <a:avLst/>
          </a:prstGeom>
        </p:spPr>
        <p:txBody>
          <a:bodyPr vert="horz"/>
          <a:lstStyle>
            <a:lvl1pPr>
              <a:defRPr sz="2800">
                <a:solidFill>
                  <a:srgbClr val="48A235"/>
                </a:solidFill>
              </a:defRPr>
            </a:lvl1pPr>
          </a:lstStyle>
          <a:p>
            <a:r>
              <a:rPr lang="en-GB" dirty="0"/>
              <a:t>Click to edit Master title style</a:t>
            </a:r>
            <a:endParaRPr lang="en-US" dirty="0"/>
          </a:p>
        </p:txBody>
      </p:sp>
      <p:sp>
        <p:nvSpPr>
          <p:cNvPr id="6" name="Text Placeholder 2"/>
          <p:cNvSpPr>
            <a:spLocks noGrp="1"/>
          </p:cNvSpPr>
          <p:nvPr>
            <p:ph type="body" sz="quarter" idx="10"/>
          </p:nvPr>
        </p:nvSpPr>
        <p:spPr>
          <a:xfrm>
            <a:off x="755649" y="1449388"/>
            <a:ext cx="6760869" cy="4755469"/>
          </a:xfrm>
          <a:prstGeom prst="rect">
            <a:avLst/>
          </a:prstGeom>
        </p:spPr>
        <p:txBody>
          <a:bodyPr/>
          <a:lstStyle>
            <a:lvl1pPr marL="0" indent="0">
              <a:buFontTx/>
              <a:buNone/>
              <a:defRPr sz="1400" baseline="0">
                <a:latin typeface="Arial" panose="020B0604020202020204" pitchFamily="34" charset="0"/>
              </a:defRPr>
            </a:lvl1pPr>
            <a:lvl2pPr marL="268288" indent="-134938">
              <a:buFont typeface="Arial" panose="020B0604020202020204" pitchFamily="34" charset="0"/>
              <a:buChar char="•"/>
              <a:tabLst/>
              <a:defRPr sz="1400" baseline="0">
                <a:latin typeface="Arial" panose="020B0604020202020204" pitchFamily="34" charset="0"/>
              </a:defRPr>
            </a:lvl2pPr>
            <a:lvl3pPr marL="403225" indent="-134938">
              <a:tabLst/>
              <a:defRPr sz="1400" b="0" i="0" baseline="0">
                <a:latin typeface="Arial" panose="020B0604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5" name="Slide Number Placeholder 5">
            <a:extLst>
              <a:ext uri="{FF2B5EF4-FFF2-40B4-BE49-F238E27FC236}">
                <a16:creationId xmlns:a16="http://schemas.microsoft.com/office/drawing/2014/main" id="{2654B864-A62C-2900-36B7-A33885B13ADD}"/>
              </a:ext>
            </a:extLst>
          </p:cNvPr>
          <p:cNvSpPr>
            <a:spLocks noGrp="1"/>
          </p:cNvSpPr>
          <p:nvPr>
            <p:ph type="sldNum" sz="quarter" idx="11"/>
          </p:nvPr>
        </p:nvSpPr>
        <p:spPr/>
        <p:txBody>
          <a:bodyPr/>
          <a:lstStyle>
            <a:lvl1pPr>
              <a:defRPr/>
            </a:lvl1pPr>
          </a:lstStyle>
          <a:p>
            <a:pPr>
              <a:defRPr/>
            </a:pPr>
            <a:fld id="{61F4A934-A51A-AD48-AB65-BB2202EEC003}" type="slidenum">
              <a:rPr lang="en-US" altLang="en-US"/>
              <a:pPr>
                <a:defRPr/>
              </a:pPr>
              <a:t>‹#›</a:t>
            </a:fld>
            <a:endParaRPr lang="en-US" altLang="en-US"/>
          </a:p>
        </p:txBody>
      </p:sp>
      <p:sp>
        <p:nvSpPr>
          <p:cNvPr id="7" name="Footer Placeholder 4">
            <a:extLst>
              <a:ext uri="{FF2B5EF4-FFF2-40B4-BE49-F238E27FC236}">
                <a16:creationId xmlns:a16="http://schemas.microsoft.com/office/drawing/2014/main" id="{456816C9-D383-A7FA-4332-C0EBD4601452}"/>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494145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7" name="Title 1"/>
          <p:cNvSpPr>
            <a:spLocks noGrp="1"/>
          </p:cNvSpPr>
          <p:nvPr>
            <p:ph type="ctrTitle"/>
          </p:nvPr>
        </p:nvSpPr>
        <p:spPr>
          <a:xfrm>
            <a:off x="406354" y="1679222"/>
            <a:ext cx="3568701" cy="4014538"/>
          </a:xfrm>
          <a:prstGeom prst="rect">
            <a:avLst/>
          </a:prstGeom>
        </p:spPr>
        <p:txBody>
          <a:bodyPr/>
          <a:lstStyle>
            <a:lvl1pPr>
              <a:defRPr>
                <a:solidFill>
                  <a:schemeClr val="bg2"/>
                </a:solidFill>
              </a:defRPr>
            </a:lvl1pPr>
          </a:lstStyle>
          <a:p>
            <a:r>
              <a:rPr lang="en-US" dirty="0"/>
              <a:t>Title of document </a:t>
            </a:r>
            <a:br>
              <a:rPr lang="en-US" dirty="0"/>
            </a:br>
            <a:r>
              <a:rPr lang="en-US" dirty="0"/>
              <a:t>to go here</a:t>
            </a:r>
          </a:p>
        </p:txBody>
      </p:sp>
      <p:sp>
        <p:nvSpPr>
          <p:cNvPr id="8" name="Text Placeholder 8"/>
          <p:cNvSpPr>
            <a:spLocks noGrp="1"/>
          </p:cNvSpPr>
          <p:nvPr>
            <p:ph type="body" sz="quarter" idx="10"/>
          </p:nvPr>
        </p:nvSpPr>
        <p:spPr>
          <a:xfrm>
            <a:off x="396090" y="1252271"/>
            <a:ext cx="3568700" cy="333792"/>
          </a:xfrm>
          <a:prstGeom prst="rect">
            <a:avLst/>
          </a:prstGeom>
        </p:spPr>
        <p:txBody>
          <a:bodyPr vert="horz"/>
          <a:lstStyle>
            <a:lvl1pPr>
              <a:defRPr b="0" i="0" baseline="0">
                <a:solidFill>
                  <a:schemeClr val="bg1"/>
                </a:solidFill>
                <a:latin typeface="+mn-lt"/>
              </a:defRPr>
            </a:lvl1pPr>
          </a:lstStyle>
          <a:p>
            <a:pPr lvl="0"/>
            <a:r>
              <a:rPr lang="en-US"/>
              <a:t>Click to edit Master text styles</a:t>
            </a:r>
          </a:p>
        </p:txBody>
      </p:sp>
      <p:sp>
        <p:nvSpPr>
          <p:cNvPr id="9" name="Text Placeholder 8"/>
          <p:cNvSpPr>
            <a:spLocks noGrp="1"/>
          </p:cNvSpPr>
          <p:nvPr>
            <p:ph type="body" sz="quarter" idx="11"/>
          </p:nvPr>
        </p:nvSpPr>
        <p:spPr>
          <a:xfrm>
            <a:off x="396089" y="5968008"/>
            <a:ext cx="3578965" cy="333793"/>
          </a:xfrm>
          <a:prstGeom prst="rect">
            <a:avLst/>
          </a:prstGeom>
        </p:spPr>
        <p:txBody>
          <a:bodyPr vert="horz"/>
          <a:lstStyle>
            <a:lvl1pPr>
              <a:defRPr b="0" i="0" baseline="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8747606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left blue">
    <p:spTree>
      <p:nvGrpSpPr>
        <p:cNvPr id="1" name=""/>
        <p:cNvGrpSpPr/>
        <p:nvPr/>
      </p:nvGrpSpPr>
      <p:grpSpPr>
        <a:xfrm>
          <a:off x="0" y="0"/>
          <a:ext cx="0" cy="0"/>
          <a:chOff x="0" y="0"/>
          <a:chExt cx="0" cy="0"/>
        </a:xfrm>
      </p:grpSpPr>
      <p:sp>
        <p:nvSpPr>
          <p:cNvPr id="2" name="Title 1"/>
          <p:cNvSpPr>
            <a:spLocks noGrp="1"/>
          </p:cNvSpPr>
          <p:nvPr>
            <p:ph type="title"/>
          </p:nvPr>
        </p:nvSpPr>
        <p:spPr>
          <a:xfrm>
            <a:off x="734290" y="497850"/>
            <a:ext cx="6763414" cy="533544"/>
          </a:xfrm>
          <a:prstGeom prst="rect">
            <a:avLst/>
          </a:prstGeom>
        </p:spPr>
        <p:txBody>
          <a:bodyPr vert="horz"/>
          <a:lstStyle>
            <a:lvl1pPr>
              <a:defRPr sz="2800">
                <a:solidFill>
                  <a:srgbClr val="3AACB9"/>
                </a:solidFill>
              </a:defRPr>
            </a:lvl1pPr>
          </a:lstStyle>
          <a:p>
            <a:r>
              <a:rPr lang="en-GB" dirty="0"/>
              <a:t>Click to edit Master title style</a:t>
            </a:r>
            <a:endParaRPr lang="en-US" dirty="0"/>
          </a:p>
        </p:txBody>
      </p:sp>
      <p:sp>
        <p:nvSpPr>
          <p:cNvPr id="6" name="Text Placeholder 2"/>
          <p:cNvSpPr>
            <a:spLocks noGrp="1"/>
          </p:cNvSpPr>
          <p:nvPr>
            <p:ph type="body" sz="quarter" idx="10"/>
          </p:nvPr>
        </p:nvSpPr>
        <p:spPr>
          <a:xfrm>
            <a:off x="755649" y="1449388"/>
            <a:ext cx="6760869" cy="4755469"/>
          </a:xfrm>
          <a:prstGeom prst="rect">
            <a:avLst/>
          </a:prstGeom>
        </p:spPr>
        <p:txBody>
          <a:bodyPr/>
          <a:lstStyle>
            <a:lvl1pPr marL="0" indent="0">
              <a:buFontTx/>
              <a:buNone/>
              <a:defRPr sz="1400" baseline="0">
                <a:latin typeface="Arial" panose="020B0604020202020204" pitchFamily="34" charset="0"/>
              </a:defRPr>
            </a:lvl1pPr>
            <a:lvl2pPr marL="268288" indent="-134938">
              <a:buFont typeface="Arial" panose="020B0604020202020204" pitchFamily="34" charset="0"/>
              <a:buChar char="•"/>
              <a:tabLst/>
              <a:defRPr sz="1400" baseline="0">
                <a:latin typeface="Arial" panose="020B0604020202020204" pitchFamily="34" charset="0"/>
              </a:defRPr>
            </a:lvl2pPr>
            <a:lvl3pPr marL="403225" indent="-134938">
              <a:tabLst/>
              <a:defRPr sz="1400" b="0" i="0" baseline="0">
                <a:latin typeface="Arial" panose="020B0604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4" name="Slide Number Placeholder 5">
            <a:extLst>
              <a:ext uri="{FF2B5EF4-FFF2-40B4-BE49-F238E27FC236}">
                <a16:creationId xmlns:a16="http://schemas.microsoft.com/office/drawing/2014/main" id="{A929AEB5-401A-D3B6-0993-B07F0C2B1F6E}"/>
              </a:ext>
            </a:extLst>
          </p:cNvPr>
          <p:cNvSpPr>
            <a:spLocks noGrp="1"/>
          </p:cNvSpPr>
          <p:nvPr>
            <p:ph type="sldNum" sz="quarter" idx="11"/>
          </p:nvPr>
        </p:nvSpPr>
        <p:spPr/>
        <p:txBody>
          <a:bodyPr/>
          <a:lstStyle>
            <a:lvl1pPr>
              <a:defRPr/>
            </a:lvl1pPr>
          </a:lstStyle>
          <a:p>
            <a:pPr>
              <a:defRPr/>
            </a:pPr>
            <a:fld id="{5270F8AC-7265-614C-A862-8F9C04740E4B}" type="slidenum">
              <a:rPr lang="en-US" altLang="en-US"/>
              <a:pPr>
                <a:defRPr/>
              </a:pPr>
              <a:t>‹#›</a:t>
            </a:fld>
            <a:endParaRPr lang="en-US" altLang="en-US"/>
          </a:p>
        </p:txBody>
      </p:sp>
      <p:sp>
        <p:nvSpPr>
          <p:cNvPr id="5" name="Footer Placeholder 4">
            <a:extLst>
              <a:ext uri="{FF2B5EF4-FFF2-40B4-BE49-F238E27FC236}">
                <a16:creationId xmlns:a16="http://schemas.microsoft.com/office/drawing/2014/main" id="{7FF0C104-9406-79F7-176E-F39D3DCD2402}"/>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6335666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left orange">
    <p:spTree>
      <p:nvGrpSpPr>
        <p:cNvPr id="1" name=""/>
        <p:cNvGrpSpPr/>
        <p:nvPr/>
      </p:nvGrpSpPr>
      <p:grpSpPr>
        <a:xfrm>
          <a:off x="0" y="0"/>
          <a:ext cx="0" cy="0"/>
          <a:chOff x="0" y="0"/>
          <a:chExt cx="0" cy="0"/>
        </a:xfrm>
      </p:grpSpPr>
      <p:sp>
        <p:nvSpPr>
          <p:cNvPr id="4" name="Title 1"/>
          <p:cNvSpPr>
            <a:spLocks noGrp="1"/>
          </p:cNvSpPr>
          <p:nvPr>
            <p:ph type="title"/>
          </p:nvPr>
        </p:nvSpPr>
        <p:spPr>
          <a:xfrm>
            <a:off x="734290" y="497850"/>
            <a:ext cx="6782229" cy="533544"/>
          </a:xfrm>
          <a:prstGeom prst="rect">
            <a:avLst/>
          </a:prstGeom>
        </p:spPr>
        <p:txBody>
          <a:bodyPr vert="horz"/>
          <a:lstStyle>
            <a:lvl1pPr>
              <a:defRPr sz="2800">
                <a:solidFill>
                  <a:srgbClr val="D95427"/>
                </a:solidFill>
              </a:defRPr>
            </a:lvl1pPr>
          </a:lstStyle>
          <a:p>
            <a:r>
              <a:rPr lang="en-GB" dirty="0"/>
              <a:t>Click to edit Master title style</a:t>
            </a:r>
            <a:endParaRPr lang="en-US" dirty="0"/>
          </a:p>
        </p:txBody>
      </p:sp>
      <p:sp>
        <p:nvSpPr>
          <p:cNvPr id="7" name="Text Placeholder 2"/>
          <p:cNvSpPr>
            <a:spLocks noGrp="1"/>
          </p:cNvSpPr>
          <p:nvPr>
            <p:ph type="body" sz="quarter" idx="10"/>
          </p:nvPr>
        </p:nvSpPr>
        <p:spPr>
          <a:xfrm>
            <a:off x="755649" y="1449388"/>
            <a:ext cx="6760869" cy="4755469"/>
          </a:xfrm>
          <a:prstGeom prst="rect">
            <a:avLst/>
          </a:prstGeom>
        </p:spPr>
        <p:txBody>
          <a:bodyPr/>
          <a:lstStyle>
            <a:lvl1pPr marL="0" indent="0">
              <a:buFontTx/>
              <a:buNone/>
              <a:defRPr sz="1400" baseline="0">
                <a:latin typeface="Arial" panose="020B0604020202020204" pitchFamily="34" charset="0"/>
              </a:defRPr>
            </a:lvl1pPr>
            <a:lvl2pPr marL="268288" indent="-134938">
              <a:buFont typeface="Arial" panose="020B0604020202020204" pitchFamily="34" charset="0"/>
              <a:buChar char="•"/>
              <a:tabLst/>
              <a:defRPr sz="1400" baseline="0">
                <a:latin typeface="Arial" panose="020B0604020202020204" pitchFamily="34" charset="0"/>
              </a:defRPr>
            </a:lvl2pPr>
            <a:lvl3pPr marL="403225" indent="-134938">
              <a:tabLst/>
              <a:defRPr sz="1400" b="0" i="0" baseline="0">
                <a:latin typeface="Arial" panose="020B0604020202020204" pitchFamily="34" charset="0"/>
              </a:defRPr>
            </a:lvl3pPr>
          </a:lstStyle>
          <a:p>
            <a:pPr lvl="0"/>
            <a:r>
              <a:rPr lang="en-GB" dirty="0"/>
              <a:t>Click to edit Master text styles</a:t>
            </a:r>
          </a:p>
          <a:p>
            <a:pPr lvl="1"/>
            <a:r>
              <a:rPr lang="en-GB" dirty="0"/>
              <a:t>Second level</a:t>
            </a:r>
          </a:p>
          <a:p>
            <a:pPr lvl="2"/>
            <a:r>
              <a:rPr lang="en-GB" dirty="0"/>
              <a:t>Third level</a:t>
            </a:r>
          </a:p>
        </p:txBody>
      </p:sp>
      <p:sp>
        <p:nvSpPr>
          <p:cNvPr id="5" name="Slide Number Placeholder 5">
            <a:extLst>
              <a:ext uri="{FF2B5EF4-FFF2-40B4-BE49-F238E27FC236}">
                <a16:creationId xmlns:a16="http://schemas.microsoft.com/office/drawing/2014/main" id="{08D64DA5-FCC1-E9AE-8B73-0DAA4709E69C}"/>
              </a:ext>
            </a:extLst>
          </p:cNvPr>
          <p:cNvSpPr>
            <a:spLocks noGrp="1"/>
          </p:cNvSpPr>
          <p:nvPr>
            <p:ph type="sldNum" sz="quarter" idx="11"/>
          </p:nvPr>
        </p:nvSpPr>
        <p:spPr/>
        <p:txBody>
          <a:bodyPr/>
          <a:lstStyle>
            <a:lvl1pPr>
              <a:defRPr/>
            </a:lvl1pPr>
          </a:lstStyle>
          <a:p>
            <a:pPr>
              <a:defRPr/>
            </a:pPr>
            <a:fld id="{3CFACB0D-4A4A-A34D-9774-E127335E6257}" type="slidenum">
              <a:rPr lang="en-US" altLang="en-US"/>
              <a:pPr>
                <a:defRPr/>
              </a:pPr>
              <a:t>‹#›</a:t>
            </a:fld>
            <a:endParaRPr lang="en-US" altLang="en-US"/>
          </a:p>
        </p:txBody>
      </p:sp>
      <p:sp>
        <p:nvSpPr>
          <p:cNvPr id="6" name="Footer Placeholder 4">
            <a:extLst>
              <a:ext uri="{FF2B5EF4-FFF2-40B4-BE49-F238E27FC236}">
                <a16:creationId xmlns:a16="http://schemas.microsoft.com/office/drawing/2014/main" id="{C3290224-EE8C-349A-4FA6-950E16255632}"/>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4387847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70034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3667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left purpl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89922" y="479820"/>
            <a:ext cx="5638819"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Footer Placeholder 4">
            <a:extLst>
              <a:ext uri="{FF2B5EF4-FFF2-40B4-BE49-F238E27FC236}">
                <a16:creationId xmlns:a16="http://schemas.microsoft.com/office/drawing/2014/main" id="{44DFDD55-BA8A-CEB7-7447-517AA8BCA19E}"/>
              </a:ext>
            </a:extLst>
          </p:cNvPr>
          <p:cNvSpPr>
            <a:spLocks noGrp="1"/>
          </p:cNvSpPr>
          <p:nvPr>
            <p:ph type="ftr" sz="quarter" idx="10"/>
          </p:nvPr>
        </p:nvSpPr>
        <p:spPr>
          <a:xfrm>
            <a:off x="898525" y="6402388"/>
            <a:ext cx="4956175" cy="192087"/>
          </a:xfrm>
        </p:spPr>
        <p:txBody>
          <a:bodyPr/>
          <a:lstStyle>
            <a:lvl1pPr>
              <a:defRPr sz="1000" b="1" i="0" baseline="0">
                <a:solidFill>
                  <a:srgbClr val="4F639B"/>
                </a:solidFill>
                <a:latin typeface="Arial"/>
              </a:defRPr>
            </a:lvl1pPr>
          </a:lstStyle>
          <a:p>
            <a:pPr>
              <a:defRPr/>
            </a:pPr>
            <a:r>
              <a:rPr lang="en-US"/>
              <a:t>Footer example here</a:t>
            </a:r>
          </a:p>
        </p:txBody>
      </p:sp>
      <p:sp>
        <p:nvSpPr>
          <p:cNvPr id="4" name="Slide Number Placeholder 5">
            <a:extLst>
              <a:ext uri="{FF2B5EF4-FFF2-40B4-BE49-F238E27FC236}">
                <a16:creationId xmlns:a16="http://schemas.microsoft.com/office/drawing/2014/main" id="{7F386DB1-A9B7-86FA-3B09-E05E8CD9A3AB}"/>
              </a:ext>
            </a:extLst>
          </p:cNvPr>
          <p:cNvSpPr>
            <a:spLocks noGrp="1"/>
          </p:cNvSpPr>
          <p:nvPr>
            <p:ph type="sldNum" sz="quarter" idx="11"/>
          </p:nvPr>
        </p:nvSpPr>
        <p:spPr/>
        <p:txBody>
          <a:bodyPr/>
          <a:lstStyle>
            <a:lvl1pPr>
              <a:defRPr smtClean="0"/>
            </a:lvl1pPr>
          </a:lstStyle>
          <a:p>
            <a:pPr>
              <a:defRPr/>
            </a:pPr>
            <a:fld id="{2FA755FE-6D21-A542-B95B-D80F72CBEF87}" type="slidenum">
              <a:rPr lang="en-US" altLang="en-US"/>
              <a:pPr>
                <a:defRPr/>
              </a:pPr>
              <a:t>‹#›</a:t>
            </a:fld>
            <a:endParaRPr lang="en-US" altLang="en-US"/>
          </a:p>
        </p:txBody>
      </p:sp>
    </p:spTree>
    <p:extLst>
      <p:ext uri="{BB962C8B-B14F-4D97-AF65-F5344CB8AC3E}">
        <p14:creationId xmlns:p14="http://schemas.microsoft.com/office/powerpoint/2010/main" val="41480660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left purple">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A9036815-1DA0-ED38-2F58-93DA7EC92CEA}"/>
              </a:ext>
            </a:extLst>
          </p:cNvPr>
          <p:cNvSpPr>
            <a:spLocks noGrp="1"/>
          </p:cNvSpPr>
          <p:nvPr>
            <p:ph type="ftr" sz="quarter" idx="10"/>
          </p:nvPr>
        </p:nvSpPr>
        <p:spPr>
          <a:xfrm>
            <a:off x="898525" y="6402388"/>
            <a:ext cx="4956175" cy="192087"/>
          </a:xfrm>
        </p:spPr>
        <p:txBody>
          <a:bodyPr/>
          <a:lstStyle>
            <a:lvl1pPr>
              <a:defRPr sz="1000" b="1" i="0" baseline="0">
                <a:solidFill>
                  <a:srgbClr val="4F639B"/>
                </a:solidFill>
                <a:latin typeface="Arial"/>
              </a:defRPr>
            </a:lvl1pPr>
          </a:lstStyle>
          <a:p>
            <a:pPr>
              <a:defRPr/>
            </a:pPr>
            <a:endParaRPr lang="en-US"/>
          </a:p>
        </p:txBody>
      </p:sp>
      <p:sp>
        <p:nvSpPr>
          <p:cNvPr id="3" name="Slide Number Placeholder 5">
            <a:extLst>
              <a:ext uri="{FF2B5EF4-FFF2-40B4-BE49-F238E27FC236}">
                <a16:creationId xmlns:a16="http://schemas.microsoft.com/office/drawing/2014/main" id="{12C2DBAF-1276-7C39-B494-FAFFA4A03E37}"/>
              </a:ext>
            </a:extLst>
          </p:cNvPr>
          <p:cNvSpPr>
            <a:spLocks noGrp="1"/>
          </p:cNvSpPr>
          <p:nvPr>
            <p:ph type="sldNum" sz="quarter" idx="11"/>
          </p:nvPr>
        </p:nvSpPr>
        <p:spPr/>
        <p:txBody>
          <a:bodyPr/>
          <a:lstStyle>
            <a:lvl1pPr>
              <a:defRPr smtClean="0"/>
            </a:lvl1pPr>
          </a:lstStyle>
          <a:p>
            <a:pPr>
              <a:defRPr/>
            </a:pPr>
            <a:fld id="{AE0139EA-A7EF-D84A-9321-604A7FB685C2}" type="slidenum">
              <a:rPr lang="en-US" altLang="en-US"/>
              <a:pPr>
                <a:defRPr/>
              </a:pPr>
              <a:t>‹#›</a:t>
            </a:fld>
            <a:endParaRPr lang="en-US" altLang="en-US"/>
          </a:p>
        </p:txBody>
      </p:sp>
    </p:spTree>
    <p:extLst>
      <p:ext uri="{BB962C8B-B14F-4D97-AF65-F5344CB8AC3E}">
        <p14:creationId xmlns:p14="http://schemas.microsoft.com/office/powerpoint/2010/main" val="13372271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left purple">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AF3AA6C5-85F1-6979-04FF-7CD424ABFD01}"/>
              </a:ext>
            </a:extLst>
          </p:cNvPr>
          <p:cNvSpPr>
            <a:spLocks noGrp="1"/>
          </p:cNvSpPr>
          <p:nvPr>
            <p:ph type="ftr" sz="quarter" idx="10"/>
          </p:nvPr>
        </p:nvSpPr>
        <p:spPr>
          <a:xfrm>
            <a:off x="898525" y="6402388"/>
            <a:ext cx="4956175" cy="192087"/>
          </a:xfrm>
        </p:spPr>
        <p:txBody>
          <a:bodyPr/>
          <a:lstStyle>
            <a:lvl1pPr>
              <a:defRPr sz="1000" b="1" i="0" baseline="0">
                <a:solidFill>
                  <a:srgbClr val="4F639B"/>
                </a:solidFill>
                <a:latin typeface="Arial"/>
              </a:defRPr>
            </a:lvl1pPr>
          </a:lstStyle>
          <a:p>
            <a:pPr>
              <a:defRPr/>
            </a:pPr>
            <a:r>
              <a:rPr lang="en-US"/>
              <a:t>Footer example here</a:t>
            </a:r>
          </a:p>
        </p:txBody>
      </p:sp>
      <p:sp>
        <p:nvSpPr>
          <p:cNvPr id="3" name="Slide Number Placeholder 5">
            <a:extLst>
              <a:ext uri="{FF2B5EF4-FFF2-40B4-BE49-F238E27FC236}">
                <a16:creationId xmlns:a16="http://schemas.microsoft.com/office/drawing/2014/main" id="{AFF627FE-AE3E-DB9D-69F7-E0259C2BA1B4}"/>
              </a:ext>
            </a:extLst>
          </p:cNvPr>
          <p:cNvSpPr>
            <a:spLocks noGrp="1"/>
          </p:cNvSpPr>
          <p:nvPr>
            <p:ph type="sldNum" sz="quarter" idx="11"/>
          </p:nvPr>
        </p:nvSpPr>
        <p:spPr/>
        <p:txBody>
          <a:bodyPr/>
          <a:lstStyle>
            <a:lvl1pPr>
              <a:defRPr smtClean="0"/>
            </a:lvl1pPr>
          </a:lstStyle>
          <a:p>
            <a:pPr>
              <a:defRPr/>
            </a:pPr>
            <a:fld id="{3D23830A-DDF7-354D-8454-762E834224BC}" type="slidenum">
              <a:rPr lang="en-US" altLang="en-US"/>
              <a:pPr>
                <a:defRPr/>
              </a:pPr>
              <a:t>‹#›</a:t>
            </a:fld>
            <a:endParaRPr lang="en-US" altLang="en-US"/>
          </a:p>
        </p:txBody>
      </p:sp>
    </p:spTree>
    <p:extLst>
      <p:ext uri="{BB962C8B-B14F-4D97-AF65-F5344CB8AC3E}">
        <p14:creationId xmlns:p14="http://schemas.microsoft.com/office/powerpoint/2010/main" val="30815059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left purple">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19E9CB83-691E-92AE-2A87-6D504687BA49}"/>
              </a:ext>
            </a:extLst>
          </p:cNvPr>
          <p:cNvSpPr>
            <a:spLocks noGrp="1"/>
          </p:cNvSpPr>
          <p:nvPr>
            <p:ph type="ftr" sz="quarter" idx="10"/>
          </p:nvPr>
        </p:nvSpPr>
        <p:spPr>
          <a:xfrm>
            <a:off x="898525" y="6402388"/>
            <a:ext cx="4956175" cy="192087"/>
          </a:xfrm>
        </p:spPr>
        <p:txBody>
          <a:bodyPr/>
          <a:lstStyle>
            <a:lvl1pPr>
              <a:defRPr sz="1000" b="1" i="0" baseline="0">
                <a:solidFill>
                  <a:srgbClr val="4F639B"/>
                </a:solidFill>
                <a:latin typeface="Arial"/>
              </a:defRPr>
            </a:lvl1pPr>
          </a:lstStyle>
          <a:p>
            <a:pPr>
              <a:defRPr/>
            </a:pPr>
            <a:r>
              <a:rPr lang="en-US"/>
              <a:t>Footer example here</a:t>
            </a:r>
          </a:p>
        </p:txBody>
      </p:sp>
      <p:sp>
        <p:nvSpPr>
          <p:cNvPr id="3" name="Slide Number Placeholder 5">
            <a:extLst>
              <a:ext uri="{FF2B5EF4-FFF2-40B4-BE49-F238E27FC236}">
                <a16:creationId xmlns:a16="http://schemas.microsoft.com/office/drawing/2014/main" id="{28ADE764-881D-3268-0D06-1C63649ECFF6}"/>
              </a:ext>
            </a:extLst>
          </p:cNvPr>
          <p:cNvSpPr>
            <a:spLocks noGrp="1"/>
          </p:cNvSpPr>
          <p:nvPr>
            <p:ph type="sldNum" sz="quarter" idx="11"/>
          </p:nvPr>
        </p:nvSpPr>
        <p:spPr/>
        <p:txBody>
          <a:bodyPr/>
          <a:lstStyle>
            <a:lvl1pPr>
              <a:defRPr smtClean="0"/>
            </a:lvl1pPr>
          </a:lstStyle>
          <a:p>
            <a:pPr>
              <a:defRPr/>
            </a:pPr>
            <a:fld id="{3E5BF9FE-4A2B-984B-A2A3-F81C28B2C6DF}" type="slidenum">
              <a:rPr lang="en-US" altLang="en-US"/>
              <a:pPr>
                <a:defRPr/>
              </a:pPr>
              <a:t>‹#›</a:t>
            </a:fld>
            <a:endParaRPr lang="en-US" altLang="en-US"/>
          </a:p>
        </p:txBody>
      </p:sp>
    </p:spTree>
    <p:extLst>
      <p:ext uri="{BB962C8B-B14F-4D97-AF65-F5344CB8AC3E}">
        <p14:creationId xmlns:p14="http://schemas.microsoft.com/office/powerpoint/2010/main" val="10404349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left purple">
    <p:spTree>
      <p:nvGrpSpPr>
        <p:cNvPr id="1" name=""/>
        <p:cNvGrpSpPr/>
        <p:nvPr/>
      </p:nvGrpSpPr>
      <p:grpSpPr>
        <a:xfrm>
          <a:off x="0" y="0"/>
          <a:ext cx="0" cy="0"/>
          <a:chOff x="0" y="0"/>
          <a:chExt cx="0" cy="0"/>
        </a:xfrm>
      </p:grpSpPr>
      <p:sp>
        <p:nvSpPr>
          <p:cNvPr id="4" name="Title 1"/>
          <p:cNvSpPr>
            <a:spLocks noGrp="1"/>
          </p:cNvSpPr>
          <p:nvPr>
            <p:ph type="title"/>
          </p:nvPr>
        </p:nvSpPr>
        <p:spPr>
          <a:xfrm>
            <a:off x="734290" y="497850"/>
            <a:ext cx="8229600" cy="533544"/>
          </a:xfrm>
          <a:prstGeom prst="rect">
            <a:avLst/>
          </a:prstGeom>
        </p:spPr>
        <p:txBody>
          <a:bodyPr vert="horz"/>
          <a:lstStyle>
            <a:lvl1pPr>
              <a:defRPr sz="2800">
                <a:solidFill>
                  <a:srgbClr val="4F639B"/>
                </a:solidFill>
              </a:defRPr>
            </a:lvl1pPr>
          </a:lstStyle>
          <a:p>
            <a:r>
              <a:rPr lang="en-GB" dirty="0"/>
              <a:t>Click to edit Master title style</a:t>
            </a:r>
            <a:endParaRPr lang="en-US" dirty="0"/>
          </a:p>
        </p:txBody>
      </p:sp>
      <p:sp>
        <p:nvSpPr>
          <p:cNvPr id="6" name="Content Placeholder 3"/>
          <p:cNvSpPr>
            <a:spLocks noGrp="1"/>
          </p:cNvSpPr>
          <p:nvPr>
            <p:ph sz="quarter" idx="10"/>
          </p:nvPr>
        </p:nvSpPr>
        <p:spPr>
          <a:xfrm>
            <a:off x="749011" y="1439766"/>
            <a:ext cx="7430409" cy="4725507"/>
          </a:xfrm>
          <a:prstGeom prst="rect">
            <a:avLst/>
          </a:prstGeom>
        </p:spPr>
        <p:txBody>
          <a:bodyPr vert="horz"/>
          <a:lstStyle>
            <a:lvl1pPr marL="0" indent="0">
              <a:lnSpc>
                <a:spcPts val="1700"/>
              </a:lnSpc>
              <a:buFontTx/>
              <a:buNone/>
              <a:defRPr sz="1400" baseline="0">
                <a:latin typeface="Arial"/>
              </a:defRPr>
            </a:lvl1pPr>
          </a:lstStyle>
          <a:p>
            <a:pPr lvl="0"/>
            <a:r>
              <a:rPr lang="en-GB" dirty="0"/>
              <a:t>Click to edit</a:t>
            </a:r>
            <a:endParaRPr lang="en-US" dirty="0"/>
          </a:p>
        </p:txBody>
      </p:sp>
      <p:sp>
        <p:nvSpPr>
          <p:cNvPr id="5" name="Footer Placeholder 4">
            <a:extLst>
              <a:ext uri="{FF2B5EF4-FFF2-40B4-BE49-F238E27FC236}">
                <a16:creationId xmlns:a16="http://schemas.microsoft.com/office/drawing/2014/main" id="{E80BAE75-884A-7676-334D-CD44B040CC47}"/>
              </a:ext>
            </a:extLst>
          </p:cNvPr>
          <p:cNvSpPr>
            <a:spLocks noGrp="1"/>
          </p:cNvSpPr>
          <p:nvPr>
            <p:ph type="ftr" sz="quarter" idx="11"/>
          </p:nvPr>
        </p:nvSpPr>
        <p:spPr>
          <a:xfrm>
            <a:off x="898525" y="6402388"/>
            <a:ext cx="4956175" cy="192087"/>
          </a:xfrm>
        </p:spPr>
        <p:txBody>
          <a:bodyPr/>
          <a:lstStyle>
            <a:lvl1pPr>
              <a:defRPr sz="1000" b="1" i="0" baseline="0">
                <a:solidFill>
                  <a:srgbClr val="4F639B"/>
                </a:solidFill>
                <a:latin typeface="Arial"/>
              </a:defRPr>
            </a:lvl1pPr>
          </a:lstStyle>
          <a:p>
            <a:pPr>
              <a:defRPr/>
            </a:pPr>
            <a:r>
              <a:rPr lang="en-US"/>
              <a:t>Footer example here</a:t>
            </a:r>
          </a:p>
        </p:txBody>
      </p:sp>
      <p:sp>
        <p:nvSpPr>
          <p:cNvPr id="7" name="Slide Number Placeholder 5">
            <a:extLst>
              <a:ext uri="{FF2B5EF4-FFF2-40B4-BE49-F238E27FC236}">
                <a16:creationId xmlns:a16="http://schemas.microsoft.com/office/drawing/2014/main" id="{047DC549-AC77-EE53-89C6-FC4743CC1C52}"/>
              </a:ext>
            </a:extLst>
          </p:cNvPr>
          <p:cNvSpPr>
            <a:spLocks noGrp="1"/>
          </p:cNvSpPr>
          <p:nvPr>
            <p:ph type="sldNum" sz="quarter" idx="12"/>
          </p:nvPr>
        </p:nvSpPr>
        <p:spPr/>
        <p:txBody>
          <a:bodyPr/>
          <a:lstStyle>
            <a:lvl1pPr>
              <a:defRPr smtClean="0"/>
            </a:lvl1pPr>
          </a:lstStyle>
          <a:p>
            <a:pPr>
              <a:defRPr/>
            </a:pPr>
            <a:fld id="{4BDD1190-7935-2F49-B308-277C0D0049C3}" type="slidenum">
              <a:rPr lang="en-US" altLang="en-US"/>
              <a:pPr>
                <a:defRPr/>
              </a:pPr>
              <a:t>‹#›</a:t>
            </a:fld>
            <a:endParaRPr lang="en-US" altLang="en-US"/>
          </a:p>
        </p:txBody>
      </p:sp>
    </p:spTree>
    <p:extLst>
      <p:ext uri="{BB962C8B-B14F-4D97-AF65-F5344CB8AC3E}">
        <p14:creationId xmlns:p14="http://schemas.microsoft.com/office/powerpoint/2010/main" val="22473768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left purple">
    <p:spTree>
      <p:nvGrpSpPr>
        <p:cNvPr id="1" name=""/>
        <p:cNvGrpSpPr/>
        <p:nvPr/>
      </p:nvGrpSpPr>
      <p:grpSpPr>
        <a:xfrm>
          <a:off x="0" y="0"/>
          <a:ext cx="0" cy="0"/>
          <a:chOff x="0" y="0"/>
          <a:chExt cx="0" cy="0"/>
        </a:xfrm>
      </p:grpSpPr>
      <p:sp>
        <p:nvSpPr>
          <p:cNvPr id="4" name="Title 1"/>
          <p:cNvSpPr>
            <a:spLocks noGrp="1"/>
          </p:cNvSpPr>
          <p:nvPr>
            <p:ph type="title"/>
          </p:nvPr>
        </p:nvSpPr>
        <p:spPr>
          <a:xfrm>
            <a:off x="734290" y="497850"/>
            <a:ext cx="8229600" cy="533544"/>
          </a:xfrm>
          <a:prstGeom prst="rect">
            <a:avLst/>
          </a:prstGeom>
        </p:spPr>
        <p:txBody>
          <a:bodyPr vert="horz"/>
          <a:lstStyle>
            <a:lvl1pPr>
              <a:defRPr sz="2800">
                <a:solidFill>
                  <a:srgbClr val="4F639B"/>
                </a:solidFill>
              </a:defRPr>
            </a:lvl1pPr>
          </a:lstStyle>
          <a:p>
            <a:r>
              <a:rPr lang="en-GB" dirty="0"/>
              <a:t>Click to edit Master title style</a:t>
            </a:r>
            <a:endParaRPr lang="en-US" dirty="0"/>
          </a:p>
        </p:txBody>
      </p:sp>
      <p:sp>
        <p:nvSpPr>
          <p:cNvPr id="6" name="Content Placeholder 3"/>
          <p:cNvSpPr>
            <a:spLocks noGrp="1"/>
          </p:cNvSpPr>
          <p:nvPr>
            <p:ph sz="quarter" idx="10"/>
          </p:nvPr>
        </p:nvSpPr>
        <p:spPr>
          <a:xfrm>
            <a:off x="749011" y="1439766"/>
            <a:ext cx="7430409" cy="4725507"/>
          </a:xfrm>
          <a:prstGeom prst="rect">
            <a:avLst/>
          </a:prstGeom>
        </p:spPr>
        <p:txBody>
          <a:bodyPr vert="horz"/>
          <a:lstStyle>
            <a:lvl1pPr marL="0" indent="0">
              <a:lnSpc>
                <a:spcPts val="1700"/>
              </a:lnSpc>
              <a:buFontTx/>
              <a:buNone/>
              <a:defRPr sz="1400" baseline="0">
                <a:latin typeface="Arial"/>
              </a:defRPr>
            </a:lvl1pPr>
          </a:lstStyle>
          <a:p>
            <a:pPr lvl="0"/>
            <a:r>
              <a:rPr lang="en-GB" dirty="0"/>
              <a:t>Click to edit</a:t>
            </a:r>
            <a:endParaRPr lang="en-US" dirty="0"/>
          </a:p>
        </p:txBody>
      </p:sp>
      <p:sp>
        <p:nvSpPr>
          <p:cNvPr id="5" name="Footer Placeholder 4">
            <a:extLst>
              <a:ext uri="{FF2B5EF4-FFF2-40B4-BE49-F238E27FC236}">
                <a16:creationId xmlns:a16="http://schemas.microsoft.com/office/drawing/2014/main" id="{24FECF87-1AAE-E02D-AC9F-D97FC7F8A5F9}"/>
              </a:ext>
            </a:extLst>
          </p:cNvPr>
          <p:cNvSpPr>
            <a:spLocks noGrp="1"/>
          </p:cNvSpPr>
          <p:nvPr>
            <p:ph type="ftr" sz="quarter" idx="11"/>
          </p:nvPr>
        </p:nvSpPr>
        <p:spPr>
          <a:xfrm>
            <a:off x="898525" y="6402388"/>
            <a:ext cx="4956175" cy="192087"/>
          </a:xfrm>
        </p:spPr>
        <p:txBody>
          <a:bodyPr/>
          <a:lstStyle>
            <a:lvl1pPr>
              <a:defRPr sz="1000" b="1" i="0" baseline="0">
                <a:solidFill>
                  <a:srgbClr val="4F639B"/>
                </a:solidFill>
                <a:latin typeface="Arial"/>
              </a:defRPr>
            </a:lvl1pPr>
          </a:lstStyle>
          <a:p>
            <a:pPr>
              <a:defRPr/>
            </a:pPr>
            <a:r>
              <a:rPr lang="en-US"/>
              <a:t>Footer example here</a:t>
            </a:r>
          </a:p>
        </p:txBody>
      </p:sp>
      <p:sp>
        <p:nvSpPr>
          <p:cNvPr id="7" name="Slide Number Placeholder 5">
            <a:extLst>
              <a:ext uri="{FF2B5EF4-FFF2-40B4-BE49-F238E27FC236}">
                <a16:creationId xmlns:a16="http://schemas.microsoft.com/office/drawing/2014/main" id="{FD927471-18DC-BBB8-2B0B-C56BC7479F68}"/>
              </a:ext>
            </a:extLst>
          </p:cNvPr>
          <p:cNvSpPr>
            <a:spLocks noGrp="1"/>
          </p:cNvSpPr>
          <p:nvPr>
            <p:ph type="sldNum" sz="quarter" idx="12"/>
          </p:nvPr>
        </p:nvSpPr>
        <p:spPr/>
        <p:txBody>
          <a:bodyPr/>
          <a:lstStyle>
            <a:lvl1pPr>
              <a:defRPr smtClean="0"/>
            </a:lvl1pPr>
          </a:lstStyle>
          <a:p>
            <a:pPr>
              <a:defRPr/>
            </a:pPr>
            <a:fld id="{C401EEED-4FBE-EC47-8C66-EB7CC5C621E2}" type="slidenum">
              <a:rPr lang="en-US" altLang="en-US"/>
              <a:pPr>
                <a:defRPr/>
              </a:pPr>
              <a:t>‹#›</a:t>
            </a:fld>
            <a:endParaRPr lang="en-US" altLang="en-US"/>
          </a:p>
        </p:txBody>
      </p:sp>
    </p:spTree>
    <p:extLst>
      <p:ext uri="{BB962C8B-B14F-4D97-AF65-F5344CB8AC3E}">
        <p14:creationId xmlns:p14="http://schemas.microsoft.com/office/powerpoint/2010/main" val="2230770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7" name="Title 1"/>
          <p:cNvSpPr>
            <a:spLocks noGrp="1"/>
          </p:cNvSpPr>
          <p:nvPr>
            <p:ph type="ctrTitle"/>
          </p:nvPr>
        </p:nvSpPr>
        <p:spPr>
          <a:xfrm>
            <a:off x="406354" y="1679222"/>
            <a:ext cx="3568701" cy="4014538"/>
          </a:xfrm>
          <a:prstGeom prst="rect">
            <a:avLst/>
          </a:prstGeom>
        </p:spPr>
        <p:txBody>
          <a:bodyPr/>
          <a:lstStyle>
            <a:lvl1pPr>
              <a:defRPr>
                <a:solidFill>
                  <a:schemeClr val="bg2"/>
                </a:solidFill>
              </a:defRPr>
            </a:lvl1pPr>
          </a:lstStyle>
          <a:p>
            <a:r>
              <a:rPr lang="en-US" dirty="0"/>
              <a:t>Title of document </a:t>
            </a:r>
            <a:br>
              <a:rPr lang="en-US" dirty="0"/>
            </a:br>
            <a:r>
              <a:rPr lang="en-US" dirty="0"/>
              <a:t>to go here</a:t>
            </a:r>
          </a:p>
        </p:txBody>
      </p:sp>
      <p:sp>
        <p:nvSpPr>
          <p:cNvPr id="8" name="Text Placeholder 8"/>
          <p:cNvSpPr>
            <a:spLocks noGrp="1"/>
          </p:cNvSpPr>
          <p:nvPr>
            <p:ph type="body" sz="quarter" idx="10"/>
          </p:nvPr>
        </p:nvSpPr>
        <p:spPr>
          <a:xfrm>
            <a:off x="396090" y="1252271"/>
            <a:ext cx="3568700" cy="333792"/>
          </a:xfrm>
          <a:prstGeom prst="rect">
            <a:avLst/>
          </a:prstGeom>
        </p:spPr>
        <p:txBody>
          <a:bodyPr vert="horz"/>
          <a:lstStyle>
            <a:lvl1pPr>
              <a:defRPr b="0" i="0" baseline="0">
                <a:solidFill>
                  <a:schemeClr val="bg1"/>
                </a:solidFill>
                <a:latin typeface="+mn-lt"/>
              </a:defRPr>
            </a:lvl1pPr>
          </a:lstStyle>
          <a:p>
            <a:pPr lvl="0"/>
            <a:r>
              <a:rPr lang="en-US"/>
              <a:t>Click to edit Master text styles</a:t>
            </a:r>
          </a:p>
        </p:txBody>
      </p:sp>
      <p:sp>
        <p:nvSpPr>
          <p:cNvPr id="9" name="Text Placeholder 8"/>
          <p:cNvSpPr>
            <a:spLocks noGrp="1"/>
          </p:cNvSpPr>
          <p:nvPr>
            <p:ph type="body" sz="quarter" idx="11"/>
          </p:nvPr>
        </p:nvSpPr>
        <p:spPr>
          <a:xfrm>
            <a:off x="396089" y="5968008"/>
            <a:ext cx="3578965" cy="333793"/>
          </a:xfrm>
          <a:prstGeom prst="rect">
            <a:avLst/>
          </a:prstGeom>
        </p:spPr>
        <p:txBody>
          <a:bodyPr vert="horz"/>
          <a:lstStyle>
            <a:lvl1pPr>
              <a:defRPr b="0" i="0" baseline="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4597319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left orange">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6E1083F-64A7-E452-D137-BAA402C82AA4}"/>
              </a:ext>
            </a:extLst>
          </p:cNvPr>
          <p:cNvGraphicFramePr>
            <a:graphicFrameLocks noGrp="1"/>
          </p:cNvGraphicFramePr>
          <p:nvPr/>
        </p:nvGraphicFramePr>
        <p:xfrm>
          <a:off x="768350" y="1397000"/>
          <a:ext cx="7759700" cy="4852988"/>
        </p:xfrm>
        <a:graphic>
          <a:graphicData uri="http://schemas.openxmlformats.org/drawingml/2006/table">
            <a:tbl>
              <a:tblPr firstRow="1" bandRow="1">
                <a:tableStyleId>{5C22544A-7EE6-4342-B048-85BDC9FD1C3A}</a:tableStyleId>
              </a:tblPr>
              <a:tblGrid>
                <a:gridCol w="1551940">
                  <a:extLst>
                    <a:ext uri="{9D8B030D-6E8A-4147-A177-3AD203B41FA5}">
                      <a16:colId xmlns:a16="http://schemas.microsoft.com/office/drawing/2014/main" val="20000"/>
                    </a:ext>
                  </a:extLst>
                </a:gridCol>
                <a:gridCol w="1551940">
                  <a:extLst>
                    <a:ext uri="{9D8B030D-6E8A-4147-A177-3AD203B41FA5}">
                      <a16:colId xmlns:a16="http://schemas.microsoft.com/office/drawing/2014/main" val="20001"/>
                    </a:ext>
                  </a:extLst>
                </a:gridCol>
                <a:gridCol w="1551940">
                  <a:extLst>
                    <a:ext uri="{9D8B030D-6E8A-4147-A177-3AD203B41FA5}">
                      <a16:colId xmlns:a16="http://schemas.microsoft.com/office/drawing/2014/main" val="20002"/>
                    </a:ext>
                  </a:extLst>
                </a:gridCol>
                <a:gridCol w="1551940">
                  <a:extLst>
                    <a:ext uri="{9D8B030D-6E8A-4147-A177-3AD203B41FA5}">
                      <a16:colId xmlns:a16="http://schemas.microsoft.com/office/drawing/2014/main" val="20003"/>
                    </a:ext>
                  </a:extLst>
                </a:gridCol>
                <a:gridCol w="1551940">
                  <a:extLst>
                    <a:ext uri="{9D8B030D-6E8A-4147-A177-3AD203B41FA5}">
                      <a16:colId xmlns:a16="http://schemas.microsoft.com/office/drawing/2014/main" val="20004"/>
                    </a:ext>
                  </a:extLst>
                </a:gridCol>
              </a:tblGrid>
              <a:tr h="731519">
                <a:tc>
                  <a:txBody>
                    <a:bodyPr/>
                    <a:lstStyle/>
                    <a:p>
                      <a:r>
                        <a:rPr lang="en-US" sz="1400" dirty="0">
                          <a:latin typeface="Arial" panose="020B0604020202020204" pitchFamily="34" charset="0"/>
                          <a:cs typeface="Arial" panose="020B0604020202020204" pitchFamily="34" charset="0"/>
                        </a:rPr>
                        <a:t>Titles:</a:t>
                      </a:r>
                    </a:p>
                    <a:p>
                      <a:r>
                        <a:rPr lang="en-US" sz="1400" dirty="0">
                          <a:latin typeface="Arial" panose="020B0604020202020204" pitchFamily="34" charset="0"/>
                          <a:cs typeface="Arial" panose="020B0604020202020204" pitchFamily="34" charset="0"/>
                        </a:rPr>
                        <a:t>Arial 14pt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Bold</a:t>
                      </a:r>
                    </a:p>
                  </a:txBody>
                  <a:tcPr marL="91438" marR="91438">
                    <a:solidFill>
                      <a:srgbClr val="D95427"/>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Example title for column</a:t>
                      </a:r>
                    </a:p>
                    <a:p>
                      <a:endParaRPr lang="en-US" sz="1400" dirty="0"/>
                    </a:p>
                  </a:txBody>
                  <a:tcPr marL="91438" marR="91438">
                    <a:solidFill>
                      <a:srgbClr val="D95427"/>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Example title for column</a:t>
                      </a:r>
                    </a:p>
                    <a:p>
                      <a:endParaRPr lang="en-US" sz="1400" dirty="0"/>
                    </a:p>
                  </a:txBody>
                  <a:tcPr marL="91438" marR="91438">
                    <a:solidFill>
                      <a:srgbClr val="D95427"/>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Example title for column</a:t>
                      </a:r>
                    </a:p>
                    <a:p>
                      <a:endParaRPr lang="en-US" sz="1400" dirty="0"/>
                    </a:p>
                  </a:txBody>
                  <a:tcPr marL="91438" marR="91438">
                    <a:solidFill>
                      <a:srgbClr val="D95427"/>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Example title for column</a:t>
                      </a:r>
                    </a:p>
                    <a:p>
                      <a:endParaRPr lang="en-US" sz="1400" dirty="0"/>
                    </a:p>
                  </a:txBody>
                  <a:tcPr marL="91438" marR="91438">
                    <a:solidFill>
                      <a:srgbClr val="D95427"/>
                    </a:solidFill>
                  </a:tcPr>
                </a:tc>
                <a:extLst>
                  <a:ext uri="{0D108BD9-81ED-4DB2-BD59-A6C34878D82A}">
                    <a16:rowId xmlns:a16="http://schemas.microsoft.com/office/drawing/2014/main" val="10000"/>
                  </a:ext>
                </a:extLst>
              </a:tr>
              <a:tr h="588781">
                <a:tc>
                  <a:txBody>
                    <a:bodyPr/>
                    <a:lstStyle/>
                    <a:p>
                      <a:r>
                        <a:rPr lang="en-US" sz="1200" dirty="0">
                          <a:latin typeface="Arial" panose="020B0604020202020204" pitchFamily="34" charset="0"/>
                          <a:cs typeface="Arial" panose="020B0604020202020204" pitchFamily="34" charset="0"/>
                        </a:rPr>
                        <a:t>Arial 12pt</a:t>
                      </a: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extLst>
                  <a:ext uri="{0D108BD9-81ED-4DB2-BD59-A6C34878D82A}">
                    <a16:rowId xmlns:a16="http://schemas.microsoft.com/office/drawing/2014/main" val="10001"/>
                  </a:ext>
                </a:extLst>
              </a:tr>
              <a:tr h="588781">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extLst>
                  <a:ext uri="{0D108BD9-81ED-4DB2-BD59-A6C34878D82A}">
                    <a16:rowId xmlns:a16="http://schemas.microsoft.com/office/drawing/2014/main" val="10002"/>
                  </a:ext>
                </a:extLst>
              </a:tr>
              <a:tr h="588781">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extLst>
                  <a:ext uri="{0D108BD9-81ED-4DB2-BD59-A6C34878D82A}">
                    <a16:rowId xmlns:a16="http://schemas.microsoft.com/office/drawing/2014/main" val="10003"/>
                  </a:ext>
                </a:extLst>
              </a:tr>
              <a:tr h="588781">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extLst>
                  <a:ext uri="{0D108BD9-81ED-4DB2-BD59-A6C34878D82A}">
                    <a16:rowId xmlns:a16="http://schemas.microsoft.com/office/drawing/2014/main" val="10004"/>
                  </a:ext>
                </a:extLst>
              </a:tr>
              <a:tr h="588781">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a:latin typeface="Arial" panose="020B0604020202020204" pitchFamily="34" charset="0"/>
                        <a:cs typeface="Arial" panose="020B0604020202020204" pitchFamily="34" charset="0"/>
                      </a:endParaRPr>
                    </a:p>
                  </a:txBody>
                  <a:tcPr marL="91438" marR="91438"/>
                </a:tc>
                <a:tc>
                  <a:txBody>
                    <a:bodyPr/>
                    <a:lstStyle/>
                    <a:p>
                      <a:endParaRPr lang="en-US" sz="120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extLst>
                  <a:ext uri="{0D108BD9-81ED-4DB2-BD59-A6C34878D82A}">
                    <a16:rowId xmlns:a16="http://schemas.microsoft.com/office/drawing/2014/main" val="10005"/>
                  </a:ext>
                </a:extLst>
              </a:tr>
              <a:tr h="588781">
                <a:tc>
                  <a:txBody>
                    <a:bodyPr/>
                    <a:lstStyle/>
                    <a:p>
                      <a:endParaRPr lang="en-US" sz="1200">
                        <a:latin typeface="Arial" panose="020B0604020202020204" pitchFamily="34" charset="0"/>
                        <a:cs typeface="Arial" panose="020B0604020202020204" pitchFamily="34" charset="0"/>
                      </a:endParaRPr>
                    </a:p>
                  </a:txBody>
                  <a:tcPr marL="91438" marR="91438"/>
                </a:tc>
                <a:tc>
                  <a:txBody>
                    <a:bodyPr/>
                    <a:lstStyle/>
                    <a:p>
                      <a:endParaRPr lang="en-US" sz="1200">
                        <a:latin typeface="Arial" panose="020B0604020202020204" pitchFamily="34" charset="0"/>
                        <a:cs typeface="Arial" panose="020B0604020202020204" pitchFamily="34" charset="0"/>
                      </a:endParaRPr>
                    </a:p>
                  </a:txBody>
                  <a:tcPr marL="91438" marR="91438"/>
                </a:tc>
                <a:tc>
                  <a:txBody>
                    <a:bodyPr/>
                    <a:lstStyle/>
                    <a:p>
                      <a:endParaRPr lang="en-US" sz="120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extLst>
                  <a:ext uri="{0D108BD9-81ED-4DB2-BD59-A6C34878D82A}">
                    <a16:rowId xmlns:a16="http://schemas.microsoft.com/office/drawing/2014/main" val="10006"/>
                  </a:ext>
                </a:extLst>
              </a:tr>
              <a:tr h="588781">
                <a:tc>
                  <a:txBody>
                    <a:bodyPr/>
                    <a:lstStyle/>
                    <a:p>
                      <a:endParaRPr lang="en-US" sz="1200">
                        <a:latin typeface="Arial" panose="020B0604020202020204" pitchFamily="34" charset="0"/>
                        <a:cs typeface="Arial" panose="020B0604020202020204" pitchFamily="34" charset="0"/>
                      </a:endParaRPr>
                    </a:p>
                  </a:txBody>
                  <a:tcPr marL="91438" marR="91438"/>
                </a:tc>
                <a:tc>
                  <a:txBody>
                    <a:bodyPr/>
                    <a:lstStyle/>
                    <a:p>
                      <a:endParaRPr lang="en-US" sz="1200">
                        <a:latin typeface="Arial" panose="020B0604020202020204" pitchFamily="34" charset="0"/>
                        <a:cs typeface="Arial" panose="020B0604020202020204" pitchFamily="34" charset="0"/>
                      </a:endParaRPr>
                    </a:p>
                  </a:txBody>
                  <a:tcPr marL="91438" marR="91438"/>
                </a:tc>
                <a:tc>
                  <a:txBody>
                    <a:bodyPr/>
                    <a:lstStyle/>
                    <a:p>
                      <a:endParaRPr lang="en-US" sz="120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extLst>
                  <a:ext uri="{0D108BD9-81ED-4DB2-BD59-A6C34878D82A}">
                    <a16:rowId xmlns:a16="http://schemas.microsoft.com/office/drawing/2014/main" val="10007"/>
                  </a:ext>
                </a:extLst>
              </a:tr>
            </a:tbl>
          </a:graphicData>
        </a:graphic>
      </p:graphicFrame>
      <p:sp>
        <p:nvSpPr>
          <p:cNvPr id="4" name="Title 1"/>
          <p:cNvSpPr>
            <a:spLocks noGrp="1"/>
          </p:cNvSpPr>
          <p:nvPr>
            <p:ph type="title"/>
          </p:nvPr>
        </p:nvSpPr>
        <p:spPr>
          <a:xfrm>
            <a:off x="734290" y="497850"/>
            <a:ext cx="6782229" cy="533544"/>
          </a:xfrm>
          <a:prstGeom prst="rect">
            <a:avLst/>
          </a:prstGeom>
        </p:spPr>
        <p:txBody>
          <a:bodyPr vert="horz"/>
          <a:lstStyle>
            <a:lvl1pPr>
              <a:defRPr sz="2800">
                <a:solidFill>
                  <a:srgbClr val="D95427"/>
                </a:solidFill>
              </a:defRPr>
            </a:lvl1pPr>
          </a:lstStyle>
          <a:p>
            <a:r>
              <a:rPr lang="en-GB" dirty="0"/>
              <a:t>Click to edit Master title style</a:t>
            </a:r>
            <a:endParaRPr lang="en-US" dirty="0"/>
          </a:p>
        </p:txBody>
      </p:sp>
      <p:sp>
        <p:nvSpPr>
          <p:cNvPr id="5" name="Footer Placeholder 4">
            <a:extLst>
              <a:ext uri="{FF2B5EF4-FFF2-40B4-BE49-F238E27FC236}">
                <a16:creationId xmlns:a16="http://schemas.microsoft.com/office/drawing/2014/main" id="{AB1809C9-C85B-B8E5-52BB-7EF7E3364DDD}"/>
              </a:ext>
            </a:extLst>
          </p:cNvPr>
          <p:cNvSpPr>
            <a:spLocks noGrp="1"/>
          </p:cNvSpPr>
          <p:nvPr>
            <p:ph type="ftr" sz="quarter" idx="10"/>
          </p:nvPr>
        </p:nvSpPr>
        <p:spPr/>
        <p:txBody>
          <a:bodyPr/>
          <a:lstStyle>
            <a:lvl1pPr>
              <a:defRPr sz="1000" b="1" i="0" baseline="0">
                <a:solidFill>
                  <a:srgbClr val="D95427"/>
                </a:solidFill>
                <a:latin typeface="Arial"/>
              </a:defRPr>
            </a:lvl1pPr>
          </a:lstStyle>
          <a:p>
            <a:pPr>
              <a:defRPr/>
            </a:pPr>
            <a:endParaRPr lang="en-US"/>
          </a:p>
        </p:txBody>
      </p:sp>
      <p:sp>
        <p:nvSpPr>
          <p:cNvPr id="6" name="Slide Number Placeholder 5">
            <a:extLst>
              <a:ext uri="{FF2B5EF4-FFF2-40B4-BE49-F238E27FC236}">
                <a16:creationId xmlns:a16="http://schemas.microsoft.com/office/drawing/2014/main" id="{C5724572-D169-CD23-F405-59A45D2807E5}"/>
              </a:ext>
            </a:extLst>
          </p:cNvPr>
          <p:cNvSpPr>
            <a:spLocks noGrp="1"/>
          </p:cNvSpPr>
          <p:nvPr>
            <p:ph type="sldNum" sz="quarter" idx="11"/>
          </p:nvPr>
        </p:nvSpPr>
        <p:spPr/>
        <p:txBody>
          <a:bodyPr/>
          <a:lstStyle>
            <a:lvl1pPr>
              <a:defRPr smtClean="0"/>
            </a:lvl1pPr>
          </a:lstStyle>
          <a:p>
            <a:pPr>
              <a:defRPr/>
            </a:pPr>
            <a:fld id="{FDB1F2E9-86FF-594D-B525-C43B20293A35}" type="slidenum">
              <a:rPr lang="en-US" altLang="en-US"/>
              <a:pPr>
                <a:defRPr/>
              </a:pPr>
              <a:t>‹#›</a:t>
            </a:fld>
            <a:endParaRPr lang="en-US" altLang="en-US"/>
          </a:p>
        </p:txBody>
      </p:sp>
    </p:spTree>
    <p:extLst>
      <p:ext uri="{BB962C8B-B14F-4D97-AF65-F5344CB8AC3E}">
        <p14:creationId xmlns:p14="http://schemas.microsoft.com/office/powerpoint/2010/main" val="22522685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left blue">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41634C2-8FFB-6158-C4D3-C1A21132488D}"/>
              </a:ext>
            </a:extLst>
          </p:cNvPr>
          <p:cNvGraphicFramePr>
            <a:graphicFrameLocks noGrp="1"/>
          </p:cNvGraphicFramePr>
          <p:nvPr/>
        </p:nvGraphicFramePr>
        <p:xfrm>
          <a:off x="768350" y="1397000"/>
          <a:ext cx="7759700" cy="4852988"/>
        </p:xfrm>
        <a:graphic>
          <a:graphicData uri="http://schemas.openxmlformats.org/drawingml/2006/table">
            <a:tbl>
              <a:tblPr firstRow="1" bandRow="1">
                <a:tableStyleId>{5C22544A-7EE6-4342-B048-85BDC9FD1C3A}</a:tableStyleId>
              </a:tblPr>
              <a:tblGrid>
                <a:gridCol w="1551940">
                  <a:extLst>
                    <a:ext uri="{9D8B030D-6E8A-4147-A177-3AD203B41FA5}">
                      <a16:colId xmlns:a16="http://schemas.microsoft.com/office/drawing/2014/main" val="20000"/>
                    </a:ext>
                  </a:extLst>
                </a:gridCol>
                <a:gridCol w="1551940">
                  <a:extLst>
                    <a:ext uri="{9D8B030D-6E8A-4147-A177-3AD203B41FA5}">
                      <a16:colId xmlns:a16="http://schemas.microsoft.com/office/drawing/2014/main" val="20001"/>
                    </a:ext>
                  </a:extLst>
                </a:gridCol>
                <a:gridCol w="1551940">
                  <a:extLst>
                    <a:ext uri="{9D8B030D-6E8A-4147-A177-3AD203B41FA5}">
                      <a16:colId xmlns:a16="http://schemas.microsoft.com/office/drawing/2014/main" val="20002"/>
                    </a:ext>
                  </a:extLst>
                </a:gridCol>
                <a:gridCol w="1551940">
                  <a:extLst>
                    <a:ext uri="{9D8B030D-6E8A-4147-A177-3AD203B41FA5}">
                      <a16:colId xmlns:a16="http://schemas.microsoft.com/office/drawing/2014/main" val="20003"/>
                    </a:ext>
                  </a:extLst>
                </a:gridCol>
                <a:gridCol w="1551940">
                  <a:extLst>
                    <a:ext uri="{9D8B030D-6E8A-4147-A177-3AD203B41FA5}">
                      <a16:colId xmlns:a16="http://schemas.microsoft.com/office/drawing/2014/main" val="20004"/>
                    </a:ext>
                  </a:extLst>
                </a:gridCol>
              </a:tblGrid>
              <a:tr h="731519">
                <a:tc>
                  <a:txBody>
                    <a:bodyPr/>
                    <a:lstStyle/>
                    <a:p>
                      <a:r>
                        <a:rPr lang="en-US" sz="1400" dirty="0">
                          <a:latin typeface="Arial" panose="020B0604020202020204" pitchFamily="34" charset="0"/>
                          <a:cs typeface="Arial" panose="020B0604020202020204" pitchFamily="34" charset="0"/>
                        </a:rPr>
                        <a:t>Titles:</a:t>
                      </a:r>
                    </a:p>
                    <a:p>
                      <a:r>
                        <a:rPr lang="en-US" sz="1400" dirty="0">
                          <a:latin typeface="Arial" panose="020B0604020202020204" pitchFamily="34" charset="0"/>
                          <a:cs typeface="Arial" panose="020B0604020202020204" pitchFamily="34" charset="0"/>
                        </a:rPr>
                        <a:t>Arial 14pt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Bold</a:t>
                      </a:r>
                    </a:p>
                  </a:txBody>
                  <a:tcPr marL="91438" marR="91438">
                    <a:solidFill>
                      <a:srgbClr val="3AACB9"/>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Example title for column</a:t>
                      </a:r>
                    </a:p>
                    <a:p>
                      <a:endParaRPr lang="en-US" sz="1400" dirty="0"/>
                    </a:p>
                  </a:txBody>
                  <a:tcPr marL="91438" marR="91438">
                    <a:solidFill>
                      <a:srgbClr val="3AACB9"/>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Example title for column</a:t>
                      </a:r>
                    </a:p>
                    <a:p>
                      <a:endParaRPr lang="en-US" sz="1400" dirty="0"/>
                    </a:p>
                  </a:txBody>
                  <a:tcPr marL="91438" marR="91438">
                    <a:solidFill>
                      <a:srgbClr val="3AACB9"/>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Example title for column</a:t>
                      </a:r>
                    </a:p>
                    <a:p>
                      <a:endParaRPr lang="en-US" sz="1400" dirty="0"/>
                    </a:p>
                  </a:txBody>
                  <a:tcPr marL="91438" marR="91438">
                    <a:solidFill>
                      <a:srgbClr val="3AACB9"/>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Example title for column</a:t>
                      </a:r>
                    </a:p>
                    <a:p>
                      <a:endParaRPr lang="en-US" sz="1400" dirty="0"/>
                    </a:p>
                  </a:txBody>
                  <a:tcPr marL="91438" marR="91438">
                    <a:solidFill>
                      <a:srgbClr val="3AACB9"/>
                    </a:solidFill>
                  </a:tcPr>
                </a:tc>
                <a:extLst>
                  <a:ext uri="{0D108BD9-81ED-4DB2-BD59-A6C34878D82A}">
                    <a16:rowId xmlns:a16="http://schemas.microsoft.com/office/drawing/2014/main" val="10000"/>
                  </a:ext>
                </a:extLst>
              </a:tr>
              <a:tr h="588781">
                <a:tc>
                  <a:txBody>
                    <a:bodyPr/>
                    <a:lstStyle/>
                    <a:p>
                      <a:r>
                        <a:rPr lang="en-US" sz="1200" dirty="0">
                          <a:latin typeface="Arial" panose="020B0604020202020204" pitchFamily="34" charset="0"/>
                          <a:cs typeface="Arial" panose="020B0604020202020204" pitchFamily="34" charset="0"/>
                        </a:rPr>
                        <a:t>Arial 12pt</a:t>
                      </a: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extLst>
                  <a:ext uri="{0D108BD9-81ED-4DB2-BD59-A6C34878D82A}">
                    <a16:rowId xmlns:a16="http://schemas.microsoft.com/office/drawing/2014/main" val="10001"/>
                  </a:ext>
                </a:extLst>
              </a:tr>
              <a:tr h="588781">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extLst>
                  <a:ext uri="{0D108BD9-81ED-4DB2-BD59-A6C34878D82A}">
                    <a16:rowId xmlns:a16="http://schemas.microsoft.com/office/drawing/2014/main" val="10002"/>
                  </a:ext>
                </a:extLst>
              </a:tr>
              <a:tr h="588781">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extLst>
                  <a:ext uri="{0D108BD9-81ED-4DB2-BD59-A6C34878D82A}">
                    <a16:rowId xmlns:a16="http://schemas.microsoft.com/office/drawing/2014/main" val="10003"/>
                  </a:ext>
                </a:extLst>
              </a:tr>
              <a:tr h="588781">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extLst>
                  <a:ext uri="{0D108BD9-81ED-4DB2-BD59-A6C34878D82A}">
                    <a16:rowId xmlns:a16="http://schemas.microsoft.com/office/drawing/2014/main" val="10004"/>
                  </a:ext>
                </a:extLst>
              </a:tr>
              <a:tr h="588781">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a:latin typeface="Arial" panose="020B0604020202020204" pitchFamily="34" charset="0"/>
                        <a:cs typeface="Arial" panose="020B0604020202020204" pitchFamily="34" charset="0"/>
                      </a:endParaRPr>
                    </a:p>
                  </a:txBody>
                  <a:tcPr marL="91438" marR="91438"/>
                </a:tc>
                <a:tc>
                  <a:txBody>
                    <a:bodyPr/>
                    <a:lstStyle/>
                    <a:p>
                      <a:endParaRPr lang="en-US" sz="120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extLst>
                  <a:ext uri="{0D108BD9-81ED-4DB2-BD59-A6C34878D82A}">
                    <a16:rowId xmlns:a16="http://schemas.microsoft.com/office/drawing/2014/main" val="10005"/>
                  </a:ext>
                </a:extLst>
              </a:tr>
              <a:tr h="588781">
                <a:tc>
                  <a:txBody>
                    <a:bodyPr/>
                    <a:lstStyle/>
                    <a:p>
                      <a:endParaRPr lang="en-US" sz="1200">
                        <a:latin typeface="Arial" panose="020B0604020202020204" pitchFamily="34" charset="0"/>
                        <a:cs typeface="Arial" panose="020B0604020202020204" pitchFamily="34" charset="0"/>
                      </a:endParaRPr>
                    </a:p>
                  </a:txBody>
                  <a:tcPr marL="91438" marR="91438"/>
                </a:tc>
                <a:tc>
                  <a:txBody>
                    <a:bodyPr/>
                    <a:lstStyle/>
                    <a:p>
                      <a:endParaRPr lang="en-US" sz="1200">
                        <a:latin typeface="Arial" panose="020B0604020202020204" pitchFamily="34" charset="0"/>
                        <a:cs typeface="Arial" panose="020B0604020202020204" pitchFamily="34" charset="0"/>
                      </a:endParaRPr>
                    </a:p>
                  </a:txBody>
                  <a:tcPr marL="91438" marR="91438"/>
                </a:tc>
                <a:tc>
                  <a:txBody>
                    <a:bodyPr/>
                    <a:lstStyle/>
                    <a:p>
                      <a:endParaRPr lang="en-US" sz="120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extLst>
                  <a:ext uri="{0D108BD9-81ED-4DB2-BD59-A6C34878D82A}">
                    <a16:rowId xmlns:a16="http://schemas.microsoft.com/office/drawing/2014/main" val="10006"/>
                  </a:ext>
                </a:extLst>
              </a:tr>
              <a:tr h="588781">
                <a:tc>
                  <a:txBody>
                    <a:bodyPr/>
                    <a:lstStyle/>
                    <a:p>
                      <a:endParaRPr lang="en-US" sz="1200">
                        <a:latin typeface="Arial" panose="020B0604020202020204" pitchFamily="34" charset="0"/>
                        <a:cs typeface="Arial" panose="020B0604020202020204" pitchFamily="34" charset="0"/>
                      </a:endParaRPr>
                    </a:p>
                  </a:txBody>
                  <a:tcPr marL="91438" marR="91438"/>
                </a:tc>
                <a:tc>
                  <a:txBody>
                    <a:bodyPr/>
                    <a:lstStyle/>
                    <a:p>
                      <a:endParaRPr lang="en-US" sz="1200">
                        <a:latin typeface="Arial" panose="020B0604020202020204" pitchFamily="34" charset="0"/>
                        <a:cs typeface="Arial" panose="020B0604020202020204" pitchFamily="34" charset="0"/>
                      </a:endParaRPr>
                    </a:p>
                  </a:txBody>
                  <a:tcPr marL="91438" marR="91438"/>
                </a:tc>
                <a:tc>
                  <a:txBody>
                    <a:bodyPr/>
                    <a:lstStyle/>
                    <a:p>
                      <a:endParaRPr lang="en-US" sz="120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extLst>
                  <a:ext uri="{0D108BD9-81ED-4DB2-BD59-A6C34878D82A}">
                    <a16:rowId xmlns:a16="http://schemas.microsoft.com/office/drawing/2014/main" val="10007"/>
                  </a:ext>
                </a:extLst>
              </a:tr>
            </a:tbl>
          </a:graphicData>
        </a:graphic>
      </p:graphicFrame>
      <p:sp>
        <p:nvSpPr>
          <p:cNvPr id="2" name="Title 1"/>
          <p:cNvSpPr>
            <a:spLocks noGrp="1"/>
          </p:cNvSpPr>
          <p:nvPr>
            <p:ph type="title"/>
          </p:nvPr>
        </p:nvSpPr>
        <p:spPr>
          <a:xfrm>
            <a:off x="734290" y="497850"/>
            <a:ext cx="6763414" cy="533544"/>
          </a:xfrm>
          <a:prstGeom prst="rect">
            <a:avLst/>
          </a:prstGeom>
        </p:spPr>
        <p:txBody>
          <a:bodyPr vert="horz"/>
          <a:lstStyle>
            <a:lvl1pPr>
              <a:defRPr sz="2800">
                <a:solidFill>
                  <a:srgbClr val="3AACB9"/>
                </a:solidFill>
              </a:defRPr>
            </a:lvl1pPr>
          </a:lstStyle>
          <a:p>
            <a:r>
              <a:rPr lang="en-GB" dirty="0"/>
              <a:t>Click to edit Master title style</a:t>
            </a:r>
            <a:endParaRPr lang="en-US" dirty="0"/>
          </a:p>
        </p:txBody>
      </p:sp>
      <p:sp>
        <p:nvSpPr>
          <p:cNvPr id="4" name="Footer Placeholder 4">
            <a:extLst>
              <a:ext uri="{FF2B5EF4-FFF2-40B4-BE49-F238E27FC236}">
                <a16:creationId xmlns:a16="http://schemas.microsoft.com/office/drawing/2014/main" id="{EDF1B25C-664D-D925-9AD0-08483AA46908}"/>
              </a:ext>
            </a:extLst>
          </p:cNvPr>
          <p:cNvSpPr>
            <a:spLocks noGrp="1"/>
          </p:cNvSpPr>
          <p:nvPr>
            <p:ph type="ftr" sz="quarter" idx="10"/>
          </p:nvPr>
        </p:nvSpPr>
        <p:spPr/>
        <p:txBody>
          <a:bodyPr/>
          <a:lstStyle>
            <a:lvl1pPr>
              <a:defRPr sz="1000" b="1" i="0" baseline="0">
                <a:solidFill>
                  <a:srgbClr val="3AACB9"/>
                </a:solidFill>
                <a:latin typeface="Arial"/>
              </a:defRPr>
            </a:lvl1pPr>
          </a:lstStyle>
          <a:p>
            <a:pPr>
              <a:defRPr/>
            </a:pPr>
            <a:endParaRPr lang="en-US"/>
          </a:p>
        </p:txBody>
      </p:sp>
      <p:sp>
        <p:nvSpPr>
          <p:cNvPr id="5" name="Slide Number Placeholder 5">
            <a:extLst>
              <a:ext uri="{FF2B5EF4-FFF2-40B4-BE49-F238E27FC236}">
                <a16:creationId xmlns:a16="http://schemas.microsoft.com/office/drawing/2014/main" id="{269906EB-B2B9-1D13-08D9-05EE85747310}"/>
              </a:ext>
            </a:extLst>
          </p:cNvPr>
          <p:cNvSpPr>
            <a:spLocks noGrp="1"/>
          </p:cNvSpPr>
          <p:nvPr>
            <p:ph type="sldNum" sz="quarter" idx="11"/>
          </p:nvPr>
        </p:nvSpPr>
        <p:spPr/>
        <p:txBody>
          <a:bodyPr/>
          <a:lstStyle>
            <a:lvl1pPr>
              <a:defRPr smtClean="0"/>
            </a:lvl1pPr>
          </a:lstStyle>
          <a:p>
            <a:pPr>
              <a:defRPr/>
            </a:pPr>
            <a:fld id="{BCC51BE8-A33F-7946-BC34-60AF3ABDC386}" type="slidenum">
              <a:rPr lang="en-US" altLang="en-US"/>
              <a:pPr>
                <a:defRPr/>
              </a:pPr>
              <a:t>‹#›</a:t>
            </a:fld>
            <a:endParaRPr lang="en-US" altLang="en-US"/>
          </a:p>
        </p:txBody>
      </p:sp>
    </p:spTree>
    <p:extLst>
      <p:ext uri="{BB962C8B-B14F-4D97-AF65-F5344CB8AC3E}">
        <p14:creationId xmlns:p14="http://schemas.microsoft.com/office/powerpoint/2010/main" val="25268006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left purple">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F8212B0-583D-C393-941A-298EAA2F3FA1}"/>
              </a:ext>
            </a:extLst>
          </p:cNvPr>
          <p:cNvGraphicFramePr>
            <a:graphicFrameLocks noGrp="1"/>
          </p:cNvGraphicFramePr>
          <p:nvPr/>
        </p:nvGraphicFramePr>
        <p:xfrm>
          <a:off x="768350" y="1397000"/>
          <a:ext cx="7759700" cy="4852988"/>
        </p:xfrm>
        <a:graphic>
          <a:graphicData uri="http://schemas.openxmlformats.org/drawingml/2006/table">
            <a:tbl>
              <a:tblPr firstRow="1" bandRow="1">
                <a:tableStyleId>{5C22544A-7EE6-4342-B048-85BDC9FD1C3A}</a:tableStyleId>
              </a:tblPr>
              <a:tblGrid>
                <a:gridCol w="1551940">
                  <a:extLst>
                    <a:ext uri="{9D8B030D-6E8A-4147-A177-3AD203B41FA5}">
                      <a16:colId xmlns:a16="http://schemas.microsoft.com/office/drawing/2014/main" val="20000"/>
                    </a:ext>
                  </a:extLst>
                </a:gridCol>
                <a:gridCol w="1551940">
                  <a:extLst>
                    <a:ext uri="{9D8B030D-6E8A-4147-A177-3AD203B41FA5}">
                      <a16:colId xmlns:a16="http://schemas.microsoft.com/office/drawing/2014/main" val="20001"/>
                    </a:ext>
                  </a:extLst>
                </a:gridCol>
                <a:gridCol w="1551940">
                  <a:extLst>
                    <a:ext uri="{9D8B030D-6E8A-4147-A177-3AD203B41FA5}">
                      <a16:colId xmlns:a16="http://schemas.microsoft.com/office/drawing/2014/main" val="20002"/>
                    </a:ext>
                  </a:extLst>
                </a:gridCol>
                <a:gridCol w="1551940">
                  <a:extLst>
                    <a:ext uri="{9D8B030D-6E8A-4147-A177-3AD203B41FA5}">
                      <a16:colId xmlns:a16="http://schemas.microsoft.com/office/drawing/2014/main" val="20003"/>
                    </a:ext>
                  </a:extLst>
                </a:gridCol>
                <a:gridCol w="1551940">
                  <a:extLst>
                    <a:ext uri="{9D8B030D-6E8A-4147-A177-3AD203B41FA5}">
                      <a16:colId xmlns:a16="http://schemas.microsoft.com/office/drawing/2014/main" val="20004"/>
                    </a:ext>
                  </a:extLst>
                </a:gridCol>
              </a:tblGrid>
              <a:tr h="731519">
                <a:tc>
                  <a:txBody>
                    <a:bodyPr/>
                    <a:lstStyle/>
                    <a:p>
                      <a:r>
                        <a:rPr lang="en-US" sz="1400" dirty="0">
                          <a:latin typeface="Arial" panose="020B0604020202020204" pitchFamily="34" charset="0"/>
                          <a:cs typeface="Arial" panose="020B0604020202020204" pitchFamily="34" charset="0"/>
                        </a:rPr>
                        <a:t>Titles:</a:t>
                      </a:r>
                    </a:p>
                    <a:p>
                      <a:r>
                        <a:rPr lang="en-US" sz="1400" dirty="0">
                          <a:latin typeface="Arial" panose="020B0604020202020204" pitchFamily="34" charset="0"/>
                          <a:cs typeface="Arial" panose="020B0604020202020204" pitchFamily="34" charset="0"/>
                        </a:rPr>
                        <a:t>Arial 14pt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Bold</a:t>
                      </a:r>
                    </a:p>
                  </a:txBody>
                  <a:tcPr marL="91438" marR="91438">
                    <a:solidFill>
                      <a:srgbClr val="4C5F93"/>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Example title for column</a:t>
                      </a:r>
                    </a:p>
                    <a:p>
                      <a:endParaRPr lang="en-US" sz="1400" dirty="0"/>
                    </a:p>
                  </a:txBody>
                  <a:tcPr marL="91438" marR="91438">
                    <a:solidFill>
                      <a:srgbClr val="4C5F93"/>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Example title for column</a:t>
                      </a:r>
                    </a:p>
                    <a:p>
                      <a:endParaRPr lang="en-US" sz="1400" dirty="0"/>
                    </a:p>
                  </a:txBody>
                  <a:tcPr marL="91438" marR="91438">
                    <a:solidFill>
                      <a:srgbClr val="4C5F93"/>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Example title for column</a:t>
                      </a:r>
                    </a:p>
                    <a:p>
                      <a:endParaRPr lang="en-US" sz="1400" dirty="0"/>
                    </a:p>
                  </a:txBody>
                  <a:tcPr marL="91438" marR="91438">
                    <a:solidFill>
                      <a:srgbClr val="4C5F93"/>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Example title for column</a:t>
                      </a:r>
                    </a:p>
                    <a:p>
                      <a:endParaRPr lang="en-US" sz="1400" dirty="0"/>
                    </a:p>
                  </a:txBody>
                  <a:tcPr marL="91438" marR="91438">
                    <a:solidFill>
                      <a:srgbClr val="4C5F93"/>
                    </a:solidFill>
                  </a:tcPr>
                </a:tc>
                <a:extLst>
                  <a:ext uri="{0D108BD9-81ED-4DB2-BD59-A6C34878D82A}">
                    <a16:rowId xmlns:a16="http://schemas.microsoft.com/office/drawing/2014/main" val="10000"/>
                  </a:ext>
                </a:extLst>
              </a:tr>
              <a:tr h="588781">
                <a:tc>
                  <a:txBody>
                    <a:bodyPr/>
                    <a:lstStyle/>
                    <a:p>
                      <a:r>
                        <a:rPr lang="en-US" sz="1200" dirty="0">
                          <a:latin typeface="Arial" panose="020B0604020202020204" pitchFamily="34" charset="0"/>
                          <a:cs typeface="Arial" panose="020B0604020202020204" pitchFamily="34" charset="0"/>
                        </a:rPr>
                        <a:t>Arial 12pt</a:t>
                      </a: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extLst>
                  <a:ext uri="{0D108BD9-81ED-4DB2-BD59-A6C34878D82A}">
                    <a16:rowId xmlns:a16="http://schemas.microsoft.com/office/drawing/2014/main" val="10001"/>
                  </a:ext>
                </a:extLst>
              </a:tr>
              <a:tr h="588781">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extLst>
                  <a:ext uri="{0D108BD9-81ED-4DB2-BD59-A6C34878D82A}">
                    <a16:rowId xmlns:a16="http://schemas.microsoft.com/office/drawing/2014/main" val="10002"/>
                  </a:ext>
                </a:extLst>
              </a:tr>
              <a:tr h="588781">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extLst>
                  <a:ext uri="{0D108BD9-81ED-4DB2-BD59-A6C34878D82A}">
                    <a16:rowId xmlns:a16="http://schemas.microsoft.com/office/drawing/2014/main" val="10003"/>
                  </a:ext>
                </a:extLst>
              </a:tr>
              <a:tr h="588781">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extLst>
                  <a:ext uri="{0D108BD9-81ED-4DB2-BD59-A6C34878D82A}">
                    <a16:rowId xmlns:a16="http://schemas.microsoft.com/office/drawing/2014/main" val="10004"/>
                  </a:ext>
                </a:extLst>
              </a:tr>
              <a:tr h="588781">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a:latin typeface="Arial" panose="020B0604020202020204" pitchFamily="34" charset="0"/>
                        <a:cs typeface="Arial" panose="020B0604020202020204" pitchFamily="34" charset="0"/>
                      </a:endParaRPr>
                    </a:p>
                  </a:txBody>
                  <a:tcPr marL="91438" marR="91438"/>
                </a:tc>
                <a:tc>
                  <a:txBody>
                    <a:bodyPr/>
                    <a:lstStyle/>
                    <a:p>
                      <a:endParaRPr lang="en-US" sz="120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extLst>
                  <a:ext uri="{0D108BD9-81ED-4DB2-BD59-A6C34878D82A}">
                    <a16:rowId xmlns:a16="http://schemas.microsoft.com/office/drawing/2014/main" val="10005"/>
                  </a:ext>
                </a:extLst>
              </a:tr>
              <a:tr h="588781">
                <a:tc>
                  <a:txBody>
                    <a:bodyPr/>
                    <a:lstStyle/>
                    <a:p>
                      <a:endParaRPr lang="en-US" sz="1200">
                        <a:latin typeface="Arial" panose="020B0604020202020204" pitchFamily="34" charset="0"/>
                        <a:cs typeface="Arial" panose="020B0604020202020204" pitchFamily="34" charset="0"/>
                      </a:endParaRPr>
                    </a:p>
                  </a:txBody>
                  <a:tcPr marL="91438" marR="91438"/>
                </a:tc>
                <a:tc>
                  <a:txBody>
                    <a:bodyPr/>
                    <a:lstStyle/>
                    <a:p>
                      <a:endParaRPr lang="en-US" sz="1200">
                        <a:latin typeface="Arial" panose="020B0604020202020204" pitchFamily="34" charset="0"/>
                        <a:cs typeface="Arial" panose="020B0604020202020204" pitchFamily="34" charset="0"/>
                      </a:endParaRPr>
                    </a:p>
                  </a:txBody>
                  <a:tcPr marL="91438" marR="91438"/>
                </a:tc>
                <a:tc>
                  <a:txBody>
                    <a:bodyPr/>
                    <a:lstStyle/>
                    <a:p>
                      <a:endParaRPr lang="en-US" sz="120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extLst>
                  <a:ext uri="{0D108BD9-81ED-4DB2-BD59-A6C34878D82A}">
                    <a16:rowId xmlns:a16="http://schemas.microsoft.com/office/drawing/2014/main" val="10006"/>
                  </a:ext>
                </a:extLst>
              </a:tr>
              <a:tr h="588781">
                <a:tc>
                  <a:txBody>
                    <a:bodyPr/>
                    <a:lstStyle/>
                    <a:p>
                      <a:endParaRPr lang="en-US" sz="1200">
                        <a:latin typeface="Arial" panose="020B0604020202020204" pitchFamily="34" charset="0"/>
                        <a:cs typeface="Arial" panose="020B0604020202020204" pitchFamily="34" charset="0"/>
                      </a:endParaRPr>
                    </a:p>
                  </a:txBody>
                  <a:tcPr marL="91438" marR="91438"/>
                </a:tc>
                <a:tc>
                  <a:txBody>
                    <a:bodyPr/>
                    <a:lstStyle/>
                    <a:p>
                      <a:endParaRPr lang="en-US" sz="1200">
                        <a:latin typeface="Arial" panose="020B0604020202020204" pitchFamily="34" charset="0"/>
                        <a:cs typeface="Arial" panose="020B0604020202020204" pitchFamily="34" charset="0"/>
                      </a:endParaRPr>
                    </a:p>
                  </a:txBody>
                  <a:tcPr marL="91438" marR="91438"/>
                </a:tc>
                <a:tc>
                  <a:txBody>
                    <a:bodyPr/>
                    <a:lstStyle/>
                    <a:p>
                      <a:endParaRPr lang="en-US" sz="120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extLst>
                  <a:ext uri="{0D108BD9-81ED-4DB2-BD59-A6C34878D82A}">
                    <a16:rowId xmlns:a16="http://schemas.microsoft.com/office/drawing/2014/main" val="10007"/>
                  </a:ext>
                </a:extLst>
              </a:tr>
            </a:tbl>
          </a:graphicData>
        </a:graphic>
      </p:graphicFrame>
      <p:sp>
        <p:nvSpPr>
          <p:cNvPr id="4" name="Title 1"/>
          <p:cNvSpPr>
            <a:spLocks noGrp="1"/>
          </p:cNvSpPr>
          <p:nvPr>
            <p:ph type="title"/>
          </p:nvPr>
        </p:nvSpPr>
        <p:spPr>
          <a:xfrm>
            <a:off x="734290" y="497850"/>
            <a:ext cx="6688154" cy="533544"/>
          </a:xfrm>
          <a:prstGeom prst="rect">
            <a:avLst/>
          </a:prstGeom>
        </p:spPr>
        <p:txBody>
          <a:bodyPr vert="horz"/>
          <a:lstStyle>
            <a:lvl1pPr>
              <a:defRPr sz="2800">
                <a:solidFill>
                  <a:srgbClr val="4F639B"/>
                </a:solidFill>
              </a:defRPr>
            </a:lvl1pPr>
          </a:lstStyle>
          <a:p>
            <a:r>
              <a:rPr lang="en-GB" dirty="0"/>
              <a:t>Click to edit Master title style</a:t>
            </a:r>
            <a:endParaRPr lang="en-US" dirty="0"/>
          </a:p>
        </p:txBody>
      </p:sp>
      <p:sp>
        <p:nvSpPr>
          <p:cNvPr id="5" name="Footer Placeholder 4">
            <a:extLst>
              <a:ext uri="{FF2B5EF4-FFF2-40B4-BE49-F238E27FC236}">
                <a16:creationId xmlns:a16="http://schemas.microsoft.com/office/drawing/2014/main" id="{C2052C44-7214-AEFF-8FFF-3262B2100B45}"/>
              </a:ext>
            </a:extLst>
          </p:cNvPr>
          <p:cNvSpPr>
            <a:spLocks noGrp="1"/>
          </p:cNvSpPr>
          <p:nvPr>
            <p:ph type="ftr" sz="quarter" idx="10"/>
          </p:nvPr>
        </p:nvSpPr>
        <p:spPr/>
        <p:txBody>
          <a:bodyPr/>
          <a:lstStyle>
            <a:lvl1pPr>
              <a:defRPr sz="1000" b="1" i="0" baseline="0">
                <a:solidFill>
                  <a:srgbClr val="4F639B"/>
                </a:solidFill>
                <a:latin typeface="Arial"/>
              </a:defRPr>
            </a:lvl1pPr>
          </a:lstStyle>
          <a:p>
            <a:pPr>
              <a:defRPr/>
            </a:pPr>
            <a:r>
              <a:rPr lang="en-US"/>
              <a:t>Footer example here</a:t>
            </a:r>
          </a:p>
        </p:txBody>
      </p:sp>
      <p:sp>
        <p:nvSpPr>
          <p:cNvPr id="6" name="Slide Number Placeholder 5">
            <a:extLst>
              <a:ext uri="{FF2B5EF4-FFF2-40B4-BE49-F238E27FC236}">
                <a16:creationId xmlns:a16="http://schemas.microsoft.com/office/drawing/2014/main" id="{2464DCD3-E1CE-9D9C-E6A9-D1E4372DA427}"/>
              </a:ext>
            </a:extLst>
          </p:cNvPr>
          <p:cNvSpPr>
            <a:spLocks noGrp="1"/>
          </p:cNvSpPr>
          <p:nvPr>
            <p:ph type="sldNum" sz="quarter" idx="11"/>
          </p:nvPr>
        </p:nvSpPr>
        <p:spPr/>
        <p:txBody>
          <a:bodyPr/>
          <a:lstStyle>
            <a:lvl1pPr>
              <a:defRPr smtClean="0"/>
            </a:lvl1pPr>
          </a:lstStyle>
          <a:p>
            <a:pPr>
              <a:defRPr/>
            </a:pPr>
            <a:fld id="{55DEA8D8-6264-8B47-9DA7-3921A62B461B}" type="slidenum">
              <a:rPr lang="en-US" altLang="en-US"/>
              <a:pPr>
                <a:defRPr/>
              </a:pPr>
              <a:t>‹#›</a:t>
            </a:fld>
            <a:endParaRPr lang="en-US" altLang="en-US"/>
          </a:p>
        </p:txBody>
      </p:sp>
    </p:spTree>
    <p:extLst>
      <p:ext uri="{BB962C8B-B14F-4D97-AF65-F5344CB8AC3E}">
        <p14:creationId xmlns:p14="http://schemas.microsoft.com/office/powerpoint/2010/main" val="40769750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left green">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325B181-D18F-B85F-4DC3-C408B918EA32}"/>
              </a:ext>
            </a:extLst>
          </p:cNvPr>
          <p:cNvGraphicFramePr>
            <a:graphicFrameLocks noGrp="1"/>
          </p:cNvGraphicFramePr>
          <p:nvPr/>
        </p:nvGraphicFramePr>
        <p:xfrm>
          <a:off x="768350" y="1397000"/>
          <a:ext cx="7759700" cy="4852988"/>
        </p:xfrm>
        <a:graphic>
          <a:graphicData uri="http://schemas.openxmlformats.org/drawingml/2006/table">
            <a:tbl>
              <a:tblPr firstRow="1" bandRow="1">
                <a:tableStyleId>{5C22544A-7EE6-4342-B048-85BDC9FD1C3A}</a:tableStyleId>
              </a:tblPr>
              <a:tblGrid>
                <a:gridCol w="1551940">
                  <a:extLst>
                    <a:ext uri="{9D8B030D-6E8A-4147-A177-3AD203B41FA5}">
                      <a16:colId xmlns:a16="http://schemas.microsoft.com/office/drawing/2014/main" val="20000"/>
                    </a:ext>
                  </a:extLst>
                </a:gridCol>
                <a:gridCol w="1551940">
                  <a:extLst>
                    <a:ext uri="{9D8B030D-6E8A-4147-A177-3AD203B41FA5}">
                      <a16:colId xmlns:a16="http://schemas.microsoft.com/office/drawing/2014/main" val="20001"/>
                    </a:ext>
                  </a:extLst>
                </a:gridCol>
                <a:gridCol w="1551940">
                  <a:extLst>
                    <a:ext uri="{9D8B030D-6E8A-4147-A177-3AD203B41FA5}">
                      <a16:colId xmlns:a16="http://schemas.microsoft.com/office/drawing/2014/main" val="20002"/>
                    </a:ext>
                  </a:extLst>
                </a:gridCol>
                <a:gridCol w="1551940">
                  <a:extLst>
                    <a:ext uri="{9D8B030D-6E8A-4147-A177-3AD203B41FA5}">
                      <a16:colId xmlns:a16="http://schemas.microsoft.com/office/drawing/2014/main" val="20003"/>
                    </a:ext>
                  </a:extLst>
                </a:gridCol>
                <a:gridCol w="1551940">
                  <a:extLst>
                    <a:ext uri="{9D8B030D-6E8A-4147-A177-3AD203B41FA5}">
                      <a16:colId xmlns:a16="http://schemas.microsoft.com/office/drawing/2014/main" val="20004"/>
                    </a:ext>
                  </a:extLst>
                </a:gridCol>
              </a:tblGrid>
              <a:tr h="731519">
                <a:tc>
                  <a:txBody>
                    <a:bodyPr/>
                    <a:lstStyle/>
                    <a:p>
                      <a:r>
                        <a:rPr lang="en-US" sz="1400" dirty="0">
                          <a:latin typeface="Arial" panose="020B0604020202020204" pitchFamily="34" charset="0"/>
                          <a:cs typeface="Arial" panose="020B0604020202020204" pitchFamily="34" charset="0"/>
                        </a:rPr>
                        <a:t>Titles:</a:t>
                      </a:r>
                    </a:p>
                    <a:p>
                      <a:r>
                        <a:rPr lang="en-US" sz="1400" dirty="0">
                          <a:latin typeface="Arial" panose="020B0604020202020204" pitchFamily="34" charset="0"/>
                          <a:cs typeface="Arial" panose="020B0604020202020204" pitchFamily="34" charset="0"/>
                        </a:rPr>
                        <a:t>Arial 14pt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Bold</a:t>
                      </a:r>
                    </a:p>
                  </a:txBody>
                  <a:tcPr marL="91438" marR="91438">
                    <a:solidFill>
                      <a:srgbClr val="48A235"/>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Example title for column</a:t>
                      </a:r>
                    </a:p>
                    <a:p>
                      <a:endParaRPr lang="en-US" sz="1400" dirty="0"/>
                    </a:p>
                  </a:txBody>
                  <a:tcPr marL="91438" marR="91438">
                    <a:solidFill>
                      <a:srgbClr val="48A235"/>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Example title for column</a:t>
                      </a:r>
                    </a:p>
                    <a:p>
                      <a:endParaRPr lang="en-US" sz="1400" dirty="0"/>
                    </a:p>
                  </a:txBody>
                  <a:tcPr marL="91438" marR="91438">
                    <a:solidFill>
                      <a:srgbClr val="48A235"/>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Example title for column</a:t>
                      </a:r>
                    </a:p>
                    <a:p>
                      <a:endParaRPr lang="en-US" sz="1400" dirty="0"/>
                    </a:p>
                  </a:txBody>
                  <a:tcPr marL="91438" marR="91438">
                    <a:solidFill>
                      <a:srgbClr val="48A235"/>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Example title for column</a:t>
                      </a:r>
                    </a:p>
                    <a:p>
                      <a:endParaRPr lang="en-US" sz="1400" dirty="0"/>
                    </a:p>
                  </a:txBody>
                  <a:tcPr marL="91438" marR="91438">
                    <a:solidFill>
                      <a:srgbClr val="48A235"/>
                    </a:solidFill>
                  </a:tcPr>
                </a:tc>
                <a:extLst>
                  <a:ext uri="{0D108BD9-81ED-4DB2-BD59-A6C34878D82A}">
                    <a16:rowId xmlns:a16="http://schemas.microsoft.com/office/drawing/2014/main" val="10000"/>
                  </a:ext>
                </a:extLst>
              </a:tr>
              <a:tr h="588781">
                <a:tc>
                  <a:txBody>
                    <a:bodyPr/>
                    <a:lstStyle/>
                    <a:p>
                      <a:r>
                        <a:rPr lang="en-US" sz="1200" dirty="0">
                          <a:latin typeface="Arial" panose="020B0604020202020204" pitchFamily="34" charset="0"/>
                          <a:cs typeface="Arial" panose="020B0604020202020204" pitchFamily="34" charset="0"/>
                        </a:rPr>
                        <a:t>Arial 12pt</a:t>
                      </a: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extLst>
                  <a:ext uri="{0D108BD9-81ED-4DB2-BD59-A6C34878D82A}">
                    <a16:rowId xmlns:a16="http://schemas.microsoft.com/office/drawing/2014/main" val="10001"/>
                  </a:ext>
                </a:extLst>
              </a:tr>
              <a:tr h="588781">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extLst>
                  <a:ext uri="{0D108BD9-81ED-4DB2-BD59-A6C34878D82A}">
                    <a16:rowId xmlns:a16="http://schemas.microsoft.com/office/drawing/2014/main" val="10002"/>
                  </a:ext>
                </a:extLst>
              </a:tr>
              <a:tr h="588781">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extLst>
                  <a:ext uri="{0D108BD9-81ED-4DB2-BD59-A6C34878D82A}">
                    <a16:rowId xmlns:a16="http://schemas.microsoft.com/office/drawing/2014/main" val="10003"/>
                  </a:ext>
                </a:extLst>
              </a:tr>
              <a:tr h="588781">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extLst>
                  <a:ext uri="{0D108BD9-81ED-4DB2-BD59-A6C34878D82A}">
                    <a16:rowId xmlns:a16="http://schemas.microsoft.com/office/drawing/2014/main" val="10004"/>
                  </a:ext>
                </a:extLst>
              </a:tr>
              <a:tr h="588781">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a:latin typeface="Arial" panose="020B0604020202020204" pitchFamily="34" charset="0"/>
                        <a:cs typeface="Arial" panose="020B0604020202020204" pitchFamily="34" charset="0"/>
                      </a:endParaRPr>
                    </a:p>
                  </a:txBody>
                  <a:tcPr marL="91438" marR="91438"/>
                </a:tc>
                <a:tc>
                  <a:txBody>
                    <a:bodyPr/>
                    <a:lstStyle/>
                    <a:p>
                      <a:endParaRPr lang="en-US" sz="120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extLst>
                  <a:ext uri="{0D108BD9-81ED-4DB2-BD59-A6C34878D82A}">
                    <a16:rowId xmlns:a16="http://schemas.microsoft.com/office/drawing/2014/main" val="10005"/>
                  </a:ext>
                </a:extLst>
              </a:tr>
              <a:tr h="588781">
                <a:tc>
                  <a:txBody>
                    <a:bodyPr/>
                    <a:lstStyle/>
                    <a:p>
                      <a:endParaRPr lang="en-US" sz="1200">
                        <a:latin typeface="Arial" panose="020B0604020202020204" pitchFamily="34" charset="0"/>
                        <a:cs typeface="Arial" panose="020B0604020202020204" pitchFamily="34" charset="0"/>
                      </a:endParaRPr>
                    </a:p>
                  </a:txBody>
                  <a:tcPr marL="91438" marR="91438"/>
                </a:tc>
                <a:tc>
                  <a:txBody>
                    <a:bodyPr/>
                    <a:lstStyle/>
                    <a:p>
                      <a:endParaRPr lang="en-US" sz="1200">
                        <a:latin typeface="Arial" panose="020B0604020202020204" pitchFamily="34" charset="0"/>
                        <a:cs typeface="Arial" panose="020B0604020202020204" pitchFamily="34" charset="0"/>
                      </a:endParaRPr>
                    </a:p>
                  </a:txBody>
                  <a:tcPr marL="91438" marR="91438"/>
                </a:tc>
                <a:tc>
                  <a:txBody>
                    <a:bodyPr/>
                    <a:lstStyle/>
                    <a:p>
                      <a:endParaRPr lang="en-US" sz="120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extLst>
                  <a:ext uri="{0D108BD9-81ED-4DB2-BD59-A6C34878D82A}">
                    <a16:rowId xmlns:a16="http://schemas.microsoft.com/office/drawing/2014/main" val="10006"/>
                  </a:ext>
                </a:extLst>
              </a:tr>
              <a:tr h="588781">
                <a:tc>
                  <a:txBody>
                    <a:bodyPr/>
                    <a:lstStyle/>
                    <a:p>
                      <a:endParaRPr lang="en-US" sz="1200">
                        <a:latin typeface="Arial" panose="020B0604020202020204" pitchFamily="34" charset="0"/>
                        <a:cs typeface="Arial" panose="020B0604020202020204" pitchFamily="34" charset="0"/>
                      </a:endParaRPr>
                    </a:p>
                  </a:txBody>
                  <a:tcPr marL="91438" marR="91438"/>
                </a:tc>
                <a:tc>
                  <a:txBody>
                    <a:bodyPr/>
                    <a:lstStyle/>
                    <a:p>
                      <a:endParaRPr lang="en-US" sz="1200">
                        <a:latin typeface="Arial" panose="020B0604020202020204" pitchFamily="34" charset="0"/>
                        <a:cs typeface="Arial" panose="020B0604020202020204" pitchFamily="34" charset="0"/>
                      </a:endParaRPr>
                    </a:p>
                  </a:txBody>
                  <a:tcPr marL="91438" marR="91438"/>
                </a:tc>
                <a:tc>
                  <a:txBody>
                    <a:bodyPr/>
                    <a:lstStyle/>
                    <a:p>
                      <a:endParaRPr lang="en-US" sz="120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tc>
                  <a:txBody>
                    <a:bodyPr/>
                    <a:lstStyle/>
                    <a:p>
                      <a:endParaRPr lang="en-US" sz="1200" dirty="0">
                        <a:latin typeface="Arial" panose="020B0604020202020204" pitchFamily="34" charset="0"/>
                        <a:cs typeface="Arial" panose="020B0604020202020204" pitchFamily="34" charset="0"/>
                      </a:endParaRPr>
                    </a:p>
                  </a:txBody>
                  <a:tcPr marL="91438" marR="91438"/>
                </a:tc>
                <a:extLst>
                  <a:ext uri="{0D108BD9-81ED-4DB2-BD59-A6C34878D82A}">
                    <a16:rowId xmlns:a16="http://schemas.microsoft.com/office/drawing/2014/main" val="10007"/>
                  </a:ext>
                </a:extLst>
              </a:tr>
            </a:tbl>
          </a:graphicData>
        </a:graphic>
      </p:graphicFrame>
      <p:sp>
        <p:nvSpPr>
          <p:cNvPr id="4" name="Title 1"/>
          <p:cNvSpPr>
            <a:spLocks noGrp="1"/>
          </p:cNvSpPr>
          <p:nvPr>
            <p:ph type="title"/>
          </p:nvPr>
        </p:nvSpPr>
        <p:spPr>
          <a:xfrm>
            <a:off x="734290" y="497850"/>
            <a:ext cx="6725784" cy="533544"/>
          </a:xfrm>
          <a:prstGeom prst="rect">
            <a:avLst/>
          </a:prstGeom>
        </p:spPr>
        <p:txBody>
          <a:bodyPr vert="horz"/>
          <a:lstStyle>
            <a:lvl1pPr>
              <a:defRPr sz="2800">
                <a:solidFill>
                  <a:srgbClr val="48A235"/>
                </a:solidFill>
              </a:defRPr>
            </a:lvl1pPr>
          </a:lstStyle>
          <a:p>
            <a:r>
              <a:rPr lang="en-GB" dirty="0"/>
              <a:t>Click to edit Master title style</a:t>
            </a:r>
            <a:endParaRPr lang="en-US" dirty="0"/>
          </a:p>
        </p:txBody>
      </p:sp>
      <p:sp>
        <p:nvSpPr>
          <p:cNvPr id="5" name="Footer Placeholder 4">
            <a:extLst>
              <a:ext uri="{FF2B5EF4-FFF2-40B4-BE49-F238E27FC236}">
                <a16:creationId xmlns:a16="http://schemas.microsoft.com/office/drawing/2014/main" id="{B37954DF-42E3-CBCB-B852-16EC9061CC9E}"/>
              </a:ext>
            </a:extLst>
          </p:cNvPr>
          <p:cNvSpPr>
            <a:spLocks noGrp="1"/>
          </p:cNvSpPr>
          <p:nvPr>
            <p:ph type="ftr" sz="quarter" idx="10"/>
          </p:nvPr>
        </p:nvSpPr>
        <p:spPr/>
        <p:txBody>
          <a:bodyPr/>
          <a:lstStyle>
            <a:lvl1pPr>
              <a:defRPr sz="1000" b="1" i="0" baseline="0">
                <a:solidFill>
                  <a:srgbClr val="48A235"/>
                </a:solidFill>
                <a:latin typeface="Arial"/>
              </a:defRPr>
            </a:lvl1pPr>
          </a:lstStyle>
          <a:p>
            <a:pPr>
              <a:defRPr/>
            </a:pPr>
            <a:endParaRPr lang="en-US"/>
          </a:p>
        </p:txBody>
      </p:sp>
      <p:sp>
        <p:nvSpPr>
          <p:cNvPr id="6" name="Slide Number Placeholder 5">
            <a:extLst>
              <a:ext uri="{FF2B5EF4-FFF2-40B4-BE49-F238E27FC236}">
                <a16:creationId xmlns:a16="http://schemas.microsoft.com/office/drawing/2014/main" id="{B63B7DBB-DD91-C354-703F-5B426AB20518}"/>
              </a:ext>
            </a:extLst>
          </p:cNvPr>
          <p:cNvSpPr>
            <a:spLocks noGrp="1"/>
          </p:cNvSpPr>
          <p:nvPr>
            <p:ph type="sldNum" sz="quarter" idx="11"/>
          </p:nvPr>
        </p:nvSpPr>
        <p:spPr/>
        <p:txBody>
          <a:bodyPr/>
          <a:lstStyle>
            <a:lvl1pPr>
              <a:defRPr smtClean="0"/>
            </a:lvl1pPr>
          </a:lstStyle>
          <a:p>
            <a:pPr>
              <a:defRPr/>
            </a:pPr>
            <a:fld id="{78FFF88D-89B2-F744-86A7-B463F381F92D}" type="slidenum">
              <a:rPr lang="en-US" altLang="en-US"/>
              <a:pPr>
                <a:defRPr/>
              </a:pPr>
              <a:t>‹#›</a:t>
            </a:fld>
            <a:endParaRPr lang="en-US" altLang="en-US"/>
          </a:p>
        </p:txBody>
      </p:sp>
    </p:spTree>
    <p:extLst>
      <p:ext uri="{BB962C8B-B14F-4D97-AF65-F5344CB8AC3E}">
        <p14:creationId xmlns:p14="http://schemas.microsoft.com/office/powerpoint/2010/main" val="6904767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772C061-269A-CE35-636E-FF52B551525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5900287-1B91-6363-947F-04ED55C0F9FA}"/>
              </a:ext>
            </a:extLst>
          </p:cNvPr>
          <p:cNvSpPr>
            <a:spLocks noGrp="1"/>
          </p:cNvSpPr>
          <p:nvPr>
            <p:ph type="ftr" sz="quarter" idx="11"/>
          </p:nvPr>
        </p:nvSpPr>
        <p:spPr/>
        <p:txBody>
          <a:bodyPr/>
          <a:lstStyle>
            <a:lvl1pPr>
              <a:defRPr/>
            </a:lvl1pPr>
          </a:lstStyle>
          <a:p>
            <a:pPr>
              <a:defRPr/>
            </a:pPr>
            <a:r>
              <a:rPr lang="en-US"/>
              <a:t>Footer example here</a:t>
            </a:r>
          </a:p>
        </p:txBody>
      </p:sp>
      <p:sp>
        <p:nvSpPr>
          <p:cNvPr id="6" name="Slide Number Placeholder 5">
            <a:extLst>
              <a:ext uri="{FF2B5EF4-FFF2-40B4-BE49-F238E27FC236}">
                <a16:creationId xmlns:a16="http://schemas.microsoft.com/office/drawing/2014/main" id="{BCC63832-2656-3F43-DDA0-7022D2FDCD7F}"/>
              </a:ext>
            </a:extLst>
          </p:cNvPr>
          <p:cNvSpPr>
            <a:spLocks noGrp="1"/>
          </p:cNvSpPr>
          <p:nvPr>
            <p:ph type="sldNum" sz="quarter" idx="12"/>
          </p:nvPr>
        </p:nvSpPr>
        <p:spPr/>
        <p:txBody>
          <a:bodyPr/>
          <a:lstStyle>
            <a:lvl1pPr>
              <a:defRPr smtClean="0"/>
            </a:lvl1pPr>
          </a:lstStyle>
          <a:p>
            <a:pPr>
              <a:defRPr/>
            </a:pPr>
            <a:fld id="{D9357712-9685-394F-8D1E-A7CA0656F331}" type="slidenum">
              <a:rPr lang="en-US" altLang="en-US"/>
              <a:pPr>
                <a:defRPr/>
              </a:pPr>
              <a:t>‹#›</a:t>
            </a:fld>
            <a:endParaRPr lang="en-US" altLang="en-US"/>
          </a:p>
        </p:txBody>
      </p:sp>
    </p:spTree>
    <p:extLst>
      <p:ext uri="{BB962C8B-B14F-4D97-AF65-F5344CB8AC3E}">
        <p14:creationId xmlns:p14="http://schemas.microsoft.com/office/powerpoint/2010/main" val="37263306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5482E3B3-938E-1CBD-56D8-877BED0DC08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42D014C-8F58-4188-FAC9-865ADCE23E73}"/>
              </a:ext>
            </a:extLst>
          </p:cNvPr>
          <p:cNvSpPr>
            <a:spLocks noGrp="1"/>
          </p:cNvSpPr>
          <p:nvPr>
            <p:ph type="ftr" sz="quarter" idx="11"/>
          </p:nvPr>
        </p:nvSpPr>
        <p:spPr/>
        <p:txBody>
          <a:bodyPr/>
          <a:lstStyle>
            <a:lvl1pPr>
              <a:defRPr/>
            </a:lvl1pPr>
          </a:lstStyle>
          <a:p>
            <a:pPr>
              <a:defRPr/>
            </a:pPr>
            <a:r>
              <a:rPr lang="en-US"/>
              <a:t>Footer example here</a:t>
            </a:r>
          </a:p>
        </p:txBody>
      </p:sp>
      <p:sp>
        <p:nvSpPr>
          <p:cNvPr id="6" name="Slide Number Placeholder 5">
            <a:extLst>
              <a:ext uri="{FF2B5EF4-FFF2-40B4-BE49-F238E27FC236}">
                <a16:creationId xmlns:a16="http://schemas.microsoft.com/office/drawing/2014/main" id="{7B0945FA-021A-EFC7-3A39-BD540A18E00E}"/>
              </a:ext>
            </a:extLst>
          </p:cNvPr>
          <p:cNvSpPr>
            <a:spLocks noGrp="1"/>
          </p:cNvSpPr>
          <p:nvPr>
            <p:ph type="sldNum" sz="quarter" idx="12"/>
          </p:nvPr>
        </p:nvSpPr>
        <p:spPr/>
        <p:txBody>
          <a:bodyPr/>
          <a:lstStyle>
            <a:lvl1pPr>
              <a:defRPr smtClean="0"/>
            </a:lvl1pPr>
          </a:lstStyle>
          <a:p>
            <a:pPr>
              <a:defRPr/>
            </a:pPr>
            <a:fld id="{BB82180E-0973-044D-BE6D-73B8005EA67E}" type="slidenum">
              <a:rPr lang="en-US" altLang="en-US"/>
              <a:pPr>
                <a:defRPr/>
              </a:pPr>
              <a:t>‹#›</a:t>
            </a:fld>
            <a:endParaRPr lang="en-US" altLang="en-US"/>
          </a:p>
        </p:txBody>
      </p:sp>
    </p:spTree>
    <p:extLst>
      <p:ext uri="{BB962C8B-B14F-4D97-AF65-F5344CB8AC3E}">
        <p14:creationId xmlns:p14="http://schemas.microsoft.com/office/powerpoint/2010/main" val="33418495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DE25A46-AA78-AA9A-C142-5318B17F0D9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01A52ED-3F10-C00D-101E-177686360A4D}"/>
              </a:ext>
            </a:extLst>
          </p:cNvPr>
          <p:cNvSpPr>
            <a:spLocks noGrp="1"/>
          </p:cNvSpPr>
          <p:nvPr>
            <p:ph type="ftr" sz="quarter" idx="11"/>
          </p:nvPr>
        </p:nvSpPr>
        <p:spPr/>
        <p:txBody>
          <a:bodyPr/>
          <a:lstStyle>
            <a:lvl1pPr>
              <a:defRPr/>
            </a:lvl1pPr>
          </a:lstStyle>
          <a:p>
            <a:pPr>
              <a:defRPr/>
            </a:pPr>
            <a:r>
              <a:rPr lang="en-US"/>
              <a:t>Footer example here</a:t>
            </a:r>
          </a:p>
        </p:txBody>
      </p:sp>
      <p:sp>
        <p:nvSpPr>
          <p:cNvPr id="6" name="Slide Number Placeholder 5">
            <a:extLst>
              <a:ext uri="{FF2B5EF4-FFF2-40B4-BE49-F238E27FC236}">
                <a16:creationId xmlns:a16="http://schemas.microsoft.com/office/drawing/2014/main" id="{9682CE2F-689B-764D-46A1-EF0192DB5323}"/>
              </a:ext>
            </a:extLst>
          </p:cNvPr>
          <p:cNvSpPr>
            <a:spLocks noGrp="1"/>
          </p:cNvSpPr>
          <p:nvPr>
            <p:ph type="sldNum" sz="quarter" idx="12"/>
          </p:nvPr>
        </p:nvSpPr>
        <p:spPr/>
        <p:txBody>
          <a:bodyPr/>
          <a:lstStyle>
            <a:lvl1pPr>
              <a:defRPr smtClean="0"/>
            </a:lvl1pPr>
          </a:lstStyle>
          <a:p>
            <a:pPr>
              <a:defRPr/>
            </a:pPr>
            <a:fld id="{729F97EA-A696-3F4B-88F4-B1810DCBA768}" type="slidenum">
              <a:rPr lang="en-US" altLang="en-US"/>
              <a:pPr>
                <a:defRPr/>
              </a:pPr>
              <a:t>‹#›</a:t>
            </a:fld>
            <a:endParaRPr lang="en-US" altLang="en-US"/>
          </a:p>
        </p:txBody>
      </p:sp>
    </p:spTree>
    <p:extLst>
      <p:ext uri="{BB962C8B-B14F-4D97-AF65-F5344CB8AC3E}">
        <p14:creationId xmlns:p14="http://schemas.microsoft.com/office/powerpoint/2010/main" val="24393689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6D8454B-66D2-1D3E-F2E6-CF818776DE47}"/>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2B2A50F6-0506-F879-0D8E-D35BB6374B1B}"/>
              </a:ext>
            </a:extLst>
          </p:cNvPr>
          <p:cNvSpPr>
            <a:spLocks noGrp="1"/>
          </p:cNvSpPr>
          <p:nvPr>
            <p:ph type="ftr" sz="quarter" idx="11"/>
          </p:nvPr>
        </p:nvSpPr>
        <p:spPr/>
        <p:txBody>
          <a:bodyPr/>
          <a:lstStyle>
            <a:lvl1pPr>
              <a:defRPr/>
            </a:lvl1pPr>
          </a:lstStyle>
          <a:p>
            <a:pPr>
              <a:defRPr/>
            </a:pPr>
            <a:r>
              <a:rPr lang="en-US"/>
              <a:t>Footer example here</a:t>
            </a:r>
          </a:p>
        </p:txBody>
      </p:sp>
      <p:sp>
        <p:nvSpPr>
          <p:cNvPr id="7" name="Slide Number Placeholder 6">
            <a:extLst>
              <a:ext uri="{FF2B5EF4-FFF2-40B4-BE49-F238E27FC236}">
                <a16:creationId xmlns:a16="http://schemas.microsoft.com/office/drawing/2014/main" id="{1113ED04-95F6-E209-B7C8-16A0364E69E8}"/>
              </a:ext>
            </a:extLst>
          </p:cNvPr>
          <p:cNvSpPr>
            <a:spLocks noGrp="1"/>
          </p:cNvSpPr>
          <p:nvPr>
            <p:ph type="sldNum" sz="quarter" idx="12"/>
          </p:nvPr>
        </p:nvSpPr>
        <p:spPr/>
        <p:txBody>
          <a:bodyPr/>
          <a:lstStyle>
            <a:lvl1pPr>
              <a:defRPr smtClean="0"/>
            </a:lvl1pPr>
          </a:lstStyle>
          <a:p>
            <a:pPr>
              <a:defRPr/>
            </a:pPr>
            <a:fld id="{B342971B-123B-EF49-94C4-C180588DF17C}" type="slidenum">
              <a:rPr lang="en-US" altLang="en-US"/>
              <a:pPr>
                <a:defRPr/>
              </a:pPr>
              <a:t>‹#›</a:t>
            </a:fld>
            <a:endParaRPr lang="en-US" altLang="en-US"/>
          </a:p>
        </p:txBody>
      </p:sp>
    </p:spTree>
    <p:extLst>
      <p:ext uri="{BB962C8B-B14F-4D97-AF65-F5344CB8AC3E}">
        <p14:creationId xmlns:p14="http://schemas.microsoft.com/office/powerpoint/2010/main" val="30377542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945E2FC8-DA2F-402D-F692-66587A53439F}"/>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C8E3E463-E08E-39CD-F17F-D47C066D9FC4}"/>
              </a:ext>
            </a:extLst>
          </p:cNvPr>
          <p:cNvSpPr>
            <a:spLocks noGrp="1"/>
          </p:cNvSpPr>
          <p:nvPr>
            <p:ph type="ftr" sz="quarter" idx="11"/>
          </p:nvPr>
        </p:nvSpPr>
        <p:spPr/>
        <p:txBody>
          <a:bodyPr/>
          <a:lstStyle>
            <a:lvl1pPr>
              <a:defRPr/>
            </a:lvl1pPr>
          </a:lstStyle>
          <a:p>
            <a:pPr>
              <a:defRPr/>
            </a:pPr>
            <a:r>
              <a:rPr lang="en-US"/>
              <a:t>Footer example here</a:t>
            </a:r>
            <a:endParaRPr lang="en-US" dirty="0"/>
          </a:p>
        </p:txBody>
      </p:sp>
      <p:sp>
        <p:nvSpPr>
          <p:cNvPr id="5" name="Slide Number Placeholder 5">
            <a:extLst>
              <a:ext uri="{FF2B5EF4-FFF2-40B4-BE49-F238E27FC236}">
                <a16:creationId xmlns:a16="http://schemas.microsoft.com/office/drawing/2014/main" id="{5104E7D4-7F68-8F36-08B6-53C1846A4A47}"/>
              </a:ext>
            </a:extLst>
          </p:cNvPr>
          <p:cNvSpPr>
            <a:spLocks noGrp="1"/>
          </p:cNvSpPr>
          <p:nvPr>
            <p:ph type="sldNum" sz="quarter" idx="12"/>
          </p:nvPr>
        </p:nvSpPr>
        <p:spPr/>
        <p:txBody>
          <a:bodyPr/>
          <a:lstStyle>
            <a:lvl1pPr>
              <a:defRPr/>
            </a:lvl1pPr>
          </a:lstStyle>
          <a:p>
            <a:pPr>
              <a:defRPr/>
            </a:pPr>
            <a:fld id="{BCFF3C03-30CE-1B4C-A2E2-36C16D248BD9}" type="slidenum">
              <a:rPr lang="en-US" altLang="en-US"/>
              <a:pPr>
                <a:defRPr/>
              </a:pPr>
              <a:t>‹#›</a:t>
            </a:fld>
            <a:endParaRPr lang="en-US" altLang="en-US"/>
          </a:p>
        </p:txBody>
      </p:sp>
    </p:spTree>
    <p:extLst>
      <p:ext uri="{BB962C8B-B14F-4D97-AF65-F5344CB8AC3E}">
        <p14:creationId xmlns:p14="http://schemas.microsoft.com/office/powerpoint/2010/main" val="34779939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395E89-889F-F700-8AC5-A45ADE3D8AD9}"/>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4C95A3B9-EBF4-D8AE-9268-5D248C811887}"/>
              </a:ext>
            </a:extLst>
          </p:cNvPr>
          <p:cNvSpPr>
            <a:spLocks noGrp="1"/>
          </p:cNvSpPr>
          <p:nvPr>
            <p:ph type="ftr" sz="quarter" idx="11"/>
          </p:nvPr>
        </p:nvSpPr>
        <p:spPr/>
        <p:txBody>
          <a:bodyPr/>
          <a:lstStyle>
            <a:lvl1pPr>
              <a:defRPr/>
            </a:lvl1pPr>
          </a:lstStyle>
          <a:p>
            <a:pPr>
              <a:defRPr/>
            </a:pPr>
            <a:r>
              <a:rPr lang="en-US"/>
              <a:t>Footer example here</a:t>
            </a:r>
          </a:p>
        </p:txBody>
      </p:sp>
      <p:sp>
        <p:nvSpPr>
          <p:cNvPr id="4" name="Slide Number Placeholder 3">
            <a:extLst>
              <a:ext uri="{FF2B5EF4-FFF2-40B4-BE49-F238E27FC236}">
                <a16:creationId xmlns:a16="http://schemas.microsoft.com/office/drawing/2014/main" id="{26124157-0D3F-18EC-051F-2565AF46A8D0}"/>
              </a:ext>
            </a:extLst>
          </p:cNvPr>
          <p:cNvSpPr>
            <a:spLocks noGrp="1"/>
          </p:cNvSpPr>
          <p:nvPr>
            <p:ph type="sldNum" sz="quarter" idx="12"/>
          </p:nvPr>
        </p:nvSpPr>
        <p:spPr/>
        <p:txBody>
          <a:bodyPr/>
          <a:lstStyle>
            <a:lvl1pPr>
              <a:defRPr smtClean="0"/>
            </a:lvl1pPr>
          </a:lstStyle>
          <a:p>
            <a:pPr>
              <a:defRPr/>
            </a:pPr>
            <a:fld id="{FC8BC573-804B-BB4C-9353-1216A2A0323B}" type="slidenum">
              <a:rPr lang="en-US" altLang="en-US"/>
              <a:pPr>
                <a:defRPr/>
              </a:pPr>
              <a:t>‹#›</a:t>
            </a:fld>
            <a:endParaRPr lang="en-US" altLang="en-US"/>
          </a:p>
        </p:txBody>
      </p:sp>
    </p:spTree>
    <p:extLst>
      <p:ext uri="{BB962C8B-B14F-4D97-AF65-F5344CB8AC3E}">
        <p14:creationId xmlns:p14="http://schemas.microsoft.com/office/powerpoint/2010/main" val="276873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7" name="Title 1"/>
          <p:cNvSpPr>
            <a:spLocks noGrp="1"/>
          </p:cNvSpPr>
          <p:nvPr>
            <p:ph type="ctrTitle"/>
          </p:nvPr>
        </p:nvSpPr>
        <p:spPr>
          <a:xfrm>
            <a:off x="406354" y="1679222"/>
            <a:ext cx="3568701" cy="4014538"/>
          </a:xfrm>
          <a:prstGeom prst="rect">
            <a:avLst/>
          </a:prstGeom>
        </p:spPr>
        <p:txBody>
          <a:bodyPr/>
          <a:lstStyle>
            <a:lvl1pPr>
              <a:defRPr>
                <a:solidFill>
                  <a:schemeClr val="bg2"/>
                </a:solidFill>
              </a:defRPr>
            </a:lvl1pPr>
          </a:lstStyle>
          <a:p>
            <a:r>
              <a:rPr lang="en-US" dirty="0"/>
              <a:t>Title of document </a:t>
            </a:r>
            <a:br>
              <a:rPr lang="en-US" dirty="0"/>
            </a:br>
            <a:r>
              <a:rPr lang="en-US" dirty="0"/>
              <a:t>to go here</a:t>
            </a:r>
          </a:p>
        </p:txBody>
      </p:sp>
      <p:sp>
        <p:nvSpPr>
          <p:cNvPr id="8" name="Text Placeholder 8"/>
          <p:cNvSpPr>
            <a:spLocks noGrp="1"/>
          </p:cNvSpPr>
          <p:nvPr>
            <p:ph type="body" sz="quarter" idx="10"/>
          </p:nvPr>
        </p:nvSpPr>
        <p:spPr>
          <a:xfrm>
            <a:off x="396090" y="1252271"/>
            <a:ext cx="3568700" cy="333792"/>
          </a:xfrm>
          <a:prstGeom prst="rect">
            <a:avLst/>
          </a:prstGeom>
        </p:spPr>
        <p:txBody>
          <a:bodyPr vert="horz"/>
          <a:lstStyle>
            <a:lvl1pPr>
              <a:defRPr b="0" i="0" baseline="0">
                <a:solidFill>
                  <a:schemeClr val="bg1"/>
                </a:solidFill>
                <a:latin typeface="+mn-lt"/>
              </a:defRPr>
            </a:lvl1pPr>
          </a:lstStyle>
          <a:p>
            <a:pPr lvl="0"/>
            <a:r>
              <a:rPr lang="en-US"/>
              <a:t>Click to edit Master text styles</a:t>
            </a:r>
          </a:p>
        </p:txBody>
      </p:sp>
      <p:sp>
        <p:nvSpPr>
          <p:cNvPr id="9" name="Text Placeholder 8"/>
          <p:cNvSpPr>
            <a:spLocks noGrp="1"/>
          </p:cNvSpPr>
          <p:nvPr>
            <p:ph type="body" sz="quarter" idx="11"/>
          </p:nvPr>
        </p:nvSpPr>
        <p:spPr>
          <a:xfrm>
            <a:off x="396089" y="5968008"/>
            <a:ext cx="3578965" cy="333793"/>
          </a:xfrm>
          <a:prstGeom prst="rect">
            <a:avLst/>
          </a:prstGeom>
        </p:spPr>
        <p:txBody>
          <a:bodyPr vert="horz"/>
          <a:lstStyle>
            <a:lvl1pPr>
              <a:defRPr b="0" i="0" baseline="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31039353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a:extLst>
              <a:ext uri="{FF2B5EF4-FFF2-40B4-BE49-F238E27FC236}">
                <a16:creationId xmlns:a16="http://schemas.microsoft.com/office/drawing/2014/main" id="{88210CA9-4B61-56B6-89ED-8E4363A5612C}"/>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BE20BBBA-7876-9258-9D9E-6F58ECC67866}"/>
              </a:ext>
            </a:extLst>
          </p:cNvPr>
          <p:cNvSpPr>
            <a:spLocks noGrp="1"/>
          </p:cNvSpPr>
          <p:nvPr>
            <p:ph type="ftr" sz="quarter" idx="11"/>
          </p:nvPr>
        </p:nvSpPr>
        <p:spPr/>
        <p:txBody>
          <a:bodyPr/>
          <a:lstStyle>
            <a:lvl1pPr>
              <a:defRPr/>
            </a:lvl1pPr>
          </a:lstStyle>
          <a:p>
            <a:pPr>
              <a:defRPr/>
            </a:pPr>
            <a:r>
              <a:rPr lang="en-US"/>
              <a:t>Footer example here</a:t>
            </a:r>
          </a:p>
        </p:txBody>
      </p:sp>
      <p:sp>
        <p:nvSpPr>
          <p:cNvPr id="7" name="Slide Number Placeholder 6">
            <a:extLst>
              <a:ext uri="{FF2B5EF4-FFF2-40B4-BE49-F238E27FC236}">
                <a16:creationId xmlns:a16="http://schemas.microsoft.com/office/drawing/2014/main" id="{AACF84C8-A8BC-7288-9023-A8C0D821F49B}"/>
              </a:ext>
            </a:extLst>
          </p:cNvPr>
          <p:cNvSpPr>
            <a:spLocks noGrp="1"/>
          </p:cNvSpPr>
          <p:nvPr>
            <p:ph type="sldNum" sz="quarter" idx="12"/>
          </p:nvPr>
        </p:nvSpPr>
        <p:spPr/>
        <p:txBody>
          <a:bodyPr/>
          <a:lstStyle>
            <a:lvl1pPr>
              <a:defRPr smtClean="0"/>
            </a:lvl1pPr>
          </a:lstStyle>
          <a:p>
            <a:pPr>
              <a:defRPr/>
            </a:pPr>
            <a:fld id="{C573CA8F-9A25-7947-AE76-2BD4110E03C6}" type="slidenum">
              <a:rPr lang="en-US" altLang="en-US"/>
              <a:pPr>
                <a:defRPr/>
              </a:pPr>
              <a:t>‹#›</a:t>
            </a:fld>
            <a:endParaRPr lang="en-US" altLang="en-US"/>
          </a:p>
        </p:txBody>
      </p:sp>
    </p:spTree>
    <p:extLst>
      <p:ext uri="{BB962C8B-B14F-4D97-AF65-F5344CB8AC3E}">
        <p14:creationId xmlns:p14="http://schemas.microsoft.com/office/powerpoint/2010/main" val="26793580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a:extLst>
              <a:ext uri="{FF2B5EF4-FFF2-40B4-BE49-F238E27FC236}">
                <a16:creationId xmlns:a16="http://schemas.microsoft.com/office/drawing/2014/main" id="{4FBB53B8-08A1-49B9-319D-4EA7F7230E66}"/>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CC87CC73-2CA6-3DF8-108A-E7F068F86290}"/>
              </a:ext>
            </a:extLst>
          </p:cNvPr>
          <p:cNvSpPr>
            <a:spLocks noGrp="1"/>
          </p:cNvSpPr>
          <p:nvPr>
            <p:ph type="ftr" sz="quarter" idx="11"/>
          </p:nvPr>
        </p:nvSpPr>
        <p:spPr/>
        <p:txBody>
          <a:bodyPr/>
          <a:lstStyle>
            <a:lvl1pPr>
              <a:defRPr/>
            </a:lvl1pPr>
          </a:lstStyle>
          <a:p>
            <a:pPr>
              <a:defRPr/>
            </a:pPr>
            <a:r>
              <a:rPr lang="en-US"/>
              <a:t>Footer example here</a:t>
            </a:r>
          </a:p>
        </p:txBody>
      </p:sp>
      <p:sp>
        <p:nvSpPr>
          <p:cNvPr id="7" name="Slide Number Placeholder 6">
            <a:extLst>
              <a:ext uri="{FF2B5EF4-FFF2-40B4-BE49-F238E27FC236}">
                <a16:creationId xmlns:a16="http://schemas.microsoft.com/office/drawing/2014/main" id="{A670C64C-ABC3-2F89-5416-4CD15008B268}"/>
              </a:ext>
            </a:extLst>
          </p:cNvPr>
          <p:cNvSpPr>
            <a:spLocks noGrp="1"/>
          </p:cNvSpPr>
          <p:nvPr>
            <p:ph type="sldNum" sz="quarter" idx="12"/>
          </p:nvPr>
        </p:nvSpPr>
        <p:spPr/>
        <p:txBody>
          <a:bodyPr/>
          <a:lstStyle>
            <a:lvl1pPr>
              <a:defRPr smtClean="0"/>
            </a:lvl1pPr>
          </a:lstStyle>
          <a:p>
            <a:pPr>
              <a:defRPr/>
            </a:pPr>
            <a:fld id="{4FEB8684-AF9F-5345-A504-808AF31895FC}" type="slidenum">
              <a:rPr lang="en-US" altLang="en-US"/>
              <a:pPr>
                <a:defRPr/>
              </a:pPr>
              <a:t>‹#›</a:t>
            </a:fld>
            <a:endParaRPr lang="en-US" altLang="en-US"/>
          </a:p>
        </p:txBody>
      </p:sp>
    </p:spTree>
    <p:extLst>
      <p:ext uri="{BB962C8B-B14F-4D97-AF65-F5344CB8AC3E}">
        <p14:creationId xmlns:p14="http://schemas.microsoft.com/office/powerpoint/2010/main" val="2614975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7" name="Title 1"/>
          <p:cNvSpPr>
            <a:spLocks noGrp="1"/>
          </p:cNvSpPr>
          <p:nvPr>
            <p:ph type="ctrTitle"/>
          </p:nvPr>
        </p:nvSpPr>
        <p:spPr>
          <a:xfrm>
            <a:off x="406354" y="1679222"/>
            <a:ext cx="3568701" cy="4014538"/>
          </a:xfrm>
          <a:prstGeom prst="rect">
            <a:avLst/>
          </a:prstGeom>
        </p:spPr>
        <p:txBody>
          <a:bodyPr/>
          <a:lstStyle>
            <a:lvl1pPr>
              <a:defRPr>
                <a:solidFill>
                  <a:schemeClr val="bg2"/>
                </a:solidFill>
              </a:defRPr>
            </a:lvl1pPr>
          </a:lstStyle>
          <a:p>
            <a:r>
              <a:rPr lang="en-US" dirty="0"/>
              <a:t>Title of document </a:t>
            </a:r>
            <a:br>
              <a:rPr lang="en-US" dirty="0"/>
            </a:br>
            <a:r>
              <a:rPr lang="en-US" dirty="0"/>
              <a:t>to go here</a:t>
            </a:r>
          </a:p>
        </p:txBody>
      </p:sp>
      <p:sp>
        <p:nvSpPr>
          <p:cNvPr id="8" name="Text Placeholder 8"/>
          <p:cNvSpPr>
            <a:spLocks noGrp="1"/>
          </p:cNvSpPr>
          <p:nvPr>
            <p:ph type="body" sz="quarter" idx="10"/>
          </p:nvPr>
        </p:nvSpPr>
        <p:spPr>
          <a:xfrm>
            <a:off x="396090" y="1252271"/>
            <a:ext cx="3568700" cy="333792"/>
          </a:xfrm>
          <a:prstGeom prst="rect">
            <a:avLst/>
          </a:prstGeom>
        </p:spPr>
        <p:txBody>
          <a:bodyPr vert="horz"/>
          <a:lstStyle>
            <a:lvl1pPr>
              <a:defRPr b="0" i="0" baseline="0">
                <a:solidFill>
                  <a:schemeClr val="bg1"/>
                </a:solidFill>
                <a:latin typeface="+mn-lt"/>
              </a:defRPr>
            </a:lvl1pPr>
          </a:lstStyle>
          <a:p>
            <a:pPr lvl="0"/>
            <a:r>
              <a:rPr lang="en-US"/>
              <a:t>Click to edit Master text styles</a:t>
            </a:r>
          </a:p>
        </p:txBody>
      </p:sp>
      <p:sp>
        <p:nvSpPr>
          <p:cNvPr id="9" name="Text Placeholder 8"/>
          <p:cNvSpPr>
            <a:spLocks noGrp="1"/>
          </p:cNvSpPr>
          <p:nvPr>
            <p:ph type="body" sz="quarter" idx="11"/>
          </p:nvPr>
        </p:nvSpPr>
        <p:spPr>
          <a:xfrm>
            <a:off x="396089" y="5968008"/>
            <a:ext cx="3578965" cy="333793"/>
          </a:xfrm>
          <a:prstGeom prst="rect">
            <a:avLst/>
          </a:prstGeom>
        </p:spPr>
        <p:txBody>
          <a:bodyPr vert="horz"/>
          <a:lstStyle>
            <a:lvl1pPr>
              <a:defRPr b="0" i="0" baseline="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3549011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7" name="Title 1"/>
          <p:cNvSpPr>
            <a:spLocks noGrp="1"/>
          </p:cNvSpPr>
          <p:nvPr>
            <p:ph type="ctrTitle"/>
          </p:nvPr>
        </p:nvSpPr>
        <p:spPr>
          <a:xfrm>
            <a:off x="406354" y="1679222"/>
            <a:ext cx="3568701" cy="4014538"/>
          </a:xfrm>
          <a:prstGeom prst="rect">
            <a:avLst/>
          </a:prstGeom>
        </p:spPr>
        <p:txBody>
          <a:bodyPr/>
          <a:lstStyle>
            <a:lvl1pPr>
              <a:defRPr>
                <a:solidFill>
                  <a:schemeClr val="bg2"/>
                </a:solidFill>
              </a:defRPr>
            </a:lvl1pPr>
          </a:lstStyle>
          <a:p>
            <a:r>
              <a:rPr lang="en-US" dirty="0"/>
              <a:t>Title of document </a:t>
            </a:r>
            <a:br>
              <a:rPr lang="en-US" dirty="0"/>
            </a:br>
            <a:r>
              <a:rPr lang="en-US" dirty="0"/>
              <a:t>to go here</a:t>
            </a:r>
          </a:p>
        </p:txBody>
      </p:sp>
      <p:sp>
        <p:nvSpPr>
          <p:cNvPr id="8" name="Text Placeholder 8"/>
          <p:cNvSpPr>
            <a:spLocks noGrp="1"/>
          </p:cNvSpPr>
          <p:nvPr>
            <p:ph type="body" sz="quarter" idx="10"/>
          </p:nvPr>
        </p:nvSpPr>
        <p:spPr>
          <a:xfrm>
            <a:off x="396090" y="1252271"/>
            <a:ext cx="3568700" cy="333792"/>
          </a:xfrm>
          <a:prstGeom prst="rect">
            <a:avLst/>
          </a:prstGeom>
        </p:spPr>
        <p:txBody>
          <a:bodyPr vert="horz"/>
          <a:lstStyle>
            <a:lvl1pPr>
              <a:defRPr b="0" i="0" baseline="0">
                <a:solidFill>
                  <a:schemeClr val="bg1"/>
                </a:solidFill>
                <a:latin typeface="+mn-lt"/>
              </a:defRPr>
            </a:lvl1pPr>
          </a:lstStyle>
          <a:p>
            <a:pPr lvl="0"/>
            <a:r>
              <a:rPr lang="en-US"/>
              <a:t>Click to edit Master text styles</a:t>
            </a:r>
          </a:p>
        </p:txBody>
      </p:sp>
      <p:sp>
        <p:nvSpPr>
          <p:cNvPr id="9" name="Text Placeholder 8"/>
          <p:cNvSpPr>
            <a:spLocks noGrp="1"/>
          </p:cNvSpPr>
          <p:nvPr>
            <p:ph type="body" sz="quarter" idx="11"/>
          </p:nvPr>
        </p:nvSpPr>
        <p:spPr>
          <a:xfrm>
            <a:off x="396089" y="5968008"/>
            <a:ext cx="3578965" cy="333793"/>
          </a:xfrm>
          <a:prstGeom prst="rect">
            <a:avLst/>
          </a:prstGeom>
        </p:spPr>
        <p:txBody>
          <a:bodyPr vert="horz"/>
          <a:lstStyle>
            <a:lvl1pPr>
              <a:defRPr b="0" i="0" baseline="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2549913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52A05-E558-0E3A-F59F-F412C7066E4A}"/>
              </a:ext>
            </a:extLst>
          </p:cNvPr>
          <p:cNvSpPr txBox="1">
            <a:spLocks/>
          </p:cNvSpPr>
          <p:nvPr userDrawn="1"/>
        </p:nvSpPr>
        <p:spPr>
          <a:xfrm>
            <a:off x="373063" y="2579688"/>
            <a:ext cx="3568700" cy="901700"/>
          </a:xfrm>
          <a:prstGeom prst="rect">
            <a:avLst/>
          </a:prstGeom>
        </p:spPr>
        <p:txBody>
          <a:bodyPr>
            <a:normAutofit/>
          </a:bodyPr>
          <a:lstStyle>
            <a:lvl1pPr algn="l" defTabSz="457200" rtl="0" eaLnBrk="1" latinLnBrk="0" hangingPunct="1">
              <a:spcBef>
                <a:spcPct val="0"/>
              </a:spcBef>
              <a:buNone/>
              <a:defRPr sz="4400" b="1" i="0" kern="1200">
                <a:solidFill>
                  <a:srgbClr val="D95427"/>
                </a:solidFill>
                <a:latin typeface="Arial"/>
                <a:ea typeface="+mj-ea"/>
                <a:cs typeface="+mj-cs"/>
              </a:defRPr>
            </a:lvl1pPr>
          </a:lstStyle>
          <a:p>
            <a:pPr fontAlgn="auto">
              <a:spcAft>
                <a:spcPts val="0"/>
              </a:spcAft>
              <a:defRPr/>
            </a:pPr>
            <a:r>
              <a:rPr lang="en-US" dirty="0">
                <a:solidFill>
                  <a:schemeClr val="bg1"/>
                </a:solidFill>
              </a:rPr>
              <a:t>Thank you</a:t>
            </a:r>
          </a:p>
        </p:txBody>
      </p:sp>
    </p:spTree>
    <p:extLst>
      <p:ext uri="{BB962C8B-B14F-4D97-AF65-F5344CB8AC3E}">
        <p14:creationId xmlns:p14="http://schemas.microsoft.com/office/powerpoint/2010/main" val="8031306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13.png"/><Relationship Id="rId4" Type="http://schemas.openxmlformats.org/officeDocument/2006/relationships/image" Target="../media/image12.jpeg"/></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4.jpeg"/></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15.jpeg"/></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17.png"/><Relationship Id="rId4" Type="http://schemas.openxmlformats.org/officeDocument/2006/relationships/image" Target="../media/image16.jpe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theme" Target="../theme/theme14.xml"/><Relationship Id="rId1" Type="http://schemas.openxmlformats.org/officeDocument/2006/relationships/slideLayout" Target="../slideLayouts/slideLayout18.xml"/><Relationship Id="rId4" Type="http://schemas.openxmlformats.org/officeDocument/2006/relationships/image" Target="../media/image19.jpe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theme" Target="../theme/theme15.xml"/><Relationship Id="rId1" Type="http://schemas.openxmlformats.org/officeDocument/2006/relationships/slideLayout" Target="../slideLayouts/slideLayout19.xml"/><Relationship Id="rId4" Type="http://schemas.openxmlformats.org/officeDocument/2006/relationships/image" Target="../media/image19.jpeg"/></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theme" Target="../theme/theme16.xml"/><Relationship Id="rId1" Type="http://schemas.openxmlformats.org/officeDocument/2006/relationships/slideLayout" Target="../slideLayouts/slideLayout20.xml"/><Relationship Id="rId4" Type="http://schemas.openxmlformats.org/officeDocument/2006/relationships/image" Target="../media/image19.jpeg"/></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theme" Target="../theme/theme17.xml"/><Relationship Id="rId1" Type="http://schemas.openxmlformats.org/officeDocument/2006/relationships/slideLayout" Target="../slideLayouts/slideLayout21.xml"/><Relationship Id="rId4" Type="http://schemas.openxmlformats.org/officeDocument/2006/relationships/image" Target="../media/image19.jpeg"/></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theme" Target="../theme/theme18.xml"/><Relationship Id="rId1" Type="http://schemas.openxmlformats.org/officeDocument/2006/relationships/slideLayout" Target="../slideLayouts/slideLayout22.xml"/><Relationship Id="rId4" Type="http://schemas.openxmlformats.org/officeDocument/2006/relationships/image" Target="../media/image18.png"/></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theme" Target="../theme/theme19.xml"/><Relationship Id="rId1" Type="http://schemas.openxmlformats.org/officeDocument/2006/relationships/slideLayout" Target="../slideLayouts/slideLayout23.xml"/><Relationship Id="rId4" Type="http://schemas.openxmlformats.org/officeDocument/2006/relationships/image" Target="../media/image18.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theme" Target="../theme/theme20.xml"/><Relationship Id="rId1" Type="http://schemas.openxmlformats.org/officeDocument/2006/relationships/slideLayout" Target="../slideLayouts/slideLayout24.xml"/><Relationship Id="rId4" Type="http://schemas.openxmlformats.org/officeDocument/2006/relationships/image" Target="../media/image18.png"/></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theme" Target="../theme/theme21.xml"/><Relationship Id="rId1" Type="http://schemas.openxmlformats.org/officeDocument/2006/relationships/slideLayout" Target="../slideLayouts/slideLayout25.xml"/><Relationship Id="rId4" Type="http://schemas.openxmlformats.org/officeDocument/2006/relationships/image" Target="../media/image18.png"/></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theme" Target="../theme/theme22.xml"/><Relationship Id="rId1" Type="http://schemas.openxmlformats.org/officeDocument/2006/relationships/slideLayout" Target="../slideLayouts/slideLayout26.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theme" Target="../theme/theme23.xml"/><Relationship Id="rId1" Type="http://schemas.openxmlformats.org/officeDocument/2006/relationships/slideLayout" Target="../slideLayouts/slideLayout27.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theme" Target="../theme/theme24.xml"/><Relationship Id="rId1" Type="http://schemas.openxmlformats.org/officeDocument/2006/relationships/slideLayout" Target="../slideLayouts/slideLayout28.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theme" Target="../theme/theme25.xml"/><Relationship Id="rId1" Type="http://schemas.openxmlformats.org/officeDocument/2006/relationships/slideLayout" Target="../slideLayouts/slideLayout29.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theme" Target="../theme/theme26.xml"/><Relationship Id="rId1" Type="http://schemas.openxmlformats.org/officeDocument/2006/relationships/slideLayout" Target="../slideLayouts/slideLayout30.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theme" Target="../theme/theme27.xml"/><Relationship Id="rId1" Type="http://schemas.openxmlformats.org/officeDocument/2006/relationships/slideLayout" Target="../slideLayouts/slideLayout31.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theme" Target="../theme/theme28.xml"/><Relationship Id="rId1" Type="http://schemas.openxmlformats.org/officeDocument/2006/relationships/slideLayout" Target="../slideLayouts/slideLayout32.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theme" Target="../theme/theme29.xml"/><Relationship Id="rId1"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theme" Target="../theme/theme30.xml"/><Relationship Id="rId1" Type="http://schemas.openxmlformats.org/officeDocument/2006/relationships/slideLayout" Target="../slideLayouts/slideLayout34.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theme" Target="../theme/theme31.xml"/><Relationship Id="rId1" Type="http://schemas.openxmlformats.org/officeDocument/2006/relationships/slideLayout" Target="../slideLayouts/slideLayout35.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theme" Target="../theme/theme32.xml"/><Relationship Id="rId1" Type="http://schemas.openxmlformats.org/officeDocument/2006/relationships/slideLayout" Target="../slideLayouts/slideLayout36.xml"/></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theme" Target="../theme/theme33.xml"/><Relationship Id="rId1" Type="http://schemas.openxmlformats.org/officeDocument/2006/relationships/slideLayout" Target="../slideLayouts/slideLayout37.xml"/></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theme" Target="../theme/theme34.xml"/><Relationship Id="rId1" Type="http://schemas.openxmlformats.org/officeDocument/2006/relationships/slideLayout" Target="../slideLayouts/slideLayout38.xml"/></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theme" Target="../theme/theme35.xml"/><Relationship Id="rId1" Type="http://schemas.openxmlformats.org/officeDocument/2006/relationships/slideLayout" Target="../slideLayouts/slideLayout39.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theme" Target="../theme/theme36.xml"/><Relationship Id="rId1" Type="http://schemas.openxmlformats.org/officeDocument/2006/relationships/slideLayout" Target="../slideLayouts/slideLayout40.xml"/></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theme" Target="../theme/theme37.xml"/><Relationship Id="rId1" Type="http://schemas.openxmlformats.org/officeDocument/2006/relationships/slideLayout" Target="../slideLayouts/slideLayout41.xml"/></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8.xml"/><Relationship Id="rId1" Type="http://schemas.openxmlformats.org/officeDocument/2006/relationships/slideLayout" Target="../slideLayouts/slideLayout42.xml"/><Relationship Id="rId4" Type="http://schemas.openxmlformats.org/officeDocument/2006/relationships/image" Target="../media/image2.png"/></Relationships>
</file>

<file path=ppt/slideMasters/_rels/slideMaster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39.xml"/><Relationship Id="rId1" Type="http://schemas.openxmlformats.org/officeDocument/2006/relationships/slideLayout" Target="../slideLayouts/slideLayout4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2.png"/></Relationships>
</file>

<file path=ppt/slideMasters/_rels/slideMaster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theme" Target="../theme/theme40.xml"/><Relationship Id="rId1" Type="http://schemas.openxmlformats.org/officeDocument/2006/relationships/slideLayout" Target="../slideLayouts/slideLayout44.xml"/><Relationship Id="rId4" Type="http://schemas.openxmlformats.org/officeDocument/2006/relationships/image" Target="../media/image24.png"/></Relationships>
</file>

<file path=ppt/slideMasters/_rels/slideMaster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theme" Target="../theme/theme41.xml"/><Relationship Id="rId1" Type="http://schemas.openxmlformats.org/officeDocument/2006/relationships/slideLayout" Target="../slideLayouts/slideLayout45.xml"/></Relationships>
</file>

<file path=ppt/slideMasters/_rels/slideMaster4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theme" Target="../theme/theme42.xml"/><Relationship Id="rId1" Type="http://schemas.openxmlformats.org/officeDocument/2006/relationships/slideLayout" Target="../slideLayouts/slideLayout4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Masters/_rels/slideMaster4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8.png"/><Relationship Id="rId7" Type="http://schemas.openxmlformats.org/officeDocument/2006/relationships/image" Target="../media/image33.png"/><Relationship Id="rId2" Type="http://schemas.openxmlformats.org/officeDocument/2006/relationships/theme" Target="../theme/theme43.xml"/><Relationship Id="rId1" Type="http://schemas.openxmlformats.org/officeDocument/2006/relationships/slideLayout" Target="../slideLayouts/slideLayout4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Masters/_rels/slideMaster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theme" Target="../theme/theme44.xml"/><Relationship Id="rId1" Type="http://schemas.openxmlformats.org/officeDocument/2006/relationships/slideLayout" Target="../slideLayouts/slideLayout48.xml"/><Relationship Id="rId4" Type="http://schemas.openxmlformats.org/officeDocument/2006/relationships/image" Target="../media/image36.png"/></Relationships>
</file>

<file path=ppt/slideMasters/_rels/slideMaster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theme" Target="../theme/theme45.xml"/><Relationship Id="rId1" Type="http://schemas.openxmlformats.org/officeDocument/2006/relationships/slideLayout" Target="../slideLayouts/slideLayout49.xml"/></Relationships>
</file>

<file path=ppt/slideMasters/_rels/slideMaster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theme" Target="../theme/theme46.xml"/><Relationship Id="rId1" Type="http://schemas.openxmlformats.org/officeDocument/2006/relationships/slideLayout" Target="../slideLayouts/slideLayout50.xml"/></Relationships>
</file>

<file path=ppt/slideMasters/_rels/slideMaster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theme" Target="../theme/theme47.xml"/><Relationship Id="rId1" Type="http://schemas.openxmlformats.org/officeDocument/2006/relationships/slideLayout" Target="../slideLayouts/slideLayout51.xml"/></Relationships>
</file>

<file path=ppt/slideMasters/_rels/slideMaster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theme" Target="../theme/theme48.xml"/><Relationship Id="rId1" Type="http://schemas.openxmlformats.org/officeDocument/2006/relationships/slideLayout" Target="../slideLayouts/slideLayout52.xml"/></Relationships>
</file>

<file path=ppt/slideMasters/_rels/slideMaster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theme" Target="../theme/theme49.xml"/><Relationship Id="rId1"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5.xml"/><Relationship Id="rId1" Type="http://schemas.openxmlformats.org/officeDocument/2006/relationships/slideLayout" Target="../slideLayouts/slideLayout5.xml"/><Relationship Id="rId4" Type="http://schemas.openxmlformats.org/officeDocument/2006/relationships/image" Target="../media/image2.png"/></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9" Type="http://schemas.openxmlformats.org/officeDocument/2006/relationships/theme" Target="../theme/theme50.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6.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7.xml"/><Relationship Id="rId1" Type="http://schemas.openxmlformats.org/officeDocument/2006/relationships/slideLayout" Target="../slideLayouts/slideLayout7.xml"/><Relationship Id="rId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8.xml"/><Relationship Id="rId1" Type="http://schemas.openxmlformats.org/officeDocument/2006/relationships/slideLayout" Target="../slideLayouts/slideLayout8.xml"/><Relationship Id="rId4" Type="http://schemas.openxmlformats.org/officeDocument/2006/relationships/image" Target="../media/image10.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title_edit.jpg">
            <a:extLst>
              <a:ext uri="{FF2B5EF4-FFF2-40B4-BE49-F238E27FC236}">
                <a16:creationId xmlns:a16="http://schemas.microsoft.com/office/drawing/2014/main" id="{7D822E62-6FEA-CDE4-1616-BC1F89612EC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85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565054F3-F5B9-E2BF-3994-79CED22D6163}"/>
              </a:ext>
            </a:extLst>
          </p:cNvPr>
          <p:cNvSpPr/>
          <p:nvPr userDrawn="1"/>
        </p:nvSpPr>
        <p:spPr>
          <a:xfrm>
            <a:off x="0" y="0"/>
            <a:ext cx="4462463" cy="6858000"/>
          </a:xfrm>
          <a:prstGeom prst="rect">
            <a:avLst/>
          </a:prstGeom>
          <a:solidFill>
            <a:srgbClr val="4F639B">
              <a:alpha val="8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48A235"/>
              </a:solidFill>
            </a:endParaRPr>
          </a:p>
        </p:txBody>
      </p:sp>
      <p:pic>
        <p:nvPicPr>
          <p:cNvPr id="1028" name="Picture 9" descr="NMC Primary Logo-01.png">
            <a:extLst>
              <a:ext uri="{FF2B5EF4-FFF2-40B4-BE49-F238E27FC236}">
                <a16:creationId xmlns:a16="http://schemas.microsoft.com/office/drawing/2014/main" id="{1C8D5510-C9CB-A6DF-3970-BC0E49C1694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85025" y="525463"/>
            <a:ext cx="157797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0" r:id="rId1"/>
  </p:sldLayoutIdLst>
  <p:hf hdr="0" dt="0"/>
  <p:txStyles>
    <p:titleStyle>
      <a:lvl1pPr algn="l" defTabSz="457200" rtl="0" eaLnBrk="0" fontAlgn="base" hangingPunct="0">
        <a:spcBef>
          <a:spcPct val="0"/>
        </a:spcBef>
        <a:spcAft>
          <a:spcPct val="0"/>
        </a:spcAft>
        <a:defRPr sz="4400" b="1" kern="1200">
          <a:solidFill>
            <a:srgbClr val="D95427"/>
          </a:solidFill>
          <a:latin typeface="Arial"/>
          <a:ea typeface="+mj-ea"/>
          <a:cs typeface="+mj-cs"/>
        </a:defRPr>
      </a:lvl1pPr>
      <a:lvl2pPr algn="l" defTabSz="457200" rtl="0" eaLnBrk="0" fontAlgn="base" hangingPunct="0">
        <a:spcBef>
          <a:spcPct val="0"/>
        </a:spcBef>
        <a:spcAft>
          <a:spcPct val="0"/>
        </a:spcAft>
        <a:defRPr sz="4400" b="1">
          <a:solidFill>
            <a:srgbClr val="D95427"/>
          </a:solidFill>
          <a:latin typeface="Arial" panose="020B0604020202020204" pitchFamily="34" charset="0"/>
        </a:defRPr>
      </a:lvl2pPr>
      <a:lvl3pPr algn="l" defTabSz="457200" rtl="0" eaLnBrk="0" fontAlgn="base" hangingPunct="0">
        <a:spcBef>
          <a:spcPct val="0"/>
        </a:spcBef>
        <a:spcAft>
          <a:spcPct val="0"/>
        </a:spcAft>
        <a:defRPr sz="4400" b="1">
          <a:solidFill>
            <a:srgbClr val="D95427"/>
          </a:solidFill>
          <a:latin typeface="Arial" panose="020B0604020202020204" pitchFamily="34" charset="0"/>
        </a:defRPr>
      </a:lvl3pPr>
      <a:lvl4pPr algn="l" defTabSz="457200" rtl="0" eaLnBrk="0" fontAlgn="base" hangingPunct="0">
        <a:spcBef>
          <a:spcPct val="0"/>
        </a:spcBef>
        <a:spcAft>
          <a:spcPct val="0"/>
        </a:spcAft>
        <a:defRPr sz="4400" b="1">
          <a:solidFill>
            <a:srgbClr val="D95427"/>
          </a:solidFill>
          <a:latin typeface="Arial" panose="020B0604020202020204" pitchFamily="34" charset="0"/>
        </a:defRPr>
      </a:lvl4pPr>
      <a:lvl5pPr algn="l" defTabSz="457200" rtl="0" eaLnBrk="0" fontAlgn="base" hangingPunct="0">
        <a:spcBef>
          <a:spcPct val="0"/>
        </a:spcBef>
        <a:spcAft>
          <a:spcPct val="0"/>
        </a:spcAft>
        <a:defRPr sz="4400" b="1">
          <a:solidFill>
            <a:srgbClr val="D95427"/>
          </a:solidFill>
          <a:latin typeface="Arial" panose="020B0604020202020204" pitchFamily="34" charset="0"/>
        </a:defRPr>
      </a:lvl5pPr>
      <a:lvl6pPr marL="457200" algn="l" defTabSz="457200" rtl="0" fontAlgn="base">
        <a:spcBef>
          <a:spcPct val="0"/>
        </a:spcBef>
        <a:spcAft>
          <a:spcPct val="0"/>
        </a:spcAft>
        <a:defRPr sz="4400" b="1">
          <a:solidFill>
            <a:srgbClr val="D95427"/>
          </a:solidFill>
          <a:latin typeface="Arial" panose="020B0604020202020204" pitchFamily="34" charset="0"/>
        </a:defRPr>
      </a:lvl6pPr>
      <a:lvl7pPr marL="914400" algn="l" defTabSz="457200" rtl="0" fontAlgn="base">
        <a:spcBef>
          <a:spcPct val="0"/>
        </a:spcBef>
        <a:spcAft>
          <a:spcPct val="0"/>
        </a:spcAft>
        <a:defRPr sz="4400" b="1">
          <a:solidFill>
            <a:srgbClr val="D95427"/>
          </a:solidFill>
          <a:latin typeface="Arial" panose="020B0604020202020204" pitchFamily="34" charset="0"/>
        </a:defRPr>
      </a:lvl7pPr>
      <a:lvl8pPr marL="1371600" algn="l" defTabSz="457200" rtl="0" fontAlgn="base">
        <a:spcBef>
          <a:spcPct val="0"/>
        </a:spcBef>
        <a:spcAft>
          <a:spcPct val="0"/>
        </a:spcAft>
        <a:defRPr sz="4400" b="1">
          <a:solidFill>
            <a:srgbClr val="D95427"/>
          </a:solidFill>
          <a:latin typeface="Arial" panose="020B0604020202020204" pitchFamily="34" charset="0"/>
        </a:defRPr>
      </a:lvl8pPr>
      <a:lvl9pPr marL="1828800" algn="l" defTabSz="457200" rtl="0" fontAlgn="base">
        <a:spcBef>
          <a:spcPct val="0"/>
        </a:spcBef>
        <a:spcAft>
          <a:spcPct val="0"/>
        </a:spcAft>
        <a:defRPr sz="4400" b="1">
          <a:solidFill>
            <a:srgbClr val="D95427"/>
          </a:solidFill>
          <a:latin typeface="Arial" panose="020B0604020202020204" pitchFamily="34" charset="0"/>
        </a:defRPr>
      </a:lvl9pPr>
    </p:titleStyle>
    <p:bodyStyle>
      <a:lvl1pPr algn="l" defTabSz="457200" rtl="0" eaLnBrk="0" fontAlgn="base" hangingPunct="0">
        <a:lnSpc>
          <a:spcPts val="1675"/>
        </a:lnSpc>
        <a:spcBef>
          <a:spcPct val="0"/>
        </a:spcBef>
        <a:spcAft>
          <a:spcPct val="0"/>
        </a:spcAft>
        <a:defRPr kern="1200">
          <a:solidFill>
            <a:schemeClr val="tx1"/>
          </a:solidFill>
          <a:latin typeface="Arial" panose="020B0604020202020204" pitchFamily="34" charset="0"/>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266" name="Picture 1" descr="nmc_281117_159-1.jpg">
            <a:extLst>
              <a:ext uri="{FF2B5EF4-FFF2-40B4-BE49-F238E27FC236}">
                <a16:creationId xmlns:a16="http://schemas.microsoft.com/office/drawing/2014/main" id="{4762B48D-97CE-C9E5-B18B-40BD7C4DD68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70413" y="0"/>
            <a:ext cx="456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1C0323A9-CD94-1604-2EDF-19DA2BA1732D}"/>
              </a:ext>
            </a:extLst>
          </p:cNvPr>
          <p:cNvSpPr/>
          <p:nvPr userDrawn="1"/>
        </p:nvSpPr>
        <p:spPr>
          <a:xfrm rot="5400000">
            <a:off x="8572500" y="6022975"/>
            <a:ext cx="177800" cy="965200"/>
          </a:xfrm>
          <a:prstGeom prst="rect">
            <a:avLst/>
          </a:prstGeom>
          <a:solidFill>
            <a:srgbClr val="4F63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Footer Placeholder 4">
            <a:extLst>
              <a:ext uri="{FF2B5EF4-FFF2-40B4-BE49-F238E27FC236}">
                <a16:creationId xmlns:a16="http://schemas.microsoft.com/office/drawing/2014/main" id="{403372E1-DC43-28B0-23B7-68DBADA4CA30}"/>
              </a:ext>
            </a:extLst>
          </p:cNvPr>
          <p:cNvSpPr>
            <a:spLocks noGrp="1"/>
          </p:cNvSpPr>
          <p:nvPr>
            <p:ph type="ftr" sz="quarter" idx="3"/>
          </p:nvPr>
        </p:nvSpPr>
        <p:spPr>
          <a:xfrm>
            <a:off x="400050" y="6416675"/>
            <a:ext cx="3990975" cy="177800"/>
          </a:xfrm>
          <a:prstGeom prst="rect">
            <a:avLst/>
          </a:prstGeom>
        </p:spPr>
        <p:txBody>
          <a:bodyPr/>
          <a:lstStyle>
            <a:lvl1pPr eaLnBrk="1" fontAlgn="auto" hangingPunct="1">
              <a:spcBef>
                <a:spcPts val="0"/>
              </a:spcBef>
              <a:spcAft>
                <a:spcPts val="0"/>
              </a:spcAft>
              <a:defRPr sz="1000" b="1" i="0" baseline="0">
                <a:solidFill>
                  <a:srgbClr val="4F639B"/>
                </a:solidFill>
                <a:latin typeface="Arial"/>
              </a:defRPr>
            </a:lvl1pPr>
          </a:lstStyle>
          <a:p>
            <a:pPr>
              <a:defRPr/>
            </a:pPr>
            <a:endParaRPr lang="en-US"/>
          </a:p>
        </p:txBody>
      </p:sp>
      <p:sp>
        <p:nvSpPr>
          <p:cNvPr id="11" name="Slide Number Placeholder 5">
            <a:extLst>
              <a:ext uri="{FF2B5EF4-FFF2-40B4-BE49-F238E27FC236}">
                <a16:creationId xmlns:a16="http://schemas.microsoft.com/office/drawing/2014/main" id="{955D9B07-CB63-57E8-0461-F5320EF7A45B}"/>
              </a:ext>
            </a:extLst>
          </p:cNvPr>
          <p:cNvSpPr>
            <a:spLocks noGrp="1"/>
          </p:cNvSpPr>
          <p:nvPr>
            <p:ph type="sldNum" sz="quarter" idx="4"/>
          </p:nvPr>
        </p:nvSpPr>
        <p:spPr>
          <a:xfrm>
            <a:off x="8178800" y="6416675"/>
            <a:ext cx="382588" cy="177800"/>
          </a:xfrm>
          <a:prstGeom prst="rect">
            <a:avLst/>
          </a:prstGeom>
        </p:spPr>
        <p:txBody>
          <a:bodyPr vert="horz" wrap="square" lIns="91440" tIns="45720" rIns="91440" bIns="45720" numCol="1" anchor="t" anchorCtr="0" compatLnSpc="1">
            <a:prstTxWarp prst="textNoShape">
              <a:avLst/>
            </a:prstTxWarp>
          </a:bodyPr>
          <a:lstStyle>
            <a:lvl1pPr algn="r" eaLnBrk="1" hangingPunct="1">
              <a:lnSpc>
                <a:spcPts val="800"/>
              </a:lnSpc>
              <a:defRPr sz="1000" b="1" smtClean="0">
                <a:solidFill>
                  <a:schemeClr val="bg1"/>
                </a:solidFill>
              </a:defRPr>
            </a:lvl1pPr>
          </a:lstStyle>
          <a:p>
            <a:pPr>
              <a:defRPr/>
            </a:pPr>
            <a:fld id="{4AE29A31-4590-724C-835B-F9E1A86982B5}" type="slidenum">
              <a:rPr lang="en-US" altLang="en-US"/>
              <a:pPr>
                <a:defRPr/>
              </a:pPr>
              <a:t>‹#›</a:t>
            </a:fld>
            <a:endParaRPr lang="en-US" altLang="en-US"/>
          </a:p>
        </p:txBody>
      </p:sp>
      <p:pic>
        <p:nvPicPr>
          <p:cNvPr id="11270" name="Picture 13" descr="NMC Primary Logo-01.png">
            <a:extLst>
              <a:ext uri="{FF2B5EF4-FFF2-40B4-BE49-F238E27FC236}">
                <a16:creationId xmlns:a16="http://schemas.microsoft.com/office/drawing/2014/main" id="{736586DA-99B4-F33E-4D32-7913AAED926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764463" y="476250"/>
            <a:ext cx="8636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8" r:id="rId1"/>
    <p:sldLayoutId id="2147484009" r:id="rId2"/>
  </p:sldLayoutIdLst>
  <p:hf hdr="0" dt="0"/>
  <p:txStyles>
    <p:titleStyle>
      <a:lvl1pPr algn="l" defTabSz="457200" rtl="0" eaLnBrk="0" fontAlgn="base" hangingPunct="0">
        <a:spcBef>
          <a:spcPct val="0"/>
        </a:spcBef>
        <a:spcAft>
          <a:spcPct val="0"/>
        </a:spcAft>
        <a:defRPr sz="4400" b="1" kern="1200">
          <a:solidFill>
            <a:srgbClr val="D95427"/>
          </a:solidFill>
          <a:latin typeface="Arial"/>
          <a:ea typeface="+mj-ea"/>
          <a:cs typeface="+mj-cs"/>
        </a:defRPr>
      </a:lvl1pPr>
      <a:lvl2pPr algn="l" defTabSz="457200" rtl="0" eaLnBrk="0" fontAlgn="base" hangingPunct="0">
        <a:spcBef>
          <a:spcPct val="0"/>
        </a:spcBef>
        <a:spcAft>
          <a:spcPct val="0"/>
        </a:spcAft>
        <a:defRPr sz="4400" b="1">
          <a:solidFill>
            <a:srgbClr val="D95427"/>
          </a:solidFill>
          <a:latin typeface="Arial" panose="020B0604020202020204" pitchFamily="34" charset="0"/>
        </a:defRPr>
      </a:lvl2pPr>
      <a:lvl3pPr algn="l" defTabSz="457200" rtl="0" eaLnBrk="0" fontAlgn="base" hangingPunct="0">
        <a:spcBef>
          <a:spcPct val="0"/>
        </a:spcBef>
        <a:spcAft>
          <a:spcPct val="0"/>
        </a:spcAft>
        <a:defRPr sz="4400" b="1">
          <a:solidFill>
            <a:srgbClr val="D95427"/>
          </a:solidFill>
          <a:latin typeface="Arial" panose="020B0604020202020204" pitchFamily="34" charset="0"/>
        </a:defRPr>
      </a:lvl3pPr>
      <a:lvl4pPr algn="l" defTabSz="457200" rtl="0" eaLnBrk="0" fontAlgn="base" hangingPunct="0">
        <a:spcBef>
          <a:spcPct val="0"/>
        </a:spcBef>
        <a:spcAft>
          <a:spcPct val="0"/>
        </a:spcAft>
        <a:defRPr sz="4400" b="1">
          <a:solidFill>
            <a:srgbClr val="D95427"/>
          </a:solidFill>
          <a:latin typeface="Arial" panose="020B0604020202020204" pitchFamily="34" charset="0"/>
        </a:defRPr>
      </a:lvl4pPr>
      <a:lvl5pPr algn="l" defTabSz="457200" rtl="0" eaLnBrk="0" fontAlgn="base" hangingPunct="0">
        <a:spcBef>
          <a:spcPct val="0"/>
        </a:spcBef>
        <a:spcAft>
          <a:spcPct val="0"/>
        </a:spcAft>
        <a:defRPr sz="4400" b="1">
          <a:solidFill>
            <a:srgbClr val="D95427"/>
          </a:solidFill>
          <a:latin typeface="Arial" panose="020B0604020202020204" pitchFamily="34" charset="0"/>
        </a:defRPr>
      </a:lvl5pPr>
      <a:lvl6pPr marL="457200" algn="l" defTabSz="457200" rtl="0" fontAlgn="base">
        <a:spcBef>
          <a:spcPct val="0"/>
        </a:spcBef>
        <a:spcAft>
          <a:spcPct val="0"/>
        </a:spcAft>
        <a:defRPr sz="4400" b="1">
          <a:solidFill>
            <a:srgbClr val="D95427"/>
          </a:solidFill>
          <a:latin typeface="Arial" panose="020B0604020202020204" pitchFamily="34" charset="0"/>
        </a:defRPr>
      </a:lvl6pPr>
      <a:lvl7pPr marL="914400" algn="l" defTabSz="457200" rtl="0" fontAlgn="base">
        <a:spcBef>
          <a:spcPct val="0"/>
        </a:spcBef>
        <a:spcAft>
          <a:spcPct val="0"/>
        </a:spcAft>
        <a:defRPr sz="4400" b="1">
          <a:solidFill>
            <a:srgbClr val="D95427"/>
          </a:solidFill>
          <a:latin typeface="Arial" panose="020B0604020202020204" pitchFamily="34" charset="0"/>
        </a:defRPr>
      </a:lvl7pPr>
      <a:lvl8pPr marL="1371600" algn="l" defTabSz="457200" rtl="0" fontAlgn="base">
        <a:spcBef>
          <a:spcPct val="0"/>
        </a:spcBef>
        <a:spcAft>
          <a:spcPct val="0"/>
        </a:spcAft>
        <a:defRPr sz="4400" b="1">
          <a:solidFill>
            <a:srgbClr val="D95427"/>
          </a:solidFill>
          <a:latin typeface="Arial" panose="020B0604020202020204" pitchFamily="34" charset="0"/>
        </a:defRPr>
      </a:lvl8pPr>
      <a:lvl9pPr marL="1828800" algn="l" defTabSz="457200" rtl="0" fontAlgn="base">
        <a:spcBef>
          <a:spcPct val="0"/>
        </a:spcBef>
        <a:spcAft>
          <a:spcPct val="0"/>
        </a:spcAft>
        <a:defRPr sz="4400" b="1">
          <a:solidFill>
            <a:srgbClr val="D95427"/>
          </a:solidFill>
          <a:latin typeface="Arial" panose="020B0604020202020204" pitchFamily="34" charset="0"/>
        </a:defRPr>
      </a:lvl9pPr>
    </p:titleStyle>
    <p:bodyStyle>
      <a:lvl1pPr algn="l" defTabSz="457200" rtl="0" eaLnBrk="0" fontAlgn="base" hangingPunct="0">
        <a:lnSpc>
          <a:spcPts val="1675"/>
        </a:lnSpc>
        <a:spcBef>
          <a:spcPct val="0"/>
        </a:spcBef>
        <a:spcAft>
          <a:spcPct val="0"/>
        </a:spcAft>
        <a:defRPr kern="1200">
          <a:solidFill>
            <a:schemeClr val="tx1"/>
          </a:solidFill>
          <a:latin typeface="Arial" panose="020B0604020202020204" pitchFamily="34" charset="0"/>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338" name="Picture 11" descr="V1_NMC _MG_1449.jpg">
            <a:extLst>
              <a:ext uri="{FF2B5EF4-FFF2-40B4-BE49-F238E27FC236}">
                <a16:creationId xmlns:a16="http://schemas.microsoft.com/office/drawing/2014/main" id="{455E091C-7A4B-BFD2-4A7D-F8D383FB08C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79938" y="0"/>
            <a:ext cx="4564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CC331632-7ABC-FCCE-0D71-583D3E27E4E3}"/>
              </a:ext>
            </a:extLst>
          </p:cNvPr>
          <p:cNvSpPr/>
          <p:nvPr userDrawn="1"/>
        </p:nvSpPr>
        <p:spPr>
          <a:xfrm rot="5400000">
            <a:off x="8572500" y="6022975"/>
            <a:ext cx="177800" cy="965200"/>
          </a:xfrm>
          <a:prstGeom prst="rect">
            <a:avLst/>
          </a:prstGeom>
          <a:solidFill>
            <a:srgbClr val="48A23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F639B"/>
              </a:solidFill>
            </a:endParaRPr>
          </a:p>
        </p:txBody>
      </p:sp>
      <p:sp>
        <p:nvSpPr>
          <p:cNvPr id="10" name="Footer Placeholder 4">
            <a:extLst>
              <a:ext uri="{FF2B5EF4-FFF2-40B4-BE49-F238E27FC236}">
                <a16:creationId xmlns:a16="http://schemas.microsoft.com/office/drawing/2014/main" id="{66456EA1-3D60-796E-6A25-8793B1ADCA4B}"/>
              </a:ext>
            </a:extLst>
          </p:cNvPr>
          <p:cNvSpPr>
            <a:spLocks noGrp="1"/>
          </p:cNvSpPr>
          <p:nvPr>
            <p:ph type="ftr" sz="quarter" idx="3"/>
          </p:nvPr>
        </p:nvSpPr>
        <p:spPr>
          <a:xfrm>
            <a:off x="400050" y="6416675"/>
            <a:ext cx="3990975" cy="177800"/>
          </a:xfrm>
          <a:prstGeom prst="rect">
            <a:avLst/>
          </a:prstGeom>
        </p:spPr>
        <p:txBody>
          <a:bodyPr/>
          <a:lstStyle>
            <a:lvl1pPr eaLnBrk="1" fontAlgn="auto" hangingPunct="1">
              <a:spcBef>
                <a:spcPts val="0"/>
              </a:spcBef>
              <a:spcAft>
                <a:spcPts val="0"/>
              </a:spcAft>
              <a:defRPr sz="1000" b="1" i="0" baseline="0">
                <a:solidFill>
                  <a:srgbClr val="48A235"/>
                </a:solidFill>
                <a:latin typeface="Arial"/>
              </a:defRPr>
            </a:lvl1pPr>
          </a:lstStyle>
          <a:p>
            <a:pPr>
              <a:defRPr/>
            </a:pPr>
            <a:endParaRPr lang="en-US"/>
          </a:p>
        </p:txBody>
      </p:sp>
      <p:sp>
        <p:nvSpPr>
          <p:cNvPr id="11" name="Slide Number Placeholder 5">
            <a:extLst>
              <a:ext uri="{FF2B5EF4-FFF2-40B4-BE49-F238E27FC236}">
                <a16:creationId xmlns:a16="http://schemas.microsoft.com/office/drawing/2014/main" id="{E47A46B7-9726-8C66-3C49-EC7A685F7221}"/>
              </a:ext>
            </a:extLst>
          </p:cNvPr>
          <p:cNvSpPr>
            <a:spLocks noGrp="1"/>
          </p:cNvSpPr>
          <p:nvPr>
            <p:ph type="sldNum" sz="quarter" idx="4"/>
          </p:nvPr>
        </p:nvSpPr>
        <p:spPr>
          <a:xfrm>
            <a:off x="8178800" y="6416675"/>
            <a:ext cx="382588" cy="177800"/>
          </a:xfrm>
          <a:prstGeom prst="rect">
            <a:avLst/>
          </a:prstGeom>
        </p:spPr>
        <p:txBody>
          <a:bodyPr vert="horz" wrap="square" lIns="91440" tIns="45720" rIns="91440" bIns="45720" numCol="1" anchor="t" anchorCtr="0" compatLnSpc="1">
            <a:prstTxWarp prst="textNoShape">
              <a:avLst/>
            </a:prstTxWarp>
          </a:bodyPr>
          <a:lstStyle>
            <a:lvl1pPr algn="r" eaLnBrk="1" hangingPunct="1">
              <a:lnSpc>
                <a:spcPts val="800"/>
              </a:lnSpc>
              <a:defRPr sz="1000" b="1" smtClean="0">
                <a:solidFill>
                  <a:schemeClr val="bg1"/>
                </a:solidFill>
              </a:defRPr>
            </a:lvl1pPr>
          </a:lstStyle>
          <a:p>
            <a:pPr>
              <a:defRPr/>
            </a:pPr>
            <a:fld id="{F3415AA4-EAE1-7A4B-91B1-404CAEDC5675}" type="slidenum">
              <a:rPr lang="en-US" altLang="en-US"/>
              <a:pPr>
                <a:defRPr/>
              </a:pPr>
              <a:t>‹#›</a:t>
            </a:fld>
            <a:endParaRPr lang="en-US" altLang="en-US"/>
          </a:p>
        </p:txBody>
      </p:sp>
      <p:pic>
        <p:nvPicPr>
          <p:cNvPr id="14342" name="Picture 7" descr="NMC Primary Logo-01.png">
            <a:extLst>
              <a:ext uri="{FF2B5EF4-FFF2-40B4-BE49-F238E27FC236}">
                <a16:creationId xmlns:a16="http://schemas.microsoft.com/office/drawing/2014/main" id="{064D1EF7-16C7-D615-BB6D-B1553056A0B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764463" y="476250"/>
            <a:ext cx="8636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10" r:id="rId1"/>
    <p:sldLayoutId id="2147484011" r:id="rId2"/>
  </p:sldLayoutIdLst>
  <p:hf hdr="0" dt="0"/>
  <p:txStyles>
    <p:titleStyle>
      <a:lvl1pPr algn="l" defTabSz="457200" rtl="0" eaLnBrk="0" fontAlgn="base" hangingPunct="0">
        <a:spcBef>
          <a:spcPct val="0"/>
        </a:spcBef>
        <a:spcAft>
          <a:spcPct val="0"/>
        </a:spcAft>
        <a:defRPr sz="4400" b="1" kern="1200">
          <a:solidFill>
            <a:srgbClr val="3AACB9"/>
          </a:solidFill>
          <a:latin typeface="Arial"/>
          <a:ea typeface="+mj-ea"/>
          <a:cs typeface="+mj-cs"/>
        </a:defRPr>
      </a:lvl1pPr>
      <a:lvl2pPr algn="l" defTabSz="457200" rtl="0" eaLnBrk="0" fontAlgn="base" hangingPunct="0">
        <a:spcBef>
          <a:spcPct val="0"/>
        </a:spcBef>
        <a:spcAft>
          <a:spcPct val="0"/>
        </a:spcAft>
        <a:defRPr sz="4400" b="1">
          <a:solidFill>
            <a:srgbClr val="3AACB9"/>
          </a:solidFill>
          <a:latin typeface="Arial" panose="020B0604020202020204" pitchFamily="34" charset="0"/>
        </a:defRPr>
      </a:lvl2pPr>
      <a:lvl3pPr algn="l" defTabSz="457200" rtl="0" eaLnBrk="0" fontAlgn="base" hangingPunct="0">
        <a:spcBef>
          <a:spcPct val="0"/>
        </a:spcBef>
        <a:spcAft>
          <a:spcPct val="0"/>
        </a:spcAft>
        <a:defRPr sz="4400" b="1">
          <a:solidFill>
            <a:srgbClr val="3AACB9"/>
          </a:solidFill>
          <a:latin typeface="Arial" panose="020B0604020202020204" pitchFamily="34" charset="0"/>
        </a:defRPr>
      </a:lvl3pPr>
      <a:lvl4pPr algn="l" defTabSz="457200" rtl="0" eaLnBrk="0" fontAlgn="base" hangingPunct="0">
        <a:spcBef>
          <a:spcPct val="0"/>
        </a:spcBef>
        <a:spcAft>
          <a:spcPct val="0"/>
        </a:spcAft>
        <a:defRPr sz="4400" b="1">
          <a:solidFill>
            <a:srgbClr val="3AACB9"/>
          </a:solidFill>
          <a:latin typeface="Arial" panose="020B0604020202020204" pitchFamily="34" charset="0"/>
        </a:defRPr>
      </a:lvl4pPr>
      <a:lvl5pPr algn="l" defTabSz="457200" rtl="0" eaLnBrk="0" fontAlgn="base" hangingPunct="0">
        <a:spcBef>
          <a:spcPct val="0"/>
        </a:spcBef>
        <a:spcAft>
          <a:spcPct val="0"/>
        </a:spcAft>
        <a:defRPr sz="4400" b="1">
          <a:solidFill>
            <a:srgbClr val="3AACB9"/>
          </a:solidFill>
          <a:latin typeface="Arial" panose="020B0604020202020204" pitchFamily="34" charset="0"/>
        </a:defRPr>
      </a:lvl5pPr>
      <a:lvl6pPr marL="457200" algn="l" defTabSz="457200" rtl="0" fontAlgn="base">
        <a:spcBef>
          <a:spcPct val="0"/>
        </a:spcBef>
        <a:spcAft>
          <a:spcPct val="0"/>
        </a:spcAft>
        <a:defRPr sz="4400" b="1">
          <a:solidFill>
            <a:srgbClr val="3AACB9"/>
          </a:solidFill>
          <a:latin typeface="Arial" panose="020B0604020202020204" pitchFamily="34" charset="0"/>
        </a:defRPr>
      </a:lvl6pPr>
      <a:lvl7pPr marL="914400" algn="l" defTabSz="457200" rtl="0" fontAlgn="base">
        <a:spcBef>
          <a:spcPct val="0"/>
        </a:spcBef>
        <a:spcAft>
          <a:spcPct val="0"/>
        </a:spcAft>
        <a:defRPr sz="4400" b="1">
          <a:solidFill>
            <a:srgbClr val="3AACB9"/>
          </a:solidFill>
          <a:latin typeface="Arial" panose="020B0604020202020204" pitchFamily="34" charset="0"/>
        </a:defRPr>
      </a:lvl7pPr>
      <a:lvl8pPr marL="1371600" algn="l" defTabSz="457200" rtl="0" fontAlgn="base">
        <a:spcBef>
          <a:spcPct val="0"/>
        </a:spcBef>
        <a:spcAft>
          <a:spcPct val="0"/>
        </a:spcAft>
        <a:defRPr sz="4400" b="1">
          <a:solidFill>
            <a:srgbClr val="3AACB9"/>
          </a:solidFill>
          <a:latin typeface="Arial" panose="020B0604020202020204" pitchFamily="34" charset="0"/>
        </a:defRPr>
      </a:lvl8pPr>
      <a:lvl9pPr marL="1828800" algn="l" defTabSz="457200" rtl="0" fontAlgn="base">
        <a:spcBef>
          <a:spcPct val="0"/>
        </a:spcBef>
        <a:spcAft>
          <a:spcPct val="0"/>
        </a:spcAft>
        <a:defRPr sz="4400" b="1">
          <a:solidFill>
            <a:srgbClr val="3AACB9"/>
          </a:solidFill>
          <a:latin typeface="Arial" panose="020B0604020202020204" pitchFamily="34" charset="0"/>
        </a:defRPr>
      </a:lvl9pPr>
    </p:titleStyle>
    <p:bodyStyle>
      <a:lvl1pPr algn="l" defTabSz="457200" rtl="0" eaLnBrk="0" fontAlgn="base" hangingPunct="0">
        <a:lnSpc>
          <a:spcPts val="1675"/>
        </a:lnSpc>
        <a:spcBef>
          <a:spcPct val="0"/>
        </a:spcBef>
        <a:spcAft>
          <a:spcPct val="0"/>
        </a:spcAft>
        <a:defRPr kern="1200">
          <a:solidFill>
            <a:schemeClr val="tx1"/>
          </a:solidFill>
          <a:latin typeface="Arial" panose="020B0604020202020204" pitchFamily="34" charset="0"/>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7410" name="Picture 1" descr="Member of the public 2.jpeg">
            <a:extLst>
              <a:ext uri="{FF2B5EF4-FFF2-40B4-BE49-F238E27FC236}">
                <a16:creationId xmlns:a16="http://schemas.microsoft.com/office/drawing/2014/main" id="{FF6F9D92-66FF-C816-4FA3-2E3A9872E77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76763" y="0"/>
            <a:ext cx="4567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9B81AAB5-4B16-98C4-BD3A-C5E261488518}"/>
              </a:ext>
            </a:extLst>
          </p:cNvPr>
          <p:cNvSpPr/>
          <p:nvPr userDrawn="1"/>
        </p:nvSpPr>
        <p:spPr>
          <a:xfrm rot="5400000">
            <a:off x="8572500" y="6022975"/>
            <a:ext cx="177800" cy="965200"/>
          </a:xfrm>
          <a:prstGeom prst="rect">
            <a:avLst/>
          </a:prstGeom>
          <a:solidFill>
            <a:srgbClr val="3AACB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Footer Placeholder 4">
            <a:extLst>
              <a:ext uri="{FF2B5EF4-FFF2-40B4-BE49-F238E27FC236}">
                <a16:creationId xmlns:a16="http://schemas.microsoft.com/office/drawing/2014/main" id="{6ABCD478-2155-3594-EA15-BBB8B13A0662}"/>
              </a:ext>
            </a:extLst>
          </p:cNvPr>
          <p:cNvSpPr>
            <a:spLocks noGrp="1"/>
          </p:cNvSpPr>
          <p:nvPr>
            <p:ph type="ftr" sz="quarter" idx="3"/>
          </p:nvPr>
        </p:nvSpPr>
        <p:spPr>
          <a:xfrm>
            <a:off x="400050" y="6416675"/>
            <a:ext cx="3990975" cy="177800"/>
          </a:xfrm>
          <a:prstGeom prst="rect">
            <a:avLst/>
          </a:prstGeom>
        </p:spPr>
        <p:txBody>
          <a:bodyPr/>
          <a:lstStyle>
            <a:lvl1pPr eaLnBrk="1" fontAlgn="auto" hangingPunct="1">
              <a:spcBef>
                <a:spcPts val="0"/>
              </a:spcBef>
              <a:spcAft>
                <a:spcPts val="0"/>
              </a:spcAft>
              <a:defRPr sz="1000" b="1" i="0" baseline="0">
                <a:solidFill>
                  <a:srgbClr val="3AACB9"/>
                </a:solidFill>
                <a:latin typeface="Arial"/>
              </a:defRPr>
            </a:lvl1pPr>
          </a:lstStyle>
          <a:p>
            <a:pPr>
              <a:defRPr/>
            </a:pPr>
            <a:endParaRPr lang="en-US"/>
          </a:p>
        </p:txBody>
      </p:sp>
      <p:sp>
        <p:nvSpPr>
          <p:cNvPr id="11" name="Slide Number Placeholder 5">
            <a:extLst>
              <a:ext uri="{FF2B5EF4-FFF2-40B4-BE49-F238E27FC236}">
                <a16:creationId xmlns:a16="http://schemas.microsoft.com/office/drawing/2014/main" id="{1B5E6931-3285-7377-48D2-63307ED25DD5}"/>
              </a:ext>
            </a:extLst>
          </p:cNvPr>
          <p:cNvSpPr>
            <a:spLocks noGrp="1"/>
          </p:cNvSpPr>
          <p:nvPr>
            <p:ph type="sldNum" sz="quarter" idx="4"/>
          </p:nvPr>
        </p:nvSpPr>
        <p:spPr>
          <a:xfrm>
            <a:off x="8178800" y="6416675"/>
            <a:ext cx="382588" cy="177800"/>
          </a:xfrm>
          <a:prstGeom prst="rect">
            <a:avLst/>
          </a:prstGeom>
        </p:spPr>
        <p:txBody>
          <a:bodyPr vert="horz" wrap="square" lIns="91440" tIns="45720" rIns="91440" bIns="45720" numCol="1" anchor="t" anchorCtr="0" compatLnSpc="1">
            <a:prstTxWarp prst="textNoShape">
              <a:avLst/>
            </a:prstTxWarp>
          </a:bodyPr>
          <a:lstStyle>
            <a:lvl1pPr algn="r" eaLnBrk="1" hangingPunct="1">
              <a:lnSpc>
                <a:spcPts val="800"/>
              </a:lnSpc>
              <a:defRPr sz="1000" b="1" smtClean="0">
                <a:solidFill>
                  <a:schemeClr val="bg1"/>
                </a:solidFill>
              </a:defRPr>
            </a:lvl1pPr>
          </a:lstStyle>
          <a:p>
            <a:pPr>
              <a:defRPr/>
            </a:pPr>
            <a:fld id="{09F9471E-AC40-1A4D-B051-6EECC70958F8}" type="slidenum">
              <a:rPr lang="en-US" altLang="en-US"/>
              <a:pPr>
                <a:defRPr/>
              </a:pPr>
              <a:t>‹#›</a:t>
            </a:fld>
            <a:endParaRPr lang="en-US" altLang="en-US"/>
          </a:p>
        </p:txBody>
      </p:sp>
      <p:pic>
        <p:nvPicPr>
          <p:cNvPr id="17414" name="Picture 11" descr="NMC Primary Logo-01.png">
            <a:extLst>
              <a:ext uri="{FF2B5EF4-FFF2-40B4-BE49-F238E27FC236}">
                <a16:creationId xmlns:a16="http://schemas.microsoft.com/office/drawing/2014/main" id="{ACB550F0-0434-AC75-1853-2E7C3BC4348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764463" y="476250"/>
            <a:ext cx="8636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12" r:id="rId1"/>
    <p:sldLayoutId id="2147484013" r:id="rId2"/>
  </p:sldLayoutIdLst>
  <p:hf hdr="0" dt="0"/>
  <p:txStyles>
    <p:titleStyle>
      <a:lvl1pPr algn="l" defTabSz="457200" rtl="0" eaLnBrk="0" fontAlgn="base" hangingPunct="0">
        <a:spcBef>
          <a:spcPct val="0"/>
        </a:spcBef>
        <a:spcAft>
          <a:spcPct val="0"/>
        </a:spcAft>
        <a:defRPr sz="4400" b="1" kern="1200">
          <a:solidFill>
            <a:srgbClr val="4F639B"/>
          </a:solidFill>
          <a:latin typeface="Arial"/>
          <a:ea typeface="+mj-ea"/>
          <a:cs typeface="+mj-cs"/>
        </a:defRPr>
      </a:lvl1pPr>
      <a:lvl2pPr algn="l" defTabSz="457200" rtl="0" eaLnBrk="0" fontAlgn="base" hangingPunct="0">
        <a:spcBef>
          <a:spcPct val="0"/>
        </a:spcBef>
        <a:spcAft>
          <a:spcPct val="0"/>
        </a:spcAft>
        <a:defRPr sz="4400" b="1">
          <a:solidFill>
            <a:srgbClr val="4F639B"/>
          </a:solidFill>
          <a:latin typeface="Arial" panose="020B0604020202020204" pitchFamily="34" charset="0"/>
        </a:defRPr>
      </a:lvl2pPr>
      <a:lvl3pPr algn="l" defTabSz="457200" rtl="0" eaLnBrk="0" fontAlgn="base" hangingPunct="0">
        <a:spcBef>
          <a:spcPct val="0"/>
        </a:spcBef>
        <a:spcAft>
          <a:spcPct val="0"/>
        </a:spcAft>
        <a:defRPr sz="4400" b="1">
          <a:solidFill>
            <a:srgbClr val="4F639B"/>
          </a:solidFill>
          <a:latin typeface="Arial" panose="020B0604020202020204" pitchFamily="34" charset="0"/>
        </a:defRPr>
      </a:lvl3pPr>
      <a:lvl4pPr algn="l" defTabSz="457200" rtl="0" eaLnBrk="0" fontAlgn="base" hangingPunct="0">
        <a:spcBef>
          <a:spcPct val="0"/>
        </a:spcBef>
        <a:spcAft>
          <a:spcPct val="0"/>
        </a:spcAft>
        <a:defRPr sz="4400" b="1">
          <a:solidFill>
            <a:srgbClr val="4F639B"/>
          </a:solidFill>
          <a:latin typeface="Arial" panose="020B0604020202020204" pitchFamily="34" charset="0"/>
        </a:defRPr>
      </a:lvl4pPr>
      <a:lvl5pPr algn="l" defTabSz="457200" rtl="0" eaLnBrk="0" fontAlgn="base" hangingPunct="0">
        <a:spcBef>
          <a:spcPct val="0"/>
        </a:spcBef>
        <a:spcAft>
          <a:spcPct val="0"/>
        </a:spcAft>
        <a:defRPr sz="4400" b="1">
          <a:solidFill>
            <a:srgbClr val="4F639B"/>
          </a:solidFill>
          <a:latin typeface="Arial" panose="020B0604020202020204" pitchFamily="34" charset="0"/>
        </a:defRPr>
      </a:lvl5pPr>
      <a:lvl6pPr marL="457200" algn="l" defTabSz="457200" rtl="0" fontAlgn="base">
        <a:spcBef>
          <a:spcPct val="0"/>
        </a:spcBef>
        <a:spcAft>
          <a:spcPct val="0"/>
        </a:spcAft>
        <a:defRPr sz="4400" b="1">
          <a:solidFill>
            <a:srgbClr val="4F639B"/>
          </a:solidFill>
          <a:latin typeface="Arial" panose="020B0604020202020204" pitchFamily="34" charset="0"/>
        </a:defRPr>
      </a:lvl6pPr>
      <a:lvl7pPr marL="914400" algn="l" defTabSz="457200" rtl="0" fontAlgn="base">
        <a:spcBef>
          <a:spcPct val="0"/>
        </a:spcBef>
        <a:spcAft>
          <a:spcPct val="0"/>
        </a:spcAft>
        <a:defRPr sz="4400" b="1">
          <a:solidFill>
            <a:srgbClr val="4F639B"/>
          </a:solidFill>
          <a:latin typeface="Arial" panose="020B0604020202020204" pitchFamily="34" charset="0"/>
        </a:defRPr>
      </a:lvl7pPr>
      <a:lvl8pPr marL="1371600" algn="l" defTabSz="457200" rtl="0" fontAlgn="base">
        <a:spcBef>
          <a:spcPct val="0"/>
        </a:spcBef>
        <a:spcAft>
          <a:spcPct val="0"/>
        </a:spcAft>
        <a:defRPr sz="4400" b="1">
          <a:solidFill>
            <a:srgbClr val="4F639B"/>
          </a:solidFill>
          <a:latin typeface="Arial" panose="020B0604020202020204" pitchFamily="34" charset="0"/>
        </a:defRPr>
      </a:lvl8pPr>
      <a:lvl9pPr marL="1828800" algn="l" defTabSz="457200" rtl="0" fontAlgn="base">
        <a:spcBef>
          <a:spcPct val="0"/>
        </a:spcBef>
        <a:spcAft>
          <a:spcPct val="0"/>
        </a:spcAft>
        <a:defRPr sz="4400" b="1">
          <a:solidFill>
            <a:srgbClr val="4F639B"/>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279400" indent="-228600" algn="l" defTabSz="457200" rtl="0" eaLnBrk="0" fontAlgn="base" hangingPunct="0">
        <a:lnSpc>
          <a:spcPts val="1675"/>
        </a:lnSpc>
        <a:spcBef>
          <a:spcPct val="0"/>
        </a:spcBef>
        <a:spcAft>
          <a:spcPts val="600"/>
        </a:spcAft>
        <a:buFont typeface="Arial" panose="020B0604020202020204" pitchFamily="34" charset="0"/>
        <a:buChar char="•"/>
        <a:defRPr sz="2400" kern="1200">
          <a:solidFill>
            <a:srgbClr val="48A235"/>
          </a:solidFill>
          <a:latin typeface="Arial"/>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482" name="Picture 2" descr="Professional not in uniform.jpeg">
            <a:extLst>
              <a:ext uri="{FF2B5EF4-FFF2-40B4-BE49-F238E27FC236}">
                <a16:creationId xmlns:a16="http://schemas.microsoft.com/office/drawing/2014/main" id="{8D59CA3D-2327-FA81-8DAE-0BAE07D3349C}"/>
              </a:ext>
            </a:extLst>
          </p:cNvPr>
          <p:cNvPicPr>
            <a:picLocks noChangeAspect="1"/>
          </p:cNvPicPr>
          <p:nvPr userDrawn="1"/>
        </p:nvPicPr>
        <p:blipFill>
          <a:blip r:embed="rId4">
            <a:extLst>
              <a:ext uri="{28A0092B-C50C-407E-A947-70E740481C1C}">
                <a14:useLocalDpi xmlns:a14="http://schemas.microsoft.com/office/drawing/2010/main" val="0"/>
              </a:ext>
            </a:extLst>
          </a:blip>
          <a:srcRect t="-2"/>
          <a:stretch>
            <a:fillRect/>
          </a:stretch>
        </p:blipFill>
        <p:spPr bwMode="auto">
          <a:xfrm>
            <a:off x="4576763" y="0"/>
            <a:ext cx="4567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0DB9B314-F8FE-E686-B7F7-5C7F5CE0E809}"/>
              </a:ext>
            </a:extLst>
          </p:cNvPr>
          <p:cNvSpPr/>
          <p:nvPr userDrawn="1"/>
        </p:nvSpPr>
        <p:spPr>
          <a:xfrm rot="5400000">
            <a:off x="8572500" y="6022975"/>
            <a:ext cx="177800" cy="965200"/>
          </a:xfrm>
          <a:prstGeom prst="rect">
            <a:avLst/>
          </a:prstGeom>
          <a:solidFill>
            <a:srgbClr val="D9542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Footer Placeholder 4">
            <a:extLst>
              <a:ext uri="{FF2B5EF4-FFF2-40B4-BE49-F238E27FC236}">
                <a16:creationId xmlns:a16="http://schemas.microsoft.com/office/drawing/2014/main" id="{E4524BAC-83BF-11D6-D53F-3ADF53626C94}"/>
              </a:ext>
            </a:extLst>
          </p:cNvPr>
          <p:cNvSpPr>
            <a:spLocks noGrp="1"/>
          </p:cNvSpPr>
          <p:nvPr>
            <p:ph type="ftr" sz="quarter" idx="3"/>
          </p:nvPr>
        </p:nvSpPr>
        <p:spPr>
          <a:xfrm>
            <a:off x="400050" y="6416675"/>
            <a:ext cx="3990975" cy="177800"/>
          </a:xfrm>
          <a:prstGeom prst="rect">
            <a:avLst/>
          </a:prstGeom>
        </p:spPr>
        <p:txBody>
          <a:bodyPr/>
          <a:lstStyle>
            <a:lvl1pPr eaLnBrk="1" fontAlgn="auto" hangingPunct="1">
              <a:spcBef>
                <a:spcPts val="0"/>
              </a:spcBef>
              <a:spcAft>
                <a:spcPts val="0"/>
              </a:spcAft>
              <a:defRPr sz="1000" b="1" i="0" baseline="0">
                <a:solidFill>
                  <a:srgbClr val="D95427"/>
                </a:solidFill>
                <a:latin typeface="Arial"/>
              </a:defRPr>
            </a:lvl1pPr>
          </a:lstStyle>
          <a:p>
            <a:pPr>
              <a:defRPr/>
            </a:pPr>
            <a:endParaRPr lang="en-US"/>
          </a:p>
        </p:txBody>
      </p:sp>
      <p:sp>
        <p:nvSpPr>
          <p:cNvPr id="11" name="Slide Number Placeholder 5">
            <a:extLst>
              <a:ext uri="{FF2B5EF4-FFF2-40B4-BE49-F238E27FC236}">
                <a16:creationId xmlns:a16="http://schemas.microsoft.com/office/drawing/2014/main" id="{CFDDBF76-AF6D-9826-C812-C486586F4E12}"/>
              </a:ext>
            </a:extLst>
          </p:cNvPr>
          <p:cNvSpPr>
            <a:spLocks noGrp="1"/>
          </p:cNvSpPr>
          <p:nvPr>
            <p:ph type="sldNum" sz="quarter" idx="4"/>
          </p:nvPr>
        </p:nvSpPr>
        <p:spPr>
          <a:xfrm>
            <a:off x="8178800" y="6416675"/>
            <a:ext cx="382588" cy="177800"/>
          </a:xfrm>
          <a:prstGeom prst="rect">
            <a:avLst/>
          </a:prstGeom>
        </p:spPr>
        <p:txBody>
          <a:bodyPr vert="horz" wrap="square" lIns="91440" tIns="45720" rIns="91440" bIns="45720" numCol="1" anchor="t" anchorCtr="0" compatLnSpc="1">
            <a:prstTxWarp prst="textNoShape">
              <a:avLst/>
            </a:prstTxWarp>
          </a:bodyPr>
          <a:lstStyle>
            <a:lvl1pPr algn="r" eaLnBrk="1" hangingPunct="1">
              <a:lnSpc>
                <a:spcPts val="800"/>
              </a:lnSpc>
              <a:defRPr sz="1000" b="1" smtClean="0">
                <a:solidFill>
                  <a:schemeClr val="bg1"/>
                </a:solidFill>
              </a:defRPr>
            </a:lvl1pPr>
          </a:lstStyle>
          <a:p>
            <a:pPr>
              <a:defRPr/>
            </a:pPr>
            <a:fld id="{905F7CAD-1BE9-654B-8E1B-1956968AB1FB}" type="slidenum">
              <a:rPr lang="en-US" altLang="en-US"/>
              <a:pPr>
                <a:defRPr/>
              </a:pPr>
              <a:t>‹#›</a:t>
            </a:fld>
            <a:endParaRPr lang="en-US" altLang="en-US"/>
          </a:p>
        </p:txBody>
      </p:sp>
      <p:pic>
        <p:nvPicPr>
          <p:cNvPr id="20486" name="Picture 11" descr="Primary Logo_White.png">
            <a:extLst>
              <a:ext uri="{FF2B5EF4-FFF2-40B4-BE49-F238E27FC236}">
                <a16:creationId xmlns:a16="http://schemas.microsoft.com/office/drawing/2014/main" id="{9402D5A9-C58A-97C5-379B-671DEB7EF68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764463" y="476250"/>
            <a:ext cx="8636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14" r:id="rId1"/>
    <p:sldLayoutId id="2147484015" r:id="rId2"/>
  </p:sldLayoutIdLst>
  <p:hf hdr="0" dt="0"/>
  <p:txStyles>
    <p:titleStyle>
      <a:lvl1pPr algn="l" defTabSz="457200" rtl="0" eaLnBrk="0" fontAlgn="base" hangingPunct="0">
        <a:spcBef>
          <a:spcPct val="0"/>
        </a:spcBef>
        <a:spcAft>
          <a:spcPct val="0"/>
        </a:spcAft>
        <a:defRPr sz="4400" b="1" kern="1200">
          <a:solidFill>
            <a:srgbClr val="48A235"/>
          </a:solidFill>
          <a:latin typeface="Arial"/>
          <a:ea typeface="+mj-ea"/>
          <a:cs typeface="+mj-cs"/>
        </a:defRPr>
      </a:lvl1pPr>
      <a:lvl2pPr algn="l" defTabSz="457200" rtl="0" eaLnBrk="0" fontAlgn="base" hangingPunct="0">
        <a:spcBef>
          <a:spcPct val="0"/>
        </a:spcBef>
        <a:spcAft>
          <a:spcPct val="0"/>
        </a:spcAft>
        <a:defRPr sz="4400" b="1">
          <a:solidFill>
            <a:srgbClr val="48A235"/>
          </a:solidFill>
          <a:latin typeface="Arial" panose="020B0604020202020204" pitchFamily="34" charset="0"/>
        </a:defRPr>
      </a:lvl2pPr>
      <a:lvl3pPr algn="l" defTabSz="457200" rtl="0" eaLnBrk="0" fontAlgn="base" hangingPunct="0">
        <a:spcBef>
          <a:spcPct val="0"/>
        </a:spcBef>
        <a:spcAft>
          <a:spcPct val="0"/>
        </a:spcAft>
        <a:defRPr sz="4400" b="1">
          <a:solidFill>
            <a:srgbClr val="48A235"/>
          </a:solidFill>
          <a:latin typeface="Arial" panose="020B0604020202020204" pitchFamily="34" charset="0"/>
        </a:defRPr>
      </a:lvl3pPr>
      <a:lvl4pPr algn="l" defTabSz="457200" rtl="0" eaLnBrk="0" fontAlgn="base" hangingPunct="0">
        <a:spcBef>
          <a:spcPct val="0"/>
        </a:spcBef>
        <a:spcAft>
          <a:spcPct val="0"/>
        </a:spcAft>
        <a:defRPr sz="4400" b="1">
          <a:solidFill>
            <a:srgbClr val="48A235"/>
          </a:solidFill>
          <a:latin typeface="Arial" panose="020B0604020202020204" pitchFamily="34" charset="0"/>
        </a:defRPr>
      </a:lvl4pPr>
      <a:lvl5pPr algn="l" defTabSz="457200" rtl="0" eaLnBrk="0" fontAlgn="base" hangingPunct="0">
        <a:spcBef>
          <a:spcPct val="0"/>
        </a:spcBef>
        <a:spcAft>
          <a:spcPct val="0"/>
        </a:spcAft>
        <a:defRPr sz="4400" b="1">
          <a:solidFill>
            <a:srgbClr val="48A235"/>
          </a:solidFill>
          <a:latin typeface="Arial" panose="020B0604020202020204" pitchFamily="34" charset="0"/>
        </a:defRPr>
      </a:lvl5pPr>
      <a:lvl6pPr marL="457200" algn="l" defTabSz="457200" rtl="0" fontAlgn="base">
        <a:spcBef>
          <a:spcPct val="0"/>
        </a:spcBef>
        <a:spcAft>
          <a:spcPct val="0"/>
        </a:spcAft>
        <a:defRPr sz="4400" b="1">
          <a:solidFill>
            <a:srgbClr val="48A235"/>
          </a:solidFill>
          <a:latin typeface="Arial" panose="020B0604020202020204" pitchFamily="34" charset="0"/>
        </a:defRPr>
      </a:lvl6pPr>
      <a:lvl7pPr marL="914400" algn="l" defTabSz="457200" rtl="0" fontAlgn="base">
        <a:spcBef>
          <a:spcPct val="0"/>
        </a:spcBef>
        <a:spcAft>
          <a:spcPct val="0"/>
        </a:spcAft>
        <a:defRPr sz="4400" b="1">
          <a:solidFill>
            <a:srgbClr val="48A235"/>
          </a:solidFill>
          <a:latin typeface="Arial" panose="020B0604020202020204" pitchFamily="34" charset="0"/>
        </a:defRPr>
      </a:lvl7pPr>
      <a:lvl8pPr marL="1371600" algn="l" defTabSz="457200" rtl="0" fontAlgn="base">
        <a:spcBef>
          <a:spcPct val="0"/>
        </a:spcBef>
        <a:spcAft>
          <a:spcPct val="0"/>
        </a:spcAft>
        <a:defRPr sz="4400" b="1">
          <a:solidFill>
            <a:srgbClr val="48A235"/>
          </a:solidFill>
          <a:latin typeface="Arial" panose="020B0604020202020204" pitchFamily="34" charset="0"/>
        </a:defRPr>
      </a:lvl8pPr>
      <a:lvl9pPr marL="1828800" algn="l" defTabSz="457200" rtl="0" fontAlgn="base">
        <a:spcBef>
          <a:spcPct val="0"/>
        </a:spcBef>
        <a:spcAft>
          <a:spcPct val="0"/>
        </a:spcAft>
        <a:defRPr sz="4400" b="1">
          <a:solidFill>
            <a:srgbClr val="48A235"/>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279400" indent="-228600" algn="l" defTabSz="457200" rtl="0" eaLnBrk="0" fontAlgn="base" hangingPunct="0">
        <a:lnSpc>
          <a:spcPts val="1675"/>
        </a:lnSpc>
        <a:spcBef>
          <a:spcPct val="0"/>
        </a:spcBef>
        <a:spcAft>
          <a:spcPts val="600"/>
        </a:spcAft>
        <a:buFont typeface="Arial" panose="020B0604020202020204" pitchFamily="34" charset="0"/>
        <a:buChar char="•"/>
        <a:defRPr sz="2400" kern="1200">
          <a:solidFill>
            <a:srgbClr val="48A235"/>
          </a:solidFill>
          <a:latin typeface="Arial"/>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3554" name="Picture 17" descr="Uncoated logo">
            <a:extLst>
              <a:ext uri="{FF2B5EF4-FFF2-40B4-BE49-F238E27FC236}">
                <a16:creationId xmlns:a16="http://schemas.microsoft.com/office/drawing/2014/main" id="{0A82E134-3BF2-F211-645D-F5463881B3E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64463" y="479425"/>
            <a:ext cx="8667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D8E264F3-83B0-7109-53B4-AD3B11E9EBD7}"/>
              </a:ext>
            </a:extLst>
          </p:cNvPr>
          <p:cNvSpPr/>
          <p:nvPr userDrawn="1"/>
        </p:nvSpPr>
        <p:spPr>
          <a:xfrm rot="5400000">
            <a:off x="8572500" y="6022975"/>
            <a:ext cx="177800" cy="965200"/>
          </a:xfrm>
          <a:prstGeom prst="rect">
            <a:avLst/>
          </a:prstGeom>
          <a:solidFill>
            <a:srgbClr val="4F63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Footer Placeholder 4">
            <a:extLst>
              <a:ext uri="{FF2B5EF4-FFF2-40B4-BE49-F238E27FC236}">
                <a16:creationId xmlns:a16="http://schemas.microsoft.com/office/drawing/2014/main" id="{D0AFBB26-A088-D7FB-7947-7C31DAEAA571}"/>
              </a:ext>
            </a:extLst>
          </p:cNvPr>
          <p:cNvSpPr>
            <a:spLocks noGrp="1"/>
          </p:cNvSpPr>
          <p:nvPr>
            <p:ph type="ftr" sz="quarter" idx="3"/>
          </p:nvPr>
        </p:nvSpPr>
        <p:spPr>
          <a:xfrm>
            <a:off x="3511550" y="6416675"/>
            <a:ext cx="3989388" cy="177800"/>
          </a:xfrm>
          <a:prstGeom prst="rect">
            <a:avLst/>
          </a:prstGeom>
        </p:spPr>
        <p:txBody>
          <a:bodyPr/>
          <a:lstStyle>
            <a:lvl1pPr eaLnBrk="1" fontAlgn="auto" hangingPunct="1">
              <a:spcBef>
                <a:spcPts val="0"/>
              </a:spcBef>
              <a:spcAft>
                <a:spcPts val="0"/>
              </a:spcAft>
              <a:defRPr sz="1000" b="1" i="0" baseline="0">
                <a:solidFill>
                  <a:srgbClr val="4F639B"/>
                </a:solidFill>
                <a:latin typeface="Arial"/>
              </a:defRPr>
            </a:lvl1pPr>
          </a:lstStyle>
          <a:p>
            <a:pPr>
              <a:defRPr/>
            </a:pPr>
            <a:endParaRPr lang="en-US"/>
          </a:p>
        </p:txBody>
      </p:sp>
      <p:sp>
        <p:nvSpPr>
          <p:cNvPr id="19" name="Slide Number Placeholder 5">
            <a:extLst>
              <a:ext uri="{FF2B5EF4-FFF2-40B4-BE49-F238E27FC236}">
                <a16:creationId xmlns:a16="http://schemas.microsoft.com/office/drawing/2014/main" id="{BBDA5848-B271-ECE0-9792-C6FC28A6074C}"/>
              </a:ext>
            </a:extLst>
          </p:cNvPr>
          <p:cNvSpPr>
            <a:spLocks noGrp="1"/>
          </p:cNvSpPr>
          <p:nvPr>
            <p:ph type="sldNum" sz="quarter" idx="4"/>
          </p:nvPr>
        </p:nvSpPr>
        <p:spPr>
          <a:xfrm>
            <a:off x="8178800" y="6416675"/>
            <a:ext cx="382588" cy="177800"/>
          </a:xfrm>
          <a:prstGeom prst="rect">
            <a:avLst/>
          </a:prstGeom>
        </p:spPr>
        <p:txBody>
          <a:bodyPr vert="horz" wrap="square" lIns="91440" tIns="45720" rIns="91440" bIns="45720" numCol="1" anchor="t" anchorCtr="0" compatLnSpc="1">
            <a:prstTxWarp prst="textNoShape">
              <a:avLst/>
            </a:prstTxWarp>
          </a:bodyPr>
          <a:lstStyle>
            <a:lvl1pPr algn="r" eaLnBrk="1" hangingPunct="1">
              <a:lnSpc>
                <a:spcPts val="800"/>
              </a:lnSpc>
              <a:defRPr sz="1000" b="1" smtClean="0">
                <a:solidFill>
                  <a:schemeClr val="bg1"/>
                </a:solidFill>
              </a:defRPr>
            </a:lvl1pPr>
          </a:lstStyle>
          <a:p>
            <a:pPr>
              <a:defRPr/>
            </a:pPr>
            <a:fld id="{40B8EBB6-5AC8-F247-9A63-DA65ECFF8672}" type="slidenum">
              <a:rPr lang="en-US" altLang="en-US"/>
              <a:pPr>
                <a:defRPr/>
              </a:pPr>
              <a:t>‹#›</a:t>
            </a:fld>
            <a:endParaRPr lang="en-US" altLang="en-US"/>
          </a:p>
        </p:txBody>
      </p:sp>
      <p:pic>
        <p:nvPicPr>
          <p:cNvPr id="23558" name="Picture 2" descr="Image left 2.jpg">
            <a:extLst>
              <a:ext uri="{FF2B5EF4-FFF2-40B4-BE49-F238E27FC236}">
                <a16:creationId xmlns:a16="http://schemas.microsoft.com/office/drawing/2014/main" id="{26F3CD4B-524F-05BE-3B0C-026D9E48B88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3121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4DD804A5-665F-52B1-3018-C4DC57C86FC8}"/>
              </a:ext>
            </a:extLst>
          </p:cNvPr>
          <p:cNvSpPr/>
          <p:nvPr userDrawn="1"/>
        </p:nvSpPr>
        <p:spPr>
          <a:xfrm>
            <a:off x="0" y="0"/>
            <a:ext cx="495300" cy="6858000"/>
          </a:xfrm>
          <a:prstGeom prst="rect">
            <a:avLst/>
          </a:prstGeom>
          <a:solidFill>
            <a:srgbClr val="4F639B">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4016" r:id="rId1"/>
  </p:sldLayoutIdLst>
  <p:hf hdr="0" dt="0"/>
  <p:txStyles>
    <p:titleStyle>
      <a:lvl1pPr algn="l" defTabSz="457200" rtl="0" eaLnBrk="0" fontAlgn="base" hangingPunct="0">
        <a:spcBef>
          <a:spcPct val="0"/>
        </a:spcBef>
        <a:spcAft>
          <a:spcPct val="0"/>
        </a:spcAft>
        <a:defRPr sz="4400" b="1" kern="1200">
          <a:solidFill>
            <a:srgbClr val="4C5F93"/>
          </a:solidFill>
          <a:latin typeface="Arial"/>
          <a:ea typeface="+mj-ea"/>
          <a:cs typeface="+mj-cs"/>
        </a:defRPr>
      </a:lvl1pPr>
      <a:lvl2pPr algn="l" defTabSz="457200" rtl="0" eaLnBrk="0" fontAlgn="base" hangingPunct="0">
        <a:spcBef>
          <a:spcPct val="0"/>
        </a:spcBef>
        <a:spcAft>
          <a:spcPct val="0"/>
        </a:spcAft>
        <a:defRPr sz="4400" b="1">
          <a:solidFill>
            <a:srgbClr val="4C5F93"/>
          </a:solidFill>
          <a:latin typeface="Arial" panose="020B0604020202020204" pitchFamily="34" charset="0"/>
        </a:defRPr>
      </a:lvl2pPr>
      <a:lvl3pPr algn="l" defTabSz="457200" rtl="0" eaLnBrk="0" fontAlgn="base" hangingPunct="0">
        <a:spcBef>
          <a:spcPct val="0"/>
        </a:spcBef>
        <a:spcAft>
          <a:spcPct val="0"/>
        </a:spcAft>
        <a:defRPr sz="4400" b="1">
          <a:solidFill>
            <a:srgbClr val="4C5F93"/>
          </a:solidFill>
          <a:latin typeface="Arial" panose="020B0604020202020204" pitchFamily="34" charset="0"/>
        </a:defRPr>
      </a:lvl3pPr>
      <a:lvl4pPr algn="l" defTabSz="457200" rtl="0" eaLnBrk="0" fontAlgn="base" hangingPunct="0">
        <a:spcBef>
          <a:spcPct val="0"/>
        </a:spcBef>
        <a:spcAft>
          <a:spcPct val="0"/>
        </a:spcAft>
        <a:defRPr sz="4400" b="1">
          <a:solidFill>
            <a:srgbClr val="4C5F93"/>
          </a:solidFill>
          <a:latin typeface="Arial" panose="020B0604020202020204" pitchFamily="34" charset="0"/>
        </a:defRPr>
      </a:lvl4pPr>
      <a:lvl5pPr algn="l" defTabSz="457200" rtl="0" eaLnBrk="0" fontAlgn="base" hangingPunct="0">
        <a:spcBef>
          <a:spcPct val="0"/>
        </a:spcBef>
        <a:spcAft>
          <a:spcPct val="0"/>
        </a:spcAft>
        <a:defRPr sz="4400" b="1">
          <a:solidFill>
            <a:srgbClr val="4C5F93"/>
          </a:solidFill>
          <a:latin typeface="Arial" panose="020B0604020202020204" pitchFamily="34" charset="0"/>
        </a:defRPr>
      </a:lvl5pPr>
      <a:lvl6pPr marL="457200" algn="l" defTabSz="457200" rtl="0" fontAlgn="base">
        <a:spcBef>
          <a:spcPct val="0"/>
        </a:spcBef>
        <a:spcAft>
          <a:spcPct val="0"/>
        </a:spcAft>
        <a:defRPr sz="4400" b="1">
          <a:solidFill>
            <a:srgbClr val="4C5F93"/>
          </a:solidFill>
          <a:latin typeface="Arial" panose="020B0604020202020204" pitchFamily="34" charset="0"/>
        </a:defRPr>
      </a:lvl6pPr>
      <a:lvl7pPr marL="914400" algn="l" defTabSz="457200" rtl="0" fontAlgn="base">
        <a:spcBef>
          <a:spcPct val="0"/>
        </a:spcBef>
        <a:spcAft>
          <a:spcPct val="0"/>
        </a:spcAft>
        <a:defRPr sz="4400" b="1">
          <a:solidFill>
            <a:srgbClr val="4C5F93"/>
          </a:solidFill>
          <a:latin typeface="Arial" panose="020B0604020202020204" pitchFamily="34" charset="0"/>
        </a:defRPr>
      </a:lvl7pPr>
      <a:lvl8pPr marL="1371600" algn="l" defTabSz="457200" rtl="0" fontAlgn="base">
        <a:spcBef>
          <a:spcPct val="0"/>
        </a:spcBef>
        <a:spcAft>
          <a:spcPct val="0"/>
        </a:spcAft>
        <a:defRPr sz="4400" b="1">
          <a:solidFill>
            <a:srgbClr val="4C5F93"/>
          </a:solidFill>
          <a:latin typeface="Arial" panose="020B0604020202020204" pitchFamily="34" charset="0"/>
        </a:defRPr>
      </a:lvl8pPr>
      <a:lvl9pPr marL="1828800" algn="l" defTabSz="457200" rtl="0" fontAlgn="base">
        <a:spcBef>
          <a:spcPct val="0"/>
        </a:spcBef>
        <a:spcAft>
          <a:spcPct val="0"/>
        </a:spcAft>
        <a:defRPr sz="4400" b="1">
          <a:solidFill>
            <a:srgbClr val="4C5F93"/>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602" name="Picture 17" descr="Uncoated logo">
            <a:extLst>
              <a:ext uri="{FF2B5EF4-FFF2-40B4-BE49-F238E27FC236}">
                <a16:creationId xmlns:a16="http://schemas.microsoft.com/office/drawing/2014/main" id="{8FADA974-0311-4F69-5926-302080DDACF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64463" y="479425"/>
            <a:ext cx="8667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BFF2A37D-CDA5-7312-FE7F-5BD3914E01BC}"/>
              </a:ext>
            </a:extLst>
          </p:cNvPr>
          <p:cNvSpPr/>
          <p:nvPr userDrawn="1"/>
        </p:nvSpPr>
        <p:spPr>
          <a:xfrm rot="5400000">
            <a:off x="8572500" y="6022975"/>
            <a:ext cx="177800" cy="965200"/>
          </a:xfrm>
          <a:prstGeom prst="rect">
            <a:avLst/>
          </a:prstGeom>
          <a:solidFill>
            <a:srgbClr val="48A23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Footer Placeholder 4">
            <a:extLst>
              <a:ext uri="{FF2B5EF4-FFF2-40B4-BE49-F238E27FC236}">
                <a16:creationId xmlns:a16="http://schemas.microsoft.com/office/drawing/2014/main" id="{FBF270C4-8623-B56E-F367-C6EC2233B745}"/>
              </a:ext>
            </a:extLst>
          </p:cNvPr>
          <p:cNvSpPr>
            <a:spLocks noGrp="1"/>
          </p:cNvSpPr>
          <p:nvPr>
            <p:ph type="ftr" sz="quarter" idx="3"/>
          </p:nvPr>
        </p:nvSpPr>
        <p:spPr>
          <a:xfrm>
            <a:off x="3511550" y="6416675"/>
            <a:ext cx="3989388" cy="177800"/>
          </a:xfrm>
          <a:prstGeom prst="rect">
            <a:avLst/>
          </a:prstGeom>
        </p:spPr>
        <p:txBody>
          <a:bodyPr/>
          <a:lstStyle>
            <a:lvl1pPr eaLnBrk="1" fontAlgn="auto" hangingPunct="1">
              <a:spcBef>
                <a:spcPts val="0"/>
              </a:spcBef>
              <a:spcAft>
                <a:spcPts val="0"/>
              </a:spcAft>
              <a:defRPr sz="1000" b="1" i="0" baseline="0">
                <a:solidFill>
                  <a:srgbClr val="48A235"/>
                </a:solidFill>
                <a:latin typeface="Arial"/>
              </a:defRPr>
            </a:lvl1pPr>
          </a:lstStyle>
          <a:p>
            <a:pPr>
              <a:defRPr/>
            </a:pPr>
            <a:endParaRPr lang="en-US"/>
          </a:p>
        </p:txBody>
      </p:sp>
      <p:sp>
        <p:nvSpPr>
          <p:cNvPr id="19" name="Slide Number Placeholder 5">
            <a:extLst>
              <a:ext uri="{FF2B5EF4-FFF2-40B4-BE49-F238E27FC236}">
                <a16:creationId xmlns:a16="http://schemas.microsoft.com/office/drawing/2014/main" id="{44BCF81E-425D-5566-40B4-FDF9B8BDC1F6}"/>
              </a:ext>
            </a:extLst>
          </p:cNvPr>
          <p:cNvSpPr>
            <a:spLocks noGrp="1"/>
          </p:cNvSpPr>
          <p:nvPr>
            <p:ph type="sldNum" sz="quarter" idx="4"/>
          </p:nvPr>
        </p:nvSpPr>
        <p:spPr>
          <a:xfrm>
            <a:off x="8178800" y="6416675"/>
            <a:ext cx="382588" cy="177800"/>
          </a:xfrm>
          <a:prstGeom prst="rect">
            <a:avLst/>
          </a:prstGeom>
        </p:spPr>
        <p:txBody>
          <a:bodyPr vert="horz" wrap="square" lIns="91440" tIns="45720" rIns="91440" bIns="45720" numCol="1" anchor="t" anchorCtr="0" compatLnSpc="1">
            <a:prstTxWarp prst="textNoShape">
              <a:avLst/>
            </a:prstTxWarp>
          </a:bodyPr>
          <a:lstStyle>
            <a:lvl1pPr algn="r" eaLnBrk="1" hangingPunct="1">
              <a:lnSpc>
                <a:spcPts val="800"/>
              </a:lnSpc>
              <a:defRPr sz="1000" b="1" smtClean="0">
                <a:solidFill>
                  <a:schemeClr val="bg1"/>
                </a:solidFill>
              </a:defRPr>
            </a:lvl1pPr>
          </a:lstStyle>
          <a:p>
            <a:pPr>
              <a:defRPr/>
            </a:pPr>
            <a:fld id="{C36BA0AE-1E60-FC47-9452-A06BA5B23200}" type="slidenum">
              <a:rPr lang="en-US" altLang="en-US"/>
              <a:pPr>
                <a:defRPr/>
              </a:pPr>
              <a:t>‹#›</a:t>
            </a:fld>
            <a:endParaRPr lang="en-US" altLang="en-US"/>
          </a:p>
        </p:txBody>
      </p:sp>
      <p:pic>
        <p:nvPicPr>
          <p:cNvPr id="25606" name="Picture 2" descr="Image left 2.jpg">
            <a:extLst>
              <a:ext uri="{FF2B5EF4-FFF2-40B4-BE49-F238E27FC236}">
                <a16:creationId xmlns:a16="http://schemas.microsoft.com/office/drawing/2014/main" id="{4A9B0FF6-A444-A550-8F05-3A9A8AB9C2B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3121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07641D4C-202C-1E8B-D85D-C3249FB195E1}"/>
              </a:ext>
            </a:extLst>
          </p:cNvPr>
          <p:cNvSpPr/>
          <p:nvPr userDrawn="1"/>
        </p:nvSpPr>
        <p:spPr>
          <a:xfrm>
            <a:off x="0" y="0"/>
            <a:ext cx="495300" cy="6858000"/>
          </a:xfrm>
          <a:prstGeom prst="rect">
            <a:avLst/>
          </a:prstGeom>
          <a:solidFill>
            <a:srgbClr val="48A235">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4017" r:id="rId1"/>
  </p:sldLayoutIdLst>
  <p:hf hdr="0" dt="0"/>
  <p:txStyles>
    <p:titleStyle>
      <a:lvl1pPr algn="l" defTabSz="457200" rtl="0" eaLnBrk="0" fontAlgn="base" hangingPunct="0">
        <a:spcBef>
          <a:spcPct val="0"/>
        </a:spcBef>
        <a:spcAft>
          <a:spcPct val="0"/>
        </a:spcAft>
        <a:defRPr sz="4400" b="1" kern="1200">
          <a:solidFill>
            <a:srgbClr val="4C5F93"/>
          </a:solidFill>
          <a:latin typeface="Arial"/>
          <a:ea typeface="+mj-ea"/>
          <a:cs typeface="+mj-cs"/>
        </a:defRPr>
      </a:lvl1pPr>
      <a:lvl2pPr algn="l" defTabSz="457200" rtl="0" eaLnBrk="0" fontAlgn="base" hangingPunct="0">
        <a:spcBef>
          <a:spcPct val="0"/>
        </a:spcBef>
        <a:spcAft>
          <a:spcPct val="0"/>
        </a:spcAft>
        <a:defRPr sz="4400" b="1">
          <a:solidFill>
            <a:srgbClr val="4C5F93"/>
          </a:solidFill>
          <a:latin typeface="Arial" panose="020B0604020202020204" pitchFamily="34" charset="0"/>
        </a:defRPr>
      </a:lvl2pPr>
      <a:lvl3pPr algn="l" defTabSz="457200" rtl="0" eaLnBrk="0" fontAlgn="base" hangingPunct="0">
        <a:spcBef>
          <a:spcPct val="0"/>
        </a:spcBef>
        <a:spcAft>
          <a:spcPct val="0"/>
        </a:spcAft>
        <a:defRPr sz="4400" b="1">
          <a:solidFill>
            <a:srgbClr val="4C5F93"/>
          </a:solidFill>
          <a:latin typeface="Arial" panose="020B0604020202020204" pitchFamily="34" charset="0"/>
        </a:defRPr>
      </a:lvl3pPr>
      <a:lvl4pPr algn="l" defTabSz="457200" rtl="0" eaLnBrk="0" fontAlgn="base" hangingPunct="0">
        <a:spcBef>
          <a:spcPct val="0"/>
        </a:spcBef>
        <a:spcAft>
          <a:spcPct val="0"/>
        </a:spcAft>
        <a:defRPr sz="4400" b="1">
          <a:solidFill>
            <a:srgbClr val="4C5F93"/>
          </a:solidFill>
          <a:latin typeface="Arial" panose="020B0604020202020204" pitchFamily="34" charset="0"/>
        </a:defRPr>
      </a:lvl4pPr>
      <a:lvl5pPr algn="l" defTabSz="457200" rtl="0" eaLnBrk="0" fontAlgn="base" hangingPunct="0">
        <a:spcBef>
          <a:spcPct val="0"/>
        </a:spcBef>
        <a:spcAft>
          <a:spcPct val="0"/>
        </a:spcAft>
        <a:defRPr sz="4400" b="1">
          <a:solidFill>
            <a:srgbClr val="4C5F93"/>
          </a:solidFill>
          <a:latin typeface="Arial" panose="020B0604020202020204" pitchFamily="34" charset="0"/>
        </a:defRPr>
      </a:lvl5pPr>
      <a:lvl6pPr marL="457200" algn="l" defTabSz="457200" rtl="0" fontAlgn="base">
        <a:spcBef>
          <a:spcPct val="0"/>
        </a:spcBef>
        <a:spcAft>
          <a:spcPct val="0"/>
        </a:spcAft>
        <a:defRPr sz="4400" b="1">
          <a:solidFill>
            <a:srgbClr val="4C5F93"/>
          </a:solidFill>
          <a:latin typeface="Arial" panose="020B0604020202020204" pitchFamily="34" charset="0"/>
        </a:defRPr>
      </a:lvl6pPr>
      <a:lvl7pPr marL="914400" algn="l" defTabSz="457200" rtl="0" fontAlgn="base">
        <a:spcBef>
          <a:spcPct val="0"/>
        </a:spcBef>
        <a:spcAft>
          <a:spcPct val="0"/>
        </a:spcAft>
        <a:defRPr sz="4400" b="1">
          <a:solidFill>
            <a:srgbClr val="4C5F93"/>
          </a:solidFill>
          <a:latin typeface="Arial" panose="020B0604020202020204" pitchFamily="34" charset="0"/>
        </a:defRPr>
      </a:lvl7pPr>
      <a:lvl8pPr marL="1371600" algn="l" defTabSz="457200" rtl="0" fontAlgn="base">
        <a:spcBef>
          <a:spcPct val="0"/>
        </a:spcBef>
        <a:spcAft>
          <a:spcPct val="0"/>
        </a:spcAft>
        <a:defRPr sz="4400" b="1">
          <a:solidFill>
            <a:srgbClr val="4C5F93"/>
          </a:solidFill>
          <a:latin typeface="Arial" panose="020B0604020202020204" pitchFamily="34" charset="0"/>
        </a:defRPr>
      </a:lvl8pPr>
      <a:lvl9pPr marL="1828800" algn="l" defTabSz="457200" rtl="0" fontAlgn="base">
        <a:spcBef>
          <a:spcPct val="0"/>
        </a:spcBef>
        <a:spcAft>
          <a:spcPct val="0"/>
        </a:spcAft>
        <a:defRPr sz="4400" b="1">
          <a:solidFill>
            <a:srgbClr val="4C5F93"/>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7650" name="Picture 17" descr="Uncoated logo">
            <a:extLst>
              <a:ext uri="{FF2B5EF4-FFF2-40B4-BE49-F238E27FC236}">
                <a16:creationId xmlns:a16="http://schemas.microsoft.com/office/drawing/2014/main" id="{78B35F56-0921-007D-4588-E29E32EE5C0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64463" y="479425"/>
            <a:ext cx="8667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5726AD3A-E62A-FE89-EF36-35D388565911}"/>
              </a:ext>
            </a:extLst>
          </p:cNvPr>
          <p:cNvSpPr/>
          <p:nvPr userDrawn="1"/>
        </p:nvSpPr>
        <p:spPr>
          <a:xfrm rot="5400000">
            <a:off x="8572500" y="6022975"/>
            <a:ext cx="177800" cy="965200"/>
          </a:xfrm>
          <a:prstGeom prst="rect">
            <a:avLst/>
          </a:prstGeom>
          <a:solidFill>
            <a:srgbClr val="3AACB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Footer Placeholder 4">
            <a:extLst>
              <a:ext uri="{FF2B5EF4-FFF2-40B4-BE49-F238E27FC236}">
                <a16:creationId xmlns:a16="http://schemas.microsoft.com/office/drawing/2014/main" id="{6D45CADA-974D-253F-A6C3-662F582FF339}"/>
              </a:ext>
            </a:extLst>
          </p:cNvPr>
          <p:cNvSpPr>
            <a:spLocks noGrp="1"/>
          </p:cNvSpPr>
          <p:nvPr>
            <p:ph type="ftr" sz="quarter" idx="3"/>
          </p:nvPr>
        </p:nvSpPr>
        <p:spPr>
          <a:xfrm>
            <a:off x="3511550" y="6416675"/>
            <a:ext cx="3989388" cy="177800"/>
          </a:xfrm>
          <a:prstGeom prst="rect">
            <a:avLst/>
          </a:prstGeom>
        </p:spPr>
        <p:txBody>
          <a:bodyPr/>
          <a:lstStyle>
            <a:lvl1pPr eaLnBrk="1" fontAlgn="auto" hangingPunct="1">
              <a:spcBef>
                <a:spcPts val="0"/>
              </a:spcBef>
              <a:spcAft>
                <a:spcPts val="0"/>
              </a:spcAft>
              <a:defRPr sz="1000" b="1" i="0" baseline="0">
                <a:solidFill>
                  <a:srgbClr val="3AACB9"/>
                </a:solidFill>
                <a:latin typeface="Arial"/>
              </a:defRPr>
            </a:lvl1pPr>
          </a:lstStyle>
          <a:p>
            <a:pPr>
              <a:defRPr/>
            </a:pPr>
            <a:endParaRPr lang="en-US"/>
          </a:p>
        </p:txBody>
      </p:sp>
      <p:sp>
        <p:nvSpPr>
          <p:cNvPr id="19" name="Slide Number Placeholder 5">
            <a:extLst>
              <a:ext uri="{FF2B5EF4-FFF2-40B4-BE49-F238E27FC236}">
                <a16:creationId xmlns:a16="http://schemas.microsoft.com/office/drawing/2014/main" id="{140E11B3-88F9-5FFC-D2C2-83077AA3B6D5}"/>
              </a:ext>
            </a:extLst>
          </p:cNvPr>
          <p:cNvSpPr>
            <a:spLocks noGrp="1"/>
          </p:cNvSpPr>
          <p:nvPr>
            <p:ph type="sldNum" sz="quarter" idx="4"/>
          </p:nvPr>
        </p:nvSpPr>
        <p:spPr>
          <a:xfrm>
            <a:off x="8178800" y="6416675"/>
            <a:ext cx="382588" cy="177800"/>
          </a:xfrm>
          <a:prstGeom prst="rect">
            <a:avLst/>
          </a:prstGeom>
        </p:spPr>
        <p:txBody>
          <a:bodyPr vert="horz" wrap="square" lIns="91440" tIns="45720" rIns="91440" bIns="45720" numCol="1" anchor="t" anchorCtr="0" compatLnSpc="1">
            <a:prstTxWarp prst="textNoShape">
              <a:avLst/>
            </a:prstTxWarp>
          </a:bodyPr>
          <a:lstStyle>
            <a:lvl1pPr algn="r" eaLnBrk="1" hangingPunct="1">
              <a:lnSpc>
                <a:spcPts val="800"/>
              </a:lnSpc>
              <a:defRPr sz="1000" b="1" smtClean="0">
                <a:solidFill>
                  <a:schemeClr val="bg1"/>
                </a:solidFill>
              </a:defRPr>
            </a:lvl1pPr>
          </a:lstStyle>
          <a:p>
            <a:pPr>
              <a:defRPr/>
            </a:pPr>
            <a:fld id="{F17284F3-D23F-E543-9A42-D7148F560909}" type="slidenum">
              <a:rPr lang="en-US" altLang="en-US"/>
              <a:pPr>
                <a:defRPr/>
              </a:pPr>
              <a:t>‹#›</a:t>
            </a:fld>
            <a:endParaRPr lang="en-US" altLang="en-US"/>
          </a:p>
        </p:txBody>
      </p:sp>
      <p:pic>
        <p:nvPicPr>
          <p:cNvPr id="27654" name="Picture 2" descr="Image left 2.jpg">
            <a:extLst>
              <a:ext uri="{FF2B5EF4-FFF2-40B4-BE49-F238E27FC236}">
                <a16:creationId xmlns:a16="http://schemas.microsoft.com/office/drawing/2014/main" id="{A78A7B3C-6E84-8CEE-B6D1-BDA76531372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3121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D38160D5-968E-27BF-2946-8872B2A25807}"/>
              </a:ext>
            </a:extLst>
          </p:cNvPr>
          <p:cNvSpPr/>
          <p:nvPr userDrawn="1"/>
        </p:nvSpPr>
        <p:spPr>
          <a:xfrm>
            <a:off x="0" y="0"/>
            <a:ext cx="495300" cy="6858000"/>
          </a:xfrm>
          <a:prstGeom prst="rect">
            <a:avLst/>
          </a:prstGeom>
          <a:solidFill>
            <a:srgbClr val="3AACB9">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4018" r:id="rId1"/>
  </p:sldLayoutIdLst>
  <p:hf hdr="0" dt="0"/>
  <p:txStyles>
    <p:titleStyle>
      <a:lvl1pPr algn="l" defTabSz="457200" rtl="0" eaLnBrk="0" fontAlgn="base" hangingPunct="0">
        <a:spcBef>
          <a:spcPct val="0"/>
        </a:spcBef>
        <a:spcAft>
          <a:spcPct val="0"/>
        </a:spcAft>
        <a:defRPr sz="4400" b="1" kern="1200">
          <a:solidFill>
            <a:srgbClr val="4C5F93"/>
          </a:solidFill>
          <a:latin typeface="Arial"/>
          <a:ea typeface="+mj-ea"/>
          <a:cs typeface="+mj-cs"/>
        </a:defRPr>
      </a:lvl1pPr>
      <a:lvl2pPr algn="l" defTabSz="457200" rtl="0" eaLnBrk="0" fontAlgn="base" hangingPunct="0">
        <a:spcBef>
          <a:spcPct val="0"/>
        </a:spcBef>
        <a:spcAft>
          <a:spcPct val="0"/>
        </a:spcAft>
        <a:defRPr sz="4400" b="1">
          <a:solidFill>
            <a:srgbClr val="4C5F93"/>
          </a:solidFill>
          <a:latin typeface="Arial" panose="020B0604020202020204" pitchFamily="34" charset="0"/>
        </a:defRPr>
      </a:lvl2pPr>
      <a:lvl3pPr algn="l" defTabSz="457200" rtl="0" eaLnBrk="0" fontAlgn="base" hangingPunct="0">
        <a:spcBef>
          <a:spcPct val="0"/>
        </a:spcBef>
        <a:spcAft>
          <a:spcPct val="0"/>
        </a:spcAft>
        <a:defRPr sz="4400" b="1">
          <a:solidFill>
            <a:srgbClr val="4C5F93"/>
          </a:solidFill>
          <a:latin typeface="Arial" panose="020B0604020202020204" pitchFamily="34" charset="0"/>
        </a:defRPr>
      </a:lvl3pPr>
      <a:lvl4pPr algn="l" defTabSz="457200" rtl="0" eaLnBrk="0" fontAlgn="base" hangingPunct="0">
        <a:spcBef>
          <a:spcPct val="0"/>
        </a:spcBef>
        <a:spcAft>
          <a:spcPct val="0"/>
        </a:spcAft>
        <a:defRPr sz="4400" b="1">
          <a:solidFill>
            <a:srgbClr val="4C5F93"/>
          </a:solidFill>
          <a:latin typeface="Arial" panose="020B0604020202020204" pitchFamily="34" charset="0"/>
        </a:defRPr>
      </a:lvl4pPr>
      <a:lvl5pPr algn="l" defTabSz="457200" rtl="0" eaLnBrk="0" fontAlgn="base" hangingPunct="0">
        <a:spcBef>
          <a:spcPct val="0"/>
        </a:spcBef>
        <a:spcAft>
          <a:spcPct val="0"/>
        </a:spcAft>
        <a:defRPr sz="4400" b="1">
          <a:solidFill>
            <a:srgbClr val="4C5F93"/>
          </a:solidFill>
          <a:latin typeface="Arial" panose="020B0604020202020204" pitchFamily="34" charset="0"/>
        </a:defRPr>
      </a:lvl5pPr>
      <a:lvl6pPr marL="457200" algn="l" defTabSz="457200" rtl="0" fontAlgn="base">
        <a:spcBef>
          <a:spcPct val="0"/>
        </a:spcBef>
        <a:spcAft>
          <a:spcPct val="0"/>
        </a:spcAft>
        <a:defRPr sz="4400" b="1">
          <a:solidFill>
            <a:srgbClr val="4C5F93"/>
          </a:solidFill>
          <a:latin typeface="Arial" panose="020B0604020202020204" pitchFamily="34" charset="0"/>
        </a:defRPr>
      </a:lvl6pPr>
      <a:lvl7pPr marL="914400" algn="l" defTabSz="457200" rtl="0" fontAlgn="base">
        <a:spcBef>
          <a:spcPct val="0"/>
        </a:spcBef>
        <a:spcAft>
          <a:spcPct val="0"/>
        </a:spcAft>
        <a:defRPr sz="4400" b="1">
          <a:solidFill>
            <a:srgbClr val="4C5F93"/>
          </a:solidFill>
          <a:latin typeface="Arial" panose="020B0604020202020204" pitchFamily="34" charset="0"/>
        </a:defRPr>
      </a:lvl7pPr>
      <a:lvl8pPr marL="1371600" algn="l" defTabSz="457200" rtl="0" fontAlgn="base">
        <a:spcBef>
          <a:spcPct val="0"/>
        </a:spcBef>
        <a:spcAft>
          <a:spcPct val="0"/>
        </a:spcAft>
        <a:defRPr sz="4400" b="1">
          <a:solidFill>
            <a:srgbClr val="4C5F93"/>
          </a:solidFill>
          <a:latin typeface="Arial" panose="020B0604020202020204" pitchFamily="34" charset="0"/>
        </a:defRPr>
      </a:lvl8pPr>
      <a:lvl9pPr marL="1828800" algn="l" defTabSz="457200" rtl="0" fontAlgn="base">
        <a:spcBef>
          <a:spcPct val="0"/>
        </a:spcBef>
        <a:spcAft>
          <a:spcPct val="0"/>
        </a:spcAft>
        <a:defRPr sz="4400" b="1">
          <a:solidFill>
            <a:srgbClr val="4C5F93"/>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698" name="Picture 17" descr="Uncoated logo">
            <a:extLst>
              <a:ext uri="{FF2B5EF4-FFF2-40B4-BE49-F238E27FC236}">
                <a16:creationId xmlns:a16="http://schemas.microsoft.com/office/drawing/2014/main" id="{FADA2386-BCF9-8331-8F68-79BC6E7D41E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64463" y="479425"/>
            <a:ext cx="8667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ED3C1833-DA9D-92D6-1CC7-AF0E704D0CA8}"/>
              </a:ext>
            </a:extLst>
          </p:cNvPr>
          <p:cNvSpPr/>
          <p:nvPr userDrawn="1"/>
        </p:nvSpPr>
        <p:spPr>
          <a:xfrm rot="5400000">
            <a:off x="8572500" y="6022975"/>
            <a:ext cx="177800" cy="965200"/>
          </a:xfrm>
          <a:prstGeom prst="rect">
            <a:avLst/>
          </a:prstGeom>
          <a:solidFill>
            <a:srgbClr val="D9542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Footer Placeholder 4">
            <a:extLst>
              <a:ext uri="{FF2B5EF4-FFF2-40B4-BE49-F238E27FC236}">
                <a16:creationId xmlns:a16="http://schemas.microsoft.com/office/drawing/2014/main" id="{BF979C29-D525-FFA0-412A-012564B69E5C}"/>
              </a:ext>
            </a:extLst>
          </p:cNvPr>
          <p:cNvSpPr>
            <a:spLocks noGrp="1"/>
          </p:cNvSpPr>
          <p:nvPr>
            <p:ph type="ftr" sz="quarter" idx="3"/>
          </p:nvPr>
        </p:nvSpPr>
        <p:spPr>
          <a:xfrm>
            <a:off x="3511550" y="6416675"/>
            <a:ext cx="3989388" cy="177800"/>
          </a:xfrm>
          <a:prstGeom prst="rect">
            <a:avLst/>
          </a:prstGeom>
        </p:spPr>
        <p:txBody>
          <a:bodyPr/>
          <a:lstStyle>
            <a:lvl1pPr eaLnBrk="1" fontAlgn="auto" hangingPunct="1">
              <a:spcBef>
                <a:spcPts val="0"/>
              </a:spcBef>
              <a:spcAft>
                <a:spcPts val="0"/>
              </a:spcAft>
              <a:defRPr sz="1000" b="1" i="0" baseline="0">
                <a:solidFill>
                  <a:srgbClr val="D95427"/>
                </a:solidFill>
                <a:latin typeface="Arial"/>
              </a:defRPr>
            </a:lvl1pPr>
          </a:lstStyle>
          <a:p>
            <a:pPr>
              <a:defRPr/>
            </a:pPr>
            <a:endParaRPr lang="en-US"/>
          </a:p>
        </p:txBody>
      </p:sp>
      <p:sp>
        <p:nvSpPr>
          <p:cNvPr id="19" name="Slide Number Placeholder 5">
            <a:extLst>
              <a:ext uri="{FF2B5EF4-FFF2-40B4-BE49-F238E27FC236}">
                <a16:creationId xmlns:a16="http://schemas.microsoft.com/office/drawing/2014/main" id="{AF93AD31-0F88-C77B-728D-4895D30EBBA2}"/>
              </a:ext>
            </a:extLst>
          </p:cNvPr>
          <p:cNvSpPr>
            <a:spLocks noGrp="1"/>
          </p:cNvSpPr>
          <p:nvPr>
            <p:ph type="sldNum" sz="quarter" idx="4"/>
          </p:nvPr>
        </p:nvSpPr>
        <p:spPr>
          <a:xfrm>
            <a:off x="8178800" y="6416675"/>
            <a:ext cx="382588" cy="177800"/>
          </a:xfrm>
          <a:prstGeom prst="rect">
            <a:avLst/>
          </a:prstGeom>
        </p:spPr>
        <p:txBody>
          <a:bodyPr vert="horz" wrap="square" lIns="91440" tIns="45720" rIns="91440" bIns="45720" numCol="1" anchor="t" anchorCtr="0" compatLnSpc="1">
            <a:prstTxWarp prst="textNoShape">
              <a:avLst/>
            </a:prstTxWarp>
          </a:bodyPr>
          <a:lstStyle>
            <a:lvl1pPr algn="r" eaLnBrk="1" hangingPunct="1">
              <a:lnSpc>
                <a:spcPts val="800"/>
              </a:lnSpc>
              <a:defRPr sz="1000" b="1" smtClean="0">
                <a:solidFill>
                  <a:schemeClr val="bg1"/>
                </a:solidFill>
              </a:defRPr>
            </a:lvl1pPr>
          </a:lstStyle>
          <a:p>
            <a:pPr>
              <a:defRPr/>
            </a:pPr>
            <a:fld id="{1A2A0EFA-5429-1947-99F6-24440500416C}" type="slidenum">
              <a:rPr lang="en-US" altLang="en-US"/>
              <a:pPr>
                <a:defRPr/>
              </a:pPr>
              <a:t>‹#›</a:t>
            </a:fld>
            <a:endParaRPr lang="en-US" altLang="en-US"/>
          </a:p>
        </p:txBody>
      </p:sp>
      <p:pic>
        <p:nvPicPr>
          <p:cNvPr id="29702" name="Picture 2" descr="Image left 2.jpg">
            <a:extLst>
              <a:ext uri="{FF2B5EF4-FFF2-40B4-BE49-F238E27FC236}">
                <a16:creationId xmlns:a16="http://schemas.microsoft.com/office/drawing/2014/main" id="{7C12A966-05ED-23E9-899E-2A06B34C443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3121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CA8A3469-62BE-4A1A-B450-3F5A8B8C880F}"/>
              </a:ext>
            </a:extLst>
          </p:cNvPr>
          <p:cNvSpPr/>
          <p:nvPr userDrawn="1"/>
        </p:nvSpPr>
        <p:spPr>
          <a:xfrm>
            <a:off x="0" y="0"/>
            <a:ext cx="495300" cy="6858000"/>
          </a:xfrm>
          <a:prstGeom prst="rect">
            <a:avLst/>
          </a:prstGeom>
          <a:solidFill>
            <a:srgbClr val="D95427">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4019" r:id="rId1"/>
  </p:sldLayoutIdLst>
  <p:hf hdr="0" dt="0"/>
  <p:txStyles>
    <p:titleStyle>
      <a:lvl1pPr algn="l" defTabSz="457200" rtl="0" eaLnBrk="0" fontAlgn="base" hangingPunct="0">
        <a:spcBef>
          <a:spcPct val="0"/>
        </a:spcBef>
        <a:spcAft>
          <a:spcPct val="0"/>
        </a:spcAft>
        <a:defRPr sz="4400" b="1" kern="1200">
          <a:solidFill>
            <a:srgbClr val="4C5F93"/>
          </a:solidFill>
          <a:latin typeface="Arial"/>
          <a:ea typeface="+mj-ea"/>
          <a:cs typeface="+mj-cs"/>
        </a:defRPr>
      </a:lvl1pPr>
      <a:lvl2pPr algn="l" defTabSz="457200" rtl="0" eaLnBrk="0" fontAlgn="base" hangingPunct="0">
        <a:spcBef>
          <a:spcPct val="0"/>
        </a:spcBef>
        <a:spcAft>
          <a:spcPct val="0"/>
        </a:spcAft>
        <a:defRPr sz="4400" b="1">
          <a:solidFill>
            <a:srgbClr val="4C5F93"/>
          </a:solidFill>
          <a:latin typeface="Arial" panose="020B0604020202020204" pitchFamily="34" charset="0"/>
        </a:defRPr>
      </a:lvl2pPr>
      <a:lvl3pPr algn="l" defTabSz="457200" rtl="0" eaLnBrk="0" fontAlgn="base" hangingPunct="0">
        <a:spcBef>
          <a:spcPct val="0"/>
        </a:spcBef>
        <a:spcAft>
          <a:spcPct val="0"/>
        </a:spcAft>
        <a:defRPr sz="4400" b="1">
          <a:solidFill>
            <a:srgbClr val="4C5F93"/>
          </a:solidFill>
          <a:latin typeface="Arial" panose="020B0604020202020204" pitchFamily="34" charset="0"/>
        </a:defRPr>
      </a:lvl3pPr>
      <a:lvl4pPr algn="l" defTabSz="457200" rtl="0" eaLnBrk="0" fontAlgn="base" hangingPunct="0">
        <a:spcBef>
          <a:spcPct val="0"/>
        </a:spcBef>
        <a:spcAft>
          <a:spcPct val="0"/>
        </a:spcAft>
        <a:defRPr sz="4400" b="1">
          <a:solidFill>
            <a:srgbClr val="4C5F93"/>
          </a:solidFill>
          <a:latin typeface="Arial" panose="020B0604020202020204" pitchFamily="34" charset="0"/>
        </a:defRPr>
      </a:lvl4pPr>
      <a:lvl5pPr algn="l" defTabSz="457200" rtl="0" eaLnBrk="0" fontAlgn="base" hangingPunct="0">
        <a:spcBef>
          <a:spcPct val="0"/>
        </a:spcBef>
        <a:spcAft>
          <a:spcPct val="0"/>
        </a:spcAft>
        <a:defRPr sz="4400" b="1">
          <a:solidFill>
            <a:srgbClr val="4C5F93"/>
          </a:solidFill>
          <a:latin typeface="Arial" panose="020B0604020202020204" pitchFamily="34" charset="0"/>
        </a:defRPr>
      </a:lvl5pPr>
      <a:lvl6pPr marL="457200" algn="l" defTabSz="457200" rtl="0" fontAlgn="base">
        <a:spcBef>
          <a:spcPct val="0"/>
        </a:spcBef>
        <a:spcAft>
          <a:spcPct val="0"/>
        </a:spcAft>
        <a:defRPr sz="4400" b="1">
          <a:solidFill>
            <a:srgbClr val="4C5F93"/>
          </a:solidFill>
          <a:latin typeface="Arial" panose="020B0604020202020204" pitchFamily="34" charset="0"/>
        </a:defRPr>
      </a:lvl6pPr>
      <a:lvl7pPr marL="914400" algn="l" defTabSz="457200" rtl="0" fontAlgn="base">
        <a:spcBef>
          <a:spcPct val="0"/>
        </a:spcBef>
        <a:spcAft>
          <a:spcPct val="0"/>
        </a:spcAft>
        <a:defRPr sz="4400" b="1">
          <a:solidFill>
            <a:srgbClr val="4C5F93"/>
          </a:solidFill>
          <a:latin typeface="Arial" panose="020B0604020202020204" pitchFamily="34" charset="0"/>
        </a:defRPr>
      </a:lvl7pPr>
      <a:lvl8pPr marL="1371600" algn="l" defTabSz="457200" rtl="0" fontAlgn="base">
        <a:spcBef>
          <a:spcPct val="0"/>
        </a:spcBef>
        <a:spcAft>
          <a:spcPct val="0"/>
        </a:spcAft>
        <a:defRPr sz="4400" b="1">
          <a:solidFill>
            <a:srgbClr val="4C5F93"/>
          </a:solidFill>
          <a:latin typeface="Arial" panose="020B0604020202020204" pitchFamily="34" charset="0"/>
        </a:defRPr>
      </a:lvl8pPr>
      <a:lvl9pPr marL="1828800" algn="l" defTabSz="457200" rtl="0" fontAlgn="base">
        <a:spcBef>
          <a:spcPct val="0"/>
        </a:spcBef>
        <a:spcAft>
          <a:spcPct val="0"/>
        </a:spcAft>
        <a:defRPr sz="4400" b="1">
          <a:solidFill>
            <a:srgbClr val="4C5F93"/>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1746" name="Picture 1" descr="Image left.JPG">
            <a:extLst>
              <a:ext uri="{FF2B5EF4-FFF2-40B4-BE49-F238E27FC236}">
                <a16:creationId xmlns:a16="http://schemas.microsoft.com/office/drawing/2014/main" id="{14621A33-C531-36F4-A2A5-7F798291403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3121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17" descr="Uncoated logo">
            <a:extLst>
              <a:ext uri="{FF2B5EF4-FFF2-40B4-BE49-F238E27FC236}">
                <a16:creationId xmlns:a16="http://schemas.microsoft.com/office/drawing/2014/main" id="{2BEBAAB9-CFC9-ABC3-EE4A-0BE5904D221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764463" y="479425"/>
            <a:ext cx="8667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E04014AE-FD67-5D7F-80EE-E69F3F0978AB}"/>
              </a:ext>
            </a:extLst>
          </p:cNvPr>
          <p:cNvSpPr/>
          <p:nvPr userDrawn="1"/>
        </p:nvSpPr>
        <p:spPr>
          <a:xfrm rot="5400000">
            <a:off x="8572500" y="6022975"/>
            <a:ext cx="177800" cy="965200"/>
          </a:xfrm>
          <a:prstGeom prst="rect">
            <a:avLst/>
          </a:prstGeom>
          <a:solidFill>
            <a:srgbClr val="4F63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Footer Placeholder 4">
            <a:extLst>
              <a:ext uri="{FF2B5EF4-FFF2-40B4-BE49-F238E27FC236}">
                <a16:creationId xmlns:a16="http://schemas.microsoft.com/office/drawing/2014/main" id="{3D233B11-49A1-8D97-5E8A-994BDE2F2F72}"/>
              </a:ext>
            </a:extLst>
          </p:cNvPr>
          <p:cNvSpPr>
            <a:spLocks noGrp="1"/>
          </p:cNvSpPr>
          <p:nvPr>
            <p:ph type="ftr" sz="quarter" idx="3"/>
          </p:nvPr>
        </p:nvSpPr>
        <p:spPr>
          <a:xfrm>
            <a:off x="3511550" y="6416675"/>
            <a:ext cx="3989388" cy="177800"/>
          </a:xfrm>
          <a:prstGeom prst="rect">
            <a:avLst/>
          </a:prstGeom>
        </p:spPr>
        <p:txBody>
          <a:bodyPr/>
          <a:lstStyle>
            <a:lvl1pPr eaLnBrk="1" fontAlgn="auto" hangingPunct="1">
              <a:spcBef>
                <a:spcPts val="0"/>
              </a:spcBef>
              <a:spcAft>
                <a:spcPts val="0"/>
              </a:spcAft>
              <a:defRPr sz="1000" b="1" i="0" baseline="0">
                <a:solidFill>
                  <a:srgbClr val="4F639B"/>
                </a:solidFill>
                <a:latin typeface="Arial"/>
              </a:defRPr>
            </a:lvl1pPr>
          </a:lstStyle>
          <a:p>
            <a:pPr>
              <a:defRPr/>
            </a:pPr>
            <a:endParaRPr lang="en-US"/>
          </a:p>
        </p:txBody>
      </p:sp>
      <p:sp>
        <p:nvSpPr>
          <p:cNvPr id="19" name="Slide Number Placeholder 5">
            <a:extLst>
              <a:ext uri="{FF2B5EF4-FFF2-40B4-BE49-F238E27FC236}">
                <a16:creationId xmlns:a16="http://schemas.microsoft.com/office/drawing/2014/main" id="{43041E17-27BD-3E55-7DDF-0CFAE83EF103}"/>
              </a:ext>
            </a:extLst>
          </p:cNvPr>
          <p:cNvSpPr>
            <a:spLocks noGrp="1"/>
          </p:cNvSpPr>
          <p:nvPr>
            <p:ph type="sldNum" sz="quarter" idx="4"/>
          </p:nvPr>
        </p:nvSpPr>
        <p:spPr>
          <a:xfrm>
            <a:off x="8178800" y="6416675"/>
            <a:ext cx="382588" cy="177800"/>
          </a:xfrm>
          <a:prstGeom prst="rect">
            <a:avLst/>
          </a:prstGeom>
        </p:spPr>
        <p:txBody>
          <a:bodyPr vert="horz" wrap="square" lIns="91440" tIns="45720" rIns="91440" bIns="45720" numCol="1" anchor="t" anchorCtr="0" compatLnSpc="1">
            <a:prstTxWarp prst="textNoShape">
              <a:avLst/>
            </a:prstTxWarp>
          </a:bodyPr>
          <a:lstStyle>
            <a:lvl1pPr algn="r" eaLnBrk="1" hangingPunct="1">
              <a:lnSpc>
                <a:spcPts val="800"/>
              </a:lnSpc>
              <a:defRPr sz="1000" b="1" smtClean="0">
                <a:solidFill>
                  <a:schemeClr val="bg1"/>
                </a:solidFill>
              </a:defRPr>
            </a:lvl1pPr>
          </a:lstStyle>
          <a:p>
            <a:pPr>
              <a:defRPr/>
            </a:pPr>
            <a:fld id="{475D5D00-CAD5-E944-B167-59DA73FD387F}" type="slidenum">
              <a:rPr lang="en-US" altLang="en-US"/>
              <a:pPr>
                <a:defRPr/>
              </a:pPr>
              <a:t>‹#›</a:t>
            </a:fld>
            <a:endParaRPr lang="en-US" altLang="en-US"/>
          </a:p>
        </p:txBody>
      </p:sp>
      <p:sp>
        <p:nvSpPr>
          <p:cNvPr id="11" name="Rectangle 10">
            <a:extLst>
              <a:ext uri="{FF2B5EF4-FFF2-40B4-BE49-F238E27FC236}">
                <a16:creationId xmlns:a16="http://schemas.microsoft.com/office/drawing/2014/main" id="{3CFDBFA3-165B-613E-763A-F45BC6CD77FA}"/>
              </a:ext>
            </a:extLst>
          </p:cNvPr>
          <p:cNvSpPr/>
          <p:nvPr userDrawn="1"/>
        </p:nvSpPr>
        <p:spPr>
          <a:xfrm>
            <a:off x="0" y="0"/>
            <a:ext cx="495300" cy="6858000"/>
          </a:xfrm>
          <a:prstGeom prst="rect">
            <a:avLst/>
          </a:prstGeom>
          <a:solidFill>
            <a:srgbClr val="4F639B">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4020" r:id="rId1"/>
  </p:sldLayoutIdLst>
  <p:hf hdr="0" dt="0"/>
  <p:txStyles>
    <p:titleStyle>
      <a:lvl1pPr algn="l" defTabSz="457200" rtl="0" eaLnBrk="0" fontAlgn="base" hangingPunct="0">
        <a:spcBef>
          <a:spcPct val="0"/>
        </a:spcBef>
        <a:spcAft>
          <a:spcPct val="0"/>
        </a:spcAft>
        <a:defRPr sz="4400" b="1" kern="1200">
          <a:solidFill>
            <a:srgbClr val="4C5F93"/>
          </a:solidFill>
          <a:latin typeface="Arial"/>
          <a:ea typeface="+mj-ea"/>
          <a:cs typeface="+mj-cs"/>
        </a:defRPr>
      </a:lvl1pPr>
      <a:lvl2pPr algn="l" defTabSz="457200" rtl="0" eaLnBrk="0" fontAlgn="base" hangingPunct="0">
        <a:spcBef>
          <a:spcPct val="0"/>
        </a:spcBef>
        <a:spcAft>
          <a:spcPct val="0"/>
        </a:spcAft>
        <a:defRPr sz="4400" b="1">
          <a:solidFill>
            <a:srgbClr val="4C5F93"/>
          </a:solidFill>
          <a:latin typeface="Arial" panose="020B0604020202020204" pitchFamily="34" charset="0"/>
        </a:defRPr>
      </a:lvl2pPr>
      <a:lvl3pPr algn="l" defTabSz="457200" rtl="0" eaLnBrk="0" fontAlgn="base" hangingPunct="0">
        <a:spcBef>
          <a:spcPct val="0"/>
        </a:spcBef>
        <a:spcAft>
          <a:spcPct val="0"/>
        </a:spcAft>
        <a:defRPr sz="4400" b="1">
          <a:solidFill>
            <a:srgbClr val="4C5F93"/>
          </a:solidFill>
          <a:latin typeface="Arial" panose="020B0604020202020204" pitchFamily="34" charset="0"/>
        </a:defRPr>
      </a:lvl3pPr>
      <a:lvl4pPr algn="l" defTabSz="457200" rtl="0" eaLnBrk="0" fontAlgn="base" hangingPunct="0">
        <a:spcBef>
          <a:spcPct val="0"/>
        </a:spcBef>
        <a:spcAft>
          <a:spcPct val="0"/>
        </a:spcAft>
        <a:defRPr sz="4400" b="1">
          <a:solidFill>
            <a:srgbClr val="4C5F93"/>
          </a:solidFill>
          <a:latin typeface="Arial" panose="020B0604020202020204" pitchFamily="34" charset="0"/>
        </a:defRPr>
      </a:lvl4pPr>
      <a:lvl5pPr algn="l" defTabSz="457200" rtl="0" eaLnBrk="0" fontAlgn="base" hangingPunct="0">
        <a:spcBef>
          <a:spcPct val="0"/>
        </a:spcBef>
        <a:spcAft>
          <a:spcPct val="0"/>
        </a:spcAft>
        <a:defRPr sz="4400" b="1">
          <a:solidFill>
            <a:srgbClr val="4C5F93"/>
          </a:solidFill>
          <a:latin typeface="Arial" panose="020B0604020202020204" pitchFamily="34" charset="0"/>
        </a:defRPr>
      </a:lvl5pPr>
      <a:lvl6pPr marL="457200" algn="l" defTabSz="457200" rtl="0" fontAlgn="base">
        <a:spcBef>
          <a:spcPct val="0"/>
        </a:spcBef>
        <a:spcAft>
          <a:spcPct val="0"/>
        </a:spcAft>
        <a:defRPr sz="4400" b="1">
          <a:solidFill>
            <a:srgbClr val="4C5F93"/>
          </a:solidFill>
          <a:latin typeface="Arial" panose="020B0604020202020204" pitchFamily="34" charset="0"/>
        </a:defRPr>
      </a:lvl6pPr>
      <a:lvl7pPr marL="914400" algn="l" defTabSz="457200" rtl="0" fontAlgn="base">
        <a:spcBef>
          <a:spcPct val="0"/>
        </a:spcBef>
        <a:spcAft>
          <a:spcPct val="0"/>
        </a:spcAft>
        <a:defRPr sz="4400" b="1">
          <a:solidFill>
            <a:srgbClr val="4C5F93"/>
          </a:solidFill>
          <a:latin typeface="Arial" panose="020B0604020202020204" pitchFamily="34" charset="0"/>
        </a:defRPr>
      </a:lvl7pPr>
      <a:lvl8pPr marL="1371600" algn="l" defTabSz="457200" rtl="0" fontAlgn="base">
        <a:spcBef>
          <a:spcPct val="0"/>
        </a:spcBef>
        <a:spcAft>
          <a:spcPct val="0"/>
        </a:spcAft>
        <a:defRPr sz="4400" b="1">
          <a:solidFill>
            <a:srgbClr val="4C5F93"/>
          </a:solidFill>
          <a:latin typeface="Arial" panose="020B0604020202020204" pitchFamily="34" charset="0"/>
        </a:defRPr>
      </a:lvl8pPr>
      <a:lvl9pPr marL="1828800" algn="l" defTabSz="457200" rtl="0" fontAlgn="base">
        <a:spcBef>
          <a:spcPct val="0"/>
        </a:spcBef>
        <a:spcAft>
          <a:spcPct val="0"/>
        </a:spcAft>
        <a:defRPr sz="4400" b="1">
          <a:solidFill>
            <a:srgbClr val="4C5F93"/>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3794" name="Picture 1" descr="Image left.JPG">
            <a:extLst>
              <a:ext uri="{FF2B5EF4-FFF2-40B4-BE49-F238E27FC236}">
                <a16:creationId xmlns:a16="http://schemas.microsoft.com/office/drawing/2014/main" id="{E9826478-E770-B497-7576-E16C39CBF17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3121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17" descr="Uncoated logo">
            <a:extLst>
              <a:ext uri="{FF2B5EF4-FFF2-40B4-BE49-F238E27FC236}">
                <a16:creationId xmlns:a16="http://schemas.microsoft.com/office/drawing/2014/main" id="{7C48E17F-5EB1-54E6-43AF-A5A31735201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764463" y="479425"/>
            <a:ext cx="8667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5A740483-481D-A80F-C530-4DED164A5150}"/>
              </a:ext>
            </a:extLst>
          </p:cNvPr>
          <p:cNvSpPr/>
          <p:nvPr userDrawn="1"/>
        </p:nvSpPr>
        <p:spPr>
          <a:xfrm rot="5400000">
            <a:off x="8572500" y="6022975"/>
            <a:ext cx="177800" cy="965200"/>
          </a:xfrm>
          <a:prstGeom prst="rect">
            <a:avLst/>
          </a:prstGeom>
          <a:solidFill>
            <a:srgbClr val="48A23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Footer Placeholder 4">
            <a:extLst>
              <a:ext uri="{FF2B5EF4-FFF2-40B4-BE49-F238E27FC236}">
                <a16:creationId xmlns:a16="http://schemas.microsoft.com/office/drawing/2014/main" id="{D9E634DC-BA25-27B7-B11D-03C78708FDF2}"/>
              </a:ext>
            </a:extLst>
          </p:cNvPr>
          <p:cNvSpPr>
            <a:spLocks noGrp="1"/>
          </p:cNvSpPr>
          <p:nvPr>
            <p:ph type="ftr" sz="quarter" idx="3"/>
          </p:nvPr>
        </p:nvSpPr>
        <p:spPr>
          <a:xfrm>
            <a:off x="3511550" y="6416675"/>
            <a:ext cx="3989388" cy="177800"/>
          </a:xfrm>
          <a:prstGeom prst="rect">
            <a:avLst/>
          </a:prstGeom>
        </p:spPr>
        <p:txBody>
          <a:bodyPr/>
          <a:lstStyle>
            <a:lvl1pPr eaLnBrk="1" fontAlgn="auto" hangingPunct="1">
              <a:spcBef>
                <a:spcPts val="0"/>
              </a:spcBef>
              <a:spcAft>
                <a:spcPts val="0"/>
              </a:spcAft>
              <a:defRPr sz="1000" b="1" i="0" baseline="0">
                <a:solidFill>
                  <a:srgbClr val="48A235"/>
                </a:solidFill>
                <a:latin typeface="Arial"/>
              </a:defRPr>
            </a:lvl1pPr>
          </a:lstStyle>
          <a:p>
            <a:pPr>
              <a:defRPr/>
            </a:pPr>
            <a:endParaRPr lang="en-US"/>
          </a:p>
        </p:txBody>
      </p:sp>
      <p:sp>
        <p:nvSpPr>
          <p:cNvPr id="19" name="Slide Number Placeholder 5">
            <a:extLst>
              <a:ext uri="{FF2B5EF4-FFF2-40B4-BE49-F238E27FC236}">
                <a16:creationId xmlns:a16="http://schemas.microsoft.com/office/drawing/2014/main" id="{3C92C30F-DB0A-99CC-8418-59E754AED7EF}"/>
              </a:ext>
            </a:extLst>
          </p:cNvPr>
          <p:cNvSpPr>
            <a:spLocks noGrp="1"/>
          </p:cNvSpPr>
          <p:nvPr>
            <p:ph type="sldNum" sz="quarter" idx="4"/>
          </p:nvPr>
        </p:nvSpPr>
        <p:spPr>
          <a:xfrm>
            <a:off x="8178800" y="6416675"/>
            <a:ext cx="382588" cy="177800"/>
          </a:xfrm>
          <a:prstGeom prst="rect">
            <a:avLst/>
          </a:prstGeom>
        </p:spPr>
        <p:txBody>
          <a:bodyPr vert="horz" wrap="square" lIns="91440" tIns="45720" rIns="91440" bIns="45720" numCol="1" anchor="t" anchorCtr="0" compatLnSpc="1">
            <a:prstTxWarp prst="textNoShape">
              <a:avLst/>
            </a:prstTxWarp>
          </a:bodyPr>
          <a:lstStyle>
            <a:lvl1pPr algn="r" eaLnBrk="1" hangingPunct="1">
              <a:lnSpc>
                <a:spcPts val="800"/>
              </a:lnSpc>
              <a:defRPr sz="1000" b="1" smtClean="0">
                <a:solidFill>
                  <a:schemeClr val="bg1"/>
                </a:solidFill>
              </a:defRPr>
            </a:lvl1pPr>
          </a:lstStyle>
          <a:p>
            <a:pPr>
              <a:defRPr/>
            </a:pPr>
            <a:fld id="{17C0DBE5-6376-D741-8CBD-FB21F1FFD936}" type="slidenum">
              <a:rPr lang="en-US" altLang="en-US"/>
              <a:pPr>
                <a:defRPr/>
              </a:pPr>
              <a:t>‹#›</a:t>
            </a:fld>
            <a:endParaRPr lang="en-US" altLang="en-US"/>
          </a:p>
        </p:txBody>
      </p:sp>
      <p:sp>
        <p:nvSpPr>
          <p:cNvPr id="11" name="Rectangle 10">
            <a:extLst>
              <a:ext uri="{FF2B5EF4-FFF2-40B4-BE49-F238E27FC236}">
                <a16:creationId xmlns:a16="http://schemas.microsoft.com/office/drawing/2014/main" id="{8F006C0D-9B77-9B8E-266C-3F1463099AF2}"/>
              </a:ext>
            </a:extLst>
          </p:cNvPr>
          <p:cNvSpPr/>
          <p:nvPr userDrawn="1"/>
        </p:nvSpPr>
        <p:spPr>
          <a:xfrm>
            <a:off x="0" y="0"/>
            <a:ext cx="495300" cy="6858000"/>
          </a:xfrm>
          <a:prstGeom prst="rect">
            <a:avLst/>
          </a:prstGeom>
          <a:solidFill>
            <a:srgbClr val="48A235">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4021" r:id="rId1"/>
  </p:sldLayoutIdLst>
  <p:hf hdr="0" dt="0"/>
  <p:txStyles>
    <p:titleStyle>
      <a:lvl1pPr algn="l" defTabSz="457200" rtl="0" eaLnBrk="0" fontAlgn="base" hangingPunct="0">
        <a:spcBef>
          <a:spcPct val="0"/>
        </a:spcBef>
        <a:spcAft>
          <a:spcPct val="0"/>
        </a:spcAft>
        <a:defRPr sz="4400" b="1" kern="1200">
          <a:solidFill>
            <a:srgbClr val="4C5F93"/>
          </a:solidFill>
          <a:latin typeface="Arial"/>
          <a:ea typeface="+mj-ea"/>
          <a:cs typeface="+mj-cs"/>
        </a:defRPr>
      </a:lvl1pPr>
      <a:lvl2pPr algn="l" defTabSz="457200" rtl="0" eaLnBrk="0" fontAlgn="base" hangingPunct="0">
        <a:spcBef>
          <a:spcPct val="0"/>
        </a:spcBef>
        <a:spcAft>
          <a:spcPct val="0"/>
        </a:spcAft>
        <a:defRPr sz="4400" b="1">
          <a:solidFill>
            <a:srgbClr val="4C5F93"/>
          </a:solidFill>
          <a:latin typeface="Arial" panose="020B0604020202020204" pitchFamily="34" charset="0"/>
        </a:defRPr>
      </a:lvl2pPr>
      <a:lvl3pPr algn="l" defTabSz="457200" rtl="0" eaLnBrk="0" fontAlgn="base" hangingPunct="0">
        <a:spcBef>
          <a:spcPct val="0"/>
        </a:spcBef>
        <a:spcAft>
          <a:spcPct val="0"/>
        </a:spcAft>
        <a:defRPr sz="4400" b="1">
          <a:solidFill>
            <a:srgbClr val="4C5F93"/>
          </a:solidFill>
          <a:latin typeface="Arial" panose="020B0604020202020204" pitchFamily="34" charset="0"/>
        </a:defRPr>
      </a:lvl3pPr>
      <a:lvl4pPr algn="l" defTabSz="457200" rtl="0" eaLnBrk="0" fontAlgn="base" hangingPunct="0">
        <a:spcBef>
          <a:spcPct val="0"/>
        </a:spcBef>
        <a:spcAft>
          <a:spcPct val="0"/>
        </a:spcAft>
        <a:defRPr sz="4400" b="1">
          <a:solidFill>
            <a:srgbClr val="4C5F93"/>
          </a:solidFill>
          <a:latin typeface="Arial" panose="020B0604020202020204" pitchFamily="34" charset="0"/>
        </a:defRPr>
      </a:lvl4pPr>
      <a:lvl5pPr algn="l" defTabSz="457200" rtl="0" eaLnBrk="0" fontAlgn="base" hangingPunct="0">
        <a:spcBef>
          <a:spcPct val="0"/>
        </a:spcBef>
        <a:spcAft>
          <a:spcPct val="0"/>
        </a:spcAft>
        <a:defRPr sz="4400" b="1">
          <a:solidFill>
            <a:srgbClr val="4C5F93"/>
          </a:solidFill>
          <a:latin typeface="Arial" panose="020B0604020202020204" pitchFamily="34" charset="0"/>
        </a:defRPr>
      </a:lvl5pPr>
      <a:lvl6pPr marL="457200" algn="l" defTabSz="457200" rtl="0" fontAlgn="base">
        <a:spcBef>
          <a:spcPct val="0"/>
        </a:spcBef>
        <a:spcAft>
          <a:spcPct val="0"/>
        </a:spcAft>
        <a:defRPr sz="4400" b="1">
          <a:solidFill>
            <a:srgbClr val="4C5F93"/>
          </a:solidFill>
          <a:latin typeface="Arial" panose="020B0604020202020204" pitchFamily="34" charset="0"/>
        </a:defRPr>
      </a:lvl6pPr>
      <a:lvl7pPr marL="914400" algn="l" defTabSz="457200" rtl="0" fontAlgn="base">
        <a:spcBef>
          <a:spcPct val="0"/>
        </a:spcBef>
        <a:spcAft>
          <a:spcPct val="0"/>
        </a:spcAft>
        <a:defRPr sz="4400" b="1">
          <a:solidFill>
            <a:srgbClr val="4C5F93"/>
          </a:solidFill>
          <a:latin typeface="Arial" panose="020B0604020202020204" pitchFamily="34" charset="0"/>
        </a:defRPr>
      </a:lvl7pPr>
      <a:lvl8pPr marL="1371600" algn="l" defTabSz="457200" rtl="0" fontAlgn="base">
        <a:spcBef>
          <a:spcPct val="0"/>
        </a:spcBef>
        <a:spcAft>
          <a:spcPct val="0"/>
        </a:spcAft>
        <a:defRPr sz="4400" b="1">
          <a:solidFill>
            <a:srgbClr val="4C5F93"/>
          </a:solidFill>
          <a:latin typeface="Arial" panose="020B0604020202020204" pitchFamily="34" charset="0"/>
        </a:defRPr>
      </a:lvl8pPr>
      <a:lvl9pPr marL="1828800" algn="l" defTabSz="457200" rtl="0" fontAlgn="base">
        <a:spcBef>
          <a:spcPct val="0"/>
        </a:spcBef>
        <a:spcAft>
          <a:spcPct val="0"/>
        </a:spcAft>
        <a:defRPr sz="4400" b="1">
          <a:solidFill>
            <a:srgbClr val="4C5F93"/>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4" descr="ALT NMC _MG_2508.jpg">
            <a:extLst>
              <a:ext uri="{FF2B5EF4-FFF2-40B4-BE49-F238E27FC236}">
                <a16:creationId xmlns:a16="http://schemas.microsoft.com/office/drawing/2014/main" id="{9A8DED0F-E088-245D-5292-5CA72E98A66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7CD5BF91-CA60-62A5-EE1E-AF0648AC8A1D}"/>
              </a:ext>
            </a:extLst>
          </p:cNvPr>
          <p:cNvSpPr/>
          <p:nvPr userDrawn="1"/>
        </p:nvSpPr>
        <p:spPr>
          <a:xfrm>
            <a:off x="0" y="0"/>
            <a:ext cx="4462463" cy="6858000"/>
          </a:xfrm>
          <a:prstGeom prst="rect">
            <a:avLst/>
          </a:prstGeom>
          <a:solidFill>
            <a:srgbClr val="4F639B">
              <a:alpha val="8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48A235"/>
              </a:solidFill>
            </a:endParaRPr>
          </a:p>
        </p:txBody>
      </p:sp>
      <p:pic>
        <p:nvPicPr>
          <p:cNvPr id="2052" name="Picture 9" descr="NMC Primary Logo-01.png">
            <a:extLst>
              <a:ext uri="{FF2B5EF4-FFF2-40B4-BE49-F238E27FC236}">
                <a16:creationId xmlns:a16="http://schemas.microsoft.com/office/drawing/2014/main" id="{DF9A82EA-2DA8-DD77-3BFB-63903980717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85025" y="525463"/>
            <a:ext cx="157797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1" r:id="rId1"/>
  </p:sldLayoutIdLst>
  <p:hf hdr="0" dt="0"/>
  <p:txStyles>
    <p:titleStyle>
      <a:lvl1pPr algn="l" defTabSz="457200" rtl="0" eaLnBrk="0" fontAlgn="base" hangingPunct="0">
        <a:spcBef>
          <a:spcPct val="0"/>
        </a:spcBef>
        <a:spcAft>
          <a:spcPct val="0"/>
        </a:spcAft>
        <a:defRPr sz="4400" b="1" kern="1200">
          <a:solidFill>
            <a:srgbClr val="D95427"/>
          </a:solidFill>
          <a:latin typeface="Arial"/>
          <a:ea typeface="+mj-ea"/>
          <a:cs typeface="+mj-cs"/>
        </a:defRPr>
      </a:lvl1pPr>
      <a:lvl2pPr algn="l" defTabSz="457200" rtl="0" eaLnBrk="0" fontAlgn="base" hangingPunct="0">
        <a:spcBef>
          <a:spcPct val="0"/>
        </a:spcBef>
        <a:spcAft>
          <a:spcPct val="0"/>
        </a:spcAft>
        <a:defRPr sz="4400" b="1">
          <a:solidFill>
            <a:srgbClr val="D95427"/>
          </a:solidFill>
          <a:latin typeface="Arial" panose="020B0604020202020204" pitchFamily="34" charset="0"/>
        </a:defRPr>
      </a:lvl2pPr>
      <a:lvl3pPr algn="l" defTabSz="457200" rtl="0" eaLnBrk="0" fontAlgn="base" hangingPunct="0">
        <a:spcBef>
          <a:spcPct val="0"/>
        </a:spcBef>
        <a:spcAft>
          <a:spcPct val="0"/>
        </a:spcAft>
        <a:defRPr sz="4400" b="1">
          <a:solidFill>
            <a:srgbClr val="D95427"/>
          </a:solidFill>
          <a:latin typeface="Arial" panose="020B0604020202020204" pitchFamily="34" charset="0"/>
        </a:defRPr>
      </a:lvl3pPr>
      <a:lvl4pPr algn="l" defTabSz="457200" rtl="0" eaLnBrk="0" fontAlgn="base" hangingPunct="0">
        <a:spcBef>
          <a:spcPct val="0"/>
        </a:spcBef>
        <a:spcAft>
          <a:spcPct val="0"/>
        </a:spcAft>
        <a:defRPr sz="4400" b="1">
          <a:solidFill>
            <a:srgbClr val="D95427"/>
          </a:solidFill>
          <a:latin typeface="Arial" panose="020B0604020202020204" pitchFamily="34" charset="0"/>
        </a:defRPr>
      </a:lvl4pPr>
      <a:lvl5pPr algn="l" defTabSz="457200" rtl="0" eaLnBrk="0" fontAlgn="base" hangingPunct="0">
        <a:spcBef>
          <a:spcPct val="0"/>
        </a:spcBef>
        <a:spcAft>
          <a:spcPct val="0"/>
        </a:spcAft>
        <a:defRPr sz="4400" b="1">
          <a:solidFill>
            <a:srgbClr val="D95427"/>
          </a:solidFill>
          <a:latin typeface="Arial" panose="020B0604020202020204" pitchFamily="34" charset="0"/>
        </a:defRPr>
      </a:lvl5pPr>
      <a:lvl6pPr marL="457200" algn="l" defTabSz="457200" rtl="0" fontAlgn="base">
        <a:spcBef>
          <a:spcPct val="0"/>
        </a:spcBef>
        <a:spcAft>
          <a:spcPct val="0"/>
        </a:spcAft>
        <a:defRPr sz="4400" b="1">
          <a:solidFill>
            <a:srgbClr val="D95427"/>
          </a:solidFill>
          <a:latin typeface="Arial" panose="020B0604020202020204" pitchFamily="34" charset="0"/>
        </a:defRPr>
      </a:lvl6pPr>
      <a:lvl7pPr marL="914400" algn="l" defTabSz="457200" rtl="0" fontAlgn="base">
        <a:spcBef>
          <a:spcPct val="0"/>
        </a:spcBef>
        <a:spcAft>
          <a:spcPct val="0"/>
        </a:spcAft>
        <a:defRPr sz="4400" b="1">
          <a:solidFill>
            <a:srgbClr val="D95427"/>
          </a:solidFill>
          <a:latin typeface="Arial" panose="020B0604020202020204" pitchFamily="34" charset="0"/>
        </a:defRPr>
      </a:lvl7pPr>
      <a:lvl8pPr marL="1371600" algn="l" defTabSz="457200" rtl="0" fontAlgn="base">
        <a:spcBef>
          <a:spcPct val="0"/>
        </a:spcBef>
        <a:spcAft>
          <a:spcPct val="0"/>
        </a:spcAft>
        <a:defRPr sz="4400" b="1">
          <a:solidFill>
            <a:srgbClr val="D95427"/>
          </a:solidFill>
          <a:latin typeface="Arial" panose="020B0604020202020204" pitchFamily="34" charset="0"/>
        </a:defRPr>
      </a:lvl8pPr>
      <a:lvl9pPr marL="1828800" algn="l" defTabSz="457200" rtl="0" fontAlgn="base">
        <a:spcBef>
          <a:spcPct val="0"/>
        </a:spcBef>
        <a:spcAft>
          <a:spcPct val="0"/>
        </a:spcAft>
        <a:defRPr sz="4400" b="1">
          <a:solidFill>
            <a:srgbClr val="D95427"/>
          </a:solidFill>
          <a:latin typeface="Arial" panose="020B0604020202020204" pitchFamily="34" charset="0"/>
        </a:defRPr>
      </a:lvl9pPr>
    </p:titleStyle>
    <p:bodyStyle>
      <a:lvl1pPr algn="l" defTabSz="457200" rtl="0" eaLnBrk="0" fontAlgn="base" hangingPunct="0">
        <a:lnSpc>
          <a:spcPts val="1675"/>
        </a:lnSpc>
        <a:spcBef>
          <a:spcPct val="0"/>
        </a:spcBef>
        <a:spcAft>
          <a:spcPct val="0"/>
        </a:spcAft>
        <a:defRPr kern="1200">
          <a:solidFill>
            <a:schemeClr val="tx1"/>
          </a:solidFill>
          <a:latin typeface="Arial" panose="020B0604020202020204" pitchFamily="34" charset="0"/>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5842" name="Picture 1" descr="Image left.JPG">
            <a:extLst>
              <a:ext uri="{FF2B5EF4-FFF2-40B4-BE49-F238E27FC236}">
                <a16:creationId xmlns:a16="http://schemas.microsoft.com/office/drawing/2014/main" id="{AF703FF3-6A94-B4AD-6E3F-4673B1957CE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3121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17" descr="Uncoated logo">
            <a:extLst>
              <a:ext uri="{FF2B5EF4-FFF2-40B4-BE49-F238E27FC236}">
                <a16:creationId xmlns:a16="http://schemas.microsoft.com/office/drawing/2014/main" id="{EA246E7A-B5E2-DBA7-65E4-7D7100ACD2F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764463" y="479425"/>
            <a:ext cx="8667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B124F3B5-5161-8417-EDCE-A2FC0190FBBE}"/>
              </a:ext>
            </a:extLst>
          </p:cNvPr>
          <p:cNvSpPr/>
          <p:nvPr userDrawn="1"/>
        </p:nvSpPr>
        <p:spPr>
          <a:xfrm rot="5400000">
            <a:off x="8572500" y="6022975"/>
            <a:ext cx="177800" cy="965200"/>
          </a:xfrm>
          <a:prstGeom prst="rect">
            <a:avLst/>
          </a:prstGeom>
          <a:solidFill>
            <a:srgbClr val="3AACB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Footer Placeholder 4">
            <a:extLst>
              <a:ext uri="{FF2B5EF4-FFF2-40B4-BE49-F238E27FC236}">
                <a16:creationId xmlns:a16="http://schemas.microsoft.com/office/drawing/2014/main" id="{3844AD12-C6ED-0DAB-BCF0-ADD5FE776D6E}"/>
              </a:ext>
            </a:extLst>
          </p:cNvPr>
          <p:cNvSpPr>
            <a:spLocks noGrp="1"/>
          </p:cNvSpPr>
          <p:nvPr>
            <p:ph type="ftr" sz="quarter" idx="3"/>
          </p:nvPr>
        </p:nvSpPr>
        <p:spPr>
          <a:xfrm>
            <a:off x="3511550" y="6416675"/>
            <a:ext cx="3989388" cy="177800"/>
          </a:xfrm>
          <a:prstGeom prst="rect">
            <a:avLst/>
          </a:prstGeom>
        </p:spPr>
        <p:txBody>
          <a:bodyPr/>
          <a:lstStyle>
            <a:lvl1pPr eaLnBrk="1" fontAlgn="auto" hangingPunct="1">
              <a:spcBef>
                <a:spcPts val="0"/>
              </a:spcBef>
              <a:spcAft>
                <a:spcPts val="0"/>
              </a:spcAft>
              <a:defRPr sz="1000" b="1" i="0" baseline="0">
                <a:solidFill>
                  <a:srgbClr val="3AACB9"/>
                </a:solidFill>
                <a:latin typeface="Arial"/>
              </a:defRPr>
            </a:lvl1pPr>
          </a:lstStyle>
          <a:p>
            <a:pPr>
              <a:defRPr/>
            </a:pPr>
            <a:endParaRPr lang="en-US"/>
          </a:p>
        </p:txBody>
      </p:sp>
      <p:sp>
        <p:nvSpPr>
          <p:cNvPr id="19" name="Slide Number Placeholder 5">
            <a:extLst>
              <a:ext uri="{FF2B5EF4-FFF2-40B4-BE49-F238E27FC236}">
                <a16:creationId xmlns:a16="http://schemas.microsoft.com/office/drawing/2014/main" id="{20FA2FF7-40B4-9D6E-423F-497882A6792E}"/>
              </a:ext>
            </a:extLst>
          </p:cNvPr>
          <p:cNvSpPr>
            <a:spLocks noGrp="1"/>
          </p:cNvSpPr>
          <p:nvPr>
            <p:ph type="sldNum" sz="quarter" idx="4"/>
          </p:nvPr>
        </p:nvSpPr>
        <p:spPr>
          <a:xfrm>
            <a:off x="8178800" y="6416675"/>
            <a:ext cx="382588" cy="177800"/>
          </a:xfrm>
          <a:prstGeom prst="rect">
            <a:avLst/>
          </a:prstGeom>
        </p:spPr>
        <p:txBody>
          <a:bodyPr vert="horz" wrap="square" lIns="91440" tIns="45720" rIns="91440" bIns="45720" numCol="1" anchor="t" anchorCtr="0" compatLnSpc="1">
            <a:prstTxWarp prst="textNoShape">
              <a:avLst/>
            </a:prstTxWarp>
          </a:bodyPr>
          <a:lstStyle>
            <a:lvl1pPr algn="r" eaLnBrk="1" hangingPunct="1">
              <a:lnSpc>
                <a:spcPts val="800"/>
              </a:lnSpc>
              <a:defRPr sz="1000" b="1" smtClean="0">
                <a:solidFill>
                  <a:schemeClr val="bg1"/>
                </a:solidFill>
              </a:defRPr>
            </a:lvl1pPr>
          </a:lstStyle>
          <a:p>
            <a:pPr>
              <a:defRPr/>
            </a:pPr>
            <a:fld id="{77F4F6ED-FC4A-234F-A8CC-3ADAF20DE09B}" type="slidenum">
              <a:rPr lang="en-US" altLang="en-US"/>
              <a:pPr>
                <a:defRPr/>
              </a:pPr>
              <a:t>‹#›</a:t>
            </a:fld>
            <a:endParaRPr lang="en-US" altLang="en-US"/>
          </a:p>
        </p:txBody>
      </p:sp>
      <p:sp>
        <p:nvSpPr>
          <p:cNvPr id="11" name="Rectangle 10">
            <a:extLst>
              <a:ext uri="{FF2B5EF4-FFF2-40B4-BE49-F238E27FC236}">
                <a16:creationId xmlns:a16="http://schemas.microsoft.com/office/drawing/2014/main" id="{C1BB394D-2105-CD15-DEC8-5664CC6B3FB5}"/>
              </a:ext>
            </a:extLst>
          </p:cNvPr>
          <p:cNvSpPr/>
          <p:nvPr userDrawn="1"/>
        </p:nvSpPr>
        <p:spPr>
          <a:xfrm>
            <a:off x="0" y="0"/>
            <a:ext cx="495300" cy="6858000"/>
          </a:xfrm>
          <a:prstGeom prst="rect">
            <a:avLst/>
          </a:prstGeom>
          <a:solidFill>
            <a:srgbClr val="3AACB9">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4022" r:id="rId1"/>
  </p:sldLayoutIdLst>
  <p:hf hdr="0" dt="0"/>
  <p:txStyles>
    <p:titleStyle>
      <a:lvl1pPr algn="l" defTabSz="457200" rtl="0" eaLnBrk="0" fontAlgn="base" hangingPunct="0">
        <a:spcBef>
          <a:spcPct val="0"/>
        </a:spcBef>
        <a:spcAft>
          <a:spcPct val="0"/>
        </a:spcAft>
        <a:defRPr sz="4400" b="1" kern="1200">
          <a:solidFill>
            <a:srgbClr val="4C5F93"/>
          </a:solidFill>
          <a:latin typeface="Arial"/>
          <a:ea typeface="+mj-ea"/>
          <a:cs typeface="+mj-cs"/>
        </a:defRPr>
      </a:lvl1pPr>
      <a:lvl2pPr algn="l" defTabSz="457200" rtl="0" eaLnBrk="0" fontAlgn="base" hangingPunct="0">
        <a:spcBef>
          <a:spcPct val="0"/>
        </a:spcBef>
        <a:spcAft>
          <a:spcPct val="0"/>
        </a:spcAft>
        <a:defRPr sz="4400" b="1">
          <a:solidFill>
            <a:srgbClr val="4C5F93"/>
          </a:solidFill>
          <a:latin typeface="Arial" panose="020B0604020202020204" pitchFamily="34" charset="0"/>
        </a:defRPr>
      </a:lvl2pPr>
      <a:lvl3pPr algn="l" defTabSz="457200" rtl="0" eaLnBrk="0" fontAlgn="base" hangingPunct="0">
        <a:spcBef>
          <a:spcPct val="0"/>
        </a:spcBef>
        <a:spcAft>
          <a:spcPct val="0"/>
        </a:spcAft>
        <a:defRPr sz="4400" b="1">
          <a:solidFill>
            <a:srgbClr val="4C5F93"/>
          </a:solidFill>
          <a:latin typeface="Arial" panose="020B0604020202020204" pitchFamily="34" charset="0"/>
        </a:defRPr>
      </a:lvl3pPr>
      <a:lvl4pPr algn="l" defTabSz="457200" rtl="0" eaLnBrk="0" fontAlgn="base" hangingPunct="0">
        <a:spcBef>
          <a:spcPct val="0"/>
        </a:spcBef>
        <a:spcAft>
          <a:spcPct val="0"/>
        </a:spcAft>
        <a:defRPr sz="4400" b="1">
          <a:solidFill>
            <a:srgbClr val="4C5F93"/>
          </a:solidFill>
          <a:latin typeface="Arial" panose="020B0604020202020204" pitchFamily="34" charset="0"/>
        </a:defRPr>
      </a:lvl4pPr>
      <a:lvl5pPr algn="l" defTabSz="457200" rtl="0" eaLnBrk="0" fontAlgn="base" hangingPunct="0">
        <a:spcBef>
          <a:spcPct val="0"/>
        </a:spcBef>
        <a:spcAft>
          <a:spcPct val="0"/>
        </a:spcAft>
        <a:defRPr sz="4400" b="1">
          <a:solidFill>
            <a:srgbClr val="4C5F93"/>
          </a:solidFill>
          <a:latin typeface="Arial" panose="020B0604020202020204" pitchFamily="34" charset="0"/>
        </a:defRPr>
      </a:lvl5pPr>
      <a:lvl6pPr marL="457200" algn="l" defTabSz="457200" rtl="0" fontAlgn="base">
        <a:spcBef>
          <a:spcPct val="0"/>
        </a:spcBef>
        <a:spcAft>
          <a:spcPct val="0"/>
        </a:spcAft>
        <a:defRPr sz="4400" b="1">
          <a:solidFill>
            <a:srgbClr val="4C5F93"/>
          </a:solidFill>
          <a:latin typeface="Arial" panose="020B0604020202020204" pitchFamily="34" charset="0"/>
        </a:defRPr>
      </a:lvl6pPr>
      <a:lvl7pPr marL="914400" algn="l" defTabSz="457200" rtl="0" fontAlgn="base">
        <a:spcBef>
          <a:spcPct val="0"/>
        </a:spcBef>
        <a:spcAft>
          <a:spcPct val="0"/>
        </a:spcAft>
        <a:defRPr sz="4400" b="1">
          <a:solidFill>
            <a:srgbClr val="4C5F93"/>
          </a:solidFill>
          <a:latin typeface="Arial" panose="020B0604020202020204" pitchFamily="34" charset="0"/>
        </a:defRPr>
      </a:lvl7pPr>
      <a:lvl8pPr marL="1371600" algn="l" defTabSz="457200" rtl="0" fontAlgn="base">
        <a:spcBef>
          <a:spcPct val="0"/>
        </a:spcBef>
        <a:spcAft>
          <a:spcPct val="0"/>
        </a:spcAft>
        <a:defRPr sz="4400" b="1">
          <a:solidFill>
            <a:srgbClr val="4C5F93"/>
          </a:solidFill>
          <a:latin typeface="Arial" panose="020B0604020202020204" pitchFamily="34" charset="0"/>
        </a:defRPr>
      </a:lvl8pPr>
      <a:lvl9pPr marL="1828800" algn="l" defTabSz="457200" rtl="0" fontAlgn="base">
        <a:spcBef>
          <a:spcPct val="0"/>
        </a:spcBef>
        <a:spcAft>
          <a:spcPct val="0"/>
        </a:spcAft>
        <a:defRPr sz="4400" b="1">
          <a:solidFill>
            <a:srgbClr val="4C5F93"/>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7890" name="Picture 1" descr="Image left.JPG">
            <a:extLst>
              <a:ext uri="{FF2B5EF4-FFF2-40B4-BE49-F238E27FC236}">
                <a16:creationId xmlns:a16="http://schemas.microsoft.com/office/drawing/2014/main" id="{32E07EDD-1B29-3ED0-C5F0-363D9B8C006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3121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17" descr="Uncoated logo">
            <a:extLst>
              <a:ext uri="{FF2B5EF4-FFF2-40B4-BE49-F238E27FC236}">
                <a16:creationId xmlns:a16="http://schemas.microsoft.com/office/drawing/2014/main" id="{4F754DD5-8089-60EA-834C-E8CA431DEE5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764463" y="479425"/>
            <a:ext cx="8667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78F4629-DBB9-F099-B152-9C0066C52765}"/>
              </a:ext>
            </a:extLst>
          </p:cNvPr>
          <p:cNvSpPr/>
          <p:nvPr userDrawn="1"/>
        </p:nvSpPr>
        <p:spPr>
          <a:xfrm rot="5400000">
            <a:off x="8572500" y="6022975"/>
            <a:ext cx="177800" cy="965200"/>
          </a:xfrm>
          <a:prstGeom prst="rect">
            <a:avLst/>
          </a:prstGeom>
          <a:solidFill>
            <a:srgbClr val="D9542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Footer Placeholder 4">
            <a:extLst>
              <a:ext uri="{FF2B5EF4-FFF2-40B4-BE49-F238E27FC236}">
                <a16:creationId xmlns:a16="http://schemas.microsoft.com/office/drawing/2014/main" id="{D16C457C-12BA-380F-49D8-5EF7E1F01EEB}"/>
              </a:ext>
            </a:extLst>
          </p:cNvPr>
          <p:cNvSpPr>
            <a:spLocks noGrp="1"/>
          </p:cNvSpPr>
          <p:nvPr>
            <p:ph type="ftr" sz="quarter" idx="3"/>
          </p:nvPr>
        </p:nvSpPr>
        <p:spPr>
          <a:xfrm>
            <a:off x="3511550" y="6416675"/>
            <a:ext cx="3989388" cy="177800"/>
          </a:xfrm>
          <a:prstGeom prst="rect">
            <a:avLst/>
          </a:prstGeom>
        </p:spPr>
        <p:txBody>
          <a:bodyPr/>
          <a:lstStyle>
            <a:lvl1pPr eaLnBrk="1" fontAlgn="auto" hangingPunct="1">
              <a:spcBef>
                <a:spcPts val="0"/>
              </a:spcBef>
              <a:spcAft>
                <a:spcPts val="0"/>
              </a:spcAft>
              <a:defRPr sz="1000" b="1" i="0" baseline="0">
                <a:solidFill>
                  <a:srgbClr val="D95427"/>
                </a:solidFill>
                <a:latin typeface="Arial"/>
              </a:defRPr>
            </a:lvl1pPr>
          </a:lstStyle>
          <a:p>
            <a:pPr>
              <a:defRPr/>
            </a:pPr>
            <a:endParaRPr lang="en-US"/>
          </a:p>
        </p:txBody>
      </p:sp>
      <p:sp>
        <p:nvSpPr>
          <p:cNvPr id="19" name="Slide Number Placeholder 5">
            <a:extLst>
              <a:ext uri="{FF2B5EF4-FFF2-40B4-BE49-F238E27FC236}">
                <a16:creationId xmlns:a16="http://schemas.microsoft.com/office/drawing/2014/main" id="{9256D62C-02AE-657D-2BF7-FAEDF9D84679}"/>
              </a:ext>
            </a:extLst>
          </p:cNvPr>
          <p:cNvSpPr>
            <a:spLocks noGrp="1"/>
          </p:cNvSpPr>
          <p:nvPr>
            <p:ph type="sldNum" sz="quarter" idx="4"/>
          </p:nvPr>
        </p:nvSpPr>
        <p:spPr>
          <a:xfrm>
            <a:off x="8178800" y="6416675"/>
            <a:ext cx="382588" cy="177800"/>
          </a:xfrm>
          <a:prstGeom prst="rect">
            <a:avLst/>
          </a:prstGeom>
        </p:spPr>
        <p:txBody>
          <a:bodyPr vert="horz" wrap="square" lIns="91440" tIns="45720" rIns="91440" bIns="45720" numCol="1" anchor="t" anchorCtr="0" compatLnSpc="1">
            <a:prstTxWarp prst="textNoShape">
              <a:avLst/>
            </a:prstTxWarp>
          </a:bodyPr>
          <a:lstStyle>
            <a:lvl1pPr algn="r" eaLnBrk="1" hangingPunct="1">
              <a:lnSpc>
                <a:spcPts val="800"/>
              </a:lnSpc>
              <a:defRPr sz="1000" b="1" smtClean="0">
                <a:solidFill>
                  <a:schemeClr val="bg1"/>
                </a:solidFill>
              </a:defRPr>
            </a:lvl1pPr>
          </a:lstStyle>
          <a:p>
            <a:pPr>
              <a:defRPr/>
            </a:pPr>
            <a:fld id="{606DD8C0-FA17-0847-9603-B61E1FB62BCD}" type="slidenum">
              <a:rPr lang="en-US" altLang="en-US"/>
              <a:pPr>
                <a:defRPr/>
              </a:pPr>
              <a:t>‹#›</a:t>
            </a:fld>
            <a:endParaRPr lang="en-US" altLang="en-US"/>
          </a:p>
        </p:txBody>
      </p:sp>
      <p:sp>
        <p:nvSpPr>
          <p:cNvPr id="11" name="Rectangle 10">
            <a:extLst>
              <a:ext uri="{FF2B5EF4-FFF2-40B4-BE49-F238E27FC236}">
                <a16:creationId xmlns:a16="http://schemas.microsoft.com/office/drawing/2014/main" id="{F3A59B88-89BA-BF44-1F6E-F96DD40FE39F}"/>
              </a:ext>
            </a:extLst>
          </p:cNvPr>
          <p:cNvSpPr/>
          <p:nvPr userDrawn="1"/>
        </p:nvSpPr>
        <p:spPr>
          <a:xfrm>
            <a:off x="0" y="0"/>
            <a:ext cx="495300" cy="6858000"/>
          </a:xfrm>
          <a:prstGeom prst="rect">
            <a:avLst/>
          </a:prstGeom>
          <a:solidFill>
            <a:srgbClr val="D95427">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4023" r:id="rId1"/>
  </p:sldLayoutIdLst>
  <p:hf hdr="0" dt="0"/>
  <p:txStyles>
    <p:titleStyle>
      <a:lvl1pPr algn="l" defTabSz="457200" rtl="0" eaLnBrk="0" fontAlgn="base" hangingPunct="0">
        <a:spcBef>
          <a:spcPct val="0"/>
        </a:spcBef>
        <a:spcAft>
          <a:spcPct val="0"/>
        </a:spcAft>
        <a:defRPr sz="4400" b="1" kern="1200">
          <a:solidFill>
            <a:srgbClr val="4C5F93"/>
          </a:solidFill>
          <a:latin typeface="Arial"/>
          <a:ea typeface="+mj-ea"/>
          <a:cs typeface="+mj-cs"/>
        </a:defRPr>
      </a:lvl1pPr>
      <a:lvl2pPr algn="l" defTabSz="457200" rtl="0" eaLnBrk="0" fontAlgn="base" hangingPunct="0">
        <a:spcBef>
          <a:spcPct val="0"/>
        </a:spcBef>
        <a:spcAft>
          <a:spcPct val="0"/>
        </a:spcAft>
        <a:defRPr sz="4400" b="1">
          <a:solidFill>
            <a:srgbClr val="4C5F93"/>
          </a:solidFill>
          <a:latin typeface="Arial" panose="020B0604020202020204" pitchFamily="34" charset="0"/>
        </a:defRPr>
      </a:lvl2pPr>
      <a:lvl3pPr algn="l" defTabSz="457200" rtl="0" eaLnBrk="0" fontAlgn="base" hangingPunct="0">
        <a:spcBef>
          <a:spcPct val="0"/>
        </a:spcBef>
        <a:spcAft>
          <a:spcPct val="0"/>
        </a:spcAft>
        <a:defRPr sz="4400" b="1">
          <a:solidFill>
            <a:srgbClr val="4C5F93"/>
          </a:solidFill>
          <a:latin typeface="Arial" panose="020B0604020202020204" pitchFamily="34" charset="0"/>
        </a:defRPr>
      </a:lvl3pPr>
      <a:lvl4pPr algn="l" defTabSz="457200" rtl="0" eaLnBrk="0" fontAlgn="base" hangingPunct="0">
        <a:spcBef>
          <a:spcPct val="0"/>
        </a:spcBef>
        <a:spcAft>
          <a:spcPct val="0"/>
        </a:spcAft>
        <a:defRPr sz="4400" b="1">
          <a:solidFill>
            <a:srgbClr val="4C5F93"/>
          </a:solidFill>
          <a:latin typeface="Arial" panose="020B0604020202020204" pitchFamily="34" charset="0"/>
        </a:defRPr>
      </a:lvl4pPr>
      <a:lvl5pPr algn="l" defTabSz="457200" rtl="0" eaLnBrk="0" fontAlgn="base" hangingPunct="0">
        <a:spcBef>
          <a:spcPct val="0"/>
        </a:spcBef>
        <a:spcAft>
          <a:spcPct val="0"/>
        </a:spcAft>
        <a:defRPr sz="4400" b="1">
          <a:solidFill>
            <a:srgbClr val="4C5F93"/>
          </a:solidFill>
          <a:latin typeface="Arial" panose="020B0604020202020204" pitchFamily="34" charset="0"/>
        </a:defRPr>
      </a:lvl5pPr>
      <a:lvl6pPr marL="457200" algn="l" defTabSz="457200" rtl="0" fontAlgn="base">
        <a:spcBef>
          <a:spcPct val="0"/>
        </a:spcBef>
        <a:spcAft>
          <a:spcPct val="0"/>
        </a:spcAft>
        <a:defRPr sz="4400" b="1">
          <a:solidFill>
            <a:srgbClr val="4C5F93"/>
          </a:solidFill>
          <a:latin typeface="Arial" panose="020B0604020202020204" pitchFamily="34" charset="0"/>
        </a:defRPr>
      </a:lvl6pPr>
      <a:lvl7pPr marL="914400" algn="l" defTabSz="457200" rtl="0" fontAlgn="base">
        <a:spcBef>
          <a:spcPct val="0"/>
        </a:spcBef>
        <a:spcAft>
          <a:spcPct val="0"/>
        </a:spcAft>
        <a:defRPr sz="4400" b="1">
          <a:solidFill>
            <a:srgbClr val="4C5F93"/>
          </a:solidFill>
          <a:latin typeface="Arial" panose="020B0604020202020204" pitchFamily="34" charset="0"/>
        </a:defRPr>
      </a:lvl7pPr>
      <a:lvl8pPr marL="1371600" algn="l" defTabSz="457200" rtl="0" fontAlgn="base">
        <a:spcBef>
          <a:spcPct val="0"/>
        </a:spcBef>
        <a:spcAft>
          <a:spcPct val="0"/>
        </a:spcAft>
        <a:defRPr sz="4400" b="1">
          <a:solidFill>
            <a:srgbClr val="4C5F93"/>
          </a:solidFill>
          <a:latin typeface="Arial" panose="020B0604020202020204" pitchFamily="34" charset="0"/>
        </a:defRPr>
      </a:lvl8pPr>
      <a:lvl9pPr marL="1828800" algn="l" defTabSz="457200" rtl="0" fontAlgn="base">
        <a:spcBef>
          <a:spcPct val="0"/>
        </a:spcBef>
        <a:spcAft>
          <a:spcPct val="0"/>
        </a:spcAft>
        <a:defRPr sz="4400" b="1">
          <a:solidFill>
            <a:srgbClr val="4C5F93"/>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E988C7-DCCB-7F04-D2CE-25FC6BE6B8D4}"/>
              </a:ext>
            </a:extLst>
          </p:cNvPr>
          <p:cNvSpPr/>
          <p:nvPr userDrawn="1"/>
        </p:nvSpPr>
        <p:spPr>
          <a:xfrm rot="5400000">
            <a:off x="5611019" y="6023769"/>
            <a:ext cx="177800" cy="963612"/>
          </a:xfrm>
          <a:prstGeom prst="rect">
            <a:avLst/>
          </a:prstGeom>
          <a:solidFill>
            <a:srgbClr val="4F63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9939" name="Picture 6" descr="20171009 senior midwives (85, 83) 1.jpg">
            <a:extLst>
              <a:ext uri="{FF2B5EF4-FFF2-40B4-BE49-F238E27FC236}">
                <a16:creationId xmlns:a16="http://schemas.microsoft.com/office/drawing/2014/main" id="{03132AD6-CB95-5D0C-FE3D-EBCD0616E0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22975" y="0"/>
            <a:ext cx="3121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ooter Placeholder 4">
            <a:extLst>
              <a:ext uri="{FF2B5EF4-FFF2-40B4-BE49-F238E27FC236}">
                <a16:creationId xmlns:a16="http://schemas.microsoft.com/office/drawing/2014/main" id="{1B00A7BF-FFCD-E656-F395-ADFB1B18F72C}"/>
              </a:ext>
            </a:extLst>
          </p:cNvPr>
          <p:cNvSpPr>
            <a:spLocks noGrp="1"/>
          </p:cNvSpPr>
          <p:nvPr>
            <p:ph type="ftr" sz="quarter" idx="3"/>
          </p:nvPr>
        </p:nvSpPr>
        <p:spPr>
          <a:xfrm>
            <a:off x="390525" y="6416675"/>
            <a:ext cx="4389438" cy="177800"/>
          </a:xfrm>
          <a:prstGeom prst="rect">
            <a:avLst/>
          </a:prstGeom>
        </p:spPr>
        <p:txBody>
          <a:bodyPr/>
          <a:lstStyle>
            <a:lvl1pPr eaLnBrk="1" fontAlgn="auto" hangingPunct="1">
              <a:spcBef>
                <a:spcPts val="0"/>
              </a:spcBef>
              <a:spcAft>
                <a:spcPts val="0"/>
              </a:spcAft>
              <a:defRPr sz="1000" b="1" i="0" baseline="0">
                <a:solidFill>
                  <a:srgbClr val="4F639B"/>
                </a:solidFill>
                <a:latin typeface="Arial"/>
              </a:defRPr>
            </a:lvl1pPr>
          </a:lstStyle>
          <a:p>
            <a:pPr>
              <a:defRPr/>
            </a:pPr>
            <a:endParaRPr lang="en-US"/>
          </a:p>
        </p:txBody>
      </p:sp>
      <p:sp>
        <p:nvSpPr>
          <p:cNvPr id="19" name="Slide Number Placeholder 5">
            <a:extLst>
              <a:ext uri="{FF2B5EF4-FFF2-40B4-BE49-F238E27FC236}">
                <a16:creationId xmlns:a16="http://schemas.microsoft.com/office/drawing/2014/main" id="{504EED05-009A-C7A9-47EB-C437CFE20D2D}"/>
              </a:ext>
            </a:extLst>
          </p:cNvPr>
          <p:cNvSpPr>
            <a:spLocks noGrp="1"/>
          </p:cNvSpPr>
          <p:nvPr>
            <p:ph type="sldNum" sz="quarter" idx="4"/>
          </p:nvPr>
        </p:nvSpPr>
        <p:spPr>
          <a:xfrm>
            <a:off x="5218113" y="6416675"/>
            <a:ext cx="381000" cy="177800"/>
          </a:xfrm>
          <a:prstGeom prst="rect">
            <a:avLst/>
          </a:prstGeom>
        </p:spPr>
        <p:txBody>
          <a:bodyPr vert="horz" wrap="square" lIns="91440" tIns="45720" rIns="91440" bIns="45720" numCol="1" anchor="t" anchorCtr="0" compatLnSpc="1">
            <a:prstTxWarp prst="textNoShape">
              <a:avLst/>
            </a:prstTxWarp>
          </a:bodyPr>
          <a:lstStyle>
            <a:lvl1pPr algn="r" eaLnBrk="1" hangingPunct="1">
              <a:lnSpc>
                <a:spcPts val="800"/>
              </a:lnSpc>
              <a:defRPr sz="1000" b="1" smtClean="0">
                <a:solidFill>
                  <a:schemeClr val="bg1"/>
                </a:solidFill>
              </a:defRPr>
            </a:lvl1pPr>
          </a:lstStyle>
          <a:p>
            <a:pPr>
              <a:defRPr/>
            </a:pPr>
            <a:fld id="{A3A08A73-4801-004B-A428-44694A8B3C6C}" type="slidenum">
              <a:rPr lang="en-US" altLang="en-US"/>
              <a:pPr>
                <a:defRPr/>
              </a:pPr>
              <a:t>‹#›</a:t>
            </a:fld>
            <a:endParaRPr lang="en-US" altLang="en-US"/>
          </a:p>
        </p:txBody>
      </p:sp>
      <p:sp>
        <p:nvSpPr>
          <p:cNvPr id="11" name="Rectangle 10">
            <a:extLst>
              <a:ext uri="{FF2B5EF4-FFF2-40B4-BE49-F238E27FC236}">
                <a16:creationId xmlns:a16="http://schemas.microsoft.com/office/drawing/2014/main" id="{5BCCB0CE-EB9C-26A3-28E0-6CBC7DE57B14}"/>
              </a:ext>
            </a:extLst>
          </p:cNvPr>
          <p:cNvSpPr/>
          <p:nvPr userDrawn="1"/>
        </p:nvSpPr>
        <p:spPr>
          <a:xfrm>
            <a:off x="8648700" y="0"/>
            <a:ext cx="495300" cy="6858000"/>
          </a:xfrm>
          <a:prstGeom prst="rect">
            <a:avLst/>
          </a:prstGeom>
          <a:solidFill>
            <a:srgbClr val="4F639B">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4024" r:id="rId1"/>
  </p:sldLayoutIdLst>
  <p:hf hdr="0" dt="0"/>
  <p:txStyles>
    <p:titleStyle>
      <a:lvl1pPr algn="l" defTabSz="457200" rtl="0" eaLnBrk="0" fontAlgn="base" hangingPunct="0">
        <a:spcBef>
          <a:spcPct val="0"/>
        </a:spcBef>
        <a:spcAft>
          <a:spcPct val="0"/>
        </a:spcAft>
        <a:defRPr sz="4400" b="1" kern="1200">
          <a:solidFill>
            <a:srgbClr val="4C5F93"/>
          </a:solidFill>
          <a:latin typeface="Arial"/>
          <a:ea typeface="+mj-ea"/>
          <a:cs typeface="+mj-cs"/>
        </a:defRPr>
      </a:lvl1pPr>
      <a:lvl2pPr algn="l" defTabSz="457200" rtl="0" eaLnBrk="0" fontAlgn="base" hangingPunct="0">
        <a:spcBef>
          <a:spcPct val="0"/>
        </a:spcBef>
        <a:spcAft>
          <a:spcPct val="0"/>
        </a:spcAft>
        <a:defRPr sz="4400" b="1">
          <a:solidFill>
            <a:srgbClr val="4C5F93"/>
          </a:solidFill>
          <a:latin typeface="Arial" panose="020B0604020202020204" pitchFamily="34" charset="0"/>
        </a:defRPr>
      </a:lvl2pPr>
      <a:lvl3pPr algn="l" defTabSz="457200" rtl="0" eaLnBrk="0" fontAlgn="base" hangingPunct="0">
        <a:spcBef>
          <a:spcPct val="0"/>
        </a:spcBef>
        <a:spcAft>
          <a:spcPct val="0"/>
        </a:spcAft>
        <a:defRPr sz="4400" b="1">
          <a:solidFill>
            <a:srgbClr val="4C5F93"/>
          </a:solidFill>
          <a:latin typeface="Arial" panose="020B0604020202020204" pitchFamily="34" charset="0"/>
        </a:defRPr>
      </a:lvl3pPr>
      <a:lvl4pPr algn="l" defTabSz="457200" rtl="0" eaLnBrk="0" fontAlgn="base" hangingPunct="0">
        <a:spcBef>
          <a:spcPct val="0"/>
        </a:spcBef>
        <a:spcAft>
          <a:spcPct val="0"/>
        </a:spcAft>
        <a:defRPr sz="4400" b="1">
          <a:solidFill>
            <a:srgbClr val="4C5F93"/>
          </a:solidFill>
          <a:latin typeface="Arial" panose="020B0604020202020204" pitchFamily="34" charset="0"/>
        </a:defRPr>
      </a:lvl4pPr>
      <a:lvl5pPr algn="l" defTabSz="457200" rtl="0" eaLnBrk="0" fontAlgn="base" hangingPunct="0">
        <a:spcBef>
          <a:spcPct val="0"/>
        </a:spcBef>
        <a:spcAft>
          <a:spcPct val="0"/>
        </a:spcAft>
        <a:defRPr sz="4400" b="1">
          <a:solidFill>
            <a:srgbClr val="4C5F93"/>
          </a:solidFill>
          <a:latin typeface="Arial" panose="020B0604020202020204" pitchFamily="34" charset="0"/>
        </a:defRPr>
      </a:lvl5pPr>
      <a:lvl6pPr marL="457200" algn="l" defTabSz="457200" rtl="0" fontAlgn="base">
        <a:spcBef>
          <a:spcPct val="0"/>
        </a:spcBef>
        <a:spcAft>
          <a:spcPct val="0"/>
        </a:spcAft>
        <a:defRPr sz="4400" b="1">
          <a:solidFill>
            <a:srgbClr val="4C5F93"/>
          </a:solidFill>
          <a:latin typeface="Arial" panose="020B0604020202020204" pitchFamily="34" charset="0"/>
        </a:defRPr>
      </a:lvl6pPr>
      <a:lvl7pPr marL="914400" algn="l" defTabSz="457200" rtl="0" fontAlgn="base">
        <a:spcBef>
          <a:spcPct val="0"/>
        </a:spcBef>
        <a:spcAft>
          <a:spcPct val="0"/>
        </a:spcAft>
        <a:defRPr sz="4400" b="1">
          <a:solidFill>
            <a:srgbClr val="4C5F93"/>
          </a:solidFill>
          <a:latin typeface="Arial" panose="020B0604020202020204" pitchFamily="34" charset="0"/>
        </a:defRPr>
      </a:lvl7pPr>
      <a:lvl8pPr marL="1371600" algn="l" defTabSz="457200" rtl="0" fontAlgn="base">
        <a:spcBef>
          <a:spcPct val="0"/>
        </a:spcBef>
        <a:spcAft>
          <a:spcPct val="0"/>
        </a:spcAft>
        <a:defRPr sz="4400" b="1">
          <a:solidFill>
            <a:srgbClr val="4C5F93"/>
          </a:solidFill>
          <a:latin typeface="Arial" panose="020B0604020202020204" pitchFamily="34" charset="0"/>
        </a:defRPr>
      </a:lvl8pPr>
      <a:lvl9pPr marL="1828800" algn="l" defTabSz="457200" rtl="0" fontAlgn="base">
        <a:spcBef>
          <a:spcPct val="0"/>
        </a:spcBef>
        <a:spcAft>
          <a:spcPct val="0"/>
        </a:spcAft>
        <a:defRPr sz="4400" b="1">
          <a:solidFill>
            <a:srgbClr val="4C5F93"/>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0952CA8-1EDF-75BF-6377-C1CBC9E5C922}"/>
              </a:ext>
            </a:extLst>
          </p:cNvPr>
          <p:cNvSpPr/>
          <p:nvPr userDrawn="1"/>
        </p:nvSpPr>
        <p:spPr>
          <a:xfrm rot="5400000">
            <a:off x="5611019" y="6023769"/>
            <a:ext cx="177800" cy="963612"/>
          </a:xfrm>
          <a:prstGeom prst="rect">
            <a:avLst/>
          </a:prstGeom>
          <a:solidFill>
            <a:srgbClr val="48A23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1987" name="Picture 6" descr="20171009 senior midwives (85, 83) 1.jpg">
            <a:extLst>
              <a:ext uri="{FF2B5EF4-FFF2-40B4-BE49-F238E27FC236}">
                <a16:creationId xmlns:a16="http://schemas.microsoft.com/office/drawing/2014/main" id="{DCF36A62-B0EE-33FA-332D-32F40340FF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22975" y="0"/>
            <a:ext cx="3121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ooter Placeholder 4">
            <a:extLst>
              <a:ext uri="{FF2B5EF4-FFF2-40B4-BE49-F238E27FC236}">
                <a16:creationId xmlns:a16="http://schemas.microsoft.com/office/drawing/2014/main" id="{4BA6086C-1050-BBF9-45BB-6260867843D9}"/>
              </a:ext>
            </a:extLst>
          </p:cNvPr>
          <p:cNvSpPr>
            <a:spLocks noGrp="1"/>
          </p:cNvSpPr>
          <p:nvPr>
            <p:ph type="ftr" sz="quarter" idx="3"/>
          </p:nvPr>
        </p:nvSpPr>
        <p:spPr>
          <a:xfrm>
            <a:off x="390525" y="6416675"/>
            <a:ext cx="4389438" cy="177800"/>
          </a:xfrm>
          <a:prstGeom prst="rect">
            <a:avLst/>
          </a:prstGeom>
        </p:spPr>
        <p:txBody>
          <a:bodyPr/>
          <a:lstStyle>
            <a:lvl1pPr eaLnBrk="1" fontAlgn="auto" hangingPunct="1">
              <a:spcBef>
                <a:spcPts val="0"/>
              </a:spcBef>
              <a:spcAft>
                <a:spcPts val="0"/>
              </a:spcAft>
              <a:defRPr sz="1000" b="1" i="0" baseline="0">
                <a:solidFill>
                  <a:srgbClr val="48A235"/>
                </a:solidFill>
                <a:latin typeface="Arial"/>
              </a:defRPr>
            </a:lvl1pPr>
          </a:lstStyle>
          <a:p>
            <a:pPr>
              <a:defRPr/>
            </a:pPr>
            <a:endParaRPr lang="en-US"/>
          </a:p>
        </p:txBody>
      </p:sp>
      <p:sp>
        <p:nvSpPr>
          <p:cNvPr id="19" name="Slide Number Placeholder 5">
            <a:extLst>
              <a:ext uri="{FF2B5EF4-FFF2-40B4-BE49-F238E27FC236}">
                <a16:creationId xmlns:a16="http://schemas.microsoft.com/office/drawing/2014/main" id="{7CD1B725-4A5B-2F8D-3110-C862C43931D2}"/>
              </a:ext>
            </a:extLst>
          </p:cNvPr>
          <p:cNvSpPr>
            <a:spLocks noGrp="1"/>
          </p:cNvSpPr>
          <p:nvPr>
            <p:ph type="sldNum" sz="quarter" idx="4"/>
          </p:nvPr>
        </p:nvSpPr>
        <p:spPr>
          <a:xfrm>
            <a:off x="5218113" y="6416675"/>
            <a:ext cx="381000" cy="177800"/>
          </a:xfrm>
          <a:prstGeom prst="rect">
            <a:avLst/>
          </a:prstGeom>
        </p:spPr>
        <p:txBody>
          <a:bodyPr vert="horz" wrap="square" lIns="91440" tIns="45720" rIns="91440" bIns="45720" numCol="1" anchor="t" anchorCtr="0" compatLnSpc="1">
            <a:prstTxWarp prst="textNoShape">
              <a:avLst/>
            </a:prstTxWarp>
          </a:bodyPr>
          <a:lstStyle>
            <a:lvl1pPr algn="r" eaLnBrk="1" hangingPunct="1">
              <a:lnSpc>
                <a:spcPts val="800"/>
              </a:lnSpc>
              <a:defRPr sz="1000" b="1" smtClean="0">
                <a:solidFill>
                  <a:schemeClr val="bg1"/>
                </a:solidFill>
              </a:defRPr>
            </a:lvl1pPr>
          </a:lstStyle>
          <a:p>
            <a:pPr>
              <a:defRPr/>
            </a:pPr>
            <a:fld id="{81A4776F-1876-7A4D-B191-7B6505C3E37D}" type="slidenum">
              <a:rPr lang="en-US" altLang="en-US"/>
              <a:pPr>
                <a:defRPr/>
              </a:pPr>
              <a:t>‹#›</a:t>
            </a:fld>
            <a:endParaRPr lang="en-US" altLang="en-US"/>
          </a:p>
        </p:txBody>
      </p:sp>
      <p:sp>
        <p:nvSpPr>
          <p:cNvPr id="11" name="Rectangle 10">
            <a:extLst>
              <a:ext uri="{FF2B5EF4-FFF2-40B4-BE49-F238E27FC236}">
                <a16:creationId xmlns:a16="http://schemas.microsoft.com/office/drawing/2014/main" id="{88DE8F0F-DDB3-A922-0BEA-88E24493B7A7}"/>
              </a:ext>
            </a:extLst>
          </p:cNvPr>
          <p:cNvSpPr/>
          <p:nvPr userDrawn="1"/>
        </p:nvSpPr>
        <p:spPr>
          <a:xfrm>
            <a:off x="8648700" y="0"/>
            <a:ext cx="495300" cy="6858000"/>
          </a:xfrm>
          <a:prstGeom prst="rect">
            <a:avLst/>
          </a:prstGeom>
          <a:solidFill>
            <a:srgbClr val="48A235">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4025" r:id="rId1"/>
  </p:sldLayoutIdLst>
  <p:hf hdr="0" dt="0"/>
  <p:txStyles>
    <p:titleStyle>
      <a:lvl1pPr algn="l" defTabSz="457200" rtl="0" eaLnBrk="0" fontAlgn="base" hangingPunct="0">
        <a:spcBef>
          <a:spcPct val="0"/>
        </a:spcBef>
        <a:spcAft>
          <a:spcPct val="0"/>
        </a:spcAft>
        <a:defRPr sz="4400" b="1" kern="1200">
          <a:solidFill>
            <a:srgbClr val="4C5F93"/>
          </a:solidFill>
          <a:latin typeface="Arial"/>
          <a:ea typeface="+mj-ea"/>
          <a:cs typeface="+mj-cs"/>
        </a:defRPr>
      </a:lvl1pPr>
      <a:lvl2pPr algn="l" defTabSz="457200" rtl="0" eaLnBrk="0" fontAlgn="base" hangingPunct="0">
        <a:spcBef>
          <a:spcPct val="0"/>
        </a:spcBef>
        <a:spcAft>
          <a:spcPct val="0"/>
        </a:spcAft>
        <a:defRPr sz="4400" b="1">
          <a:solidFill>
            <a:srgbClr val="4C5F93"/>
          </a:solidFill>
          <a:latin typeface="Arial" panose="020B0604020202020204" pitchFamily="34" charset="0"/>
        </a:defRPr>
      </a:lvl2pPr>
      <a:lvl3pPr algn="l" defTabSz="457200" rtl="0" eaLnBrk="0" fontAlgn="base" hangingPunct="0">
        <a:spcBef>
          <a:spcPct val="0"/>
        </a:spcBef>
        <a:spcAft>
          <a:spcPct val="0"/>
        </a:spcAft>
        <a:defRPr sz="4400" b="1">
          <a:solidFill>
            <a:srgbClr val="4C5F93"/>
          </a:solidFill>
          <a:latin typeface="Arial" panose="020B0604020202020204" pitchFamily="34" charset="0"/>
        </a:defRPr>
      </a:lvl3pPr>
      <a:lvl4pPr algn="l" defTabSz="457200" rtl="0" eaLnBrk="0" fontAlgn="base" hangingPunct="0">
        <a:spcBef>
          <a:spcPct val="0"/>
        </a:spcBef>
        <a:spcAft>
          <a:spcPct val="0"/>
        </a:spcAft>
        <a:defRPr sz="4400" b="1">
          <a:solidFill>
            <a:srgbClr val="4C5F93"/>
          </a:solidFill>
          <a:latin typeface="Arial" panose="020B0604020202020204" pitchFamily="34" charset="0"/>
        </a:defRPr>
      </a:lvl4pPr>
      <a:lvl5pPr algn="l" defTabSz="457200" rtl="0" eaLnBrk="0" fontAlgn="base" hangingPunct="0">
        <a:spcBef>
          <a:spcPct val="0"/>
        </a:spcBef>
        <a:spcAft>
          <a:spcPct val="0"/>
        </a:spcAft>
        <a:defRPr sz="4400" b="1">
          <a:solidFill>
            <a:srgbClr val="4C5F93"/>
          </a:solidFill>
          <a:latin typeface="Arial" panose="020B0604020202020204" pitchFamily="34" charset="0"/>
        </a:defRPr>
      </a:lvl5pPr>
      <a:lvl6pPr marL="457200" algn="l" defTabSz="457200" rtl="0" fontAlgn="base">
        <a:spcBef>
          <a:spcPct val="0"/>
        </a:spcBef>
        <a:spcAft>
          <a:spcPct val="0"/>
        </a:spcAft>
        <a:defRPr sz="4400" b="1">
          <a:solidFill>
            <a:srgbClr val="4C5F93"/>
          </a:solidFill>
          <a:latin typeface="Arial" panose="020B0604020202020204" pitchFamily="34" charset="0"/>
        </a:defRPr>
      </a:lvl6pPr>
      <a:lvl7pPr marL="914400" algn="l" defTabSz="457200" rtl="0" fontAlgn="base">
        <a:spcBef>
          <a:spcPct val="0"/>
        </a:spcBef>
        <a:spcAft>
          <a:spcPct val="0"/>
        </a:spcAft>
        <a:defRPr sz="4400" b="1">
          <a:solidFill>
            <a:srgbClr val="4C5F93"/>
          </a:solidFill>
          <a:latin typeface="Arial" panose="020B0604020202020204" pitchFamily="34" charset="0"/>
        </a:defRPr>
      </a:lvl7pPr>
      <a:lvl8pPr marL="1371600" algn="l" defTabSz="457200" rtl="0" fontAlgn="base">
        <a:spcBef>
          <a:spcPct val="0"/>
        </a:spcBef>
        <a:spcAft>
          <a:spcPct val="0"/>
        </a:spcAft>
        <a:defRPr sz="4400" b="1">
          <a:solidFill>
            <a:srgbClr val="4C5F93"/>
          </a:solidFill>
          <a:latin typeface="Arial" panose="020B0604020202020204" pitchFamily="34" charset="0"/>
        </a:defRPr>
      </a:lvl8pPr>
      <a:lvl9pPr marL="1828800" algn="l" defTabSz="457200" rtl="0" fontAlgn="base">
        <a:spcBef>
          <a:spcPct val="0"/>
        </a:spcBef>
        <a:spcAft>
          <a:spcPct val="0"/>
        </a:spcAft>
        <a:defRPr sz="4400" b="1">
          <a:solidFill>
            <a:srgbClr val="4C5F93"/>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B7E7BA-4B8C-6B1A-F05C-49DD9356E7D3}"/>
              </a:ext>
            </a:extLst>
          </p:cNvPr>
          <p:cNvSpPr/>
          <p:nvPr userDrawn="1"/>
        </p:nvSpPr>
        <p:spPr>
          <a:xfrm rot="5400000">
            <a:off x="5611019" y="6023769"/>
            <a:ext cx="177800" cy="963612"/>
          </a:xfrm>
          <a:prstGeom prst="rect">
            <a:avLst/>
          </a:prstGeom>
          <a:solidFill>
            <a:srgbClr val="3AACB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4035" name="Picture 6" descr="20171009 senior midwives (85, 83) 1.jpg">
            <a:extLst>
              <a:ext uri="{FF2B5EF4-FFF2-40B4-BE49-F238E27FC236}">
                <a16:creationId xmlns:a16="http://schemas.microsoft.com/office/drawing/2014/main" id="{6B3B9878-3F9B-4A28-5787-F1700A82337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22975" y="0"/>
            <a:ext cx="3121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ooter Placeholder 4">
            <a:extLst>
              <a:ext uri="{FF2B5EF4-FFF2-40B4-BE49-F238E27FC236}">
                <a16:creationId xmlns:a16="http://schemas.microsoft.com/office/drawing/2014/main" id="{93C16004-5DCD-1CC1-594C-6B7CE933BAAD}"/>
              </a:ext>
            </a:extLst>
          </p:cNvPr>
          <p:cNvSpPr>
            <a:spLocks noGrp="1"/>
          </p:cNvSpPr>
          <p:nvPr>
            <p:ph type="ftr" sz="quarter" idx="3"/>
          </p:nvPr>
        </p:nvSpPr>
        <p:spPr>
          <a:xfrm>
            <a:off x="390525" y="6416675"/>
            <a:ext cx="4389438" cy="177800"/>
          </a:xfrm>
          <a:prstGeom prst="rect">
            <a:avLst/>
          </a:prstGeom>
        </p:spPr>
        <p:txBody>
          <a:bodyPr/>
          <a:lstStyle>
            <a:lvl1pPr eaLnBrk="1" fontAlgn="auto" hangingPunct="1">
              <a:spcBef>
                <a:spcPts val="0"/>
              </a:spcBef>
              <a:spcAft>
                <a:spcPts val="0"/>
              </a:spcAft>
              <a:defRPr sz="1000" b="1" i="0" baseline="0">
                <a:solidFill>
                  <a:srgbClr val="3AACB9"/>
                </a:solidFill>
                <a:latin typeface="Arial"/>
              </a:defRPr>
            </a:lvl1pPr>
          </a:lstStyle>
          <a:p>
            <a:pPr>
              <a:defRPr/>
            </a:pPr>
            <a:endParaRPr lang="en-US"/>
          </a:p>
        </p:txBody>
      </p:sp>
      <p:sp>
        <p:nvSpPr>
          <p:cNvPr id="19" name="Slide Number Placeholder 5">
            <a:extLst>
              <a:ext uri="{FF2B5EF4-FFF2-40B4-BE49-F238E27FC236}">
                <a16:creationId xmlns:a16="http://schemas.microsoft.com/office/drawing/2014/main" id="{E071F537-6F31-3872-049E-E1131E2EFF14}"/>
              </a:ext>
            </a:extLst>
          </p:cNvPr>
          <p:cNvSpPr>
            <a:spLocks noGrp="1"/>
          </p:cNvSpPr>
          <p:nvPr>
            <p:ph type="sldNum" sz="quarter" idx="4"/>
          </p:nvPr>
        </p:nvSpPr>
        <p:spPr>
          <a:xfrm>
            <a:off x="5218113" y="6416675"/>
            <a:ext cx="381000" cy="177800"/>
          </a:xfrm>
          <a:prstGeom prst="rect">
            <a:avLst/>
          </a:prstGeom>
        </p:spPr>
        <p:txBody>
          <a:bodyPr vert="horz" wrap="square" lIns="91440" tIns="45720" rIns="91440" bIns="45720" numCol="1" anchor="t" anchorCtr="0" compatLnSpc="1">
            <a:prstTxWarp prst="textNoShape">
              <a:avLst/>
            </a:prstTxWarp>
          </a:bodyPr>
          <a:lstStyle>
            <a:lvl1pPr algn="r" eaLnBrk="1" hangingPunct="1">
              <a:lnSpc>
                <a:spcPts val="800"/>
              </a:lnSpc>
              <a:defRPr sz="1000" b="1" smtClean="0">
                <a:solidFill>
                  <a:schemeClr val="bg1"/>
                </a:solidFill>
              </a:defRPr>
            </a:lvl1pPr>
          </a:lstStyle>
          <a:p>
            <a:pPr>
              <a:defRPr/>
            </a:pPr>
            <a:fld id="{FB8E7DFE-0B3C-1D4A-8B73-6422C357BA57}" type="slidenum">
              <a:rPr lang="en-US" altLang="en-US"/>
              <a:pPr>
                <a:defRPr/>
              </a:pPr>
              <a:t>‹#›</a:t>
            </a:fld>
            <a:endParaRPr lang="en-US" altLang="en-US"/>
          </a:p>
        </p:txBody>
      </p:sp>
      <p:sp>
        <p:nvSpPr>
          <p:cNvPr id="11" name="Rectangle 10">
            <a:extLst>
              <a:ext uri="{FF2B5EF4-FFF2-40B4-BE49-F238E27FC236}">
                <a16:creationId xmlns:a16="http://schemas.microsoft.com/office/drawing/2014/main" id="{467DA2B0-ACB9-C671-D3A9-5F456FA820A2}"/>
              </a:ext>
            </a:extLst>
          </p:cNvPr>
          <p:cNvSpPr/>
          <p:nvPr userDrawn="1"/>
        </p:nvSpPr>
        <p:spPr>
          <a:xfrm>
            <a:off x="8648700" y="0"/>
            <a:ext cx="495300" cy="6858000"/>
          </a:xfrm>
          <a:prstGeom prst="rect">
            <a:avLst/>
          </a:prstGeom>
          <a:solidFill>
            <a:srgbClr val="3AACB9">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4026" r:id="rId1"/>
  </p:sldLayoutIdLst>
  <p:hf hdr="0" dt="0"/>
  <p:txStyles>
    <p:titleStyle>
      <a:lvl1pPr algn="l" defTabSz="457200" rtl="0" eaLnBrk="0" fontAlgn="base" hangingPunct="0">
        <a:spcBef>
          <a:spcPct val="0"/>
        </a:spcBef>
        <a:spcAft>
          <a:spcPct val="0"/>
        </a:spcAft>
        <a:defRPr sz="4400" b="1" kern="1200">
          <a:solidFill>
            <a:srgbClr val="4C5F93"/>
          </a:solidFill>
          <a:latin typeface="Arial"/>
          <a:ea typeface="+mj-ea"/>
          <a:cs typeface="+mj-cs"/>
        </a:defRPr>
      </a:lvl1pPr>
      <a:lvl2pPr algn="l" defTabSz="457200" rtl="0" eaLnBrk="0" fontAlgn="base" hangingPunct="0">
        <a:spcBef>
          <a:spcPct val="0"/>
        </a:spcBef>
        <a:spcAft>
          <a:spcPct val="0"/>
        </a:spcAft>
        <a:defRPr sz="4400" b="1">
          <a:solidFill>
            <a:srgbClr val="4C5F93"/>
          </a:solidFill>
          <a:latin typeface="Arial" panose="020B0604020202020204" pitchFamily="34" charset="0"/>
        </a:defRPr>
      </a:lvl2pPr>
      <a:lvl3pPr algn="l" defTabSz="457200" rtl="0" eaLnBrk="0" fontAlgn="base" hangingPunct="0">
        <a:spcBef>
          <a:spcPct val="0"/>
        </a:spcBef>
        <a:spcAft>
          <a:spcPct val="0"/>
        </a:spcAft>
        <a:defRPr sz="4400" b="1">
          <a:solidFill>
            <a:srgbClr val="4C5F93"/>
          </a:solidFill>
          <a:latin typeface="Arial" panose="020B0604020202020204" pitchFamily="34" charset="0"/>
        </a:defRPr>
      </a:lvl3pPr>
      <a:lvl4pPr algn="l" defTabSz="457200" rtl="0" eaLnBrk="0" fontAlgn="base" hangingPunct="0">
        <a:spcBef>
          <a:spcPct val="0"/>
        </a:spcBef>
        <a:spcAft>
          <a:spcPct val="0"/>
        </a:spcAft>
        <a:defRPr sz="4400" b="1">
          <a:solidFill>
            <a:srgbClr val="4C5F93"/>
          </a:solidFill>
          <a:latin typeface="Arial" panose="020B0604020202020204" pitchFamily="34" charset="0"/>
        </a:defRPr>
      </a:lvl4pPr>
      <a:lvl5pPr algn="l" defTabSz="457200" rtl="0" eaLnBrk="0" fontAlgn="base" hangingPunct="0">
        <a:spcBef>
          <a:spcPct val="0"/>
        </a:spcBef>
        <a:spcAft>
          <a:spcPct val="0"/>
        </a:spcAft>
        <a:defRPr sz="4400" b="1">
          <a:solidFill>
            <a:srgbClr val="4C5F93"/>
          </a:solidFill>
          <a:latin typeface="Arial" panose="020B0604020202020204" pitchFamily="34" charset="0"/>
        </a:defRPr>
      </a:lvl5pPr>
      <a:lvl6pPr marL="457200" algn="l" defTabSz="457200" rtl="0" fontAlgn="base">
        <a:spcBef>
          <a:spcPct val="0"/>
        </a:spcBef>
        <a:spcAft>
          <a:spcPct val="0"/>
        </a:spcAft>
        <a:defRPr sz="4400" b="1">
          <a:solidFill>
            <a:srgbClr val="4C5F93"/>
          </a:solidFill>
          <a:latin typeface="Arial" panose="020B0604020202020204" pitchFamily="34" charset="0"/>
        </a:defRPr>
      </a:lvl6pPr>
      <a:lvl7pPr marL="914400" algn="l" defTabSz="457200" rtl="0" fontAlgn="base">
        <a:spcBef>
          <a:spcPct val="0"/>
        </a:spcBef>
        <a:spcAft>
          <a:spcPct val="0"/>
        </a:spcAft>
        <a:defRPr sz="4400" b="1">
          <a:solidFill>
            <a:srgbClr val="4C5F93"/>
          </a:solidFill>
          <a:latin typeface="Arial" panose="020B0604020202020204" pitchFamily="34" charset="0"/>
        </a:defRPr>
      </a:lvl7pPr>
      <a:lvl8pPr marL="1371600" algn="l" defTabSz="457200" rtl="0" fontAlgn="base">
        <a:spcBef>
          <a:spcPct val="0"/>
        </a:spcBef>
        <a:spcAft>
          <a:spcPct val="0"/>
        </a:spcAft>
        <a:defRPr sz="4400" b="1">
          <a:solidFill>
            <a:srgbClr val="4C5F93"/>
          </a:solidFill>
          <a:latin typeface="Arial" panose="020B0604020202020204" pitchFamily="34" charset="0"/>
        </a:defRPr>
      </a:lvl8pPr>
      <a:lvl9pPr marL="1828800" algn="l" defTabSz="457200" rtl="0" fontAlgn="base">
        <a:spcBef>
          <a:spcPct val="0"/>
        </a:spcBef>
        <a:spcAft>
          <a:spcPct val="0"/>
        </a:spcAft>
        <a:defRPr sz="4400" b="1">
          <a:solidFill>
            <a:srgbClr val="4C5F93"/>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5E24249-372A-B971-344C-ED8586106870}"/>
              </a:ext>
            </a:extLst>
          </p:cNvPr>
          <p:cNvSpPr/>
          <p:nvPr userDrawn="1"/>
        </p:nvSpPr>
        <p:spPr>
          <a:xfrm rot="5400000">
            <a:off x="5611019" y="6023769"/>
            <a:ext cx="177800" cy="963612"/>
          </a:xfrm>
          <a:prstGeom prst="rect">
            <a:avLst/>
          </a:prstGeom>
          <a:solidFill>
            <a:srgbClr val="D9542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6083" name="Picture 6" descr="20171009 senior midwives (85, 83) 1.jpg">
            <a:extLst>
              <a:ext uri="{FF2B5EF4-FFF2-40B4-BE49-F238E27FC236}">
                <a16:creationId xmlns:a16="http://schemas.microsoft.com/office/drawing/2014/main" id="{D28FDA88-E239-DA10-3D06-E2E6A630952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22975" y="0"/>
            <a:ext cx="3121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ooter Placeholder 4">
            <a:extLst>
              <a:ext uri="{FF2B5EF4-FFF2-40B4-BE49-F238E27FC236}">
                <a16:creationId xmlns:a16="http://schemas.microsoft.com/office/drawing/2014/main" id="{6E33739A-F354-EB31-35D0-8A29A913524A}"/>
              </a:ext>
            </a:extLst>
          </p:cNvPr>
          <p:cNvSpPr>
            <a:spLocks noGrp="1"/>
          </p:cNvSpPr>
          <p:nvPr>
            <p:ph type="ftr" sz="quarter" idx="3"/>
          </p:nvPr>
        </p:nvSpPr>
        <p:spPr>
          <a:xfrm>
            <a:off x="390525" y="6416675"/>
            <a:ext cx="4389438" cy="177800"/>
          </a:xfrm>
          <a:prstGeom prst="rect">
            <a:avLst/>
          </a:prstGeom>
        </p:spPr>
        <p:txBody>
          <a:bodyPr/>
          <a:lstStyle>
            <a:lvl1pPr eaLnBrk="1" fontAlgn="auto" hangingPunct="1">
              <a:spcBef>
                <a:spcPts val="0"/>
              </a:spcBef>
              <a:spcAft>
                <a:spcPts val="0"/>
              </a:spcAft>
              <a:defRPr sz="1000" b="1" i="0" baseline="0">
                <a:solidFill>
                  <a:srgbClr val="D95427"/>
                </a:solidFill>
                <a:latin typeface="Arial"/>
              </a:defRPr>
            </a:lvl1pPr>
          </a:lstStyle>
          <a:p>
            <a:pPr>
              <a:defRPr/>
            </a:pPr>
            <a:endParaRPr lang="en-US"/>
          </a:p>
        </p:txBody>
      </p:sp>
      <p:sp>
        <p:nvSpPr>
          <p:cNvPr id="19" name="Slide Number Placeholder 5">
            <a:extLst>
              <a:ext uri="{FF2B5EF4-FFF2-40B4-BE49-F238E27FC236}">
                <a16:creationId xmlns:a16="http://schemas.microsoft.com/office/drawing/2014/main" id="{1ECBDDBA-A91B-B06E-15F2-EFFDE40CE03D}"/>
              </a:ext>
            </a:extLst>
          </p:cNvPr>
          <p:cNvSpPr>
            <a:spLocks noGrp="1"/>
          </p:cNvSpPr>
          <p:nvPr>
            <p:ph type="sldNum" sz="quarter" idx="4"/>
          </p:nvPr>
        </p:nvSpPr>
        <p:spPr>
          <a:xfrm>
            <a:off x="5218113" y="6416675"/>
            <a:ext cx="381000" cy="177800"/>
          </a:xfrm>
          <a:prstGeom prst="rect">
            <a:avLst/>
          </a:prstGeom>
        </p:spPr>
        <p:txBody>
          <a:bodyPr vert="horz" wrap="square" lIns="91440" tIns="45720" rIns="91440" bIns="45720" numCol="1" anchor="t" anchorCtr="0" compatLnSpc="1">
            <a:prstTxWarp prst="textNoShape">
              <a:avLst/>
            </a:prstTxWarp>
          </a:bodyPr>
          <a:lstStyle>
            <a:lvl1pPr algn="r" eaLnBrk="1" hangingPunct="1">
              <a:lnSpc>
                <a:spcPts val="800"/>
              </a:lnSpc>
              <a:defRPr sz="1000" b="1" smtClean="0">
                <a:solidFill>
                  <a:schemeClr val="bg1"/>
                </a:solidFill>
              </a:defRPr>
            </a:lvl1pPr>
          </a:lstStyle>
          <a:p>
            <a:pPr>
              <a:defRPr/>
            </a:pPr>
            <a:fld id="{8EF095EB-9D60-0D46-ADBE-4D454FDFC157}" type="slidenum">
              <a:rPr lang="en-US" altLang="en-US"/>
              <a:pPr>
                <a:defRPr/>
              </a:pPr>
              <a:t>‹#›</a:t>
            </a:fld>
            <a:endParaRPr lang="en-US" altLang="en-US"/>
          </a:p>
        </p:txBody>
      </p:sp>
      <p:sp>
        <p:nvSpPr>
          <p:cNvPr id="11" name="Rectangle 10">
            <a:extLst>
              <a:ext uri="{FF2B5EF4-FFF2-40B4-BE49-F238E27FC236}">
                <a16:creationId xmlns:a16="http://schemas.microsoft.com/office/drawing/2014/main" id="{FAB472E0-7C12-9E90-2D0C-4F70DA2E0890}"/>
              </a:ext>
            </a:extLst>
          </p:cNvPr>
          <p:cNvSpPr/>
          <p:nvPr userDrawn="1"/>
        </p:nvSpPr>
        <p:spPr>
          <a:xfrm>
            <a:off x="8648700" y="0"/>
            <a:ext cx="495300" cy="6858000"/>
          </a:xfrm>
          <a:prstGeom prst="rect">
            <a:avLst/>
          </a:prstGeom>
          <a:solidFill>
            <a:srgbClr val="D95427">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4027" r:id="rId1"/>
  </p:sldLayoutIdLst>
  <p:hf hdr="0" dt="0"/>
  <p:txStyles>
    <p:titleStyle>
      <a:lvl1pPr algn="l" defTabSz="457200" rtl="0" eaLnBrk="0" fontAlgn="base" hangingPunct="0">
        <a:spcBef>
          <a:spcPct val="0"/>
        </a:spcBef>
        <a:spcAft>
          <a:spcPct val="0"/>
        </a:spcAft>
        <a:defRPr sz="4400" b="1" kern="1200">
          <a:solidFill>
            <a:srgbClr val="4C5F93"/>
          </a:solidFill>
          <a:latin typeface="Arial"/>
          <a:ea typeface="+mj-ea"/>
          <a:cs typeface="+mj-cs"/>
        </a:defRPr>
      </a:lvl1pPr>
      <a:lvl2pPr algn="l" defTabSz="457200" rtl="0" eaLnBrk="0" fontAlgn="base" hangingPunct="0">
        <a:spcBef>
          <a:spcPct val="0"/>
        </a:spcBef>
        <a:spcAft>
          <a:spcPct val="0"/>
        </a:spcAft>
        <a:defRPr sz="4400" b="1">
          <a:solidFill>
            <a:srgbClr val="4C5F93"/>
          </a:solidFill>
          <a:latin typeface="Arial" panose="020B0604020202020204" pitchFamily="34" charset="0"/>
        </a:defRPr>
      </a:lvl2pPr>
      <a:lvl3pPr algn="l" defTabSz="457200" rtl="0" eaLnBrk="0" fontAlgn="base" hangingPunct="0">
        <a:spcBef>
          <a:spcPct val="0"/>
        </a:spcBef>
        <a:spcAft>
          <a:spcPct val="0"/>
        </a:spcAft>
        <a:defRPr sz="4400" b="1">
          <a:solidFill>
            <a:srgbClr val="4C5F93"/>
          </a:solidFill>
          <a:latin typeface="Arial" panose="020B0604020202020204" pitchFamily="34" charset="0"/>
        </a:defRPr>
      </a:lvl3pPr>
      <a:lvl4pPr algn="l" defTabSz="457200" rtl="0" eaLnBrk="0" fontAlgn="base" hangingPunct="0">
        <a:spcBef>
          <a:spcPct val="0"/>
        </a:spcBef>
        <a:spcAft>
          <a:spcPct val="0"/>
        </a:spcAft>
        <a:defRPr sz="4400" b="1">
          <a:solidFill>
            <a:srgbClr val="4C5F93"/>
          </a:solidFill>
          <a:latin typeface="Arial" panose="020B0604020202020204" pitchFamily="34" charset="0"/>
        </a:defRPr>
      </a:lvl4pPr>
      <a:lvl5pPr algn="l" defTabSz="457200" rtl="0" eaLnBrk="0" fontAlgn="base" hangingPunct="0">
        <a:spcBef>
          <a:spcPct val="0"/>
        </a:spcBef>
        <a:spcAft>
          <a:spcPct val="0"/>
        </a:spcAft>
        <a:defRPr sz="4400" b="1">
          <a:solidFill>
            <a:srgbClr val="4C5F93"/>
          </a:solidFill>
          <a:latin typeface="Arial" panose="020B0604020202020204" pitchFamily="34" charset="0"/>
        </a:defRPr>
      </a:lvl5pPr>
      <a:lvl6pPr marL="457200" algn="l" defTabSz="457200" rtl="0" fontAlgn="base">
        <a:spcBef>
          <a:spcPct val="0"/>
        </a:spcBef>
        <a:spcAft>
          <a:spcPct val="0"/>
        </a:spcAft>
        <a:defRPr sz="4400" b="1">
          <a:solidFill>
            <a:srgbClr val="4C5F93"/>
          </a:solidFill>
          <a:latin typeface="Arial" panose="020B0604020202020204" pitchFamily="34" charset="0"/>
        </a:defRPr>
      </a:lvl6pPr>
      <a:lvl7pPr marL="914400" algn="l" defTabSz="457200" rtl="0" fontAlgn="base">
        <a:spcBef>
          <a:spcPct val="0"/>
        </a:spcBef>
        <a:spcAft>
          <a:spcPct val="0"/>
        </a:spcAft>
        <a:defRPr sz="4400" b="1">
          <a:solidFill>
            <a:srgbClr val="4C5F93"/>
          </a:solidFill>
          <a:latin typeface="Arial" panose="020B0604020202020204" pitchFamily="34" charset="0"/>
        </a:defRPr>
      </a:lvl7pPr>
      <a:lvl8pPr marL="1371600" algn="l" defTabSz="457200" rtl="0" fontAlgn="base">
        <a:spcBef>
          <a:spcPct val="0"/>
        </a:spcBef>
        <a:spcAft>
          <a:spcPct val="0"/>
        </a:spcAft>
        <a:defRPr sz="4400" b="1">
          <a:solidFill>
            <a:srgbClr val="4C5F93"/>
          </a:solidFill>
          <a:latin typeface="Arial" panose="020B0604020202020204" pitchFamily="34" charset="0"/>
        </a:defRPr>
      </a:lvl8pPr>
      <a:lvl9pPr marL="1828800" algn="l" defTabSz="457200" rtl="0" fontAlgn="base">
        <a:spcBef>
          <a:spcPct val="0"/>
        </a:spcBef>
        <a:spcAft>
          <a:spcPct val="0"/>
        </a:spcAft>
        <a:defRPr sz="4400" b="1">
          <a:solidFill>
            <a:srgbClr val="4C5F93"/>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7976D4-64CC-D3B3-5001-B336FCC1B01B}"/>
              </a:ext>
            </a:extLst>
          </p:cNvPr>
          <p:cNvSpPr/>
          <p:nvPr userDrawn="1"/>
        </p:nvSpPr>
        <p:spPr>
          <a:xfrm rot="5400000">
            <a:off x="5611019" y="6023769"/>
            <a:ext cx="177800" cy="963612"/>
          </a:xfrm>
          <a:prstGeom prst="rect">
            <a:avLst/>
          </a:prstGeom>
          <a:solidFill>
            <a:srgbClr val="4F63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8131" name="Picture 1" descr="Image right.jpg">
            <a:extLst>
              <a:ext uri="{FF2B5EF4-FFF2-40B4-BE49-F238E27FC236}">
                <a16:creationId xmlns:a16="http://schemas.microsoft.com/office/drawing/2014/main" id="{B5E41C0E-E732-33B9-E465-45AA97201A6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22975" y="0"/>
            <a:ext cx="3121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ooter Placeholder 4">
            <a:extLst>
              <a:ext uri="{FF2B5EF4-FFF2-40B4-BE49-F238E27FC236}">
                <a16:creationId xmlns:a16="http://schemas.microsoft.com/office/drawing/2014/main" id="{8D52193D-E92F-D8B8-2AC4-BD074064F912}"/>
              </a:ext>
            </a:extLst>
          </p:cNvPr>
          <p:cNvSpPr>
            <a:spLocks noGrp="1"/>
          </p:cNvSpPr>
          <p:nvPr>
            <p:ph type="ftr" sz="quarter" idx="3"/>
          </p:nvPr>
        </p:nvSpPr>
        <p:spPr>
          <a:xfrm>
            <a:off x="390525" y="6416675"/>
            <a:ext cx="4389438" cy="177800"/>
          </a:xfrm>
          <a:prstGeom prst="rect">
            <a:avLst/>
          </a:prstGeom>
        </p:spPr>
        <p:txBody>
          <a:bodyPr/>
          <a:lstStyle>
            <a:lvl1pPr eaLnBrk="1" fontAlgn="auto" hangingPunct="1">
              <a:spcBef>
                <a:spcPts val="0"/>
              </a:spcBef>
              <a:spcAft>
                <a:spcPts val="0"/>
              </a:spcAft>
              <a:defRPr sz="1000" b="1" i="0" baseline="0">
                <a:solidFill>
                  <a:srgbClr val="4F639B"/>
                </a:solidFill>
                <a:latin typeface="Arial"/>
              </a:defRPr>
            </a:lvl1pPr>
          </a:lstStyle>
          <a:p>
            <a:pPr>
              <a:defRPr/>
            </a:pPr>
            <a:endParaRPr lang="en-US"/>
          </a:p>
        </p:txBody>
      </p:sp>
      <p:sp>
        <p:nvSpPr>
          <p:cNvPr id="19" name="Slide Number Placeholder 5">
            <a:extLst>
              <a:ext uri="{FF2B5EF4-FFF2-40B4-BE49-F238E27FC236}">
                <a16:creationId xmlns:a16="http://schemas.microsoft.com/office/drawing/2014/main" id="{9DEEF5A6-5CBD-94B5-5C5F-E1E98F981332}"/>
              </a:ext>
            </a:extLst>
          </p:cNvPr>
          <p:cNvSpPr>
            <a:spLocks noGrp="1"/>
          </p:cNvSpPr>
          <p:nvPr>
            <p:ph type="sldNum" sz="quarter" idx="4"/>
          </p:nvPr>
        </p:nvSpPr>
        <p:spPr>
          <a:xfrm>
            <a:off x="5218113" y="6416675"/>
            <a:ext cx="381000" cy="177800"/>
          </a:xfrm>
          <a:prstGeom prst="rect">
            <a:avLst/>
          </a:prstGeom>
        </p:spPr>
        <p:txBody>
          <a:bodyPr vert="horz" wrap="square" lIns="91440" tIns="45720" rIns="91440" bIns="45720" numCol="1" anchor="t" anchorCtr="0" compatLnSpc="1">
            <a:prstTxWarp prst="textNoShape">
              <a:avLst/>
            </a:prstTxWarp>
          </a:bodyPr>
          <a:lstStyle>
            <a:lvl1pPr algn="r" eaLnBrk="1" hangingPunct="1">
              <a:lnSpc>
                <a:spcPts val="800"/>
              </a:lnSpc>
              <a:defRPr sz="1000" b="1" smtClean="0">
                <a:solidFill>
                  <a:schemeClr val="bg1"/>
                </a:solidFill>
              </a:defRPr>
            </a:lvl1pPr>
          </a:lstStyle>
          <a:p>
            <a:pPr>
              <a:defRPr/>
            </a:pPr>
            <a:fld id="{F69E2C53-706E-BA42-A211-BC3B88F5EB39}" type="slidenum">
              <a:rPr lang="en-US" altLang="en-US"/>
              <a:pPr>
                <a:defRPr/>
              </a:pPr>
              <a:t>‹#›</a:t>
            </a:fld>
            <a:endParaRPr lang="en-US" altLang="en-US"/>
          </a:p>
        </p:txBody>
      </p:sp>
      <p:sp>
        <p:nvSpPr>
          <p:cNvPr id="11" name="Rectangle 10">
            <a:extLst>
              <a:ext uri="{FF2B5EF4-FFF2-40B4-BE49-F238E27FC236}">
                <a16:creationId xmlns:a16="http://schemas.microsoft.com/office/drawing/2014/main" id="{FAFA9993-2309-68D3-E160-E4F80CF01140}"/>
              </a:ext>
            </a:extLst>
          </p:cNvPr>
          <p:cNvSpPr/>
          <p:nvPr userDrawn="1"/>
        </p:nvSpPr>
        <p:spPr>
          <a:xfrm>
            <a:off x="8648700" y="0"/>
            <a:ext cx="495300" cy="6858000"/>
          </a:xfrm>
          <a:prstGeom prst="rect">
            <a:avLst/>
          </a:prstGeom>
          <a:solidFill>
            <a:srgbClr val="4F639B">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4028" r:id="rId1"/>
  </p:sldLayoutIdLst>
  <p:hf hdr="0" dt="0"/>
  <p:txStyles>
    <p:titleStyle>
      <a:lvl1pPr algn="l" defTabSz="457200" rtl="0" eaLnBrk="0" fontAlgn="base" hangingPunct="0">
        <a:spcBef>
          <a:spcPct val="0"/>
        </a:spcBef>
        <a:spcAft>
          <a:spcPct val="0"/>
        </a:spcAft>
        <a:defRPr sz="4400" b="1" kern="1200">
          <a:solidFill>
            <a:srgbClr val="4C5F93"/>
          </a:solidFill>
          <a:latin typeface="Arial"/>
          <a:ea typeface="+mj-ea"/>
          <a:cs typeface="+mj-cs"/>
        </a:defRPr>
      </a:lvl1pPr>
      <a:lvl2pPr algn="l" defTabSz="457200" rtl="0" eaLnBrk="0" fontAlgn="base" hangingPunct="0">
        <a:spcBef>
          <a:spcPct val="0"/>
        </a:spcBef>
        <a:spcAft>
          <a:spcPct val="0"/>
        </a:spcAft>
        <a:defRPr sz="4400" b="1">
          <a:solidFill>
            <a:srgbClr val="4C5F93"/>
          </a:solidFill>
          <a:latin typeface="Arial" panose="020B0604020202020204" pitchFamily="34" charset="0"/>
        </a:defRPr>
      </a:lvl2pPr>
      <a:lvl3pPr algn="l" defTabSz="457200" rtl="0" eaLnBrk="0" fontAlgn="base" hangingPunct="0">
        <a:spcBef>
          <a:spcPct val="0"/>
        </a:spcBef>
        <a:spcAft>
          <a:spcPct val="0"/>
        </a:spcAft>
        <a:defRPr sz="4400" b="1">
          <a:solidFill>
            <a:srgbClr val="4C5F93"/>
          </a:solidFill>
          <a:latin typeface="Arial" panose="020B0604020202020204" pitchFamily="34" charset="0"/>
        </a:defRPr>
      </a:lvl3pPr>
      <a:lvl4pPr algn="l" defTabSz="457200" rtl="0" eaLnBrk="0" fontAlgn="base" hangingPunct="0">
        <a:spcBef>
          <a:spcPct val="0"/>
        </a:spcBef>
        <a:spcAft>
          <a:spcPct val="0"/>
        </a:spcAft>
        <a:defRPr sz="4400" b="1">
          <a:solidFill>
            <a:srgbClr val="4C5F93"/>
          </a:solidFill>
          <a:latin typeface="Arial" panose="020B0604020202020204" pitchFamily="34" charset="0"/>
        </a:defRPr>
      </a:lvl4pPr>
      <a:lvl5pPr algn="l" defTabSz="457200" rtl="0" eaLnBrk="0" fontAlgn="base" hangingPunct="0">
        <a:spcBef>
          <a:spcPct val="0"/>
        </a:spcBef>
        <a:spcAft>
          <a:spcPct val="0"/>
        </a:spcAft>
        <a:defRPr sz="4400" b="1">
          <a:solidFill>
            <a:srgbClr val="4C5F93"/>
          </a:solidFill>
          <a:latin typeface="Arial" panose="020B0604020202020204" pitchFamily="34" charset="0"/>
        </a:defRPr>
      </a:lvl5pPr>
      <a:lvl6pPr marL="457200" algn="l" defTabSz="457200" rtl="0" fontAlgn="base">
        <a:spcBef>
          <a:spcPct val="0"/>
        </a:spcBef>
        <a:spcAft>
          <a:spcPct val="0"/>
        </a:spcAft>
        <a:defRPr sz="4400" b="1">
          <a:solidFill>
            <a:srgbClr val="4C5F93"/>
          </a:solidFill>
          <a:latin typeface="Arial" panose="020B0604020202020204" pitchFamily="34" charset="0"/>
        </a:defRPr>
      </a:lvl6pPr>
      <a:lvl7pPr marL="914400" algn="l" defTabSz="457200" rtl="0" fontAlgn="base">
        <a:spcBef>
          <a:spcPct val="0"/>
        </a:spcBef>
        <a:spcAft>
          <a:spcPct val="0"/>
        </a:spcAft>
        <a:defRPr sz="4400" b="1">
          <a:solidFill>
            <a:srgbClr val="4C5F93"/>
          </a:solidFill>
          <a:latin typeface="Arial" panose="020B0604020202020204" pitchFamily="34" charset="0"/>
        </a:defRPr>
      </a:lvl7pPr>
      <a:lvl8pPr marL="1371600" algn="l" defTabSz="457200" rtl="0" fontAlgn="base">
        <a:spcBef>
          <a:spcPct val="0"/>
        </a:spcBef>
        <a:spcAft>
          <a:spcPct val="0"/>
        </a:spcAft>
        <a:defRPr sz="4400" b="1">
          <a:solidFill>
            <a:srgbClr val="4C5F93"/>
          </a:solidFill>
          <a:latin typeface="Arial" panose="020B0604020202020204" pitchFamily="34" charset="0"/>
        </a:defRPr>
      </a:lvl8pPr>
      <a:lvl9pPr marL="1828800" algn="l" defTabSz="457200" rtl="0" fontAlgn="base">
        <a:spcBef>
          <a:spcPct val="0"/>
        </a:spcBef>
        <a:spcAft>
          <a:spcPct val="0"/>
        </a:spcAft>
        <a:defRPr sz="4400" b="1">
          <a:solidFill>
            <a:srgbClr val="4C5F93"/>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E9EB84-215A-4BA4-520D-CFFB1E2360D5}"/>
              </a:ext>
            </a:extLst>
          </p:cNvPr>
          <p:cNvSpPr/>
          <p:nvPr userDrawn="1"/>
        </p:nvSpPr>
        <p:spPr>
          <a:xfrm rot="5400000">
            <a:off x="5611019" y="6023769"/>
            <a:ext cx="177800" cy="963612"/>
          </a:xfrm>
          <a:prstGeom prst="rect">
            <a:avLst/>
          </a:prstGeom>
          <a:solidFill>
            <a:srgbClr val="48A23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0179" name="Picture 1" descr="Image right.jpg">
            <a:extLst>
              <a:ext uri="{FF2B5EF4-FFF2-40B4-BE49-F238E27FC236}">
                <a16:creationId xmlns:a16="http://schemas.microsoft.com/office/drawing/2014/main" id="{084DCEF1-7DFB-163C-59D3-E8EB16E0D73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22975" y="0"/>
            <a:ext cx="3121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ooter Placeholder 4">
            <a:extLst>
              <a:ext uri="{FF2B5EF4-FFF2-40B4-BE49-F238E27FC236}">
                <a16:creationId xmlns:a16="http://schemas.microsoft.com/office/drawing/2014/main" id="{B4375427-51C6-678D-41F0-6FA8385F1FA0}"/>
              </a:ext>
            </a:extLst>
          </p:cNvPr>
          <p:cNvSpPr>
            <a:spLocks noGrp="1"/>
          </p:cNvSpPr>
          <p:nvPr>
            <p:ph type="ftr" sz="quarter" idx="3"/>
          </p:nvPr>
        </p:nvSpPr>
        <p:spPr>
          <a:xfrm>
            <a:off x="390525" y="6416675"/>
            <a:ext cx="4389438" cy="177800"/>
          </a:xfrm>
          <a:prstGeom prst="rect">
            <a:avLst/>
          </a:prstGeom>
        </p:spPr>
        <p:txBody>
          <a:bodyPr/>
          <a:lstStyle>
            <a:lvl1pPr eaLnBrk="1" fontAlgn="auto" hangingPunct="1">
              <a:spcBef>
                <a:spcPts val="0"/>
              </a:spcBef>
              <a:spcAft>
                <a:spcPts val="0"/>
              </a:spcAft>
              <a:defRPr sz="1000" b="1" i="0" baseline="0">
                <a:solidFill>
                  <a:srgbClr val="48A235"/>
                </a:solidFill>
                <a:latin typeface="Arial"/>
              </a:defRPr>
            </a:lvl1pPr>
          </a:lstStyle>
          <a:p>
            <a:pPr>
              <a:defRPr/>
            </a:pPr>
            <a:endParaRPr lang="en-US"/>
          </a:p>
        </p:txBody>
      </p:sp>
      <p:sp>
        <p:nvSpPr>
          <p:cNvPr id="19" name="Slide Number Placeholder 5">
            <a:extLst>
              <a:ext uri="{FF2B5EF4-FFF2-40B4-BE49-F238E27FC236}">
                <a16:creationId xmlns:a16="http://schemas.microsoft.com/office/drawing/2014/main" id="{ECABFAB9-E5F9-E351-62AB-A37A9BDC6D6F}"/>
              </a:ext>
            </a:extLst>
          </p:cNvPr>
          <p:cNvSpPr>
            <a:spLocks noGrp="1"/>
          </p:cNvSpPr>
          <p:nvPr>
            <p:ph type="sldNum" sz="quarter" idx="4"/>
          </p:nvPr>
        </p:nvSpPr>
        <p:spPr>
          <a:xfrm>
            <a:off x="5218113" y="6416675"/>
            <a:ext cx="381000" cy="177800"/>
          </a:xfrm>
          <a:prstGeom prst="rect">
            <a:avLst/>
          </a:prstGeom>
        </p:spPr>
        <p:txBody>
          <a:bodyPr vert="horz" wrap="square" lIns="91440" tIns="45720" rIns="91440" bIns="45720" numCol="1" anchor="t" anchorCtr="0" compatLnSpc="1">
            <a:prstTxWarp prst="textNoShape">
              <a:avLst/>
            </a:prstTxWarp>
          </a:bodyPr>
          <a:lstStyle>
            <a:lvl1pPr algn="r" eaLnBrk="1" hangingPunct="1">
              <a:lnSpc>
                <a:spcPts val="800"/>
              </a:lnSpc>
              <a:defRPr sz="1000" b="1" smtClean="0">
                <a:solidFill>
                  <a:schemeClr val="bg1"/>
                </a:solidFill>
              </a:defRPr>
            </a:lvl1pPr>
          </a:lstStyle>
          <a:p>
            <a:pPr>
              <a:defRPr/>
            </a:pPr>
            <a:fld id="{55610E69-43A9-BC4B-9526-3DBC50088FF8}" type="slidenum">
              <a:rPr lang="en-US" altLang="en-US"/>
              <a:pPr>
                <a:defRPr/>
              </a:pPr>
              <a:t>‹#›</a:t>
            </a:fld>
            <a:endParaRPr lang="en-US" altLang="en-US"/>
          </a:p>
        </p:txBody>
      </p:sp>
      <p:sp>
        <p:nvSpPr>
          <p:cNvPr id="11" name="Rectangle 10">
            <a:extLst>
              <a:ext uri="{FF2B5EF4-FFF2-40B4-BE49-F238E27FC236}">
                <a16:creationId xmlns:a16="http://schemas.microsoft.com/office/drawing/2014/main" id="{D9F8C3AD-9FE7-191D-D631-FCD699AB5681}"/>
              </a:ext>
            </a:extLst>
          </p:cNvPr>
          <p:cNvSpPr/>
          <p:nvPr userDrawn="1"/>
        </p:nvSpPr>
        <p:spPr>
          <a:xfrm>
            <a:off x="8648700" y="0"/>
            <a:ext cx="495300" cy="6858000"/>
          </a:xfrm>
          <a:prstGeom prst="rect">
            <a:avLst/>
          </a:prstGeom>
          <a:solidFill>
            <a:srgbClr val="48A235">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4029" r:id="rId1"/>
  </p:sldLayoutIdLst>
  <p:hf hdr="0" dt="0"/>
  <p:txStyles>
    <p:titleStyle>
      <a:lvl1pPr algn="l" defTabSz="457200" rtl="0" eaLnBrk="0" fontAlgn="base" hangingPunct="0">
        <a:spcBef>
          <a:spcPct val="0"/>
        </a:spcBef>
        <a:spcAft>
          <a:spcPct val="0"/>
        </a:spcAft>
        <a:defRPr sz="4400" b="1" kern="1200">
          <a:solidFill>
            <a:srgbClr val="4C5F93"/>
          </a:solidFill>
          <a:latin typeface="Arial"/>
          <a:ea typeface="+mj-ea"/>
          <a:cs typeface="+mj-cs"/>
        </a:defRPr>
      </a:lvl1pPr>
      <a:lvl2pPr algn="l" defTabSz="457200" rtl="0" eaLnBrk="0" fontAlgn="base" hangingPunct="0">
        <a:spcBef>
          <a:spcPct val="0"/>
        </a:spcBef>
        <a:spcAft>
          <a:spcPct val="0"/>
        </a:spcAft>
        <a:defRPr sz="4400" b="1">
          <a:solidFill>
            <a:srgbClr val="4C5F93"/>
          </a:solidFill>
          <a:latin typeface="Arial" panose="020B0604020202020204" pitchFamily="34" charset="0"/>
        </a:defRPr>
      </a:lvl2pPr>
      <a:lvl3pPr algn="l" defTabSz="457200" rtl="0" eaLnBrk="0" fontAlgn="base" hangingPunct="0">
        <a:spcBef>
          <a:spcPct val="0"/>
        </a:spcBef>
        <a:spcAft>
          <a:spcPct val="0"/>
        </a:spcAft>
        <a:defRPr sz="4400" b="1">
          <a:solidFill>
            <a:srgbClr val="4C5F93"/>
          </a:solidFill>
          <a:latin typeface="Arial" panose="020B0604020202020204" pitchFamily="34" charset="0"/>
        </a:defRPr>
      </a:lvl3pPr>
      <a:lvl4pPr algn="l" defTabSz="457200" rtl="0" eaLnBrk="0" fontAlgn="base" hangingPunct="0">
        <a:spcBef>
          <a:spcPct val="0"/>
        </a:spcBef>
        <a:spcAft>
          <a:spcPct val="0"/>
        </a:spcAft>
        <a:defRPr sz="4400" b="1">
          <a:solidFill>
            <a:srgbClr val="4C5F93"/>
          </a:solidFill>
          <a:latin typeface="Arial" panose="020B0604020202020204" pitchFamily="34" charset="0"/>
        </a:defRPr>
      </a:lvl4pPr>
      <a:lvl5pPr algn="l" defTabSz="457200" rtl="0" eaLnBrk="0" fontAlgn="base" hangingPunct="0">
        <a:spcBef>
          <a:spcPct val="0"/>
        </a:spcBef>
        <a:spcAft>
          <a:spcPct val="0"/>
        </a:spcAft>
        <a:defRPr sz="4400" b="1">
          <a:solidFill>
            <a:srgbClr val="4C5F93"/>
          </a:solidFill>
          <a:latin typeface="Arial" panose="020B0604020202020204" pitchFamily="34" charset="0"/>
        </a:defRPr>
      </a:lvl5pPr>
      <a:lvl6pPr marL="457200" algn="l" defTabSz="457200" rtl="0" fontAlgn="base">
        <a:spcBef>
          <a:spcPct val="0"/>
        </a:spcBef>
        <a:spcAft>
          <a:spcPct val="0"/>
        </a:spcAft>
        <a:defRPr sz="4400" b="1">
          <a:solidFill>
            <a:srgbClr val="4C5F93"/>
          </a:solidFill>
          <a:latin typeface="Arial" panose="020B0604020202020204" pitchFamily="34" charset="0"/>
        </a:defRPr>
      </a:lvl6pPr>
      <a:lvl7pPr marL="914400" algn="l" defTabSz="457200" rtl="0" fontAlgn="base">
        <a:spcBef>
          <a:spcPct val="0"/>
        </a:spcBef>
        <a:spcAft>
          <a:spcPct val="0"/>
        </a:spcAft>
        <a:defRPr sz="4400" b="1">
          <a:solidFill>
            <a:srgbClr val="4C5F93"/>
          </a:solidFill>
          <a:latin typeface="Arial" panose="020B0604020202020204" pitchFamily="34" charset="0"/>
        </a:defRPr>
      </a:lvl7pPr>
      <a:lvl8pPr marL="1371600" algn="l" defTabSz="457200" rtl="0" fontAlgn="base">
        <a:spcBef>
          <a:spcPct val="0"/>
        </a:spcBef>
        <a:spcAft>
          <a:spcPct val="0"/>
        </a:spcAft>
        <a:defRPr sz="4400" b="1">
          <a:solidFill>
            <a:srgbClr val="4C5F93"/>
          </a:solidFill>
          <a:latin typeface="Arial" panose="020B0604020202020204" pitchFamily="34" charset="0"/>
        </a:defRPr>
      </a:lvl8pPr>
      <a:lvl9pPr marL="1828800" algn="l" defTabSz="457200" rtl="0" fontAlgn="base">
        <a:spcBef>
          <a:spcPct val="0"/>
        </a:spcBef>
        <a:spcAft>
          <a:spcPct val="0"/>
        </a:spcAft>
        <a:defRPr sz="4400" b="1">
          <a:solidFill>
            <a:srgbClr val="4C5F93"/>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F6EFC5-BCB3-6E08-8F8B-12BF954E08A9}"/>
              </a:ext>
            </a:extLst>
          </p:cNvPr>
          <p:cNvSpPr/>
          <p:nvPr userDrawn="1"/>
        </p:nvSpPr>
        <p:spPr>
          <a:xfrm rot="5400000">
            <a:off x="5611019" y="6023769"/>
            <a:ext cx="177800" cy="963612"/>
          </a:xfrm>
          <a:prstGeom prst="rect">
            <a:avLst/>
          </a:prstGeom>
          <a:solidFill>
            <a:srgbClr val="3AACB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2227" name="Picture 1" descr="Image right.jpg">
            <a:extLst>
              <a:ext uri="{FF2B5EF4-FFF2-40B4-BE49-F238E27FC236}">
                <a16:creationId xmlns:a16="http://schemas.microsoft.com/office/drawing/2014/main" id="{FD2A9D1A-9959-3E5C-BB37-2C1B34AA52D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22975" y="0"/>
            <a:ext cx="3121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ooter Placeholder 4">
            <a:extLst>
              <a:ext uri="{FF2B5EF4-FFF2-40B4-BE49-F238E27FC236}">
                <a16:creationId xmlns:a16="http://schemas.microsoft.com/office/drawing/2014/main" id="{C94D0AF3-8AF9-604B-5345-675E5B2B673D}"/>
              </a:ext>
            </a:extLst>
          </p:cNvPr>
          <p:cNvSpPr>
            <a:spLocks noGrp="1"/>
          </p:cNvSpPr>
          <p:nvPr>
            <p:ph type="ftr" sz="quarter" idx="3"/>
          </p:nvPr>
        </p:nvSpPr>
        <p:spPr>
          <a:xfrm>
            <a:off x="390525" y="6416675"/>
            <a:ext cx="4389438" cy="177800"/>
          </a:xfrm>
          <a:prstGeom prst="rect">
            <a:avLst/>
          </a:prstGeom>
        </p:spPr>
        <p:txBody>
          <a:bodyPr/>
          <a:lstStyle>
            <a:lvl1pPr eaLnBrk="1" fontAlgn="auto" hangingPunct="1">
              <a:spcBef>
                <a:spcPts val="0"/>
              </a:spcBef>
              <a:spcAft>
                <a:spcPts val="0"/>
              </a:spcAft>
              <a:defRPr sz="1000" b="1" i="0" baseline="0">
                <a:solidFill>
                  <a:srgbClr val="3AACB9"/>
                </a:solidFill>
                <a:latin typeface="Arial"/>
              </a:defRPr>
            </a:lvl1pPr>
          </a:lstStyle>
          <a:p>
            <a:pPr>
              <a:defRPr/>
            </a:pPr>
            <a:endParaRPr lang="en-US"/>
          </a:p>
        </p:txBody>
      </p:sp>
      <p:sp>
        <p:nvSpPr>
          <p:cNvPr id="19" name="Slide Number Placeholder 5">
            <a:extLst>
              <a:ext uri="{FF2B5EF4-FFF2-40B4-BE49-F238E27FC236}">
                <a16:creationId xmlns:a16="http://schemas.microsoft.com/office/drawing/2014/main" id="{8376F1D7-4F29-9834-5A22-E1443C3B27A1}"/>
              </a:ext>
            </a:extLst>
          </p:cNvPr>
          <p:cNvSpPr>
            <a:spLocks noGrp="1"/>
          </p:cNvSpPr>
          <p:nvPr>
            <p:ph type="sldNum" sz="quarter" idx="4"/>
          </p:nvPr>
        </p:nvSpPr>
        <p:spPr>
          <a:xfrm>
            <a:off x="5218113" y="6416675"/>
            <a:ext cx="381000" cy="177800"/>
          </a:xfrm>
          <a:prstGeom prst="rect">
            <a:avLst/>
          </a:prstGeom>
        </p:spPr>
        <p:txBody>
          <a:bodyPr vert="horz" wrap="square" lIns="91440" tIns="45720" rIns="91440" bIns="45720" numCol="1" anchor="t" anchorCtr="0" compatLnSpc="1">
            <a:prstTxWarp prst="textNoShape">
              <a:avLst/>
            </a:prstTxWarp>
          </a:bodyPr>
          <a:lstStyle>
            <a:lvl1pPr algn="r" eaLnBrk="1" hangingPunct="1">
              <a:lnSpc>
                <a:spcPts val="800"/>
              </a:lnSpc>
              <a:defRPr sz="1000" b="1" smtClean="0">
                <a:solidFill>
                  <a:schemeClr val="bg1"/>
                </a:solidFill>
              </a:defRPr>
            </a:lvl1pPr>
          </a:lstStyle>
          <a:p>
            <a:pPr>
              <a:defRPr/>
            </a:pPr>
            <a:fld id="{6A33274C-280E-974C-A8F2-2644F84ACADF}" type="slidenum">
              <a:rPr lang="en-US" altLang="en-US"/>
              <a:pPr>
                <a:defRPr/>
              </a:pPr>
              <a:t>‹#›</a:t>
            </a:fld>
            <a:endParaRPr lang="en-US" altLang="en-US"/>
          </a:p>
        </p:txBody>
      </p:sp>
      <p:sp>
        <p:nvSpPr>
          <p:cNvPr id="11" name="Rectangle 10">
            <a:extLst>
              <a:ext uri="{FF2B5EF4-FFF2-40B4-BE49-F238E27FC236}">
                <a16:creationId xmlns:a16="http://schemas.microsoft.com/office/drawing/2014/main" id="{CC37B665-BA8A-E200-3644-F2E80812D3D8}"/>
              </a:ext>
            </a:extLst>
          </p:cNvPr>
          <p:cNvSpPr/>
          <p:nvPr userDrawn="1"/>
        </p:nvSpPr>
        <p:spPr>
          <a:xfrm>
            <a:off x="8648700" y="0"/>
            <a:ext cx="495300" cy="6858000"/>
          </a:xfrm>
          <a:prstGeom prst="rect">
            <a:avLst/>
          </a:prstGeom>
          <a:solidFill>
            <a:srgbClr val="3AACB9">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4030" r:id="rId1"/>
  </p:sldLayoutIdLst>
  <p:hf hdr="0" dt="0"/>
  <p:txStyles>
    <p:titleStyle>
      <a:lvl1pPr algn="l" defTabSz="457200" rtl="0" eaLnBrk="0" fontAlgn="base" hangingPunct="0">
        <a:spcBef>
          <a:spcPct val="0"/>
        </a:spcBef>
        <a:spcAft>
          <a:spcPct val="0"/>
        </a:spcAft>
        <a:defRPr sz="4400" b="1" kern="1200">
          <a:solidFill>
            <a:srgbClr val="4C5F93"/>
          </a:solidFill>
          <a:latin typeface="Arial"/>
          <a:ea typeface="+mj-ea"/>
          <a:cs typeface="+mj-cs"/>
        </a:defRPr>
      </a:lvl1pPr>
      <a:lvl2pPr algn="l" defTabSz="457200" rtl="0" eaLnBrk="0" fontAlgn="base" hangingPunct="0">
        <a:spcBef>
          <a:spcPct val="0"/>
        </a:spcBef>
        <a:spcAft>
          <a:spcPct val="0"/>
        </a:spcAft>
        <a:defRPr sz="4400" b="1">
          <a:solidFill>
            <a:srgbClr val="4C5F93"/>
          </a:solidFill>
          <a:latin typeface="Arial" panose="020B0604020202020204" pitchFamily="34" charset="0"/>
        </a:defRPr>
      </a:lvl2pPr>
      <a:lvl3pPr algn="l" defTabSz="457200" rtl="0" eaLnBrk="0" fontAlgn="base" hangingPunct="0">
        <a:spcBef>
          <a:spcPct val="0"/>
        </a:spcBef>
        <a:spcAft>
          <a:spcPct val="0"/>
        </a:spcAft>
        <a:defRPr sz="4400" b="1">
          <a:solidFill>
            <a:srgbClr val="4C5F93"/>
          </a:solidFill>
          <a:latin typeface="Arial" panose="020B0604020202020204" pitchFamily="34" charset="0"/>
        </a:defRPr>
      </a:lvl3pPr>
      <a:lvl4pPr algn="l" defTabSz="457200" rtl="0" eaLnBrk="0" fontAlgn="base" hangingPunct="0">
        <a:spcBef>
          <a:spcPct val="0"/>
        </a:spcBef>
        <a:spcAft>
          <a:spcPct val="0"/>
        </a:spcAft>
        <a:defRPr sz="4400" b="1">
          <a:solidFill>
            <a:srgbClr val="4C5F93"/>
          </a:solidFill>
          <a:latin typeface="Arial" panose="020B0604020202020204" pitchFamily="34" charset="0"/>
        </a:defRPr>
      </a:lvl4pPr>
      <a:lvl5pPr algn="l" defTabSz="457200" rtl="0" eaLnBrk="0" fontAlgn="base" hangingPunct="0">
        <a:spcBef>
          <a:spcPct val="0"/>
        </a:spcBef>
        <a:spcAft>
          <a:spcPct val="0"/>
        </a:spcAft>
        <a:defRPr sz="4400" b="1">
          <a:solidFill>
            <a:srgbClr val="4C5F93"/>
          </a:solidFill>
          <a:latin typeface="Arial" panose="020B0604020202020204" pitchFamily="34" charset="0"/>
        </a:defRPr>
      </a:lvl5pPr>
      <a:lvl6pPr marL="457200" algn="l" defTabSz="457200" rtl="0" fontAlgn="base">
        <a:spcBef>
          <a:spcPct val="0"/>
        </a:spcBef>
        <a:spcAft>
          <a:spcPct val="0"/>
        </a:spcAft>
        <a:defRPr sz="4400" b="1">
          <a:solidFill>
            <a:srgbClr val="4C5F93"/>
          </a:solidFill>
          <a:latin typeface="Arial" panose="020B0604020202020204" pitchFamily="34" charset="0"/>
        </a:defRPr>
      </a:lvl6pPr>
      <a:lvl7pPr marL="914400" algn="l" defTabSz="457200" rtl="0" fontAlgn="base">
        <a:spcBef>
          <a:spcPct val="0"/>
        </a:spcBef>
        <a:spcAft>
          <a:spcPct val="0"/>
        </a:spcAft>
        <a:defRPr sz="4400" b="1">
          <a:solidFill>
            <a:srgbClr val="4C5F93"/>
          </a:solidFill>
          <a:latin typeface="Arial" panose="020B0604020202020204" pitchFamily="34" charset="0"/>
        </a:defRPr>
      </a:lvl7pPr>
      <a:lvl8pPr marL="1371600" algn="l" defTabSz="457200" rtl="0" fontAlgn="base">
        <a:spcBef>
          <a:spcPct val="0"/>
        </a:spcBef>
        <a:spcAft>
          <a:spcPct val="0"/>
        </a:spcAft>
        <a:defRPr sz="4400" b="1">
          <a:solidFill>
            <a:srgbClr val="4C5F93"/>
          </a:solidFill>
          <a:latin typeface="Arial" panose="020B0604020202020204" pitchFamily="34" charset="0"/>
        </a:defRPr>
      </a:lvl8pPr>
      <a:lvl9pPr marL="1828800" algn="l" defTabSz="457200" rtl="0" fontAlgn="base">
        <a:spcBef>
          <a:spcPct val="0"/>
        </a:spcBef>
        <a:spcAft>
          <a:spcPct val="0"/>
        </a:spcAft>
        <a:defRPr sz="4400" b="1">
          <a:solidFill>
            <a:srgbClr val="4C5F93"/>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928F75-29C9-513F-405E-73C8B5C78FF8}"/>
              </a:ext>
            </a:extLst>
          </p:cNvPr>
          <p:cNvSpPr/>
          <p:nvPr userDrawn="1"/>
        </p:nvSpPr>
        <p:spPr>
          <a:xfrm rot="5400000">
            <a:off x="5611019" y="6023769"/>
            <a:ext cx="177800" cy="963612"/>
          </a:xfrm>
          <a:prstGeom prst="rect">
            <a:avLst/>
          </a:prstGeom>
          <a:solidFill>
            <a:srgbClr val="D9542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4275" name="Picture 1" descr="Image right.jpg">
            <a:extLst>
              <a:ext uri="{FF2B5EF4-FFF2-40B4-BE49-F238E27FC236}">
                <a16:creationId xmlns:a16="http://schemas.microsoft.com/office/drawing/2014/main" id="{F3ABA355-C19F-58CC-3DAB-8A1396FE348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22975" y="0"/>
            <a:ext cx="3121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ooter Placeholder 4">
            <a:extLst>
              <a:ext uri="{FF2B5EF4-FFF2-40B4-BE49-F238E27FC236}">
                <a16:creationId xmlns:a16="http://schemas.microsoft.com/office/drawing/2014/main" id="{496F24A6-C3E3-3CCA-24B5-40C3C0587E6C}"/>
              </a:ext>
            </a:extLst>
          </p:cNvPr>
          <p:cNvSpPr>
            <a:spLocks noGrp="1"/>
          </p:cNvSpPr>
          <p:nvPr>
            <p:ph type="ftr" sz="quarter" idx="3"/>
          </p:nvPr>
        </p:nvSpPr>
        <p:spPr>
          <a:xfrm>
            <a:off x="390525" y="6416675"/>
            <a:ext cx="4389438" cy="177800"/>
          </a:xfrm>
          <a:prstGeom prst="rect">
            <a:avLst/>
          </a:prstGeom>
        </p:spPr>
        <p:txBody>
          <a:bodyPr/>
          <a:lstStyle>
            <a:lvl1pPr eaLnBrk="1" fontAlgn="auto" hangingPunct="1">
              <a:spcBef>
                <a:spcPts val="0"/>
              </a:spcBef>
              <a:spcAft>
                <a:spcPts val="0"/>
              </a:spcAft>
              <a:defRPr sz="1000" b="1" i="0" baseline="0">
                <a:solidFill>
                  <a:srgbClr val="D95427"/>
                </a:solidFill>
                <a:latin typeface="Arial"/>
              </a:defRPr>
            </a:lvl1pPr>
          </a:lstStyle>
          <a:p>
            <a:pPr>
              <a:defRPr/>
            </a:pPr>
            <a:endParaRPr lang="en-US"/>
          </a:p>
        </p:txBody>
      </p:sp>
      <p:sp>
        <p:nvSpPr>
          <p:cNvPr id="19" name="Slide Number Placeholder 5">
            <a:extLst>
              <a:ext uri="{FF2B5EF4-FFF2-40B4-BE49-F238E27FC236}">
                <a16:creationId xmlns:a16="http://schemas.microsoft.com/office/drawing/2014/main" id="{16488134-D0AB-FA6F-F88B-67F27E9A2F83}"/>
              </a:ext>
            </a:extLst>
          </p:cNvPr>
          <p:cNvSpPr>
            <a:spLocks noGrp="1"/>
          </p:cNvSpPr>
          <p:nvPr>
            <p:ph type="sldNum" sz="quarter" idx="4"/>
          </p:nvPr>
        </p:nvSpPr>
        <p:spPr>
          <a:xfrm>
            <a:off x="5218113" y="6416675"/>
            <a:ext cx="381000" cy="177800"/>
          </a:xfrm>
          <a:prstGeom prst="rect">
            <a:avLst/>
          </a:prstGeom>
        </p:spPr>
        <p:txBody>
          <a:bodyPr vert="horz" wrap="square" lIns="91440" tIns="45720" rIns="91440" bIns="45720" numCol="1" anchor="t" anchorCtr="0" compatLnSpc="1">
            <a:prstTxWarp prst="textNoShape">
              <a:avLst/>
            </a:prstTxWarp>
          </a:bodyPr>
          <a:lstStyle>
            <a:lvl1pPr algn="r" eaLnBrk="1" hangingPunct="1">
              <a:lnSpc>
                <a:spcPts val="800"/>
              </a:lnSpc>
              <a:defRPr sz="1000" b="1" smtClean="0">
                <a:solidFill>
                  <a:schemeClr val="bg1"/>
                </a:solidFill>
              </a:defRPr>
            </a:lvl1pPr>
          </a:lstStyle>
          <a:p>
            <a:pPr>
              <a:defRPr/>
            </a:pPr>
            <a:fld id="{1360076C-E3C4-464E-A7BB-24BCEB720C03}" type="slidenum">
              <a:rPr lang="en-US" altLang="en-US"/>
              <a:pPr>
                <a:defRPr/>
              </a:pPr>
              <a:t>‹#›</a:t>
            </a:fld>
            <a:endParaRPr lang="en-US" altLang="en-US"/>
          </a:p>
        </p:txBody>
      </p:sp>
      <p:sp>
        <p:nvSpPr>
          <p:cNvPr id="11" name="Rectangle 10">
            <a:extLst>
              <a:ext uri="{FF2B5EF4-FFF2-40B4-BE49-F238E27FC236}">
                <a16:creationId xmlns:a16="http://schemas.microsoft.com/office/drawing/2014/main" id="{C3FDDC49-634A-F5BC-834C-15382278364D}"/>
              </a:ext>
            </a:extLst>
          </p:cNvPr>
          <p:cNvSpPr/>
          <p:nvPr userDrawn="1"/>
        </p:nvSpPr>
        <p:spPr>
          <a:xfrm>
            <a:off x="8648700" y="0"/>
            <a:ext cx="495300" cy="6858000"/>
          </a:xfrm>
          <a:prstGeom prst="rect">
            <a:avLst/>
          </a:prstGeom>
          <a:solidFill>
            <a:srgbClr val="D95427">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4031" r:id="rId1"/>
  </p:sldLayoutIdLst>
  <p:hf hdr="0" dt="0"/>
  <p:txStyles>
    <p:titleStyle>
      <a:lvl1pPr algn="l" defTabSz="457200" rtl="0" eaLnBrk="0" fontAlgn="base" hangingPunct="0">
        <a:spcBef>
          <a:spcPct val="0"/>
        </a:spcBef>
        <a:spcAft>
          <a:spcPct val="0"/>
        </a:spcAft>
        <a:defRPr sz="4400" b="1" kern="1200">
          <a:solidFill>
            <a:srgbClr val="4C5F93"/>
          </a:solidFill>
          <a:latin typeface="Arial"/>
          <a:ea typeface="+mj-ea"/>
          <a:cs typeface="+mj-cs"/>
        </a:defRPr>
      </a:lvl1pPr>
      <a:lvl2pPr algn="l" defTabSz="457200" rtl="0" eaLnBrk="0" fontAlgn="base" hangingPunct="0">
        <a:spcBef>
          <a:spcPct val="0"/>
        </a:spcBef>
        <a:spcAft>
          <a:spcPct val="0"/>
        </a:spcAft>
        <a:defRPr sz="4400" b="1">
          <a:solidFill>
            <a:srgbClr val="4C5F93"/>
          </a:solidFill>
          <a:latin typeface="Arial" panose="020B0604020202020204" pitchFamily="34" charset="0"/>
        </a:defRPr>
      </a:lvl2pPr>
      <a:lvl3pPr algn="l" defTabSz="457200" rtl="0" eaLnBrk="0" fontAlgn="base" hangingPunct="0">
        <a:spcBef>
          <a:spcPct val="0"/>
        </a:spcBef>
        <a:spcAft>
          <a:spcPct val="0"/>
        </a:spcAft>
        <a:defRPr sz="4400" b="1">
          <a:solidFill>
            <a:srgbClr val="4C5F93"/>
          </a:solidFill>
          <a:latin typeface="Arial" panose="020B0604020202020204" pitchFamily="34" charset="0"/>
        </a:defRPr>
      </a:lvl3pPr>
      <a:lvl4pPr algn="l" defTabSz="457200" rtl="0" eaLnBrk="0" fontAlgn="base" hangingPunct="0">
        <a:spcBef>
          <a:spcPct val="0"/>
        </a:spcBef>
        <a:spcAft>
          <a:spcPct val="0"/>
        </a:spcAft>
        <a:defRPr sz="4400" b="1">
          <a:solidFill>
            <a:srgbClr val="4C5F93"/>
          </a:solidFill>
          <a:latin typeface="Arial" panose="020B0604020202020204" pitchFamily="34" charset="0"/>
        </a:defRPr>
      </a:lvl4pPr>
      <a:lvl5pPr algn="l" defTabSz="457200" rtl="0" eaLnBrk="0" fontAlgn="base" hangingPunct="0">
        <a:spcBef>
          <a:spcPct val="0"/>
        </a:spcBef>
        <a:spcAft>
          <a:spcPct val="0"/>
        </a:spcAft>
        <a:defRPr sz="4400" b="1">
          <a:solidFill>
            <a:srgbClr val="4C5F93"/>
          </a:solidFill>
          <a:latin typeface="Arial" panose="020B0604020202020204" pitchFamily="34" charset="0"/>
        </a:defRPr>
      </a:lvl5pPr>
      <a:lvl6pPr marL="457200" algn="l" defTabSz="457200" rtl="0" fontAlgn="base">
        <a:spcBef>
          <a:spcPct val="0"/>
        </a:spcBef>
        <a:spcAft>
          <a:spcPct val="0"/>
        </a:spcAft>
        <a:defRPr sz="4400" b="1">
          <a:solidFill>
            <a:srgbClr val="4C5F93"/>
          </a:solidFill>
          <a:latin typeface="Arial" panose="020B0604020202020204" pitchFamily="34" charset="0"/>
        </a:defRPr>
      </a:lvl6pPr>
      <a:lvl7pPr marL="914400" algn="l" defTabSz="457200" rtl="0" fontAlgn="base">
        <a:spcBef>
          <a:spcPct val="0"/>
        </a:spcBef>
        <a:spcAft>
          <a:spcPct val="0"/>
        </a:spcAft>
        <a:defRPr sz="4400" b="1">
          <a:solidFill>
            <a:srgbClr val="4C5F93"/>
          </a:solidFill>
          <a:latin typeface="Arial" panose="020B0604020202020204" pitchFamily="34" charset="0"/>
        </a:defRPr>
      </a:lvl7pPr>
      <a:lvl8pPr marL="1371600" algn="l" defTabSz="457200" rtl="0" fontAlgn="base">
        <a:spcBef>
          <a:spcPct val="0"/>
        </a:spcBef>
        <a:spcAft>
          <a:spcPct val="0"/>
        </a:spcAft>
        <a:defRPr sz="4400" b="1">
          <a:solidFill>
            <a:srgbClr val="4C5F93"/>
          </a:solidFill>
          <a:latin typeface="Arial" panose="020B0604020202020204" pitchFamily="34" charset="0"/>
        </a:defRPr>
      </a:lvl8pPr>
      <a:lvl9pPr marL="1828800" algn="l" defTabSz="457200" rtl="0" fontAlgn="base">
        <a:spcBef>
          <a:spcPct val="0"/>
        </a:spcBef>
        <a:spcAft>
          <a:spcPct val="0"/>
        </a:spcAft>
        <a:defRPr sz="4400" b="1">
          <a:solidFill>
            <a:srgbClr val="4C5F93"/>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4">
            <a:extLst>
              <a:ext uri="{FF2B5EF4-FFF2-40B4-BE49-F238E27FC236}">
                <a16:creationId xmlns:a16="http://schemas.microsoft.com/office/drawing/2014/main" id="{D439DEF2-F115-DA71-431D-714BAAD86CE5}"/>
              </a:ext>
            </a:extLst>
          </p:cNvPr>
          <p:cNvPicPr>
            <a:picLocks noChangeAspect="1"/>
          </p:cNvPicPr>
          <p:nvPr userDrawn="1"/>
        </p:nvPicPr>
        <p:blipFill>
          <a:blip r:embed="rId3">
            <a:extLst>
              <a:ext uri="{28A0092B-C50C-407E-A947-70E740481C1C}">
                <a14:useLocalDpi xmlns:a14="http://schemas.microsoft.com/office/drawing/2010/main" val="0"/>
              </a:ext>
            </a:extLst>
          </a:blip>
          <a:srcRect t="4768" r="19006" b="3683"/>
          <a:stretch>
            <a:fillRect/>
          </a:stretch>
        </p:blipFill>
        <p:spPr bwMode="auto">
          <a:xfrm>
            <a:off x="0" y="-4763"/>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8BAA2DAA-8C97-7E2C-E1FC-70D1F91C2773}"/>
              </a:ext>
            </a:extLst>
          </p:cNvPr>
          <p:cNvSpPr/>
          <p:nvPr userDrawn="1"/>
        </p:nvSpPr>
        <p:spPr>
          <a:xfrm>
            <a:off x="0" y="0"/>
            <a:ext cx="4462463" cy="6858000"/>
          </a:xfrm>
          <a:prstGeom prst="rect">
            <a:avLst/>
          </a:prstGeom>
          <a:solidFill>
            <a:srgbClr val="4F639B">
              <a:alpha val="8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48A235"/>
              </a:solidFill>
            </a:endParaRPr>
          </a:p>
        </p:txBody>
      </p:sp>
      <p:pic>
        <p:nvPicPr>
          <p:cNvPr id="3076" name="Picture 9" descr="NMC Primary Logo-01.png">
            <a:extLst>
              <a:ext uri="{FF2B5EF4-FFF2-40B4-BE49-F238E27FC236}">
                <a16:creationId xmlns:a16="http://schemas.microsoft.com/office/drawing/2014/main" id="{A1876BA1-98B2-6D5A-EB30-9B034510DB0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85025" y="525463"/>
            <a:ext cx="157797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2" r:id="rId1"/>
  </p:sldLayoutIdLst>
  <p:hf hdr="0" dt="0"/>
  <p:txStyles>
    <p:titleStyle>
      <a:lvl1pPr algn="l" defTabSz="457200" rtl="0" eaLnBrk="0" fontAlgn="base" hangingPunct="0">
        <a:spcBef>
          <a:spcPct val="0"/>
        </a:spcBef>
        <a:spcAft>
          <a:spcPct val="0"/>
        </a:spcAft>
        <a:defRPr sz="4400" b="1" kern="1200">
          <a:solidFill>
            <a:srgbClr val="D95427"/>
          </a:solidFill>
          <a:latin typeface="Arial"/>
          <a:ea typeface="+mj-ea"/>
          <a:cs typeface="+mj-cs"/>
        </a:defRPr>
      </a:lvl1pPr>
      <a:lvl2pPr algn="l" defTabSz="457200" rtl="0" eaLnBrk="0" fontAlgn="base" hangingPunct="0">
        <a:spcBef>
          <a:spcPct val="0"/>
        </a:spcBef>
        <a:spcAft>
          <a:spcPct val="0"/>
        </a:spcAft>
        <a:defRPr sz="4400" b="1">
          <a:solidFill>
            <a:srgbClr val="D95427"/>
          </a:solidFill>
          <a:latin typeface="Arial" panose="020B0604020202020204" pitchFamily="34" charset="0"/>
        </a:defRPr>
      </a:lvl2pPr>
      <a:lvl3pPr algn="l" defTabSz="457200" rtl="0" eaLnBrk="0" fontAlgn="base" hangingPunct="0">
        <a:spcBef>
          <a:spcPct val="0"/>
        </a:spcBef>
        <a:spcAft>
          <a:spcPct val="0"/>
        </a:spcAft>
        <a:defRPr sz="4400" b="1">
          <a:solidFill>
            <a:srgbClr val="D95427"/>
          </a:solidFill>
          <a:latin typeface="Arial" panose="020B0604020202020204" pitchFamily="34" charset="0"/>
        </a:defRPr>
      </a:lvl3pPr>
      <a:lvl4pPr algn="l" defTabSz="457200" rtl="0" eaLnBrk="0" fontAlgn="base" hangingPunct="0">
        <a:spcBef>
          <a:spcPct val="0"/>
        </a:spcBef>
        <a:spcAft>
          <a:spcPct val="0"/>
        </a:spcAft>
        <a:defRPr sz="4400" b="1">
          <a:solidFill>
            <a:srgbClr val="D95427"/>
          </a:solidFill>
          <a:latin typeface="Arial" panose="020B0604020202020204" pitchFamily="34" charset="0"/>
        </a:defRPr>
      </a:lvl4pPr>
      <a:lvl5pPr algn="l" defTabSz="457200" rtl="0" eaLnBrk="0" fontAlgn="base" hangingPunct="0">
        <a:spcBef>
          <a:spcPct val="0"/>
        </a:spcBef>
        <a:spcAft>
          <a:spcPct val="0"/>
        </a:spcAft>
        <a:defRPr sz="4400" b="1">
          <a:solidFill>
            <a:srgbClr val="D95427"/>
          </a:solidFill>
          <a:latin typeface="Arial" panose="020B0604020202020204" pitchFamily="34" charset="0"/>
        </a:defRPr>
      </a:lvl5pPr>
      <a:lvl6pPr marL="457200" algn="l" defTabSz="457200" rtl="0" fontAlgn="base">
        <a:spcBef>
          <a:spcPct val="0"/>
        </a:spcBef>
        <a:spcAft>
          <a:spcPct val="0"/>
        </a:spcAft>
        <a:defRPr sz="4400" b="1">
          <a:solidFill>
            <a:srgbClr val="D95427"/>
          </a:solidFill>
          <a:latin typeface="Arial" panose="020B0604020202020204" pitchFamily="34" charset="0"/>
        </a:defRPr>
      </a:lvl6pPr>
      <a:lvl7pPr marL="914400" algn="l" defTabSz="457200" rtl="0" fontAlgn="base">
        <a:spcBef>
          <a:spcPct val="0"/>
        </a:spcBef>
        <a:spcAft>
          <a:spcPct val="0"/>
        </a:spcAft>
        <a:defRPr sz="4400" b="1">
          <a:solidFill>
            <a:srgbClr val="D95427"/>
          </a:solidFill>
          <a:latin typeface="Arial" panose="020B0604020202020204" pitchFamily="34" charset="0"/>
        </a:defRPr>
      </a:lvl7pPr>
      <a:lvl8pPr marL="1371600" algn="l" defTabSz="457200" rtl="0" fontAlgn="base">
        <a:spcBef>
          <a:spcPct val="0"/>
        </a:spcBef>
        <a:spcAft>
          <a:spcPct val="0"/>
        </a:spcAft>
        <a:defRPr sz="4400" b="1">
          <a:solidFill>
            <a:srgbClr val="D95427"/>
          </a:solidFill>
          <a:latin typeface="Arial" panose="020B0604020202020204" pitchFamily="34" charset="0"/>
        </a:defRPr>
      </a:lvl8pPr>
      <a:lvl9pPr marL="1828800" algn="l" defTabSz="457200" rtl="0" fontAlgn="base">
        <a:spcBef>
          <a:spcPct val="0"/>
        </a:spcBef>
        <a:spcAft>
          <a:spcPct val="0"/>
        </a:spcAft>
        <a:defRPr sz="4400" b="1">
          <a:solidFill>
            <a:srgbClr val="D95427"/>
          </a:solidFill>
          <a:latin typeface="Arial" panose="020B0604020202020204" pitchFamily="34" charset="0"/>
        </a:defRPr>
      </a:lvl9pPr>
    </p:titleStyle>
    <p:bodyStyle>
      <a:lvl1pPr algn="l" defTabSz="457200" rtl="0" eaLnBrk="0" fontAlgn="base" hangingPunct="0">
        <a:lnSpc>
          <a:spcPts val="1675"/>
        </a:lnSpc>
        <a:spcBef>
          <a:spcPct val="0"/>
        </a:spcBef>
        <a:spcAft>
          <a:spcPct val="0"/>
        </a:spcAft>
        <a:defRPr kern="1200">
          <a:solidFill>
            <a:schemeClr val="tx1"/>
          </a:solidFill>
          <a:latin typeface="Arial" panose="020B0604020202020204" pitchFamily="34" charset="0"/>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6322" name="Picture 4" descr="NMC _MG_2064.jpg">
            <a:extLst>
              <a:ext uri="{FF2B5EF4-FFF2-40B4-BE49-F238E27FC236}">
                <a16:creationId xmlns:a16="http://schemas.microsoft.com/office/drawing/2014/main" id="{0C227D64-F580-5B10-6A47-9B074BE4644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AB46A9B-DB64-FE10-6A72-FE8D0C8CFE2B}"/>
              </a:ext>
            </a:extLst>
          </p:cNvPr>
          <p:cNvSpPr/>
          <p:nvPr userDrawn="1"/>
        </p:nvSpPr>
        <p:spPr>
          <a:xfrm>
            <a:off x="0" y="0"/>
            <a:ext cx="9144000" cy="2563813"/>
          </a:xfrm>
          <a:prstGeom prst="rect">
            <a:avLst/>
          </a:prstGeom>
          <a:solidFill>
            <a:srgbClr val="4F639B">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DC7D7561-620F-2FED-D72E-B41E39B06576}"/>
              </a:ext>
            </a:extLst>
          </p:cNvPr>
          <p:cNvSpPr/>
          <p:nvPr userDrawn="1"/>
        </p:nvSpPr>
        <p:spPr>
          <a:xfrm rot="5400000">
            <a:off x="8572500" y="6022975"/>
            <a:ext cx="177800" cy="965200"/>
          </a:xfrm>
          <a:prstGeom prst="rect">
            <a:avLst/>
          </a:prstGeom>
          <a:solidFill>
            <a:srgbClr val="4F63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Slide Number Placeholder 5">
            <a:extLst>
              <a:ext uri="{FF2B5EF4-FFF2-40B4-BE49-F238E27FC236}">
                <a16:creationId xmlns:a16="http://schemas.microsoft.com/office/drawing/2014/main" id="{2CE12BAA-C16A-FDFB-42DA-099CE0125E0D}"/>
              </a:ext>
            </a:extLst>
          </p:cNvPr>
          <p:cNvSpPr>
            <a:spLocks noGrp="1"/>
          </p:cNvSpPr>
          <p:nvPr>
            <p:ph type="sldNum" sz="quarter" idx="4"/>
          </p:nvPr>
        </p:nvSpPr>
        <p:spPr>
          <a:xfrm>
            <a:off x="8178800" y="6416675"/>
            <a:ext cx="382588" cy="177800"/>
          </a:xfrm>
          <a:prstGeom prst="rect">
            <a:avLst/>
          </a:prstGeom>
        </p:spPr>
        <p:txBody>
          <a:bodyPr vert="horz" wrap="square" lIns="91440" tIns="45720" rIns="91440" bIns="45720" numCol="1" anchor="t" anchorCtr="0" compatLnSpc="1">
            <a:prstTxWarp prst="textNoShape">
              <a:avLst/>
            </a:prstTxWarp>
          </a:bodyPr>
          <a:lstStyle>
            <a:lvl1pPr algn="r" eaLnBrk="1" hangingPunct="1">
              <a:lnSpc>
                <a:spcPts val="800"/>
              </a:lnSpc>
              <a:defRPr sz="1000" b="1" smtClean="0">
                <a:solidFill>
                  <a:schemeClr val="bg1"/>
                </a:solidFill>
              </a:defRPr>
            </a:lvl1pPr>
          </a:lstStyle>
          <a:p>
            <a:pPr>
              <a:defRPr/>
            </a:pPr>
            <a:fld id="{FFBBD532-73C3-4841-9F44-6FBD3F63A6C5}" type="slidenum">
              <a:rPr lang="en-US" altLang="en-US"/>
              <a:pPr>
                <a:defRPr/>
              </a:pPr>
              <a:t>‹#›</a:t>
            </a:fld>
            <a:endParaRPr lang="en-US" altLang="en-US"/>
          </a:p>
        </p:txBody>
      </p:sp>
      <p:sp>
        <p:nvSpPr>
          <p:cNvPr id="12" name="Footer Placeholder 4">
            <a:extLst>
              <a:ext uri="{FF2B5EF4-FFF2-40B4-BE49-F238E27FC236}">
                <a16:creationId xmlns:a16="http://schemas.microsoft.com/office/drawing/2014/main" id="{9750E238-73AD-0DD2-5452-9F669C916006}"/>
              </a:ext>
            </a:extLst>
          </p:cNvPr>
          <p:cNvSpPr>
            <a:spLocks noGrp="1"/>
          </p:cNvSpPr>
          <p:nvPr>
            <p:ph type="ftr" sz="quarter" idx="3"/>
          </p:nvPr>
        </p:nvSpPr>
        <p:spPr>
          <a:xfrm>
            <a:off x="757238" y="6416675"/>
            <a:ext cx="6426200" cy="177800"/>
          </a:xfrm>
          <a:prstGeom prst="rect">
            <a:avLst/>
          </a:prstGeom>
        </p:spPr>
        <p:txBody>
          <a:bodyPr/>
          <a:lstStyle>
            <a:lvl1pPr eaLnBrk="1" fontAlgn="auto" hangingPunct="1">
              <a:spcBef>
                <a:spcPts val="0"/>
              </a:spcBef>
              <a:spcAft>
                <a:spcPts val="0"/>
              </a:spcAft>
              <a:defRPr sz="1000" b="1" i="0" baseline="0">
                <a:solidFill>
                  <a:srgbClr val="4F639B"/>
                </a:solidFill>
                <a:latin typeface="Arial"/>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4032" r:id="rId1"/>
  </p:sldLayoutIdLst>
  <p:hf hdr="0" dt="0"/>
  <p:txStyles>
    <p:titleStyle>
      <a:lvl1pPr algn="l" defTabSz="457200" rtl="0" eaLnBrk="0" fontAlgn="base" hangingPunct="0">
        <a:spcBef>
          <a:spcPct val="0"/>
        </a:spcBef>
        <a:spcAft>
          <a:spcPct val="0"/>
        </a:spcAft>
        <a:defRPr sz="4400" b="1" kern="1200">
          <a:solidFill>
            <a:srgbClr val="4C5F93"/>
          </a:solidFill>
          <a:latin typeface="Arial"/>
          <a:ea typeface="+mj-ea"/>
          <a:cs typeface="+mj-cs"/>
        </a:defRPr>
      </a:lvl1pPr>
      <a:lvl2pPr algn="l" defTabSz="457200" rtl="0" eaLnBrk="0" fontAlgn="base" hangingPunct="0">
        <a:spcBef>
          <a:spcPct val="0"/>
        </a:spcBef>
        <a:spcAft>
          <a:spcPct val="0"/>
        </a:spcAft>
        <a:defRPr sz="4400" b="1">
          <a:solidFill>
            <a:srgbClr val="4C5F93"/>
          </a:solidFill>
          <a:latin typeface="Arial" panose="020B0604020202020204" pitchFamily="34" charset="0"/>
        </a:defRPr>
      </a:lvl2pPr>
      <a:lvl3pPr algn="l" defTabSz="457200" rtl="0" eaLnBrk="0" fontAlgn="base" hangingPunct="0">
        <a:spcBef>
          <a:spcPct val="0"/>
        </a:spcBef>
        <a:spcAft>
          <a:spcPct val="0"/>
        </a:spcAft>
        <a:defRPr sz="4400" b="1">
          <a:solidFill>
            <a:srgbClr val="4C5F93"/>
          </a:solidFill>
          <a:latin typeface="Arial" panose="020B0604020202020204" pitchFamily="34" charset="0"/>
        </a:defRPr>
      </a:lvl3pPr>
      <a:lvl4pPr algn="l" defTabSz="457200" rtl="0" eaLnBrk="0" fontAlgn="base" hangingPunct="0">
        <a:spcBef>
          <a:spcPct val="0"/>
        </a:spcBef>
        <a:spcAft>
          <a:spcPct val="0"/>
        </a:spcAft>
        <a:defRPr sz="4400" b="1">
          <a:solidFill>
            <a:srgbClr val="4C5F93"/>
          </a:solidFill>
          <a:latin typeface="Arial" panose="020B0604020202020204" pitchFamily="34" charset="0"/>
        </a:defRPr>
      </a:lvl4pPr>
      <a:lvl5pPr algn="l" defTabSz="457200" rtl="0" eaLnBrk="0" fontAlgn="base" hangingPunct="0">
        <a:spcBef>
          <a:spcPct val="0"/>
        </a:spcBef>
        <a:spcAft>
          <a:spcPct val="0"/>
        </a:spcAft>
        <a:defRPr sz="4400" b="1">
          <a:solidFill>
            <a:srgbClr val="4C5F93"/>
          </a:solidFill>
          <a:latin typeface="Arial" panose="020B0604020202020204" pitchFamily="34" charset="0"/>
        </a:defRPr>
      </a:lvl5pPr>
      <a:lvl6pPr marL="457200" algn="l" defTabSz="457200" rtl="0" fontAlgn="base">
        <a:spcBef>
          <a:spcPct val="0"/>
        </a:spcBef>
        <a:spcAft>
          <a:spcPct val="0"/>
        </a:spcAft>
        <a:defRPr sz="4400" b="1">
          <a:solidFill>
            <a:srgbClr val="4C5F93"/>
          </a:solidFill>
          <a:latin typeface="Arial" panose="020B0604020202020204" pitchFamily="34" charset="0"/>
        </a:defRPr>
      </a:lvl6pPr>
      <a:lvl7pPr marL="914400" algn="l" defTabSz="457200" rtl="0" fontAlgn="base">
        <a:spcBef>
          <a:spcPct val="0"/>
        </a:spcBef>
        <a:spcAft>
          <a:spcPct val="0"/>
        </a:spcAft>
        <a:defRPr sz="4400" b="1">
          <a:solidFill>
            <a:srgbClr val="4C5F93"/>
          </a:solidFill>
          <a:latin typeface="Arial" panose="020B0604020202020204" pitchFamily="34" charset="0"/>
        </a:defRPr>
      </a:lvl7pPr>
      <a:lvl8pPr marL="1371600" algn="l" defTabSz="457200" rtl="0" fontAlgn="base">
        <a:spcBef>
          <a:spcPct val="0"/>
        </a:spcBef>
        <a:spcAft>
          <a:spcPct val="0"/>
        </a:spcAft>
        <a:defRPr sz="4400" b="1">
          <a:solidFill>
            <a:srgbClr val="4C5F93"/>
          </a:solidFill>
          <a:latin typeface="Arial" panose="020B0604020202020204" pitchFamily="34" charset="0"/>
        </a:defRPr>
      </a:lvl8pPr>
      <a:lvl9pPr marL="1828800" algn="l" defTabSz="457200" rtl="0" fontAlgn="base">
        <a:spcBef>
          <a:spcPct val="0"/>
        </a:spcBef>
        <a:spcAft>
          <a:spcPct val="0"/>
        </a:spcAft>
        <a:defRPr sz="4400" b="1">
          <a:solidFill>
            <a:srgbClr val="4C5F93"/>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8370" name="Picture 4" descr="NMC _MG_2064.jpg">
            <a:extLst>
              <a:ext uri="{FF2B5EF4-FFF2-40B4-BE49-F238E27FC236}">
                <a16:creationId xmlns:a16="http://schemas.microsoft.com/office/drawing/2014/main" id="{E179A7D9-EDA1-3D82-C61E-C13283EE29A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FB66876-9115-8692-E1BD-DCDEC1BAE3C8}"/>
              </a:ext>
            </a:extLst>
          </p:cNvPr>
          <p:cNvSpPr/>
          <p:nvPr userDrawn="1"/>
        </p:nvSpPr>
        <p:spPr>
          <a:xfrm>
            <a:off x="0" y="0"/>
            <a:ext cx="9144000" cy="2563813"/>
          </a:xfrm>
          <a:prstGeom prst="rect">
            <a:avLst/>
          </a:prstGeom>
          <a:solidFill>
            <a:srgbClr val="48A235">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F4472605-59FD-70F4-A30C-A9B5B5A8251A}"/>
              </a:ext>
            </a:extLst>
          </p:cNvPr>
          <p:cNvSpPr/>
          <p:nvPr userDrawn="1"/>
        </p:nvSpPr>
        <p:spPr>
          <a:xfrm rot="5400000">
            <a:off x="8572500" y="6022975"/>
            <a:ext cx="177800" cy="965200"/>
          </a:xfrm>
          <a:prstGeom prst="rect">
            <a:avLst/>
          </a:prstGeom>
          <a:solidFill>
            <a:srgbClr val="48A23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Slide Number Placeholder 5">
            <a:extLst>
              <a:ext uri="{FF2B5EF4-FFF2-40B4-BE49-F238E27FC236}">
                <a16:creationId xmlns:a16="http://schemas.microsoft.com/office/drawing/2014/main" id="{3E890B6D-C922-B233-3802-2AC395B7BF03}"/>
              </a:ext>
            </a:extLst>
          </p:cNvPr>
          <p:cNvSpPr>
            <a:spLocks noGrp="1"/>
          </p:cNvSpPr>
          <p:nvPr>
            <p:ph type="sldNum" sz="quarter" idx="4"/>
          </p:nvPr>
        </p:nvSpPr>
        <p:spPr>
          <a:xfrm>
            <a:off x="8178800" y="6416675"/>
            <a:ext cx="382588" cy="177800"/>
          </a:xfrm>
          <a:prstGeom prst="rect">
            <a:avLst/>
          </a:prstGeom>
        </p:spPr>
        <p:txBody>
          <a:bodyPr vert="horz" wrap="square" lIns="91440" tIns="45720" rIns="91440" bIns="45720" numCol="1" anchor="t" anchorCtr="0" compatLnSpc="1">
            <a:prstTxWarp prst="textNoShape">
              <a:avLst/>
            </a:prstTxWarp>
          </a:bodyPr>
          <a:lstStyle>
            <a:lvl1pPr algn="r" eaLnBrk="1" hangingPunct="1">
              <a:lnSpc>
                <a:spcPts val="800"/>
              </a:lnSpc>
              <a:defRPr sz="1000" b="1" smtClean="0">
                <a:solidFill>
                  <a:schemeClr val="bg1"/>
                </a:solidFill>
              </a:defRPr>
            </a:lvl1pPr>
          </a:lstStyle>
          <a:p>
            <a:pPr>
              <a:defRPr/>
            </a:pPr>
            <a:fld id="{0FF668D8-50E7-BB40-9BB7-3615BC51625F}" type="slidenum">
              <a:rPr lang="en-US" altLang="en-US"/>
              <a:pPr>
                <a:defRPr/>
              </a:pPr>
              <a:t>‹#›</a:t>
            </a:fld>
            <a:endParaRPr lang="en-US" altLang="en-US"/>
          </a:p>
        </p:txBody>
      </p:sp>
      <p:sp>
        <p:nvSpPr>
          <p:cNvPr id="13" name="Footer Placeholder 4">
            <a:extLst>
              <a:ext uri="{FF2B5EF4-FFF2-40B4-BE49-F238E27FC236}">
                <a16:creationId xmlns:a16="http://schemas.microsoft.com/office/drawing/2014/main" id="{FDAE9D44-46B2-2632-F2AA-1218E8C8B3C1}"/>
              </a:ext>
            </a:extLst>
          </p:cNvPr>
          <p:cNvSpPr>
            <a:spLocks noGrp="1"/>
          </p:cNvSpPr>
          <p:nvPr>
            <p:ph type="ftr" sz="quarter" idx="3"/>
          </p:nvPr>
        </p:nvSpPr>
        <p:spPr>
          <a:xfrm>
            <a:off x="757238" y="6416675"/>
            <a:ext cx="6426200" cy="177800"/>
          </a:xfrm>
          <a:prstGeom prst="rect">
            <a:avLst/>
          </a:prstGeom>
        </p:spPr>
        <p:txBody>
          <a:bodyPr/>
          <a:lstStyle>
            <a:lvl1pPr eaLnBrk="1" fontAlgn="auto" hangingPunct="1">
              <a:spcBef>
                <a:spcPts val="0"/>
              </a:spcBef>
              <a:spcAft>
                <a:spcPts val="0"/>
              </a:spcAft>
              <a:defRPr sz="1000" b="1" i="0" baseline="0">
                <a:solidFill>
                  <a:srgbClr val="48A235"/>
                </a:solidFill>
                <a:latin typeface="Arial"/>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4033" r:id="rId1"/>
  </p:sldLayoutIdLst>
  <p:hf hdr="0" dt="0"/>
  <p:txStyles>
    <p:titleStyle>
      <a:lvl1pPr algn="l" defTabSz="457200" rtl="0" eaLnBrk="0" fontAlgn="base" hangingPunct="0">
        <a:spcBef>
          <a:spcPct val="0"/>
        </a:spcBef>
        <a:spcAft>
          <a:spcPct val="0"/>
        </a:spcAft>
        <a:defRPr sz="4400" b="1" kern="1200">
          <a:solidFill>
            <a:srgbClr val="4C5F93"/>
          </a:solidFill>
          <a:latin typeface="Arial"/>
          <a:ea typeface="+mj-ea"/>
          <a:cs typeface="+mj-cs"/>
        </a:defRPr>
      </a:lvl1pPr>
      <a:lvl2pPr algn="l" defTabSz="457200" rtl="0" eaLnBrk="0" fontAlgn="base" hangingPunct="0">
        <a:spcBef>
          <a:spcPct val="0"/>
        </a:spcBef>
        <a:spcAft>
          <a:spcPct val="0"/>
        </a:spcAft>
        <a:defRPr sz="4400" b="1">
          <a:solidFill>
            <a:srgbClr val="4C5F93"/>
          </a:solidFill>
          <a:latin typeface="Arial" panose="020B0604020202020204" pitchFamily="34" charset="0"/>
        </a:defRPr>
      </a:lvl2pPr>
      <a:lvl3pPr algn="l" defTabSz="457200" rtl="0" eaLnBrk="0" fontAlgn="base" hangingPunct="0">
        <a:spcBef>
          <a:spcPct val="0"/>
        </a:spcBef>
        <a:spcAft>
          <a:spcPct val="0"/>
        </a:spcAft>
        <a:defRPr sz="4400" b="1">
          <a:solidFill>
            <a:srgbClr val="4C5F93"/>
          </a:solidFill>
          <a:latin typeface="Arial" panose="020B0604020202020204" pitchFamily="34" charset="0"/>
        </a:defRPr>
      </a:lvl3pPr>
      <a:lvl4pPr algn="l" defTabSz="457200" rtl="0" eaLnBrk="0" fontAlgn="base" hangingPunct="0">
        <a:spcBef>
          <a:spcPct val="0"/>
        </a:spcBef>
        <a:spcAft>
          <a:spcPct val="0"/>
        </a:spcAft>
        <a:defRPr sz="4400" b="1">
          <a:solidFill>
            <a:srgbClr val="4C5F93"/>
          </a:solidFill>
          <a:latin typeface="Arial" panose="020B0604020202020204" pitchFamily="34" charset="0"/>
        </a:defRPr>
      </a:lvl4pPr>
      <a:lvl5pPr algn="l" defTabSz="457200" rtl="0" eaLnBrk="0" fontAlgn="base" hangingPunct="0">
        <a:spcBef>
          <a:spcPct val="0"/>
        </a:spcBef>
        <a:spcAft>
          <a:spcPct val="0"/>
        </a:spcAft>
        <a:defRPr sz="4400" b="1">
          <a:solidFill>
            <a:srgbClr val="4C5F93"/>
          </a:solidFill>
          <a:latin typeface="Arial" panose="020B0604020202020204" pitchFamily="34" charset="0"/>
        </a:defRPr>
      </a:lvl5pPr>
      <a:lvl6pPr marL="457200" algn="l" defTabSz="457200" rtl="0" fontAlgn="base">
        <a:spcBef>
          <a:spcPct val="0"/>
        </a:spcBef>
        <a:spcAft>
          <a:spcPct val="0"/>
        </a:spcAft>
        <a:defRPr sz="4400" b="1">
          <a:solidFill>
            <a:srgbClr val="4C5F93"/>
          </a:solidFill>
          <a:latin typeface="Arial" panose="020B0604020202020204" pitchFamily="34" charset="0"/>
        </a:defRPr>
      </a:lvl6pPr>
      <a:lvl7pPr marL="914400" algn="l" defTabSz="457200" rtl="0" fontAlgn="base">
        <a:spcBef>
          <a:spcPct val="0"/>
        </a:spcBef>
        <a:spcAft>
          <a:spcPct val="0"/>
        </a:spcAft>
        <a:defRPr sz="4400" b="1">
          <a:solidFill>
            <a:srgbClr val="4C5F93"/>
          </a:solidFill>
          <a:latin typeface="Arial" panose="020B0604020202020204" pitchFamily="34" charset="0"/>
        </a:defRPr>
      </a:lvl7pPr>
      <a:lvl8pPr marL="1371600" algn="l" defTabSz="457200" rtl="0" fontAlgn="base">
        <a:spcBef>
          <a:spcPct val="0"/>
        </a:spcBef>
        <a:spcAft>
          <a:spcPct val="0"/>
        </a:spcAft>
        <a:defRPr sz="4400" b="1">
          <a:solidFill>
            <a:srgbClr val="4C5F93"/>
          </a:solidFill>
          <a:latin typeface="Arial" panose="020B0604020202020204" pitchFamily="34" charset="0"/>
        </a:defRPr>
      </a:lvl8pPr>
      <a:lvl9pPr marL="1828800" algn="l" defTabSz="457200" rtl="0" fontAlgn="base">
        <a:spcBef>
          <a:spcPct val="0"/>
        </a:spcBef>
        <a:spcAft>
          <a:spcPct val="0"/>
        </a:spcAft>
        <a:defRPr sz="4400" b="1">
          <a:solidFill>
            <a:srgbClr val="4C5F93"/>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0418" name="Picture 4" descr="NMC _MG_2064.jpg">
            <a:extLst>
              <a:ext uri="{FF2B5EF4-FFF2-40B4-BE49-F238E27FC236}">
                <a16:creationId xmlns:a16="http://schemas.microsoft.com/office/drawing/2014/main" id="{CFD179C0-B5BE-1519-D663-996365009E6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EE54AF2D-5EB3-AF0A-8A29-5B1D2F3A0144}"/>
              </a:ext>
            </a:extLst>
          </p:cNvPr>
          <p:cNvSpPr/>
          <p:nvPr userDrawn="1"/>
        </p:nvSpPr>
        <p:spPr>
          <a:xfrm>
            <a:off x="0" y="0"/>
            <a:ext cx="9144000" cy="2563813"/>
          </a:xfrm>
          <a:prstGeom prst="rect">
            <a:avLst/>
          </a:prstGeom>
          <a:solidFill>
            <a:srgbClr val="3AACB9">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0742B134-7C40-F6FA-B2CF-26294E04E799}"/>
              </a:ext>
            </a:extLst>
          </p:cNvPr>
          <p:cNvSpPr/>
          <p:nvPr userDrawn="1"/>
        </p:nvSpPr>
        <p:spPr>
          <a:xfrm rot="5400000">
            <a:off x="8572500" y="6022975"/>
            <a:ext cx="177800" cy="965200"/>
          </a:xfrm>
          <a:prstGeom prst="rect">
            <a:avLst/>
          </a:prstGeom>
          <a:solidFill>
            <a:srgbClr val="3AACB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Slide Number Placeholder 5">
            <a:extLst>
              <a:ext uri="{FF2B5EF4-FFF2-40B4-BE49-F238E27FC236}">
                <a16:creationId xmlns:a16="http://schemas.microsoft.com/office/drawing/2014/main" id="{18D86AB6-A420-DDDD-E2CF-07369F5DDA36}"/>
              </a:ext>
            </a:extLst>
          </p:cNvPr>
          <p:cNvSpPr>
            <a:spLocks noGrp="1"/>
          </p:cNvSpPr>
          <p:nvPr>
            <p:ph type="sldNum" sz="quarter" idx="4"/>
          </p:nvPr>
        </p:nvSpPr>
        <p:spPr>
          <a:xfrm>
            <a:off x="8178800" y="6416675"/>
            <a:ext cx="382588" cy="177800"/>
          </a:xfrm>
          <a:prstGeom prst="rect">
            <a:avLst/>
          </a:prstGeom>
        </p:spPr>
        <p:txBody>
          <a:bodyPr vert="horz" wrap="square" lIns="91440" tIns="45720" rIns="91440" bIns="45720" numCol="1" anchor="t" anchorCtr="0" compatLnSpc="1">
            <a:prstTxWarp prst="textNoShape">
              <a:avLst/>
            </a:prstTxWarp>
          </a:bodyPr>
          <a:lstStyle>
            <a:lvl1pPr algn="r" eaLnBrk="1" hangingPunct="1">
              <a:lnSpc>
                <a:spcPts val="800"/>
              </a:lnSpc>
              <a:defRPr sz="1000" b="1" smtClean="0">
                <a:solidFill>
                  <a:schemeClr val="bg1"/>
                </a:solidFill>
              </a:defRPr>
            </a:lvl1pPr>
          </a:lstStyle>
          <a:p>
            <a:pPr>
              <a:defRPr/>
            </a:pPr>
            <a:fld id="{6B1583C4-125D-6A4D-A37B-BFE426960548}" type="slidenum">
              <a:rPr lang="en-US" altLang="en-US"/>
              <a:pPr>
                <a:defRPr/>
              </a:pPr>
              <a:t>‹#›</a:t>
            </a:fld>
            <a:endParaRPr lang="en-US" altLang="en-US"/>
          </a:p>
        </p:txBody>
      </p:sp>
      <p:sp>
        <p:nvSpPr>
          <p:cNvPr id="13" name="Footer Placeholder 4">
            <a:extLst>
              <a:ext uri="{FF2B5EF4-FFF2-40B4-BE49-F238E27FC236}">
                <a16:creationId xmlns:a16="http://schemas.microsoft.com/office/drawing/2014/main" id="{8D9DE6A6-0BE7-F92F-BE07-181637789716}"/>
              </a:ext>
            </a:extLst>
          </p:cNvPr>
          <p:cNvSpPr>
            <a:spLocks noGrp="1"/>
          </p:cNvSpPr>
          <p:nvPr>
            <p:ph type="ftr" sz="quarter" idx="3"/>
          </p:nvPr>
        </p:nvSpPr>
        <p:spPr>
          <a:xfrm>
            <a:off x="757238" y="6416675"/>
            <a:ext cx="6426200" cy="177800"/>
          </a:xfrm>
          <a:prstGeom prst="rect">
            <a:avLst/>
          </a:prstGeom>
        </p:spPr>
        <p:txBody>
          <a:bodyPr/>
          <a:lstStyle>
            <a:lvl1pPr eaLnBrk="1" fontAlgn="auto" hangingPunct="1">
              <a:spcBef>
                <a:spcPts val="0"/>
              </a:spcBef>
              <a:spcAft>
                <a:spcPts val="0"/>
              </a:spcAft>
              <a:defRPr sz="1000" b="1" i="0" baseline="0">
                <a:solidFill>
                  <a:srgbClr val="3AACB9"/>
                </a:solidFill>
                <a:latin typeface="Arial"/>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4034" r:id="rId1"/>
  </p:sldLayoutIdLst>
  <p:hf hdr="0" dt="0"/>
  <p:txStyles>
    <p:titleStyle>
      <a:lvl1pPr algn="l" defTabSz="457200" rtl="0" eaLnBrk="0" fontAlgn="base" hangingPunct="0">
        <a:spcBef>
          <a:spcPct val="0"/>
        </a:spcBef>
        <a:spcAft>
          <a:spcPct val="0"/>
        </a:spcAft>
        <a:defRPr sz="4400" b="1" kern="1200">
          <a:solidFill>
            <a:srgbClr val="4C5F93"/>
          </a:solidFill>
          <a:latin typeface="Arial"/>
          <a:ea typeface="+mj-ea"/>
          <a:cs typeface="+mj-cs"/>
        </a:defRPr>
      </a:lvl1pPr>
      <a:lvl2pPr algn="l" defTabSz="457200" rtl="0" eaLnBrk="0" fontAlgn="base" hangingPunct="0">
        <a:spcBef>
          <a:spcPct val="0"/>
        </a:spcBef>
        <a:spcAft>
          <a:spcPct val="0"/>
        </a:spcAft>
        <a:defRPr sz="4400" b="1">
          <a:solidFill>
            <a:srgbClr val="4C5F93"/>
          </a:solidFill>
          <a:latin typeface="Arial" panose="020B0604020202020204" pitchFamily="34" charset="0"/>
        </a:defRPr>
      </a:lvl2pPr>
      <a:lvl3pPr algn="l" defTabSz="457200" rtl="0" eaLnBrk="0" fontAlgn="base" hangingPunct="0">
        <a:spcBef>
          <a:spcPct val="0"/>
        </a:spcBef>
        <a:spcAft>
          <a:spcPct val="0"/>
        </a:spcAft>
        <a:defRPr sz="4400" b="1">
          <a:solidFill>
            <a:srgbClr val="4C5F93"/>
          </a:solidFill>
          <a:latin typeface="Arial" panose="020B0604020202020204" pitchFamily="34" charset="0"/>
        </a:defRPr>
      </a:lvl3pPr>
      <a:lvl4pPr algn="l" defTabSz="457200" rtl="0" eaLnBrk="0" fontAlgn="base" hangingPunct="0">
        <a:spcBef>
          <a:spcPct val="0"/>
        </a:spcBef>
        <a:spcAft>
          <a:spcPct val="0"/>
        </a:spcAft>
        <a:defRPr sz="4400" b="1">
          <a:solidFill>
            <a:srgbClr val="4C5F93"/>
          </a:solidFill>
          <a:latin typeface="Arial" panose="020B0604020202020204" pitchFamily="34" charset="0"/>
        </a:defRPr>
      </a:lvl4pPr>
      <a:lvl5pPr algn="l" defTabSz="457200" rtl="0" eaLnBrk="0" fontAlgn="base" hangingPunct="0">
        <a:spcBef>
          <a:spcPct val="0"/>
        </a:spcBef>
        <a:spcAft>
          <a:spcPct val="0"/>
        </a:spcAft>
        <a:defRPr sz="4400" b="1">
          <a:solidFill>
            <a:srgbClr val="4C5F93"/>
          </a:solidFill>
          <a:latin typeface="Arial" panose="020B0604020202020204" pitchFamily="34" charset="0"/>
        </a:defRPr>
      </a:lvl5pPr>
      <a:lvl6pPr marL="457200" algn="l" defTabSz="457200" rtl="0" fontAlgn="base">
        <a:spcBef>
          <a:spcPct val="0"/>
        </a:spcBef>
        <a:spcAft>
          <a:spcPct val="0"/>
        </a:spcAft>
        <a:defRPr sz="4400" b="1">
          <a:solidFill>
            <a:srgbClr val="4C5F93"/>
          </a:solidFill>
          <a:latin typeface="Arial" panose="020B0604020202020204" pitchFamily="34" charset="0"/>
        </a:defRPr>
      </a:lvl6pPr>
      <a:lvl7pPr marL="914400" algn="l" defTabSz="457200" rtl="0" fontAlgn="base">
        <a:spcBef>
          <a:spcPct val="0"/>
        </a:spcBef>
        <a:spcAft>
          <a:spcPct val="0"/>
        </a:spcAft>
        <a:defRPr sz="4400" b="1">
          <a:solidFill>
            <a:srgbClr val="4C5F93"/>
          </a:solidFill>
          <a:latin typeface="Arial" panose="020B0604020202020204" pitchFamily="34" charset="0"/>
        </a:defRPr>
      </a:lvl7pPr>
      <a:lvl8pPr marL="1371600" algn="l" defTabSz="457200" rtl="0" fontAlgn="base">
        <a:spcBef>
          <a:spcPct val="0"/>
        </a:spcBef>
        <a:spcAft>
          <a:spcPct val="0"/>
        </a:spcAft>
        <a:defRPr sz="4400" b="1">
          <a:solidFill>
            <a:srgbClr val="4C5F93"/>
          </a:solidFill>
          <a:latin typeface="Arial" panose="020B0604020202020204" pitchFamily="34" charset="0"/>
        </a:defRPr>
      </a:lvl8pPr>
      <a:lvl9pPr marL="1828800" algn="l" defTabSz="457200" rtl="0" fontAlgn="base">
        <a:spcBef>
          <a:spcPct val="0"/>
        </a:spcBef>
        <a:spcAft>
          <a:spcPct val="0"/>
        </a:spcAft>
        <a:defRPr sz="4400" b="1">
          <a:solidFill>
            <a:srgbClr val="4C5F93"/>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2466" name="Picture 4" descr="NMC _MG_2064.jpg">
            <a:extLst>
              <a:ext uri="{FF2B5EF4-FFF2-40B4-BE49-F238E27FC236}">
                <a16:creationId xmlns:a16="http://schemas.microsoft.com/office/drawing/2014/main" id="{B8AD8349-7901-BF9E-7E48-8CEA3510709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EF005DC5-AAAB-3568-CFF3-09469C57007F}"/>
              </a:ext>
            </a:extLst>
          </p:cNvPr>
          <p:cNvSpPr/>
          <p:nvPr userDrawn="1"/>
        </p:nvSpPr>
        <p:spPr>
          <a:xfrm>
            <a:off x="0" y="0"/>
            <a:ext cx="9144000" cy="2563813"/>
          </a:xfrm>
          <a:prstGeom prst="rect">
            <a:avLst/>
          </a:prstGeom>
          <a:solidFill>
            <a:srgbClr val="D95427">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38DF160E-977C-4795-EB06-4A75EC48353B}"/>
              </a:ext>
            </a:extLst>
          </p:cNvPr>
          <p:cNvSpPr/>
          <p:nvPr userDrawn="1"/>
        </p:nvSpPr>
        <p:spPr>
          <a:xfrm rot="5400000">
            <a:off x="8572500" y="6022975"/>
            <a:ext cx="177800" cy="965200"/>
          </a:xfrm>
          <a:prstGeom prst="rect">
            <a:avLst/>
          </a:prstGeom>
          <a:solidFill>
            <a:srgbClr val="D9542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Slide Number Placeholder 5">
            <a:extLst>
              <a:ext uri="{FF2B5EF4-FFF2-40B4-BE49-F238E27FC236}">
                <a16:creationId xmlns:a16="http://schemas.microsoft.com/office/drawing/2014/main" id="{0D6A9224-1CF0-AC75-A55C-A7944F9701E3}"/>
              </a:ext>
            </a:extLst>
          </p:cNvPr>
          <p:cNvSpPr>
            <a:spLocks noGrp="1"/>
          </p:cNvSpPr>
          <p:nvPr>
            <p:ph type="sldNum" sz="quarter" idx="4"/>
          </p:nvPr>
        </p:nvSpPr>
        <p:spPr>
          <a:xfrm>
            <a:off x="8178800" y="6416675"/>
            <a:ext cx="382588" cy="177800"/>
          </a:xfrm>
          <a:prstGeom prst="rect">
            <a:avLst/>
          </a:prstGeom>
        </p:spPr>
        <p:txBody>
          <a:bodyPr vert="horz" wrap="square" lIns="91440" tIns="45720" rIns="91440" bIns="45720" numCol="1" anchor="t" anchorCtr="0" compatLnSpc="1">
            <a:prstTxWarp prst="textNoShape">
              <a:avLst/>
            </a:prstTxWarp>
          </a:bodyPr>
          <a:lstStyle>
            <a:lvl1pPr algn="r" eaLnBrk="1" hangingPunct="1">
              <a:lnSpc>
                <a:spcPts val="800"/>
              </a:lnSpc>
              <a:defRPr sz="1000" b="1" smtClean="0">
                <a:solidFill>
                  <a:schemeClr val="bg1"/>
                </a:solidFill>
              </a:defRPr>
            </a:lvl1pPr>
          </a:lstStyle>
          <a:p>
            <a:pPr>
              <a:defRPr/>
            </a:pPr>
            <a:fld id="{8CAEC934-AA0D-E846-897E-219B62712D80}" type="slidenum">
              <a:rPr lang="en-US" altLang="en-US"/>
              <a:pPr>
                <a:defRPr/>
              </a:pPr>
              <a:t>‹#›</a:t>
            </a:fld>
            <a:endParaRPr lang="en-US" altLang="en-US"/>
          </a:p>
        </p:txBody>
      </p:sp>
      <p:sp>
        <p:nvSpPr>
          <p:cNvPr id="12" name="Footer Placeholder 4">
            <a:extLst>
              <a:ext uri="{FF2B5EF4-FFF2-40B4-BE49-F238E27FC236}">
                <a16:creationId xmlns:a16="http://schemas.microsoft.com/office/drawing/2014/main" id="{E88C91B5-33CC-AE16-C851-37B33DFA4492}"/>
              </a:ext>
            </a:extLst>
          </p:cNvPr>
          <p:cNvSpPr>
            <a:spLocks noGrp="1"/>
          </p:cNvSpPr>
          <p:nvPr>
            <p:ph type="ftr" sz="quarter" idx="3"/>
          </p:nvPr>
        </p:nvSpPr>
        <p:spPr>
          <a:xfrm>
            <a:off x="757238" y="6416675"/>
            <a:ext cx="6426200" cy="177800"/>
          </a:xfrm>
          <a:prstGeom prst="rect">
            <a:avLst/>
          </a:prstGeom>
        </p:spPr>
        <p:txBody>
          <a:bodyPr/>
          <a:lstStyle>
            <a:lvl1pPr eaLnBrk="1" fontAlgn="auto" hangingPunct="1">
              <a:spcBef>
                <a:spcPts val="0"/>
              </a:spcBef>
              <a:spcAft>
                <a:spcPts val="0"/>
              </a:spcAft>
              <a:defRPr sz="1000" b="1" i="0" baseline="0">
                <a:solidFill>
                  <a:srgbClr val="D95427"/>
                </a:solidFill>
                <a:latin typeface="Arial"/>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4035" r:id="rId1"/>
  </p:sldLayoutIdLst>
  <p:hf hdr="0" dt="0"/>
  <p:txStyles>
    <p:titleStyle>
      <a:lvl1pPr algn="l" defTabSz="457200" rtl="0" eaLnBrk="0" fontAlgn="base" hangingPunct="0">
        <a:spcBef>
          <a:spcPct val="0"/>
        </a:spcBef>
        <a:spcAft>
          <a:spcPct val="0"/>
        </a:spcAft>
        <a:defRPr sz="4400" b="1" kern="1200">
          <a:solidFill>
            <a:srgbClr val="4C5F93"/>
          </a:solidFill>
          <a:latin typeface="Arial"/>
          <a:ea typeface="+mj-ea"/>
          <a:cs typeface="+mj-cs"/>
        </a:defRPr>
      </a:lvl1pPr>
      <a:lvl2pPr algn="l" defTabSz="457200" rtl="0" eaLnBrk="0" fontAlgn="base" hangingPunct="0">
        <a:spcBef>
          <a:spcPct val="0"/>
        </a:spcBef>
        <a:spcAft>
          <a:spcPct val="0"/>
        </a:spcAft>
        <a:defRPr sz="4400" b="1">
          <a:solidFill>
            <a:srgbClr val="4C5F93"/>
          </a:solidFill>
          <a:latin typeface="Arial" panose="020B0604020202020204" pitchFamily="34" charset="0"/>
        </a:defRPr>
      </a:lvl2pPr>
      <a:lvl3pPr algn="l" defTabSz="457200" rtl="0" eaLnBrk="0" fontAlgn="base" hangingPunct="0">
        <a:spcBef>
          <a:spcPct val="0"/>
        </a:spcBef>
        <a:spcAft>
          <a:spcPct val="0"/>
        </a:spcAft>
        <a:defRPr sz="4400" b="1">
          <a:solidFill>
            <a:srgbClr val="4C5F93"/>
          </a:solidFill>
          <a:latin typeface="Arial" panose="020B0604020202020204" pitchFamily="34" charset="0"/>
        </a:defRPr>
      </a:lvl3pPr>
      <a:lvl4pPr algn="l" defTabSz="457200" rtl="0" eaLnBrk="0" fontAlgn="base" hangingPunct="0">
        <a:spcBef>
          <a:spcPct val="0"/>
        </a:spcBef>
        <a:spcAft>
          <a:spcPct val="0"/>
        </a:spcAft>
        <a:defRPr sz="4400" b="1">
          <a:solidFill>
            <a:srgbClr val="4C5F93"/>
          </a:solidFill>
          <a:latin typeface="Arial" panose="020B0604020202020204" pitchFamily="34" charset="0"/>
        </a:defRPr>
      </a:lvl4pPr>
      <a:lvl5pPr algn="l" defTabSz="457200" rtl="0" eaLnBrk="0" fontAlgn="base" hangingPunct="0">
        <a:spcBef>
          <a:spcPct val="0"/>
        </a:spcBef>
        <a:spcAft>
          <a:spcPct val="0"/>
        </a:spcAft>
        <a:defRPr sz="4400" b="1">
          <a:solidFill>
            <a:srgbClr val="4C5F93"/>
          </a:solidFill>
          <a:latin typeface="Arial" panose="020B0604020202020204" pitchFamily="34" charset="0"/>
        </a:defRPr>
      </a:lvl5pPr>
      <a:lvl6pPr marL="457200" algn="l" defTabSz="457200" rtl="0" fontAlgn="base">
        <a:spcBef>
          <a:spcPct val="0"/>
        </a:spcBef>
        <a:spcAft>
          <a:spcPct val="0"/>
        </a:spcAft>
        <a:defRPr sz="4400" b="1">
          <a:solidFill>
            <a:srgbClr val="4C5F93"/>
          </a:solidFill>
          <a:latin typeface="Arial" panose="020B0604020202020204" pitchFamily="34" charset="0"/>
        </a:defRPr>
      </a:lvl6pPr>
      <a:lvl7pPr marL="914400" algn="l" defTabSz="457200" rtl="0" fontAlgn="base">
        <a:spcBef>
          <a:spcPct val="0"/>
        </a:spcBef>
        <a:spcAft>
          <a:spcPct val="0"/>
        </a:spcAft>
        <a:defRPr sz="4400" b="1">
          <a:solidFill>
            <a:srgbClr val="4C5F93"/>
          </a:solidFill>
          <a:latin typeface="Arial" panose="020B0604020202020204" pitchFamily="34" charset="0"/>
        </a:defRPr>
      </a:lvl7pPr>
      <a:lvl8pPr marL="1371600" algn="l" defTabSz="457200" rtl="0" fontAlgn="base">
        <a:spcBef>
          <a:spcPct val="0"/>
        </a:spcBef>
        <a:spcAft>
          <a:spcPct val="0"/>
        </a:spcAft>
        <a:defRPr sz="4400" b="1">
          <a:solidFill>
            <a:srgbClr val="4C5F93"/>
          </a:solidFill>
          <a:latin typeface="Arial" panose="020B0604020202020204" pitchFamily="34" charset="0"/>
        </a:defRPr>
      </a:lvl8pPr>
      <a:lvl9pPr marL="1828800" algn="l" defTabSz="457200" rtl="0" fontAlgn="base">
        <a:spcBef>
          <a:spcPct val="0"/>
        </a:spcBef>
        <a:spcAft>
          <a:spcPct val="0"/>
        </a:spcAft>
        <a:defRPr sz="4400" b="1">
          <a:solidFill>
            <a:srgbClr val="4C5F93"/>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6D6176-E843-E1D3-8189-8467C19EF6CA}"/>
              </a:ext>
            </a:extLst>
          </p:cNvPr>
          <p:cNvSpPr/>
          <p:nvPr userDrawn="1"/>
        </p:nvSpPr>
        <p:spPr>
          <a:xfrm>
            <a:off x="0" y="0"/>
            <a:ext cx="495300" cy="6858000"/>
          </a:xfrm>
          <a:prstGeom prst="rect">
            <a:avLst/>
          </a:prstGeom>
          <a:solidFill>
            <a:srgbClr val="4F63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4515" name="Picture 17" descr="Uncoated logo">
            <a:extLst>
              <a:ext uri="{FF2B5EF4-FFF2-40B4-BE49-F238E27FC236}">
                <a16:creationId xmlns:a16="http://schemas.microsoft.com/office/drawing/2014/main" id="{7AE7EBBE-9DC2-FD16-3CFC-C22C5599812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64463" y="479425"/>
            <a:ext cx="8667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371D0CBF-9137-F7B4-36AD-96F98B8DD951}"/>
              </a:ext>
            </a:extLst>
          </p:cNvPr>
          <p:cNvSpPr/>
          <p:nvPr userDrawn="1"/>
        </p:nvSpPr>
        <p:spPr>
          <a:xfrm rot="5400000">
            <a:off x="8572500" y="6022975"/>
            <a:ext cx="177800" cy="965200"/>
          </a:xfrm>
          <a:prstGeom prst="rect">
            <a:avLst/>
          </a:prstGeom>
          <a:solidFill>
            <a:srgbClr val="4F63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Slide Number Placeholder 5">
            <a:extLst>
              <a:ext uri="{FF2B5EF4-FFF2-40B4-BE49-F238E27FC236}">
                <a16:creationId xmlns:a16="http://schemas.microsoft.com/office/drawing/2014/main" id="{56AC3A80-4C60-A7C5-123F-BB8ABBB169F9}"/>
              </a:ext>
            </a:extLst>
          </p:cNvPr>
          <p:cNvSpPr>
            <a:spLocks noGrp="1"/>
          </p:cNvSpPr>
          <p:nvPr>
            <p:ph type="sldNum" sz="quarter" idx="4"/>
          </p:nvPr>
        </p:nvSpPr>
        <p:spPr>
          <a:xfrm>
            <a:off x="8178800" y="6416675"/>
            <a:ext cx="382588" cy="177800"/>
          </a:xfrm>
          <a:prstGeom prst="rect">
            <a:avLst/>
          </a:prstGeom>
        </p:spPr>
        <p:txBody>
          <a:bodyPr vert="horz" wrap="square" lIns="91440" tIns="45720" rIns="91440" bIns="45720" numCol="1" anchor="t" anchorCtr="0" compatLnSpc="1">
            <a:prstTxWarp prst="textNoShape">
              <a:avLst/>
            </a:prstTxWarp>
          </a:bodyPr>
          <a:lstStyle>
            <a:lvl1pPr algn="r" eaLnBrk="1" hangingPunct="1">
              <a:lnSpc>
                <a:spcPts val="800"/>
              </a:lnSpc>
              <a:defRPr sz="1000" b="1" smtClean="0">
                <a:solidFill>
                  <a:schemeClr val="bg1"/>
                </a:solidFill>
              </a:defRPr>
            </a:lvl1pPr>
          </a:lstStyle>
          <a:p>
            <a:pPr>
              <a:defRPr/>
            </a:pPr>
            <a:fld id="{E73468A6-1C30-564D-91D6-AE509ADC3690}" type="slidenum">
              <a:rPr lang="en-US" altLang="en-US"/>
              <a:pPr>
                <a:defRPr/>
              </a:pPr>
              <a:t>‹#›</a:t>
            </a:fld>
            <a:endParaRPr lang="en-US" altLang="en-US"/>
          </a:p>
        </p:txBody>
      </p:sp>
      <p:sp>
        <p:nvSpPr>
          <p:cNvPr id="7" name="Footer Placeholder 4">
            <a:extLst>
              <a:ext uri="{FF2B5EF4-FFF2-40B4-BE49-F238E27FC236}">
                <a16:creationId xmlns:a16="http://schemas.microsoft.com/office/drawing/2014/main" id="{AF543800-7854-215A-53F2-46406B0549F5}"/>
              </a:ext>
            </a:extLst>
          </p:cNvPr>
          <p:cNvSpPr>
            <a:spLocks noGrp="1"/>
          </p:cNvSpPr>
          <p:nvPr>
            <p:ph type="ftr" sz="quarter" idx="3"/>
          </p:nvPr>
        </p:nvSpPr>
        <p:spPr>
          <a:xfrm>
            <a:off x="673100" y="6402388"/>
            <a:ext cx="4956175" cy="192087"/>
          </a:xfrm>
          <a:prstGeom prst="rect">
            <a:avLst/>
          </a:prstGeom>
        </p:spPr>
        <p:txBody>
          <a:bodyPr/>
          <a:lstStyle>
            <a:lvl1pPr eaLnBrk="1" fontAlgn="auto" hangingPunct="1">
              <a:spcBef>
                <a:spcPts val="0"/>
              </a:spcBef>
              <a:spcAft>
                <a:spcPts val="0"/>
              </a:spcAft>
              <a:defRPr sz="1000" b="1" i="0" baseline="0">
                <a:solidFill>
                  <a:srgbClr val="4F639B"/>
                </a:solidFill>
                <a:latin typeface="Arial"/>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4043" r:id="rId1"/>
  </p:sldLayoutIdLst>
  <p:hf hdr="0" dt="0"/>
  <p:txStyles>
    <p:titleStyle>
      <a:lvl1pPr algn="l" defTabSz="457200" rtl="0" eaLnBrk="0" fontAlgn="base" hangingPunct="0">
        <a:spcBef>
          <a:spcPct val="0"/>
        </a:spcBef>
        <a:spcAft>
          <a:spcPct val="0"/>
        </a:spcAft>
        <a:defRPr sz="4400" b="1" kern="1200">
          <a:solidFill>
            <a:srgbClr val="4C5F93"/>
          </a:solidFill>
          <a:latin typeface="Arial"/>
          <a:ea typeface="+mj-ea"/>
          <a:cs typeface="+mj-cs"/>
        </a:defRPr>
      </a:lvl1pPr>
      <a:lvl2pPr algn="l" defTabSz="457200" rtl="0" eaLnBrk="0" fontAlgn="base" hangingPunct="0">
        <a:spcBef>
          <a:spcPct val="0"/>
        </a:spcBef>
        <a:spcAft>
          <a:spcPct val="0"/>
        </a:spcAft>
        <a:defRPr sz="4400" b="1">
          <a:solidFill>
            <a:srgbClr val="4C5F93"/>
          </a:solidFill>
          <a:latin typeface="Arial" panose="020B0604020202020204" pitchFamily="34" charset="0"/>
        </a:defRPr>
      </a:lvl2pPr>
      <a:lvl3pPr algn="l" defTabSz="457200" rtl="0" eaLnBrk="0" fontAlgn="base" hangingPunct="0">
        <a:spcBef>
          <a:spcPct val="0"/>
        </a:spcBef>
        <a:spcAft>
          <a:spcPct val="0"/>
        </a:spcAft>
        <a:defRPr sz="4400" b="1">
          <a:solidFill>
            <a:srgbClr val="4C5F93"/>
          </a:solidFill>
          <a:latin typeface="Arial" panose="020B0604020202020204" pitchFamily="34" charset="0"/>
        </a:defRPr>
      </a:lvl3pPr>
      <a:lvl4pPr algn="l" defTabSz="457200" rtl="0" eaLnBrk="0" fontAlgn="base" hangingPunct="0">
        <a:spcBef>
          <a:spcPct val="0"/>
        </a:spcBef>
        <a:spcAft>
          <a:spcPct val="0"/>
        </a:spcAft>
        <a:defRPr sz="4400" b="1">
          <a:solidFill>
            <a:srgbClr val="4C5F93"/>
          </a:solidFill>
          <a:latin typeface="Arial" panose="020B0604020202020204" pitchFamily="34" charset="0"/>
        </a:defRPr>
      </a:lvl4pPr>
      <a:lvl5pPr algn="l" defTabSz="457200" rtl="0" eaLnBrk="0" fontAlgn="base" hangingPunct="0">
        <a:spcBef>
          <a:spcPct val="0"/>
        </a:spcBef>
        <a:spcAft>
          <a:spcPct val="0"/>
        </a:spcAft>
        <a:defRPr sz="4400" b="1">
          <a:solidFill>
            <a:srgbClr val="4C5F93"/>
          </a:solidFill>
          <a:latin typeface="Arial" panose="020B0604020202020204" pitchFamily="34" charset="0"/>
        </a:defRPr>
      </a:lvl5pPr>
      <a:lvl6pPr marL="457200" algn="l" defTabSz="457200" rtl="0" fontAlgn="base">
        <a:spcBef>
          <a:spcPct val="0"/>
        </a:spcBef>
        <a:spcAft>
          <a:spcPct val="0"/>
        </a:spcAft>
        <a:defRPr sz="4400" b="1">
          <a:solidFill>
            <a:srgbClr val="4C5F93"/>
          </a:solidFill>
          <a:latin typeface="Arial" panose="020B0604020202020204" pitchFamily="34" charset="0"/>
        </a:defRPr>
      </a:lvl6pPr>
      <a:lvl7pPr marL="914400" algn="l" defTabSz="457200" rtl="0" fontAlgn="base">
        <a:spcBef>
          <a:spcPct val="0"/>
        </a:spcBef>
        <a:spcAft>
          <a:spcPct val="0"/>
        </a:spcAft>
        <a:defRPr sz="4400" b="1">
          <a:solidFill>
            <a:srgbClr val="4C5F93"/>
          </a:solidFill>
          <a:latin typeface="Arial" panose="020B0604020202020204" pitchFamily="34" charset="0"/>
        </a:defRPr>
      </a:lvl7pPr>
      <a:lvl8pPr marL="1371600" algn="l" defTabSz="457200" rtl="0" fontAlgn="base">
        <a:spcBef>
          <a:spcPct val="0"/>
        </a:spcBef>
        <a:spcAft>
          <a:spcPct val="0"/>
        </a:spcAft>
        <a:defRPr sz="4400" b="1">
          <a:solidFill>
            <a:srgbClr val="4C5F93"/>
          </a:solidFill>
          <a:latin typeface="Arial" panose="020B0604020202020204" pitchFamily="34" charset="0"/>
        </a:defRPr>
      </a:lvl8pPr>
      <a:lvl9pPr marL="1828800" algn="l" defTabSz="457200" rtl="0" fontAlgn="base">
        <a:spcBef>
          <a:spcPct val="0"/>
        </a:spcBef>
        <a:spcAft>
          <a:spcPct val="0"/>
        </a:spcAft>
        <a:defRPr sz="4400" b="1">
          <a:solidFill>
            <a:srgbClr val="4C5F93"/>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AD2F35-3C19-9B75-F1F2-B1042E3B9405}"/>
              </a:ext>
            </a:extLst>
          </p:cNvPr>
          <p:cNvSpPr/>
          <p:nvPr userDrawn="1"/>
        </p:nvSpPr>
        <p:spPr>
          <a:xfrm>
            <a:off x="0" y="0"/>
            <a:ext cx="495300" cy="6858000"/>
          </a:xfrm>
          <a:prstGeom prst="rect">
            <a:avLst/>
          </a:prstGeom>
          <a:solidFill>
            <a:srgbClr val="48A23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6563" name="Picture 17" descr="Uncoated logo">
            <a:extLst>
              <a:ext uri="{FF2B5EF4-FFF2-40B4-BE49-F238E27FC236}">
                <a16:creationId xmlns:a16="http://schemas.microsoft.com/office/drawing/2014/main" id="{64C978B8-8CC5-96F3-0FDC-59DCFED47A7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64463" y="479425"/>
            <a:ext cx="8667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A6ADA221-E086-3958-F415-AC01B33ED1F7}"/>
              </a:ext>
            </a:extLst>
          </p:cNvPr>
          <p:cNvSpPr/>
          <p:nvPr userDrawn="1"/>
        </p:nvSpPr>
        <p:spPr>
          <a:xfrm rot="5400000">
            <a:off x="8572500" y="6022975"/>
            <a:ext cx="177800" cy="965200"/>
          </a:xfrm>
          <a:prstGeom prst="rect">
            <a:avLst/>
          </a:prstGeom>
          <a:solidFill>
            <a:srgbClr val="48A23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Slide Number Placeholder 5">
            <a:extLst>
              <a:ext uri="{FF2B5EF4-FFF2-40B4-BE49-F238E27FC236}">
                <a16:creationId xmlns:a16="http://schemas.microsoft.com/office/drawing/2014/main" id="{0AA7D573-B133-2BD2-BFC6-64FF6ADC9737}"/>
              </a:ext>
            </a:extLst>
          </p:cNvPr>
          <p:cNvSpPr>
            <a:spLocks noGrp="1"/>
          </p:cNvSpPr>
          <p:nvPr>
            <p:ph type="sldNum" sz="quarter" idx="4"/>
          </p:nvPr>
        </p:nvSpPr>
        <p:spPr>
          <a:xfrm>
            <a:off x="8178800" y="6416675"/>
            <a:ext cx="382588" cy="177800"/>
          </a:xfrm>
          <a:prstGeom prst="rect">
            <a:avLst/>
          </a:prstGeom>
        </p:spPr>
        <p:txBody>
          <a:bodyPr vert="horz" wrap="square" lIns="91440" tIns="45720" rIns="91440" bIns="45720" numCol="1" anchor="t" anchorCtr="0" compatLnSpc="1">
            <a:prstTxWarp prst="textNoShape">
              <a:avLst/>
            </a:prstTxWarp>
          </a:bodyPr>
          <a:lstStyle>
            <a:lvl1pPr algn="r" eaLnBrk="1" hangingPunct="1">
              <a:lnSpc>
                <a:spcPts val="800"/>
              </a:lnSpc>
              <a:defRPr sz="1000" b="1" smtClean="0">
                <a:solidFill>
                  <a:schemeClr val="bg1"/>
                </a:solidFill>
              </a:defRPr>
            </a:lvl1pPr>
          </a:lstStyle>
          <a:p>
            <a:pPr>
              <a:defRPr/>
            </a:pPr>
            <a:fld id="{81E5FDAA-9234-6C42-902A-ED33F6E76D08}" type="slidenum">
              <a:rPr lang="en-US" altLang="en-US"/>
              <a:pPr>
                <a:defRPr/>
              </a:pPr>
              <a:t>‹#›</a:t>
            </a:fld>
            <a:endParaRPr lang="en-US" altLang="en-US"/>
          </a:p>
        </p:txBody>
      </p:sp>
      <p:sp>
        <p:nvSpPr>
          <p:cNvPr id="8" name="Footer Placeholder 4">
            <a:extLst>
              <a:ext uri="{FF2B5EF4-FFF2-40B4-BE49-F238E27FC236}">
                <a16:creationId xmlns:a16="http://schemas.microsoft.com/office/drawing/2014/main" id="{D7D15E39-2F79-BED9-289A-B41DB65735E3}"/>
              </a:ext>
            </a:extLst>
          </p:cNvPr>
          <p:cNvSpPr>
            <a:spLocks noGrp="1"/>
          </p:cNvSpPr>
          <p:nvPr>
            <p:ph type="ftr" sz="quarter" idx="3"/>
          </p:nvPr>
        </p:nvSpPr>
        <p:spPr>
          <a:xfrm>
            <a:off x="665163" y="6402388"/>
            <a:ext cx="4957762" cy="192087"/>
          </a:xfrm>
          <a:prstGeom prst="rect">
            <a:avLst/>
          </a:prstGeom>
        </p:spPr>
        <p:txBody>
          <a:bodyPr/>
          <a:lstStyle>
            <a:lvl1pPr eaLnBrk="1" fontAlgn="auto" hangingPunct="1">
              <a:spcBef>
                <a:spcPts val="0"/>
              </a:spcBef>
              <a:spcAft>
                <a:spcPts val="0"/>
              </a:spcAft>
              <a:defRPr sz="1000" b="1" i="0" baseline="0">
                <a:solidFill>
                  <a:srgbClr val="48A235"/>
                </a:solidFill>
                <a:latin typeface="Arial"/>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4036" r:id="rId1"/>
  </p:sldLayoutIdLst>
  <p:hf hdr="0" dt="0"/>
  <p:txStyles>
    <p:titleStyle>
      <a:lvl1pPr algn="l" defTabSz="457200" rtl="0" eaLnBrk="0" fontAlgn="base" hangingPunct="0">
        <a:spcBef>
          <a:spcPct val="0"/>
        </a:spcBef>
        <a:spcAft>
          <a:spcPct val="0"/>
        </a:spcAft>
        <a:defRPr sz="4400" b="1" kern="1200">
          <a:solidFill>
            <a:srgbClr val="4C5F93"/>
          </a:solidFill>
          <a:latin typeface="Arial"/>
          <a:ea typeface="+mj-ea"/>
          <a:cs typeface="+mj-cs"/>
        </a:defRPr>
      </a:lvl1pPr>
      <a:lvl2pPr algn="l" defTabSz="457200" rtl="0" eaLnBrk="0" fontAlgn="base" hangingPunct="0">
        <a:spcBef>
          <a:spcPct val="0"/>
        </a:spcBef>
        <a:spcAft>
          <a:spcPct val="0"/>
        </a:spcAft>
        <a:defRPr sz="4400" b="1">
          <a:solidFill>
            <a:srgbClr val="4C5F93"/>
          </a:solidFill>
          <a:latin typeface="Arial" panose="020B0604020202020204" pitchFamily="34" charset="0"/>
        </a:defRPr>
      </a:lvl2pPr>
      <a:lvl3pPr algn="l" defTabSz="457200" rtl="0" eaLnBrk="0" fontAlgn="base" hangingPunct="0">
        <a:spcBef>
          <a:spcPct val="0"/>
        </a:spcBef>
        <a:spcAft>
          <a:spcPct val="0"/>
        </a:spcAft>
        <a:defRPr sz="4400" b="1">
          <a:solidFill>
            <a:srgbClr val="4C5F93"/>
          </a:solidFill>
          <a:latin typeface="Arial" panose="020B0604020202020204" pitchFamily="34" charset="0"/>
        </a:defRPr>
      </a:lvl3pPr>
      <a:lvl4pPr algn="l" defTabSz="457200" rtl="0" eaLnBrk="0" fontAlgn="base" hangingPunct="0">
        <a:spcBef>
          <a:spcPct val="0"/>
        </a:spcBef>
        <a:spcAft>
          <a:spcPct val="0"/>
        </a:spcAft>
        <a:defRPr sz="4400" b="1">
          <a:solidFill>
            <a:srgbClr val="4C5F93"/>
          </a:solidFill>
          <a:latin typeface="Arial" panose="020B0604020202020204" pitchFamily="34" charset="0"/>
        </a:defRPr>
      </a:lvl4pPr>
      <a:lvl5pPr algn="l" defTabSz="457200" rtl="0" eaLnBrk="0" fontAlgn="base" hangingPunct="0">
        <a:spcBef>
          <a:spcPct val="0"/>
        </a:spcBef>
        <a:spcAft>
          <a:spcPct val="0"/>
        </a:spcAft>
        <a:defRPr sz="4400" b="1">
          <a:solidFill>
            <a:srgbClr val="4C5F93"/>
          </a:solidFill>
          <a:latin typeface="Arial" panose="020B0604020202020204" pitchFamily="34" charset="0"/>
        </a:defRPr>
      </a:lvl5pPr>
      <a:lvl6pPr marL="457200" algn="l" defTabSz="457200" rtl="0" fontAlgn="base">
        <a:spcBef>
          <a:spcPct val="0"/>
        </a:spcBef>
        <a:spcAft>
          <a:spcPct val="0"/>
        </a:spcAft>
        <a:defRPr sz="4400" b="1">
          <a:solidFill>
            <a:srgbClr val="4C5F93"/>
          </a:solidFill>
          <a:latin typeface="Arial" panose="020B0604020202020204" pitchFamily="34" charset="0"/>
        </a:defRPr>
      </a:lvl6pPr>
      <a:lvl7pPr marL="914400" algn="l" defTabSz="457200" rtl="0" fontAlgn="base">
        <a:spcBef>
          <a:spcPct val="0"/>
        </a:spcBef>
        <a:spcAft>
          <a:spcPct val="0"/>
        </a:spcAft>
        <a:defRPr sz="4400" b="1">
          <a:solidFill>
            <a:srgbClr val="4C5F93"/>
          </a:solidFill>
          <a:latin typeface="Arial" panose="020B0604020202020204" pitchFamily="34" charset="0"/>
        </a:defRPr>
      </a:lvl7pPr>
      <a:lvl8pPr marL="1371600" algn="l" defTabSz="457200" rtl="0" fontAlgn="base">
        <a:spcBef>
          <a:spcPct val="0"/>
        </a:spcBef>
        <a:spcAft>
          <a:spcPct val="0"/>
        </a:spcAft>
        <a:defRPr sz="4400" b="1">
          <a:solidFill>
            <a:srgbClr val="4C5F93"/>
          </a:solidFill>
          <a:latin typeface="Arial" panose="020B0604020202020204" pitchFamily="34" charset="0"/>
        </a:defRPr>
      </a:lvl8pPr>
      <a:lvl9pPr marL="1828800" algn="l" defTabSz="457200" rtl="0" fontAlgn="base">
        <a:spcBef>
          <a:spcPct val="0"/>
        </a:spcBef>
        <a:spcAft>
          <a:spcPct val="0"/>
        </a:spcAft>
        <a:defRPr sz="4400" b="1">
          <a:solidFill>
            <a:srgbClr val="4C5F93"/>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17C42D-3E0F-1D28-2F72-F10744B1C45B}"/>
              </a:ext>
            </a:extLst>
          </p:cNvPr>
          <p:cNvSpPr/>
          <p:nvPr userDrawn="1"/>
        </p:nvSpPr>
        <p:spPr>
          <a:xfrm>
            <a:off x="0" y="0"/>
            <a:ext cx="495300" cy="6858000"/>
          </a:xfrm>
          <a:prstGeom prst="rect">
            <a:avLst/>
          </a:prstGeom>
          <a:solidFill>
            <a:srgbClr val="3AACB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8611" name="Picture 17" descr="Uncoated logo">
            <a:extLst>
              <a:ext uri="{FF2B5EF4-FFF2-40B4-BE49-F238E27FC236}">
                <a16:creationId xmlns:a16="http://schemas.microsoft.com/office/drawing/2014/main" id="{11BC92AA-3E90-18DF-FEA6-9E1FB15F52B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64463" y="479425"/>
            <a:ext cx="8667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2F2D1A05-885F-6588-E2CD-9D7D5E9D10A7}"/>
              </a:ext>
            </a:extLst>
          </p:cNvPr>
          <p:cNvSpPr/>
          <p:nvPr userDrawn="1"/>
        </p:nvSpPr>
        <p:spPr>
          <a:xfrm rot="5400000">
            <a:off x="8572500" y="6022975"/>
            <a:ext cx="177800" cy="965200"/>
          </a:xfrm>
          <a:prstGeom prst="rect">
            <a:avLst/>
          </a:prstGeom>
          <a:solidFill>
            <a:srgbClr val="3AACB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Slide Number Placeholder 5">
            <a:extLst>
              <a:ext uri="{FF2B5EF4-FFF2-40B4-BE49-F238E27FC236}">
                <a16:creationId xmlns:a16="http://schemas.microsoft.com/office/drawing/2014/main" id="{1DA87F89-F619-3C4B-38AA-448C99ED963D}"/>
              </a:ext>
            </a:extLst>
          </p:cNvPr>
          <p:cNvSpPr>
            <a:spLocks noGrp="1"/>
          </p:cNvSpPr>
          <p:nvPr>
            <p:ph type="sldNum" sz="quarter" idx="4"/>
          </p:nvPr>
        </p:nvSpPr>
        <p:spPr>
          <a:xfrm>
            <a:off x="8178800" y="6416675"/>
            <a:ext cx="382588" cy="177800"/>
          </a:xfrm>
          <a:prstGeom prst="rect">
            <a:avLst/>
          </a:prstGeom>
        </p:spPr>
        <p:txBody>
          <a:bodyPr vert="horz" wrap="square" lIns="91440" tIns="45720" rIns="91440" bIns="45720" numCol="1" anchor="t" anchorCtr="0" compatLnSpc="1">
            <a:prstTxWarp prst="textNoShape">
              <a:avLst/>
            </a:prstTxWarp>
          </a:bodyPr>
          <a:lstStyle>
            <a:lvl1pPr algn="r" eaLnBrk="1" hangingPunct="1">
              <a:lnSpc>
                <a:spcPts val="800"/>
              </a:lnSpc>
              <a:defRPr sz="1000" b="1" smtClean="0">
                <a:solidFill>
                  <a:schemeClr val="bg1"/>
                </a:solidFill>
              </a:defRPr>
            </a:lvl1pPr>
          </a:lstStyle>
          <a:p>
            <a:pPr>
              <a:defRPr/>
            </a:pPr>
            <a:fld id="{0890A1E2-38C5-3B42-8890-6519B1EB588B}" type="slidenum">
              <a:rPr lang="en-US" altLang="en-US"/>
              <a:pPr>
                <a:defRPr/>
              </a:pPr>
              <a:t>‹#›</a:t>
            </a:fld>
            <a:endParaRPr lang="en-US" altLang="en-US"/>
          </a:p>
        </p:txBody>
      </p:sp>
      <p:sp>
        <p:nvSpPr>
          <p:cNvPr id="7" name="Footer Placeholder 4">
            <a:extLst>
              <a:ext uri="{FF2B5EF4-FFF2-40B4-BE49-F238E27FC236}">
                <a16:creationId xmlns:a16="http://schemas.microsoft.com/office/drawing/2014/main" id="{55B48BB5-531E-8AF1-BCD8-8E516108F8E8}"/>
              </a:ext>
            </a:extLst>
          </p:cNvPr>
          <p:cNvSpPr>
            <a:spLocks noGrp="1"/>
          </p:cNvSpPr>
          <p:nvPr>
            <p:ph type="ftr" sz="quarter" idx="3"/>
          </p:nvPr>
        </p:nvSpPr>
        <p:spPr>
          <a:xfrm>
            <a:off x="665163" y="6402388"/>
            <a:ext cx="4957762" cy="192087"/>
          </a:xfrm>
          <a:prstGeom prst="rect">
            <a:avLst/>
          </a:prstGeom>
        </p:spPr>
        <p:txBody>
          <a:bodyPr/>
          <a:lstStyle>
            <a:lvl1pPr eaLnBrk="1" fontAlgn="auto" hangingPunct="1">
              <a:spcBef>
                <a:spcPts val="0"/>
              </a:spcBef>
              <a:spcAft>
                <a:spcPts val="0"/>
              </a:spcAft>
              <a:defRPr sz="1000" b="1" i="0" baseline="0">
                <a:solidFill>
                  <a:srgbClr val="3AACB9"/>
                </a:solidFill>
                <a:latin typeface="Arial"/>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4037" r:id="rId1"/>
  </p:sldLayoutIdLst>
  <p:hf hdr="0" dt="0"/>
  <p:txStyles>
    <p:titleStyle>
      <a:lvl1pPr algn="l" defTabSz="457200" rtl="0" eaLnBrk="0" fontAlgn="base" hangingPunct="0">
        <a:spcBef>
          <a:spcPct val="0"/>
        </a:spcBef>
        <a:spcAft>
          <a:spcPct val="0"/>
        </a:spcAft>
        <a:defRPr sz="4400" b="1" kern="1200">
          <a:solidFill>
            <a:srgbClr val="4C5F93"/>
          </a:solidFill>
          <a:latin typeface="Arial"/>
          <a:ea typeface="+mj-ea"/>
          <a:cs typeface="+mj-cs"/>
        </a:defRPr>
      </a:lvl1pPr>
      <a:lvl2pPr algn="l" defTabSz="457200" rtl="0" eaLnBrk="0" fontAlgn="base" hangingPunct="0">
        <a:spcBef>
          <a:spcPct val="0"/>
        </a:spcBef>
        <a:spcAft>
          <a:spcPct val="0"/>
        </a:spcAft>
        <a:defRPr sz="4400" b="1">
          <a:solidFill>
            <a:srgbClr val="4C5F93"/>
          </a:solidFill>
          <a:latin typeface="Arial" panose="020B0604020202020204" pitchFamily="34" charset="0"/>
        </a:defRPr>
      </a:lvl2pPr>
      <a:lvl3pPr algn="l" defTabSz="457200" rtl="0" eaLnBrk="0" fontAlgn="base" hangingPunct="0">
        <a:spcBef>
          <a:spcPct val="0"/>
        </a:spcBef>
        <a:spcAft>
          <a:spcPct val="0"/>
        </a:spcAft>
        <a:defRPr sz="4400" b="1">
          <a:solidFill>
            <a:srgbClr val="4C5F93"/>
          </a:solidFill>
          <a:latin typeface="Arial" panose="020B0604020202020204" pitchFamily="34" charset="0"/>
        </a:defRPr>
      </a:lvl3pPr>
      <a:lvl4pPr algn="l" defTabSz="457200" rtl="0" eaLnBrk="0" fontAlgn="base" hangingPunct="0">
        <a:spcBef>
          <a:spcPct val="0"/>
        </a:spcBef>
        <a:spcAft>
          <a:spcPct val="0"/>
        </a:spcAft>
        <a:defRPr sz="4400" b="1">
          <a:solidFill>
            <a:srgbClr val="4C5F93"/>
          </a:solidFill>
          <a:latin typeface="Arial" panose="020B0604020202020204" pitchFamily="34" charset="0"/>
        </a:defRPr>
      </a:lvl4pPr>
      <a:lvl5pPr algn="l" defTabSz="457200" rtl="0" eaLnBrk="0" fontAlgn="base" hangingPunct="0">
        <a:spcBef>
          <a:spcPct val="0"/>
        </a:spcBef>
        <a:spcAft>
          <a:spcPct val="0"/>
        </a:spcAft>
        <a:defRPr sz="4400" b="1">
          <a:solidFill>
            <a:srgbClr val="4C5F93"/>
          </a:solidFill>
          <a:latin typeface="Arial" panose="020B0604020202020204" pitchFamily="34" charset="0"/>
        </a:defRPr>
      </a:lvl5pPr>
      <a:lvl6pPr marL="457200" algn="l" defTabSz="457200" rtl="0" fontAlgn="base">
        <a:spcBef>
          <a:spcPct val="0"/>
        </a:spcBef>
        <a:spcAft>
          <a:spcPct val="0"/>
        </a:spcAft>
        <a:defRPr sz="4400" b="1">
          <a:solidFill>
            <a:srgbClr val="4C5F93"/>
          </a:solidFill>
          <a:latin typeface="Arial" panose="020B0604020202020204" pitchFamily="34" charset="0"/>
        </a:defRPr>
      </a:lvl6pPr>
      <a:lvl7pPr marL="914400" algn="l" defTabSz="457200" rtl="0" fontAlgn="base">
        <a:spcBef>
          <a:spcPct val="0"/>
        </a:spcBef>
        <a:spcAft>
          <a:spcPct val="0"/>
        </a:spcAft>
        <a:defRPr sz="4400" b="1">
          <a:solidFill>
            <a:srgbClr val="4C5F93"/>
          </a:solidFill>
          <a:latin typeface="Arial" panose="020B0604020202020204" pitchFamily="34" charset="0"/>
        </a:defRPr>
      </a:lvl7pPr>
      <a:lvl8pPr marL="1371600" algn="l" defTabSz="457200" rtl="0" fontAlgn="base">
        <a:spcBef>
          <a:spcPct val="0"/>
        </a:spcBef>
        <a:spcAft>
          <a:spcPct val="0"/>
        </a:spcAft>
        <a:defRPr sz="4400" b="1">
          <a:solidFill>
            <a:srgbClr val="4C5F93"/>
          </a:solidFill>
          <a:latin typeface="Arial" panose="020B0604020202020204" pitchFamily="34" charset="0"/>
        </a:defRPr>
      </a:lvl8pPr>
      <a:lvl9pPr marL="1828800" algn="l" defTabSz="457200" rtl="0" fontAlgn="base">
        <a:spcBef>
          <a:spcPct val="0"/>
        </a:spcBef>
        <a:spcAft>
          <a:spcPct val="0"/>
        </a:spcAft>
        <a:defRPr sz="4400" b="1">
          <a:solidFill>
            <a:srgbClr val="4C5F93"/>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656D27-84E0-A775-A50C-DFA55958121C}"/>
              </a:ext>
            </a:extLst>
          </p:cNvPr>
          <p:cNvSpPr/>
          <p:nvPr userDrawn="1"/>
        </p:nvSpPr>
        <p:spPr>
          <a:xfrm>
            <a:off x="0" y="0"/>
            <a:ext cx="495300" cy="6858000"/>
          </a:xfrm>
          <a:prstGeom prst="rect">
            <a:avLst/>
          </a:prstGeom>
          <a:solidFill>
            <a:srgbClr val="D9542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0659" name="Picture 17" descr="Uncoated logo">
            <a:extLst>
              <a:ext uri="{FF2B5EF4-FFF2-40B4-BE49-F238E27FC236}">
                <a16:creationId xmlns:a16="http://schemas.microsoft.com/office/drawing/2014/main" id="{8D68FFA1-D50A-268F-8C8E-33AB0913DE1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64463" y="479425"/>
            <a:ext cx="8667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984770E7-656F-DDDA-EE09-206A4A82E43A}"/>
              </a:ext>
            </a:extLst>
          </p:cNvPr>
          <p:cNvSpPr/>
          <p:nvPr userDrawn="1"/>
        </p:nvSpPr>
        <p:spPr>
          <a:xfrm rot="5400000">
            <a:off x="8572500" y="6022975"/>
            <a:ext cx="177800" cy="965200"/>
          </a:xfrm>
          <a:prstGeom prst="rect">
            <a:avLst/>
          </a:prstGeom>
          <a:solidFill>
            <a:srgbClr val="D9542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Slide Number Placeholder 5">
            <a:extLst>
              <a:ext uri="{FF2B5EF4-FFF2-40B4-BE49-F238E27FC236}">
                <a16:creationId xmlns:a16="http://schemas.microsoft.com/office/drawing/2014/main" id="{92B4CF19-2488-3F33-2228-101955525164}"/>
              </a:ext>
            </a:extLst>
          </p:cNvPr>
          <p:cNvSpPr>
            <a:spLocks noGrp="1"/>
          </p:cNvSpPr>
          <p:nvPr>
            <p:ph type="sldNum" sz="quarter" idx="4"/>
          </p:nvPr>
        </p:nvSpPr>
        <p:spPr>
          <a:xfrm>
            <a:off x="8178800" y="6416675"/>
            <a:ext cx="382588" cy="177800"/>
          </a:xfrm>
          <a:prstGeom prst="rect">
            <a:avLst/>
          </a:prstGeom>
        </p:spPr>
        <p:txBody>
          <a:bodyPr vert="horz" wrap="square" lIns="91440" tIns="45720" rIns="91440" bIns="45720" numCol="1" anchor="t" anchorCtr="0" compatLnSpc="1">
            <a:prstTxWarp prst="textNoShape">
              <a:avLst/>
            </a:prstTxWarp>
          </a:bodyPr>
          <a:lstStyle>
            <a:lvl1pPr algn="r" eaLnBrk="1" hangingPunct="1">
              <a:lnSpc>
                <a:spcPts val="800"/>
              </a:lnSpc>
              <a:defRPr sz="1000" b="1" smtClean="0">
                <a:solidFill>
                  <a:schemeClr val="bg1"/>
                </a:solidFill>
              </a:defRPr>
            </a:lvl1pPr>
          </a:lstStyle>
          <a:p>
            <a:pPr>
              <a:defRPr/>
            </a:pPr>
            <a:fld id="{9BD78EAF-B01F-1042-9435-5B1D6D9F4E2F}" type="slidenum">
              <a:rPr lang="en-US" altLang="en-US"/>
              <a:pPr>
                <a:defRPr/>
              </a:pPr>
              <a:t>‹#›</a:t>
            </a:fld>
            <a:endParaRPr lang="en-US" altLang="en-US"/>
          </a:p>
        </p:txBody>
      </p:sp>
      <p:sp>
        <p:nvSpPr>
          <p:cNvPr id="7" name="Footer Placeholder 4">
            <a:extLst>
              <a:ext uri="{FF2B5EF4-FFF2-40B4-BE49-F238E27FC236}">
                <a16:creationId xmlns:a16="http://schemas.microsoft.com/office/drawing/2014/main" id="{E2395C64-270E-2B07-5DEF-66A52BCC1935}"/>
              </a:ext>
            </a:extLst>
          </p:cNvPr>
          <p:cNvSpPr>
            <a:spLocks noGrp="1"/>
          </p:cNvSpPr>
          <p:nvPr>
            <p:ph type="ftr" sz="quarter" idx="3"/>
          </p:nvPr>
        </p:nvSpPr>
        <p:spPr>
          <a:xfrm>
            <a:off x="665163" y="6402388"/>
            <a:ext cx="4957762" cy="192087"/>
          </a:xfrm>
          <a:prstGeom prst="rect">
            <a:avLst/>
          </a:prstGeom>
        </p:spPr>
        <p:txBody>
          <a:bodyPr/>
          <a:lstStyle>
            <a:lvl1pPr eaLnBrk="1" fontAlgn="auto" hangingPunct="1">
              <a:spcBef>
                <a:spcPts val="0"/>
              </a:spcBef>
              <a:spcAft>
                <a:spcPts val="0"/>
              </a:spcAft>
              <a:defRPr sz="1000" b="1" i="0" baseline="0">
                <a:solidFill>
                  <a:srgbClr val="D95427"/>
                </a:solidFill>
                <a:latin typeface="Arial"/>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4038" r:id="rId1"/>
  </p:sldLayoutIdLst>
  <p:hf hdr="0" dt="0"/>
  <p:txStyles>
    <p:titleStyle>
      <a:lvl1pPr algn="l" defTabSz="457200" rtl="0" eaLnBrk="0" fontAlgn="base" hangingPunct="0">
        <a:spcBef>
          <a:spcPct val="0"/>
        </a:spcBef>
        <a:spcAft>
          <a:spcPct val="0"/>
        </a:spcAft>
        <a:defRPr sz="4400" b="1" kern="1200">
          <a:solidFill>
            <a:srgbClr val="4C5F93"/>
          </a:solidFill>
          <a:latin typeface="Arial"/>
          <a:ea typeface="+mj-ea"/>
          <a:cs typeface="+mj-cs"/>
        </a:defRPr>
      </a:lvl1pPr>
      <a:lvl2pPr algn="l" defTabSz="457200" rtl="0" eaLnBrk="0" fontAlgn="base" hangingPunct="0">
        <a:spcBef>
          <a:spcPct val="0"/>
        </a:spcBef>
        <a:spcAft>
          <a:spcPct val="0"/>
        </a:spcAft>
        <a:defRPr sz="4400" b="1">
          <a:solidFill>
            <a:srgbClr val="4C5F93"/>
          </a:solidFill>
          <a:latin typeface="Arial" panose="020B0604020202020204" pitchFamily="34" charset="0"/>
        </a:defRPr>
      </a:lvl2pPr>
      <a:lvl3pPr algn="l" defTabSz="457200" rtl="0" eaLnBrk="0" fontAlgn="base" hangingPunct="0">
        <a:spcBef>
          <a:spcPct val="0"/>
        </a:spcBef>
        <a:spcAft>
          <a:spcPct val="0"/>
        </a:spcAft>
        <a:defRPr sz="4400" b="1">
          <a:solidFill>
            <a:srgbClr val="4C5F93"/>
          </a:solidFill>
          <a:latin typeface="Arial" panose="020B0604020202020204" pitchFamily="34" charset="0"/>
        </a:defRPr>
      </a:lvl3pPr>
      <a:lvl4pPr algn="l" defTabSz="457200" rtl="0" eaLnBrk="0" fontAlgn="base" hangingPunct="0">
        <a:spcBef>
          <a:spcPct val="0"/>
        </a:spcBef>
        <a:spcAft>
          <a:spcPct val="0"/>
        </a:spcAft>
        <a:defRPr sz="4400" b="1">
          <a:solidFill>
            <a:srgbClr val="4C5F93"/>
          </a:solidFill>
          <a:latin typeface="Arial" panose="020B0604020202020204" pitchFamily="34" charset="0"/>
        </a:defRPr>
      </a:lvl4pPr>
      <a:lvl5pPr algn="l" defTabSz="457200" rtl="0" eaLnBrk="0" fontAlgn="base" hangingPunct="0">
        <a:spcBef>
          <a:spcPct val="0"/>
        </a:spcBef>
        <a:spcAft>
          <a:spcPct val="0"/>
        </a:spcAft>
        <a:defRPr sz="4400" b="1">
          <a:solidFill>
            <a:srgbClr val="4C5F93"/>
          </a:solidFill>
          <a:latin typeface="Arial" panose="020B0604020202020204" pitchFamily="34" charset="0"/>
        </a:defRPr>
      </a:lvl5pPr>
      <a:lvl6pPr marL="457200" algn="l" defTabSz="457200" rtl="0" fontAlgn="base">
        <a:spcBef>
          <a:spcPct val="0"/>
        </a:spcBef>
        <a:spcAft>
          <a:spcPct val="0"/>
        </a:spcAft>
        <a:defRPr sz="4400" b="1">
          <a:solidFill>
            <a:srgbClr val="4C5F93"/>
          </a:solidFill>
          <a:latin typeface="Arial" panose="020B0604020202020204" pitchFamily="34" charset="0"/>
        </a:defRPr>
      </a:lvl6pPr>
      <a:lvl7pPr marL="914400" algn="l" defTabSz="457200" rtl="0" fontAlgn="base">
        <a:spcBef>
          <a:spcPct val="0"/>
        </a:spcBef>
        <a:spcAft>
          <a:spcPct val="0"/>
        </a:spcAft>
        <a:defRPr sz="4400" b="1">
          <a:solidFill>
            <a:srgbClr val="4C5F93"/>
          </a:solidFill>
          <a:latin typeface="Arial" panose="020B0604020202020204" pitchFamily="34" charset="0"/>
        </a:defRPr>
      </a:lvl7pPr>
      <a:lvl8pPr marL="1371600" algn="l" defTabSz="457200" rtl="0" fontAlgn="base">
        <a:spcBef>
          <a:spcPct val="0"/>
        </a:spcBef>
        <a:spcAft>
          <a:spcPct val="0"/>
        </a:spcAft>
        <a:defRPr sz="4400" b="1">
          <a:solidFill>
            <a:srgbClr val="4C5F93"/>
          </a:solidFill>
          <a:latin typeface="Arial" panose="020B0604020202020204" pitchFamily="34" charset="0"/>
        </a:defRPr>
      </a:lvl8pPr>
      <a:lvl9pPr marL="1828800" algn="l" defTabSz="457200" rtl="0" fontAlgn="base">
        <a:spcBef>
          <a:spcPct val="0"/>
        </a:spcBef>
        <a:spcAft>
          <a:spcPct val="0"/>
        </a:spcAft>
        <a:defRPr sz="4400" b="1">
          <a:solidFill>
            <a:srgbClr val="4C5F93"/>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2706" name="Picture 14" descr="title_edit.jpg">
            <a:extLst>
              <a:ext uri="{FF2B5EF4-FFF2-40B4-BE49-F238E27FC236}">
                <a16:creationId xmlns:a16="http://schemas.microsoft.com/office/drawing/2014/main" id="{CF674F77-ECB1-93DB-6136-95F5FC213DE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85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6" descr="NMC Primary Logo-01.png">
            <a:extLst>
              <a:ext uri="{FF2B5EF4-FFF2-40B4-BE49-F238E27FC236}">
                <a16:creationId xmlns:a16="http://schemas.microsoft.com/office/drawing/2014/main" id="{2ABF20CE-8E47-D313-1C2D-EE6E32D42E7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85025" y="525463"/>
            <a:ext cx="157797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D2C19FEF-C29F-F5D2-1966-CC7341C30935}"/>
              </a:ext>
            </a:extLst>
          </p:cNvPr>
          <p:cNvSpPr/>
          <p:nvPr userDrawn="1"/>
        </p:nvSpPr>
        <p:spPr>
          <a:xfrm>
            <a:off x="0" y="0"/>
            <a:ext cx="4462463" cy="6858000"/>
          </a:xfrm>
          <a:prstGeom prst="rect">
            <a:avLst/>
          </a:prstGeom>
          <a:solidFill>
            <a:srgbClr val="4F639B">
              <a:alpha val="8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48A235"/>
              </a:solidFill>
              <a:latin typeface="Arial"/>
            </a:endParaRPr>
          </a:p>
        </p:txBody>
      </p:sp>
      <p:sp>
        <p:nvSpPr>
          <p:cNvPr id="9" name="Content Placeholder 3">
            <a:extLst>
              <a:ext uri="{FF2B5EF4-FFF2-40B4-BE49-F238E27FC236}">
                <a16:creationId xmlns:a16="http://schemas.microsoft.com/office/drawing/2014/main" id="{6A5E00AC-4B50-1915-B690-48616271304D}"/>
              </a:ext>
            </a:extLst>
          </p:cNvPr>
          <p:cNvSpPr txBox="1">
            <a:spLocks/>
          </p:cNvSpPr>
          <p:nvPr userDrawn="1"/>
        </p:nvSpPr>
        <p:spPr>
          <a:xfrm>
            <a:off x="457200" y="3762375"/>
            <a:ext cx="3333750" cy="1082675"/>
          </a:xfrm>
          <a:prstGeom prst="rect">
            <a:avLst/>
          </a:prstGeom>
        </p:spPr>
        <p:txBody>
          <a:bodyPr/>
          <a:lstStyle>
            <a:lvl1pPr marL="0" indent="0" algn="l" defTabSz="457200" rtl="0" eaLnBrk="1" latinLnBrk="0" hangingPunct="1">
              <a:lnSpc>
                <a:spcPts val="1700"/>
              </a:lnSpc>
              <a:spcBef>
                <a:spcPct val="20000"/>
              </a:spcBef>
              <a:buFontTx/>
              <a:buNone/>
              <a:defRPr sz="1400" kern="1200" baseline="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GB" dirty="0">
                <a:solidFill>
                  <a:schemeClr val="bg1"/>
                </a:solidFill>
              </a:rPr>
              <a:t>This guide aims to introduce you to </a:t>
            </a:r>
            <a:br>
              <a:rPr lang="en-GB" dirty="0">
                <a:solidFill>
                  <a:schemeClr val="bg1"/>
                </a:solidFill>
              </a:rPr>
            </a:br>
            <a:r>
              <a:rPr lang="en-GB" dirty="0">
                <a:solidFill>
                  <a:schemeClr val="bg1"/>
                </a:solidFill>
              </a:rPr>
              <a:t>the various elements that make up </a:t>
            </a:r>
            <a:br>
              <a:rPr lang="en-GB" dirty="0">
                <a:solidFill>
                  <a:schemeClr val="bg1"/>
                </a:solidFill>
              </a:rPr>
            </a:br>
            <a:r>
              <a:rPr lang="en-GB" dirty="0">
                <a:solidFill>
                  <a:schemeClr val="bg1"/>
                </a:solidFill>
              </a:rPr>
              <a:t>an on-brand presentation.</a:t>
            </a:r>
            <a:endParaRPr lang="en-US" dirty="0">
              <a:solidFill>
                <a:schemeClr val="bg1"/>
              </a:solidFill>
            </a:endParaRPr>
          </a:p>
        </p:txBody>
      </p:sp>
      <p:sp>
        <p:nvSpPr>
          <p:cNvPr id="16" name="Title 1">
            <a:extLst>
              <a:ext uri="{FF2B5EF4-FFF2-40B4-BE49-F238E27FC236}">
                <a16:creationId xmlns:a16="http://schemas.microsoft.com/office/drawing/2014/main" id="{C8DED4B6-438D-7541-1E70-89FC26662B8F}"/>
              </a:ext>
            </a:extLst>
          </p:cNvPr>
          <p:cNvSpPr txBox="1">
            <a:spLocks/>
          </p:cNvSpPr>
          <p:nvPr userDrawn="1"/>
        </p:nvSpPr>
        <p:spPr>
          <a:xfrm>
            <a:off x="403225" y="1127125"/>
            <a:ext cx="3567113" cy="2278063"/>
          </a:xfrm>
          <a:prstGeom prst="rect">
            <a:avLst/>
          </a:prstGeom>
        </p:spPr>
        <p:txBody>
          <a:bodyPr/>
          <a:lstStyle>
            <a:lvl1pPr algn="l" defTabSz="457200" rtl="0" eaLnBrk="1" latinLnBrk="0" hangingPunct="1">
              <a:spcBef>
                <a:spcPct val="0"/>
              </a:spcBef>
              <a:buNone/>
              <a:defRPr sz="2800" b="1" i="0" kern="1200" baseline="0">
                <a:solidFill>
                  <a:srgbClr val="4F639B"/>
                </a:solidFill>
                <a:latin typeface="Arial"/>
                <a:ea typeface="+mj-ea"/>
                <a:cs typeface="+mj-cs"/>
              </a:defRPr>
            </a:lvl1pPr>
          </a:lstStyle>
          <a:p>
            <a:pPr fontAlgn="auto">
              <a:spcAft>
                <a:spcPts val="0"/>
              </a:spcAft>
              <a:defRPr/>
            </a:pPr>
            <a:r>
              <a:rPr lang="en-GB" sz="4400" dirty="0">
                <a:solidFill>
                  <a:schemeClr val="bg1"/>
                </a:solidFill>
              </a:rPr>
              <a:t>PowerPoint</a:t>
            </a:r>
            <a:br>
              <a:rPr lang="en-GB" sz="4400" dirty="0">
                <a:solidFill>
                  <a:schemeClr val="bg1"/>
                </a:solidFill>
              </a:rPr>
            </a:br>
            <a:r>
              <a:rPr lang="en-GB" sz="4400" dirty="0">
                <a:solidFill>
                  <a:schemeClr val="bg1"/>
                </a:solidFill>
              </a:rPr>
              <a:t>template</a:t>
            </a:r>
            <a:br>
              <a:rPr lang="en-GB" sz="4400" dirty="0">
                <a:solidFill>
                  <a:schemeClr val="bg1"/>
                </a:solidFill>
              </a:rPr>
            </a:br>
            <a:r>
              <a:rPr lang="en-GB" sz="4400" dirty="0">
                <a:solidFill>
                  <a:schemeClr val="bg1"/>
                </a:solidFill>
              </a:rPr>
              <a:t>introduction</a:t>
            </a:r>
            <a:endParaRPr lang="en-US" sz="44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4039" r:id="rId1"/>
  </p:sldLayoutIdLst>
  <p:hf hdr="0" dt="0"/>
  <p:txStyles>
    <p:titleStyle>
      <a:lvl1pPr algn="l" defTabSz="457200" rtl="0" eaLnBrk="0" fontAlgn="base" hangingPunct="0">
        <a:spcBef>
          <a:spcPct val="0"/>
        </a:spcBef>
        <a:spcAft>
          <a:spcPct val="0"/>
        </a:spcAft>
        <a:defRPr sz="4400" b="1" kern="1200">
          <a:solidFill>
            <a:schemeClr val="bg1"/>
          </a:solidFill>
          <a:latin typeface="Arial"/>
          <a:ea typeface="+mj-ea"/>
          <a:cs typeface="+mj-cs"/>
        </a:defRPr>
      </a:lvl1pPr>
      <a:lvl2pPr algn="l" defTabSz="457200" rtl="0" eaLnBrk="0" fontAlgn="base" hangingPunct="0">
        <a:spcBef>
          <a:spcPct val="0"/>
        </a:spcBef>
        <a:spcAft>
          <a:spcPct val="0"/>
        </a:spcAft>
        <a:defRPr sz="4400" b="1">
          <a:solidFill>
            <a:schemeClr val="bg1"/>
          </a:solidFill>
          <a:latin typeface="Arial" panose="020B0604020202020204" pitchFamily="34" charset="0"/>
        </a:defRPr>
      </a:lvl2pPr>
      <a:lvl3pPr algn="l" defTabSz="457200" rtl="0" eaLnBrk="0" fontAlgn="base" hangingPunct="0">
        <a:spcBef>
          <a:spcPct val="0"/>
        </a:spcBef>
        <a:spcAft>
          <a:spcPct val="0"/>
        </a:spcAft>
        <a:defRPr sz="4400" b="1">
          <a:solidFill>
            <a:schemeClr val="bg1"/>
          </a:solidFill>
          <a:latin typeface="Arial" panose="020B0604020202020204" pitchFamily="34" charset="0"/>
        </a:defRPr>
      </a:lvl3pPr>
      <a:lvl4pPr algn="l" defTabSz="457200" rtl="0" eaLnBrk="0" fontAlgn="base" hangingPunct="0">
        <a:spcBef>
          <a:spcPct val="0"/>
        </a:spcBef>
        <a:spcAft>
          <a:spcPct val="0"/>
        </a:spcAft>
        <a:defRPr sz="4400" b="1">
          <a:solidFill>
            <a:schemeClr val="bg1"/>
          </a:solidFill>
          <a:latin typeface="Arial" panose="020B0604020202020204" pitchFamily="34" charset="0"/>
        </a:defRPr>
      </a:lvl4pPr>
      <a:lvl5pPr algn="l" defTabSz="457200" rtl="0" eaLnBrk="0" fontAlgn="base" hangingPunct="0">
        <a:spcBef>
          <a:spcPct val="0"/>
        </a:spcBef>
        <a:spcAft>
          <a:spcPct val="0"/>
        </a:spcAft>
        <a:defRPr sz="4400" b="1">
          <a:solidFill>
            <a:schemeClr val="bg1"/>
          </a:solidFill>
          <a:latin typeface="Arial" panose="020B0604020202020204" pitchFamily="34" charset="0"/>
        </a:defRPr>
      </a:lvl5pPr>
      <a:lvl6pPr marL="457200" algn="l" defTabSz="457200" rtl="0" fontAlgn="base">
        <a:spcBef>
          <a:spcPct val="0"/>
        </a:spcBef>
        <a:spcAft>
          <a:spcPct val="0"/>
        </a:spcAft>
        <a:defRPr sz="4400" b="1">
          <a:solidFill>
            <a:schemeClr val="bg1"/>
          </a:solidFill>
          <a:latin typeface="Arial" panose="020B0604020202020204" pitchFamily="34" charset="0"/>
        </a:defRPr>
      </a:lvl6pPr>
      <a:lvl7pPr marL="914400" algn="l" defTabSz="457200" rtl="0" fontAlgn="base">
        <a:spcBef>
          <a:spcPct val="0"/>
        </a:spcBef>
        <a:spcAft>
          <a:spcPct val="0"/>
        </a:spcAft>
        <a:defRPr sz="4400" b="1">
          <a:solidFill>
            <a:schemeClr val="bg1"/>
          </a:solidFill>
          <a:latin typeface="Arial" panose="020B0604020202020204" pitchFamily="34" charset="0"/>
        </a:defRPr>
      </a:lvl7pPr>
      <a:lvl8pPr marL="1371600" algn="l" defTabSz="457200" rtl="0" fontAlgn="base">
        <a:spcBef>
          <a:spcPct val="0"/>
        </a:spcBef>
        <a:spcAft>
          <a:spcPct val="0"/>
        </a:spcAft>
        <a:defRPr sz="4400" b="1">
          <a:solidFill>
            <a:schemeClr val="bg1"/>
          </a:solidFill>
          <a:latin typeface="Arial" panose="020B0604020202020204" pitchFamily="34" charset="0"/>
        </a:defRPr>
      </a:lvl8pPr>
      <a:lvl9pPr marL="1828800" algn="l" defTabSz="457200" rtl="0" fontAlgn="base">
        <a:spcBef>
          <a:spcPct val="0"/>
        </a:spcBef>
        <a:spcAft>
          <a:spcPct val="0"/>
        </a:spcAft>
        <a:defRPr sz="4400" b="1">
          <a:solidFill>
            <a:schemeClr val="bg1"/>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3730" name="Picture 14">
            <a:extLst>
              <a:ext uri="{FF2B5EF4-FFF2-40B4-BE49-F238E27FC236}">
                <a16:creationId xmlns:a16="http://schemas.microsoft.com/office/drawing/2014/main" id="{C0D7E65C-3447-A1BA-4DDE-D29040350FA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09728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6" descr="NMC Primary Logo-01.png">
            <a:extLst>
              <a:ext uri="{FF2B5EF4-FFF2-40B4-BE49-F238E27FC236}">
                <a16:creationId xmlns:a16="http://schemas.microsoft.com/office/drawing/2014/main" id="{5B2FC967-2CCB-3C7D-2D46-D3653DD4AAA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85025" y="525463"/>
            <a:ext cx="157797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6FE49AFC-263F-FDCF-43BD-FDC60372DB29}"/>
              </a:ext>
            </a:extLst>
          </p:cNvPr>
          <p:cNvSpPr/>
          <p:nvPr userDrawn="1"/>
        </p:nvSpPr>
        <p:spPr>
          <a:xfrm>
            <a:off x="0" y="0"/>
            <a:ext cx="4462463" cy="6858000"/>
          </a:xfrm>
          <a:prstGeom prst="rect">
            <a:avLst/>
          </a:prstGeom>
          <a:solidFill>
            <a:srgbClr val="4F639B">
              <a:alpha val="8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48A235"/>
              </a:solidFill>
              <a:latin typeface="Arial"/>
            </a:endParaRPr>
          </a:p>
        </p:txBody>
      </p:sp>
      <p:sp>
        <p:nvSpPr>
          <p:cNvPr id="9" name="Content Placeholder 3">
            <a:extLst>
              <a:ext uri="{FF2B5EF4-FFF2-40B4-BE49-F238E27FC236}">
                <a16:creationId xmlns:a16="http://schemas.microsoft.com/office/drawing/2014/main" id="{3FE012F0-72C9-C665-A338-42C380F82393}"/>
              </a:ext>
            </a:extLst>
          </p:cNvPr>
          <p:cNvSpPr txBox="1">
            <a:spLocks/>
          </p:cNvSpPr>
          <p:nvPr userDrawn="1"/>
        </p:nvSpPr>
        <p:spPr>
          <a:xfrm>
            <a:off x="457200" y="3762375"/>
            <a:ext cx="3333750" cy="1082675"/>
          </a:xfrm>
          <a:prstGeom prst="rect">
            <a:avLst/>
          </a:prstGeom>
        </p:spPr>
        <p:txBody>
          <a:bodyPr/>
          <a:lstStyle>
            <a:lvl1pPr marL="0" indent="0" algn="l" defTabSz="457200" rtl="0" eaLnBrk="1" latinLnBrk="0" hangingPunct="1">
              <a:lnSpc>
                <a:spcPts val="1700"/>
              </a:lnSpc>
              <a:spcBef>
                <a:spcPct val="20000"/>
              </a:spcBef>
              <a:buFontTx/>
              <a:buNone/>
              <a:defRPr sz="1400" kern="1200" baseline="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GB" dirty="0">
                <a:solidFill>
                  <a:schemeClr val="bg1"/>
                </a:solidFill>
              </a:rPr>
              <a:t>This guide aims to introduce you to </a:t>
            </a:r>
            <a:br>
              <a:rPr lang="en-GB" dirty="0">
                <a:solidFill>
                  <a:schemeClr val="bg1"/>
                </a:solidFill>
              </a:rPr>
            </a:br>
            <a:r>
              <a:rPr lang="en-GB" dirty="0">
                <a:solidFill>
                  <a:schemeClr val="bg1"/>
                </a:solidFill>
              </a:rPr>
              <a:t>the various elements that make up </a:t>
            </a:r>
            <a:br>
              <a:rPr lang="en-GB" dirty="0">
                <a:solidFill>
                  <a:schemeClr val="bg1"/>
                </a:solidFill>
              </a:rPr>
            </a:br>
            <a:r>
              <a:rPr lang="en-GB" dirty="0">
                <a:solidFill>
                  <a:schemeClr val="bg1"/>
                </a:solidFill>
              </a:rPr>
              <a:t>an on-brand presentation.</a:t>
            </a:r>
            <a:endParaRPr lang="en-US" dirty="0">
              <a:solidFill>
                <a:schemeClr val="bg1"/>
              </a:solidFill>
            </a:endParaRPr>
          </a:p>
        </p:txBody>
      </p:sp>
      <p:sp>
        <p:nvSpPr>
          <p:cNvPr id="16" name="Title 1">
            <a:extLst>
              <a:ext uri="{FF2B5EF4-FFF2-40B4-BE49-F238E27FC236}">
                <a16:creationId xmlns:a16="http://schemas.microsoft.com/office/drawing/2014/main" id="{BB0FE5E0-8BA3-6287-CD43-6EB225DB6C81}"/>
              </a:ext>
            </a:extLst>
          </p:cNvPr>
          <p:cNvSpPr txBox="1">
            <a:spLocks/>
          </p:cNvSpPr>
          <p:nvPr userDrawn="1"/>
        </p:nvSpPr>
        <p:spPr>
          <a:xfrm>
            <a:off x="403225" y="1127125"/>
            <a:ext cx="3567113" cy="2278063"/>
          </a:xfrm>
          <a:prstGeom prst="rect">
            <a:avLst/>
          </a:prstGeom>
        </p:spPr>
        <p:txBody>
          <a:bodyPr/>
          <a:lstStyle>
            <a:lvl1pPr algn="l" defTabSz="457200" rtl="0" eaLnBrk="1" latinLnBrk="0" hangingPunct="1">
              <a:spcBef>
                <a:spcPct val="0"/>
              </a:spcBef>
              <a:buNone/>
              <a:defRPr sz="2800" b="1" i="0" kern="1200" baseline="0">
                <a:solidFill>
                  <a:srgbClr val="4F639B"/>
                </a:solidFill>
                <a:latin typeface="Arial"/>
                <a:ea typeface="+mj-ea"/>
                <a:cs typeface="+mj-cs"/>
              </a:defRPr>
            </a:lvl1pPr>
          </a:lstStyle>
          <a:p>
            <a:pPr fontAlgn="auto">
              <a:spcAft>
                <a:spcPts val="0"/>
              </a:spcAft>
              <a:defRPr/>
            </a:pPr>
            <a:r>
              <a:rPr lang="en-GB" sz="4400" dirty="0">
                <a:solidFill>
                  <a:schemeClr val="bg1"/>
                </a:solidFill>
              </a:rPr>
              <a:t>PowerPoint</a:t>
            </a:r>
            <a:br>
              <a:rPr lang="en-GB" sz="4400" dirty="0">
                <a:solidFill>
                  <a:schemeClr val="bg1"/>
                </a:solidFill>
              </a:rPr>
            </a:br>
            <a:r>
              <a:rPr lang="en-GB" sz="4400" dirty="0">
                <a:solidFill>
                  <a:schemeClr val="bg1"/>
                </a:solidFill>
              </a:rPr>
              <a:t>template</a:t>
            </a:r>
            <a:br>
              <a:rPr lang="en-GB" sz="4400" dirty="0">
                <a:solidFill>
                  <a:schemeClr val="bg1"/>
                </a:solidFill>
              </a:rPr>
            </a:br>
            <a:r>
              <a:rPr lang="en-GB" sz="4400" dirty="0">
                <a:solidFill>
                  <a:schemeClr val="bg1"/>
                </a:solidFill>
              </a:rPr>
              <a:t>introduction</a:t>
            </a:r>
            <a:endParaRPr lang="en-US" sz="44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4040" r:id="rId1"/>
  </p:sldLayoutIdLst>
  <p:hf hdr="0" dt="0"/>
  <p:txStyles>
    <p:titleStyle>
      <a:lvl1pPr algn="l" defTabSz="457200" rtl="0" eaLnBrk="0" fontAlgn="base" hangingPunct="0">
        <a:spcBef>
          <a:spcPct val="0"/>
        </a:spcBef>
        <a:spcAft>
          <a:spcPct val="0"/>
        </a:spcAft>
        <a:defRPr sz="4400" b="1" kern="1200">
          <a:solidFill>
            <a:schemeClr val="bg1"/>
          </a:solidFill>
          <a:latin typeface="Arial"/>
          <a:ea typeface="+mj-ea"/>
          <a:cs typeface="+mj-cs"/>
        </a:defRPr>
      </a:lvl1pPr>
      <a:lvl2pPr algn="l" defTabSz="457200" rtl="0" eaLnBrk="0" fontAlgn="base" hangingPunct="0">
        <a:spcBef>
          <a:spcPct val="0"/>
        </a:spcBef>
        <a:spcAft>
          <a:spcPct val="0"/>
        </a:spcAft>
        <a:defRPr sz="4400" b="1">
          <a:solidFill>
            <a:schemeClr val="bg1"/>
          </a:solidFill>
          <a:latin typeface="Arial" panose="020B0604020202020204" pitchFamily="34" charset="0"/>
        </a:defRPr>
      </a:lvl2pPr>
      <a:lvl3pPr algn="l" defTabSz="457200" rtl="0" eaLnBrk="0" fontAlgn="base" hangingPunct="0">
        <a:spcBef>
          <a:spcPct val="0"/>
        </a:spcBef>
        <a:spcAft>
          <a:spcPct val="0"/>
        </a:spcAft>
        <a:defRPr sz="4400" b="1">
          <a:solidFill>
            <a:schemeClr val="bg1"/>
          </a:solidFill>
          <a:latin typeface="Arial" panose="020B0604020202020204" pitchFamily="34" charset="0"/>
        </a:defRPr>
      </a:lvl3pPr>
      <a:lvl4pPr algn="l" defTabSz="457200" rtl="0" eaLnBrk="0" fontAlgn="base" hangingPunct="0">
        <a:spcBef>
          <a:spcPct val="0"/>
        </a:spcBef>
        <a:spcAft>
          <a:spcPct val="0"/>
        </a:spcAft>
        <a:defRPr sz="4400" b="1">
          <a:solidFill>
            <a:schemeClr val="bg1"/>
          </a:solidFill>
          <a:latin typeface="Arial" panose="020B0604020202020204" pitchFamily="34" charset="0"/>
        </a:defRPr>
      </a:lvl4pPr>
      <a:lvl5pPr algn="l" defTabSz="457200" rtl="0" eaLnBrk="0" fontAlgn="base" hangingPunct="0">
        <a:spcBef>
          <a:spcPct val="0"/>
        </a:spcBef>
        <a:spcAft>
          <a:spcPct val="0"/>
        </a:spcAft>
        <a:defRPr sz="4400" b="1">
          <a:solidFill>
            <a:schemeClr val="bg1"/>
          </a:solidFill>
          <a:latin typeface="Arial" panose="020B0604020202020204" pitchFamily="34" charset="0"/>
        </a:defRPr>
      </a:lvl5pPr>
      <a:lvl6pPr marL="457200" algn="l" defTabSz="457200" rtl="0" fontAlgn="base">
        <a:spcBef>
          <a:spcPct val="0"/>
        </a:spcBef>
        <a:spcAft>
          <a:spcPct val="0"/>
        </a:spcAft>
        <a:defRPr sz="4400" b="1">
          <a:solidFill>
            <a:schemeClr val="bg1"/>
          </a:solidFill>
          <a:latin typeface="Arial" panose="020B0604020202020204" pitchFamily="34" charset="0"/>
        </a:defRPr>
      </a:lvl6pPr>
      <a:lvl7pPr marL="914400" algn="l" defTabSz="457200" rtl="0" fontAlgn="base">
        <a:spcBef>
          <a:spcPct val="0"/>
        </a:spcBef>
        <a:spcAft>
          <a:spcPct val="0"/>
        </a:spcAft>
        <a:defRPr sz="4400" b="1">
          <a:solidFill>
            <a:schemeClr val="bg1"/>
          </a:solidFill>
          <a:latin typeface="Arial" panose="020B0604020202020204" pitchFamily="34" charset="0"/>
        </a:defRPr>
      </a:lvl7pPr>
      <a:lvl8pPr marL="1371600" algn="l" defTabSz="457200" rtl="0" fontAlgn="base">
        <a:spcBef>
          <a:spcPct val="0"/>
        </a:spcBef>
        <a:spcAft>
          <a:spcPct val="0"/>
        </a:spcAft>
        <a:defRPr sz="4400" b="1">
          <a:solidFill>
            <a:schemeClr val="bg1"/>
          </a:solidFill>
          <a:latin typeface="Arial" panose="020B0604020202020204" pitchFamily="34" charset="0"/>
        </a:defRPr>
      </a:lvl8pPr>
      <a:lvl9pPr marL="1828800" algn="l" defTabSz="457200" rtl="0" fontAlgn="base">
        <a:spcBef>
          <a:spcPct val="0"/>
        </a:spcBef>
        <a:spcAft>
          <a:spcPct val="0"/>
        </a:spcAft>
        <a:defRPr sz="4400" b="1">
          <a:solidFill>
            <a:schemeClr val="bg1"/>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0B6E8F59-263B-EB75-D953-45514E2921D4}"/>
              </a:ext>
            </a:extLst>
          </p:cNvPr>
          <p:cNvPicPr>
            <a:picLocks noChangeAspect="1"/>
          </p:cNvPicPr>
          <p:nvPr userDrawn="1"/>
        </p:nvPicPr>
        <p:blipFill>
          <a:blip r:embed="rId3">
            <a:extLst>
              <a:ext uri="{28A0092B-C50C-407E-A947-70E740481C1C}">
                <a14:useLocalDpi xmlns:a14="http://schemas.microsoft.com/office/drawing/2010/main" val="0"/>
              </a:ext>
            </a:extLst>
          </a:blip>
          <a:srcRect t="-397" r="11429" b="317"/>
          <a:stretch>
            <a:fillRect/>
          </a:stretch>
        </p:blipFill>
        <p:spPr bwMode="auto">
          <a:xfrm>
            <a:off x="-11113" y="-26988"/>
            <a:ext cx="9166226"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0E8A994D-3CEE-2423-0A1F-B1986644C51E}"/>
              </a:ext>
            </a:extLst>
          </p:cNvPr>
          <p:cNvSpPr/>
          <p:nvPr userDrawn="1"/>
        </p:nvSpPr>
        <p:spPr>
          <a:xfrm>
            <a:off x="0" y="0"/>
            <a:ext cx="4462463" cy="6858000"/>
          </a:xfrm>
          <a:prstGeom prst="rect">
            <a:avLst/>
          </a:prstGeom>
          <a:solidFill>
            <a:srgbClr val="4F639B">
              <a:alpha val="8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48A235"/>
              </a:solidFill>
            </a:endParaRPr>
          </a:p>
        </p:txBody>
      </p:sp>
      <p:pic>
        <p:nvPicPr>
          <p:cNvPr id="4100" name="Picture 9" descr="NMC Primary Logo-01.png">
            <a:extLst>
              <a:ext uri="{FF2B5EF4-FFF2-40B4-BE49-F238E27FC236}">
                <a16:creationId xmlns:a16="http://schemas.microsoft.com/office/drawing/2014/main" id="{D462B2DC-EFE2-BA96-2DCC-E98F29DD390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85025" y="525463"/>
            <a:ext cx="157797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3" r:id="rId1"/>
  </p:sldLayoutIdLst>
  <p:hf hdr="0" dt="0"/>
  <p:txStyles>
    <p:titleStyle>
      <a:lvl1pPr algn="l" defTabSz="457200" rtl="0" eaLnBrk="0" fontAlgn="base" hangingPunct="0">
        <a:spcBef>
          <a:spcPct val="0"/>
        </a:spcBef>
        <a:spcAft>
          <a:spcPct val="0"/>
        </a:spcAft>
        <a:defRPr sz="4400" b="1" kern="1200">
          <a:solidFill>
            <a:srgbClr val="D95427"/>
          </a:solidFill>
          <a:latin typeface="Arial"/>
          <a:ea typeface="+mj-ea"/>
          <a:cs typeface="+mj-cs"/>
        </a:defRPr>
      </a:lvl1pPr>
      <a:lvl2pPr algn="l" defTabSz="457200" rtl="0" eaLnBrk="0" fontAlgn="base" hangingPunct="0">
        <a:spcBef>
          <a:spcPct val="0"/>
        </a:spcBef>
        <a:spcAft>
          <a:spcPct val="0"/>
        </a:spcAft>
        <a:defRPr sz="4400" b="1">
          <a:solidFill>
            <a:srgbClr val="D95427"/>
          </a:solidFill>
          <a:latin typeface="Arial" panose="020B0604020202020204" pitchFamily="34" charset="0"/>
        </a:defRPr>
      </a:lvl2pPr>
      <a:lvl3pPr algn="l" defTabSz="457200" rtl="0" eaLnBrk="0" fontAlgn="base" hangingPunct="0">
        <a:spcBef>
          <a:spcPct val="0"/>
        </a:spcBef>
        <a:spcAft>
          <a:spcPct val="0"/>
        </a:spcAft>
        <a:defRPr sz="4400" b="1">
          <a:solidFill>
            <a:srgbClr val="D95427"/>
          </a:solidFill>
          <a:latin typeface="Arial" panose="020B0604020202020204" pitchFamily="34" charset="0"/>
        </a:defRPr>
      </a:lvl3pPr>
      <a:lvl4pPr algn="l" defTabSz="457200" rtl="0" eaLnBrk="0" fontAlgn="base" hangingPunct="0">
        <a:spcBef>
          <a:spcPct val="0"/>
        </a:spcBef>
        <a:spcAft>
          <a:spcPct val="0"/>
        </a:spcAft>
        <a:defRPr sz="4400" b="1">
          <a:solidFill>
            <a:srgbClr val="D95427"/>
          </a:solidFill>
          <a:latin typeface="Arial" panose="020B0604020202020204" pitchFamily="34" charset="0"/>
        </a:defRPr>
      </a:lvl4pPr>
      <a:lvl5pPr algn="l" defTabSz="457200" rtl="0" eaLnBrk="0" fontAlgn="base" hangingPunct="0">
        <a:spcBef>
          <a:spcPct val="0"/>
        </a:spcBef>
        <a:spcAft>
          <a:spcPct val="0"/>
        </a:spcAft>
        <a:defRPr sz="4400" b="1">
          <a:solidFill>
            <a:srgbClr val="D95427"/>
          </a:solidFill>
          <a:latin typeface="Arial" panose="020B0604020202020204" pitchFamily="34" charset="0"/>
        </a:defRPr>
      </a:lvl5pPr>
      <a:lvl6pPr marL="457200" algn="l" defTabSz="457200" rtl="0" fontAlgn="base">
        <a:spcBef>
          <a:spcPct val="0"/>
        </a:spcBef>
        <a:spcAft>
          <a:spcPct val="0"/>
        </a:spcAft>
        <a:defRPr sz="4400" b="1">
          <a:solidFill>
            <a:srgbClr val="D95427"/>
          </a:solidFill>
          <a:latin typeface="Arial" panose="020B0604020202020204" pitchFamily="34" charset="0"/>
        </a:defRPr>
      </a:lvl6pPr>
      <a:lvl7pPr marL="914400" algn="l" defTabSz="457200" rtl="0" fontAlgn="base">
        <a:spcBef>
          <a:spcPct val="0"/>
        </a:spcBef>
        <a:spcAft>
          <a:spcPct val="0"/>
        </a:spcAft>
        <a:defRPr sz="4400" b="1">
          <a:solidFill>
            <a:srgbClr val="D95427"/>
          </a:solidFill>
          <a:latin typeface="Arial" panose="020B0604020202020204" pitchFamily="34" charset="0"/>
        </a:defRPr>
      </a:lvl7pPr>
      <a:lvl8pPr marL="1371600" algn="l" defTabSz="457200" rtl="0" fontAlgn="base">
        <a:spcBef>
          <a:spcPct val="0"/>
        </a:spcBef>
        <a:spcAft>
          <a:spcPct val="0"/>
        </a:spcAft>
        <a:defRPr sz="4400" b="1">
          <a:solidFill>
            <a:srgbClr val="D95427"/>
          </a:solidFill>
          <a:latin typeface="Arial" panose="020B0604020202020204" pitchFamily="34" charset="0"/>
        </a:defRPr>
      </a:lvl8pPr>
      <a:lvl9pPr marL="1828800" algn="l" defTabSz="457200" rtl="0" fontAlgn="base">
        <a:spcBef>
          <a:spcPct val="0"/>
        </a:spcBef>
        <a:spcAft>
          <a:spcPct val="0"/>
        </a:spcAft>
        <a:defRPr sz="4400" b="1">
          <a:solidFill>
            <a:srgbClr val="D95427"/>
          </a:solidFill>
          <a:latin typeface="Arial" panose="020B0604020202020204" pitchFamily="34" charset="0"/>
        </a:defRPr>
      </a:lvl9pPr>
    </p:titleStyle>
    <p:bodyStyle>
      <a:lvl1pPr algn="l" defTabSz="457200" rtl="0" eaLnBrk="0" fontAlgn="base" hangingPunct="0">
        <a:lnSpc>
          <a:spcPts val="1675"/>
        </a:lnSpc>
        <a:spcBef>
          <a:spcPct val="0"/>
        </a:spcBef>
        <a:spcAft>
          <a:spcPct val="0"/>
        </a:spcAft>
        <a:defRPr kern="1200">
          <a:solidFill>
            <a:schemeClr val="tx1"/>
          </a:solidFill>
          <a:latin typeface="Arial" panose="020B0604020202020204" pitchFamily="34" charset="0"/>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5521DC-4C80-5E77-F084-14741A2716B9}"/>
              </a:ext>
            </a:extLst>
          </p:cNvPr>
          <p:cNvSpPr/>
          <p:nvPr userDrawn="1"/>
        </p:nvSpPr>
        <p:spPr>
          <a:xfrm>
            <a:off x="0" y="0"/>
            <a:ext cx="495300" cy="6858000"/>
          </a:xfrm>
          <a:prstGeom prst="rect">
            <a:avLst/>
          </a:prstGeom>
          <a:solidFill>
            <a:srgbClr val="4F63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4755" name="Picture 17" descr="Uncoated logo">
            <a:extLst>
              <a:ext uri="{FF2B5EF4-FFF2-40B4-BE49-F238E27FC236}">
                <a16:creationId xmlns:a16="http://schemas.microsoft.com/office/drawing/2014/main" id="{822F4D89-007E-6E5E-E839-681895A542E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64463" y="479425"/>
            <a:ext cx="8667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Footer Placeholder 4">
            <a:extLst>
              <a:ext uri="{FF2B5EF4-FFF2-40B4-BE49-F238E27FC236}">
                <a16:creationId xmlns:a16="http://schemas.microsoft.com/office/drawing/2014/main" id="{7BF02FBB-F0A9-243E-11E0-B8019B055F87}"/>
              </a:ext>
            </a:extLst>
          </p:cNvPr>
          <p:cNvSpPr>
            <a:spLocks noGrp="1"/>
          </p:cNvSpPr>
          <p:nvPr>
            <p:ph type="ftr" sz="quarter" idx="3"/>
          </p:nvPr>
        </p:nvSpPr>
        <p:spPr>
          <a:xfrm>
            <a:off x="892175" y="6416675"/>
            <a:ext cx="6426200" cy="177800"/>
          </a:xfrm>
          <a:prstGeom prst="rect">
            <a:avLst/>
          </a:prstGeom>
        </p:spPr>
        <p:txBody>
          <a:bodyPr/>
          <a:lstStyle>
            <a:lvl1pPr eaLnBrk="1" fontAlgn="auto" hangingPunct="1">
              <a:spcBef>
                <a:spcPts val="0"/>
              </a:spcBef>
              <a:spcAft>
                <a:spcPts val="0"/>
              </a:spcAft>
              <a:defRPr sz="1000" b="1" i="0" baseline="0">
                <a:solidFill>
                  <a:srgbClr val="4F639B"/>
                </a:solidFill>
                <a:latin typeface="Arial"/>
              </a:defRPr>
            </a:lvl1pPr>
          </a:lstStyle>
          <a:p>
            <a:pPr>
              <a:defRPr/>
            </a:pPr>
            <a:r>
              <a:rPr lang="en-US"/>
              <a:t>Footer example, </a:t>
            </a:r>
            <a:r>
              <a:rPr lang="en-US" err="1"/>
              <a:t>coloured</a:t>
            </a:r>
            <a:r>
              <a:rPr lang="en-US"/>
              <a:t> in sentence case at 10pt. </a:t>
            </a:r>
          </a:p>
        </p:txBody>
      </p:sp>
      <p:sp>
        <p:nvSpPr>
          <p:cNvPr id="25" name="Rectangle 24">
            <a:extLst>
              <a:ext uri="{FF2B5EF4-FFF2-40B4-BE49-F238E27FC236}">
                <a16:creationId xmlns:a16="http://schemas.microsoft.com/office/drawing/2014/main" id="{A4CA0633-6721-DF89-E067-DC35A085AF81}"/>
              </a:ext>
            </a:extLst>
          </p:cNvPr>
          <p:cNvSpPr/>
          <p:nvPr userDrawn="1"/>
        </p:nvSpPr>
        <p:spPr>
          <a:xfrm rot="5400000">
            <a:off x="8572500" y="6022975"/>
            <a:ext cx="177800" cy="965200"/>
          </a:xfrm>
          <a:prstGeom prst="rect">
            <a:avLst/>
          </a:prstGeom>
          <a:solidFill>
            <a:srgbClr val="4F63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Slide Number Placeholder 5">
            <a:extLst>
              <a:ext uri="{FF2B5EF4-FFF2-40B4-BE49-F238E27FC236}">
                <a16:creationId xmlns:a16="http://schemas.microsoft.com/office/drawing/2014/main" id="{1E6DBC75-231B-53E3-C54E-48F8C7D904C9}"/>
              </a:ext>
            </a:extLst>
          </p:cNvPr>
          <p:cNvSpPr>
            <a:spLocks noGrp="1"/>
          </p:cNvSpPr>
          <p:nvPr>
            <p:ph type="sldNum" sz="quarter" idx="4"/>
          </p:nvPr>
        </p:nvSpPr>
        <p:spPr>
          <a:xfrm>
            <a:off x="8178800" y="6416675"/>
            <a:ext cx="382588" cy="177800"/>
          </a:xfrm>
          <a:prstGeom prst="rect">
            <a:avLst/>
          </a:prstGeom>
        </p:spPr>
        <p:txBody>
          <a:bodyPr vert="horz" wrap="square" lIns="91440" tIns="45720" rIns="91440" bIns="45720" numCol="1" anchor="t" anchorCtr="0" compatLnSpc="1">
            <a:prstTxWarp prst="textNoShape">
              <a:avLst/>
            </a:prstTxWarp>
          </a:bodyPr>
          <a:lstStyle>
            <a:lvl1pPr algn="r" eaLnBrk="1" hangingPunct="1">
              <a:lnSpc>
                <a:spcPts val="800"/>
              </a:lnSpc>
              <a:defRPr sz="1000" b="1" smtClean="0">
                <a:solidFill>
                  <a:schemeClr val="bg1"/>
                </a:solidFill>
              </a:defRPr>
            </a:lvl1pPr>
          </a:lstStyle>
          <a:p>
            <a:pPr>
              <a:defRPr/>
            </a:pPr>
            <a:fld id="{C55ADB80-31F3-294F-9719-5F7EEF2D67CF}" type="slidenum">
              <a:rPr lang="en-US" altLang="en-US"/>
              <a:pPr>
                <a:defRPr/>
              </a:pPr>
              <a:t>‹#›</a:t>
            </a:fld>
            <a:endParaRPr lang="en-US" altLang="en-US"/>
          </a:p>
        </p:txBody>
      </p:sp>
      <p:sp>
        <p:nvSpPr>
          <p:cNvPr id="9" name="Content Placeholder 2">
            <a:extLst>
              <a:ext uri="{FF2B5EF4-FFF2-40B4-BE49-F238E27FC236}">
                <a16:creationId xmlns:a16="http://schemas.microsoft.com/office/drawing/2014/main" id="{8DFAD3C0-15AD-9DAC-46D3-0A778EEF4D7B}"/>
              </a:ext>
            </a:extLst>
          </p:cNvPr>
          <p:cNvSpPr txBox="1">
            <a:spLocks/>
          </p:cNvSpPr>
          <p:nvPr userDrawn="1"/>
        </p:nvSpPr>
        <p:spPr>
          <a:xfrm>
            <a:off x="887413" y="1893888"/>
            <a:ext cx="7743825" cy="684212"/>
          </a:xfrm>
          <a:prstGeom prst="rect">
            <a:avLst/>
          </a:prstGeom>
        </p:spPr>
        <p:txBody>
          <a:bodyPr/>
          <a:lstStyle>
            <a:lvl1pPr marL="0" marR="0" indent="0" algn="l" defTabSz="457200" rtl="0" eaLnBrk="1" fontAlgn="auto" latinLnBrk="0" hangingPunct="1">
              <a:lnSpc>
                <a:spcPts val="1700"/>
              </a:lnSpc>
              <a:spcBef>
                <a:spcPts val="0"/>
              </a:spcBef>
              <a:spcAft>
                <a:spcPts val="600"/>
              </a:spcAft>
              <a:buClrTx/>
              <a:buSzTx/>
              <a:buFontTx/>
              <a:buNone/>
              <a:tabLst/>
              <a:defRPr sz="1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GB" dirty="0">
                <a:latin typeface="Arial" panose="020B0604020202020204" pitchFamily="34" charset="0"/>
                <a:cs typeface="Arial" panose="020B0604020202020204" pitchFamily="34" charset="0"/>
              </a:rPr>
              <a:t>Arial is the primary electronic typeface to be used in a PowerPoint presentation.</a:t>
            </a:r>
          </a:p>
          <a:p>
            <a:pPr>
              <a:defRPr/>
            </a:pPr>
            <a:r>
              <a:rPr lang="en-GB" dirty="0">
                <a:latin typeface="Arial" panose="020B0604020202020204" pitchFamily="34" charset="0"/>
                <a:cs typeface="Arial" panose="020B0604020202020204" pitchFamily="34" charset="0"/>
              </a:rPr>
              <a:t>Titles and footers should use one of the NMC brand colours, reserving black for body text.</a:t>
            </a:r>
          </a:p>
          <a:p>
            <a:pPr>
              <a:defRPr/>
            </a:pPr>
            <a:endParaRPr lang="en-GB" dirty="0">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EE4B1DDF-1AD4-1246-8011-2363DB1B37DE}"/>
              </a:ext>
            </a:extLst>
          </p:cNvPr>
          <p:cNvSpPr txBox="1">
            <a:spLocks/>
          </p:cNvSpPr>
          <p:nvPr userDrawn="1"/>
        </p:nvSpPr>
        <p:spPr>
          <a:xfrm>
            <a:off x="892175" y="2733675"/>
            <a:ext cx="7739063" cy="571500"/>
          </a:xfrm>
          <a:prstGeom prst="rect">
            <a:avLst/>
          </a:prstGeom>
        </p:spPr>
        <p:txBody>
          <a:bodyPr/>
          <a:lstStyle>
            <a:lvl1pPr algn="l" defTabSz="457200" rtl="0" eaLnBrk="1" latinLnBrk="0" hangingPunct="1">
              <a:spcBef>
                <a:spcPct val="0"/>
              </a:spcBef>
              <a:buNone/>
              <a:defRPr sz="2800" b="1" i="0" kern="1200" baseline="0">
                <a:solidFill>
                  <a:srgbClr val="4F639B"/>
                </a:solidFill>
                <a:latin typeface="Arial"/>
                <a:ea typeface="+mj-ea"/>
                <a:cs typeface="+mj-cs"/>
              </a:defRPr>
            </a:lvl1pPr>
          </a:lstStyle>
          <a:p>
            <a:pPr fontAlgn="auto">
              <a:spcAft>
                <a:spcPts val="0"/>
              </a:spcAft>
              <a:defRPr/>
            </a:pPr>
            <a:r>
              <a:rPr lang="en-GB" dirty="0"/>
              <a:t>Titles: Arial bold 28pt in sentence case</a:t>
            </a:r>
            <a:br>
              <a:rPr lang="en-GB" dirty="0"/>
            </a:br>
            <a:r>
              <a:rPr lang="en-GB" dirty="0"/>
              <a:t> </a:t>
            </a:r>
            <a:endParaRPr lang="en-US" dirty="0"/>
          </a:p>
        </p:txBody>
      </p:sp>
      <p:sp>
        <p:nvSpPr>
          <p:cNvPr id="15" name="Content Placeholder 2">
            <a:extLst>
              <a:ext uri="{FF2B5EF4-FFF2-40B4-BE49-F238E27FC236}">
                <a16:creationId xmlns:a16="http://schemas.microsoft.com/office/drawing/2014/main" id="{62A7576A-2AB6-BCFD-BEED-5B93E1E76627}"/>
              </a:ext>
            </a:extLst>
          </p:cNvPr>
          <p:cNvSpPr txBox="1">
            <a:spLocks/>
          </p:cNvSpPr>
          <p:nvPr userDrawn="1"/>
        </p:nvSpPr>
        <p:spPr>
          <a:xfrm>
            <a:off x="887413" y="3351213"/>
            <a:ext cx="7743825" cy="609600"/>
          </a:xfrm>
          <a:prstGeom prst="rect">
            <a:avLst/>
          </a:prstGeom>
        </p:spPr>
        <p:txBody>
          <a:bodyPr/>
          <a:lstStyle>
            <a:lvl1pPr marL="0" marR="0" indent="0" algn="l" defTabSz="457200" rtl="0" eaLnBrk="1" fontAlgn="auto" latinLnBrk="0" hangingPunct="1">
              <a:lnSpc>
                <a:spcPts val="1700"/>
              </a:lnSpc>
              <a:spcBef>
                <a:spcPts val="0"/>
              </a:spcBef>
              <a:spcAft>
                <a:spcPts val="600"/>
              </a:spcAft>
              <a:buClrTx/>
              <a:buSzTx/>
              <a:buFontTx/>
              <a:buNone/>
              <a:tabLst/>
              <a:defRPr sz="1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GB" dirty="0">
                <a:latin typeface="Arial" panose="020B0604020202020204" pitchFamily="34" charset="0"/>
                <a:cs typeface="Arial" panose="020B0604020202020204" pitchFamily="34" charset="0"/>
              </a:rPr>
              <a:t>Body text: Arial Regular 14pt in sentence case and black. Body text should not appear smaller than 14pt. </a:t>
            </a:r>
          </a:p>
        </p:txBody>
      </p:sp>
      <p:sp>
        <p:nvSpPr>
          <p:cNvPr id="20" name="Title 1">
            <a:extLst>
              <a:ext uri="{FF2B5EF4-FFF2-40B4-BE49-F238E27FC236}">
                <a16:creationId xmlns:a16="http://schemas.microsoft.com/office/drawing/2014/main" id="{FFD83F83-CB59-2A5C-7FEC-B4ED9CA51AC7}"/>
              </a:ext>
            </a:extLst>
          </p:cNvPr>
          <p:cNvSpPr txBox="1">
            <a:spLocks/>
          </p:cNvSpPr>
          <p:nvPr userDrawn="1"/>
        </p:nvSpPr>
        <p:spPr>
          <a:xfrm>
            <a:off x="892175" y="668338"/>
            <a:ext cx="7739063" cy="571500"/>
          </a:xfrm>
          <a:prstGeom prst="rect">
            <a:avLst/>
          </a:prstGeom>
        </p:spPr>
        <p:txBody>
          <a:bodyPr/>
          <a:lstStyle>
            <a:lvl1pPr algn="l" defTabSz="457200" rtl="0" eaLnBrk="1" latinLnBrk="0" hangingPunct="1">
              <a:spcBef>
                <a:spcPct val="0"/>
              </a:spcBef>
              <a:buNone/>
              <a:defRPr sz="2800" b="1" i="0" kern="1200" baseline="0">
                <a:solidFill>
                  <a:srgbClr val="4F639B"/>
                </a:solidFill>
                <a:latin typeface="Arial"/>
                <a:ea typeface="+mj-ea"/>
                <a:cs typeface="+mj-cs"/>
              </a:defRPr>
            </a:lvl1pPr>
          </a:lstStyle>
          <a:p>
            <a:pPr fontAlgn="auto">
              <a:spcAft>
                <a:spcPts val="0"/>
              </a:spcAft>
              <a:defRPr/>
            </a:pPr>
            <a:r>
              <a:rPr lang="en-GB" sz="4400" dirty="0"/>
              <a:t>Brand fonts</a:t>
            </a:r>
            <a:endParaRPr lang="en-US" sz="4400" dirty="0"/>
          </a:p>
        </p:txBody>
      </p:sp>
      <p:sp>
        <p:nvSpPr>
          <p:cNvPr id="21" name="Content Placeholder 2">
            <a:extLst>
              <a:ext uri="{FF2B5EF4-FFF2-40B4-BE49-F238E27FC236}">
                <a16:creationId xmlns:a16="http://schemas.microsoft.com/office/drawing/2014/main" id="{E951CACA-1611-24AF-6E34-9CEC470E81BC}"/>
              </a:ext>
            </a:extLst>
          </p:cNvPr>
          <p:cNvSpPr txBox="1">
            <a:spLocks/>
          </p:cNvSpPr>
          <p:nvPr userDrawn="1"/>
        </p:nvSpPr>
        <p:spPr>
          <a:xfrm>
            <a:off x="887413" y="5499100"/>
            <a:ext cx="7370762" cy="758825"/>
          </a:xfrm>
          <a:prstGeom prst="rect">
            <a:avLst/>
          </a:prstGeom>
        </p:spPr>
        <p:txBody>
          <a:bodyPr/>
          <a:lstStyle>
            <a:lvl1pPr marL="0" marR="0" indent="0" algn="l" defTabSz="457200" rtl="0" eaLnBrk="1" fontAlgn="auto" latinLnBrk="0" hangingPunct="1">
              <a:lnSpc>
                <a:spcPts val="1700"/>
              </a:lnSpc>
              <a:spcBef>
                <a:spcPts val="0"/>
              </a:spcBef>
              <a:spcAft>
                <a:spcPts val="600"/>
              </a:spcAft>
              <a:buClrTx/>
              <a:buSzTx/>
              <a:buFontTx/>
              <a:buNone/>
              <a:tabLst/>
              <a:defRPr sz="1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98000" indent="-198000">
              <a:buFont typeface="+mj-lt"/>
              <a:buAutoNum type="arabicPeriod"/>
              <a:defRPr/>
            </a:pPr>
            <a:r>
              <a:rPr lang="en-GB" dirty="0">
                <a:latin typeface="Arial" panose="020B0604020202020204" pitchFamily="34" charset="0"/>
                <a:cs typeface="Arial" panose="020B0604020202020204" pitchFamily="34" charset="0"/>
              </a:rPr>
              <a:t>Numbered list of body text is Arial Regular 14pt in sentence case and black.</a:t>
            </a:r>
          </a:p>
          <a:p>
            <a:pPr marL="198000" indent="-198000">
              <a:buFont typeface="+mj-lt"/>
              <a:buAutoNum type="arabicPeriod"/>
              <a:defRPr/>
            </a:pPr>
            <a:r>
              <a:rPr lang="en-GB" dirty="0">
                <a:latin typeface="Arial" panose="020B0604020202020204" pitchFamily="34" charset="0"/>
                <a:cs typeface="Arial" panose="020B0604020202020204" pitchFamily="34" charset="0"/>
              </a:rPr>
              <a:t>When a numbered list runs over two lines or more, text is to align as per this example line of text. </a:t>
            </a:r>
          </a:p>
        </p:txBody>
      </p:sp>
      <p:sp>
        <p:nvSpPr>
          <p:cNvPr id="14" name="Text Placeholder 2">
            <a:extLst>
              <a:ext uri="{FF2B5EF4-FFF2-40B4-BE49-F238E27FC236}">
                <a16:creationId xmlns:a16="http://schemas.microsoft.com/office/drawing/2014/main" id="{BE73AC0C-8B61-EF9D-FEFC-42040E013F21}"/>
              </a:ext>
            </a:extLst>
          </p:cNvPr>
          <p:cNvSpPr txBox="1">
            <a:spLocks/>
          </p:cNvSpPr>
          <p:nvPr userDrawn="1"/>
        </p:nvSpPr>
        <p:spPr>
          <a:xfrm>
            <a:off x="889000" y="3852863"/>
            <a:ext cx="7367588" cy="1181100"/>
          </a:xfrm>
          <a:prstGeom prst="rect">
            <a:avLst/>
          </a:prstGeom>
        </p:spPr>
        <p:txBody>
          <a:bodyPr/>
          <a:lstStyle>
            <a:lvl1pPr marL="0" indent="0" algn="l" defTabSz="457200" rtl="0" eaLnBrk="1" latinLnBrk="0" hangingPunct="1">
              <a:spcBef>
                <a:spcPct val="20000"/>
              </a:spcBef>
              <a:buFontTx/>
              <a:buNone/>
              <a:defRPr sz="1400" kern="1200" baseline="0">
                <a:solidFill>
                  <a:schemeClr val="tx1"/>
                </a:solidFill>
                <a:latin typeface="Arial" panose="020B0604020202020204" pitchFamily="34" charset="0"/>
                <a:ea typeface="+mn-ea"/>
                <a:cs typeface="+mn-cs"/>
              </a:defRPr>
            </a:lvl1pPr>
            <a:lvl2pPr marL="268288" indent="-134938" algn="l" defTabSz="457200" rtl="0" eaLnBrk="1" latinLnBrk="0" hangingPunct="1">
              <a:spcBef>
                <a:spcPct val="20000"/>
              </a:spcBef>
              <a:buFont typeface="Arial" panose="020B0604020202020204" pitchFamily="34" charset="0"/>
              <a:buChar char="•"/>
              <a:tabLst/>
              <a:defRPr sz="1400" kern="1200" baseline="0">
                <a:solidFill>
                  <a:schemeClr val="tx1"/>
                </a:solidFill>
                <a:latin typeface="Arial" panose="020B0604020202020204" pitchFamily="34" charset="0"/>
                <a:ea typeface="+mn-ea"/>
                <a:cs typeface="+mn-cs"/>
              </a:defRPr>
            </a:lvl2pPr>
            <a:lvl3pPr marL="403225" indent="-134938" algn="l" defTabSz="457200" rtl="0" eaLnBrk="1" latinLnBrk="0" hangingPunct="1">
              <a:spcBef>
                <a:spcPct val="20000"/>
              </a:spcBef>
              <a:buFont typeface="Arial"/>
              <a:buChar char="•"/>
              <a:tabLst/>
              <a:defRPr sz="1400" b="0" i="0" kern="1200" baseline="0">
                <a:solidFill>
                  <a:schemeClr val="tx1"/>
                </a:solidFill>
                <a:latin typeface="Arial" panose="020B060402020202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350" fontAlgn="auto">
              <a:spcAft>
                <a:spcPts val="0"/>
              </a:spcAft>
              <a:defRPr/>
            </a:pPr>
            <a:r>
              <a:rPr lang="en-GB" dirty="0"/>
              <a:t>Bullets are 14pt, sentence case and black.</a:t>
            </a:r>
          </a:p>
          <a:p>
            <a:pPr lvl="1" fontAlgn="auto">
              <a:spcAft>
                <a:spcPts val="0"/>
              </a:spcAft>
              <a:defRPr/>
            </a:pPr>
            <a:r>
              <a:rPr lang="en-GB" dirty="0"/>
              <a:t>To create a bullet click the indent icon</a:t>
            </a:r>
          </a:p>
          <a:p>
            <a:pPr lvl="2" fontAlgn="auto">
              <a:spcAft>
                <a:spcPts val="0"/>
              </a:spcAft>
              <a:defRPr/>
            </a:pPr>
            <a:r>
              <a:rPr lang="en-GB" dirty="0"/>
              <a:t>Click the indent icon a second time for sub-bullets.</a:t>
            </a:r>
          </a:p>
          <a:p>
            <a:pPr fontAlgn="auto">
              <a:spcAft>
                <a:spcPts val="0"/>
              </a:spcAft>
              <a:defRPr/>
            </a:pPr>
            <a:r>
              <a:rPr lang="en-GB" dirty="0"/>
              <a:t>Clicking the un-indent icon twice returns to body.</a:t>
            </a:r>
          </a:p>
        </p:txBody>
      </p:sp>
      <p:pic>
        <p:nvPicPr>
          <p:cNvPr id="74765" name="Picture 2">
            <a:extLst>
              <a:ext uri="{FF2B5EF4-FFF2-40B4-BE49-F238E27FC236}">
                <a16:creationId xmlns:a16="http://schemas.microsoft.com/office/drawing/2014/main" id="{5FEBF01D-431A-59D1-E1AA-61A9CFE4760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507038" y="4006850"/>
            <a:ext cx="28590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6" name="Picture 15">
            <a:extLst>
              <a:ext uri="{FF2B5EF4-FFF2-40B4-BE49-F238E27FC236}">
                <a16:creationId xmlns:a16="http://schemas.microsoft.com/office/drawing/2014/main" id="{280A9350-B45B-2088-CACD-A74A93683EE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54213" y="5002213"/>
            <a:ext cx="1798637"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a:extLst>
              <a:ext uri="{FF2B5EF4-FFF2-40B4-BE49-F238E27FC236}">
                <a16:creationId xmlns:a16="http://schemas.microsoft.com/office/drawing/2014/main" id="{8ABA2CD6-AAEF-D8DA-C716-62C479520082}"/>
              </a:ext>
            </a:extLst>
          </p:cNvPr>
          <p:cNvSpPr/>
          <p:nvPr userDrawn="1"/>
        </p:nvSpPr>
        <p:spPr>
          <a:xfrm>
            <a:off x="7478713" y="3740150"/>
            <a:ext cx="1130300" cy="1130300"/>
          </a:xfrm>
          <a:prstGeom prst="ellipse">
            <a:avLst/>
          </a:prstGeom>
          <a:noFill/>
          <a:ln w="19050">
            <a:solidFill>
              <a:srgbClr val="4C5F93"/>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Oval 5">
            <a:extLst>
              <a:ext uri="{FF2B5EF4-FFF2-40B4-BE49-F238E27FC236}">
                <a16:creationId xmlns:a16="http://schemas.microsoft.com/office/drawing/2014/main" id="{4608F134-9B6C-E885-F14B-D144454F34ED}"/>
              </a:ext>
            </a:extLst>
          </p:cNvPr>
          <p:cNvSpPr/>
          <p:nvPr userDrawn="1"/>
        </p:nvSpPr>
        <p:spPr>
          <a:xfrm>
            <a:off x="2965450" y="4956175"/>
            <a:ext cx="495300" cy="495300"/>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4044" r:id="rId1"/>
  </p:sldLayoutIdLst>
  <p:hf hdr="0" dt="0"/>
  <p:txStyles>
    <p:titleStyle>
      <a:lvl1pPr algn="l" defTabSz="457200" rtl="0" eaLnBrk="0" fontAlgn="base" hangingPunct="0">
        <a:spcBef>
          <a:spcPct val="0"/>
        </a:spcBef>
        <a:spcAft>
          <a:spcPct val="0"/>
        </a:spcAft>
        <a:defRPr sz="4400" b="1" kern="1200">
          <a:solidFill>
            <a:srgbClr val="4C5F93"/>
          </a:solidFill>
          <a:latin typeface="Arial"/>
          <a:ea typeface="+mj-ea"/>
          <a:cs typeface="+mj-cs"/>
        </a:defRPr>
      </a:lvl1pPr>
      <a:lvl2pPr algn="l" defTabSz="457200" rtl="0" eaLnBrk="0" fontAlgn="base" hangingPunct="0">
        <a:spcBef>
          <a:spcPct val="0"/>
        </a:spcBef>
        <a:spcAft>
          <a:spcPct val="0"/>
        </a:spcAft>
        <a:defRPr sz="4400" b="1">
          <a:solidFill>
            <a:srgbClr val="4C5F93"/>
          </a:solidFill>
          <a:latin typeface="Arial" panose="020B0604020202020204" pitchFamily="34" charset="0"/>
        </a:defRPr>
      </a:lvl2pPr>
      <a:lvl3pPr algn="l" defTabSz="457200" rtl="0" eaLnBrk="0" fontAlgn="base" hangingPunct="0">
        <a:spcBef>
          <a:spcPct val="0"/>
        </a:spcBef>
        <a:spcAft>
          <a:spcPct val="0"/>
        </a:spcAft>
        <a:defRPr sz="4400" b="1">
          <a:solidFill>
            <a:srgbClr val="4C5F93"/>
          </a:solidFill>
          <a:latin typeface="Arial" panose="020B0604020202020204" pitchFamily="34" charset="0"/>
        </a:defRPr>
      </a:lvl3pPr>
      <a:lvl4pPr algn="l" defTabSz="457200" rtl="0" eaLnBrk="0" fontAlgn="base" hangingPunct="0">
        <a:spcBef>
          <a:spcPct val="0"/>
        </a:spcBef>
        <a:spcAft>
          <a:spcPct val="0"/>
        </a:spcAft>
        <a:defRPr sz="4400" b="1">
          <a:solidFill>
            <a:srgbClr val="4C5F93"/>
          </a:solidFill>
          <a:latin typeface="Arial" panose="020B0604020202020204" pitchFamily="34" charset="0"/>
        </a:defRPr>
      </a:lvl4pPr>
      <a:lvl5pPr algn="l" defTabSz="457200" rtl="0" eaLnBrk="0" fontAlgn="base" hangingPunct="0">
        <a:spcBef>
          <a:spcPct val="0"/>
        </a:spcBef>
        <a:spcAft>
          <a:spcPct val="0"/>
        </a:spcAft>
        <a:defRPr sz="4400" b="1">
          <a:solidFill>
            <a:srgbClr val="4C5F93"/>
          </a:solidFill>
          <a:latin typeface="Arial" panose="020B0604020202020204" pitchFamily="34" charset="0"/>
        </a:defRPr>
      </a:lvl5pPr>
      <a:lvl6pPr marL="457200" algn="l" defTabSz="457200" rtl="0" fontAlgn="base">
        <a:spcBef>
          <a:spcPct val="0"/>
        </a:spcBef>
        <a:spcAft>
          <a:spcPct val="0"/>
        </a:spcAft>
        <a:defRPr sz="4400" b="1">
          <a:solidFill>
            <a:srgbClr val="4C5F93"/>
          </a:solidFill>
          <a:latin typeface="Arial" panose="020B0604020202020204" pitchFamily="34" charset="0"/>
        </a:defRPr>
      </a:lvl6pPr>
      <a:lvl7pPr marL="914400" algn="l" defTabSz="457200" rtl="0" fontAlgn="base">
        <a:spcBef>
          <a:spcPct val="0"/>
        </a:spcBef>
        <a:spcAft>
          <a:spcPct val="0"/>
        </a:spcAft>
        <a:defRPr sz="4400" b="1">
          <a:solidFill>
            <a:srgbClr val="4C5F93"/>
          </a:solidFill>
          <a:latin typeface="Arial" panose="020B0604020202020204" pitchFamily="34" charset="0"/>
        </a:defRPr>
      </a:lvl7pPr>
      <a:lvl8pPr marL="1371600" algn="l" defTabSz="457200" rtl="0" fontAlgn="base">
        <a:spcBef>
          <a:spcPct val="0"/>
        </a:spcBef>
        <a:spcAft>
          <a:spcPct val="0"/>
        </a:spcAft>
        <a:defRPr sz="4400" b="1">
          <a:solidFill>
            <a:srgbClr val="4C5F93"/>
          </a:solidFill>
          <a:latin typeface="Arial" panose="020B0604020202020204" pitchFamily="34" charset="0"/>
        </a:defRPr>
      </a:lvl8pPr>
      <a:lvl9pPr marL="1828800" algn="l" defTabSz="457200" rtl="0" fontAlgn="base">
        <a:spcBef>
          <a:spcPct val="0"/>
        </a:spcBef>
        <a:spcAft>
          <a:spcPct val="0"/>
        </a:spcAft>
        <a:defRPr sz="4400" b="1">
          <a:solidFill>
            <a:srgbClr val="4C5F93"/>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42EAF5-9D83-7AEE-4FE8-BFB12CECD75A}"/>
              </a:ext>
            </a:extLst>
          </p:cNvPr>
          <p:cNvSpPr/>
          <p:nvPr userDrawn="1"/>
        </p:nvSpPr>
        <p:spPr>
          <a:xfrm>
            <a:off x="0" y="0"/>
            <a:ext cx="495300" cy="6858000"/>
          </a:xfrm>
          <a:prstGeom prst="rect">
            <a:avLst/>
          </a:prstGeom>
          <a:solidFill>
            <a:srgbClr val="4F63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6803" name="Picture 17" descr="Uncoated logo">
            <a:extLst>
              <a:ext uri="{FF2B5EF4-FFF2-40B4-BE49-F238E27FC236}">
                <a16:creationId xmlns:a16="http://schemas.microsoft.com/office/drawing/2014/main" id="{35C533C5-D7EC-373B-B91C-273FEB93094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64463" y="479425"/>
            <a:ext cx="8667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Footer Placeholder 4">
            <a:extLst>
              <a:ext uri="{FF2B5EF4-FFF2-40B4-BE49-F238E27FC236}">
                <a16:creationId xmlns:a16="http://schemas.microsoft.com/office/drawing/2014/main" id="{BA56166A-3074-89A7-FA98-0018A1009525}"/>
              </a:ext>
            </a:extLst>
          </p:cNvPr>
          <p:cNvSpPr>
            <a:spLocks noGrp="1"/>
          </p:cNvSpPr>
          <p:nvPr>
            <p:ph type="ftr" sz="quarter" idx="3"/>
          </p:nvPr>
        </p:nvSpPr>
        <p:spPr>
          <a:xfrm>
            <a:off x="892175" y="6416675"/>
            <a:ext cx="6426200" cy="177800"/>
          </a:xfrm>
          <a:prstGeom prst="rect">
            <a:avLst/>
          </a:prstGeom>
        </p:spPr>
        <p:txBody>
          <a:bodyPr/>
          <a:lstStyle>
            <a:lvl1pPr eaLnBrk="1" fontAlgn="auto" hangingPunct="1">
              <a:spcBef>
                <a:spcPts val="0"/>
              </a:spcBef>
              <a:spcAft>
                <a:spcPts val="0"/>
              </a:spcAft>
              <a:defRPr sz="1000" b="1" i="0" baseline="0">
                <a:solidFill>
                  <a:srgbClr val="4F639B"/>
                </a:solidFill>
                <a:latin typeface="Arial"/>
              </a:defRPr>
            </a:lvl1pPr>
          </a:lstStyle>
          <a:p>
            <a:pPr>
              <a:defRPr/>
            </a:pPr>
            <a:endParaRPr lang="en-US"/>
          </a:p>
        </p:txBody>
      </p:sp>
      <p:sp>
        <p:nvSpPr>
          <p:cNvPr id="25" name="Rectangle 24">
            <a:extLst>
              <a:ext uri="{FF2B5EF4-FFF2-40B4-BE49-F238E27FC236}">
                <a16:creationId xmlns:a16="http://schemas.microsoft.com/office/drawing/2014/main" id="{1BC25C10-B270-5F9F-B16F-D1407EA2E5FA}"/>
              </a:ext>
            </a:extLst>
          </p:cNvPr>
          <p:cNvSpPr/>
          <p:nvPr userDrawn="1"/>
        </p:nvSpPr>
        <p:spPr>
          <a:xfrm rot="5400000">
            <a:off x="8572500" y="6022975"/>
            <a:ext cx="177800" cy="965200"/>
          </a:xfrm>
          <a:prstGeom prst="rect">
            <a:avLst/>
          </a:prstGeom>
          <a:solidFill>
            <a:srgbClr val="4F63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Slide Number Placeholder 5">
            <a:extLst>
              <a:ext uri="{FF2B5EF4-FFF2-40B4-BE49-F238E27FC236}">
                <a16:creationId xmlns:a16="http://schemas.microsoft.com/office/drawing/2014/main" id="{70DF7E93-1D78-E2F8-A570-C77D2F509762}"/>
              </a:ext>
            </a:extLst>
          </p:cNvPr>
          <p:cNvSpPr>
            <a:spLocks noGrp="1"/>
          </p:cNvSpPr>
          <p:nvPr>
            <p:ph type="sldNum" sz="quarter" idx="4"/>
          </p:nvPr>
        </p:nvSpPr>
        <p:spPr>
          <a:xfrm>
            <a:off x="8178800" y="6416675"/>
            <a:ext cx="382588" cy="177800"/>
          </a:xfrm>
          <a:prstGeom prst="rect">
            <a:avLst/>
          </a:prstGeom>
        </p:spPr>
        <p:txBody>
          <a:bodyPr vert="horz" wrap="square" lIns="91440" tIns="45720" rIns="91440" bIns="45720" numCol="1" anchor="t" anchorCtr="0" compatLnSpc="1">
            <a:prstTxWarp prst="textNoShape">
              <a:avLst/>
            </a:prstTxWarp>
          </a:bodyPr>
          <a:lstStyle>
            <a:lvl1pPr algn="r" eaLnBrk="1" hangingPunct="1">
              <a:lnSpc>
                <a:spcPts val="800"/>
              </a:lnSpc>
              <a:defRPr sz="1000" b="1" smtClean="0">
                <a:solidFill>
                  <a:schemeClr val="bg1"/>
                </a:solidFill>
              </a:defRPr>
            </a:lvl1pPr>
          </a:lstStyle>
          <a:p>
            <a:pPr>
              <a:defRPr/>
            </a:pPr>
            <a:fld id="{0C1F857E-545D-B44B-9BA8-324843B14597}" type="slidenum">
              <a:rPr lang="en-US" altLang="en-US"/>
              <a:pPr>
                <a:defRPr/>
              </a:pPr>
              <a:t>‹#›</a:t>
            </a:fld>
            <a:endParaRPr lang="en-US" altLang="en-US"/>
          </a:p>
        </p:txBody>
      </p:sp>
      <p:sp>
        <p:nvSpPr>
          <p:cNvPr id="9" name="Content Placeholder 2">
            <a:extLst>
              <a:ext uri="{FF2B5EF4-FFF2-40B4-BE49-F238E27FC236}">
                <a16:creationId xmlns:a16="http://schemas.microsoft.com/office/drawing/2014/main" id="{F8BEE9C1-81FC-3DFF-AD7D-171C6768876F}"/>
              </a:ext>
            </a:extLst>
          </p:cNvPr>
          <p:cNvSpPr txBox="1">
            <a:spLocks/>
          </p:cNvSpPr>
          <p:nvPr userDrawn="1"/>
        </p:nvSpPr>
        <p:spPr>
          <a:xfrm>
            <a:off x="887413" y="1893888"/>
            <a:ext cx="3863975" cy="1963737"/>
          </a:xfrm>
          <a:prstGeom prst="rect">
            <a:avLst/>
          </a:prstGeom>
        </p:spPr>
        <p:txBody>
          <a:bodyPr/>
          <a:lstStyle>
            <a:lvl1pPr marL="0" marR="0" indent="0" algn="l" defTabSz="457200" rtl="0" eaLnBrk="1" fontAlgn="auto" latinLnBrk="0" hangingPunct="1">
              <a:lnSpc>
                <a:spcPts val="1700"/>
              </a:lnSpc>
              <a:spcBef>
                <a:spcPts val="0"/>
              </a:spcBef>
              <a:spcAft>
                <a:spcPts val="600"/>
              </a:spcAft>
              <a:buClrTx/>
              <a:buSzTx/>
              <a:buFontTx/>
              <a:buNone/>
              <a:tabLst/>
              <a:defRPr sz="1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GB" dirty="0">
                <a:latin typeface="Arial" panose="020B0604020202020204" pitchFamily="34" charset="0"/>
                <a:cs typeface="Arial" panose="020B0604020202020204" pitchFamily="34" charset="0"/>
              </a:rPr>
              <a:t>Slides within the presentation make use of the NMC brand colours to connect titles, sections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and content. </a:t>
            </a:r>
          </a:p>
          <a:p>
            <a:pPr>
              <a:defRPr/>
            </a:pPr>
            <a:r>
              <a:rPr lang="en-GB" dirty="0">
                <a:latin typeface="Arial" panose="020B0604020202020204" pitchFamily="34" charset="0"/>
                <a:cs typeface="Arial" panose="020B0604020202020204" pitchFamily="34" charset="0"/>
              </a:rPr>
              <a:t>Colour is applied to title text and is complimented with accent stripes to the left and right, as well as the pagination tab and footer to achieve this. </a:t>
            </a:r>
          </a:p>
          <a:p>
            <a:pPr>
              <a:defRPr/>
            </a:pPr>
            <a:r>
              <a:rPr lang="en-GB" dirty="0">
                <a:latin typeface="Arial" panose="020B0604020202020204" pitchFamily="34" charset="0"/>
                <a:cs typeface="Arial" panose="020B0604020202020204" pitchFamily="34" charset="0"/>
              </a:rPr>
              <a:t>RGB values for the colours are to be used.</a:t>
            </a:r>
          </a:p>
        </p:txBody>
      </p:sp>
      <p:sp>
        <p:nvSpPr>
          <p:cNvPr id="2" name="Rectangle 1">
            <a:extLst>
              <a:ext uri="{FF2B5EF4-FFF2-40B4-BE49-F238E27FC236}">
                <a16:creationId xmlns:a16="http://schemas.microsoft.com/office/drawing/2014/main" id="{90C05CBF-1069-79EB-BDD3-A3D5C9181B82}"/>
              </a:ext>
            </a:extLst>
          </p:cNvPr>
          <p:cNvSpPr/>
          <p:nvPr userDrawn="1"/>
        </p:nvSpPr>
        <p:spPr>
          <a:xfrm>
            <a:off x="4897438" y="2012950"/>
            <a:ext cx="1652587" cy="1589088"/>
          </a:xfrm>
          <a:prstGeom prst="rect">
            <a:avLst/>
          </a:prstGeom>
          <a:solidFill>
            <a:srgbClr val="4F63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Rectangle 13">
            <a:extLst>
              <a:ext uri="{FF2B5EF4-FFF2-40B4-BE49-F238E27FC236}">
                <a16:creationId xmlns:a16="http://schemas.microsoft.com/office/drawing/2014/main" id="{4CC7B6FE-96D1-BEAF-EC6C-7E67E02848E3}"/>
              </a:ext>
            </a:extLst>
          </p:cNvPr>
          <p:cNvSpPr/>
          <p:nvPr userDrawn="1"/>
        </p:nvSpPr>
        <p:spPr>
          <a:xfrm>
            <a:off x="6938963" y="2012950"/>
            <a:ext cx="1652587" cy="1589088"/>
          </a:xfrm>
          <a:prstGeom prst="rect">
            <a:avLst/>
          </a:prstGeom>
          <a:solidFill>
            <a:srgbClr val="48A23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Rectangle 15">
            <a:extLst>
              <a:ext uri="{FF2B5EF4-FFF2-40B4-BE49-F238E27FC236}">
                <a16:creationId xmlns:a16="http://schemas.microsoft.com/office/drawing/2014/main" id="{31405F84-9FAA-77BA-BF96-962E60669FA2}"/>
              </a:ext>
            </a:extLst>
          </p:cNvPr>
          <p:cNvSpPr/>
          <p:nvPr userDrawn="1"/>
        </p:nvSpPr>
        <p:spPr>
          <a:xfrm>
            <a:off x="4897438" y="3857625"/>
            <a:ext cx="1652587" cy="1587500"/>
          </a:xfrm>
          <a:prstGeom prst="rect">
            <a:avLst/>
          </a:prstGeom>
          <a:solidFill>
            <a:srgbClr val="3AACB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Rectangle 17">
            <a:extLst>
              <a:ext uri="{FF2B5EF4-FFF2-40B4-BE49-F238E27FC236}">
                <a16:creationId xmlns:a16="http://schemas.microsoft.com/office/drawing/2014/main" id="{EB55EEF5-880A-F0C2-D842-0693C84D3D51}"/>
              </a:ext>
            </a:extLst>
          </p:cNvPr>
          <p:cNvSpPr/>
          <p:nvPr userDrawn="1"/>
        </p:nvSpPr>
        <p:spPr>
          <a:xfrm>
            <a:off x="6938963" y="3857625"/>
            <a:ext cx="1652587" cy="1587500"/>
          </a:xfrm>
          <a:prstGeom prst="rect">
            <a:avLst/>
          </a:prstGeom>
          <a:solidFill>
            <a:srgbClr val="D9542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9" name="Content Placeholder 2">
            <a:extLst>
              <a:ext uri="{FF2B5EF4-FFF2-40B4-BE49-F238E27FC236}">
                <a16:creationId xmlns:a16="http://schemas.microsoft.com/office/drawing/2014/main" id="{459CB5B4-8047-79E8-F512-06E9249F877A}"/>
              </a:ext>
            </a:extLst>
          </p:cNvPr>
          <p:cNvSpPr txBox="1">
            <a:spLocks/>
          </p:cNvSpPr>
          <p:nvPr userDrawn="1"/>
        </p:nvSpPr>
        <p:spPr>
          <a:xfrm>
            <a:off x="5040313" y="2643188"/>
            <a:ext cx="1436687" cy="355600"/>
          </a:xfrm>
          <a:prstGeom prst="rect">
            <a:avLst/>
          </a:prstGeom>
        </p:spPr>
        <p:txBody>
          <a:bodyPr/>
          <a:lstStyle>
            <a:lvl1pPr marL="0" marR="0" indent="0" algn="l" defTabSz="457200" rtl="0" eaLnBrk="1" fontAlgn="auto" latinLnBrk="0" hangingPunct="1">
              <a:lnSpc>
                <a:spcPts val="1700"/>
              </a:lnSpc>
              <a:spcBef>
                <a:spcPts val="0"/>
              </a:spcBef>
              <a:spcAft>
                <a:spcPts val="600"/>
              </a:spcAft>
              <a:buClrTx/>
              <a:buSzTx/>
              <a:buFontTx/>
              <a:buNone/>
              <a:tabLst/>
              <a:defRPr sz="1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GB" dirty="0">
                <a:solidFill>
                  <a:schemeClr val="bg1"/>
                </a:solidFill>
              </a:rPr>
              <a:t>R103 G115 B182</a:t>
            </a:r>
          </a:p>
        </p:txBody>
      </p:sp>
      <p:sp>
        <p:nvSpPr>
          <p:cNvPr id="20" name="Content Placeholder 2">
            <a:extLst>
              <a:ext uri="{FF2B5EF4-FFF2-40B4-BE49-F238E27FC236}">
                <a16:creationId xmlns:a16="http://schemas.microsoft.com/office/drawing/2014/main" id="{B3257131-1E5B-5F2B-080B-394E412D5C64}"/>
              </a:ext>
            </a:extLst>
          </p:cNvPr>
          <p:cNvSpPr txBox="1">
            <a:spLocks/>
          </p:cNvSpPr>
          <p:nvPr userDrawn="1"/>
        </p:nvSpPr>
        <p:spPr>
          <a:xfrm>
            <a:off x="7150100" y="2643188"/>
            <a:ext cx="1250950" cy="355600"/>
          </a:xfrm>
          <a:prstGeom prst="rect">
            <a:avLst/>
          </a:prstGeom>
        </p:spPr>
        <p:txBody>
          <a:bodyPr/>
          <a:lstStyle>
            <a:lvl1pPr marL="0" marR="0" indent="0" algn="l" defTabSz="457200" rtl="0" eaLnBrk="1" fontAlgn="auto" latinLnBrk="0" hangingPunct="1">
              <a:lnSpc>
                <a:spcPts val="1700"/>
              </a:lnSpc>
              <a:spcBef>
                <a:spcPts val="0"/>
              </a:spcBef>
              <a:spcAft>
                <a:spcPts val="600"/>
              </a:spcAft>
              <a:buClrTx/>
              <a:buSzTx/>
              <a:buFontTx/>
              <a:buNone/>
              <a:tabLst/>
              <a:defRPr sz="1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GB" dirty="0">
                <a:solidFill>
                  <a:schemeClr val="bg1"/>
                </a:solidFill>
              </a:rPr>
              <a:t>R86 G170 B28</a:t>
            </a:r>
          </a:p>
        </p:txBody>
      </p:sp>
      <p:sp>
        <p:nvSpPr>
          <p:cNvPr id="21" name="Content Placeholder 2">
            <a:extLst>
              <a:ext uri="{FF2B5EF4-FFF2-40B4-BE49-F238E27FC236}">
                <a16:creationId xmlns:a16="http://schemas.microsoft.com/office/drawing/2014/main" id="{DE01E3E1-144F-202D-80BF-A38EB3315B0C}"/>
              </a:ext>
            </a:extLst>
          </p:cNvPr>
          <p:cNvSpPr txBox="1">
            <a:spLocks/>
          </p:cNvSpPr>
          <p:nvPr userDrawn="1"/>
        </p:nvSpPr>
        <p:spPr>
          <a:xfrm>
            <a:off x="5078413" y="4478338"/>
            <a:ext cx="1435100" cy="354012"/>
          </a:xfrm>
          <a:prstGeom prst="rect">
            <a:avLst/>
          </a:prstGeom>
        </p:spPr>
        <p:txBody>
          <a:bodyPr/>
          <a:lstStyle>
            <a:lvl1pPr marL="0" marR="0" indent="0" algn="l" defTabSz="457200" rtl="0" eaLnBrk="1" fontAlgn="auto" latinLnBrk="0" hangingPunct="1">
              <a:lnSpc>
                <a:spcPts val="1700"/>
              </a:lnSpc>
              <a:spcBef>
                <a:spcPts val="0"/>
              </a:spcBef>
              <a:spcAft>
                <a:spcPts val="600"/>
              </a:spcAft>
              <a:buClrTx/>
              <a:buSzTx/>
              <a:buFontTx/>
              <a:buNone/>
              <a:tabLst/>
              <a:defRPr sz="1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GB" dirty="0">
                <a:solidFill>
                  <a:schemeClr val="bg1"/>
                </a:solidFill>
              </a:rPr>
              <a:t>R0 G183 B198</a:t>
            </a:r>
          </a:p>
        </p:txBody>
      </p:sp>
      <p:sp>
        <p:nvSpPr>
          <p:cNvPr id="24" name="Content Placeholder 2">
            <a:extLst>
              <a:ext uri="{FF2B5EF4-FFF2-40B4-BE49-F238E27FC236}">
                <a16:creationId xmlns:a16="http://schemas.microsoft.com/office/drawing/2014/main" id="{7D85F909-525E-A98C-B05E-82A30B5492B3}"/>
              </a:ext>
            </a:extLst>
          </p:cNvPr>
          <p:cNvSpPr txBox="1">
            <a:spLocks/>
          </p:cNvSpPr>
          <p:nvPr userDrawn="1"/>
        </p:nvSpPr>
        <p:spPr>
          <a:xfrm>
            <a:off x="7207250" y="4468813"/>
            <a:ext cx="1249363" cy="354012"/>
          </a:xfrm>
          <a:prstGeom prst="rect">
            <a:avLst/>
          </a:prstGeom>
        </p:spPr>
        <p:txBody>
          <a:bodyPr/>
          <a:lstStyle>
            <a:lvl1pPr marL="0" marR="0" indent="0" algn="l" defTabSz="457200" rtl="0" eaLnBrk="1" fontAlgn="auto" latinLnBrk="0" hangingPunct="1">
              <a:lnSpc>
                <a:spcPts val="1700"/>
              </a:lnSpc>
              <a:spcBef>
                <a:spcPts val="0"/>
              </a:spcBef>
              <a:spcAft>
                <a:spcPts val="600"/>
              </a:spcAft>
              <a:buClrTx/>
              <a:buSzTx/>
              <a:buFontTx/>
              <a:buNone/>
              <a:tabLst/>
              <a:defRPr sz="1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GB" dirty="0">
                <a:solidFill>
                  <a:schemeClr val="bg1"/>
                </a:solidFill>
              </a:rPr>
              <a:t>R247 G73 B2</a:t>
            </a:r>
          </a:p>
        </p:txBody>
      </p:sp>
      <p:sp>
        <p:nvSpPr>
          <p:cNvPr id="28" name="Title 1">
            <a:extLst>
              <a:ext uri="{FF2B5EF4-FFF2-40B4-BE49-F238E27FC236}">
                <a16:creationId xmlns:a16="http://schemas.microsoft.com/office/drawing/2014/main" id="{03B4E2F9-EF90-B817-0B46-376DBABBD018}"/>
              </a:ext>
            </a:extLst>
          </p:cNvPr>
          <p:cNvSpPr txBox="1">
            <a:spLocks/>
          </p:cNvSpPr>
          <p:nvPr userDrawn="1"/>
        </p:nvSpPr>
        <p:spPr>
          <a:xfrm>
            <a:off x="892175" y="668338"/>
            <a:ext cx="7739063" cy="571500"/>
          </a:xfrm>
          <a:prstGeom prst="rect">
            <a:avLst/>
          </a:prstGeom>
        </p:spPr>
        <p:txBody>
          <a:bodyPr/>
          <a:lstStyle>
            <a:lvl1pPr algn="l" defTabSz="457200" rtl="0" eaLnBrk="1" latinLnBrk="0" hangingPunct="1">
              <a:spcBef>
                <a:spcPct val="0"/>
              </a:spcBef>
              <a:buNone/>
              <a:defRPr sz="2800" b="1" i="0" kern="1200" baseline="0">
                <a:solidFill>
                  <a:srgbClr val="4F639B"/>
                </a:solidFill>
                <a:latin typeface="Arial"/>
                <a:ea typeface="+mj-ea"/>
                <a:cs typeface="+mj-cs"/>
              </a:defRPr>
            </a:lvl1pPr>
          </a:lstStyle>
          <a:p>
            <a:pPr fontAlgn="auto">
              <a:spcAft>
                <a:spcPts val="0"/>
              </a:spcAft>
              <a:defRPr/>
            </a:pPr>
            <a:r>
              <a:rPr lang="en-GB" sz="4400" dirty="0"/>
              <a:t>Brand colours</a:t>
            </a:r>
            <a:endParaRPr lang="en-US" sz="4400" dirty="0"/>
          </a:p>
        </p:txBody>
      </p:sp>
    </p:spTree>
  </p:cSld>
  <p:clrMap bg1="lt1" tx1="dk1" bg2="lt2" tx2="dk2" accent1="accent1" accent2="accent2" accent3="accent3" accent4="accent4" accent5="accent5" accent6="accent6" hlink="hlink" folHlink="folHlink"/>
  <p:sldLayoutIdLst>
    <p:sldLayoutId id="2147484045" r:id="rId1"/>
  </p:sldLayoutIdLst>
  <p:hf hdr="0" dt="0"/>
  <p:txStyles>
    <p:titleStyle>
      <a:lvl1pPr algn="l" defTabSz="457200" rtl="0" eaLnBrk="0" fontAlgn="base" hangingPunct="0">
        <a:spcBef>
          <a:spcPct val="0"/>
        </a:spcBef>
        <a:spcAft>
          <a:spcPct val="0"/>
        </a:spcAft>
        <a:defRPr sz="4400" b="1" kern="1200">
          <a:solidFill>
            <a:srgbClr val="4C5F93"/>
          </a:solidFill>
          <a:latin typeface="Arial"/>
          <a:ea typeface="+mj-ea"/>
          <a:cs typeface="+mj-cs"/>
        </a:defRPr>
      </a:lvl1pPr>
      <a:lvl2pPr algn="l" defTabSz="457200" rtl="0" eaLnBrk="0" fontAlgn="base" hangingPunct="0">
        <a:spcBef>
          <a:spcPct val="0"/>
        </a:spcBef>
        <a:spcAft>
          <a:spcPct val="0"/>
        </a:spcAft>
        <a:defRPr sz="4400" b="1">
          <a:solidFill>
            <a:srgbClr val="4C5F93"/>
          </a:solidFill>
          <a:latin typeface="Arial" panose="020B0604020202020204" pitchFamily="34" charset="0"/>
        </a:defRPr>
      </a:lvl2pPr>
      <a:lvl3pPr algn="l" defTabSz="457200" rtl="0" eaLnBrk="0" fontAlgn="base" hangingPunct="0">
        <a:spcBef>
          <a:spcPct val="0"/>
        </a:spcBef>
        <a:spcAft>
          <a:spcPct val="0"/>
        </a:spcAft>
        <a:defRPr sz="4400" b="1">
          <a:solidFill>
            <a:srgbClr val="4C5F93"/>
          </a:solidFill>
          <a:latin typeface="Arial" panose="020B0604020202020204" pitchFamily="34" charset="0"/>
        </a:defRPr>
      </a:lvl3pPr>
      <a:lvl4pPr algn="l" defTabSz="457200" rtl="0" eaLnBrk="0" fontAlgn="base" hangingPunct="0">
        <a:spcBef>
          <a:spcPct val="0"/>
        </a:spcBef>
        <a:spcAft>
          <a:spcPct val="0"/>
        </a:spcAft>
        <a:defRPr sz="4400" b="1">
          <a:solidFill>
            <a:srgbClr val="4C5F93"/>
          </a:solidFill>
          <a:latin typeface="Arial" panose="020B0604020202020204" pitchFamily="34" charset="0"/>
        </a:defRPr>
      </a:lvl4pPr>
      <a:lvl5pPr algn="l" defTabSz="457200" rtl="0" eaLnBrk="0" fontAlgn="base" hangingPunct="0">
        <a:spcBef>
          <a:spcPct val="0"/>
        </a:spcBef>
        <a:spcAft>
          <a:spcPct val="0"/>
        </a:spcAft>
        <a:defRPr sz="4400" b="1">
          <a:solidFill>
            <a:srgbClr val="4C5F93"/>
          </a:solidFill>
          <a:latin typeface="Arial" panose="020B0604020202020204" pitchFamily="34" charset="0"/>
        </a:defRPr>
      </a:lvl5pPr>
      <a:lvl6pPr marL="457200" algn="l" defTabSz="457200" rtl="0" fontAlgn="base">
        <a:spcBef>
          <a:spcPct val="0"/>
        </a:spcBef>
        <a:spcAft>
          <a:spcPct val="0"/>
        </a:spcAft>
        <a:defRPr sz="4400" b="1">
          <a:solidFill>
            <a:srgbClr val="4C5F93"/>
          </a:solidFill>
          <a:latin typeface="Arial" panose="020B0604020202020204" pitchFamily="34" charset="0"/>
        </a:defRPr>
      </a:lvl6pPr>
      <a:lvl7pPr marL="914400" algn="l" defTabSz="457200" rtl="0" fontAlgn="base">
        <a:spcBef>
          <a:spcPct val="0"/>
        </a:spcBef>
        <a:spcAft>
          <a:spcPct val="0"/>
        </a:spcAft>
        <a:defRPr sz="4400" b="1">
          <a:solidFill>
            <a:srgbClr val="4C5F93"/>
          </a:solidFill>
          <a:latin typeface="Arial" panose="020B0604020202020204" pitchFamily="34" charset="0"/>
        </a:defRPr>
      </a:lvl7pPr>
      <a:lvl8pPr marL="1371600" algn="l" defTabSz="457200" rtl="0" fontAlgn="base">
        <a:spcBef>
          <a:spcPct val="0"/>
        </a:spcBef>
        <a:spcAft>
          <a:spcPct val="0"/>
        </a:spcAft>
        <a:defRPr sz="4400" b="1">
          <a:solidFill>
            <a:srgbClr val="4C5F93"/>
          </a:solidFill>
          <a:latin typeface="Arial" panose="020B0604020202020204" pitchFamily="34" charset="0"/>
        </a:defRPr>
      </a:lvl8pPr>
      <a:lvl9pPr marL="1828800" algn="l" defTabSz="457200" rtl="0" fontAlgn="base">
        <a:spcBef>
          <a:spcPct val="0"/>
        </a:spcBef>
        <a:spcAft>
          <a:spcPct val="0"/>
        </a:spcAft>
        <a:defRPr sz="4400" b="1">
          <a:solidFill>
            <a:srgbClr val="4C5F93"/>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5CDA53-61F1-5908-7C25-F6CBE73C499D}"/>
              </a:ext>
            </a:extLst>
          </p:cNvPr>
          <p:cNvSpPr/>
          <p:nvPr userDrawn="1"/>
        </p:nvSpPr>
        <p:spPr>
          <a:xfrm>
            <a:off x="0" y="0"/>
            <a:ext cx="495300" cy="6858000"/>
          </a:xfrm>
          <a:prstGeom prst="rect">
            <a:avLst/>
          </a:prstGeom>
          <a:solidFill>
            <a:srgbClr val="4F63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8851" name="Picture 17" descr="Uncoated logo">
            <a:extLst>
              <a:ext uri="{FF2B5EF4-FFF2-40B4-BE49-F238E27FC236}">
                <a16:creationId xmlns:a16="http://schemas.microsoft.com/office/drawing/2014/main" id="{41892264-7BE7-082C-780B-ED2B1AD751E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64463" y="479425"/>
            <a:ext cx="8667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Footer Placeholder 4">
            <a:extLst>
              <a:ext uri="{FF2B5EF4-FFF2-40B4-BE49-F238E27FC236}">
                <a16:creationId xmlns:a16="http://schemas.microsoft.com/office/drawing/2014/main" id="{DC48904F-6014-AEF7-88F1-055E1B9D39BD}"/>
              </a:ext>
            </a:extLst>
          </p:cNvPr>
          <p:cNvSpPr>
            <a:spLocks noGrp="1"/>
          </p:cNvSpPr>
          <p:nvPr>
            <p:ph type="ftr" sz="quarter" idx="3"/>
          </p:nvPr>
        </p:nvSpPr>
        <p:spPr>
          <a:xfrm>
            <a:off x="892175" y="6416675"/>
            <a:ext cx="6426200" cy="177800"/>
          </a:xfrm>
          <a:prstGeom prst="rect">
            <a:avLst/>
          </a:prstGeom>
        </p:spPr>
        <p:txBody>
          <a:bodyPr/>
          <a:lstStyle>
            <a:lvl1pPr eaLnBrk="1" fontAlgn="auto" hangingPunct="1">
              <a:spcBef>
                <a:spcPts val="0"/>
              </a:spcBef>
              <a:spcAft>
                <a:spcPts val="0"/>
              </a:spcAft>
              <a:defRPr sz="1000" b="1" i="0" baseline="0">
                <a:solidFill>
                  <a:srgbClr val="4F639B"/>
                </a:solidFill>
                <a:latin typeface="Arial"/>
              </a:defRPr>
            </a:lvl1pPr>
          </a:lstStyle>
          <a:p>
            <a:pPr>
              <a:defRPr/>
            </a:pPr>
            <a:endParaRPr lang="en-US"/>
          </a:p>
        </p:txBody>
      </p:sp>
      <p:sp>
        <p:nvSpPr>
          <p:cNvPr id="25" name="Rectangle 24">
            <a:extLst>
              <a:ext uri="{FF2B5EF4-FFF2-40B4-BE49-F238E27FC236}">
                <a16:creationId xmlns:a16="http://schemas.microsoft.com/office/drawing/2014/main" id="{3ADBAFE8-6B3C-34C1-B90A-28AF47ED206D}"/>
              </a:ext>
            </a:extLst>
          </p:cNvPr>
          <p:cNvSpPr/>
          <p:nvPr userDrawn="1"/>
        </p:nvSpPr>
        <p:spPr>
          <a:xfrm rot="5400000">
            <a:off x="8572500" y="6022975"/>
            <a:ext cx="177800" cy="965200"/>
          </a:xfrm>
          <a:prstGeom prst="rect">
            <a:avLst/>
          </a:prstGeom>
          <a:solidFill>
            <a:srgbClr val="4F63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Slide Number Placeholder 5">
            <a:extLst>
              <a:ext uri="{FF2B5EF4-FFF2-40B4-BE49-F238E27FC236}">
                <a16:creationId xmlns:a16="http://schemas.microsoft.com/office/drawing/2014/main" id="{6D2195B8-63FC-1D12-F8AD-BAF81377418C}"/>
              </a:ext>
            </a:extLst>
          </p:cNvPr>
          <p:cNvSpPr>
            <a:spLocks noGrp="1"/>
          </p:cNvSpPr>
          <p:nvPr>
            <p:ph type="sldNum" sz="quarter" idx="4"/>
          </p:nvPr>
        </p:nvSpPr>
        <p:spPr>
          <a:xfrm>
            <a:off x="8178800" y="6416675"/>
            <a:ext cx="382588" cy="177800"/>
          </a:xfrm>
          <a:prstGeom prst="rect">
            <a:avLst/>
          </a:prstGeom>
        </p:spPr>
        <p:txBody>
          <a:bodyPr vert="horz" wrap="square" lIns="91440" tIns="45720" rIns="91440" bIns="45720" numCol="1" anchor="t" anchorCtr="0" compatLnSpc="1">
            <a:prstTxWarp prst="textNoShape">
              <a:avLst/>
            </a:prstTxWarp>
          </a:bodyPr>
          <a:lstStyle>
            <a:lvl1pPr algn="r" eaLnBrk="1" hangingPunct="1">
              <a:lnSpc>
                <a:spcPts val="800"/>
              </a:lnSpc>
              <a:defRPr sz="1000" b="1" smtClean="0">
                <a:solidFill>
                  <a:schemeClr val="bg1"/>
                </a:solidFill>
              </a:defRPr>
            </a:lvl1pPr>
          </a:lstStyle>
          <a:p>
            <a:pPr>
              <a:defRPr/>
            </a:pPr>
            <a:fld id="{2809D28C-24BE-2B45-9D76-4F243E0D9FC4}" type="slidenum">
              <a:rPr lang="en-US" altLang="en-US"/>
              <a:pPr>
                <a:defRPr/>
              </a:pPr>
              <a:t>‹#›</a:t>
            </a:fld>
            <a:endParaRPr lang="en-US" altLang="en-US"/>
          </a:p>
        </p:txBody>
      </p:sp>
      <p:sp>
        <p:nvSpPr>
          <p:cNvPr id="9" name="Content Placeholder 2">
            <a:extLst>
              <a:ext uri="{FF2B5EF4-FFF2-40B4-BE49-F238E27FC236}">
                <a16:creationId xmlns:a16="http://schemas.microsoft.com/office/drawing/2014/main" id="{EB0FD092-27F1-61B1-5ADC-3221BAC98E4B}"/>
              </a:ext>
            </a:extLst>
          </p:cNvPr>
          <p:cNvSpPr txBox="1">
            <a:spLocks/>
          </p:cNvSpPr>
          <p:nvPr userDrawn="1"/>
        </p:nvSpPr>
        <p:spPr>
          <a:xfrm>
            <a:off x="887413" y="1893888"/>
            <a:ext cx="6975475" cy="1154112"/>
          </a:xfrm>
          <a:prstGeom prst="rect">
            <a:avLst/>
          </a:prstGeom>
        </p:spPr>
        <p:txBody>
          <a:bodyPr/>
          <a:lstStyle>
            <a:lvl1pPr marL="0" marR="0" indent="0" algn="l" defTabSz="457200" rtl="0" eaLnBrk="1" fontAlgn="auto" latinLnBrk="0" hangingPunct="1">
              <a:lnSpc>
                <a:spcPts val="1700"/>
              </a:lnSpc>
              <a:spcBef>
                <a:spcPts val="0"/>
              </a:spcBef>
              <a:spcAft>
                <a:spcPts val="600"/>
              </a:spcAft>
              <a:buClrTx/>
              <a:buSzTx/>
              <a:buFontTx/>
              <a:buNone/>
              <a:tabLst/>
              <a:defRPr sz="1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GB" dirty="0">
                <a:latin typeface="Arial" panose="020B0604020202020204" pitchFamily="34" charset="0"/>
                <a:cs typeface="Arial" panose="020B0604020202020204" pitchFamily="34" charset="0"/>
              </a:rPr>
              <a:t>Templates are available in purple, green, teal and orange. An example below shows two variations for a title slide and how subsequent content can be displayed either left or right aligned. </a:t>
            </a:r>
          </a:p>
          <a:p>
            <a:pPr>
              <a:defRPr/>
            </a:pPr>
            <a:r>
              <a:rPr lang="en-GB" dirty="0">
                <a:latin typeface="Arial" panose="020B0604020202020204" pitchFamily="34" charset="0"/>
                <a:cs typeface="Arial" panose="020B0604020202020204" pitchFamily="34" charset="0"/>
              </a:rPr>
              <a:t>When moving into a new section, a new colour template could be used.</a:t>
            </a:r>
          </a:p>
        </p:txBody>
      </p:sp>
      <p:pic>
        <p:nvPicPr>
          <p:cNvPr id="78856" name="Picture 3" descr="1.png">
            <a:extLst>
              <a:ext uri="{FF2B5EF4-FFF2-40B4-BE49-F238E27FC236}">
                <a16:creationId xmlns:a16="http://schemas.microsoft.com/office/drawing/2014/main" id="{C10FDC3C-5BAA-75A7-CE8B-9D360F66302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92175" y="3140075"/>
            <a:ext cx="1458913" cy="1093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7" name="Picture 5" descr="2.png">
            <a:extLst>
              <a:ext uri="{FF2B5EF4-FFF2-40B4-BE49-F238E27FC236}">
                <a16:creationId xmlns:a16="http://schemas.microsoft.com/office/drawing/2014/main" id="{841EEE0A-BD45-7219-AF10-234038562F7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2375" y="3140075"/>
            <a:ext cx="1460500" cy="10937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8858" name="Picture 7" descr="3.png">
            <a:extLst>
              <a:ext uri="{FF2B5EF4-FFF2-40B4-BE49-F238E27FC236}">
                <a16:creationId xmlns:a16="http://schemas.microsoft.com/office/drawing/2014/main" id="{8D12DBC8-E832-36A5-4030-B306784560B1}"/>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129088" y="3140075"/>
            <a:ext cx="1460500" cy="10937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8859" name="Picture 9" descr="4.png">
            <a:extLst>
              <a:ext uri="{FF2B5EF4-FFF2-40B4-BE49-F238E27FC236}">
                <a16:creationId xmlns:a16="http://schemas.microsoft.com/office/drawing/2014/main" id="{E6BB42AF-CA66-9712-6135-82C72D8A1027}"/>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729288" y="3140075"/>
            <a:ext cx="1455737" cy="10937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8860" name="Picture 10" descr="Screenshot 2019-05-29 at 12.04.58.png">
            <a:extLst>
              <a:ext uri="{FF2B5EF4-FFF2-40B4-BE49-F238E27FC236}">
                <a16:creationId xmlns:a16="http://schemas.microsoft.com/office/drawing/2014/main" id="{C3DC08C4-6BE3-3E8F-D6F5-AE6ED727BD8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318375" y="3140075"/>
            <a:ext cx="1458913" cy="10937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 name="Title 1">
            <a:extLst>
              <a:ext uri="{FF2B5EF4-FFF2-40B4-BE49-F238E27FC236}">
                <a16:creationId xmlns:a16="http://schemas.microsoft.com/office/drawing/2014/main" id="{67449C6B-792A-D68A-7314-6B0BD28AD7C3}"/>
              </a:ext>
            </a:extLst>
          </p:cNvPr>
          <p:cNvSpPr txBox="1">
            <a:spLocks/>
          </p:cNvSpPr>
          <p:nvPr userDrawn="1"/>
        </p:nvSpPr>
        <p:spPr>
          <a:xfrm>
            <a:off x="892175" y="668338"/>
            <a:ext cx="7739063" cy="571500"/>
          </a:xfrm>
          <a:prstGeom prst="rect">
            <a:avLst/>
          </a:prstGeom>
        </p:spPr>
        <p:txBody>
          <a:bodyPr/>
          <a:lstStyle>
            <a:lvl1pPr algn="l" defTabSz="457200" rtl="0" eaLnBrk="1" latinLnBrk="0" hangingPunct="1">
              <a:spcBef>
                <a:spcPct val="0"/>
              </a:spcBef>
              <a:buNone/>
              <a:defRPr sz="2800" b="1" i="0" kern="1200" baseline="0">
                <a:solidFill>
                  <a:srgbClr val="4F639B"/>
                </a:solidFill>
                <a:latin typeface="Arial"/>
                <a:ea typeface="+mj-ea"/>
                <a:cs typeface="+mj-cs"/>
              </a:defRPr>
            </a:lvl1pPr>
          </a:lstStyle>
          <a:p>
            <a:pPr fontAlgn="auto">
              <a:spcAft>
                <a:spcPts val="0"/>
              </a:spcAft>
              <a:defRPr/>
            </a:pPr>
            <a:r>
              <a:rPr lang="en-GB" sz="4400" dirty="0"/>
              <a:t>Templates</a:t>
            </a:r>
            <a:endParaRPr lang="en-US" sz="4400" dirty="0"/>
          </a:p>
        </p:txBody>
      </p:sp>
    </p:spTree>
  </p:cSld>
  <p:clrMap bg1="lt1" tx1="dk1" bg2="lt2" tx2="dk2" accent1="accent1" accent2="accent2" accent3="accent3" accent4="accent4" accent5="accent5" accent6="accent6" hlink="hlink" folHlink="folHlink"/>
  <p:sldLayoutIdLst>
    <p:sldLayoutId id="2147484046" r:id="rId1"/>
  </p:sldLayoutIdLst>
  <p:hf hdr="0" dt="0"/>
  <p:txStyles>
    <p:titleStyle>
      <a:lvl1pPr algn="l" defTabSz="457200" rtl="0" eaLnBrk="0" fontAlgn="base" hangingPunct="0">
        <a:spcBef>
          <a:spcPct val="0"/>
        </a:spcBef>
        <a:spcAft>
          <a:spcPct val="0"/>
        </a:spcAft>
        <a:defRPr sz="4400" b="1" kern="1200">
          <a:solidFill>
            <a:srgbClr val="4C5F93"/>
          </a:solidFill>
          <a:latin typeface="Arial"/>
          <a:ea typeface="+mj-ea"/>
          <a:cs typeface="+mj-cs"/>
        </a:defRPr>
      </a:lvl1pPr>
      <a:lvl2pPr algn="l" defTabSz="457200" rtl="0" eaLnBrk="0" fontAlgn="base" hangingPunct="0">
        <a:spcBef>
          <a:spcPct val="0"/>
        </a:spcBef>
        <a:spcAft>
          <a:spcPct val="0"/>
        </a:spcAft>
        <a:defRPr sz="4400" b="1">
          <a:solidFill>
            <a:srgbClr val="4C5F93"/>
          </a:solidFill>
          <a:latin typeface="Arial" panose="020B0604020202020204" pitchFamily="34" charset="0"/>
        </a:defRPr>
      </a:lvl2pPr>
      <a:lvl3pPr algn="l" defTabSz="457200" rtl="0" eaLnBrk="0" fontAlgn="base" hangingPunct="0">
        <a:spcBef>
          <a:spcPct val="0"/>
        </a:spcBef>
        <a:spcAft>
          <a:spcPct val="0"/>
        </a:spcAft>
        <a:defRPr sz="4400" b="1">
          <a:solidFill>
            <a:srgbClr val="4C5F93"/>
          </a:solidFill>
          <a:latin typeface="Arial" panose="020B0604020202020204" pitchFamily="34" charset="0"/>
        </a:defRPr>
      </a:lvl3pPr>
      <a:lvl4pPr algn="l" defTabSz="457200" rtl="0" eaLnBrk="0" fontAlgn="base" hangingPunct="0">
        <a:spcBef>
          <a:spcPct val="0"/>
        </a:spcBef>
        <a:spcAft>
          <a:spcPct val="0"/>
        </a:spcAft>
        <a:defRPr sz="4400" b="1">
          <a:solidFill>
            <a:srgbClr val="4C5F93"/>
          </a:solidFill>
          <a:latin typeface="Arial" panose="020B0604020202020204" pitchFamily="34" charset="0"/>
        </a:defRPr>
      </a:lvl4pPr>
      <a:lvl5pPr algn="l" defTabSz="457200" rtl="0" eaLnBrk="0" fontAlgn="base" hangingPunct="0">
        <a:spcBef>
          <a:spcPct val="0"/>
        </a:spcBef>
        <a:spcAft>
          <a:spcPct val="0"/>
        </a:spcAft>
        <a:defRPr sz="4400" b="1">
          <a:solidFill>
            <a:srgbClr val="4C5F93"/>
          </a:solidFill>
          <a:latin typeface="Arial" panose="020B0604020202020204" pitchFamily="34" charset="0"/>
        </a:defRPr>
      </a:lvl5pPr>
      <a:lvl6pPr marL="457200" algn="l" defTabSz="457200" rtl="0" fontAlgn="base">
        <a:spcBef>
          <a:spcPct val="0"/>
        </a:spcBef>
        <a:spcAft>
          <a:spcPct val="0"/>
        </a:spcAft>
        <a:defRPr sz="4400" b="1">
          <a:solidFill>
            <a:srgbClr val="4C5F93"/>
          </a:solidFill>
          <a:latin typeface="Arial" panose="020B0604020202020204" pitchFamily="34" charset="0"/>
        </a:defRPr>
      </a:lvl6pPr>
      <a:lvl7pPr marL="914400" algn="l" defTabSz="457200" rtl="0" fontAlgn="base">
        <a:spcBef>
          <a:spcPct val="0"/>
        </a:spcBef>
        <a:spcAft>
          <a:spcPct val="0"/>
        </a:spcAft>
        <a:defRPr sz="4400" b="1">
          <a:solidFill>
            <a:srgbClr val="4C5F93"/>
          </a:solidFill>
          <a:latin typeface="Arial" panose="020B0604020202020204" pitchFamily="34" charset="0"/>
        </a:defRPr>
      </a:lvl7pPr>
      <a:lvl8pPr marL="1371600" algn="l" defTabSz="457200" rtl="0" fontAlgn="base">
        <a:spcBef>
          <a:spcPct val="0"/>
        </a:spcBef>
        <a:spcAft>
          <a:spcPct val="0"/>
        </a:spcAft>
        <a:defRPr sz="4400" b="1">
          <a:solidFill>
            <a:srgbClr val="4C5F93"/>
          </a:solidFill>
          <a:latin typeface="Arial" panose="020B0604020202020204" pitchFamily="34" charset="0"/>
        </a:defRPr>
      </a:lvl8pPr>
      <a:lvl9pPr marL="1828800" algn="l" defTabSz="457200" rtl="0" fontAlgn="base">
        <a:spcBef>
          <a:spcPct val="0"/>
        </a:spcBef>
        <a:spcAft>
          <a:spcPct val="0"/>
        </a:spcAft>
        <a:defRPr sz="4400" b="1">
          <a:solidFill>
            <a:srgbClr val="4C5F93"/>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FEA44A-94AC-6328-05D6-25F2521DA58D}"/>
              </a:ext>
            </a:extLst>
          </p:cNvPr>
          <p:cNvSpPr/>
          <p:nvPr userDrawn="1"/>
        </p:nvSpPr>
        <p:spPr>
          <a:xfrm>
            <a:off x="0" y="0"/>
            <a:ext cx="495300" cy="6858000"/>
          </a:xfrm>
          <a:prstGeom prst="rect">
            <a:avLst/>
          </a:prstGeom>
          <a:solidFill>
            <a:srgbClr val="4F63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0899" name="Picture 17" descr="Uncoated logo">
            <a:extLst>
              <a:ext uri="{FF2B5EF4-FFF2-40B4-BE49-F238E27FC236}">
                <a16:creationId xmlns:a16="http://schemas.microsoft.com/office/drawing/2014/main" id="{A275EDFF-B40A-BCCB-09A8-E298F703858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64463" y="479425"/>
            <a:ext cx="8667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Footer Placeholder 4">
            <a:extLst>
              <a:ext uri="{FF2B5EF4-FFF2-40B4-BE49-F238E27FC236}">
                <a16:creationId xmlns:a16="http://schemas.microsoft.com/office/drawing/2014/main" id="{0902C868-75A8-2638-F62D-C2A73EA69DBC}"/>
              </a:ext>
            </a:extLst>
          </p:cNvPr>
          <p:cNvSpPr>
            <a:spLocks noGrp="1"/>
          </p:cNvSpPr>
          <p:nvPr>
            <p:ph type="ftr" sz="quarter" idx="3"/>
          </p:nvPr>
        </p:nvSpPr>
        <p:spPr>
          <a:xfrm>
            <a:off x="892175" y="6416675"/>
            <a:ext cx="6426200" cy="177800"/>
          </a:xfrm>
          <a:prstGeom prst="rect">
            <a:avLst/>
          </a:prstGeom>
        </p:spPr>
        <p:txBody>
          <a:bodyPr/>
          <a:lstStyle>
            <a:lvl1pPr eaLnBrk="1" fontAlgn="auto" hangingPunct="1">
              <a:spcBef>
                <a:spcPts val="0"/>
              </a:spcBef>
              <a:spcAft>
                <a:spcPts val="0"/>
              </a:spcAft>
              <a:defRPr sz="1000" b="1" i="0" baseline="0">
                <a:solidFill>
                  <a:srgbClr val="4F639B"/>
                </a:solidFill>
                <a:latin typeface="Arial"/>
              </a:defRPr>
            </a:lvl1pPr>
          </a:lstStyle>
          <a:p>
            <a:pPr>
              <a:defRPr/>
            </a:pPr>
            <a:r>
              <a:rPr lang="en-US"/>
              <a:t>Footer example </a:t>
            </a:r>
          </a:p>
        </p:txBody>
      </p:sp>
      <p:sp>
        <p:nvSpPr>
          <p:cNvPr id="25" name="Rectangle 24">
            <a:extLst>
              <a:ext uri="{FF2B5EF4-FFF2-40B4-BE49-F238E27FC236}">
                <a16:creationId xmlns:a16="http://schemas.microsoft.com/office/drawing/2014/main" id="{EF129231-7A97-78AD-65BA-88AAFF3BBDED}"/>
              </a:ext>
            </a:extLst>
          </p:cNvPr>
          <p:cNvSpPr/>
          <p:nvPr userDrawn="1"/>
        </p:nvSpPr>
        <p:spPr>
          <a:xfrm rot="5400000">
            <a:off x="8572500" y="6022975"/>
            <a:ext cx="177800" cy="965200"/>
          </a:xfrm>
          <a:prstGeom prst="rect">
            <a:avLst/>
          </a:prstGeom>
          <a:solidFill>
            <a:srgbClr val="4F63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Slide Number Placeholder 5">
            <a:extLst>
              <a:ext uri="{FF2B5EF4-FFF2-40B4-BE49-F238E27FC236}">
                <a16:creationId xmlns:a16="http://schemas.microsoft.com/office/drawing/2014/main" id="{4D58B93B-00F7-D4A1-EAF6-88B6E47B5F89}"/>
              </a:ext>
            </a:extLst>
          </p:cNvPr>
          <p:cNvSpPr>
            <a:spLocks noGrp="1"/>
          </p:cNvSpPr>
          <p:nvPr>
            <p:ph type="sldNum" sz="quarter" idx="4"/>
          </p:nvPr>
        </p:nvSpPr>
        <p:spPr>
          <a:xfrm>
            <a:off x="8178800" y="6416675"/>
            <a:ext cx="382588" cy="177800"/>
          </a:xfrm>
          <a:prstGeom prst="rect">
            <a:avLst/>
          </a:prstGeom>
        </p:spPr>
        <p:txBody>
          <a:bodyPr vert="horz" wrap="square" lIns="91440" tIns="45720" rIns="91440" bIns="45720" numCol="1" anchor="t" anchorCtr="0" compatLnSpc="1">
            <a:prstTxWarp prst="textNoShape">
              <a:avLst/>
            </a:prstTxWarp>
          </a:bodyPr>
          <a:lstStyle>
            <a:lvl1pPr algn="r" eaLnBrk="1" hangingPunct="1">
              <a:lnSpc>
                <a:spcPts val="800"/>
              </a:lnSpc>
              <a:defRPr sz="1000" b="1" smtClean="0">
                <a:solidFill>
                  <a:schemeClr val="bg1"/>
                </a:solidFill>
              </a:defRPr>
            </a:lvl1pPr>
          </a:lstStyle>
          <a:p>
            <a:pPr>
              <a:defRPr/>
            </a:pPr>
            <a:fld id="{A37A497B-9FC7-714C-B01D-AD9F510154A1}" type="slidenum">
              <a:rPr lang="en-US" altLang="en-US"/>
              <a:pPr>
                <a:defRPr/>
              </a:pPr>
              <a:t>‹#›</a:t>
            </a:fld>
            <a:endParaRPr lang="en-US" altLang="en-US"/>
          </a:p>
        </p:txBody>
      </p:sp>
      <p:sp>
        <p:nvSpPr>
          <p:cNvPr id="9" name="Content Placeholder 2">
            <a:extLst>
              <a:ext uri="{FF2B5EF4-FFF2-40B4-BE49-F238E27FC236}">
                <a16:creationId xmlns:a16="http://schemas.microsoft.com/office/drawing/2014/main" id="{90C5C13B-1121-DFD3-8D8C-737AAEC2F990}"/>
              </a:ext>
            </a:extLst>
          </p:cNvPr>
          <p:cNvSpPr txBox="1">
            <a:spLocks/>
          </p:cNvSpPr>
          <p:nvPr userDrawn="1"/>
        </p:nvSpPr>
        <p:spPr>
          <a:xfrm>
            <a:off x="887413" y="1893888"/>
            <a:ext cx="7743825" cy="1154112"/>
          </a:xfrm>
          <a:prstGeom prst="rect">
            <a:avLst/>
          </a:prstGeom>
        </p:spPr>
        <p:txBody>
          <a:bodyPr/>
          <a:lstStyle>
            <a:lvl1pPr marL="0" marR="0" indent="0" algn="l" defTabSz="457200" rtl="0" eaLnBrk="1" fontAlgn="auto" latinLnBrk="0" hangingPunct="1">
              <a:lnSpc>
                <a:spcPts val="1700"/>
              </a:lnSpc>
              <a:spcBef>
                <a:spcPts val="0"/>
              </a:spcBef>
              <a:spcAft>
                <a:spcPts val="600"/>
              </a:spcAft>
              <a:buClrTx/>
              <a:buSzTx/>
              <a:buFontTx/>
              <a:buNone/>
              <a:tabLst/>
              <a:defRPr sz="1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GB" dirty="0">
                <a:latin typeface="Arial" panose="020B0604020202020204" pitchFamily="34" charset="0"/>
                <a:cs typeface="Arial" panose="020B0604020202020204" pitchFamily="34" charset="0"/>
              </a:rPr>
              <a:t>Alternate cover pages are available. Whenever possible, patients are the focus with the nurse, midwife or nursing associate positioned behind the purple overlay.  </a:t>
            </a:r>
          </a:p>
        </p:txBody>
      </p:sp>
      <p:sp>
        <p:nvSpPr>
          <p:cNvPr id="23" name="Title 1">
            <a:extLst>
              <a:ext uri="{FF2B5EF4-FFF2-40B4-BE49-F238E27FC236}">
                <a16:creationId xmlns:a16="http://schemas.microsoft.com/office/drawing/2014/main" id="{6271CA20-175F-5A23-C406-B29017253CF1}"/>
              </a:ext>
            </a:extLst>
          </p:cNvPr>
          <p:cNvSpPr txBox="1">
            <a:spLocks/>
          </p:cNvSpPr>
          <p:nvPr userDrawn="1"/>
        </p:nvSpPr>
        <p:spPr>
          <a:xfrm>
            <a:off x="892175" y="668338"/>
            <a:ext cx="7739063" cy="571500"/>
          </a:xfrm>
          <a:prstGeom prst="rect">
            <a:avLst/>
          </a:prstGeom>
        </p:spPr>
        <p:txBody>
          <a:bodyPr/>
          <a:lstStyle>
            <a:lvl1pPr algn="l" defTabSz="457200" rtl="0" eaLnBrk="1" latinLnBrk="0" hangingPunct="1">
              <a:spcBef>
                <a:spcPct val="0"/>
              </a:spcBef>
              <a:buNone/>
              <a:defRPr sz="2800" b="1" i="0" kern="1200" baseline="0">
                <a:solidFill>
                  <a:srgbClr val="4F639B"/>
                </a:solidFill>
                <a:latin typeface="Arial"/>
                <a:ea typeface="+mj-ea"/>
                <a:cs typeface="+mj-cs"/>
              </a:defRPr>
            </a:lvl1pPr>
          </a:lstStyle>
          <a:p>
            <a:pPr fontAlgn="auto">
              <a:spcAft>
                <a:spcPts val="0"/>
              </a:spcAft>
              <a:defRPr/>
            </a:pPr>
            <a:r>
              <a:rPr lang="en-GB" sz="4400" dirty="0"/>
              <a:t>Templates</a:t>
            </a:r>
            <a:endParaRPr lang="en-US" sz="4400" dirty="0"/>
          </a:p>
        </p:txBody>
      </p:sp>
      <p:pic>
        <p:nvPicPr>
          <p:cNvPr id="80905" name="Picture 1" descr="Screenshot 2019-06-10 at 11.17.22.png">
            <a:extLst>
              <a:ext uri="{FF2B5EF4-FFF2-40B4-BE49-F238E27FC236}">
                <a16:creationId xmlns:a16="http://schemas.microsoft.com/office/drawing/2014/main" id="{8F1D97EF-FC4A-94F4-9BC4-61202B164B5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87413" y="2803525"/>
            <a:ext cx="1463675" cy="1093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0906" name="Picture 2" descr="Screenshot 2019-06-10 at 11.17.34.png">
            <a:extLst>
              <a:ext uri="{FF2B5EF4-FFF2-40B4-BE49-F238E27FC236}">
                <a16:creationId xmlns:a16="http://schemas.microsoft.com/office/drawing/2014/main" id="{DD48FF9C-ECCB-58CD-167D-AD1BBF95E83E}"/>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2375" y="2801938"/>
            <a:ext cx="1460500" cy="10953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0907" name="Picture 6" descr="Screenshot 2019-06-10 at 11.17.45.png">
            <a:extLst>
              <a:ext uri="{FF2B5EF4-FFF2-40B4-BE49-F238E27FC236}">
                <a16:creationId xmlns:a16="http://schemas.microsoft.com/office/drawing/2014/main" id="{BD9F6977-1DF2-F7F6-1CDC-B98C24D156C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129088" y="2801938"/>
            <a:ext cx="1463675" cy="10953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0908" name="Picture 11" descr="Screenshot 2019-06-10 at 11.17.56.png">
            <a:extLst>
              <a:ext uri="{FF2B5EF4-FFF2-40B4-BE49-F238E27FC236}">
                <a16:creationId xmlns:a16="http://schemas.microsoft.com/office/drawing/2014/main" id="{D2476156-368B-B51B-4978-9960A23899E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753100" y="2801938"/>
            <a:ext cx="1462088" cy="10953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0909" name="Picture 13" descr="Screenshot 2019-06-10 at 11.18.11.png">
            <a:extLst>
              <a:ext uri="{FF2B5EF4-FFF2-40B4-BE49-F238E27FC236}">
                <a16:creationId xmlns:a16="http://schemas.microsoft.com/office/drawing/2014/main" id="{765C3ADF-3303-810E-D0AD-6292CF178361}"/>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490788" y="4071938"/>
            <a:ext cx="1462087" cy="10953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0910" name="Picture 14" descr="Screenshot 2019-06-10 at 11.18.23.png">
            <a:extLst>
              <a:ext uri="{FF2B5EF4-FFF2-40B4-BE49-F238E27FC236}">
                <a16:creationId xmlns:a16="http://schemas.microsoft.com/office/drawing/2014/main" id="{80FCA9FF-6299-246E-C57F-9FCE01FB037C}"/>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4130675" y="4073525"/>
            <a:ext cx="1462088" cy="10937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4047" r:id="rId1"/>
  </p:sldLayoutIdLst>
  <p:hf hdr="0" dt="0"/>
  <p:txStyles>
    <p:titleStyle>
      <a:lvl1pPr algn="l" defTabSz="457200" rtl="0" eaLnBrk="0" fontAlgn="base" hangingPunct="0">
        <a:spcBef>
          <a:spcPct val="0"/>
        </a:spcBef>
        <a:spcAft>
          <a:spcPct val="0"/>
        </a:spcAft>
        <a:defRPr sz="4400" b="1" kern="1200">
          <a:solidFill>
            <a:srgbClr val="4C5F93"/>
          </a:solidFill>
          <a:latin typeface="Arial"/>
          <a:ea typeface="+mj-ea"/>
          <a:cs typeface="+mj-cs"/>
        </a:defRPr>
      </a:lvl1pPr>
      <a:lvl2pPr algn="l" defTabSz="457200" rtl="0" eaLnBrk="0" fontAlgn="base" hangingPunct="0">
        <a:spcBef>
          <a:spcPct val="0"/>
        </a:spcBef>
        <a:spcAft>
          <a:spcPct val="0"/>
        </a:spcAft>
        <a:defRPr sz="4400" b="1">
          <a:solidFill>
            <a:srgbClr val="4C5F93"/>
          </a:solidFill>
          <a:latin typeface="Arial" panose="020B0604020202020204" pitchFamily="34" charset="0"/>
        </a:defRPr>
      </a:lvl2pPr>
      <a:lvl3pPr algn="l" defTabSz="457200" rtl="0" eaLnBrk="0" fontAlgn="base" hangingPunct="0">
        <a:spcBef>
          <a:spcPct val="0"/>
        </a:spcBef>
        <a:spcAft>
          <a:spcPct val="0"/>
        </a:spcAft>
        <a:defRPr sz="4400" b="1">
          <a:solidFill>
            <a:srgbClr val="4C5F93"/>
          </a:solidFill>
          <a:latin typeface="Arial" panose="020B0604020202020204" pitchFamily="34" charset="0"/>
        </a:defRPr>
      </a:lvl3pPr>
      <a:lvl4pPr algn="l" defTabSz="457200" rtl="0" eaLnBrk="0" fontAlgn="base" hangingPunct="0">
        <a:spcBef>
          <a:spcPct val="0"/>
        </a:spcBef>
        <a:spcAft>
          <a:spcPct val="0"/>
        </a:spcAft>
        <a:defRPr sz="4400" b="1">
          <a:solidFill>
            <a:srgbClr val="4C5F93"/>
          </a:solidFill>
          <a:latin typeface="Arial" panose="020B0604020202020204" pitchFamily="34" charset="0"/>
        </a:defRPr>
      </a:lvl4pPr>
      <a:lvl5pPr algn="l" defTabSz="457200" rtl="0" eaLnBrk="0" fontAlgn="base" hangingPunct="0">
        <a:spcBef>
          <a:spcPct val="0"/>
        </a:spcBef>
        <a:spcAft>
          <a:spcPct val="0"/>
        </a:spcAft>
        <a:defRPr sz="4400" b="1">
          <a:solidFill>
            <a:srgbClr val="4C5F93"/>
          </a:solidFill>
          <a:latin typeface="Arial" panose="020B0604020202020204" pitchFamily="34" charset="0"/>
        </a:defRPr>
      </a:lvl5pPr>
      <a:lvl6pPr marL="457200" algn="l" defTabSz="457200" rtl="0" fontAlgn="base">
        <a:spcBef>
          <a:spcPct val="0"/>
        </a:spcBef>
        <a:spcAft>
          <a:spcPct val="0"/>
        </a:spcAft>
        <a:defRPr sz="4400" b="1">
          <a:solidFill>
            <a:srgbClr val="4C5F93"/>
          </a:solidFill>
          <a:latin typeface="Arial" panose="020B0604020202020204" pitchFamily="34" charset="0"/>
        </a:defRPr>
      </a:lvl6pPr>
      <a:lvl7pPr marL="914400" algn="l" defTabSz="457200" rtl="0" fontAlgn="base">
        <a:spcBef>
          <a:spcPct val="0"/>
        </a:spcBef>
        <a:spcAft>
          <a:spcPct val="0"/>
        </a:spcAft>
        <a:defRPr sz="4400" b="1">
          <a:solidFill>
            <a:srgbClr val="4C5F93"/>
          </a:solidFill>
          <a:latin typeface="Arial" panose="020B0604020202020204" pitchFamily="34" charset="0"/>
        </a:defRPr>
      </a:lvl7pPr>
      <a:lvl8pPr marL="1371600" algn="l" defTabSz="457200" rtl="0" fontAlgn="base">
        <a:spcBef>
          <a:spcPct val="0"/>
        </a:spcBef>
        <a:spcAft>
          <a:spcPct val="0"/>
        </a:spcAft>
        <a:defRPr sz="4400" b="1">
          <a:solidFill>
            <a:srgbClr val="4C5F93"/>
          </a:solidFill>
          <a:latin typeface="Arial" panose="020B0604020202020204" pitchFamily="34" charset="0"/>
        </a:defRPr>
      </a:lvl8pPr>
      <a:lvl9pPr marL="1828800" algn="l" defTabSz="457200" rtl="0" fontAlgn="base">
        <a:spcBef>
          <a:spcPct val="0"/>
        </a:spcBef>
        <a:spcAft>
          <a:spcPct val="0"/>
        </a:spcAft>
        <a:defRPr sz="4400" b="1">
          <a:solidFill>
            <a:srgbClr val="4C5F93"/>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19D51F-2BBA-5B63-0985-7B55140B5001}"/>
              </a:ext>
            </a:extLst>
          </p:cNvPr>
          <p:cNvSpPr/>
          <p:nvPr userDrawn="1"/>
        </p:nvSpPr>
        <p:spPr>
          <a:xfrm>
            <a:off x="0" y="0"/>
            <a:ext cx="495300" cy="6858000"/>
          </a:xfrm>
          <a:prstGeom prst="rect">
            <a:avLst/>
          </a:prstGeom>
          <a:solidFill>
            <a:srgbClr val="4F63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2947" name="Picture 17" descr="Uncoated logo">
            <a:extLst>
              <a:ext uri="{FF2B5EF4-FFF2-40B4-BE49-F238E27FC236}">
                <a16:creationId xmlns:a16="http://schemas.microsoft.com/office/drawing/2014/main" id="{F4FBDD68-5DE0-255C-F65D-E7DCD1F521D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64463" y="479425"/>
            <a:ext cx="8667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Footer Placeholder 4">
            <a:extLst>
              <a:ext uri="{FF2B5EF4-FFF2-40B4-BE49-F238E27FC236}">
                <a16:creationId xmlns:a16="http://schemas.microsoft.com/office/drawing/2014/main" id="{5C06B23E-080F-FCC2-5C48-7050A0BF571F}"/>
              </a:ext>
            </a:extLst>
          </p:cNvPr>
          <p:cNvSpPr>
            <a:spLocks noGrp="1"/>
          </p:cNvSpPr>
          <p:nvPr>
            <p:ph type="ftr" sz="quarter" idx="3"/>
          </p:nvPr>
        </p:nvSpPr>
        <p:spPr>
          <a:xfrm>
            <a:off x="892175" y="6416675"/>
            <a:ext cx="6426200" cy="177800"/>
          </a:xfrm>
          <a:prstGeom prst="rect">
            <a:avLst/>
          </a:prstGeom>
        </p:spPr>
        <p:txBody>
          <a:bodyPr/>
          <a:lstStyle>
            <a:lvl1pPr eaLnBrk="1" fontAlgn="auto" hangingPunct="1">
              <a:spcBef>
                <a:spcPts val="0"/>
              </a:spcBef>
              <a:spcAft>
                <a:spcPts val="0"/>
              </a:spcAft>
              <a:defRPr sz="1000" b="1" i="0" baseline="0">
                <a:solidFill>
                  <a:srgbClr val="4F639B"/>
                </a:solidFill>
                <a:latin typeface="Arial"/>
              </a:defRPr>
            </a:lvl1pPr>
          </a:lstStyle>
          <a:p>
            <a:pPr>
              <a:defRPr/>
            </a:pPr>
            <a:r>
              <a:rPr lang="en-US"/>
              <a:t>Footer example </a:t>
            </a:r>
          </a:p>
        </p:txBody>
      </p:sp>
      <p:sp>
        <p:nvSpPr>
          <p:cNvPr id="25" name="Rectangle 24">
            <a:extLst>
              <a:ext uri="{FF2B5EF4-FFF2-40B4-BE49-F238E27FC236}">
                <a16:creationId xmlns:a16="http://schemas.microsoft.com/office/drawing/2014/main" id="{1D99CAA6-A156-2DCC-CE2E-CAA239C21DB8}"/>
              </a:ext>
            </a:extLst>
          </p:cNvPr>
          <p:cNvSpPr/>
          <p:nvPr userDrawn="1"/>
        </p:nvSpPr>
        <p:spPr>
          <a:xfrm rot="5400000">
            <a:off x="8572500" y="6022975"/>
            <a:ext cx="177800" cy="965200"/>
          </a:xfrm>
          <a:prstGeom prst="rect">
            <a:avLst/>
          </a:prstGeom>
          <a:solidFill>
            <a:srgbClr val="4F63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Slide Number Placeholder 5">
            <a:extLst>
              <a:ext uri="{FF2B5EF4-FFF2-40B4-BE49-F238E27FC236}">
                <a16:creationId xmlns:a16="http://schemas.microsoft.com/office/drawing/2014/main" id="{265B1ABB-8787-0F18-358D-8CBAB570CE72}"/>
              </a:ext>
            </a:extLst>
          </p:cNvPr>
          <p:cNvSpPr>
            <a:spLocks noGrp="1"/>
          </p:cNvSpPr>
          <p:nvPr>
            <p:ph type="sldNum" sz="quarter" idx="4"/>
          </p:nvPr>
        </p:nvSpPr>
        <p:spPr>
          <a:xfrm>
            <a:off x="8178800" y="6416675"/>
            <a:ext cx="382588" cy="177800"/>
          </a:xfrm>
          <a:prstGeom prst="rect">
            <a:avLst/>
          </a:prstGeom>
        </p:spPr>
        <p:txBody>
          <a:bodyPr vert="horz" wrap="square" lIns="91440" tIns="45720" rIns="91440" bIns="45720" numCol="1" anchor="t" anchorCtr="0" compatLnSpc="1">
            <a:prstTxWarp prst="textNoShape">
              <a:avLst/>
            </a:prstTxWarp>
          </a:bodyPr>
          <a:lstStyle>
            <a:lvl1pPr algn="r" eaLnBrk="1" hangingPunct="1">
              <a:lnSpc>
                <a:spcPts val="800"/>
              </a:lnSpc>
              <a:defRPr sz="1000" b="1" smtClean="0">
                <a:solidFill>
                  <a:schemeClr val="bg1"/>
                </a:solidFill>
              </a:defRPr>
            </a:lvl1pPr>
          </a:lstStyle>
          <a:p>
            <a:pPr>
              <a:defRPr/>
            </a:pPr>
            <a:fld id="{7AADAD69-F06F-5E49-9116-FA1172E516C2}" type="slidenum">
              <a:rPr lang="en-US" altLang="en-US"/>
              <a:pPr>
                <a:defRPr/>
              </a:pPr>
              <a:t>‹#›</a:t>
            </a:fld>
            <a:endParaRPr lang="en-US" altLang="en-US"/>
          </a:p>
        </p:txBody>
      </p:sp>
      <p:sp>
        <p:nvSpPr>
          <p:cNvPr id="9" name="Content Placeholder 2">
            <a:extLst>
              <a:ext uri="{FF2B5EF4-FFF2-40B4-BE49-F238E27FC236}">
                <a16:creationId xmlns:a16="http://schemas.microsoft.com/office/drawing/2014/main" id="{713D547A-4069-FD92-0BA4-8C902A9044E4}"/>
              </a:ext>
            </a:extLst>
          </p:cNvPr>
          <p:cNvSpPr txBox="1">
            <a:spLocks/>
          </p:cNvSpPr>
          <p:nvPr userDrawn="1"/>
        </p:nvSpPr>
        <p:spPr>
          <a:xfrm>
            <a:off x="887413" y="1893888"/>
            <a:ext cx="7743825" cy="1154112"/>
          </a:xfrm>
          <a:prstGeom prst="rect">
            <a:avLst/>
          </a:prstGeom>
        </p:spPr>
        <p:txBody>
          <a:bodyPr/>
          <a:lstStyle>
            <a:lvl1pPr marL="0" marR="0" indent="0" algn="l" defTabSz="457200" rtl="0" eaLnBrk="1" fontAlgn="auto" latinLnBrk="0" hangingPunct="1">
              <a:lnSpc>
                <a:spcPts val="1700"/>
              </a:lnSpc>
              <a:spcBef>
                <a:spcPts val="0"/>
              </a:spcBef>
              <a:spcAft>
                <a:spcPts val="600"/>
              </a:spcAft>
              <a:buClrTx/>
              <a:buSzTx/>
              <a:buFontTx/>
              <a:buNone/>
              <a:tabLst/>
              <a:defRPr sz="1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GB" dirty="0">
                <a:latin typeface="Arial" panose="020B0604020202020204" pitchFamily="34" charset="0"/>
                <a:cs typeface="Arial" panose="020B0604020202020204" pitchFamily="34" charset="0"/>
              </a:rPr>
              <a:t>To view the complete set of slides available, select New Slide and scroll to see the possible options in their colour variants.</a:t>
            </a:r>
          </a:p>
        </p:txBody>
      </p:sp>
      <p:pic>
        <p:nvPicPr>
          <p:cNvPr id="82952" name="Picture 17" descr="Screenshot 2019-05-29 at 12.40.28.png">
            <a:extLst>
              <a:ext uri="{FF2B5EF4-FFF2-40B4-BE49-F238E27FC236}">
                <a16:creationId xmlns:a16="http://schemas.microsoft.com/office/drawing/2014/main" id="{C754087A-61CD-D125-E3E1-418563331FF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85838" y="2520950"/>
            <a:ext cx="5526087"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1">
            <a:extLst>
              <a:ext uri="{FF2B5EF4-FFF2-40B4-BE49-F238E27FC236}">
                <a16:creationId xmlns:a16="http://schemas.microsoft.com/office/drawing/2014/main" id="{F0CE4C6C-CAD5-2F5A-7030-8C6B59110507}"/>
              </a:ext>
            </a:extLst>
          </p:cNvPr>
          <p:cNvSpPr txBox="1">
            <a:spLocks/>
          </p:cNvSpPr>
          <p:nvPr userDrawn="1"/>
        </p:nvSpPr>
        <p:spPr>
          <a:xfrm>
            <a:off x="892175" y="668338"/>
            <a:ext cx="7739063" cy="571500"/>
          </a:xfrm>
          <a:prstGeom prst="rect">
            <a:avLst/>
          </a:prstGeom>
        </p:spPr>
        <p:txBody>
          <a:bodyPr/>
          <a:lstStyle>
            <a:lvl1pPr algn="l" defTabSz="457200" rtl="0" eaLnBrk="1" latinLnBrk="0" hangingPunct="1">
              <a:spcBef>
                <a:spcPct val="0"/>
              </a:spcBef>
              <a:buNone/>
              <a:defRPr sz="2800" b="1" i="0" kern="1200" baseline="0">
                <a:solidFill>
                  <a:srgbClr val="4F639B"/>
                </a:solidFill>
                <a:latin typeface="Arial"/>
                <a:ea typeface="+mj-ea"/>
                <a:cs typeface="+mj-cs"/>
              </a:defRPr>
            </a:lvl1pPr>
          </a:lstStyle>
          <a:p>
            <a:pPr fontAlgn="auto">
              <a:spcAft>
                <a:spcPts val="0"/>
              </a:spcAft>
              <a:defRPr/>
            </a:pPr>
            <a:r>
              <a:rPr lang="en-GB" sz="4400" dirty="0"/>
              <a:t>Templates</a:t>
            </a:r>
            <a:endParaRPr lang="en-US" sz="4400" dirty="0"/>
          </a:p>
        </p:txBody>
      </p:sp>
    </p:spTree>
  </p:cSld>
  <p:clrMap bg1="lt1" tx1="dk1" bg2="lt2" tx2="dk2" accent1="accent1" accent2="accent2" accent3="accent3" accent4="accent4" accent5="accent5" accent6="accent6" hlink="hlink" folHlink="folHlink"/>
  <p:sldLayoutIdLst>
    <p:sldLayoutId id="2147484048" r:id="rId1"/>
  </p:sldLayoutIdLst>
  <p:hf hdr="0" dt="0"/>
  <p:txStyles>
    <p:titleStyle>
      <a:lvl1pPr algn="l" defTabSz="457200" rtl="0" eaLnBrk="0" fontAlgn="base" hangingPunct="0">
        <a:spcBef>
          <a:spcPct val="0"/>
        </a:spcBef>
        <a:spcAft>
          <a:spcPct val="0"/>
        </a:spcAft>
        <a:defRPr sz="4400" b="1" kern="1200">
          <a:solidFill>
            <a:srgbClr val="4C5F93"/>
          </a:solidFill>
          <a:latin typeface="Arial"/>
          <a:ea typeface="+mj-ea"/>
          <a:cs typeface="+mj-cs"/>
        </a:defRPr>
      </a:lvl1pPr>
      <a:lvl2pPr algn="l" defTabSz="457200" rtl="0" eaLnBrk="0" fontAlgn="base" hangingPunct="0">
        <a:spcBef>
          <a:spcPct val="0"/>
        </a:spcBef>
        <a:spcAft>
          <a:spcPct val="0"/>
        </a:spcAft>
        <a:defRPr sz="4400" b="1">
          <a:solidFill>
            <a:srgbClr val="4C5F93"/>
          </a:solidFill>
          <a:latin typeface="Arial" panose="020B0604020202020204" pitchFamily="34" charset="0"/>
        </a:defRPr>
      </a:lvl2pPr>
      <a:lvl3pPr algn="l" defTabSz="457200" rtl="0" eaLnBrk="0" fontAlgn="base" hangingPunct="0">
        <a:spcBef>
          <a:spcPct val="0"/>
        </a:spcBef>
        <a:spcAft>
          <a:spcPct val="0"/>
        </a:spcAft>
        <a:defRPr sz="4400" b="1">
          <a:solidFill>
            <a:srgbClr val="4C5F93"/>
          </a:solidFill>
          <a:latin typeface="Arial" panose="020B0604020202020204" pitchFamily="34" charset="0"/>
        </a:defRPr>
      </a:lvl3pPr>
      <a:lvl4pPr algn="l" defTabSz="457200" rtl="0" eaLnBrk="0" fontAlgn="base" hangingPunct="0">
        <a:spcBef>
          <a:spcPct val="0"/>
        </a:spcBef>
        <a:spcAft>
          <a:spcPct val="0"/>
        </a:spcAft>
        <a:defRPr sz="4400" b="1">
          <a:solidFill>
            <a:srgbClr val="4C5F93"/>
          </a:solidFill>
          <a:latin typeface="Arial" panose="020B0604020202020204" pitchFamily="34" charset="0"/>
        </a:defRPr>
      </a:lvl4pPr>
      <a:lvl5pPr algn="l" defTabSz="457200" rtl="0" eaLnBrk="0" fontAlgn="base" hangingPunct="0">
        <a:spcBef>
          <a:spcPct val="0"/>
        </a:spcBef>
        <a:spcAft>
          <a:spcPct val="0"/>
        </a:spcAft>
        <a:defRPr sz="4400" b="1">
          <a:solidFill>
            <a:srgbClr val="4C5F93"/>
          </a:solidFill>
          <a:latin typeface="Arial" panose="020B0604020202020204" pitchFamily="34" charset="0"/>
        </a:defRPr>
      </a:lvl5pPr>
      <a:lvl6pPr marL="457200" algn="l" defTabSz="457200" rtl="0" fontAlgn="base">
        <a:spcBef>
          <a:spcPct val="0"/>
        </a:spcBef>
        <a:spcAft>
          <a:spcPct val="0"/>
        </a:spcAft>
        <a:defRPr sz="4400" b="1">
          <a:solidFill>
            <a:srgbClr val="4C5F93"/>
          </a:solidFill>
          <a:latin typeface="Arial" panose="020B0604020202020204" pitchFamily="34" charset="0"/>
        </a:defRPr>
      </a:lvl6pPr>
      <a:lvl7pPr marL="914400" algn="l" defTabSz="457200" rtl="0" fontAlgn="base">
        <a:spcBef>
          <a:spcPct val="0"/>
        </a:spcBef>
        <a:spcAft>
          <a:spcPct val="0"/>
        </a:spcAft>
        <a:defRPr sz="4400" b="1">
          <a:solidFill>
            <a:srgbClr val="4C5F93"/>
          </a:solidFill>
          <a:latin typeface="Arial" panose="020B0604020202020204" pitchFamily="34" charset="0"/>
        </a:defRPr>
      </a:lvl7pPr>
      <a:lvl8pPr marL="1371600" algn="l" defTabSz="457200" rtl="0" fontAlgn="base">
        <a:spcBef>
          <a:spcPct val="0"/>
        </a:spcBef>
        <a:spcAft>
          <a:spcPct val="0"/>
        </a:spcAft>
        <a:defRPr sz="4400" b="1">
          <a:solidFill>
            <a:srgbClr val="4C5F93"/>
          </a:solidFill>
          <a:latin typeface="Arial" panose="020B0604020202020204" pitchFamily="34" charset="0"/>
        </a:defRPr>
      </a:lvl8pPr>
      <a:lvl9pPr marL="1828800" algn="l" defTabSz="457200" rtl="0" fontAlgn="base">
        <a:spcBef>
          <a:spcPct val="0"/>
        </a:spcBef>
        <a:spcAft>
          <a:spcPct val="0"/>
        </a:spcAft>
        <a:defRPr sz="4400" b="1">
          <a:solidFill>
            <a:srgbClr val="4C5F93"/>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BD7F6D-3684-5FE7-823B-D41A9C3F503F}"/>
              </a:ext>
            </a:extLst>
          </p:cNvPr>
          <p:cNvSpPr/>
          <p:nvPr userDrawn="1"/>
        </p:nvSpPr>
        <p:spPr>
          <a:xfrm>
            <a:off x="0" y="0"/>
            <a:ext cx="495300" cy="6858000"/>
          </a:xfrm>
          <a:prstGeom prst="rect">
            <a:avLst/>
          </a:prstGeom>
          <a:solidFill>
            <a:srgbClr val="4F63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4995" name="Picture 17" descr="Uncoated logo">
            <a:extLst>
              <a:ext uri="{FF2B5EF4-FFF2-40B4-BE49-F238E27FC236}">
                <a16:creationId xmlns:a16="http://schemas.microsoft.com/office/drawing/2014/main" id="{6728EC1B-70C8-6F34-74D1-FB7F5019E56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64463" y="479425"/>
            <a:ext cx="8667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Footer Placeholder 4">
            <a:extLst>
              <a:ext uri="{FF2B5EF4-FFF2-40B4-BE49-F238E27FC236}">
                <a16:creationId xmlns:a16="http://schemas.microsoft.com/office/drawing/2014/main" id="{F0752086-7B60-5B0B-2A5F-A91FB8FB0F86}"/>
              </a:ext>
            </a:extLst>
          </p:cNvPr>
          <p:cNvSpPr>
            <a:spLocks noGrp="1"/>
          </p:cNvSpPr>
          <p:nvPr>
            <p:ph type="ftr" sz="quarter" idx="3"/>
          </p:nvPr>
        </p:nvSpPr>
        <p:spPr>
          <a:xfrm>
            <a:off x="892175" y="6416675"/>
            <a:ext cx="6426200" cy="177800"/>
          </a:xfrm>
          <a:prstGeom prst="rect">
            <a:avLst/>
          </a:prstGeom>
        </p:spPr>
        <p:txBody>
          <a:bodyPr/>
          <a:lstStyle>
            <a:lvl1pPr eaLnBrk="1" fontAlgn="auto" hangingPunct="1">
              <a:spcBef>
                <a:spcPts val="0"/>
              </a:spcBef>
              <a:spcAft>
                <a:spcPts val="0"/>
              </a:spcAft>
              <a:defRPr sz="1000" b="1" i="0" baseline="0">
                <a:solidFill>
                  <a:srgbClr val="4F639B"/>
                </a:solidFill>
                <a:latin typeface="Arial"/>
              </a:defRPr>
            </a:lvl1pPr>
          </a:lstStyle>
          <a:p>
            <a:pPr>
              <a:defRPr/>
            </a:pPr>
            <a:endParaRPr lang="en-US"/>
          </a:p>
        </p:txBody>
      </p:sp>
      <p:sp>
        <p:nvSpPr>
          <p:cNvPr id="25" name="Rectangle 24">
            <a:extLst>
              <a:ext uri="{FF2B5EF4-FFF2-40B4-BE49-F238E27FC236}">
                <a16:creationId xmlns:a16="http://schemas.microsoft.com/office/drawing/2014/main" id="{EE8015D0-4BFC-98BD-D1BF-9065782692C2}"/>
              </a:ext>
            </a:extLst>
          </p:cNvPr>
          <p:cNvSpPr/>
          <p:nvPr userDrawn="1"/>
        </p:nvSpPr>
        <p:spPr>
          <a:xfrm rot="5400000">
            <a:off x="8572500" y="6022975"/>
            <a:ext cx="177800" cy="965200"/>
          </a:xfrm>
          <a:prstGeom prst="rect">
            <a:avLst/>
          </a:prstGeom>
          <a:solidFill>
            <a:srgbClr val="4F63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Slide Number Placeholder 5">
            <a:extLst>
              <a:ext uri="{FF2B5EF4-FFF2-40B4-BE49-F238E27FC236}">
                <a16:creationId xmlns:a16="http://schemas.microsoft.com/office/drawing/2014/main" id="{41EDD80C-7491-D82F-B12E-267F9D192544}"/>
              </a:ext>
            </a:extLst>
          </p:cNvPr>
          <p:cNvSpPr>
            <a:spLocks noGrp="1"/>
          </p:cNvSpPr>
          <p:nvPr>
            <p:ph type="sldNum" sz="quarter" idx="4"/>
          </p:nvPr>
        </p:nvSpPr>
        <p:spPr>
          <a:xfrm>
            <a:off x="8178800" y="6416675"/>
            <a:ext cx="382588" cy="177800"/>
          </a:xfrm>
          <a:prstGeom prst="rect">
            <a:avLst/>
          </a:prstGeom>
        </p:spPr>
        <p:txBody>
          <a:bodyPr vert="horz" wrap="square" lIns="91440" tIns="45720" rIns="91440" bIns="45720" numCol="1" anchor="t" anchorCtr="0" compatLnSpc="1">
            <a:prstTxWarp prst="textNoShape">
              <a:avLst/>
            </a:prstTxWarp>
          </a:bodyPr>
          <a:lstStyle>
            <a:lvl1pPr algn="r" eaLnBrk="1" hangingPunct="1">
              <a:lnSpc>
                <a:spcPts val="800"/>
              </a:lnSpc>
              <a:defRPr sz="1000" b="1" smtClean="0">
                <a:solidFill>
                  <a:schemeClr val="bg1"/>
                </a:solidFill>
              </a:defRPr>
            </a:lvl1pPr>
          </a:lstStyle>
          <a:p>
            <a:pPr>
              <a:defRPr/>
            </a:pPr>
            <a:fld id="{45D1023A-716E-9C4D-A62A-FF2C8C854570}" type="slidenum">
              <a:rPr lang="en-US" altLang="en-US"/>
              <a:pPr>
                <a:defRPr/>
              </a:pPr>
              <a:t>‹#›</a:t>
            </a:fld>
            <a:endParaRPr lang="en-US" altLang="en-US"/>
          </a:p>
        </p:txBody>
      </p:sp>
      <p:sp>
        <p:nvSpPr>
          <p:cNvPr id="9" name="Content Placeholder 2">
            <a:extLst>
              <a:ext uri="{FF2B5EF4-FFF2-40B4-BE49-F238E27FC236}">
                <a16:creationId xmlns:a16="http://schemas.microsoft.com/office/drawing/2014/main" id="{5956EAE9-05A4-C3AA-1D47-2F1B265EEB34}"/>
              </a:ext>
            </a:extLst>
          </p:cNvPr>
          <p:cNvSpPr txBox="1">
            <a:spLocks/>
          </p:cNvSpPr>
          <p:nvPr userDrawn="1"/>
        </p:nvSpPr>
        <p:spPr>
          <a:xfrm>
            <a:off x="887413" y="1893888"/>
            <a:ext cx="7743825" cy="1154112"/>
          </a:xfrm>
          <a:prstGeom prst="rect">
            <a:avLst/>
          </a:prstGeom>
        </p:spPr>
        <p:txBody>
          <a:bodyPr/>
          <a:lstStyle>
            <a:lvl1pPr marL="0" marR="0" indent="0" algn="l" defTabSz="457200" rtl="0" eaLnBrk="1" fontAlgn="auto" latinLnBrk="0" hangingPunct="1">
              <a:lnSpc>
                <a:spcPts val="1700"/>
              </a:lnSpc>
              <a:spcBef>
                <a:spcPts val="0"/>
              </a:spcBef>
              <a:spcAft>
                <a:spcPts val="600"/>
              </a:spcAft>
              <a:buClrTx/>
              <a:buSzTx/>
              <a:buFontTx/>
              <a:buNone/>
              <a:tabLst/>
              <a:defRPr sz="1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GB" dirty="0">
                <a:cs typeface="Arial" panose="020B0604020202020204" pitchFamily="34" charset="0"/>
              </a:rPr>
              <a:t>Tables can be created by selecting insert, table, and selecting the desired number of rows and columns. A default table will be created. While it is possible to customize the colour, borders and other elements is is not currently possible to save the table style for future use. For ease, a few customized tables have been included on the Master Pages of this presentation for copying and pasting and altering to suite your requirements. </a:t>
            </a:r>
          </a:p>
        </p:txBody>
      </p:sp>
      <p:sp>
        <p:nvSpPr>
          <p:cNvPr id="16" name="Title 1">
            <a:extLst>
              <a:ext uri="{FF2B5EF4-FFF2-40B4-BE49-F238E27FC236}">
                <a16:creationId xmlns:a16="http://schemas.microsoft.com/office/drawing/2014/main" id="{C58C6DBF-0D12-4C38-B5FD-F04CDA880523}"/>
              </a:ext>
            </a:extLst>
          </p:cNvPr>
          <p:cNvSpPr txBox="1">
            <a:spLocks/>
          </p:cNvSpPr>
          <p:nvPr userDrawn="1"/>
        </p:nvSpPr>
        <p:spPr>
          <a:xfrm>
            <a:off x="892175" y="668338"/>
            <a:ext cx="7739063" cy="571500"/>
          </a:xfrm>
          <a:prstGeom prst="rect">
            <a:avLst/>
          </a:prstGeom>
        </p:spPr>
        <p:txBody>
          <a:bodyPr/>
          <a:lstStyle>
            <a:lvl1pPr algn="l" defTabSz="457200" rtl="0" eaLnBrk="1" latinLnBrk="0" hangingPunct="1">
              <a:spcBef>
                <a:spcPct val="0"/>
              </a:spcBef>
              <a:buNone/>
              <a:defRPr sz="2800" b="1" i="0" kern="1200" baseline="0">
                <a:solidFill>
                  <a:srgbClr val="4F639B"/>
                </a:solidFill>
                <a:latin typeface="Arial"/>
                <a:ea typeface="+mj-ea"/>
                <a:cs typeface="+mj-cs"/>
              </a:defRPr>
            </a:lvl1pPr>
          </a:lstStyle>
          <a:p>
            <a:pPr fontAlgn="auto">
              <a:spcAft>
                <a:spcPts val="0"/>
              </a:spcAft>
              <a:defRPr/>
            </a:pPr>
            <a:r>
              <a:rPr lang="en-GB" sz="4400" dirty="0"/>
              <a:t>Templates</a:t>
            </a:r>
            <a:endParaRPr lang="en-US" sz="4400" dirty="0"/>
          </a:p>
        </p:txBody>
      </p:sp>
      <p:graphicFrame>
        <p:nvGraphicFramePr>
          <p:cNvPr id="2" name="Table 1">
            <a:extLst>
              <a:ext uri="{FF2B5EF4-FFF2-40B4-BE49-F238E27FC236}">
                <a16:creationId xmlns:a16="http://schemas.microsoft.com/office/drawing/2014/main" id="{D3B4CF84-8FF0-F880-3639-78E2D1256525}"/>
              </a:ext>
            </a:extLst>
          </p:cNvPr>
          <p:cNvGraphicFramePr>
            <a:graphicFrameLocks noGrp="1"/>
          </p:cNvGraphicFramePr>
          <p:nvPr/>
        </p:nvGraphicFramePr>
        <p:xfrm>
          <a:off x="1008063" y="3443288"/>
          <a:ext cx="2841625" cy="2590800"/>
        </p:xfrm>
        <a:graphic>
          <a:graphicData uri="http://schemas.openxmlformats.org/drawingml/2006/table">
            <a:tbl>
              <a:tblPr firstRow="1" bandRow="1">
                <a:tableStyleId>{5C22544A-7EE6-4342-B048-85BDC9FD1C3A}</a:tableStyleId>
              </a:tblPr>
              <a:tblGrid>
                <a:gridCol w="710406">
                  <a:extLst>
                    <a:ext uri="{9D8B030D-6E8A-4147-A177-3AD203B41FA5}">
                      <a16:colId xmlns:a16="http://schemas.microsoft.com/office/drawing/2014/main" val="20000"/>
                    </a:ext>
                  </a:extLst>
                </a:gridCol>
                <a:gridCol w="710406">
                  <a:extLst>
                    <a:ext uri="{9D8B030D-6E8A-4147-A177-3AD203B41FA5}">
                      <a16:colId xmlns:a16="http://schemas.microsoft.com/office/drawing/2014/main" val="20001"/>
                    </a:ext>
                  </a:extLst>
                </a:gridCol>
                <a:gridCol w="710406">
                  <a:extLst>
                    <a:ext uri="{9D8B030D-6E8A-4147-A177-3AD203B41FA5}">
                      <a16:colId xmlns:a16="http://schemas.microsoft.com/office/drawing/2014/main" val="20002"/>
                    </a:ext>
                  </a:extLst>
                </a:gridCol>
                <a:gridCol w="710406">
                  <a:extLst>
                    <a:ext uri="{9D8B030D-6E8A-4147-A177-3AD203B41FA5}">
                      <a16:colId xmlns:a16="http://schemas.microsoft.com/office/drawing/2014/main" val="20003"/>
                    </a:ext>
                  </a:extLst>
                </a:gridCol>
              </a:tblGrid>
              <a:tr h="187396">
                <a:tc>
                  <a:txBody>
                    <a:bodyPr/>
                    <a:lstStyle/>
                    <a:p>
                      <a:endParaRPr lang="en-US" dirty="0"/>
                    </a:p>
                  </a:txBody>
                  <a:tcPr marL="91446" marR="91446"/>
                </a:tc>
                <a:tc>
                  <a:txBody>
                    <a:bodyPr/>
                    <a:lstStyle/>
                    <a:p>
                      <a:endParaRPr lang="en-US"/>
                    </a:p>
                  </a:txBody>
                  <a:tcPr marL="91446" marR="91446"/>
                </a:tc>
                <a:tc>
                  <a:txBody>
                    <a:bodyPr/>
                    <a:lstStyle/>
                    <a:p>
                      <a:endParaRPr lang="en-US"/>
                    </a:p>
                  </a:txBody>
                  <a:tcPr marL="91446" marR="91446"/>
                </a:tc>
                <a:tc>
                  <a:txBody>
                    <a:bodyPr/>
                    <a:lstStyle/>
                    <a:p>
                      <a:endParaRPr lang="en-US" dirty="0"/>
                    </a:p>
                  </a:txBody>
                  <a:tcPr marL="91446" marR="91446"/>
                </a:tc>
                <a:extLst>
                  <a:ext uri="{0D108BD9-81ED-4DB2-BD59-A6C34878D82A}">
                    <a16:rowId xmlns:a16="http://schemas.microsoft.com/office/drawing/2014/main" val="10000"/>
                  </a:ext>
                </a:extLst>
              </a:tr>
              <a:tr h="370840">
                <a:tc>
                  <a:txBody>
                    <a:bodyPr/>
                    <a:lstStyle/>
                    <a:p>
                      <a:endParaRPr lang="en-US"/>
                    </a:p>
                  </a:txBody>
                  <a:tcPr marL="91446" marR="91446"/>
                </a:tc>
                <a:tc>
                  <a:txBody>
                    <a:bodyPr/>
                    <a:lstStyle/>
                    <a:p>
                      <a:endParaRPr lang="en-US"/>
                    </a:p>
                  </a:txBody>
                  <a:tcPr marL="91446" marR="91446"/>
                </a:tc>
                <a:tc>
                  <a:txBody>
                    <a:bodyPr/>
                    <a:lstStyle/>
                    <a:p>
                      <a:endParaRPr lang="en-US"/>
                    </a:p>
                  </a:txBody>
                  <a:tcPr marL="91446" marR="91446"/>
                </a:tc>
                <a:tc>
                  <a:txBody>
                    <a:bodyPr/>
                    <a:lstStyle/>
                    <a:p>
                      <a:endParaRPr lang="en-US"/>
                    </a:p>
                  </a:txBody>
                  <a:tcPr marL="91446" marR="91446"/>
                </a:tc>
                <a:extLst>
                  <a:ext uri="{0D108BD9-81ED-4DB2-BD59-A6C34878D82A}">
                    <a16:rowId xmlns:a16="http://schemas.microsoft.com/office/drawing/2014/main" val="10001"/>
                  </a:ext>
                </a:extLst>
              </a:tr>
              <a:tr h="370840">
                <a:tc>
                  <a:txBody>
                    <a:bodyPr/>
                    <a:lstStyle/>
                    <a:p>
                      <a:endParaRPr lang="en-US"/>
                    </a:p>
                  </a:txBody>
                  <a:tcPr marL="91446" marR="91446"/>
                </a:tc>
                <a:tc>
                  <a:txBody>
                    <a:bodyPr/>
                    <a:lstStyle/>
                    <a:p>
                      <a:endParaRPr lang="en-US"/>
                    </a:p>
                  </a:txBody>
                  <a:tcPr marL="91446" marR="91446"/>
                </a:tc>
                <a:tc>
                  <a:txBody>
                    <a:bodyPr/>
                    <a:lstStyle/>
                    <a:p>
                      <a:endParaRPr lang="en-US"/>
                    </a:p>
                  </a:txBody>
                  <a:tcPr marL="91446" marR="91446"/>
                </a:tc>
                <a:tc>
                  <a:txBody>
                    <a:bodyPr/>
                    <a:lstStyle/>
                    <a:p>
                      <a:endParaRPr lang="en-US"/>
                    </a:p>
                  </a:txBody>
                  <a:tcPr marL="91446" marR="91446"/>
                </a:tc>
                <a:extLst>
                  <a:ext uri="{0D108BD9-81ED-4DB2-BD59-A6C34878D82A}">
                    <a16:rowId xmlns:a16="http://schemas.microsoft.com/office/drawing/2014/main" val="10002"/>
                  </a:ext>
                </a:extLst>
              </a:tr>
              <a:tr h="370840">
                <a:tc>
                  <a:txBody>
                    <a:bodyPr/>
                    <a:lstStyle/>
                    <a:p>
                      <a:endParaRPr lang="en-US"/>
                    </a:p>
                  </a:txBody>
                  <a:tcPr marL="91446" marR="91446"/>
                </a:tc>
                <a:tc>
                  <a:txBody>
                    <a:bodyPr/>
                    <a:lstStyle/>
                    <a:p>
                      <a:endParaRPr lang="en-US"/>
                    </a:p>
                  </a:txBody>
                  <a:tcPr marL="91446" marR="91446"/>
                </a:tc>
                <a:tc>
                  <a:txBody>
                    <a:bodyPr/>
                    <a:lstStyle/>
                    <a:p>
                      <a:endParaRPr lang="en-US"/>
                    </a:p>
                  </a:txBody>
                  <a:tcPr marL="91446" marR="91446"/>
                </a:tc>
                <a:tc>
                  <a:txBody>
                    <a:bodyPr/>
                    <a:lstStyle/>
                    <a:p>
                      <a:endParaRPr lang="en-US"/>
                    </a:p>
                  </a:txBody>
                  <a:tcPr marL="91446" marR="91446"/>
                </a:tc>
                <a:extLst>
                  <a:ext uri="{0D108BD9-81ED-4DB2-BD59-A6C34878D82A}">
                    <a16:rowId xmlns:a16="http://schemas.microsoft.com/office/drawing/2014/main" val="10003"/>
                  </a:ext>
                </a:extLst>
              </a:tr>
              <a:tr h="370840">
                <a:tc>
                  <a:txBody>
                    <a:bodyPr/>
                    <a:lstStyle/>
                    <a:p>
                      <a:endParaRPr lang="en-US"/>
                    </a:p>
                  </a:txBody>
                  <a:tcPr marL="91446" marR="91446"/>
                </a:tc>
                <a:tc>
                  <a:txBody>
                    <a:bodyPr/>
                    <a:lstStyle/>
                    <a:p>
                      <a:endParaRPr lang="en-US"/>
                    </a:p>
                  </a:txBody>
                  <a:tcPr marL="91446" marR="91446"/>
                </a:tc>
                <a:tc>
                  <a:txBody>
                    <a:bodyPr/>
                    <a:lstStyle/>
                    <a:p>
                      <a:endParaRPr lang="en-US"/>
                    </a:p>
                  </a:txBody>
                  <a:tcPr marL="91446" marR="91446"/>
                </a:tc>
                <a:tc>
                  <a:txBody>
                    <a:bodyPr/>
                    <a:lstStyle/>
                    <a:p>
                      <a:endParaRPr lang="en-US"/>
                    </a:p>
                  </a:txBody>
                  <a:tcPr marL="91446" marR="91446"/>
                </a:tc>
                <a:extLst>
                  <a:ext uri="{0D108BD9-81ED-4DB2-BD59-A6C34878D82A}">
                    <a16:rowId xmlns:a16="http://schemas.microsoft.com/office/drawing/2014/main" val="10004"/>
                  </a:ext>
                </a:extLst>
              </a:tr>
              <a:tr h="370840">
                <a:tc>
                  <a:txBody>
                    <a:bodyPr/>
                    <a:lstStyle/>
                    <a:p>
                      <a:endParaRPr lang="en-US"/>
                    </a:p>
                  </a:txBody>
                  <a:tcPr marL="91446" marR="91446"/>
                </a:tc>
                <a:tc>
                  <a:txBody>
                    <a:bodyPr/>
                    <a:lstStyle/>
                    <a:p>
                      <a:endParaRPr lang="en-US"/>
                    </a:p>
                  </a:txBody>
                  <a:tcPr marL="91446" marR="91446"/>
                </a:tc>
                <a:tc>
                  <a:txBody>
                    <a:bodyPr/>
                    <a:lstStyle/>
                    <a:p>
                      <a:endParaRPr lang="en-US"/>
                    </a:p>
                  </a:txBody>
                  <a:tcPr marL="91446" marR="91446"/>
                </a:tc>
                <a:tc>
                  <a:txBody>
                    <a:bodyPr/>
                    <a:lstStyle/>
                    <a:p>
                      <a:endParaRPr lang="en-US"/>
                    </a:p>
                  </a:txBody>
                  <a:tcPr marL="91446" marR="91446"/>
                </a:tc>
                <a:extLst>
                  <a:ext uri="{0D108BD9-81ED-4DB2-BD59-A6C34878D82A}">
                    <a16:rowId xmlns:a16="http://schemas.microsoft.com/office/drawing/2014/main" val="10005"/>
                  </a:ext>
                </a:extLst>
              </a:tr>
              <a:tr h="370840">
                <a:tc>
                  <a:txBody>
                    <a:bodyPr/>
                    <a:lstStyle/>
                    <a:p>
                      <a:endParaRPr lang="en-US"/>
                    </a:p>
                  </a:txBody>
                  <a:tcPr marL="91446" marR="91446"/>
                </a:tc>
                <a:tc>
                  <a:txBody>
                    <a:bodyPr/>
                    <a:lstStyle/>
                    <a:p>
                      <a:endParaRPr lang="en-US"/>
                    </a:p>
                  </a:txBody>
                  <a:tcPr marL="91446" marR="91446"/>
                </a:tc>
                <a:tc>
                  <a:txBody>
                    <a:bodyPr/>
                    <a:lstStyle/>
                    <a:p>
                      <a:endParaRPr lang="en-US" dirty="0"/>
                    </a:p>
                  </a:txBody>
                  <a:tcPr marL="91446" marR="91446"/>
                </a:tc>
                <a:tc>
                  <a:txBody>
                    <a:bodyPr/>
                    <a:lstStyle/>
                    <a:p>
                      <a:endParaRPr lang="en-US" dirty="0"/>
                    </a:p>
                  </a:txBody>
                  <a:tcPr marL="91446" marR="91446"/>
                </a:tc>
                <a:extLst>
                  <a:ext uri="{0D108BD9-81ED-4DB2-BD59-A6C34878D82A}">
                    <a16:rowId xmlns:a16="http://schemas.microsoft.com/office/drawing/2014/main" val="10006"/>
                  </a:ext>
                </a:extLst>
              </a:tr>
            </a:tbl>
          </a:graphicData>
        </a:graphic>
      </p:graphicFrame>
      <p:sp>
        <p:nvSpPr>
          <p:cNvPr id="46131" name="TextBox 2">
            <a:extLst>
              <a:ext uri="{FF2B5EF4-FFF2-40B4-BE49-F238E27FC236}">
                <a16:creationId xmlns:a16="http://schemas.microsoft.com/office/drawing/2014/main" id="{5F01599A-9A18-419A-DE8F-0F1EC1FFBF28}"/>
              </a:ext>
            </a:extLst>
          </p:cNvPr>
          <p:cNvSpPr txBox="1">
            <a:spLocks noChangeArrowheads="1"/>
          </p:cNvSpPr>
          <p:nvPr userDrawn="1"/>
        </p:nvSpPr>
        <p:spPr bwMode="auto">
          <a:xfrm>
            <a:off x="1354138" y="4552950"/>
            <a:ext cx="2235200" cy="369888"/>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a:t>Default table style</a:t>
            </a:r>
          </a:p>
        </p:txBody>
      </p:sp>
      <p:graphicFrame>
        <p:nvGraphicFramePr>
          <p:cNvPr id="23" name="Table 22">
            <a:extLst>
              <a:ext uri="{FF2B5EF4-FFF2-40B4-BE49-F238E27FC236}">
                <a16:creationId xmlns:a16="http://schemas.microsoft.com/office/drawing/2014/main" id="{3F906F97-DFBF-A8C3-16F5-28FBDBE38C7D}"/>
              </a:ext>
            </a:extLst>
          </p:cNvPr>
          <p:cNvGraphicFramePr>
            <a:graphicFrameLocks noGrp="1"/>
          </p:cNvGraphicFramePr>
          <p:nvPr/>
        </p:nvGraphicFramePr>
        <p:xfrm>
          <a:off x="4778375" y="3443288"/>
          <a:ext cx="2841625" cy="2590800"/>
        </p:xfrm>
        <a:graphic>
          <a:graphicData uri="http://schemas.openxmlformats.org/drawingml/2006/table">
            <a:tbl>
              <a:tblPr firstRow="1" bandRow="1">
                <a:tableStyleId>{5C22544A-7EE6-4342-B048-85BDC9FD1C3A}</a:tableStyleId>
              </a:tblPr>
              <a:tblGrid>
                <a:gridCol w="710406">
                  <a:extLst>
                    <a:ext uri="{9D8B030D-6E8A-4147-A177-3AD203B41FA5}">
                      <a16:colId xmlns:a16="http://schemas.microsoft.com/office/drawing/2014/main" val="20000"/>
                    </a:ext>
                  </a:extLst>
                </a:gridCol>
                <a:gridCol w="710406">
                  <a:extLst>
                    <a:ext uri="{9D8B030D-6E8A-4147-A177-3AD203B41FA5}">
                      <a16:colId xmlns:a16="http://schemas.microsoft.com/office/drawing/2014/main" val="20001"/>
                    </a:ext>
                  </a:extLst>
                </a:gridCol>
                <a:gridCol w="710406">
                  <a:extLst>
                    <a:ext uri="{9D8B030D-6E8A-4147-A177-3AD203B41FA5}">
                      <a16:colId xmlns:a16="http://schemas.microsoft.com/office/drawing/2014/main" val="20002"/>
                    </a:ext>
                  </a:extLst>
                </a:gridCol>
                <a:gridCol w="710406">
                  <a:extLst>
                    <a:ext uri="{9D8B030D-6E8A-4147-A177-3AD203B41FA5}">
                      <a16:colId xmlns:a16="http://schemas.microsoft.com/office/drawing/2014/main" val="20003"/>
                    </a:ext>
                  </a:extLst>
                </a:gridCol>
              </a:tblGrid>
              <a:tr h="187396">
                <a:tc>
                  <a:txBody>
                    <a:bodyPr/>
                    <a:lstStyle/>
                    <a:p>
                      <a:endParaRPr lang="en-US" dirty="0"/>
                    </a:p>
                  </a:txBody>
                  <a:tcPr marL="91446" marR="91446">
                    <a:solidFill>
                      <a:srgbClr val="0E3C62"/>
                    </a:solidFill>
                  </a:tcPr>
                </a:tc>
                <a:tc>
                  <a:txBody>
                    <a:bodyPr/>
                    <a:lstStyle/>
                    <a:p>
                      <a:endParaRPr lang="en-US" dirty="0"/>
                    </a:p>
                  </a:txBody>
                  <a:tcPr marL="91446" marR="91446">
                    <a:solidFill>
                      <a:srgbClr val="0E3C62"/>
                    </a:solidFill>
                  </a:tcPr>
                </a:tc>
                <a:tc>
                  <a:txBody>
                    <a:bodyPr/>
                    <a:lstStyle/>
                    <a:p>
                      <a:endParaRPr lang="en-US" dirty="0"/>
                    </a:p>
                  </a:txBody>
                  <a:tcPr marL="91446" marR="91446">
                    <a:solidFill>
                      <a:srgbClr val="0E3C62"/>
                    </a:solidFill>
                  </a:tcPr>
                </a:tc>
                <a:tc>
                  <a:txBody>
                    <a:bodyPr/>
                    <a:lstStyle/>
                    <a:p>
                      <a:endParaRPr lang="en-US" dirty="0"/>
                    </a:p>
                  </a:txBody>
                  <a:tcPr marL="91446" marR="91446">
                    <a:solidFill>
                      <a:srgbClr val="0E3C62"/>
                    </a:solidFill>
                  </a:tcPr>
                </a:tc>
                <a:extLst>
                  <a:ext uri="{0D108BD9-81ED-4DB2-BD59-A6C34878D82A}">
                    <a16:rowId xmlns:a16="http://schemas.microsoft.com/office/drawing/2014/main" val="10000"/>
                  </a:ext>
                </a:extLst>
              </a:tr>
              <a:tr h="370840">
                <a:tc>
                  <a:txBody>
                    <a:bodyPr/>
                    <a:lstStyle/>
                    <a:p>
                      <a:endParaRPr lang="en-US" dirty="0"/>
                    </a:p>
                  </a:txBody>
                  <a:tcPr marL="91446" marR="91446"/>
                </a:tc>
                <a:tc>
                  <a:txBody>
                    <a:bodyPr/>
                    <a:lstStyle/>
                    <a:p>
                      <a:endParaRPr lang="en-US"/>
                    </a:p>
                  </a:txBody>
                  <a:tcPr marL="91446" marR="91446"/>
                </a:tc>
                <a:tc>
                  <a:txBody>
                    <a:bodyPr/>
                    <a:lstStyle/>
                    <a:p>
                      <a:endParaRPr lang="en-US"/>
                    </a:p>
                  </a:txBody>
                  <a:tcPr marL="91446" marR="91446"/>
                </a:tc>
                <a:tc>
                  <a:txBody>
                    <a:bodyPr/>
                    <a:lstStyle/>
                    <a:p>
                      <a:endParaRPr lang="en-US" dirty="0"/>
                    </a:p>
                  </a:txBody>
                  <a:tcPr marL="91446" marR="91446"/>
                </a:tc>
                <a:extLst>
                  <a:ext uri="{0D108BD9-81ED-4DB2-BD59-A6C34878D82A}">
                    <a16:rowId xmlns:a16="http://schemas.microsoft.com/office/drawing/2014/main" val="10001"/>
                  </a:ext>
                </a:extLst>
              </a:tr>
              <a:tr h="370840">
                <a:tc>
                  <a:txBody>
                    <a:bodyPr/>
                    <a:lstStyle/>
                    <a:p>
                      <a:endParaRPr lang="en-US" dirty="0"/>
                    </a:p>
                  </a:txBody>
                  <a:tcPr marL="91446" marR="91446"/>
                </a:tc>
                <a:tc>
                  <a:txBody>
                    <a:bodyPr/>
                    <a:lstStyle/>
                    <a:p>
                      <a:endParaRPr lang="en-US"/>
                    </a:p>
                  </a:txBody>
                  <a:tcPr marL="91446" marR="91446"/>
                </a:tc>
                <a:tc>
                  <a:txBody>
                    <a:bodyPr/>
                    <a:lstStyle/>
                    <a:p>
                      <a:endParaRPr lang="en-US"/>
                    </a:p>
                  </a:txBody>
                  <a:tcPr marL="91446" marR="91446"/>
                </a:tc>
                <a:tc>
                  <a:txBody>
                    <a:bodyPr/>
                    <a:lstStyle/>
                    <a:p>
                      <a:endParaRPr lang="en-US"/>
                    </a:p>
                  </a:txBody>
                  <a:tcPr marL="91446" marR="91446"/>
                </a:tc>
                <a:extLst>
                  <a:ext uri="{0D108BD9-81ED-4DB2-BD59-A6C34878D82A}">
                    <a16:rowId xmlns:a16="http://schemas.microsoft.com/office/drawing/2014/main" val="10002"/>
                  </a:ext>
                </a:extLst>
              </a:tr>
              <a:tr h="370840">
                <a:tc>
                  <a:txBody>
                    <a:bodyPr/>
                    <a:lstStyle/>
                    <a:p>
                      <a:endParaRPr lang="en-US"/>
                    </a:p>
                  </a:txBody>
                  <a:tcPr marL="91446" marR="91446"/>
                </a:tc>
                <a:tc>
                  <a:txBody>
                    <a:bodyPr/>
                    <a:lstStyle/>
                    <a:p>
                      <a:endParaRPr lang="en-US"/>
                    </a:p>
                  </a:txBody>
                  <a:tcPr marL="91446" marR="91446"/>
                </a:tc>
                <a:tc>
                  <a:txBody>
                    <a:bodyPr/>
                    <a:lstStyle/>
                    <a:p>
                      <a:endParaRPr lang="en-US"/>
                    </a:p>
                  </a:txBody>
                  <a:tcPr marL="91446" marR="91446"/>
                </a:tc>
                <a:tc>
                  <a:txBody>
                    <a:bodyPr/>
                    <a:lstStyle/>
                    <a:p>
                      <a:endParaRPr lang="en-US"/>
                    </a:p>
                  </a:txBody>
                  <a:tcPr marL="91446" marR="91446"/>
                </a:tc>
                <a:extLst>
                  <a:ext uri="{0D108BD9-81ED-4DB2-BD59-A6C34878D82A}">
                    <a16:rowId xmlns:a16="http://schemas.microsoft.com/office/drawing/2014/main" val="10003"/>
                  </a:ext>
                </a:extLst>
              </a:tr>
              <a:tr h="370840">
                <a:tc>
                  <a:txBody>
                    <a:bodyPr/>
                    <a:lstStyle/>
                    <a:p>
                      <a:endParaRPr lang="en-US"/>
                    </a:p>
                  </a:txBody>
                  <a:tcPr marL="91446" marR="91446"/>
                </a:tc>
                <a:tc>
                  <a:txBody>
                    <a:bodyPr/>
                    <a:lstStyle/>
                    <a:p>
                      <a:endParaRPr lang="en-US"/>
                    </a:p>
                  </a:txBody>
                  <a:tcPr marL="91446" marR="91446"/>
                </a:tc>
                <a:tc>
                  <a:txBody>
                    <a:bodyPr/>
                    <a:lstStyle/>
                    <a:p>
                      <a:endParaRPr lang="en-US"/>
                    </a:p>
                  </a:txBody>
                  <a:tcPr marL="91446" marR="91446"/>
                </a:tc>
                <a:tc>
                  <a:txBody>
                    <a:bodyPr/>
                    <a:lstStyle/>
                    <a:p>
                      <a:endParaRPr lang="en-US"/>
                    </a:p>
                  </a:txBody>
                  <a:tcPr marL="91446" marR="91446"/>
                </a:tc>
                <a:extLst>
                  <a:ext uri="{0D108BD9-81ED-4DB2-BD59-A6C34878D82A}">
                    <a16:rowId xmlns:a16="http://schemas.microsoft.com/office/drawing/2014/main" val="10004"/>
                  </a:ext>
                </a:extLst>
              </a:tr>
              <a:tr h="370840">
                <a:tc>
                  <a:txBody>
                    <a:bodyPr/>
                    <a:lstStyle/>
                    <a:p>
                      <a:endParaRPr lang="en-US"/>
                    </a:p>
                  </a:txBody>
                  <a:tcPr marL="91446" marR="91446"/>
                </a:tc>
                <a:tc>
                  <a:txBody>
                    <a:bodyPr/>
                    <a:lstStyle/>
                    <a:p>
                      <a:endParaRPr lang="en-US"/>
                    </a:p>
                  </a:txBody>
                  <a:tcPr marL="91446" marR="91446"/>
                </a:tc>
                <a:tc>
                  <a:txBody>
                    <a:bodyPr/>
                    <a:lstStyle/>
                    <a:p>
                      <a:endParaRPr lang="en-US"/>
                    </a:p>
                  </a:txBody>
                  <a:tcPr marL="91446" marR="91446"/>
                </a:tc>
                <a:tc>
                  <a:txBody>
                    <a:bodyPr/>
                    <a:lstStyle/>
                    <a:p>
                      <a:endParaRPr lang="en-US"/>
                    </a:p>
                  </a:txBody>
                  <a:tcPr marL="91446" marR="91446"/>
                </a:tc>
                <a:extLst>
                  <a:ext uri="{0D108BD9-81ED-4DB2-BD59-A6C34878D82A}">
                    <a16:rowId xmlns:a16="http://schemas.microsoft.com/office/drawing/2014/main" val="10005"/>
                  </a:ext>
                </a:extLst>
              </a:tr>
              <a:tr h="370840">
                <a:tc>
                  <a:txBody>
                    <a:bodyPr/>
                    <a:lstStyle/>
                    <a:p>
                      <a:endParaRPr lang="en-US"/>
                    </a:p>
                  </a:txBody>
                  <a:tcPr marL="91446" marR="91446"/>
                </a:tc>
                <a:tc>
                  <a:txBody>
                    <a:bodyPr/>
                    <a:lstStyle/>
                    <a:p>
                      <a:endParaRPr lang="en-US"/>
                    </a:p>
                  </a:txBody>
                  <a:tcPr marL="91446" marR="91446"/>
                </a:tc>
                <a:tc>
                  <a:txBody>
                    <a:bodyPr/>
                    <a:lstStyle/>
                    <a:p>
                      <a:endParaRPr lang="en-US" dirty="0"/>
                    </a:p>
                  </a:txBody>
                  <a:tcPr marL="91446" marR="91446"/>
                </a:tc>
                <a:tc>
                  <a:txBody>
                    <a:bodyPr/>
                    <a:lstStyle/>
                    <a:p>
                      <a:endParaRPr lang="en-US" dirty="0"/>
                    </a:p>
                  </a:txBody>
                  <a:tcPr marL="91446" marR="91446"/>
                </a:tc>
                <a:extLst>
                  <a:ext uri="{0D108BD9-81ED-4DB2-BD59-A6C34878D82A}">
                    <a16:rowId xmlns:a16="http://schemas.microsoft.com/office/drawing/2014/main" val="10006"/>
                  </a:ext>
                </a:extLst>
              </a:tr>
            </a:tbl>
          </a:graphicData>
        </a:graphic>
      </p:graphicFrame>
      <p:sp>
        <p:nvSpPr>
          <p:cNvPr id="46174" name="TextBox 23">
            <a:extLst>
              <a:ext uri="{FF2B5EF4-FFF2-40B4-BE49-F238E27FC236}">
                <a16:creationId xmlns:a16="http://schemas.microsoft.com/office/drawing/2014/main" id="{18F10E14-676B-FF89-2CFF-BDAFFB4C6AFA}"/>
              </a:ext>
            </a:extLst>
          </p:cNvPr>
          <p:cNvSpPr txBox="1">
            <a:spLocks noChangeArrowheads="1"/>
          </p:cNvSpPr>
          <p:nvPr userDrawn="1"/>
        </p:nvSpPr>
        <p:spPr bwMode="auto">
          <a:xfrm>
            <a:off x="4967288" y="4552950"/>
            <a:ext cx="2730500" cy="369888"/>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a:t>NMC coloured header</a:t>
            </a:r>
          </a:p>
        </p:txBody>
      </p:sp>
    </p:spTree>
  </p:cSld>
  <p:clrMap bg1="lt1" tx1="dk1" bg2="lt2" tx2="dk2" accent1="accent1" accent2="accent2" accent3="accent3" accent4="accent4" accent5="accent5" accent6="accent6" hlink="hlink" folHlink="folHlink"/>
  <p:sldLayoutIdLst>
    <p:sldLayoutId id="2147484049" r:id="rId1"/>
  </p:sldLayoutIdLst>
  <p:hf hdr="0" dt="0"/>
  <p:txStyles>
    <p:titleStyle>
      <a:lvl1pPr algn="l" defTabSz="457200" rtl="0" eaLnBrk="0" fontAlgn="base" hangingPunct="0">
        <a:spcBef>
          <a:spcPct val="0"/>
        </a:spcBef>
        <a:spcAft>
          <a:spcPct val="0"/>
        </a:spcAft>
        <a:defRPr sz="4400" b="1" kern="1200">
          <a:solidFill>
            <a:srgbClr val="4C5F93"/>
          </a:solidFill>
          <a:latin typeface="Arial"/>
          <a:ea typeface="+mj-ea"/>
          <a:cs typeface="+mj-cs"/>
        </a:defRPr>
      </a:lvl1pPr>
      <a:lvl2pPr algn="l" defTabSz="457200" rtl="0" eaLnBrk="0" fontAlgn="base" hangingPunct="0">
        <a:spcBef>
          <a:spcPct val="0"/>
        </a:spcBef>
        <a:spcAft>
          <a:spcPct val="0"/>
        </a:spcAft>
        <a:defRPr sz="4400" b="1">
          <a:solidFill>
            <a:srgbClr val="4C5F93"/>
          </a:solidFill>
          <a:latin typeface="Arial" panose="020B0604020202020204" pitchFamily="34" charset="0"/>
        </a:defRPr>
      </a:lvl2pPr>
      <a:lvl3pPr algn="l" defTabSz="457200" rtl="0" eaLnBrk="0" fontAlgn="base" hangingPunct="0">
        <a:spcBef>
          <a:spcPct val="0"/>
        </a:spcBef>
        <a:spcAft>
          <a:spcPct val="0"/>
        </a:spcAft>
        <a:defRPr sz="4400" b="1">
          <a:solidFill>
            <a:srgbClr val="4C5F93"/>
          </a:solidFill>
          <a:latin typeface="Arial" panose="020B0604020202020204" pitchFamily="34" charset="0"/>
        </a:defRPr>
      </a:lvl3pPr>
      <a:lvl4pPr algn="l" defTabSz="457200" rtl="0" eaLnBrk="0" fontAlgn="base" hangingPunct="0">
        <a:spcBef>
          <a:spcPct val="0"/>
        </a:spcBef>
        <a:spcAft>
          <a:spcPct val="0"/>
        </a:spcAft>
        <a:defRPr sz="4400" b="1">
          <a:solidFill>
            <a:srgbClr val="4C5F93"/>
          </a:solidFill>
          <a:latin typeface="Arial" panose="020B0604020202020204" pitchFamily="34" charset="0"/>
        </a:defRPr>
      </a:lvl4pPr>
      <a:lvl5pPr algn="l" defTabSz="457200" rtl="0" eaLnBrk="0" fontAlgn="base" hangingPunct="0">
        <a:spcBef>
          <a:spcPct val="0"/>
        </a:spcBef>
        <a:spcAft>
          <a:spcPct val="0"/>
        </a:spcAft>
        <a:defRPr sz="4400" b="1">
          <a:solidFill>
            <a:srgbClr val="4C5F93"/>
          </a:solidFill>
          <a:latin typeface="Arial" panose="020B0604020202020204" pitchFamily="34" charset="0"/>
        </a:defRPr>
      </a:lvl5pPr>
      <a:lvl6pPr marL="457200" algn="l" defTabSz="457200" rtl="0" fontAlgn="base">
        <a:spcBef>
          <a:spcPct val="0"/>
        </a:spcBef>
        <a:spcAft>
          <a:spcPct val="0"/>
        </a:spcAft>
        <a:defRPr sz="4400" b="1">
          <a:solidFill>
            <a:srgbClr val="4C5F93"/>
          </a:solidFill>
          <a:latin typeface="Arial" panose="020B0604020202020204" pitchFamily="34" charset="0"/>
        </a:defRPr>
      </a:lvl6pPr>
      <a:lvl7pPr marL="914400" algn="l" defTabSz="457200" rtl="0" fontAlgn="base">
        <a:spcBef>
          <a:spcPct val="0"/>
        </a:spcBef>
        <a:spcAft>
          <a:spcPct val="0"/>
        </a:spcAft>
        <a:defRPr sz="4400" b="1">
          <a:solidFill>
            <a:srgbClr val="4C5F93"/>
          </a:solidFill>
          <a:latin typeface="Arial" panose="020B0604020202020204" pitchFamily="34" charset="0"/>
        </a:defRPr>
      </a:lvl7pPr>
      <a:lvl8pPr marL="1371600" algn="l" defTabSz="457200" rtl="0" fontAlgn="base">
        <a:spcBef>
          <a:spcPct val="0"/>
        </a:spcBef>
        <a:spcAft>
          <a:spcPct val="0"/>
        </a:spcAft>
        <a:defRPr sz="4400" b="1">
          <a:solidFill>
            <a:srgbClr val="4C5F93"/>
          </a:solidFill>
          <a:latin typeface="Arial" panose="020B0604020202020204" pitchFamily="34" charset="0"/>
        </a:defRPr>
      </a:lvl8pPr>
      <a:lvl9pPr marL="1828800" algn="l" defTabSz="457200" rtl="0" fontAlgn="base">
        <a:spcBef>
          <a:spcPct val="0"/>
        </a:spcBef>
        <a:spcAft>
          <a:spcPct val="0"/>
        </a:spcAft>
        <a:defRPr sz="4400" b="1">
          <a:solidFill>
            <a:srgbClr val="4C5F93"/>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BA89AE-8F4C-0179-CA10-518EC2C8798E}"/>
              </a:ext>
            </a:extLst>
          </p:cNvPr>
          <p:cNvSpPr/>
          <p:nvPr userDrawn="1"/>
        </p:nvSpPr>
        <p:spPr>
          <a:xfrm>
            <a:off x="0" y="0"/>
            <a:ext cx="495300" cy="6858000"/>
          </a:xfrm>
          <a:prstGeom prst="rect">
            <a:avLst/>
          </a:prstGeom>
          <a:solidFill>
            <a:srgbClr val="D9542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7043" name="Picture 17" descr="Uncoated logo">
            <a:extLst>
              <a:ext uri="{FF2B5EF4-FFF2-40B4-BE49-F238E27FC236}">
                <a16:creationId xmlns:a16="http://schemas.microsoft.com/office/drawing/2014/main" id="{4028118E-E3BE-04CA-E2F0-A5D17E5076E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64463" y="479425"/>
            <a:ext cx="8667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C4E5C8A4-F501-A91C-5B59-1318E52241BB}"/>
              </a:ext>
            </a:extLst>
          </p:cNvPr>
          <p:cNvSpPr/>
          <p:nvPr userDrawn="1"/>
        </p:nvSpPr>
        <p:spPr>
          <a:xfrm rot="5400000">
            <a:off x="8572500" y="6022975"/>
            <a:ext cx="177800" cy="965200"/>
          </a:xfrm>
          <a:prstGeom prst="rect">
            <a:avLst/>
          </a:prstGeom>
          <a:solidFill>
            <a:srgbClr val="D9542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Slide Number Placeholder 5">
            <a:extLst>
              <a:ext uri="{FF2B5EF4-FFF2-40B4-BE49-F238E27FC236}">
                <a16:creationId xmlns:a16="http://schemas.microsoft.com/office/drawing/2014/main" id="{7CF11D58-72D5-5D30-3572-E8A0CD17A925}"/>
              </a:ext>
            </a:extLst>
          </p:cNvPr>
          <p:cNvSpPr>
            <a:spLocks noGrp="1"/>
          </p:cNvSpPr>
          <p:nvPr>
            <p:ph type="sldNum" sz="quarter" idx="4"/>
          </p:nvPr>
        </p:nvSpPr>
        <p:spPr>
          <a:xfrm>
            <a:off x="8178800" y="6416675"/>
            <a:ext cx="382588" cy="177800"/>
          </a:xfrm>
          <a:prstGeom prst="rect">
            <a:avLst/>
          </a:prstGeom>
        </p:spPr>
        <p:txBody>
          <a:bodyPr vert="horz" wrap="square" lIns="91440" tIns="45720" rIns="91440" bIns="45720" numCol="1" anchor="t" anchorCtr="0" compatLnSpc="1">
            <a:prstTxWarp prst="textNoShape">
              <a:avLst/>
            </a:prstTxWarp>
          </a:bodyPr>
          <a:lstStyle>
            <a:lvl1pPr algn="r" eaLnBrk="1" hangingPunct="1">
              <a:lnSpc>
                <a:spcPts val="800"/>
              </a:lnSpc>
              <a:defRPr sz="1000" b="1" smtClean="0">
                <a:solidFill>
                  <a:schemeClr val="bg1"/>
                </a:solidFill>
              </a:defRPr>
            </a:lvl1pPr>
          </a:lstStyle>
          <a:p>
            <a:pPr>
              <a:defRPr/>
            </a:pPr>
            <a:fld id="{9A341A81-0446-AB45-9CC5-FC92BA177BBD}" type="slidenum">
              <a:rPr lang="en-US" altLang="en-US"/>
              <a:pPr>
                <a:defRPr/>
              </a:pPr>
              <a:t>‹#›</a:t>
            </a:fld>
            <a:endParaRPr lang="en-US" altLang="en-US"/>
          </a:p>
        </p:txBody>
      </p:sp>
      <p:sp>
        <p:nvSpPr>
          <p:cNvPr id="7" name="Footer Placeholder 4">
            <a:extLst>
              <a:ext uri="{FF2B5EF4-FFF2-40B4-BE49-F238E27FC236}">
                <a16:creationId xmlns:a16="http://schemas.microsoft.com/office/drawing/2014/main" id="{5FBA63E6-562F-695B-2210-730B045650EC}"/>
              </a:ext>
            </a:extLst>
          </p:cNvPr>
          <p:cNvSpPr>
            <a:spLocks noGrp="1"/>
          </p:cNvSpPr>
          <p:nvPr>
            <p:ph type="ftr" sz="quarter" idx="3"/>
          </p:nvPr>
        </p:nvSpPr>
        <p:spPr>
          <a:xfrm>
            <a:off x="665163" y="6402388"/>
            <a:ext cx="4957762" cy="192087"/>
          </a:xfrm>
          <a:prstGeom prst="rect">
            <a:avLst/>
          </a:prstGeom>
        </p:spPr>
        <p:txBody>
          <a:bodyPr/>
          <a:lstStyle>
            <a:lvl1pPr eaLnBrk="1" fontAlgn="auto" hangingPunct="1">
              <a:spcBef>
                <a:spcPts val="0"/>
              </a:spcBef>
              <a:spcAft>
                <a:spcPts val="0"/>
              </a:spcAft>
              <a:defRPr sz="1000" b="1" i="0" baseline="0">
                <a:solidFill>
                  <a:srgbClr val="D95427"/>
                </a:solidFill>
                <a:latin typeface="Arial"/>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4050" r:id="rId1"/>
  </p:sldLayoutIdLst>
  <p:hf hdr="0" dt="0"/>
  <p:txStyles>
    <p:titleStyle>
      <a:lvl1pPr algn="l" defTabSz="457200" rtl="0" eaLnBrk="0" fontAlgn="base" hangingPunct="0">
        <a:spcBef>
          <a:spcPct val="0"/>
        </a:spcBef>
        <a:spcAft>
          <a:spcPct val="0"/>
        </a:spcAft>
        <a:defRPr sz="4400" b="1" kern="1200">
          <a:solidFill>
            <a:srgbClr val="4C5F93"/>
          </a:solidFill>
          <a:latin typeface="Arial"/>
          <a:ea typeface="+mj-ea"/>
          <a:cs typeface="+mj-cs"/>
        </a:defRPr>
      </a:lvl1pPr>
      <a:lvl2pPr algn="l" defTabSz="457200" rtl="0" eaLnBrk="0" fontAlgn="base" hangingPunct="0">
        <a:spcBef>
          <a:spcPct val="0"/>
        </a:spcBef>
        <a:spcAft>
          <a:spcPct val="0"/>
        </a:spcAft>
        <a:defRPr sz="4400" b="1">
          <a:solidFill>
            <a:srgbClr val="4C5F93"/>
          </a:solidFill>
          <a:latin typeface="Arial" panose="020B0604020202020204" pitchFamily="34" charset="0"/>
        </a:defRPr>
      </a:lvl2pPr>
      <a:lvl3pPr algn="l" defTabSz="457200" rtl="0" eaLnBrk="0" fontAlgn="base" hangingPunct="0">
        <a:spcBef>
          <a:spcPct val="0"/>
        </a:spcBef>
        <a:spcAft>
          <a:spcPct val="0"/>
        </a:spcAft>
        <a:defRPr sz="4400" b="1">
          <a:solidFill>
            <a:srgbClr val="4C5F93"/>
          </a:solidFill>
          <a:latin typeface="Arial" panose="020B0604020202020204" pitchFamily="34" charset="0"/>
        </a:defRPr>
      </a:lvl3pPr>
      <a:lvl4pPr algn="l" defTabSz="457200" rtl="0" eaLnBrk="0" fontAlgn="base" hangingPunct="0">
        <a:spcBef>
          <a:spcPct val="0"/>
        </a:spcBef>
        <a:spcAft>
          <a:spcPct val="0"/>
        </a:spcAft>
        <a:defRPr sz="4400" b="1">
          <a:solidFill>
            <a:srgbClr val="4C5F93"/>
          </a:solidFill>
          <a:latin typeface="Arial" panose="020B0604020202020204" pitchFamily="34" charset="0"/>
        </a:defRPr>
      </a:lvl4pPr>
      <a:lvl5pPr algn="l" defTabSz="457200" rtl="0" eaLnBrk="0" fontAlgn="base" hangingPunct="0">
        <a:spcBef>
          <a:spcPct val="0"/>
        </a:spcBef>
        <a:spcAft>
          <a:spcPct val="0"/>
        </a:spcAft>
        <a:defRPr sz="4400" b="1">
          <a:solidFill>
            <a:srgbClr val="4C5F93"/>
          </a:solidFill>
          <a:latin typeface="Arial" panose="020B0604020202020204" pitchFamily="34" charset="0"/>
        </a:defRPr>
      </a:lvl5pPr>
      <a:lvl6pPr marL="457200" algn="l" defTabSz="457200" rtl="0" fontAlgn="base">
        <a:spcBef>
          <a:spcPct val="0"/>
        </a:spcBef>
        <a:spcAft>
          <a:spcPct val="0"/>
        </a:spcAft>
        <a:defRPr sz="4400" b="1">
          <a:solidFill>
            <a:srgbClr val="4C5F93"/>
          </a:solidFill>
          <a:latin typeface="Arial" panose="020B0604020202020204" pitchFamily="34" charset="0"/>
        </a:defRPr>
      </a:lvl6pPr>
      <a:lvl7pPr marL="914400" algn="l" defTabSz="457200" rtl="0" fontAlgn="base">
        <a:spcBef>
          <a:spcPct val="0"/>
        </a:spcBef>
        <a:spcAft>
          <a:spcPct val="0"/>
        </a:spcAft>
        <a:defRPr sz="4400" b="1">
          <a:solidFill>
            <a:srgbClr val="4C5F93"/>
          </a:solidFill>
          <a:latin typeface="Arial" panose="020B0604020202020204" pitchFamily="34" charset="0"/>
        </a:defRPr>
      </a:lvl7pPr>
      <a:lvl8pPr marL="1371600" algn="l" defTabSz="457200" rtl="0" fontAlgn="base">
        <a:spcBef>
          <a:spcPct val="0"/>
        </a:spcBef>
        <a:spcAft>
          <a:spcPct val="0"/>
        </a:spcAft>
        <a:defRPr sz="4400" b="1">
          <a:solidFill>
            <a:srgbClr val="4C5F93"/>
          </a:solidFill>
          <a:latin typeface="Arial" panose="020B0604020202020204" pitchFamily="34" charset="0"/>
        </a:defRPr>
      </a:lvl8pPr>
      <a:lvl9pPr marL="1828800" algn="l" defTabSz="457200" rtl="0" fontAlgn="base">
        <a:spcBef>
          <a:spcPct val="0"/>
        </a:spcBef>
        <a:spcAft>
          <a:spcPct val="0"/>
        </a:spcAft>
        <a:defRPr sz="4400" b="1">
          <a:solidFill>
            <a:srgbClr val="4C5F93"/>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0D610D-2378-43EF-B628-7A9F0E3F7F4A}"/>
              </a:ext>
            </a:extLst>
          </p:cNvPr>
          <p:cNvSpPr/>
          <p:nvPr userDrawn="1"/>
        </p:nvSpPr>
        <p:spPr>
          <a:xfrm>
            <a:off x="0" y="0"/>
            <a:ext cx="495300" cy="6858000"/>
          </a:xfrm>
          <a:prstGeom prst="rect">
            <a:avLst/>
          </a:prstGeom>
          <a:solidFill>
            <a:srgbClr val="3AACB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9091" name="Picture 17" descr="Uncoated logo">
            <a:extLst>
              <a:ext uri="{FF2B5EF4-FFF2-40B4-BE49-F238E27FC236}">
                <a16:creationId xmlns:a16="http://schemas.microsoft.com/office/drawing/2014/main" id="{23ED5BFA-9B73-4812-E5BE-4FA777E6E2A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64463" y="479425"/>
            <a:ext cx="8667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1600685D-7C12-3C2C-9752-5ED41DA4535B}"/>
              </a:ext>
            </a:extLst>
          </p:cNvPr>
          <p:cNvSpPr/>
          <p:nvPr userDrawn="1"/>
        </p:nvSpPr>
        <p:spPr>
          <a:xfrm rot="5400000">
            <a:off x="8572500" y="6022975"/>
            <a:ext cx="177800" cy="965200"/>
          </a:xfrm>
          <a:prstGeom prst="rect">
            <a:avLst/>
          </a:prstGeom>
          <a:solidFill>
            <a:srgbClr val="3AACB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Slide Number Placeholder 5">
            <a:extLst>
              <a:ext uri="{FF2B5EF4-FFF2-40B4-BE49-F238E27FC236}">
                <a16:creationId xmlns:a16="http://schemas.microsoft.com/office/drawing/2014/main" id="{E2FE3D9B-7B8C-5372-3476-BE3BEE0BFC7E}"/>
              </a:ext>
            </a:extLst>
          </p:cNvPr>
          <p:cNvSpPr>
            <a:spLocks noGrp="1"/>
          </p:cNvSpPr>
          <p:nvPr>
            <p:ph type="sldNum" sz="quarter" idx="4"/>
          </p:nvPr>
        </p:nvSpPr>
        <p:spPr>
          <a:xfrm>
            <a:off x="8178800" y="6416675"/>
            <a:ext cx="382588" cy="177800"/>
          </a:xfrm>
          <a:prstGeom prst="rect">
            <a:avLst/>
          </a:prstGeom>
        </p:spPr>
        <p:txBody>
          <a:bodyPr vert="horz" wrap="square" lIns="91440" tIns="45720" rIns="91440" bIns="45720" numCol="1" anchor="t" anchorCtr="0" compatLnSpc="1">
            <a:prstTxWarp prst="textNoShape">
              <a:avLst/>
            </a:prstTxWarp>
          </a:bodyPr>
          <a:lstStyle>
            <a:lvl1pPr algn="r" eaLnBrk="1" hangingPunct="1">
              <a:lnSpc>
                <a:spcPts val="800"/>
              </a:lnSpc>
              <a:defRPr sz="1000" b="1" smtClean="0">
                <a:solidFill>
                  <a:schemeClr val="bg1"/>
                </a:solidFill>
              </a:defRPr>
            </a:lvl1pPr>
          </a:lstStyle>
          <a:p>
            <a:pPr>
              <a:defRPr/>
            </a:pPr>
            <a:fld id="{FD4B3912-ECF6-9D40-9711-CDB814D51580}" type="slidenum">
              <a:rPr lang="en-US" altLang="en-US"/>
              <a:pPr>
                <a:defRPr/>
              </a:pPr>
              <a:t>‹#›</a:t>
            </a:fld>
            <a:endParaRPr lang="en-US" altLang="en-US"/>
          </a:p>
        </p:txBody>
      </p:sp>
      <p:sp>
        <p:nvSpPr>
          <p:cNvPr id="7" name="Footer Placeholder 4">
            <a:extLst>
              <a:ext uri="{FF2B5EF4-FFF2-40B4-BE49-F238E27FC236}">
                <a16:creationId xmlns:a16="http://schemas.microsoft.com/office/drawing/2014/main" id="{68AAF5DA-0468-4B16-D9E1-2730B99AEAF4}"/>
              </a:ext>
            </a:extLst>
          </p:cNvPr>
          <p:cNvSpPr>
            <a:spLocks noGrp="1"/>
          </p:cNvSpPr>
          <p:nvPr>
            <p:ph type="ftr" sz="quarter" idx="3"/>
          </p:nvPr>
        </p:nvSpPr>
        <p:spPr>
          <a:xfrm>
            <a:off x="665163" y="6402388"/>
            <a:ext cx="4957762" cy="192087"/>
          </a:xfrm>
          <a:prstGeom prst="rect">
            <a:avLst/>
          </a:prstGeom>
        </p:spPr>
        <p:txBody>
          <a:bodyPr/>
          <a:lstStyle>
            <a:lvl1pPr eaLnBrk="1" fontAlgn="auto" hangingPunct="1">
              <a:spcBef>
                <a:spcPts val="0"/>
              </a:spcBef>
              <a:spcAft>
                <a:spcPts val="0"/>
              </a:spcAft>
              <a:defRPr sz="1000" b="1" i="0" baseline="0">
                <a:solidFill>
                  <a:srgbClr val="3AACB9"/>
                </a:solidFill>
                <a:latin typeface="Arial"/>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4051" r:id="rId1"/>
  </p:sldLayoutIdLst>
  <p:hf hdr="0" dt="0"/>
  <p:txStyles>
    <p:titleStyle>
      <a:lvl1pPr algn="l" defTabSz="457200" rtl="0" eaLnBrk="0" fontAlgn="base" hangingPunct="0">
        <a:spcBef>
          <a:spcPct val="0"/>
        </a:spcBef>
        <a:spcAft>
          <a:spcPct val="0"/>
        </a:spcAft>
        <a:defRPr sz="4400" b="1" kern="1200">
          <a:solidFill>
            <a:srgbClr val="4C5F93"/>
          </a:solidFill>
          <a:latin typeface="Arial"/>
          <a:ea typeface="+mj-ea"/>
          <a:cs typeface="+mj-cs"/>
        </a:defRPr>
      </a:lvl1pPr>
      <a:lvl2pPr algn="l" defTabSz="457200" rtl="0" eaLnBrk="0" fontAlgn="base" hangingPunct="0">
        <a:spcBef>
          <a:spcPct val="0"/>
        </a:spcBef>
        <a:spcAft>
          <a:spcPct val="0"/>
        </a:spcAft>
        <a:defRPr sz="4400" b="1">
          <a:solidFill>
            <a:srgbClr val="4C5F93"/>
          </a:solidFill>
          <a:latin typeface="Arial" panose="020B0604020202020204" pitchFamily="34" charset="0"/>
        </a:defRPr>
      </a:lvl2pPr>
      <a:lvl3pPr algn="l" defTabSz="457200" rtl="0" eaLnBrk="0" fontAlgn="base" hangingPunct="0">
        <a:spcBef>
          <a:spcPct val="0"/>
        </a:spcBef>
        <a:spcAft>
          <a:spcPct val="0"/>
        </a:spcAft>
        <a:defRPr sz="4400" b="1">
          <a:solidFill>
            <a:srgbClr val="4C5F93"/>
          </a:solidFill>
          <a:latin typeface="Arial" panose="020B0604020202020204" pitchFamily="34" charset="0"/>
        </a:defRPr>
      </a:lvl3pPr>
      <a:lvl4pPr algn="l" defTabSz="457200" rtl="0" eaLnBrk="0" fontAlgn="base" hangingPunct="0">
        <a:spcBef>
          <a:spcPct val="0"/>
        </a:spcBef>
        <a:spcAft>
          <a:spcPct val="0"/>
        </a:spcAft>
        <a:defRPr sz="4400" b="1">
          <a:solidFill>
            <a:srgbClr val="4C5F93"/>
          </a:solidFill>
          <a:latin typeface="Arial" panose="020B0604020202020204" pitchFamily="34" charset="0"/>
        </a:defRPr>
      </a:lvl4pPr>
      <a:lvl5pPr algn="l" defTabSz="457200" rtl="0" eaLnBrk="0" fontAlgn="base" hangingPunct="0">
        <a:spcBef>
          <a:spcPct val="0"/>
        </a:spcBef>
        <a:spcAft>
          <a:spcPct val="0"/>
        </a:spcAft>
        <a:defRPr sz="4400" b="1">
          <a:solidFill>
            <a:srgbClr val="4C5F93"/>
          </a:solidFill>
          <a:latin typeface="Arial" panose="020B0604020202020204" pitchFamily="34" charset="0"/>
        </a:defRPr>
      </a:lvl5pPr>
      <a:lvl6pPr marL="457200" algn="l" defTabSz="457200" rtl="0" fontAlgn="base">
        <a:spcBef>
          <a:spcPct val="0"/>
        </a:spcBef>
        <a:spcAft>
          <a:spcPct val="0"/>
        </a:spcAft>
        <a:defRPr sz="4400" b="1">
          <a:solidFill>
            <a:srgbClr val="4C5F93"/>
          </a:solidFill>
          <a:latin typeface="Arial" panose="020B0604020202020204" pitchFamily="34" charset="0"/>
        </a:defRPr>
      </a:lvl6pPr>
      <a:lvl7pPr marL="914400" algn="l" defTabSz="457200" rtl="0" fontAlgn="base">
        <a:spcBef>
          <a:spcPct val="0"/>
        </a:spcBef>
        <a:spcAft>
          <a:spcPct val="0"/>
        </a:spcAft>
        <a:defRPr sz="4400" b="1">
          <a:solidFill>
            <a:srgbClr val="4C5F93"/>
          </a:solidFill>
          <a:latin typeface="Arial" panose="020B0604020202020204" pitchFamily="34" charset="0"/>
        </a:defRPr>
      </a:lvl7pPr>
      <a:lvl8pPr marL="1371600" algn="l" defTabSz="457200" rtl="0" fontAlgn="base">
        <a:spcBef>
          <a:spcPct val="0"/>
        </a:spcBef>
        <a:spcAft>
          <a:spcPct val="0"/>
        </a:spcAft>
        <a:defRPr sz="4400" b="1">
          <a:solidFill>
            <a:srgbClr val="4C5F93"/>
          </a:solidFill>
          <a:latin typeface="Arial" panose="020B0604020202020204" pitchFamily="34" charset="0"/>
        </a:defRPr>
      </a:lvl8pPr>
      <a:lvl9pPr marL="1828800" algn="l" defTabSz="457200" rtl="0" fontAlgn="base">
        <a:spcBef>
          <a:spcPct val="0"/>
        </a:spcBef>
        <a:spcAft>
          <a:spcPct val="0"/>
        </a:spcAft>
        <a:defRPr sz="4400" b="1">
          <a:solidFill>
            <a:srgbClr val="4C5F93"/>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A9E5A0-0A75-49B3-4CFE-D23EE5BBF6AF}"/>
              </a:ext>
            </a:extLst>
          </p:cNvPr>
          <p:cNvSpPr/>
          <p:nvPr userDrawn="1"/>
        </p:nvSpPr>
        <p:spPr>
          <a:xfrm>
            <a:off x="0" y="0"/>
            <a:ext cx="495300" cy="6858000"/>
          </a:xfrm>
          <a:prstGeom prst="rect">
            <a:avLst/>
          </a:prstGeom>
          <a:solidFill>
            <a:srgbClr val="4F63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1139" name="Picture 17" descr="Uncoated logo">
            <a:extLst>
              <a:ext uri="{FF2B5EF4-FFF2-40B4-BE49-F238E27FC236}">
                <a16:creationId xmlns:a16="http://schemas.microsoft.com/office/drawing/2014/main" id="{71DFDA4C-AC34-848A-0C05-45E75A220EB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64463" y="479425"/>
            <a:ext cx="8667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B28C7996-3580-E36E-5B65-4E9C4DB41671}"/>
              </a:ext>
            </a:extLst>
          </p:cNvPr>
          <p:cNvSpPr/>
          <p:nvPr userDrawn="1"/>
        </p:nvSpPr>
        <p:spPr>
          <a:xfrm rot="5400000">
            <a:off x="8572500" y="6022975"/>
            <a:ext cx="177800" cy="965200"/>
          </a:xfrm>
          <a:prstGeom prst="rect">
            <a:avLst/>
          </a:prstGeom>
          <a:solidFill>
            <a:srgbClr val="4F63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Slide Number Placeholder 5">
            <a:extLst>
              <a:ext uri="{FF2B5EF4-FFF2-40B4-BE49-F238E27FC236}">
                <a16:creationId xmlns:a16="http://schemas.microsoft.com/office/drawing/2014/main" id="{24C361F5-5480-FE0B-DEE7-2649A4551342}"/>
              </a:ext>
            </a:extLst>
          </p:cNvPr>
          <p:cNvSpPr>
            <a:spLocks noGrp="1"/>
          </p:cNvSpPr>
          <p:nvPr>
            <p:ph type="sldNum" sz="quarter" idx="4"/>
          </p:nvPr>
        </p:nvSpPr>
        <p:spPr>
          <a:xfrm>
            <a:off x="8178800" y="6416675"/>
            <a:ext cx="382588" cy="177800"/>
          </a:xfrm>
          <a:prstGeom prst="rect">
            <a:avLst/>
          </a:prstGeom>
        </p:spPr>
        <p:txBody>
          <a:bodyPr vert="horz" wrap="square" lIns="91440" tIns="45720" rIns="91440" bIns="45720" numCol="1" anchor="t" anchorCtr="0" compatLnSpc="1">
            <a:prstTxWarp prst="textNoShape">
              <a:avLst/>
            </a:prstTxWarp>
          </a:bodyPr>
          <a:lstStyle>
            <a:lvl1pPr algn="r" eaLnBrk="1" hangingPunct="1">
              <a:lnSpc>
                <a:spcPts val="800"/>
              </a:lnSpc>
              <a:defRPr sz="1000" b="1" smtClean="0">
                <a:solidFill>
                  <a:schemeClr val="bg1"/>
                </a:solidFill>
              </a:defRPr>
            </a:lvl1pPr>
          </a:lstStyle>
          <a:p>
            <a:pPr>
              <a:defRPr/>
            </a:pPr>
            <a:fld id="{A9511E93-C749-3349-B4F0-7172BB376347}" type="slidenum">
              <a:rPr lang="en-US" altLang="en-US"/>
              <a:pPr>
                <a:defRPr/>
              </a:pPr>
              <a:t>‹#›</a:t>
            </a:fld>
            <a:endParaRPr lang="en-US" altLang="en-US"/>
          </a:p>
        </p:txBody>
      </p:sp>
      <p:sp>
        <p:nvSpPr>
          <p:cNvPr id="7" name="Footer Placeholder 4">
            <a:extLst>
              <a:ext uri="{FF2B5EF4-FFF2-40B4-BE49-F238E27FC236}">
                <a16:creationId xmlns:a16="http://schemas.microsoft.com/office/drawing/2014/main" id="{EFCAE8CD-36A8-B3B6-CDB1-9986930F21CE}"/>
              </a:ext>
            </a:extLst>
          </p:cNvPr>
          <p:cNvSpPr>
            <a:spLocks noGrp="1"/>
          </p:cNvSpPr>
          <p:nvPr>
            <p:ph type="ftr" sz="quarter" idx="3"/>
          </p:nvPr>
        </p:nvSpPr>
        <p:spPr>
          <a:xfrm>
            <a:off x="673100" y="6402388"/>
            <a:ext cx="4956175" cy="192087"/>
          </a:xfrm>
          <a:prstGeom prst="rect">
            <a:avLst/>
          </a:prstGeom>
        </p:spPr>
        <p:txBody>
          <a:bodyPr/>
          <a:lstStyle>
            <a:lvl1pPr eaLnBrk="1" fontAlgn="auto" hangingPunct="1">
              <a:spcBef>
                <a:spcPts val="0"/>
              </a:spcBef>
              <a:spcAft>
                <a:spcPts val="0"/>
              </a:spcAft>
              <a:defRPr sz="1000" b="1" i="0" baseline="0">
                <a:solidFill>
                  <a:srgbClr val="4F639B"/>
                </a:solidFill>
                <a:latin typeface="Arial"/>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4052" r:id="rId1"/>
  </p:sldLayoutIdLst>
  <p:hf hdr="0" dt="0"/>
  <p:txStyles>
    <p:titleStyle>
      <a:lvl1pPr algn="l" defTabSz="457200" rtl="0" eaLnBrk="0" fontAlgn="base" hangingPunct="0">
        <a:spcBef>
          <a:spcPct val="0"/>
        </a:spcBef>
        <a:spcAft>
          <a:spcPct val="0"/>
        </a:spcAft>
        <a:defRPr sz="4400" b="1" kern="1200">
          <a:solidFill>
            <a:srgbClr val="4C5F93"/>
          </a:solidFill>
          <a:latin typeface="Arial"/>
          <a:ea typeface="+mj-ea"/>
          <a:cs typeface="+mj-cs"/>
        </a:defRPr>
      </a:lvl1pPr>
      <a:lvl2pPr algn="l" defTabSz="457200" rtl="0" eaLnBrk="0" fontAlgn="base" hangingPunct="0">
        <a:spcBef>
          <a:spcPct val="0"/>
        </a:spcBef>
        <a:spcAft>
          <a:spcPct val="0"/>
        </a:spcAft>
        <a:defRPr sz="4400" b="1">
          <a:solidFill>
            <a:srgbClr val="4C5F93"/>
          </a:solidFill>
          <a:latin typeface="Arial" panose="020B0604020202020204" pitchFamily="34" charset="0"/>
        </a:defRPr>
      </a:lvl2pPr>
      <a:lvl3pPr algn="l" defTabSz="457200" rtl="0" eaLnBrk="0" fontAlgn="base" hangingPunct="0">
        <a:spcBef>
          <a:spcPct val="0"/>
        </a:spcBef>
        <a:spcAft>
          <a:spcPct val="0"/>
        </a:spcAft>
        <a:defRPr sz="4400" b="1">
          <a:solidFill>
            <a:srgbClr val="4C5F93"/>
          </a:solidFill>
          <a:latin typeface="Arial" panose="020B0604020202020204" pitchFamily="34" charset="0"/>
        </a:defRPr>
      </a:lvl3pPr>
      <a:lvl4pPr algn="l" defTabSz="457200" rtl="0" eaLnBrk="0" fontAlgn="base" hangingPunct="0">
        <a:spcBef>
          <a:spcPct val="0"/>
        </a:spcBef>
        <a:spcAft>
          <a:spcPct val="0"/>
        </a:spcAft>
        <a:defRPr sz="4400" b="1">
          <a:solidFill>
            <a:srgbClr val="4C5F93"/>
          </a:solidFill>
          <a:latin typeface="Arial" panose="020B0604020202020204" pitchFamily="34" charset="0"/>
        </a:defRPr>
      </a:lvl4pPr>
      <a:lvl5pPr algn="l" defTabSz="457200" rtl="0" eaLnBrk="0" fontAlgn="base" hangingPunct="0">
        <a:spcBef>
          <a:spcPct val="0"/>
        </a:spcBef>
        <a:spcAft>
          <a:spcPct val="0"/>
        </a:spcAft>
        <a:defRPr sz="4400" b="1">
          <a:solidFill>
            <a:srgbClr val="4C5F93"/>
          </a:solidFill>
          <a:latin typeface="Arial" panose="020B0604020202020204" pitchFamily="34" charset="0"/>
        </a:defRPr>
      </a:lvl5pPr>
      <a:lvl6pPr marL="457200" algn="l" defTabSz="457200" rtl="0" fontAlgn="base">
        <a:spcBef>
          <a:spcPct val="0"/>
        </a:spcBef>
        <a:spcAft>
          <a:spcPct val="0"/>
        </a:spcAft>
        <a:defRPr sz="4400" b="1">
          <a:solidFill>
            <a:srgbClr val="4C5F93"/>
          </a:solidFill>
          <a:latin typeface="Arial" panose="020B0604020202020204" pitchFamily="34" charset="0"/>
        </a:defRPr>
      </a:lvl6pPr>
      <a:lvl7pPr marL="914400" algn="l" defTabSz="457200" rtl="0" fontAlgn="base">
        <a:spcBef>
          <a:spcPct val="0"/>
        </a:spcBef>
        <a:spcAft>
          <a:spcPct val="0"/>
        </a:spcAft>
        <a:defRPr sz="4400" b="1">
          <a:solidFill>
            <a:srgbClr val="4C5F93"/>
          </a:solidFill>
          <a:latin typeface="Arial" panose="020B0604020202020204" pitchFamily="34" charset="0"/>
        </a:defRPr>
      </a:lvl7pPr>
      <a:lvl8pPr marL="1371600" algn="l" defTabSz="457200" rtl="0" fontAlgn="base">
        <a:spcBef>
          <a:spcPct val="0"/>
        </a:spcBef>
        <a:spcAft>
          <a:spcPct val="0"/>
        </a:spcAft>
        <a:defRPr sz="4400" b="1">
          <a:solidFill>
            <a:srgbClr val="4C5F93"/>
          </a:solidFill>
          <a:latin typeface="Arial" panose="020B0604020202020204" pitchFamily="34" charset="0"/>
        </a:defRPr>
      </a:lvl8pPr>
      <a:lvl9pPr marL="1828800" algn="l" defTabSz="457200" rtl="0" fontAlgn="base">
        <a:spcBef>
          <a:spcPct val="0"/>
        </a:spcBef>
        <a:spcAft>
          <a:spcPct val="0"/>
        </a:spcAft>
        <a:defRPr sz="4400" b="1">
          <a:solidFill>
            <a:srgbClr val="4C5F93"/>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B44D61-7A1C-DF57-44BE-6798DE5B0475}"/>
              </a:ext>
            </a:extLst>
          </p:cNvPr>
          <p:cNvSpPr/>
          <p:nvPr userDrawn="1"/>
        </p:nvSpPr>
        <p:spPr>
          <a:xfrm>
            <a:off x="0" y="0"/>
            <a:ext cx="495300" cy="6858000"/>
          </a:xfrm>
          <a:prstGeom prst="rect">
            <a:avLst/>
          </a:prstGeom>
          <a:solidFill>
            <a:srgbClr val="48A23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3187" name="Picture 17" descr="Uncoated logo">
            <a:extLst>
              <a:ext uri="{FF2B5EF4-FFF2-40B4-BE49-F238E27FC236}">
                <a16:creationId xmlns:a16="http://schemas.microsoft.com/office/drawing/2014/main" id="{294AB3D4-BD4B-2365-5B51-B5EF1FA8911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64463" y="479425"/>
            <a:ext cx="8667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CBF71B27-F3E4-BECD-AC28-9600272347FB}"/>
              </a:ext>
            </a:extLst>
          </p:cNvPr>
          <p:cNvSpPr/>
          <p:nvPr userDrawn="1"/>
        </p:nvSpPr>
        <p:spPr>
          <a:xfrm rot="5400000">
            <a:off x="8572500" y="6022975"/>
            <a:ext cx="177800" cy="965200"/>
          </a:xfrm>
          <a:prstGeom prst="rect">
            <a:avLst/>
          </a:prstGeom>
          <a:solidFill>
            <a:srgbClr val="48A23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Slide Number Placeholder 5">
            <a:extLst>
              <a:ext uri="{FF2B5EF4-FFF2-40B4-BE49-F238E27FC236}">
                <a16:creationId xmlns:a16="http://schemas.microsoft.com/office/drawing/2014/main" id="{2351DB6A-AC0D-1760-A655-706EF3816161}"/>
              </a:ext>
            </a:extLst>
          </p:cNvPr>
          <p:cNvSpPr>
            <a:spLocks noGrp="1"/>
          </p:cNvSpPr>
          <p:nvPr>
            <p:ph type="sldNum" sz="quarter" idx="4"/>
          </p:nvPr>
        </p:nvSpPr>
        <p:spPr>
          <a:xfrm>
            <a:off x="8178800" y="6416675"/>
            <a:ext cx="382588" cy="177800"/>
          </a:xfrm>
          <a:prstGeom prst="rect">
            <a:avLst/>
          </a:prstGeom>
        </p:spPr>
        <p:txBody>
          <a:bodyPr vert="horz" wrap="square" lIns="91440" tIns="45720" rIns="91440" bIns="45720" numCol="1" anchor="t" anchorCtr="0" compatLnSpc="1">
            <a:prstTxWarp prst="textNoShape">
              <a:avLst/>
            </a:prstTxWarp>
          </a:bodyPr>
          <a:lstStyle>
            <a:lvl1pPr algn="r" eaLnBrk="1" hangingPunct="1">
              <a:lnSpc>
                <a:spcPts val="800"/>
              </a:lnSpc>
              <a:defRPr sz="1000" b="1" smtClean="0">
                <a:solidFill>
                  <a:schemeClr val="bg1"/>
                </a:solidFill>
              </a:defRPr>
            </a:lvl1pPr>
          </a:lstStyle>
          <a:p>
            <a:pPr>
              <a:defRPr/>
            </a:pPr>
            <a:fld id="{F277ECC5-22D2-EA4B-B99D-CE71B6BA15CF}" type="slidenum">
              <a:rPr lang="en-US" altLang="en-US"/>
              <a:pPr>
                <a:defRPr/>
              </a:pPr>
              <a:t>‹#›</a:t>
            </a:fld>
            <a:endParaRPr lang="en-US" altLang="en-US"/>
          </a:p>
        </p:txBody>
      </p:sp>
      <p:sp>
        <p:nvSpPr>
          <p:cNvPr id="8" name="Footer Placeholder 4">
            <a:extLst>
              <a:ext uri="{FF2B5EF4-FFF2-40B4-BE49-F238E27FC236}">
                <a16:creationId xmlns:a16="http://schemas.microsoft.com/office/drawing/2014/main" id="{655FBDE0-E9BB-AE34-83F1-E225CBA85BBA}"/>
              </a:ext>
            </a:extLst>
          </p:cNvPr>
          <p:cNvSpPr>
            <a:spLocks noGrp="1"/>
          </p:cNvSpPr>
          <p:nvPr>
            <p:ph type="ftr" sz="quarter" idx="3"/>
          </p:nvPr>
        </p:nvSpPr>
        <p:spPr>
          <a:xfrm>
            <a:off x="665163" y="6402388"/>
            <a:ext cx="4957762" cy="192087"/>
          </a:xfrm>
          <a:prstGeom prst="rect">
            <a:avLst/>
          </a:prstGeom>
        </p:spPr>
        <p:txBody>
          <a:bodyPr/>
          <a:lstStyle>
            <a:lvl1pPr eaLnBrk="1" fontAlgn="auto" hangingPunct="1">
              <a:spcBef>
                <a:spcPts val="0"/>
              </a:spcBef>
              <a:spcAft>
                <a:spcPts val="0"/>
              </a:spcAft>
              <a:defRPr sz="1000" b="1" i="0" baseline="0">
                <a:solidFill>
                  <a:srgbClr val="48A235"/>
                </a:solidFill>
                <a:latin typeface="Arial"/>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4053" r:id="rId1"/>
  </p:sldLayoutIdLst>
  <p:hf hdr="0" dt="0"/>
  <p:txStyles>
    <p:titleStyle>
      <a:lvl1pPr algn="l" defTabSz="457200" rtl="0" eaLnBrk="0" fontAlgn="base" hangingPunct="0">
        <a:spcBef>
          <a:spcPct val="0"/>
        </a:spcBef>
        <a:spcAft>
          <a:spcPct val="0"/>
        </a:spcAft>
        <a:defRPr sz="4400" b="1" kern="1200">
          <a:solidFill>
            <a:srgbClr val="4C5F93"/>
          </a:solidFill>
          <a:latin typeface="Arial"/>
          <a:ea typeface="+mj-ea"/>
          <a:cs typeface="+mj-cs"/>
        </a:defRPr>
      </a:lvl1pPr>
      <a:lvl2pPr algn="l" defTabSz="457200" rtl="0" eaLnBrk="0" fontAlgn="base" hangingPunct="0">
        <a:spcBef>
          <a:spcPct val="0"/>
        </a:spcBef>
        <a:spcAft>
          <a:spcPct val="0"/>
        </a:spcAft>
        <a:defRPr sz="4400" b="1">
          <a:solidFill>
            <a:srgbClr val="4C5F93"/>
          </a:solidFill>
          <a:latin typeface="Arial" panose="020B0604020202020204" pitchFamily="34" charset="0"/>
        </a:defRPr>
      </a:lvl2pPr>
      <a:lvl3pPr algn="l" defTabSz="457200" rtl="0" eaLnBrk="0" fontAlgn="base" hangingPunct="0">
        <a:spcBef>
          <a:spcPct val="0"/>
        </a:spcBef>
        <a:spcAft>
          <a:spcPct val="0"/>
        </a:spcAft>
        <a:defRPr sz="4400" b="1">
          <a:solidFill>
            <a:srgbClr val="4C5F93"/>
          </a:solidFill>
          <a:latin typeface="Arial" panose="020B0604020202020204" pitchFamily="34" charset="0"/>
        </a:defRPr>
      </a:lvl3pPr>
      <a:lvl4pPr algn="l" defTabSz="457200" rtl="0" eaLnBrk="0" fontAlgn="base" hangingPunct="0">
        <a:spcBef>
          <a:spcPct val="0"/>
        </a:spcBef>
        <a:spcAft>
          <a:spcPct val="0"/>
        </a:spcAft>
        <a:defRPr sz="4400" b="1">
          <a:solidFill>
            <a:srgbClr val="4C5F93"/>
          </a:solidFill>
          <a:latin typeface="Arial" panose="020B0604020202020204" pitchFamily="34" charset="0"/>
        </a:defRPr>
      </a:lvl4pPr>
      <a:lvl5pPr algn="l" defTabSz="457200" rtl="0" eaLnBrk="0" fontAlgn="base" hangingPunct="0">
        <a:spcBef>
          <a:spcPct val="0"/>
        </a:spcBef>
        <a:spcAft>
          <a:spcPct val="0"/>
        </a:spcAft>
        <a:defRPr sz="4400" b="1">
          <a:solidFill>
            <a:srgbClr val="4C5F93"/>
          </a:solidFill>
          <a:latin typeface="Arial" panose="020B0604020202020204" pitchFamily="34" charset="0"/>
        </a:defRPr>
      </a:lvl5pPr>
      <a:lvl6pPr marL="457200" algn="l" defTabSz="457200" rtl="0" fontAlgn="base">
        <a:spcBef>
          <a:spcPct val="0"/>
        </a:spcBef>
        <a:spcAft>
          <a:spcPct val="0"/>
        </a:spcAft>
        <a:defRPr sz="4400" b="1">
          <a:solidFill>
            <a:srgbClr val="4C5F93"/>
          </a:solidFill>
          <a:latin typeface="Arial" panose="020B0604020202020204" pitchFamily="34" charset="0"/>
        </a:defRPr>
      </a:lvl6pPr>
      <a:lvl7pPr marL="914400" algn="l" defTabSz="457200" rtl="0" fontAlgn="base">
        <a:spcBef>
          <a:spcPct val="0"/>
        </a:spcBef>
        <a:spcAft>
          <a:spcPct val="0"/>
        </a:spcAft>
        <a:defRPr sz="4400" b="1">
          <a:solidFill>
            <a:srgbClr val="4C5F93"/>
          </a:solidFill>
          <a:latin typeface="Arial" panose="020B0604020202020204" pitchFamily="34" charset="0"/>
        </a:defRPr>
      </a:lvl7pPr>
      <a:lvl8pPr marL="1371600" algn="l" defTabSz="457200" rtl="0" fontAlgn="base">
        <a:spcBef>
          <a:spcPct val="0"/>
        </a:spcBef>
        <a:spcAft>
          <a:spcPct val="0"/>
        </a:spcAft>
        <a:defRPr sz="4400" b="1">
          <a:solidFill>
            <a:srgbClr val="4C5F93"/>
          </a:solidFill>
          <a:latin typeface="Arial" panose="020B0604020202020204" pitchFamily="34" charset="0"/>
        </a:defRPr>
      </a:lvl8pPr>
      <a:lvl9pPr marL="1828800" algn="l" defTabSz="457200" rtl="0" fontAlgn="base">
        <a:spcBef>
          <a:spcPct val="0"/>
        </a:spcBef>
        <a:spcAft>
          <a:spcPct val="0"/>
        </a:spcAft>
        <a:defRPr sz="4400" b="1">
          <a:solidFill>
            <a:srgbClr val="4C5F93"/>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3" descr="ALT_NO NAME TAG nmc_wimbledon_2018-02-13_0374.jpg">
            <a:extLst>
              <a:ext uri="{FF2B5EF4-FFF2-40B4-BE49-F238E27FC236}">
                <a16:creationId xmlns:a16="http://schemas.microsoft.com/office/drawing/2014/main" id="{2080CDB1-8A3F-17BE-BB35-07ACDD4912A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8ACD9ACC-336C-FD68-53BC-576EB01A94D1}"/>
              </a:ext>
            </a:extLst>
          </p:cNvPr>
          <p:cNvSpPr/>
          <p:nvPr userDrawn="1"/>
        </p:nvSpPr>
        <p:spPr>
          <a:xfrm>
            <a:off x="0" y="0"/>
            <a:ext cx="4462463" cy="6858000"/>
          </a:xfrm>
          <a:prstGeom prst="rect">
            <a:avLst/>
          </a:prstGeom>
          <a:solidFill>
            <a:srgbClr val="4F639B">
              <a:alpha val="8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48A235"/>
              </a:solidFill>
            </a:endParaRPr>
          </a:p>
        </p:txBody>
      </p:sp>
      <p:pic>
        <p:nvPicPr>
          <p:cNvPr id="5124" name="Picture 9" descr="NMC Primary Logo-01.png">
            <a:extLst>
              <a:ext uri="{FF2B5EF4-FFF2-40B4-BE49-F238E27FC236}">
                <a16:creationId xmlns:a16="http://schemas.microsoft.com/office/drawing/2014/main" id="{B0D4E1B2-E412-ACA7-5567-222A382EF0B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85025" y="525463"/>
            <a:ext cx="157797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4" r:id="rId1"/>
  </p:sldLayoutIdLst>
  <p:hf hdr="0" dt="0"/>
  <p:txStyles>
    <p:titleStyle>
      <a:lvl1pPr algn="l" defTabSz="457200" rtl="0" eaLnBrk="0" fontAlgn="base" hangingPunct="0">
        <a:spcBef>
          <a:spcPct val="0"/>
        </a:spcBef>
        <a:spcAft>
          <a:spcPct val="0"/>
        </a:spcAft>
        <a:defRPr sz="4400" b="1" kern="1200">
          <a:solidFill>
            <a:srgbClr val="D95427"/>
          </a:solidFill>
          <a:latin typeface="Arial"/>
          <a:ea typeface="+mj-ea"/>
          <a:cs typeface="+mj-cs"/>
        </a:defRPr>
      </a:lvl1pPr>
      <a:lvl2pPr algn="l" defTabSz="457200" rtl="0" eaLnBrk="0" fontAlgn="base" hangingPunct="0">
        <a:spcBef>
          <a:spcPct val="0"/>
        </a:spcBef>
        <a:spcAft>
          <a:spcPct val="0"/>
        </a:spcAft>
        <a:defRPr sz="4400" b="1">
          <a:solidFill>
            <a:srgbClr val="D95427"/>
          </a:solidFill>
          <a:latin typeface="Arial" panose="020B0604020202020204" pitchFamily="34" charset="0"/>
        </a:defRPr>
      </a:lvl2pPr>
      <a:lvl3pPr algn="l" defTabSz="457200" rtl="0" eaLnBrk="0" fontAlgn="base" hangingPunct="0">
        <a:spcBef>
          <a:spcPct val="0"/>
        </a:spcBef>
        <a:spcAft>
          <a:spcPct val="0"/>
        </a:spcAft>
        <a:defRPr sz="4400" b="1">
          <a:solidFill>
            <a:srgbClr val="D95427"/>
          </a:solidFill>
          <a:latin typeface="Arial" panose="020B0604020202020204" pitchFamily="34" charset="0"/>
        </a:defRPr>
      </a:lvl3pPr>
      <a:lvl4pPr algn="l" defTabSz="457200" rtl="0" eaLnBrk="0" fontAlgn="base" hangingPunct="0">
        <a:spcBef>
          <a:spcPct val="0"/>
        </a:spcBef>
        <a:spcAft>
          <a:spcPct val="0"/>
        </a:spcAft>
        <a:defRPr sz="4400" b="1">
          <a:solidFill>
            <a:srgbClr val="D95427"/>
          </a:solidFill>
          <a:latin typeface="Arial" panose="020B0604020202020204" pitchFamily="34" charset="0"/>
        </a:defRPr>
      </a:lvl4pPr>
      <a:lvl5pPr algn="l" defTabSz="457200" rtl="0" eaLnBrk="0" fontAlgn="base" hangingPunct="0">
        <a:spcBef>
          <a:spcPct val="0"/>
        </a:spcBef>
        <a:spcAft>
          <a:spcPct val="0"/>
        </a:spcAft>
        <a:defRPr sz="4400" b="1">
          <a:solidFill>
            <a:srgbClr val="D95427"/>
          </a:solidFill>
          <a:latin typeface="Arial" panose="020B0604020202020204" pitchFamily="34" charset="0"/>
        </a:defRPr>
      </a:lvl5pPr>
      <a:lvl6pPr marL="457200" algn="l" defTabSz="457200" rtl="0" fontAlgn="base">
        <a:spcBef>
          <a:spcPct val="0"/>
        </a:spcBef>
        <a:spcAft>
          <a:spcPct val="0"/>
        </a:spcAft>
        <a:defRPr sz="4400" b="1">
          <a:solidFill>
            <a:srgbClr val="D95427"/>
          </a:solidFill>
          <a:latin typeface="Arial" panose="020B0604020202020204" pitchFamily="34" charset="0"/>
        </a:defRPr>
      </a:lvl6pPr>
      <a:lvl7pPr marL="914400" algn="l" defTabSz="457200" rtl="0" fontAlgn="base">
        <a:spcBef>
          <a:spcPct val="0"/>
        </a:spcBef>
        <a:spcAft>
          <a:spcPct val="0"/>
        </a:spcAft>
        <a:defRPr sz="4400" b="1">
          <a:solidFill>
            <a:srgbClr val="D95427"/>
          </a:solidFill>
          <a:latin typeface="Arial" panose="020B0604020202020204" pitchFamily="34" charset="0"/>
        </a:defRPr>
      </a:lvl7pPr>
      <a:lvl8pPr marL="1371600" algn="l" defTabSz="457200" rtl="0" fontAlgn="base">
        <a:spcBef>
          <a:spcPct val="0"/>
        </a:spcBef>
        <a:spcAft>
          <a:spcPct val="0"/>
        </a:spcAft>
        <a:defRPr sz="4400" b="1">
          <a:solidFill>
            <a:srgbClr val="D95427"/>
          </a:solidFill>
          <a:latin typeface="Arial" panose="020B0604020202020204" pitchFamily="34" charset="0"/>
        </a:defRPr>
      </a:lvl8pPr>
      <a:lvl9pPr marL="1828800" algn="l" defTabSz="457200" rtl="0" fontAlgn="base">
        <a:spcBef>
          <a:spcPct val="0"/>
        </a:spcBef>
        <a:spcAft>
          <a:spcPct val="0"/>
        </a:spcAft>
        <a:defRPr sz="4400" b="1">
          <a:solidFill>
            <a:srgbClr val="D95427"/>
          </a:solidFill>
          <a:latin typeface="Arial" panose="020B0604020202020204" pitchFamily="34" charset="0"/>
        </a:defRPr>
      </a:lvl9pPr>
    </p:titleStyle>
    <p:bodyStyle>
      <a:lvl1pPr algn="l" defTabSz="457200" rtl="0" eaLnBrk="0" fontAlgn="base" hangingPunct="0">
        <a:lnSpc>
          <a:spcPts val="1675"/>
        </a:lnSpc>
        <a:spcBef>
          <a:spcPct val="0"/>
        </a:spcBef>
        <a:spcAft>
          <a:spcPct val="0"/>
        </a:spcAft>
        <a:defRPr kern="1200">
          <a:solidFill>
            <a:schemeClr val="tx1"/>
          </a:solidFill>
          <a:latin typeface="Arial" panose="020B0604020202020204" pitchFamily="34" charset="0"/>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5234" name="Title Placeholder 1">
            <a:extLst>
              <a:ext uri="{FF2B5EF4-FFF2-40B4-BE49-F238E27FC236}">
                <a16:creationId xmlns:a16="http://schemas.microsoft.com/office/drawing/2014/main" id="{F032B445-7784-011E-B1F3-07964F92D470}"/>
              </a:ext>
            </a:extLst>
          </p:cNvPr>
          <p:cNvSpPr>
            <a:spLocks noGrp="1"/>
          </p:cNvSpPr>
          <p:nvPr>
            <p:ph type="title"/>
          </p:nvPr>
        </p:nvSpPr>
        <p:spPr bwMode="auto">
          <a:xfrm>
            <a:off x="457200" y="479425"/>
            <a:ext cx="66182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 example text</a:t>
            </a:r>
            <a:endParaRPr lang="en-US" altLang="en-US"/>
          </a:p>
        </p:txBody>
      </p:sp>
      <p:sp>
        <p:nvSpPr>
          <p:cNvPr id="95235" name="Text Placeholder 2">
            <a:extLst>
              <a:ext uri="{FF2B5EF4-FFF2-40B4-BE49-F238E27FC236}">
                <a16:creationId xmlns:a16="http://schemas.microsoft.com/office/drawing/2014/main" id="{BBF73F28-B712-9EAB-EE3C-7A8D41A7B786}"/>
              </a:ext>
            </a:extLst>
          </p:cNvPr>
          <p:cNvSpPr>
            <a:spLocks noGrp="1" noChangeArrowheads="1"/>
          </p:cNvSpPr>
          <p:nvPr>
            <p:ph type="body" idx="1"/>
          </p:nvPr>
        </p:nvSpPr>
        <p:spPr bwMode="auto">
          <a:xfrm>
            <a:off x="457200" y="1911350"/>
            <a:ext cx="8174038"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Body text to go here example text. Body text to go here example text. Body text to go here example text. Body text to go here example. Body text to go here example text. Body text to go here example text. Body text to go here example text. Body text to go here example.</a:t>
            </a:r>
            <a:br>
              <a:rPr lang="en-US" altLang="en-US"/>
            </a:br>
            <a:endParaRPr lang="en-US" altLang="en-US"/>
          </a:p>
          <a:p>
            <a:pPr lvl="0"/>
            <a:r>
              <a:rPr lang="en-US" altLang="en-US"/>
              <a:t>Body text to go here example text. </a:t>
            </a:r>
          </a:p>
          <a:p>
            <a:pPr lvl="0"/>
            <a:r>
              <a:rPr lang="en-US" altLang="en-US"/>
              <a:t>Body text to go here example text. </a:t>
            </a:r>
          </a:p>
          <a:p>
            <a:pPr lvl="0"/>
            <a:r>
              <a:rPr lang="en-US" altLang="en-US"/>
              <a:t>Body text to go here example text.</a:t>
            </a:r>
          </a:p>
          <a:p>
            <a:pPr lvl="0"/>
            <a:r>
              <a:rPr lang="en-US" altLang="en-US"/>
              <a:t>Body text to go here example text. </a:t>
            </a:r>
          </a:p>
          <a:p>
            <a:pPr lvl="0"/>
            <a:endParaRPr lang="en-US" altLang="en-US"/>
          </a:p>
        </p:txBody>
      </p:sp>
      <p:sp>
        <p:nvSpPr>
          <p:cNvPr id="4" name="Date Placeholder 3">
            <a:extLst>
              <a:ext uri="{FF2B5EF4-FFF2-40B4-BE49-F238E27FC236}">
                <a16:creationId xmlns:a16="http://schemas.microsoft.com/office/drawing/2014/main" id="{7C757DDC-A538-B4ED-DA5F-A464E9154B28}"/>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Arial"/>
              </a:defRPr>
            </a:lvl1pPr>
          </a:lstStyle>
          <a:p>
            <a:pPr>
              <a:defRPr/>
            </a:pPr>
            <a:endParaRPr lang="en-US"/>
          </a:p>
        </p:txBody>
      </p:sp>
      <p:sp>
        <p:nvSpPr>
          <p:cNvPr id="5" name="Footer Placeholder 4">
            <a:extLst>
              <a:ext uri="{FF2B5EF4-FFF2-40B4-BE49-F238E27FC236}">
                <a16:creationId xmlns:a16="http://schemas.microsoft.com/office/drawing/2014/main" id="{3EAE4E4E-4F92-72AB-8675-C0713B4579D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Arial"/>
              </a:defRPr>
            </a:lvl1pPr>
          </a:lstStyle>
          <a:p>
            <a:pPr>
              <a:defRPr/>
            </a:pPr>
            <a:r>
              <a:rPr lang="en-US"/>
              <a:t>Footer example here</a:t>
            </a:r>
            <a:endParaRPr lang="en-US" dirty="0"/>
          </a:p>
        </p:txBody>
      </p:sp>
      <p:sp>
        <p:nvSpPr>
          <p:cNvPr id="6" name="Slide Number Placeholder 5">
            <a:extLst>
              <a:ext uri="{FF2B5EF4-FFF2-40B4-BE49-F238E27FC236}">
                <a16:creationId xmlns:a16="http://schemas.microsoft.com/office/drawing/2014/main" id="{497A1383-C184-08E3-BC9B-D0E112196EF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9044FEC5-8D26-C446-8C97-19F02CC329B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41" r:id="rId5"/>
    <p:sldLayoutId id="2147484058" r:id="rId6"/>
    <p:sldLayoutId id="2147484059" r:id="rId7"/>
    <p:sldLayoutId id="2147484060" r:id="rId8"/>
  </p:sldLayoutIdLst>
  <p:hf hdr="0" dt="0"/>
  <p:txStyles>
    <p:titleStyle>
      <a:lvl1pPr algn="l" defTabSz="457200" rtl="0" eaLnBrk="0" fontAlgn="base" hangingPunct="0">
        <a:spcBef>
          <a:spcPct val="0"/>
        </a:spcBef>
        <a:spcAft>
          <a:spcPct val="0"/>
        </a:spcAft>
        <a:defRPr sz="4400" b="1" kern="1200">
          <a:solidFill>
            <a:srgbClr val="4C5F93"/>
          </a:solidFill>
          <a:latin typeface="Arial"/>
          <a:ea typeface="+mj-ea"/>
          <a:cs typeface="+mj-cs"/>
        </a:defRPr>
      </a:lvl1pPr>
      <a:lvl2pPr algn="l" defTabSz="457200" rtl="0" eaLnBrk="0" fontAlgn="base" hangingPunct="0">
        <a:spcBef>
          <a:spcPct val="0"/>
        </a:spcBef>
        <a:spcAft>
          <a:spcPct val="0"/>
        </a:spcAft>
        <a:defRPr sz="4400" b="1">
          <a:solidFill>
            <a:srgbClr val="4C5F93"/>
          </a:solidFill>
          <a:latin typeface="Arial" panose="020B0604020202020204" pitchFamily="34" charset="0"/>
        </a:defRPr>
      </a:lvl2pPr>
      <a:lvl3pPr algn="l" defTabSz="457200" rtl="0" eaLnBrk="0" fontAlgn="base" hangingPunct="0">
        <a:spcBef>
          <a:spcPct val="0"/>
        </a:spcBef>
        <a:spcAft>
          <a:spcPct val="0"/>
        </a:spcAft>
        <a:defRPr sz="4400" b="1">
          <a:solidFill>
            <a:srgbClr val="4C5F93"/>
          </a:solidFill>
          <a:latin typeface="Arial" panose="020B0604020202020204" pitchFamily="34" charset="0"/>
        </a:defRPr>
      </a:lvl3pPr>
      <a:lvl4pPr algn="l" defTabSz="457200" rtl="0" eaLnBrk="0" fontAlgn="base" hangingPunct="0">
        <a:spcBef>
          <a:spcPct val="0"/>
        </a:spcBef>
        <a:spcAft>
          <a:spcPct val="0"/>
        </a:spcAft>
        <a:defRPr sz="4400" b="1">
          <a:solidFill>
            <a:srgbClr val="4C5F93"/>
          </a:solidFill>
          <a:latin typeface="Arial" panose="020B0604020202020204" pitchFamily="34" charset="0"/>
        </a:defRPr>
      </a:lvl4pPr>
      <a:lvl5pPr algn="l" defTabSz="457200" rtl="0" eaLnBrk="0" fontAlgn="base" hangingPunct="0">
        <a:spcBef>
          <a:spcPct val="0"/>
        </a:spcBef>
        <a:spcAft>
          <a:spcPct val="0"/>
        </a:spcAft>
        <a:defRPr sz="4400" b="1">
          <a:solidFill>
            <a:srgbClr val="4C5F93"/>
          </a:solidFill>
          <a:latin typeface="Arial" panose="020B0604020202020204" pitchFamily="34" charset="0"/>
        </a:defRPr>
      </a:lvl5pPr>
      <a:lvl6pPr marL="457200" algn="l" defTabSz="457200" rtl="0" fontAlgn="base">
        <a:spcBef>
          <a:spcPct val="0"/>
        </a:spcBef>
        <a:spcAft>
          <a:spcPct val="0"/>
        </a:spcAft>
        <a:defRPr sz="4400" b="1">
          <a:solidFill>
            <a:srgbClr val="4C5F93"/>
          </a:solidFill>
          <a:latin typeface="Arial" panose="020B0604020202020204" pitchFamily="34" charset="0"/>
        </a:defRPr>
      </a:lvl6pPr>
      <a:lvl7pPr marL="914400" algn="l" defTabSz="457200" rtl="0" fontAlgn="base">
        <a:spcBef>
          <a:spcPct val="0"/>
        </a:spcBef>
        <a:spcAft>
          <a:spcPct val="0"/>
        </a:spcAft>
        <a:defRPr sz="4400" b="1">
          <a:solidFill>
            <a:srgbClr val="4C5F93"/>
          </a:solidFill>
          <a:latin typeface="Arial" panose="020B0604020202020204" pitchFamily="34" charset="0"/>
        </a:defRPr>
      </a:lvl7pPr>
      <a:lvl8pPr marL="1371600" algn="l" defTabSz="457200" rtl="0" fontAlgn="base">
        <a:spcBef>
          <a:spcPct val="0"/>
        </a:spcBef>
        <a:spcAft>
          <a:spcPct val="0"/>
        </a:spcAft>
        <a:defRPr sz="4400" b="1">
          <a:solidFill>
            <a:srgbClr val="4C5F93"/>
          </a:solidFill>
          <a:latin typeface="Arial" panose="020B0604020202020204" pitchFamily="34" charset="0"/>
        </a:defRPr>
      </a:lvl8pPr>
      <a:lvl9pPr marL="1828800" algn="l" defTabSz="457200" rtl="0" fontAlgn="base">
        <a:spcBef>
          <a:spcPct val="0"/>
        </a:spcBef>
        <a:spcAft>
          <a:spcPct val="0"/>
        </a:spcAft>
        <a:defRPr sz="4400" b="1">
          <a:solidFill>
            <a:srgbClr val="4C5F93"/>
          </a:solidFill>
          <a:latin typeface="Arial" panose="020B0604020202020204" pitchFamily="34" charset="0"/>
        </a:defRPr>
      </a:lvl9pPr>
    </p:titleStyle>
    <p:bodyStyle>
      <a:lvl1pPr marL="311150" indent="-96838" algn="l" defTabSz="457200" rtl="0" eaLnBrk="0" fontAlgn="base" hangingPunct="0">
        <a:spcBef>
          <a:spcPct val="20000"/>
        </a:spcBef>
        <a:spcAft>
          <a:spcPct val="0"/>
        </a:spcAft>
        <a:buFont typeface="Arial" panose="020B0604020202020204" pitchFamily="34" charset="0"/>
        <a:buChar char="•"/>
        <a:defRPr sz="1400" kern="1200">
          <a:solidFill>
            <a:schemeClr val="tx1"/>
          </a:solidFill>
          <a:latin typeface="Arial"/>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3" descr="ALTnmc_wimbledon_2018-02-13_0322.jpg">
            <a:extLst>
              <a:ext uri="{FF2B5EF4-FFF2-40B4-BE49-F238E27FC236}">
                <a16:creationId xmlns:a16="http://schemas.microsoft.com/office/drawing/2014/main" id="{D31A826C-2EA2-C68C-60E3-06CFBCE3422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318AD08D-A07D-8E56-42E7-82DFDD82B3C8}"/>
              </a:ext>
            </a:extLst>
          </p:cNvPr>
          <p:cNvSpPr/>
          <p:nvPr userDrawn="1"/>
        </p:nvSpPr>
        <p:spPr>
          <a:xfrm>
            <a:off x="0" y="0"/>
            <a:ext cx="4462463" cy="6858000"/>
          </a:xfrm>
          <a:prstGeom prst="rect">
            <a:avLst/>
          </a:prstGeom>
          <a:solidFill>
            <a:srgbClr val="4F639B">
              <a:alpha val="8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48A235"/>
              </a:solidFill>
            </a:endParaRPr>
          </a:p>
        </p:txBody>
      </p:sp>
      <p:pic>
        <p:nvPicPr>
          <p:cNvPr id="6148" name="Picture 9" descr="NMC Primary Logo-01.png">
            <a:extLst>
              <a:ext uri="{FF2B5EF4-FFF2-40B4-BE49-F238E27FC236}">
                <a16:creationId xmlns:a16="http://schemas.microsoft.com/office/drawing/2014/main" id="{38A6EBF5-51DD-A950-AF5E-94CBC2E7963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85025" y="525463"/>
            <a:ext cx="157797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5" r:id="rId1"/>
  </p:sldLayoutIdLst>
  <p:hf hdr="0" dt="0"/>
  <p:txStyles>
    <p:titleStyle>
      <a:lvl1pPr algn="l" defTabSz="457200" rtl="0" eaLnBrk="0" fontAlgn="base" hangingPunct="0">
        <a:spcBef>
          <a:spcPct val="0"/>
        </a:spcBef>
        <a:spcAft>
          <a:spcPct val="0"/>
        </a:spcAft>
        <a:defRPr sz="4400" b="1" kern="1200">
          <a:solidFill>
            <a:srgbClr val="D95427"/>
          </a:solidFill>
          <a:latin typeface="Arial"/>
          <a:ea typeface="+mj-ea"/>
          <a:cs typeface="+mj-cs"/>
        </a:defRPr>
      </a:lvl1pPr>
      <a:lvl2pPr algn="l" defTabSz="457200" rtl="0" eaLnBrk="0" fontAlgn="base" hangingPunct="0">
        <a:spcBef>
          <a:spcPct val="0"/>
        </a:spcBef>
        <a:spcAft>
          <a:spcPct val="0"/>
        </a:spcAft>
        <a:defRPr sz="4400" b="1">
          <a:solidFill>
            <a:srgbClr val="D95427"/>
          </a:solidFill>
          <a:latin typeface="Arial" panose="020B0604020202020204" pitchFamily="34" charset="0"/>
        </a:defRPr>
      </a:lvl2pPr>
      <a:lvl3pPr algn="l" defTabSz="457200" rtl="0" eaLnBrk="0" fontAlgn="base" hangingPunct="0">
        <a:spcBef>
          <a:spcPct val="0"/>
        </a:spcBef>
        <a:spcAft>
          <a:spcPct val="0"/>
        </a:spcAft>
        <a:defRPr sz="4400" b="1">
          <a:solidFill>
            <a:srgbClr val="D95427"/>
          </a:solidFill>
          <a:latin typeface="Arial" panose="020B0604020202020204" pitchFamily="34" charset="0"/>
        </a:defRPr>
      </a:lvl3pPr>
      <a:lvl4pPr algn="l" defTabSz="457200" rtl="0" eaLnBrk="0" fontAlgn="base" hangingPunct="0">
        <a:spcBef>
          <a:spcPct val="0"/>
        </a:spcBef>
        <a:spcAft>
          <a:spcPct val="0"/>
        </a:spcAft>
        <a:defRPr sz="4400" b="1">
          <a:solidFill>
            <a:srgbClr val="D95427"/>
          </a:solidFill>
          <a:latin typeface="Arial" panose="020B0604020202020204" pitchFamily="34" charset="0"/>
        </a:defRPr>
      </a:lvl4pPr>
      <a:lvl5pPr algn="l" defTabSz="457200" rtl="0" eaLnBrk="0" fontAlgn="base" hangingPunct="0">
        <a:spcBef>
          <a:spcPct val="0"/>
        </a:spcBef>
        <a:spcAft>
          <a:spcPct val="0"/>
        </a:spcAft>
        <a:defRPr sz="4400" b="1">
          <a:solidFill>
            <a:srgbClr val="D95427"/>
          </a:solidFill>
          <a:latin typeface="Arial" panose="020B0604020202020204" pitchFamily="34" charset="0"/>
        </a:defRPr>
      </a:lvl5pPr>
      <a:lvl6pPr marL="457200" algn="l" defTabSz="457200" rtl="0" fontAlgn="base">
        <a:spcBef>
          <a:spcPct val="0"/>
        </a:spcBef>
        <a:spcAft>
          <a:spcPct val="0"/>
        </a:spcAft>
        <a:defRPr sz="4400" b="1">
          <a:solidFill>
            <a:srgbClr val="D95427"/>
          </a:solidFill>
          <a:latin typeface="Arial" panose="020B0604020202020204" pitchFamily="34" charset="0"/>
        </a:defRPr>
      </a:lvl6pPr>
      <a:lvl7pPr marL="914400" algn="l" defTabSz="457200" rtl="0" fontAlgn="base">
        <a:spcBef>
          <a:spcPct val="0"/>
        </a:spcBef>
        <a:spcAft>
          <a:spcPct val="0"/>
        </a:spcAft>
        <a:defRPr sz="4400" b="1">
          <a:solidFill>
            <a:srgbClr val="D95427"/>
          </a:solidFill>
          <a:latin typeface="Arial" panose="020B0604020202020204" pitchFamily="34" charset="0"/>
        </a:defRPr>
      </a:lvl7pPr>
      <a:lvl8pPr marL="1371600" algn="l" defTabSz="457200" rtl="0" fontAlgn="base">
        <a:spcBef>
          <a:spcPct val="0"/>
        </a:spcBef>
        <a:spcAft>
          <a:spcPct val="0"/>
        </a:spcAft>
        <a:defRPr sz="4400" b="1">
          <a:solidFill>
            <a:srgbClr val="D95427"/>
          </a:solidFill>
          <a:latin typeface="Arial" panose="020B0604020202020204" pitchFamily="34" charset="0"/>
        </a:defRPr>
      </a:lvl8pPr>
      <a:lvl9pPr marL="1828800" algn="l" defTabSz="457200" rtl="0" fontAlgn="base">
        <a:spcBef>
          <a:spcPct val="0"/>
        </a:spcBef>
        <a:spcAft>
          <a:spcPct val="0"/>
        </a:spcAft>
        <a:defRPr sz="4400" b="1">
          <a:solidFill>
            <a:srgbClr val="D95427"/>
          </a:solidFill>
          <a:latin typeface="Arial" panose="020B0604020202020204" pitchFamily="34" charset="0"/>
        </a:defRPr>
      </a:lvl9pPr>
    </p:titleStyle>
    <p:bodyStyle>
      <a:lvl1pPr algn="l" defTabSz="457200" rtl="0" eaLnBrk="0" fontAlgn="base" hangingPunct="0">
        <a:lnSpc>
          <a:spcPts val="1675"/>
        </a:lnSpc>
        <a:spcBef>
          <a:spcPct val="0"/>
        </a:spcBef>
        <a:spcAft>
          <a:spcPct val="0"/>
        </a:spcAft>
        <a:defRPr kern="1200">
          <a:solidFill>
            <a:schemeClr val="tx1"/>
          </a:solidFill>
          <a:latin typeface="Arial" panose="020B0604020202020204" pitchFamily="34" charset="0"/>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1" descr="20180213 care home resident 113, 115 nameblur.jpg">
            <a:extLst>
              <a:ext uri="{FF2B5EF4-FFF2-40B4-BE49-F238E27FC236}">
                <a16:creationId xmlns:a16="http://schemas.microsoft.com/office/drawing/2014/main" id="{3A6640FF-DD93-EC92-6776-1E0AE78E1D6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A439C052-0835-7A00-5E9F-F26036734232}"/>
              </a:ext>
            </a:extLst>
          </p:cNvPr>
          <p:cNvSpPr/>
          <p:nvPr userDrawn="1"/>
        </p:nvSpPr>
        <p:spPr>
          <a:xfrm>
            <a:off x="0" y="0"/>
            <a:ext cx="4462463" cy="6858000"/>
          </a:xfrm>
          <a:prstGeom prst="rect">
            <a:avLst/>
          </a:prstGeom>
          <a:solidFill>
            <a:srgbClr val="4F639B">
              <a:alpha val="8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48A235"/>
              </a:solidFill>
            </a:endParaRPr>
          </a:p>
        </p:txBody>
      </p:sp>
      <p:pic>
        <p:nvPicPr>
          <p:cNvPr id="7172" name="Picture 9" descr="NMC Primary Logo-01.png">
            <a:extLst>
              <a:ext uri="{FF2B5EF4-FFF2-40B4-BE49-F238E27FC236}">
                <a16:creationId xmlns:a16="http://schemas.microsoft.com/office/drawing/2014/main" id="{7BF4ADDE-2A86-6DD8-AF98-1E52188487E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85025" y="525463"/>
            <a:ext cx="157797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6" r:id="rId1"/>
  </p:sldLayoutIdLst>
  <p:hf hdr="0" dt="0"/>
  <p:txStyles>
    <p:titleStyle>
      <a:lvl1pPr algn="l" defTabSz="457200" rtl="0" eaLnBrk="0" fontAlgn="base" hangingPunct="0">
        <a:spcBef>
          <a:spcPct val="0"/>
        </a:spcBef>
        <a:spcAft>
          <a:spcPct val="0"/>
        </a:spcAft>
        <a:defRPr sz="4400" b="1" kern="1200">
          <a:solidFill>
            <a:srgbClr val="D95427"/>
          </a:solidFill>
          <a:latin typeface="Arial"/>
          <a:ea typeface="+mj-ea"/>
          <a:cs typeface="+mj-cs"/>
        </a:defRPr>
      </a:lvl1pPr>
      <a:lvl2pPr algn="l" defTabSz="457200" rtl="0" eaLnBrk="0" fontAlgn="base" hangingPunct="0">
        <a:spcBef>
          <a:spcPct val="0"/>
        </a:spcBef>
        <a:spcAft>
          <a:spcPct val="0"/>
        </a:spcAft>
        <a:defRPr sz="4400" b="1">
          <a:solidFill>
            <a:srgbClr val="D95427"/>
          </a:solidFill>
          <a:latin typeface="Arial" panose="020B0604020202020204" pitchFamily="34" charset="0"/>
        </a:defRPr>
      </a:lvl2pPr>
      <a:lvl3pPr algn="l" defTabSz="457200" rtl="0" eaLnBrk="0" fontAlgn="base" hangingPunct="0">
        <a:spcBef>
          <a:spcPct val="0"/>
        </a:spcBef>
        <a:spcAft>
          <a:spcPct val="0"/>
        </a:spcAft>
        <a:defRPr sz="4400" b="1">
          <a:solidFill>
            <a:srgbClr val="D95427"/>
          </a:solidFill>
          <a:latin typeface="Arial" panose="020B0604020202020204" pitchFamily="34" charset="0"/>
        </a:defRPr>
      </a:lvl3pPr>
      <a:lvl4pPr algn="l" defTabSz="457200" rtl="0" eaLnBrk="0" fontAlgn="base" hangingPunct="0">
        <a:spcBef>
          <a:spcPct val="0"/>
        </a:spcBef>
        <a:spcAft>
          <a:spcPct val="0"/>
        </a:spcAft>
        <a:defRPr sz="4400" b="1">
          <a:solidFill>
            <a:srgbClr val="D95427"/>
          </a:solidFill>
          <a:latin typeface="Arial" panose="020B0604020202020204" pitchFamily="34" charset="0"/>
        </a:defRPr>
      </a:lvl4pPr>
      <a:lvl5pPr algn="l" defTabSz="457200" rtl="0" eaLnBrk="0" fontAlgn="base" hangingPunct="0">
        <a:spcBef>
          <a:spcPct val="0"/>
        </a:spcBef>
        <a:spcAft>
          <a:spcPct val="0"/>
        </a:spcAft>
        <a:defRPr sz="4400" b="1">
          <a:solidFill>
            <a:srgbClr val="D95427"/>
          </a:solidFill>
          <a:latin typeface="Arial" panose="020B0604020202020204" pitchFamily="34" charset="0"/>
        </a:defRPr>
      </a:lvl5pPr>
      <a:lvl6pPr marL="457200" algn="l" defTabSz="457200" rtl="0" fontAlgn="base">
        <a:spcBef>
          <a:spcPct val="0"/>
        </a:spcBef>
        <a:spcAft>
          <a:spcPct val="0"/>
        </a:spcAft>
        <a:defRPr sz="4400" b="1">
          <a:solidFill>
            <a:srgbClr val="D95427"/>
          </a:solidFill>
          <a:latin typeface="Arial" panose="020B0604020202020204" pitchFamily="34" charset="0"/>
        </a:defRPr>
      </a:lvl6pPr>
      <a:lvl7pPr marL="914400" algn="l" defTabSz="457200" rtl="0" fontAlgn="base">
        <a:spcBef>
          <a:spcPct val="0"/>
        </a:spcBef>
        <a:spcAft>
          <a:spcPct val="0"/>
        </a:spcAft>
        <a:defRPr sz="4400" b="1">
          <a:solidFill>
            <a:srgbClr val="D95427"/>
          </a:solidFill>
          <a:latin typeface="Arial" panose="020B0604020202020204" pitchFamily="34" charset="0"/>
        </a:defRPr>
      </a:lvl7pPr>
      <a:lvl8pPr marL="1371600" algn="l" defTabSz="457200" rtl="0" fontAlgn="base">
        <a:spcBef>
          <a:spcPct val="0"/>
        </a:spcBef>
        <a:spcAft>
          <a:spcPct val="0"/>
        </a:spcAft>
        <a:defRPr sz="4400" b="1">
          <a:solidFill>
            <a:srgbClr val="D95427"/>
          </a:solidFill>
          <a:latin typeface="Arial" panose="020B0604020202020204" pitchFamily="34" charset="0"/>
        </a:defRPr>
      </a:lvl8pPr>
      <a:lvl9pPr marL="1828800" algn="l" defTabSz="457200" rtl="0" fontAlgn="base">
        <a:spcBef>
          <a:spcPct val="0"/>
        </a:spcBef>
        <a:spcAft>
          <a:spcPct val="0"/>
        </a:spcAft>
        <a:defRPr sz="4400" b="1">
          <a:solidFill>
            <a:srgbClr val="D95427"/>
          </a:solidFill>
          <a:latin typeface="Arial" panose="020B0604020202020204" pitchFamily="34" charset="0"/>
        </a:defRPr>
      </a:lvl9pPr>
    </p:titleStyle>
    <p:bodyStyle>
      <a:lvl1pPr algn="l" defTabSz="457200" rtl="0" eaLnBrk="0" fontAlgn="base" hangingPunct="0">
        <a:lnSpc>
          <a:spcPts val="1675"/>
        </a:lnSpc>
        <a:spcBef>
          <a:spcPct val="0"/>
        </a:spcBef>
        <a:spcAft>
          <a:spcPct val="0"/>
        </a:spcAft>
        <a:defRPr kern="1200">
          <a:solidFill>
            <a:schemeClr val="tx1"/>
          </a:solidFill>
          <a:latin typeface="Arial" panose="020B0604020202020204" pitchFamily="34" charset="0"/>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5" descr="Professional not in uniform.jpeg">
            <a:extLst>
              <a:ext uri="{FF2B5EF4-FFF2-40B4-BE49-F238E27FC236}">
                <a16:creationId xmlns:a16="http://schemas.microsoft.com/office/drawing/2014/main" id="{10E0D7E2-AA61-FDD8-2DC4-B75B4EECB29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D2EA2928-C044-C494-D999-A59B3515E793}"/>
              </a:ext>
            </a:extLst>
          </p:cNvPr>
          <p:cNvSpPr/>
          <p:nvPr userDrawn="1"/>
        </p:nvSpPr>
        <p:spPr>
          <a:xfrm>
            <a:off x="0" y="0"/>
            <a:ext cx="4462463" cy="6858000"/>
          </a:xfrm>
          <a:prstGeom prst="rect">
            <a:avLst/>
          </a:prstGeom>
          <a:solidFill>
            <a:srgbClr val="4F639B">
              <a:alpha val="8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48A235"/>
              </a:solidFill>
            </a:endParaRPr>
          </a:p>
        </p:txBody>
      </p:sp>
      <p:pic>
        <p:nvPicPr>
          <p:cNvPr id="8196" name="Picture 8" descr="Primary Logo_White.png">
            <a:extLst>
              <a:ext uri="{FF2B5EF4-FFF2-40B4-BE49-F238E27FC236}">
                <a16:creationId xmlns:a16="http://schemas.microsoft.com/office/drawing/2014/main" id="{900E425A-7467-6F06-8870-5FF413C085C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75500" y="525463"/>
            <a:ext cx="15748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7" r:id="rId1"/>
  </p:sldLayoutIdLst>
  <p:hf hdr="0" dt="0"/>
  <p:txStyles>
    <p:titleStyle>
      <a:lvl1pPr algn="l" defTabSz="457200" rtl="0" eaLnBrk="0" fontAlgn="base" hangingPunct="0">
        <a:spcBef>
          <a:spcPct val="0"/>
        </a:spcBef>
        <a:spcAft>
          <a:spcPct val="0"/>
        </a:spcAft>
        <a:defRPr sz="4400" b="1" kern="1200">
          <a:solidFill>
            <a:srgbClr val="D95427"/>
          </a:solidFill>
          <a:latin typeface="Arial"/>
          <a:ea typeface="+mj-ea"/>
          <a:cs typeface="+mj-cs"/>
        </a:defRPr>
      </a:lvl1pPr>
      <a:lvl2pPr algn="l" defTabSz="457200" rtl="0" eaLnBrk="0" fontAlgn="base" hangingPunct="0">
        <a:spcBef>
          <a:spcPct val="0"/>
        </a:spcBef>
        <a:spcAft>
          <a:spcPct val="0"/>
        </a:spcAft>
        <a:defRPr sz="4400" b="1">
          <a:solidFill>
            <a:srgbClr val="D95427"/>
          </a:solidFill>
          <a:latin typeface="Arial" panose="020B0604020202020204" pitchFamily="34" charset="0"/>
        </a:defRPr>
      </a:lvl2pPr>
      <a:lvl3pPr algn="l" defTabSz="457200" rtl="0" eaLnBrk="0" fontAlgn="base" hangingPunct="0">
        <a:spcBef>
          <a:spcPct val="0"/>
        </a:spcBef>
        <a:spcAft>
          <a:spcPct val="0"/>
        </a:spcAft>
        <a:defRPr sz="4400" b="1">
          <a:solidFill>
            <a:srgbClr val="D95427"/>
          </a:solidFill>
          <a:latin typeface="Arial" panose="020B0604020202020204" pitchFamily="34" charset="0"/>
        </a:defRPr>
      </a:lvl3pPr>
      <a:lvl4pPr algn="l" defTabSz="457200" rtl="0" eaLnBrk="0" fontAlgn="base" hangingPunct="0">
        <a:spcBef>
          <a:spcPct val="0"/>
        </a:spcBef>
        <a:spcAft>
          <a:spcPct val="0"/>
        </a:spcAft>
        <a:defRPr sz="4400" b="1">
          <a:solidFill>
            <a:srgbClr val="D95427"/>
          </a:solidFill>
          <a:latin typeface="Arial" panose="020B0604020202020204" pitchFamily="34" charset="0"/>
        </a:defRPr>
      </a:lvl4pPr>
      <a:lvl5pPr algn="l" defTabSz="457200" rtl="0" eaLnBrk="0" fontAlgn="base" hangingPunct="0">
        <a:spcBef>
          <a:spcPct val="0"/>
        </a:spcBef>
        <a:spcAft>
          <a:spcPct val="0"/>
        </a:spcAft>
        <a:defRPr sz="4400" b="1">
          <a:solidFill>
            <a:srgbClr val="D95427"/>
          </a:solidFill>
          <a:latin typeface="Arial" panose="020B0604020202020204" pitchFamily="34" charset="0"/>
        </a:defRPr>
      </a:lvl5pPr>
      <a:lvl6pPr marL="457200" algn="l" defTabSz="457200" rtl="0" fontAlgn="base">
        <a:spcBef>
          <a:spcPct val="0"/>
        </a:spcBef>
        <a:spcAft>
          <a:spcPct val="0"/>
        </a:spcAft>
        <a:defRPr sz="4400" b="1">
          <a:solidFill>
            <a:srgbClr val="D95427"/>
          </a:solidFill>
          <a:latin typeface="Arial" panose="020B0604020202020204" pitchFamily="34" charset="0"/>
        </a:defRPr>
      </a:lvl6pPr>
      <a:lvl7pPr marL="914400" algn="l" defTabSz="457200" rtl="0" fontAlgn="base">
        <a:spcBef>
          <a:spcPct val="0"/>
        </a:spcBef>
        <a:spcAft>
          <a:spcPct val="0"/>
        </a:spcAft>
        <a:defRPr sz="4400" b="1">
          <a:solidFill>
            <a:srgbClr val="D95427"/>
          </a:solidFill>
          <a:latin typeface="Arial" panose="020B0604020202020204" pitchFamily="34" charset="0"/>
        </a:defRPr>
      </a:lvl7pPr>
      <a:lvl8pPr marL="1371600" algn="l" defTabSz="457200" rtl="0" fontAlgn="base">
        <a:spcBef>
          <a:spcPct val="0"/>
        </a:spcBef>
        <a:spcAft>
          <a:spcPct val="0"/>
        </a:spcAft>
        <a:defRPr sz="4400" b="1">
          <a:solidFill>
            <a:srgbClr val="D95427"/>
          </a:solidFill>
          <a:latin typeface="Arial" panose="020B0604020202020204" pitchFamily="34" charset="0"/>
        </a:defRPr>
      </a:lvl8pPr>
      <a:lvl9pPr marL="1828800" algn="l" defTabSz="457200" rtl="0" fontAlgn="base">
        <a:spcBef>
          <a:spcPct val="0"/>
        </a:spcBef>
        <a:spcAft>
          <a:spcPct val="0"/>
        </a:spcAft>
        <a:defRPr sz="4400" b="1">
          <a:solidFill>
            <a:srgbClr val="D95427"/>
          </a:solidFill>
          <a:latin typeface="Arial" panose="020B0604020202020204" pitchFamily="34" charset="0"/>
        </a:defRPr>
      </a:lvl9pPr>
    </p:titleStyle>
    <p:bodyStyle>
      <a:lvl1pPr algn="l" defTabSz="457200" rtl="0" eaLnBrk="0" fontAlgn="base" hangingPunct="0">
        <a:lnSpc>
          <a:spcPts val="1675"/>
        </a:lnSpc>
        <a:spcBef>
          <a:spcPct val="0"/>
        </a:spcBef>
        <a:spcAft>
          <a:spcPct val="0"/>
        </a:spcAft>
        <a:defRPr kern="1200">
          <a:solidFill>
            <a:schemeClr val="tx1"/>
          </a:solidFill>
          <a:latin typeface="Arial" panose="020B0604020202020204" pitchFamily="34" charset="0"/>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8" name="Picture 4" descr="NMC _MG_2562.jpg">
            <a:extLst>
              <a:ext uri="{FF2B5EF4-FFF2-40B4-BE49-F238E27FC236}">
                <a16:creationId xmlns:a16="http://schemas.microsoft.com/office/drawing/2014/main" id="{7FAD3EE9-759D-CE55-CD52-71E368AC234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3D5A3F9A-71CF-EDE1-23AE-F27BDBA15F8A}"/>
              </a:ext>
            </a:extLst>
          </p:cNvPr>
          <p:cNvSpPr/>
          <p:nvPr userDrawn="1"/>
        </p:nvSpPr>
        <p:spPr>
          <a:xfrm>
            <a:off x="0" y="0"/>
            <a:ext cx="4462463" cy="6858000"/>
          </a:xfrm>
          <a:prstGeom prst="rect">
            <a:avLst/>
          </a:prstGeom>
          <a:solidFill>
            <a:srgbClr val="CF1354">
              <a:alpha val="8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48A235"/>
              </a:solidFill>
            </a:endParaRPr>
          </a:p>
        </p:txBody>
      </p:sp>
    </p:spTree>
  </p:cSld>
  <p:clrMap bg1="lt1" tx1="dk1" bg2="lt2" tx2="dk2" accent1="accent1" accent2="accent2" accent3="accent3" accent4="accent4" accent5="accent5" accent6="accent6" hlink="hlink" folHlink="folHlink"/>
  <p:sldLayoutIdLst>
    <p:sldLayoutId id="2147484042" r:id="rId1"/>
  </p:sldLayoutIdLst>
  <p:hf hdr="0" dt="0"/>
  <p:txStyles>
    <p:titleStyle>
      <a:lvl1pPr algn="l" defTabSz="457200" rtl="0" eaLnBrk="0" fontAlgn="base" hangingPunct="0">
        <a:spcBef>
          <a:spcPct val="0"/>
        </a:spcBef>
        <a:spcAft>
          <a:spcPct val="0"/>
        </a:spcAft>
        <a:defRPr sz="4400" b="1" kern="1200">
          <a:solidFill>
            <a:srgbClr val="D95427"/>
          </a:solidFill>
          <a:latin typeface="Arial"/>
          <a:ea typeface="+mj-ea"/>
          <a:cs typeface="+mj-cs"/>
        </a:defRPr>
      </a:lvl1pPr>
      <a:lvl2pPr algn="l" defTabSz="457200" rtl="0" eaLnBrk="0" fontAlgn="base" hangingPunct="0">
        <a:spcBef>
          <a:spcPct val="0"/>
        </a:spcBef>
        <a:spcAft>
          <a:spcPct val="0"/>
        </a:spcAft>
        <a:defRPr sz="4400" b="1">
          <a:solidFill>
            <a:srgbClr val="D95427"/>
          </a:solidFill>
          <a:latin typeface="Arial" panose="020B0604020202020204" pitchFamily="34" charset="0"/>
        </a:defRPr>
      </a:lvl2pPr>
      <a:lvl3pPr algn="l" defTabSz="457200" rtl="0" eaLnBrk="0" fontAlgn="base" hangingPunct="0">
        <a:spcBef>
          <a:spcPct val="0"/>
        </a:spcBef>
        <a:spcAft>
          <a:spcPct val="0"/>
        </a:spcAft>
        <a:defRPr sz="4400" b="1">
          <a:solidFill>
            <a:srgbClr val="D95427"/>
          </a:solidFill>
          <a:latin typeface="Arial" panose="020B0604020202020204" pitchFamily="34" charset="0"/>
        </a:defRPr>
      </a:lvl3pPr>
      <a:lvl4pPr algn="l" defTabSz="457200" rtl="0" eaLnBrk="0" fontAlgn="base" hangingPunct="0">
        <a:spcBef>
          <a:spcPct val="0"/>
        </a:spcBef>
        <a:spcAft>
          <a:spcPct val="0"/>
        </a:spcAft>
        <a:defRPr sz="4400" b="1">
          <a:solidFill>
            <a:srgbClr val="D95427"/>
          </a:solidFill>
          <a:latin typeface="Arial" panose="020B0604020202020204" pitchFamily="34" charset="0"/>
        </a:defRPr>
      </a:lvl4pPr>
      <a:lvl5pPr algn="l" defTabSz="457200" rtl="0" eaLnBrk="0" fontAlgn="base" hangingPunct="0">
        <a:spcBef>
          <a:spcPct val="0"/>
        </a:spcBef>
        <a:spcAft>
          <a:spcPct val="0"/>
        </a:spcAft>
        <a:defRPr sz="4400" b="1">
          <a:solidFill>
            <a:srgbClr val="D95427"/>
          </a:solidFill>
          <a:latin typeface="Arial" panose="020B0604020202020204" pitchFamily="34" charset="0"/>
        </a:defRPr>
      </a:lvl5pPr>
      <a:lvl6pPr marL="457200" algn="l" defTabSz="457200" rtl="0" fontAlgn="base">
        <a:spcBef>
          <a:spcPct val="0"/>
        </a:spcBef>
        <a:spcAft>
          <a:spcPct val="0"/>
        </a:spcAft>
        <a:defRPr sz="4400" b="1">
          <a:solidFill>
            <a:srgbClr val="D95427"/>
          </a:solidFill>
          <a:latin typeface="Arial" panose="020B0604020202020204" pitchFamily="34" charset="0"/>
        </a:defRPr>
      </a:lvl6pPr>
      <a:lvl7pPr marL="914400" algn="l" defTabSz="457200" rtl="0" fontAlgn="base">
        <a:spcBef>
          <a:spcPct val="0"/>
        </a:spcBef>
        <a:spcAft>
          <a:spcPct val="0"/>
        </a:spcAft>
        <a:defRPr sz="4400" b="1">
          <a:solidFill>
            <a:srgbClr val="D95427"/>
          </a:solidFill>
          <a:latin typeface="Arial" panose="020B0604020202020204" pitchFamily="34" charset="0"/>
        </a:defRPr>
      </a:lvl7pPr>
      <a:lvl8pPr marL="1371600" algn="l" defTabSz="457200" rtl="0" fontAlgn="base">
        <a:spcBef>
          <a:spcPct val="0"/>
        </a:spcBef>
        <a:spcAft>
          <a:spcPct val="0"/>
        </a:spcAft>
        <a:defRPr sz="4400" b="1">
          <a:solidFill>
            <a:srgbClr val="D95427"/>
          </a:solidFill>
          <a:latin typeface="Arial" panose="020B0604020202020204" pitchFamily="34" charset="0"/>
        </a:defRPr>
      </a:lvl8pPr>
      <a:lvl9pPr marL="1828800" algn="l" defTabSz="457200" rtl="0" fontAlgn="base">
        <a:spcBef>
          <a:spcPct val="0"/>
        </a:spcBef>
        <a:spcAft>
          <a:spcPct val="0"/>
        </a:spcAft>
        <a:defRPr sz="4400" b="1">
          <a:solidFill>
            <a:srgbClr val="D95427"/>
          </a:solidFill>
          <a:latin typeface="Arial" panose="020B0604020202020204" pitchFamily="34" charset="0"/>
        </a:defRPr>
      </a:lvl9pPr>
    </p:titleStyle>
    <p:bodyStyle>
      <a:lvl1pPr algn="l" defTabSz="457200" rtl="0" eaLnBrk="0" fontAlgn="base" hangingPunct="0">
        <a:lnSpc>
          <a:spcPts val="1675"/>
        </a:lnSpc>
        <a:spcBef>
          <a:spcPct val="0"/>
        </a:spcBef>
        <a:spcAft>
          <a:spcPct val="0"/>
        </a:spcAft>
        <a:defRPr kern="1200">
          <a:solidFill>
            <a:schemeClr val="tx1"/>
          </a:solidFill>
          <a:latin typeface="Arial" panose="020B0604020202020204" pitchFamily="34" charset="0"/>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2" Type="http://schemas.openxmlformats.org/officeDocument/2006/relationships/hyperlink" Target="mailto:Ben.Wesson@nmc-uk.org" TargetMode="Externa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a:extLst>
              <a:ext uri="{FF2B5EF4-FFF2-40B4-BE49-F238E27FC236}">
                <a16:creationId xmlns:a16="http://schemas.microsoft.com/office/drawing/2014/main" id="{E922143C-70C2-D9BE-645E-D9A643B2A7C4}"/>
              </a:ext>
            </a:extLst>
          </p:cNvPr>
          <p:cNvSpPr>
            <a:spLocks noGrp="1"/>
          </p:cNvSpPr>
          <p:nvPr>
            <p:ph type="ctrTitle"/>
          </p:nvPr>
        </p:nvSpPr>
        <p:spPr bwMode="auto">
          <a:xfrm>
            <a:off x="406400" y="1679575"/>
            <a:ext cx="3568700" cy="40147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200">
                <a:latin typeface="Arial" panose="020B0604020202020204" pitchFamily="34" charset="0"/>
              </a:rPr>
              <a:t>NHS Complaints Summit: Bringing kindness to complaints</a:t>
            </a:r>
          </a:p>
        </p:txBody>
      </p:sp>
      <p:sp>
        <p:nvSpPr>
          <p:cNvPr id="3" name="Text Placeholder 2">
            <a:extLst>
              <a:ext uri="{FF2B5EF4-FFF2-40B4-BE49-F238E27FC236}">
                <a16:creationId xmlns:a16="http://schemas.microsoft.com/office/drawing/2014/main" id="{E86EABA3-9A2F-0CDF-F033-DE82CF2E878B}"/>
              </a:ext>
            </a:extLst>
          </p:cNvPr>
          <p:cNvSpPr>
            <a:spLocks noGrp="1"/>
          </p:cNvSpPr>
          <p:nvPr>
            <p:ph type="body" sz="quarter" idx="10"/>
          </p:nvPr>
        </p:nvSpPr>
        <p:spPr>
          <a:xfrm>
            <a:off x="396875" y="1252538"/>
            <a:ext cx="3568700" cy="333375"/>
          </a:xfrm>
        </p:spPr>
        <p:txBody>
          <a:bodyPr/>
          <a:lstStyle/>
          <a:p>
            <a:pPr eaLnBrk="1" fontAlgn="auto" hangingPunct="1">
              <a:lnSpc>
                <a:spcPts val="1680"/>
              </a:lnSpc>
              <a:spcBef>
                <a:spcPts val="0"/>
              </a:spcBef>
              <a:spcAft>
                <a:spcPts val="0"/>
              </a:spcAft>
              <a:defRPr/>
            </a:pPr>
            <a:r>
              <a:rPr lang="en-US" dirty="0"/>
              <a:t>19 August 2022</a:t>
            </a:r>
          </a:p>
        </p:txBody>
      </p:sp>
      <p:sp>
        <p:nvSpPr>
          <p:cNvPr id="4" name="Text Placeholder 3">
            <a:extLst>
              <a:ext uri="{FF2B5EF4-FFF2-40B4-BE49-F238E27FC236}">
                <a16:creationId xmlns:a16="http://schemas.microsoft.com/office/drawing/2014/main" id="{9406136D-7FAF-04F2-C042-B7F06838400D}"/>
              </a:ext>
            </a:extLst>
          </p:cNvPr>
          <p:cNvSpPr>
            <a:spLocks noGrp="1"/>
          </p:cNvSpPr>
          <p:nvPr>
            <p:ph type="body" sz="quarter" idx="11"/>
          </p:nvPr>
        </p:nvSpPr>
        <p:spPr>
          <a:xfrm>
            <a:off x="396875" y="5967413"/>
            <a:ext cx="3578225" cy="334962"/>
          </a:xfrm>
        </p:spPr>
        <p:txBody>
          <a:bodyPr/>
          <a:lstStyle/>
          <a:p>
            <a:pPr eaLnBrk="1" fontAlgn="auto" hangingPunct="1">
              <a:lnSpc>
                <a:spcPts val="1680"/>
              </a:lnSpc>
              <a:spcBef>
                <a:spcPts val="0"/>
              </a:spcBef>
              <a:spcAft>
                <a:spcPts val="0"/>
              </a:spcAft>
              <a:defRPr/>
            </a:pPr>
            <a:r>
              <a:rPr lang="en-US" dirty="0"/>
              <a:t>Ben Wesson | Head of Customer Enquiries and Complaints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a:extLst>
              <a:ext uri="{FF2B5EF4-FFF2-40B4-BE49-F238E27FC236}">
                <a16:creationId xmlns:a16="http://schemas.microsoft.com/office/drawing/2014/main" id="{161E2239-5C3F-FBB1-F61E-BD8905D6C72D}"/>
              </a:ext>
            </a:extLst>
          </p:cNvPr>
          <p:cNvSpPr>
            <a:spLocks noGrp="1" noChangeArrowheads="1"/>
          </p:cNvSpPr>
          <p:nvPr>
            <p:ph type="title"/>
          </p:nvPr>
        </p:nvSpPr>
        <p:spPr bwMode="auto">
          <a:xfrm>
            <a:off x="735013" y="498475"/>
            <a:ext cx="672465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latin typeface="Arial" panose="020B0604020202020204" pitchFamily="34" charset="0"/>
              </a:rPr>
              <a:t>Supporting colleagues through the complaints process</a:t>
            </a:r>
          </a:p>
        </p:txBody>
      </p:sp>
      <p:sp>
        <p:nvSpPr>
          <p:cNvPr id="115714" name="Slide Number Placeholder 3">
            <a:extLst>
              <a:ext uri="{FF2B5EF4-FFF2-40B4-BE49-F238E27FC236}">
                <a16:creationId xmlns:a16="http://schemas.microsoft.com/office/drawing/2014/main" id="{91496690-78E5-CA33-EBA8-7091197A78B4}"/>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B68F969D-94C1-3641-91EE-851C9D6EA983}" type="slidenum">
              <a:rPr lang="en-US" altLang="en-US">
                <a:solidFill>
                  <a:schemeClr val="bg1"/>
                </a:solidFill>
              </a:rPr>
              <a:pPr/>
              <a:t>10</a:t>
            </a:fld>
            <a:endParaRPr lang="en-US" altLang="en-US">
              <a:solidFill>
                <a:schemeClr val="bg1"/>
              </a:solidFill>
            </a:endParaRPr>
          </a:p>
        </p:txBody>
      </p:sp>
      <p:sp>
        <p:nvSpPr>
          <p:cNvPr id="6" name="Text Placeholder 4">
            <a:extLst>
              <a:ext uri="{FF2B5EF4-FFF2-40B4-BE49-F238E27FC236}">
                <a16:creationId xmlns:a16="http://schemas.microsoft.com/office/drawing/2014/main" id="{6641730F-A1F4-02BC-6FF4-26407F21E122}"/>
              </a:ext>
            </a:extLst>
          </p:cNvPr>
          <p:cNvSpPr>
            <a:spLocks noGrp="1"/>
          </p:cNvSpPr>
          <p:nvPr>
            <p:ph type="body" sz="quarter" idx="10"/>
          </p:nvPr>
        </p:nvSpPr>
        <p:spPr>
          <a:xfrm>
            <a:off x="755650" y="1449388"/>
            <a:ext cx="6761163" cy="4500562"/>
          </a:xfrm>
        </p:spPr>
        <p:txBody>
          <a:bodyPr>
            <a:normAutofit/>
          </a:bodyPr>
          <a:lstStyle/>
          <a:p>
            <a:pPr marL="342900" indent="-342900" eaLnBrk="1" fontAlgn="auto" hangingPunct="1">
              <a:spcAft>
                <a:spcPts val="0"/>
              </a:spcAft>
              <a:buFont typeface="Arial" panose="020B0604020202020204" pitchFamily="34" charset="0"/>
              <a:buChar char="•"/>
              <a:defRPr/>
            </a:pPr>
            <a:r>
              <a:rPr lang="en-GB" sz="2000" dirty="0">
                <a:solidFill>
                  <a:srgbClr val="000000"/>
                </a:solidFill>
              </a:rPr>
              <a:t>Notify the colleague that you’ve received a complaint about them.</a:t>
            </a:r>
          </a:p>
          <a:p>
            <a:pPr marL="342900" indent="-342900" eaLnBrk="1" fontAlgn="auto" hangingPunct="1">
              <a:spcAft>
                <a:spcPts val="0"/>
              </a:spcAft>
              <a:buFont typeface="Arial" panose="020B0604020202020204" pitchFamily="34" charset="0"/>
              <a:buChar char="•"/>
              <a:defRPr/>
            </a:pPr>
            <a:endParaRPr lang="en-GB" sz="2000" dirty="0">
              <a:solidFill>
                <a:srgbClr val="000000"/>
              </a:solidFill>
            </a:endParaRPr>
          </a:p>
          <a:p>
            <a:pPr marL="342900" indent="-342900" eaLnBrk="1" fontAlgn="auto" hangingPunct="1">
              <a:spcAft>
                <a:spcPts val="0"/>
              </a:spcAft>
              <a:buFont typeface="Arial" panose="020B0604020202020204" pitchFamily="34" charset="0"/>
              <a:buChar char="•"/>
              <a:defRPr/>
            </a:pPr>
            <a:r>
              <a:rPr lang="en-GB" sz="2000" dirty="0">
                <a:solidFill>
                  <a:srgbClr val="000000"/>
                </a:solidFill>
              </a:rPr>
              <a:t>Provide them with information about the allegations as well as the complaints process so they’re clear on next steps.</a:t>
            </a:r>
          </a:p>
          <a:p>
            <a:pPr eaLnBrk="1" fontAlgn="auto" hangingPunct="1">
              <a:spcAft>
                <a:spcPts val="0"/>
              </a:spcAft>
              <a:defRPr/>
            </a:pPr>
            <a:endParaRPr lang="en-GB" sz="2000" dirty="0">
              <a:solidFill>
                <a:srgbClr val="000000"/>
              </a:solidFill>
            </a:endParaRPr>
          </a:p>
          <a:p>
            <a:pPr marL="342900" indent="-342900" eaLnBrk="1" fontAlgn="auto" hangingPunct="1">
              <a:spcAft>
                <a:spcPts val="0"/>
              </a:spcAft>
              <a:buFont typeface="Arial" panose="020B0604020202020204" pitchFamily="34" charset="0"/>
              <a:buChar char="•"/>
              <a:defRPr/>
            </a:pPr>
            <a:r>
              <a:rPr lang="en-GB" sz="2000" dirty="0">
                <a:solidFill>
                  <a:srgbClr val="000000"/>
                </a:solidFill>
              </a:rPr>
              <a:t>Emphasise that the focus is on resolution rather than blame. </a:t>
            </a:r>
          </a:p>
          <a:p>
            <a:pPr marL="342900" indent="-342900" eaLnBrk="1" fontAlgn="auto" hangingPunct="1">
              <a:spcAft>
                <a:spcPts val="0"/>
              </a:spcAft>
              <a:buFont typeface="Arial" panose="020B0604020202020204" pitchFamily="34" charset="0"/>
              <a:buChar char="•"/>
              <a:defRPr/>
            </a:pPr>
            <a:endParaRPr lang="en-GB" sz="2000" dirty="0">
              <a:solidFill>
                <a:srgbClr val="000000"/>
              </a:solidFill>
            </a:endParaRPr>
          </a:p>
          <a:p>
            <a:pPr marL="342900" indent="-342900" eaLnBrk="1" fontAlgn="auto" hangingPunct="1">
              <a:spcAft>
                <a:spcPts val="0"/>
              </a:spcAft>
              <a:buFont typeface="Arial" panose="020B0604020202020204" pitchFamily="34" charset="0"/>
              <a:buChar char="•"/>
              <a:defRPr/>
            </a:pPr>
            <a:r>
              <a:rPr lang="en-GB" sz="2000" dirty="0">
                <a:solidFill>
                  <a:srgbClr val="000000"/>
                </a:solidFill>
              </a:rPr>
              <a:t>Aim to frame any discussions around continuous improvement and improving things in the future.</a:t>
            </a:r>
          </a:p>
          <a:p>
            <a:pPr eaLnBrk="1" fontAlgn="auto" hangingPunct="1">
              <a:spcAft>
                <a:spcPts val="0"/>
              </a:spcAft>
              <a:defRPr/>
            </a:pPr>
            <a:endParaRPr lang="en-GB" sz="2000" dirty="0">
              <a:solidFill>
                <a:srgbClr val="000000"/>
              </a:solidFill>
            </a:endParaRPr>
          </a:p>
          <a:p>
            <a:pPr eaLnBrk="1" fontAlgn="auto" hangingPunct="1">
              <a:spcAft>
                <a:spcPts val="0"/>
              </a:spcAft>
              <a:defRPr/>
            </a:pP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a:extLst>
              <a:ext uri="{FF2B5EF4-FFF2-40B4-BE49-F238E27FC236}">
                <a16:creationId xmlns:a16="http://schemas.microsoft.com/office/drawing/2014/main" id="{708BA899-64E9-D94A-FFFE-E7A2AF893F20}"/>
              </a:ext>
            </a:extLst>
          </p:cNvPr>
          <p:cNvSpPr>
            <a:spLocks noGrp="1" noChangeArrowheads="1"/>
          </p:cNvSpPr>
          <p:nvPr>
            <p:ph type="title"/>
          </p:nvPr>
        </p:nvSpPr>
        <p:spPr bwMode="auto">
          <a:xfrm>
            <a:off x="735013" y="498475"/>
            <a:ext cx="672465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latin typeface="Arial" panose="020B0604020202020204" pitchFamily="34" charset="0"/>
              </a:rPr>
              <a:t>Supporting colleagues through the complaints process continued</a:t>
            </a:r>
          </a:p>
        </p:txBody>
      </p:sp>
      <p:sp>
        <p:nvSpPr>
          <p:cNvPr id="116738" name="Slide Number Placeholder 3">
            <a:extLst>
              <a:ext uri="{FF2B5EF4-FFF2-40B4-BE49-F238E27FC236}">
                <a16:creationId xmlns:a16="http://schemas.microsoft.com/office/drawing/2014/main" id="{D165C95E-3AE7-30E2-220A-564B84904DF1}"/>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CE77FF91-EC03-FF46-8904-D80CEDE27BEE}" type="slidenum">
              <a:rPr lang="en-US" altLang="en-US">
                <a:solidFill>
                  <a:schemeClr val="bg1"/>
                </a:solidFill>
              </a:rPr>
              <a:pPr/>
              <a:t>11</a:t>
            </a:fld>
            <a:endParaRPr lang="en-US" altLang="en-US">
              <a:solidFill>
                <a:schemeClr val="bg1"/>
              </a:solidFill>
            </a:endParaRPr>
          </a:p>
        </p:txBody>
      </p:sp>
      <p:sp>
        <p:nvSpPr>
          <p:cNvPr id="6" name="Text Placeholder 4">
            <a:extLst>
              <a:ext uri="{FF2B5EF4-FFF2-40B4-BE49-F238E27FC236}">
                <a16:creationId xmlns:a16="http://schemas.microsoft.com/office/drawing/2014/main" id="{5A8CE89B-8AD1-83DB-1B7D-9F00F956A77B}"/>
              </a:ext>
            </a:extLst>
          </p:cNvPr>
          <p:cNvSpPr>
            <a:spLocks noGrp="1"/>
          </p:cNvSpPr>
          <p:nvPr>
            <p:ph type="body" sz="quarter" idx="10"/>
          </p:nvPr>
        </p:nvSpPr>
        <p:spPr>
          <a:xfrm>
            <a:off x="755650" y="1449388"/>
            <a:ext cx="6761163" cy="4756150"/>
          </a:xfrm>
        </p:spPr>
        <p:txBody>
          <a:bodyPr>
            <a:normAutofit/>
          </a:bodyPr>
          <a:lstStyle/>
          <a:p>
            <a:pPr marL="342900" indent="-342900" eaLnBrk="1" fontAlgn="auto" hangingPunct="1">
              <a:spcAft>
                <a:spcPts val="0"/>
              </a:spcAft>
              <a:buFont typeface="Arial" panose="020B0604020202020204" pitchFamily="34" charset="0"/>
              <a:buChar char="•"/>
              <a:defRPr/>
            </a:pPr>
            <a:r>
              <a:rPr lang="en-GB" sz="2000" dirty="0">
                <a:solidFill>
                  <a:srgbClr val="000000"/>
                </a:solidFill>
              </a:rPr>
              <a:t>Advise colleagues where they can receive support (line manager, employee assistance programme and mental health first aiders).</a:t>
            </a:r>
          </a:p>
          <a:p>
            <a:pPr eaLnBrk="1" fontAlgn="auto" hangingPunct="1">
              <a:spcAft>
                <a:spcPts val="0"/>
              </a:spcAft>
              <a:defRPr/>
            </a:pPr>
            <a:endParaRPr lang="en-GB" sz="2000" dirty="0">
              <a:solidFill>
                <a:srgbClr val="000000"/>
              </a:solidFill>
            </a:endParaRPr>
          </a:p>
          <a:p>
            <a:pPr marL="342900" indent="-342900" eaLnBrk="1" fontAlgn="auto" hangingPunct="1">
              <a:spcAft>
                <a:spcPts val="0"/>
              </a:spcAft>
              <a:buFont typeface="Arial" panose="020B0604020202020204" pitchFamily="34" charset="0"/>
              <a:buChar char="•"/>
              <a:defRPr/>
            </a:pPr>
            <a:r>
              <a:rPr lang="en-GB" sz="2000" dirty="0">
                <a:solidFill>
                  <a:srgbClr val="000000"/>
                </a:solidFill>
              </a:rPr>
              <a:t>Take time to meet with them and to listen objectively to their side of the story. </a:t>
            </a:r>
          </a:p>
          <a:p>
            <a:pPr marL="342900" indent="-342900" eaLnBrk="1" fontAlgn="auto" hangingPunct="1">
              <a:spcAft>
                <a:spcPts val="0"/>
              </a:spcAft>
              <a:buFont typeface="Arial" panose="020B0604020202020204" pitchFamily="34" charset="0"/>
              <a:buChar char="•"/>
              <a:defRPr/>
            </a:pPr>
            <a:endParaRPr lang="en-GB" sz="2000" dirty="0">
              <a:solidFill>
                <a:srgbClr val="000000"/>
              </a:solidFill>
            </a:endParaRPr>
          </a:p>
          <a:p>
            <a:pPr marL="342900" indent="-342900" eaLnBrk="1" fontAlgn="auto" hangingPunct="1">
              <a:spcAft>
                <a:spcPts val="0"/>
              </a:spcAft>
              <a:buFont typeface="Arial" panose="020B0604020202020204" pitchFamily="34" charset="0"/>
              <a:buChar char="•"/>
              <a:defRPr/>
            </a:pPr>
            <a:r>
              <a:rPr lang="en-GB" sz="2000" dirty="0">
                <a:solidFill>
                  <a:srgbClr val="000000"/>
                </a:solidFill>
              </a:rPr>
              <a:t>Where an investigation report or response contains criticism, give the colleague the opportunity to review it and to make any further representations.</a:t>
            </a:r>
          </a:p>
          <a:p>
            <a:pPr marL="342900" indent="-342900" eaLnBrk="1" fontAlgn="auto" hangingPunct="1">
              <a:spcAft>
                <a:spcPts val="0"/>
              </a:spcAft>
              <a:buFont typeface="Arial" panose="020B0604020202020204" pitchFamily="34" charset="0"/>
              <a:buChar char="•"/>
              <a:defRPr/>
            </a:pPr>
            <a:endParaRPr lang="en-GB" sz="2000" dirty="0">
              <a:solidFill>
                <a:srgbClr val="000000"/>
              </a:solidFill>
            </a:endParaRPr>
          </a:p>
          <a:p>
            <a:pPr marL="342900" indent="-342900" eaLnBrk="1" fontAlgn="auto" hangingPunct="1">
              <a:spcAft>
                <a:spcPts val="0"/>
              </a:spcAft>
              <a:buFont typeface="Arial" panose="020B0604020202020204" pitchFamily="34" charset="0"/>
              <a:buChar char="•"/>
              <a:defRPr/>
            </a:pPr>
            <a:r>
              <a:rPr lang="en-GB" sz="2000" dirty="0">
                <a:solidFill>
                  <a:srgbClr val="000000"/>
                </a:solidFill>
              </a:rPr>
              <a:t>Look at alternative approaches – consider alternative dispute resolution, face to face meetings or mediation. </a:t>
            </a:r>
          </a:p>
          <a:p>
            <a:pPr marL="342900" indent="-342900" eaLnBrk="1" fontAlgn="auto" hangingPunct="1">
              <a:spcAft>
                <a:spcPts val="0"/>
              </a:spcAft>
              <a:buFont typeface="Arial" panose="020B0604020202020204" pitchFamily="34" charset="0"/>
              <a:buChar char="•"/>
              <a:defRPr/>
            </a:pPr>
            <a:endParaRPr lang="en-GB" sz="2000" dirty="0">
              <a:solidFill>
                <a:srgbClr val="000000"/>
              </a:solidFill>
            </a:endParaRPr>
          </a:p>
          <a:p>
            <a:pPr eaLnBrk="1" fontAlgn="auto" hangingPunct="1">
              <a:spcAft>
                <a:spcPts val="0"/>
              </a:spcAft>
              <a:defRPr/>
            </a:pP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extBox 1">
            <a:extLst>
              <a:ext uri="{FF2B5EF4-FFF2-40B4-BE49-F238E27FC236}">
                <a16:creationId xmlns:a16="http://schemas.microsoft.com/office/drawing/2014/main" id="{5D500DB3-E76F-49FA-0787-95E64FD7F45C}"/>
              </a:ext>
            </a:extLst>
          </p:cNvPr>
          <p:cNvSpPr txBox="1">
            <a:spLocks noChangeArrowheads="1"/>
          </p:cNvSpPr>
          <p:nvPr/>
        </p:nvSpPr>
        <p:spPr bwMode="auto">
          <a:xfrm>
            <a:off x="403225" y="5980113"/>
            <a:ext cx="3770313"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ts val="3000"/>
              </a:lnSpc>
            </a:pPr>
            <a:r>
              <a:rPr lang="en-US" altLang="en-US">
                <a:solidFill>
                  <a:schemeClr val="bg1"/>
                </a:solidFill>
                <a:cs typeface="Arial" panose="020B0604020202020204" pitchFamily="34" charset="0"/>
                <a:hlinkClick r:id="rId2"/>
              </a:rPr>
              <a:t>Ben.Wesson@nmc-uk.org</a:t>
            </a:r>
            <a:r>
              <a:rPr lang="en-US" altLang="en-US">
                <a:solidFill>
                  <a:schemeClr val="bg1"/>
                </a:solidFill>
                <a:cs typeface="Arial" panose="020B0604020202020204" pitchFamily="34" charset="0"/>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a:extLst>
              <a:ext uri="{FF2B5EF4-FFF2-40B4-BE49-F238E27FC236}">
                <a16:creationId xmlns:a16="http://schemas.microsoft.com/office/drawing/2014/main" id="{5A934E92-2ADE-06CB-0746-96391D6F1563}"/>
              </a:ext>
            </a:extLst>
          </p:cNvPr>
          <p:cNvSpPr>
            <a:spLocks noGrp="1" noChangeArrowheads="1"/>
          </p:cNvSpPr>
          <p:nvPr>
            <p:ph type="title"/>
          </p:nvPr>
        </p:nvSpPr>
        <p:spPr bwMode="auto">
          <a:xfrm>
            <a:off x="735013" y="498475"/>
            <a:ext cx="672465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latin typeface="Arial" panose="020B0604020202020204" pitchFamily="34" charset="0"/>
              </a:rPr>
              <a:t>Checklist</a:t>
            </a:r>
          </a:p>
        </p:txBody>
      </p:sp>
      <p:sp>
        <p:nvSpPr>
          <p:cNvPr id="112642" name="Slide Number Placeholder 3">
            <a:extLst>
              <a:ext uri="{FF2B5EF4-FFF2-40B4-BE49-F238E27FC236}">
                <a16:creationId xmlns:a16="http://schemas.microsoft.com/office/drawing/2014/main" id="{D4D4F231-5274-7926-D0F0-9FCB1D6D844F}"/>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E6292F68-2EE4-F149-B462-A67B1AA984BD}" type="slidenum">
              <a:rPr lang="en-US" altLang="en-US" smtClean="0">
                <a:solidFill>
                  <a:schemeClr val="bg1"/>
                </a:solidFill>
              </a:rPr>
              <a:pPr/>
              <a:t>13</a:t>
            </a:fld>
            <a:endParaRPr lang="en-US" altLang="en-US">
              <a:solidFill>
                <a:schemeClr val="bg1"/>
              </a:solidFill>
            </a:endParaRPr>
          </a:p>
        </p:txBody>
      </p:sp>
      <p:graphicFrame>
        <p:nvGraphicFramePr>
          <p:cNvPr id="2" name="Table 2">
            <a:extLst>
              <a:ext uri="{FF2B5EF4-FFF2-40B4-BE49-F238E27FC236}">
                <a16:creationId xmlns:a16="http://schemas.microsoft.com/office/drawing/2014/main" id="{DEFE05BD-8559-C537-8FE3-AD052C059DA4}"/>
              </a:ext>
            </a:extLst>
          </p:cNvPr>
          <p:cNvGraphicFramePr>
            <a:graphicFrameLocks noGrp="1"/>
          </p:cNvGraphicFramePr>
          <p:nvPr/>
        </p:nvGraphicFramePr>
        <p:xfrm>
          <a:off x="735013" y="1101725"/>
          <a:ext cx="7105650" cy="5492940"/>
        </p:xfrm>
        <a:graphic>
          <a:graphicData uri="http://schemas.openxmlformats.org/drawingml/2006/table">
            <a:tbl>
              <a:tblPr firstRow="1" bandRow="1">
                <a:tableStyleId>{5C22544A-7EE6-4342-B048-85BDC9FD1C3A}</a:tableStyleId>
              </a:tblPr>
              <a:tblGrid>
                <a:gridCol w="5871210">
                  <a:extLst>
                    <a:ext uri="{9D8B030D-6E8A-4147-A177-3AD203B41FA5}">
                      <a16:colId xmlns:a16="http://schemas.microsoft.com/office/drawing/2014/main" val="20000"/>
                    </a:ext>
                  </a:extLst>
                </a:gridCol>
                <a:gridCol w="1234440">
                  <a:extLst>
                    <a:ext uri="{9D8B030D-6E8A-4147-A177-3AD203B41FA5}">
                      <a16:colId xmlns:a16="http://schemas.microsoft.com/office/drawing/2014/main" val="20001"/>
                    </a:ext>
                  </a:extLst>
                </a:gridCol>
              </a:tblGrid>
              <a:tr h="350254">
                <a:tc>
                  <a:txBody>
                    <a:bodyPr/>
                    <a:lstStyle/>
                    <a:p>
                      <a:r>
                        <a:rPr lang="en-US" sz="1400" dirty="0"/>
                        <a:t>Action</a:t>
                      </a:r>
                    </a:p>
                  </a:txBody>
                  <a:tcPr marT="45718" marB="45718"/>
                </a:tc>
                <a:tc>
                  <a:txBody>
                    <a:bodyPr/>
                    <a:lstStyle/>
                    <a:p>
                      <a:r>
                        <a:rPr lang="en-US" sz="1400" dirty="0"/>
                        <a:t>Completed</a:t>
                      </a:r>
                    </a:p>
                  </a:txBody>
                  <a:tcPr marT="45718" marB="45718"/>
                </a:tc>
                <a:extLst>
                  <a:ext uri="{0D108BD9-81ED-4DB2-BD59-A6C34878D82A}">
                    <a16:rowId xmlns:a16="http://schemas.microsoft.com/office/drawing/2014/main" val="10000"/>
                  </a:ext>
                </a:extLst>
              </a:tr>
              <a:tr h="51813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solidFill>
                            <a:srgbClr val="000000"/>
                          </a:solidFill>
                        </a:rPr>
                        <a:t>Notify the colleague that you’ve received a complaint about them.</a:t>
                      </a:r>
                    </a:p>
                    <a:p>
                      <a:endParaRPr lang="en-US" sz="1400" dirty="0"/>
                    </a:p>
                  </a:txBody>
                  <a:tcPr marT="45718" marB="45718"/>
                </a:tc>
                <a:tc>
                  <a:txBody>
                    <a:bodyPr/>
                    <a:lstStyle/>
                    <a:p>
                      <a:endParaRPr lang="en-US" sz="1400" dirty="0"/>
                    </a:p>
                  </a:txBody>
                  <a:tcPr marT="45718" marB="45718"/>
                </a:tc>
                <a:extLst>
                  <a:ext uri="{0D108BD9-81ED-4DB2-BD59-A6C34878D82A}">
                    <a16:rowId xmlns:a16="http://schemas.microsoft.com/office/drawing/2014/main" val="10001"/>
                  </a:ext>
                </a:extLst>
              </a:tr>
              <a:tr h="7314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solidFill>
                            <a:srgbClr val="000000"/>
                          </a:solidFill>
                        </a:rPr>
                        <a:t>Provide them with information about the issue as well as the process you’re following so they’re clear on next steps.</a:t>
                      </a:r>
                    </a:p>
                    <a:p>
                      <a:endParaRPr lang="en-US" sz="1400" dirty="0"/>
                    </a:p>
                  </a:txBody>
                  <a:tcPr marT="45718" marB="45718"/>
                </a:tc>
                <a:tc>
                  <a:txBody>
                    <a:bodyPr/>
                    <a:lstStyle/>
                    <a:p>
                      <a:endParaRPr lang="en-US" sz="1400"/>
                    </a:p>
                  </a:txBody>
                  <a:tcPr marT="45718" marB="45718"/>
                </a:tc>
                <a:extLst>
                  <a:ext uri="{0D108BD9-81ED-4DB2-BD59-A6C34878D82A}">
                    <a16:rowId xmlns:a16="http://schemas.microsoft.com/office/drawing/2014/main" val="10002"/>
                  </a:ext>
                </a:extLst>
              </a:tr>
              <a:tr h="51813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solidFill>
                            <a:srgbClr val="000000"/>
                          </a:solidFill>
                        </a:rPr>
                        <a:t>Emphasise that the focus is on resolution rather than blame. </a:t>
                      </a:r>
                    </a:p>
                    <a:p>
                      <a:endParaRPr lang="en-US" sz="1400" dirty="0"/>
                    </a:p>
                  </a:txBody>
                  <a:tcPr marT="45718" marB="45718"/>
                </a:tc>
                <a:tc>
                  <a:txBody>
                    <a:bodyPr/>
                    <a:lstStyle/>
                    <a:p>
                      <a:endParaRPr lang="en-US" sz="1400"/>
                    </a:p>
                  </a:txBody>
                  <a:tcPr marT="45718" marB="45718"/>
                </a:tc>
                <a:extLst>
                  <a:ext uri="{0D108BD9-81ED-4DB2-BD59-A6C34878D82A}">
                    <a16:rowId xmlns:a16="http://schemas.microsoft.com/office/drawing/2014/main" val="10003"/>
                  </a:ext>
                </a:extLst>
              </a:tr>
              <a:tr h="7314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solidFill>
                            <a:srgbClr val="000000"/>
                          </a:solidFill>
                        </a:rPr>
                        <a:t>Aim to frame any discussions around continuous improvement and improving things in the future.</a:t>
                      </a:r>
                    </a:p>
                    <a:p>
                      <a:endParaRPr lang="en-US" sz="1400" dirty="0"/>
                    </a:p>
                  </a:txBody>
                  <a:tcPr marT="45718" marB="45718"/>
                </a:tc>
                <a:tc>
                  <a:txBody>
                    <a:bodyPr/>
                    <a:lstStyle/>
                    <a:p>
                      <a:endParaRPr lang="en-US" sz="1400" dirty="0"/>
                    </a:p>
                  </a:txBody>
                  <a:tcPr marT="45718" marB="45718"/>
                </a:tc>
                <a:extLst>
                  <a:ext uri="{0D108BD9-81ED-4DB2-BD59-A6C34878D82A}">
                    <a16:rowId xmlns:a16="http://schemas.microsoft.com/office/drawing/2014/main" val="10004"/>
                  </a:ext>
                </a:extLst>
              </a:tr>
              <a:tr h="7314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solidFill>
                            <a:srgbClr val="000000"/>
                          </a:solidFill>
                        </a:rPr>
                        <a:t>Advise colleagues where they can receive support (line manager, employee assistance programme and mental health first aiders).</a:t>
                      </a:r>
                    </a:p>
                    <a:p>
                      <a:endParaRPr lang="en-US" sz="1400" dirty="0"/>
                    </a:p>
                  </a:txBody>
                  <a:tcPr marT="45718" marB="45718"/>
                </a:tc>
                <a:tc>
                  <a:txBody>
                    <a:bodyPr/>
                    <a:lstStyle/>
                    <a:p>
                      <a:endParaRPr lang="en-US" sz="1400"/>
                    </a:p>
                  </a:txBody>
                  <a:tcPr marT="45718" marB="45718"/>
                </a:tc>
                <a:extLst>
                  <a:ext uri="{0D108BD9-81ED-4DB2-BD59-A6C34878D82A}">
                    <a16:rowId xmlns:a16="http://schemas.microsoft.com/office/drawing/2014/main" val="10005"/>
                  </a:ext>
                </a:extLst>
              </a:tr>
              <a:tr h="48939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solidFill>
                            <a:srgbClr val="000000"/>
                          </a:solidFill>
                        </a:rPr>
                        <a:t>Take time to meet with them and to listen objectively to their side of the story. </a:t>
                      </a:r>
                    </a:p>
                  </a:txBody>
                  <a:tcPr marT="45718" marB="45718"/>
                </a:tc>
                <a:tc>
                  <a:txBody>
                    <a:bodyPr/>
                    <a:lstStyle/>
                    <a:p>
                      <a:endParaRPr lang="en-US" sz="1400"/>
                    </a:p>
                  </a:txBody>
                  <a:tcPr marT="45718" marB="45718"/>
                </a:tc>
                <a:extLst>
                  <a:ext uri="{0D108BD9-81ED-4DB2-BD59-A6C34878D82A}">
                    <a16:rowId xmlns:a16="http://schemas.microsoft.com/office/drawing/2014/main" val="10006"/>
                  </a:ext>
                </a:extLst>
              </a:tr>
              <a:tr h="7314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solidFill>
                            <a:srgbClr val="000000"/>
                          </a:solidFill>
                        </a:rPr>
                        <a:t>Where an investigation report or response contains criticism, give the colleague the opportunity to review it and to make any further representations.</a:t>
                      </a:r>
                    </a:p>
                  </a:txBody>
                  <a:tcPr marT="45718" marB="45718"/>
                </a:tc>
                <a:tc>
                  <a:txBody>
                    <a:bodyPr/>
                    <a:lstStyle/>
                    <a:p>
                      <a:endParaRPr lang="en-US" sz="1400" dirty="0"/>
                    </a:p>
                  </a:txBody>
                  <a:tcPr marT="45718" marB="45718"/>
                </a:tc>
                <a:extLst>
                  <a:ext uri="{0D108BD9-81ED-4DB2-BD59-A6C34878D82A}">
                    <a16:rowId xmlns:a16="http://schemas.microsoft.com/office/drawing/2014/main" val="10007"/>
                  </a:ext>
                </a:extLst>
              </a:tr>
              <a:tr h="69091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solidFill>
                            <a:srgbClr val="000000"/>
                          </a:solidFill>
                        </a:rPr>
                        <a:t>Look at alternative approaches – consider alternative dispute resolution, face to face meetings or mediation. </a:t>
                      </a:r>
                    </a:p>
                  </a:txBody>
                  <a:tcPr marT="45718" marB="45718"/>
                </a:tc>
                <a:tc>
                  <a:txBody>
                    <a:bodyPr/>
                    <a:lstStyle/>
                    <a:p>
                      <a:endParaRPr lang="en-US" sz="1400" dirty="0"/>
                    </a:p>
                  </a:txBody>
                  <a:tcPr marT="45718" marB="45718"/>
                </a:tc>
                <a:extLst>
                  <a:ext uri="{0D108BD9-81ED-4DB2-BD59-A6C34878D82A}">
                    <a16:rowId xmlns:a16="http://schemas.microsoft.com/office/drawing/2014/main" val="10008"/>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Footer Placeholder 1">
            <a:extLst>
              <a:ext uri="{FF2B5EF4-FFF2-40B4-BE49-F238E27FC236}">
                <a16:creationId xmlns:a16="http://schemas.microsoft.com/office/drawing/2014/main" id="{DA7AAEF6-6BEE-F28A-69FA-3B4F2BFAF832}"/>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4F639B"/>
                </a:solidFill>
              </a:rPr>
              <a:t>Bringing kindness to complaints</a:t>
            </a:r>
          </a:p>
        </p:txBody>
      </p:sp>
      <p:sp>
        <p:nvSpPr>
          <p:cNvPr id="107522" name="Slide Number Placeholder 2">
            <a:extLst>
              <a:ext uri="{FF2B5EF4-FFF2-40B4-BE49-F238E27FC236}">
                <a16:creationId xmlns:a16="http://schemas.microsoft.com/office/drawing/2014/main" id="{FE3B30CF-FBFA-5E32-5414-0C4EE53A4F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558B5878-2408-FD44-8E14-821DF670801A}" type="slidenum">
              <a:rPr lang="en-US" altLang="en-US">
                <a:solidFill>
                  <a:schemeClr val="bg1"/>
                </a:solidFill>
              </a:rPr>
              <a:pPr/>
              <a:t>2</a:t>
            </a:fld>
            <a:endParaRPr lang="en-US" altLang="en-US">
              <a:solidFill>
                <a:schemeClr val="bg1"/>
              </a:solidFill>
            </a:endParaRPr>
          </a:p>
        </p:txBody>
      </p:sp>
      <p:sp>
        <p:nvSpPr>
          <p:cNvPr id="107523" name="Title 3">
            <a:extLst>
              <a:ext uri="{FF2B5EF4-FFF2-40B4-BE49-F238E27FC236}">
                <a16:creationId xmlns:a16="http://schemas.microsoft.com/office/drawing/2014/main" id="{71A8C517-FDE2-EE49-D749-1094DA6D1826}"/>
              </a:ext>
            </a:extLst>
          </p:cNvPr>
          <p:cNvSpPr>
            <a:spLocks noGrp="1"/>
          </p:cNvSpPr>
          <p:nvPr>
            <p:ph type="title"/>
          </p:nvPr>
        </p:nvSpPr>
        <p:spPr bwMode="auto">
          <a:xfrm>
            <a:off x="735013" y="498475"/>
            <a:ext cx="6688137"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latin typeface="Arial" panose="020B0604020202020204" pitchFamily="34" charset="0"/>
              </a:rPr>
              <a:t>About me</a:t>
            </a:r>
          </a:p>
        </p:txBody>
      </p:sp>
      <p:sp>
        <p:nvSpPr>
          <p:cNvPr id="5" name="Text Placeholder 4">
            <a:extLst>
              <a:ext uri="{FF2B5EF4-FFF2-40B4-BE49-F238E27FC236}">
                <a16:creationId xmlns:a16="http://schemas.microsoft.com/office/drawing/2014/main" id="{44A5021B-AA12-3DD1-74DC-E726589CC08D}"/>
              </a:ext>
            </a:extLst>
          </p:cNvPr>
          <p:cNvSpPr>
            <a:spLocks noGrp="1"/>
          </p:cNvSpPr>
          <p:nvPr>
            <p:ph type="body" sz="quarter" idx="10"/>
          </p:nvPr>
        </p:nvSpPr>
        <p:spPr>
          <a:xfrm>
            <a:off x="755650" y="1449388"/>
            <a:ext cx="6761163" cy="4756150"/>
          </a:xfrm>
        </p:spPr>
        <p:txBody>
          <a:bodyPr/>
          <a:lstStyle/>
          <a:p>
            <a:pPr marL="342900" indent="-342900" eaLnBrk="1" fontAlgn="auto" hangingPunct="1">
              <a:spcAft>
                <a:spcPts val="0"/>
              </a:spcAft>
              <a:buFont typeface="Arial" panose="020B0604020202020204" pitchFamily="34" charset="0"/>
              <a:buChar char="•"/>
              <a:defRPr/>
            </a:pPr>
            <a:r>
              <a:rPr lang="en-US" sz="2000" dirty="0">
                <a:solidFill>
                  <a:srgbClr val="000000"/>
                </a:solidFill>
              </a:rPr>
              <a:t>Previously worked at the Patients Association.</a:t>
            </a:r>
          </a:p>
          <a:p>
            <a:pPr marL="342900" indent="-342900" eaLnBrk="1" fontAlgn="auto" hangingPunct="1">
              <a:spcAft>
                <a:spcPts val="0"/>
              </a:spcAft>
              <a:buFont typeface="Arial" panose="020B0604020202020204" pitchFamily="34" charset="0"/>
              <a:buChar char="•"/>
              <a:defRPr/>
            </a:pPr>
            <a:endParaRPr lang="en-US" sz="2000" dirty="0">
              <a:solidFill>
                <a:srgbClr val="000000"/>
              </a:solidFill>
            </a:endParaRPr>
          </a:p>
          <a:p>
            <a:pPr marL="342900" indent="-342900" eaLnBrk="1" fontAlgn="auto" hangingPunct="1">
              <a:spcAft>
                <a:spcPts val="0"/>
              </a:spcAft>
              <a:buFont typeface="Arial" panose="020B0604020202020204" pitchFamily="34" charset="0"/>
              <a:buChar char="•"/>
              <a:defRPr/>
            </a:pPr>
            <a:r>
              <a:rPr lang="en-US" sz="2000" dirty="0">
                <a:solidFill>
                  <a:srgbClr val="000000"/>
                </a:solidFill>
              </a:rPr>
              <a:t>Established the new Customer Enquiries and Complaints Team at the NMC.</a:t>
            </a:r>
          </a:p>
          <a:p>
            <a:pPr marL="342900" indent="-342900" eaLnBrk="1" fontAlgn="auto" hangingPunct="1">
              <a:spcAft>
                <a:spcPts val="0"/>
              </a:spcAft>
              <a:buFont typeface="Arial" panose="020B0604020202020204" pitchFamily="34" charset="0"/>
              <a:buChar char="•"/>
              <a:defRPr/>
            </a:pPr>
            <a:endParaRPr lang="en-US" sz="2000" dirty="0">
              <a:solidFill>
                <a:srgbClr val="000000"/>
              </a:solidFill>
            </a:endParaRPr>
          </a:p>
          <a:p>
            <a:pPr marL="342900" indent="-342900" eaLnBrk="1" fontAlgn="auto" hangingPunct="1">
              <a:spcAft>
                <a:spcPts val="0"/>
              </a:spcAft>
              <a:buFont typeface="Arial" panose="020B0604020202020204" pitchFamily="34" charset="0"/>
              <a:buChar char="•"/>
              <a:defRPr/>
            </a:pPr>
            <a:r>
              <a:rPr lang="en-US" sz="2000" dirty="0">
                <a:solidFill>
                  <a:srgbClr val="000000"/>
                </a:solidFill>
              </a:rPr>
              <a:t>Winner of the ‘Silver Award’ in the Vulnerable Situations category at the UK Complaints Awards.</a:t>
            </a:r>
          </a:p>
          <a:p>
            <a:pPr marL="342900" indent="-342900" eaLnBrk="1" fontAlgn="auto" hangingPunct="1">
              <a:spcAft>
                <a:spcPts val="0"/>
              </a:spcAft>
              <a:buFont typeface="Arial" panose="020B0604020202020204" pitchFamily="34" charset="0"/>
              <a:buChar char="•"/>
              <a:defRPr/>
            </a:pPr>
            <a:endParaRPr lang="en-US" sz="2000" dirty="0">
              <a:solidFill>
                <a:srgbClr val="000000"/>
              </a:solidFill>
            </a:endParaRPr>
          </a:p>
          <a:p>
            <a:pPr marL="342900" indent="-342900" eaLnBrk="1" fontAlgn="auto" hangingPunct="1">
              <a:spcAft>
                <a:spcPts val="0"/>
              </a:spcAft>
              <a:buFont typeface="Arial" panose="020B0604020202020204" pitchFamily="34" charset="0"/>
              <a:buChar char="•"/>
              <a:defRPr/>
            </a:pPr>
            <a:r>
              <a:rPr lang="en-US" sz="2000" dirty="0">
                <a:solidFill>
                  <a:srgbClr val="000000"/>
                </a:solidFill>
              </a:rPr>
              <a:t>Founding member of the Inter-Regulatory Healthcare Complaints Forum.</a:t>
            </a:r>
          </a:p>
          <a:p>
            <a:pPr marL="342900" indent="-342900" eaLnBrk="1" fontAlgn="auto" hangingPunct="1">
              <a:spcAft>
                <a:spcPts val="0"/>
              </a:spcAft>
              <a:buFont typeface="Arial" panose="020B0604020202020204" pitchFamily="34" charset="0"/>
              <a:buChar char="•"/>
              <a:defRPr/>
            </a:pPr>
            <a:endParaRPr lang="en-US" sz="2000" dirty="0">
              <a:solidFill>
                <a:srgbClr val="000000"/>
              </a:solidFill>
            </a:endParaRPr>
          </a:p>
          <a:p>
            <a:pPr marL="342900" indent="-342900" eaLnBrk="1" fontAlgn="auto" hangingPunct="1">
              <a:spcAft>
                <a:spcPts val="0"/>
              </a:spcAft>
              <a:buFont typeface="Arial" panose="020B0604020202020204" pitchFamily="34" charset="0"/>
              <a:buChar char="•"/>
              <a:defRPr/>
            </a:pPr>
            <a:r>
              <a:rPr lang="en-US" sz="2000" dirty="0">
                <a:solidFill>
                  <a:srgbClr val="000000"/>
                </a:solidFill>
              </a:rPr>
              <a:t>Member of the PHSO’s working group on the Complaints Standards Framework.</a:t>
            </a:r>
          </a:p>
          <a:p>
            <a:pPr eaLnBrk="1" fontAlgn="auto" hangingPunct="1">
              <a:spcAft>
                <a:spcPts val="0"/>
              </a:spcAft>
              <a:defRPr/>
            </a:pP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Footer Placeholder 1">
            <a:extLst>
              <a:ext uri="{FF2B5EF4-FFF2-40B4-BE49-F238E27FC236}">
                <a16:creationId xmlns:a16="http://schemas.microsoft.com/office/drawing/2014/main" id="{ECD87C7B-27D4-20AB-36B1-D0B01A959B44}"/>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4F639B"/>
                </a:solidFill>
              </a:rPr>
              <a:t>Bringing kindness to complaints</a:t>
            </a:r>
          </a:p>
        </p:txBody>
      </p:sp>
      <p:sp>
        <p:nvSpPr>
          <p:cNvPr id="108546" name="Slide Number Placeholder 2">
            <a:extLst>
              <a:ext uri="{FF2B5EF4-FFF2-40B4-BE49-F238E27FC236}">
                <a16:creationId xmlns:a16="http://schemas.microsoft.com/office/drawing/2014/main" id="{6BF70AD3-BB2E-381B-5D62-00E97878204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3A7E899E-59CC-964C-8250-9851AD6B8733}" type="slidenum">
              <a:rPr lang="en-US" altLang="en-US">
                <a:solidFill>
                  <a:schemeClr val="bg1"/>
                </a:solidFill>
              </a:rPr>
              <a:pPr/>
              <a:t>3</a:t>
            </a:fld>
            <a:endParaRPr lang="en-US" altLang="en-US">
              <a:solidFill>
                <a:schemeClr val="bg1"/>
              </a:solidFill>
            </a:endParaRPr>
          </a:p>
        </p:txBody>
      </p:sp>
      <p:sp>
        <p:nvSpPr>
          <p:cNvPr id="108547" name="Title 3">
            <a:extLst>
              <a:ext uri="{FF2B5EF4-FFF2-40B4-BE49-F238E27FC236}">
                <a16:creationId xmlns:a16="http://schemas.microsoft.com/office/drawing/2014/main" id="{FB43A115-3FF4-FFF4-CD76-EAB53066F573}"/>
              </a:ext>
            </a:extLst>
          </p:cNvPr>
          <p:cNvSpPr>
            <a:spLocks noGrp="1"/>
          </p:cNvSpPr>
          <p:nvPr>
            <p:ph type="title"/>
          </p:nvPr>
        </p:nvSpPr>
        <p:spPr bwMode="auto">
          <a:xfrm>
            <a:off x="3511550" y="447675"/>
            <a:ext cx="5083175" cy="860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latin typeface="Arial" panose="020B0604020202020204" pitchFamily="34" charset="0"/>
              </a:rPr>
              <a:t>About the NMC</a:t>
            </a:r>
          </a:p>
        </p:txBody>
      </p:sp>
      <p:sp>
        <p:nvSpPr>
          <p:cNvPr id="5" name="Text Placeholder 4">
            <a:extLst>
              <a:ext uri="{FF2B5EF4-FFF2-40B4-BE49-F238E27FC236}">
                <a16:creationId xmlns:a16="http://schemas.microsoft.com/office/drawing/2014/main" id="{59EE720F-9F63-1387-3B22-702E98B7A3F5}"/>
              </a:ext>
            </a:extLst>
          </p:cNvPr>
          <p:cNvSpPr>
            <a:spLocks noGrp="1"/>
          </p:cNvSpPr>
          <p:nvPr>
            <p:ph type="body" sz="quarter" idx="10"/>
          </p:nvPr>
        </p:nvSpPr>
        <p:spPr>
          <a:xfrm>
            <a:off x="3527425" y="1308100"/>
            <a:ext cx="5141913" cy="4918075"/>
          </a:xfrm>
        </p:spPr>
        <p:txBody>
          <a:bodyPr>
            <a:normAutofit fontScale="92500"/>
          </a:bodyPr>
          <a:lstStyle/>
          <a:p>
            <a:pPr marL="285750" indent="-285750" eaLnBrk="1" fontAlgn="auto" hangingPunct="1">
              <a:spcAft>
                <a:spcPts val="0"/>
              </a:spcAft>
              <a:buFont typeface="Arial" panose="020B0604020202020204" pitchFamily="34" charset="0"/>
              <a:buChar char="•"/>
              <a:defRPr/>
            </a:pPr>
            <a:r>
              <a:rPr lang="en-GB" sz="1800" dirty="0"/>
              <a:t>We are the professional regulator of nurses and midwives in the UK, and nursing associates in England. </a:t>
            </a:r>
          </a:p>
          <a:p>
            <a:pPr eaLnBrk="1" fontAlgn="auto" hangingPunct="1">
              <a:spcAft>
                <a:spcPts val="0"/>
              </a:spcAft>
              <a:defRPr/>
            </a:pPr>
            <a:endParaRPr lang="en-GB" sz="1800" dirty="0"/>
          </a:p>
          <a:p>
            <a:pPr marL="285750" indent="-285750" eaLnBrk="1" fontAlgn="auto" hangingPunct="1">
              <a:spcAft>
                <a:spcPts val="0"/>
              </a:spcAft>
              <a:buFont typeface="Arial" panose="020B0604020202020204" pitchFamily="34" charset="0"/>
              <a:buChar char="•"/>
              <a:defRPr/>
            </a:pPr>
            <a:r>
              <a:rPr lang="en-GB" sz="1800" dirty="0"/>
              <a:t>We set the education standards professionals must achieve to practise.</a:t>
            </a:r>
          </a:p>
          <a:p>
            <a:pPr eaLnBrk="1" fontAlgn="auto" hangingPunct="1">
              <a:spcAft>
                <a:spcPts val="0"/>
              </a:spcAft>
              <a:defRPr/>
            </a:pPr>
            <a:endParaRPr lang="en-GB" sz="1800" dirty="0"/>
          </a:p>
          <a:p>
            <a:pPr marL="285750" indent="-285750" eaLnBrk="1" fontAlgn="auto" hangingPunct="1">
              <a:spcAft>
                <a:spcPts val="0"/>
              </a:spcAft>
              <a:buFont typeface="Arial" panose="020B0604020202020204" pitchFamily="34" charset="0"/>
              <a:buChar char="•"/>
              <a:defRPr/>
            </a:pPr>
            <a:r>
              <a:rPr lang="en-GB" sz="1800" dirty="0"/>
              <a:t>Once registered, they must uphold the standards and behaviours set out in our Code.</a:t>
            </a:r>
          </a:p>
          <a:p>
            <a:pPr eaLnBrk="1" fontAlgn="auto" hangingPunct="1">
              <a:spcAft>
                <a:spcPts val="0"/>
              </a:spcAft>
              <a:defRPr/>
            </a:pPr>
            <a:endParaRPr lang="en-GB" sz="1800" dirty="0"/>
          </a:p>
          <a:p>
            <a:pPr marL="285750" indent="-285750" eaLnBrk="1" fontAlgn="auto" hangingPunct="1">
              <a:spcAft>
                <a:spcPts val="0"/>
              </a:spcAft>
              <a:buFont typeface="Arial" panose="020B0604020202020204" pitchFamily="34" charset="0"/>
              <a:buChar char="•"/>
              <a:defRPr/>
            </a:pPr>
            <a:r>
              <a:rPr lang="en-GB" sz="1800" dirty="0"/>
              <a:t>We promote lifelong learning through revalidation, encouraging professionals to reflect on their practice.</a:t>
            </a:r>
          </a:p>
          <a:p>
            <a:pPr eaLnBrk="1" fontAlgn="auto" hangingPunct="1">
              <a:spcAft>
                <a:spcPts val="0"/>
              </a:spcAft>
              <a:defRPr/>
            </a:pPr>
            <a:endParaRPr lang="en-GB" sz="1800" dirty="0"/>
          </a:p>
          <a:p>
            <a:pPr marL="285750" indent="-285750" eaLnBrk="1" fontAlgn="auto" hangingPunct="1">
              <a:spcAft>
                <a:spcPts val="0"/>
              </a:spcAft>
              <a:buFont typeface="Arial" panose="020B0604020202020204" pitchFamily="34" charset="0"/>
              <a:buChar char="•"/>
              <a:defRPr/>
            </a:pPr>
            <a:r>
              <a:rPr lang="en-GB" sz="1800" dirty="0"/>
              <a:t>We investigate and take action when care goes wrong, or falls short of people’s expectations.</a:t>
            </a:r>
          </a:p>
          <a:p>
            <a:pPr eaLnBrk="1" fontAlgn="auto" hangingPunct="1">
              <a:spcAft>
                <a:spcPts val="0"/>
              </a:spcAft>
              <a:defRPr/>
            </a:pP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Footer Placeholder 1">
            <a:extLst>
              <a:ext uri="{FF2B5EF4-FFF2-40B4-BE49-F238E27FC236}">
                <a16:creationId xmlns:a16="http://schemas.microsoft.com/office/drawing/2014/main" id="{3FFA0E3D-5939-4213-4D7A-9E6A24F3EC79}"/>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48A235"/>
                </a:solidFill>
              </a:rPr>
              <a:t>Bringing kindness to complaints</a:t>
            </a:r>
          </a:p>
        </p:txBody>
      </p:sp>
      <p:sp>
        <p:nvSpPr>
          <p:cNvPr id="109570" name="Slide Number Placeholder 2">
            <a:extLst>
              <a:ext uri="{FF2B5EF4-FFF2-40B4-BE49-F238E27FC236}">
                <a16:creationId xmlns:a16="http://schemas.microsoft.com/office/drawing/2014/main" id="{181EE6C5-2BA7-CE37-8351-BF53048974B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04118688-CF65-8A48-81FF-E0FD346CAD79}" type="slidenum">
              <a:rPr lang="en-US" altLang="en-US">
                <a:solidFill>
                  <a:schemeClr val="bg1"/>
                </a:solidFill>
              </a:rPr>
              <a:pPr/>
              <a:t>4</a:t>
            </a:fld>
            <a:endParaRPr lang="en-US" altLang="en-US">
              <a:solidFill>
                <a:schemeClr val="bg1"/>
              </a:solidFill>
            </a:endParaRPr>
          </a:p>
        </p:txBody>
      </p:sp>
      <p:sp>
        <p:nvSpPr>
          <p:cNvPr id="109571" name="Title 3">
            <a:extLst>
              <a:ext uri="{FF2B5EF4-FFF2-40B4-BE49-F238E27FC236}">
                <a16:creationId xmlns:a16="http://schemas.microsoft.com/office/drawing/2014/main" id="{82A6368B-FB23-341F-D186-B615BE1AB5D6}"/>
              </a:ext>
            </a:extLst>
          </p:cNvPr>
          <p:cNvSpPr>
            <a:spLocks noGrp="1"/>
          </p:cNvSpPr>
          <p:nvPr>
            <p:ph type="title"/>
          </p:nvPr>
        </p:nvSpPr>
        <p:spPr bwMode="auto">
          <a:xfrm>
            <a:off x="3527425" y="447675"/>
            <a:ext cx="4276725" cy="860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latin typeface="Arial" panose="020B0604020202020204" pitchFamily="34" charset="0"/>
              </a:rPr>
              <a:t>Why do people complain?</a:t>
            </a:r>
          </a:p>
        </p:txBody>
      </p:sp>
      <p:sp>
        <p:nvSpPr>
          <p:cNvPr id="5" name="Text Placeholder 4">
            <a:extLst>
              <a:ext uri="{FF2B5EF4-FFF2-40B4-BE49-F238E27FC236}">
                <a16:creationId xmlns:a16="http://schemas.microsoft.com/office/drawing/2014/main" id="{7463590B-85FC-D4F9-B193-E4C06147665A}"/>
              </a:ext>
            </a:extLst>
          </p:cNvPr>
          <p:cNvSpPr>
            <a:spLocks noGrp="1"/>
          </p:cNvSpPr>
          <p:nvPr>
            <p:ph type="body" sz="quarter" idx="10"/>
          </p:nvPr>
        </p:nvSpPr>
        <p:spPr>
          <a:xfrm>
            <a:off x="3511550" y="1643063"/>
            <a:ext cx="5141913" cy="4414837"/>
          </a:xfrm>
        </p:spPr>
        <p:txBody>
          <a:bodyPr/>
          <a:lstStyle/>
          <a:p>
            <a:pPr eaLnBrk="1" fontAlgn="auto" hangingPunct="1">
              <a:spcAft>
                <a:spcPts val="0"/>
              </a:spcAft>
              <a:defRPr/>
            </a:pPr>
            <a:r>
              <a:rPr lang="en-GB" sz="2000" dirty="0"/>
              <a:t>Mainly to ensure that…</a:t>
            </a:r>
          </a:p>
          <a:p>
            <a:pPr eaLnBrk="1" fontAlgn="auto" hangingPunct="1">
              <a:spcAft>
                <a:spcPts val="0"/>
              </a:spcAft>
              <a:defRPr/>
            </a:pPr>
            <a:endParaRPr lang="en-GB" sz="2000" dirty="0"/>
          </a:p>
          <a:p>
            <a:pPr marL="285750" indent="-285750" eaLnBrk="1" fontAlgn="auto" hangingPunct="1">
              <a:spcAft>
                <a:spcPts val="0"/>
              </a:spcAft>
              <a:buFont typeface="Arial" panose="020B0604020202020204" pitchFamily="34" charset="0"/>
              <a:buChar char="•"/>
              <a:defRPr/>
            </a:pPr>
            <a:r>
              <a:rPr lang="en-GB" sz="2000" dirty="0"/>
              <a:t>Others do not have the same experience.</a:t>
            </a:r>
          </a:p>
          <a:p>
            <a:pPr marL="285750" indent="-285750" eaLnBrk="1" fontAlgn="auto" hangingPunct="1">
              <a:spcAft>
                <a:spcPts val="0"/>
              </a:spcAft>
              <a:buFont typeface="Arial" panose="020B0604020202020204" pitchFamily="34" charset="0"/>
              <a:buChar char="•"/>
              <a:defRPr/>
            </a:pPr>
            <a:endParaRPr lang="en-GB" sz="2000" dirty="0"/>
          </a:p>
          <a:p>
            <a:pPr marL="285750" indent="-285750" eaLnBrk="1" fontAlgn="auto" hangingPunct="1">
              <a:spcAft>
                <a:spcPts val="0"/>
              </a:spcAft>
              <a:buFont typeface="Arial" panose="020B0604020202020204" pitchFamily="34" charset="0"/>
              <a:buChar char="•"/>
              <a:defRPr/>
            </a:pPr>
            <a:r>
              <a:rPr lang="en-GB" sz="2000" dirty="0"/>
              <a:t>Their concerns are acknowledged. </a:t>
            </a:r>
          </a:p>
          <a:p>
            <a:pPr marL="285750" indent="-285750" eaLnBrk="1" fontAlgn="auto" hangingPunct="1">
              <a:spcAft>
                <a:spcPts val="0"/>
              </a:spcAft>
              <a:buFont typeface="Arial" panose="020B0604020202020204" pitchFamily="34" charset="0"/>
              <a:buChar char="•"/>
              <a:defRPr/>
            </a:pPr>
            <a:endParaRPr lang="en-GB" sz="2000" dirty="0"/>
          </a:p>
          <a:p>
            <a:pPr marL="285750" indent="-285750" eaLnBrk="1" fontAlgn="auto" hangingPunct="1">
              <a:spcAft>
                <a:spcPts val="0"/>
              </a:spcAft>
              <a:buFont typeface="Arial" panose="020B0604020202020204" pitchFamily="34" charset="0"/>
              <a:buChar char="•"/>
              <a:defRPr/>
            </a:pPr>
            <a:r>
              <a:rPr lang="en-GB" sz="2000" dirty="0"/>
              <a:t>They receive a meaningful apology. </a:t>
            </a:r>
          </a:p>
          <a:p>
            <a:pPr marL="285750" indent="-285750" eaLnBrk="1" fontAlgn="auto" hangingPunct="1">
              <a:spcAft>
                <a:spcPts val="0"/>
              </a:spcAft>
              <a:buFont typeface="Arial" panose="020B0604020202020204" pitchFamily="34" charset="0"/>
              <a:buChar char="•"/>
              <a:defRPr/>
            </a:pPr>
            <a:endParaRPr lang="en-GB" sz="2000" dirty="0"/>
          </a:p>
          <a:p>
            <a:pPr marL="285750" indent="-285750" eaLnBrk="1" fontAlgn="auto" hangingPunct="1">
              <a:spcAft>
                <a:spcPts val="0"/>
              </a:spcAft>
              <a:buFont typeface="Arial" panose="020B0604020202020204" pitchFamily="34" charset="0"/>
              <a:buChar char="•"/>
              <a:defRPr/>
            </a:pPr>
            <a:r>
              <a:rPr lang="en-GB" sz="2000" dirty="0"/>
              <a:t>We provide a resolution.</a:t>
            </a:r>
          </a:p>
          <a:p>
            <a:pPr marL="285750" indent="-285750" eaLnBrk="1" fontAlgn="auto" hangingPunct="1">
              <a:spcAft>
                <a:spcPts val="0"/>
              </a:spcAft>
              <a:buFont typeface="Arial" panose="020B0604020202020204" pitchFamily="34" charset="0"/>
              <a:buChar char="•"/>
              <a:defRPr/>
            </a:pPr>
            <a:endParaRPr lang="en-GB" sz="2000" dirty="0"/>
          </a:p>
          <a:p>
            <a:pPr marL="285750" indent="-285750" eaLnBrk="1" fontAlgn="auto" hangingPunct="1">
              <a:spcAft>
                <a:spcPts val="0"/>
              </a:spcAft>
              <a:buFont typeface="Arial" panose="020B0604020202020204" pitchFamily="34" charset="0"/>
              <a:buChar char="•"/>
              <a:defRPr/>
            </a:pPr>
            <a:r>
              <a:rPr lang="en-GB" sz="2000" dirty="0"/>
              <a:t>We put in place processes to prevent a repeat.</a:t>
            </a:r>
            <a:endParaRPr lang="en-US" sz="2000" dirty="0"/>
          </a:p>
          <a:p>
            <a:pPr eaLnBrk="1" fontAlgn="auto" hangingPunct="1">
              <a:spcAft>
                <a:spcPts val="0"/>
              </a:spcAft>
              <a:defRPr/>
            </a:pPr>
            <a:endParaRPr lang="en-GB"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Footer Placeholder 1">
            <a:extLst>
              <a:ext uri="{FF2B5EF4-FFF2-40B4-BE49-F238E27FC236}">
                <a16:creationId xmlns:a16="http://schemas.microsoft.com/office/drawing/2014/main" id="{A1BB4121-E4C0-B003-2EAE-5C95D605E233}"/>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48A235"/>
                </a:solidFill>
              </a:rPr>
              <a:t>Bringing kindness to complaints</a:t>
            </a:r>
          </a:p>
        </p:txBody>
      </p:sp>
      <p:sp>
        <p:nvSpPr>
          <p:cNvPr id="110594" name="Slide Number Placeholder 2">
            <a:extLst>
              <a:ext uri="{FF2B5EF4-FFF2-40B4-BE49-F238E27FC236}">
                <a16:creationId xmlns:a16="http://schemas.microsoft.com/office/drawing/2014/main" id="{C9A297D1-9651-3716-8222-1FF9F99D6E5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4302EF42-2294-D047-89BB-F49F0495E9D8}" type="slidenum">
              <a:rPr lang="en-US" altLang="en-US">
                <a:solidFill>
                  <a:schemeClr val="bg1"/>
                </a:solidFill>
              </a:rPr>
              <a:pPr/>
              <a:t>5</a:t>
            </a:fld>
            <a:endParaRPr lang="en-US" altLang="en-US">
              <a:solidFill>
                <a:schemeClr val="bg1"/>
              </a:solidFill>
            </a:endParaRPr>
          </a:p>
        </p:txBody>
      </p:sp>
      <p:sp>
        <p:nvSpPr>
          <p:cNvPr id="110595" name="Title 3">
            <a:extLst>
              <a:ext uri="{FF2B5EF4-FFF2-40B4-BE49-F238E27FC236}">
                <a16:creationId xmlns:a16="http://schemas.microsoft.com/office/drawing/2014/main" id="{0FE9A7A9-790A-AF21-A00E-25ED2D44CAE5}"/>
              </a:ext>
            </a:extLst>
          </p:cNvPr>
          <p:cNvSpPr>
            <a:spLocks noGrp="1"/>
          </p:cNvSpPr>
          <p:nvPr>
            <p:ph type="title"/>
          </p:nvPr>
        </p:nvSpPr>
        <p:spPr bwMode="auto">
          <a:xfrm>
            <a:off x="395288" y="498475"/>
            <a:ext cx="5141912" cy="622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latin typeface="Arial" panose="020B0604020202020204" pitchFamily="34" charset="0"/>
              </a:rPr>
              <a:t>How would you feel?</a:t>
            </a:r>
          </a:p>
        </p:txBody>
      </p:sp>
      <p:sp>
        <p:nvSpPr>
          <p:cNvPr id="5" name="Text Placeholder 4">
            <a:extLst>
              <a:ext uri="{FF2B5EF4-FFF2-40B4-BE49-F238E27FC236}">
                <a16:creationId xmlns:a16="http://schemas.microsoft.com/office/drawing/2014/main" id="{A7D056F2-9D77-E585-4E73-7C614BB7C3D8}"/>
              </a:ext>
            </a:extLst>
          </p:cNvPr>
          <p:cNvSpPr>
            <a:spLocks noGrp="1"/>
          </p:cNvSpPr>
          <p:nvPr>
            <p:ph type="body" sz="quarter" idx="10"/>
          </p:nvPr>
        </p:nvSpPr>
        <p:spPr>
          <a:xfrm>
            <a:off x="395288" y="1233488"/>
            <a:ext cx="5141912" cy="4992687"/>
          </a:xfrm>
        </p:spPr>
        <p:txBody>
          <a:bodyPr>
            <a:normAutofit fontScale="92500"/>
          </a:bodyPr>
          <a:lstStyle/>
          <a:p>
            <a:pPr marL="342900" indent="-342900" eaLnBrk="1" fontAlgn="auto" hangingPunct="1">
              <a:spcAft>
                <a:spcPts val="0"/>
              </a:spcAft>
              <a:buFont typeface="Arial" panose="020B0604020202020204" pitchFamily="34" charset="0"/>
              <a:buChar char="•"/>
              <a:defRPr/>
            </a:pPr>
            <a:r>
              <a:rPr lang="en-GB" sz="2000" dirty="0"/>
              <a:t>On the rare occasion I have complained about health and care services, the experience bears out the truth of Maya Angelou’s wise words </a:t>
            </a:r>
            <a:r>
              <a:rPr lang="en-GB" sz="2000" b="1" i="1" dirty="0"/>
              <a:t>“people will forget what you said, people will forget what you did, but people will never forget how you made them feel.” </a:t>
            </a:r>
          </a:p>
          <a:p>
            <a:pPr marL="342900" indent="-342900" eaLnBrk="1" fontAlgn="auto" hangingPunct="1">
              <a:spcAft>
                <a:spcPts val="0"/>
              </a:spcAft>
              <a:buFont typeface="Arial" panose="020B0604020202020204" pitchFamily="34" charset="0"/>
              <a:buChar char="•"/>
              <a:defRPr/>
            </a:pPr>
            <a:endParaRPr lang="en-GB" sz="2000" i="1" dirty="0"/>
          </a:p>
          <a:p>
            <a:pPr marL="342900" indent="-342900" eaLnBrk="1" fontAlgn="auto" hangingPunct="1">
              <a:spcAft>
                <a:spcPts val="0"/>
              </a:spcAft>
              <a:buFont typeface="Arial" panose="020B0604020202020204" pitchFamily="34" charset="0"/>
              <a:buChar char="•"/>
              <a:defRPr/>
            </a:pPr>
            <a:r>
              <a:rPr lang="en-GB" sz="2000" dirty="0"/>
              <a:t>The response to my complaint arrived months late and was scattered with spelling mistakes. </a:t>
            </a:r>
          </a:p>
          <a:p>
            <a:pPr marL="342900" indent="-342900" eaLnBrk="1" fontAlgn="auto" hangingPunct="1">
              <a:spcAft>
                <a:spcPts val="0"/>
              </a:spcAft>
              <a:buFont typeface="Arial" panose="020B0604020202020204" pitchFamily="34" charset="0"/>
              <a:buChar char="•"/>
              <a:defRPr/>
            </a:pPr>
            <a:endParaRPr lang="en-GB" sz="2000" dirty="0"/>
          </a:p>
          <a:p>
            <a:pPr marL="342900" indent="-342900" eaLnBrk="1" fontAlgn="auto" hangingPunct="1">
              <a:spcAft>
                <a:spcPts val="0"/>
              </a:spcAft>
              <a:buFont typeface="Arial" panose="020B0604020202020204" pitchFamily="34" charset="0"/>
              <a:buChar char="•"/>
              <a:defRPr/>
            </a:pPr>
            <a:r>
              <a:rPr lang="en-GB" sz="2000" dirty="0"/>
              <a:t>So, when organisations think about their complaints strategy and responses, put yourselves in the shoes of people using the service. How would you feel?</a:t>
            </a:r>
          </a:p>
          <a:p>
            <a:pPr eaLnBrk="1" fontAlgn="auto" hangingPunct="1">
              <a:spcAft>
                <a:spcPts val="0"/>
              </a:spcAft>
              <a:defRPr/>
            </a:pP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Footer Placeholder 1">
            <a:extLst>
              <a:ext uri="{FF2B5EF4-FFF2-40B4-BE49-F238E27FC236}">
                <a16:creationId xmlns:a16="http://schemas.microsoft.com/office/drawing/2014/main" id="{0E388E0A-B42E-059B-B4A9-86A9DA9D5A0C}"/>
              </a:ext>
            </a:extLst>
          </p:cNvPr>
          <p:cNvSpPr>
            <a:spLocks noGrp="1"/>
          </p:cNvSpPr>
          <p:nvPr>
            <p:ph type="ftr"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48A235"/>
                </a:solidFill>
              </a:rPr>
              <a:t>Bringing kindness to complaints</a:t>
            </a:r>
          </a:p>
        </p:txBody>
      </p:sp>
      <p:sp>
        <p:nvSpPr>
          <p:cNvPr id="111618" name="Slide Number Placeholder 2">
            <a:extLst>
              <a:ext uri="{FF2B5EF4-FFF2-40B4-BE49-F238E27FC236}">
                <a16:creationId xmlns:a16="http://schemas.microsoft.com/office/drawing/2014/main" id="{A43C3DF7-D7AF-9631-2CB5-F4F5B2D0CD5D}"/>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D8AF7C1A-C076-224D-BEDE-92F7A191404D}" type="slidenum">
              <a:rPr lang="en-US" altLang="en-US">
                <a:solidFill>
                  <a:schemeClr val="bg1"/>
                </a:solidFill>
              </a:rPr>
              <a:pPr/>
              <a:t>6</a:t>
            </a:fld>
            <a:endParaRPr lang="en-US" altLang="en-US">
              <a:solidFill>
                <a:schemeClr val="bg1"/>
              </a:solidFill>
            </a:endParaRPr>
          </a:p>
        </p:txBody>
      </p:sp>
      <p:pic>
        <p:nvPicPr>
          <p:cNvPr id="111619" name="Picture 2" descr="Kindness is something we all want and something we're all able to give. Big  or small, every act… | Kindness quotes, Kindness quotes inspirational,  Compassion quotes">
            <a:extLst>
              <a:ext uri="{FF2B5EF4-FFF2-40B4-BE49-F238E27FC236}">
                <a16:creationId xmlns:a16="http://schemas.microsoft.com/office/drawing/2014/main" id="{0F169C17-763C-D473-CD77-D76FDEB336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150" y="268288"/>
            <a:ext cx="5989638" cy="599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Footer Placeholder 1">
            <a:extLst>
              <a:ext uri="{FF2B5EF4-FFF2-40B4-BE49-F238E27FC236}">
                <a16:creationId xmlns:a16="http://schemas.microsoft.com/office/drawing/2014/main" id="{71DDFD78-76C8-2DDE-5E7A-FB3F0CF74EF0}"/>
              </a:ext>
            </a:extLst>
          </p:cNvPr>
          <p:cNvSpPr>
            <a:spLocks noGrp="1"/>
          </p:cNvSpPr>
          <p:nvPr>
            <p:ph type="ftr"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48A235"/>
                </a:solidFill>
              </a:rPr>
              <a:t>Bringing kindness to complaints</a:t>
            </a:r>
          </a:p>
        </p:txBody>
      </p:sp>
      <p:sp>
        <p:nvSpPr>
          <p:cNvPr id="112642" name="Slide Number Placeholder 2">
            <a:extLst>
              <a:ext uri="{FF2B5EF4-FFF2-40B4-BE49-F238E27FC236}">
                <a16:creationId xmlns:a16="http://schemas.microsoft.com/office/drawing/2014/main" id="{9847B850-9D33-A8D0-4849-B0DF4D4B67B5}"/>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A924E527-CDE8-9840-9D1F-333F3C838DC2}" type="slidenum">
              <a:rPr lang="en-US" altLang="en-US">
                <a:solidFill>
                  <a:schemeClr val="bg1"/>
                </a:solidFill>
              </a:rPr>
              <a:pPr/>
              <a:t>7</a:t>
            </a:fld>
            <a:endParaRPr lang="en-US" altLang="en-US">
              <a:solidFill>
                <a:schemeClr val="bg1"/>
              </a:solidFill>
            </a:endParaRPr>
          </a:p>
        </p:txBody>
      </p:sp>
      <p:sp>
        <p:nvSpPr>
          <p:cNvPr id="112643" name="Title 3">
            <a:extLst>
              <a:ext uri="{FF2B5EF4-FFF2-40B4-BE49-F238E27FC236}">
                <a16:creationId xmlns:a16="http://schemas.microsoft.com/office/drawing/2014/main" id="{FD26C029-ADEF-DD69-6EF4-CAF987FD3FD6}"/>
              </a:ext>
            </a:extLst>
          </p:cNvPr>
          <p:cNvSpPr>
            <a:spLocks noGrp="1"/>
          </p:cNvSpPr>
          <p:nvPr>
            <p:ph type="title"/>
          </p:nvPr>
        </p:nvSpPr>
        <p:spPr bwMode="auto">
          <a:xfrm>
            <a:off x="735013" y="498475"/>
            <a:ext cx="672465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latin typeface="Arial" panose="020B0604020202020204" pitchFamily="34" charset="0"/>
              </a:rPr>
              <a:t>Tips for responding with kindness</a:t>
            </a:r>
          </a:p>
        </p:txBody>
      </p:sp>
      <p:sp>
        <p:nvSpPr>
          <p:cNvPr id="5" name="Text Placeholder 4">
            <a:extLst>
              <a:ext uri="{FF2B5EF4-FFF2-40B4-BE49-F238E27FC236}">
                <a16:creationId xmlns:a16="http://schemas.microsoft.com/office/drawing/2014/main" id="{9E39AFD3-62B6-A680-A339-90E2E8A40895}"/>
              </a:ext>
            </a:extLst>
          </p:cNvPr>
          <p:cNvSpPr>
            <a:spLocks noGrp="1"/>
          </p:cNvSpPr>
          <p:nvPr>
            <p:ph type="body" sz="quarter" idx="10"/>
          </p:nvPr>
        </p:nvSpPr>
        <p:spPr>
          <a:xfrm>
            <a:off x="755650" y="1449388"/>
            <a:ext cx="6761163" cy="4756150"/>
          </a:xfrm>
        </p:spPr>
        <p:txBody>
          <a:bodyPr/>
          <a:lstStyle/>
          <a:p>
            <a:pPr marL="285750" indent="-285750" eaLnBrk="1" fontAlgn="auto" hangingPunct="1">
              <a:spcAft>
                <a:spcPts val="0"/>
              </a:spcAft>
              <a:buFont typeface="Arial" panose="020B0604020202020204" pitchFamily="34" charset="0"/>
              <a:buChar char="•"/>
              <a:defRPr/>
            </a:pPr>
            <a:r>
              <a:rPr lang="en-GB" sz="2000" dirty="0">
                <a:solidFill>
                  <a:srgbClr val="000000"/>
                </a:solidFill>
              </a:rPr>
              <a:t>Be sensitive – don’t use jargon.</a:t>
            </a:r>
          </a:p>
          <a:p>
            <a:pPr eaLnBrk="1" fontAlgn="auto" hangingPunct="1">
              <a:spcAft>
                <a:spcPts val="0"/>
              </a:spcAft>
              <a:defRPr/>
            </a:pPr>
            <a:endParaRPr lang="en-GB" sz="2000" dirty="0">
              <a:solidFill>
                <a:srgbClr val="000000"/>
              </a:solidFill>
            </a:endParaRPr>
          </a:p>
          <a:p>
            <a:pPr marL="285750" indent="-285750" eaLnBrk="1" fontAlgn="auto" hangingPunct="1">
              <a:spcAft>
                <a:spcPts val="0"/>
              </a:spcAft>
              <a:buFont typeface="Arial" panose="020B0604020202020204" pitchFamily="34" charset="0"/>
              <a:buChar char="•"/>
              <a:defRPr/>
            </a:pPr>
            <a:r>
              <a:rPr lang="en-GB" sz="2000" dirty="0">
                <a:solidFill>
                  <a:srgbClr val="000000"/>
                </a:solidFill>
              </a:rPr>
              <a:t>Be honest.</a:t>
            </a:r>
          </a:p>
          <a:p>
            <a:pPr eaLnBrk="1" fontAlgn="auto" hangingPunct="1">
              <a:spcAft>
                <a:spcPts val="0"/>
              </a:spcAft>
              <a:defRPr/>
            </a:pPr>
            <a:endParaRPr lang="en-GB" sz="2000" dirty="0">
              <a:solidFill>
                <a:srgbClr val="000000"/>
              </a:solidFill>
            </a:endParaRPr>
          </a:p>
          <a:p>
            <a:pPr marL="285750" indent="-285750" eaLnBrk="1" fontAlgn="auto" hangingPunct="1">
              <a:spcAft>
                <a:spcPts val="0"/>
              </a:spcAft>
              <a:buFont typeface="Arial" panose="020B0604020202020204" pitchFamily="34" charset="0"/>
              <a:buChar char="•"/>
              <a:defRPr/>
            </a:pPr>
            <a:r>
              <a:rPr lang="en-GB" sz="2000" dirty="0">
                <a:solidFill>
                  <a:srgbClr val="000000"/>
                </a:solidFill>
              </a:rPr>
              <a:t>Write for the person you are addressing - mirror their style.</a:t>
            </a:r>
          </a:p>
          <a:p>
            <a:pPr eaLnBrk="1" fontAlgn="auto" hangingPunct="1">
              <a:spcAft>
                <a:spcPts val="0"/>
              </a:spcAft>
              <a:defRPr/>
            </a:pPr>
            <a:endParaRPr lang="en-GB" sz="2000" dirty="0">
              <a:solidFill>
                <a:srgbClr val="000000"/>
              </a:solidFill>
            </a:endParaRPr>
          </a:p>
          <a:p>
            <a:pPr marL="285750" indent="-285750" eaLnBrk="1" fontAlgn="auto" hangingPunct="1">
              <a:spcAft>
                <a:spcPts val="0"/>
              </a:spcAft>
              <a:buFont typeface="Arial" panose="020B0604020202020204" pitchFamily="34" charset="0"/>
              <a:buChar char="•"/>
              <a:defRPr/>
            </a:pPr>
            <a:r>
              <a:rPr lang="en-GB" sz="2000" dirty="0">
                <a:solidFill>
                  <a:srgbClr val="000000"/>
                </a:solidFill>
              </a:rPr>
              <a:t>Timescales and commitments matter – delays especially matter, particularly if no updates are provided.</a:t>
            </a:r>
          </a:p>
          <a:p>
            <a:pPr eaLnBrk="1" fontAlgn="auto" hangingPunct="1">
              <a:spcAft>
                <a:spcPts val="0"/>
              </a:spcAft>
              <a:defRPr/>
            </a:pPr>
            <a:endParaRPr lang="en-GB" sz="2000" dirty="0">
              <a:solidFill>
                <a:srgbClr val="000000"/>
              </a:solidFill>
            </a:endParaRPr>
          </a:p>
          <a:p>
            <a:pPr marL="285750" indent="-285750" eaLnBrk="1" fontAlgn="auto" hangingPunct="1">
              <a:spcAft>
                <a:spcPts val="0"/>
              </a:spcAft>
              <a:buFont typeface="Arial" panose="020B0604020202020204" pitchFamily="34" charset="0"/>
              <a:buChar char="•"/>
              <a:defRPr/>
            </a:pPr>
            <a:r>
              <a:rPr lang="en-GB" sz="2000" dirty="0">
                <a:solidFill>
                  <a:srgbClr val="000000"/>
                </a:solidFill>
              </a:rPr>
              <a:t>Nothing beats human contact so pick up the phone if you can.</a:t>
            </a:r>
            <a:endParaRPr lang="en-US" sz="2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Footer Placeholder 1">
            <a:extLst>
              <a:ext uri="{FF2B5EF4-FFF2-40B4-BE49-F238E27FC236}">
                <a16:creationId xmlns:a16="http://schemas.microsoft.com/office/drawing/2014/main" id="{B09421FB-3F64-4B83-5EC5-85A04F52CEF7}"/>
              </a:ext>
            </a:extLst>
          </p:cNvPr>
          <p:cNvSpPr>
            <a:spLocks noGrp="1"/>
          </p:cNvSpPr>
          <p:nvPr>
            <p:ph type="ftr"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48A235"/>
                </a:solidFill>
              </a:rPr>
              <a:t>Bringing kindness to complaints</a:t>
            </a:r>
          </a:p>
        </p:txBody>
      </p:sp>
      <p:sp>
        <p:nvSpPr>
          <p:cNvPr id="113666" name="Slide Number Placeholder 2">
            <a:extLst>
              <a:ext uri="{FF2B5EF4-FFF2-40B4-BE49-F238E27FC236}">
                <a16:creationId xmlns:a16="http://schemas.microsoft.com/office/drawing/2014/main" id="{1691529F-E1B7-3830-AF92-5078099F4CAD}"/>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F35C4EC7-6F99-C94D-8D86-535AF5AE43FC}" type="slidenum">
              <a:rPr lang="en-US" altLang="en-US">
                <a:solidFill>
                  <a:schemeClr val="bg1"/>
                </a:solidFill>
              </a:rPr>
              <a:pPr/>
              <a:t>8</a:t>
            </a:fld>
            <a:endParaRPr lang="en-US" altLang="en-US">
              <a:solidFill>
                <a:schemeClr val="bg1"/>
              </a:solidFill>
            </a:endParaRPr>
          </a:p>
        </p:txBody>
      </p:sp>
      <p:sp>
        <p:nvSpPr>
          <p:cNvPr id="113667" name="Title 3">
            <a:extLst>
              <a:ext uri="{FF2B5EF4-FFF2-40B4-BE49-F238E27FC236}">
                <a16:creationId xmlns:a16="http://schemas.microsoft.com/office/drawing/2014/main" id="{35E9C238-E89E-143D-9473-65286FCCE632}"/>
              </a:ext>
            </a:extLst>
          </p:cNvPr>
          <p:cNvSpPr>
            <a:spLocks noGrp="1"/>
          </p:cNvSpPr>
          <p:nvPr>
            <p:ph type="title"/>
          </p:nvPr>
        </p:nvSpPr>
        <p:spPr bwMode="auto">
          <a:xfrm>
            <a:off x="735013" y="498475"/>
            <a:ext cx="672465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latin typeface="Arial" panose="020B0604020202020204" pitchFamily="34" charset="0"/>
              </a:rPr>
              <a:t>Ten golden rules</a:t>
            </a:r>
          </a:p>
        </p:txBody>
      </p:sp>
      <p:sp>
        <p:nvSpPr>
          <p:cNvPr id="5" name="Text Placeholder 4">
            <a:extLst>
              <a:ext uri="{FF2B5EF4-FFF2-40B4-BE49-F238E27FC236}">
                <a16:creationId xmlns:a16="http://schemas.microsoft.com/office/drawing/2014/main" id="{84A9926E-E4A6-72FB-A0C3-E4DEDE91400E}"/>
              </a:ext>
            </a:extLst>
          </p:cNvPr>
          <p:cNvSpPr>
            <a:spLocks noGrp="1"/>
          </p:cNvSpPr>
          <p:nvPr>
            <p:ph type="body" sz="quarter" idx="10"/>
          </p:nvPr>
        </p:nvSpPr>
        <p:spPr>
          <a:xfrm>
            <a:off x="755650" y="1449388"/>
            <a:ext cx="6761163" cy="4756150"/>
          </a:xfrm>
        </p:spPr>
        <p:txBody>
          <a:bodyPr>
            <a:normAutofit lnSpcReduction="10000"/>
          </a:bodyPr>
          <a:lstStyle/>
          <a:p>
            <a:pPr marL="457200" indent="-457200" eaLnBrk="1" fontAlgn="auto" hangingPunct="1">
              <a:spcAft>
                <a:spcPts val="0"/>
              </a:spcAft>
              <a:buFont typeface="Arial" panose="020B0604020202020204" pitchFamily="34" charset="0"/>
              <a:buChar char="•"/>
              <a:defRPr/>
            </a:pPr>
            <a:r>
              <a:rPr lang="en-GB" sz="2000" b="1" dirty="0">
                <a:solidFill>
                  <a:srgbClr val="000000"/>
                </a:solidFill>
              </a:rPr>
              <a:t>Thank the person for complaining </a:t>
            </a:r>
            <a:r>
              <a:rPr lang="en-GB" sz="2000" dirty="0">
                <a:solidFill>
                  <a:srgbClr val="000000"/>
                </a:solidFill>
              </a:rPr>
              <a:t>– you should be grateful they’re giving up their time to let you know their concerns, rather than walking away. </a:t>
            </a:r>
          </a:p>
          <a:p>
            <a:pPr marL="457200" indent="-457200" eaLnBrk="1" fontAlgn="auto" hangingPunct="1">
              <a:spcAft>
                <a:spcPts val="0"/>
              </a:spcAft>
              <a:buFont typeface="Arial" panose="020B0604020202020204" pitchFamily="34" charset="0"/>
              <a:buChar char="•"/>
              <a:defRPr/>
            </a:pPr>
            <a:endParaRPr lang="en-GB" sz="2000" dirty="0">
              <a:solidFill>
                <a:srgbClr val="000000"/>
              </a:solidFill>
            </a:endParaRPr>
          </a:p>
          <a:p>
            <a:pPr marL="457200" indent="-457200" eaLnBrk="1" fontAlgn="auto" hangingPunct="1">
              <a:spcAft>
                <a:spcPts val="0"/>
              </a:spcAft>
              <a:buFont typeface="Arial" panose="020B0604020202020204" pitchFamily="34" charset="0"/>
              <a:buChar char="•"/>
              <a:defRPr/>
            </a:pPr>
            <a:r>
              <a:rPr lang="en-GB" sz="2000" dirty="0">
                <a:solidFill>
                  <a:srgbClr val="000000"/>
                </a:solidFill>
              </a:rPr>
              <a:t>Start with the view that the person is raising a </a:t>
            </a:r>
            <a:r>
              <a:rPr lang="en-GB" sz="2000" b="1" dirty="0">
                <a:solidFill>
                  <a:srgbClr val="000000"/>
                </a:solidFill>
              </a:rPr>
              <a:t>valid point.</a:t>
            </a:r>
          </a:p>
          <a:p>
            <a:pPr marL="457200" indent="-457200" eaLnBrk="1" fontAlgn="auto" hangingPunct="1">
              <a:spcAft>
                <a:spcPts val="0"/>
              </a:spcAft>
              <a:buFont typeface="Arial" panose="020B0604020202020204" pitchFamily="34" charset="0"/>
              <a:buChar char="•"/>
              <a:defRPr/>
            </a:pPr>
            <a:endParaRPr lang="en-GB" sz="2000" b="1" dirty="0">
              <a:solidFill>
                <a:srgbClr val="000000"/>
              </a:solidFill>
            </a:endParaRPr>
          </a:p>
          <a:p>
            <a:pPr marL="457200" indent="-457200" eaLnBrk="1" fontAlgn="auto" hangingPunct="1">
              <a:spcAft>
                <a:spcPts val="0"/>
              </a:spcAft>
              <a:buFont typeface="Arial" panose="020B0604020202020204" pitchFamily="34" charset="0"/>
              <a:buChar char="•"/>
              <a:defRPr/>
            </a:pPr>
            <a:r>
              <a:rPr lang="en-GB" sz="2000" b="1" dirty="0">
                <a:solidFill>
                  <a:srgbClr val="000000"/>
                </a:solidFill>
              </a:rPr>
              <a:t>Acknowledgements - </a:t>
            </a:r>
            <a:r>
              <a:rPr lang="en-GB" sz="2000" dirty="0">
                <a:solidFill>
                  <a:srgbClr val="000000"/>
                </a:solidFill>
              </a:rPr>
              <a:t>confirm what the person has said and seek clarity if you need to.</a:t>
            </a:r>
          </a:p>
          <a:p>
            <a:pPr marL="457200" indent="-457200" eaLnBrk="1" fontAlgn="auto" hangingPunct="1">
              <a:spcAft>
                <a:spcPts val="0"/>
              </a:spcAft>
              <a:buFont typeface="Arial" panose="020B0604020202020204" pitchFamily="34" charset="0"/>
              <a:buChar char="•"/>
              <a:defRPr/>
            </a:pPr>
            <a:endParaRPr lang="en-GB" sz="2000" b="1" dirty="0">
              <a:solidFill>
                <a:srgbClr val="000000"/>
              </a:solidFill>
            </a:endParaRPr>
          </a:p>
          <a:p>
            <a:pPr marL="457200" indent="-457200" eaLnBrk="1" fontAlgn="auto" hangingPunct="1">
              <a:spcAft>
                <a:spcPts val="0"/>
              </a:spcAft>
              <a:buFont typeface="Arial" panose="020B0604020202020204" pitchFamily="34" charset="0"/>
              <a:buChar char="•"/>
              <a:defRPr/>
            </a:pPr>
            <a:r>
              <a:rPr lang="en-GB" sz="2000" b="1" dirty="0">
                <a:solidFill>
                  <a:srgbClr val="000000"/>
                </a:solidFill>
              </a:rPr>
              <a:t>Never attempt to minimise the issue </a:t>
            </a:r>
            <a:r>
              <a:rPr lang="en-GB" sz="2000" dirty="0">
                <a:solidFill>
                  <a:srgbClr val="000000"/>
                </a:solidFill>
              </a:rPr>
              <a:t>– it patronises customers and often makes them defensive.</a:t>
            </a:r>
          </a:p>
          <a:p>
            <a:pPr marL="457200" indent="-457200" eaLnBrk="1" fontAlgn="auto" hangingPunct="1">
              <a:spcAft>
                <a:spcPts val="0"/>
              </a:spcAft>
              <a:buFont typeface="Arial" panose="020B0604020202020204" pitchFamily="34" charset="0"/>
              <a:buChar char="•"/>
              <a:defRPr/>
            </a:pPr>
            <a:endParaRPr lang="en-GB" sz="2000" b="1" dirty="0">
              <a:solidFill>
                <a:srgbClr val="000000"/>
              </a:solidFill>
            </a:endParaRPr>
          </a:p>
          <a:p>
            <a:pPr marL="457200" indent="-457200" eaLnBrk="1" fontAlgn="auto" hangingPunct="1">
              <a:spcAft>
                <a:spcPts val="0"/>
              </a:spcAft>
              <a:buFont typeface="Arial" panose="020B0604020202020204" pitchFamily="34" charset="0"/>
              <a:buChar char="•"/>
              <a:defRPr/>
            </a:pPr>
            <a:r>
              <a:rPr lang="en-GB" sz="2000" b="1" dirty="0">
                <a:solidFill>
                  <a:srgbClr val="000000"/>
                </a:solidFill>
              </a:rPr>
              <a:t>Say that you’re sorry </a:t>
            </a:r>
            <a:r>
              <a:rPr lang="en-GB" sz="2000" dirty="0">
                <a:solidFill>
                  <a:srgbClr val="000000"/>
                </a:solidFill>
              </a:rPr>
              <a:t>– it isn’t an admission of guilt.</a:t>
            </a:r>
          </a:p>
          <a:p>
            <a:pPr eaLnBrk="1" fontAlgn="auto" hangingPunct="1">
              <a:spcAft>
                <a:spcPts val="0"/>
              </a:spcAft>
              <a:defRPr/>
            </a:pPr>
            <a:endParaRPr lang="en-US" dirty="0"/>
          </a:p>
        </p:txBody>
      </p:sp>
      <p:pic>
        <p:nvPicPr>
          <p:cNvPr id="113669" name="Picture 8" descr="Friendly Reminder Tips on Notes &amp; Special Guidelines - CrowdSurf Work">
            <a:extLst>
              <a:ext uri="{FF2B5EF4-FFF2-40B4-BE49-F238E27FC236}">
                <a16:creationId xmlns:a16="http://schemas.microsoft.com/office/drawing/2014/main" id="{AFA7196D-AD7F-9681-1520-DC6BD79420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9788" y="2705100"/>
            <a:ext cx="1773237"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Footer Placeholder 1">
            <a:extLst>
              <a:ext uri="{FF2B5EF4-FFF2-40B4-BE49-F238E27FC236}">
                <a16:creationId xmlns:a16="http://schemas.microsoft.com/office/drawing/2014/main" id="{A7CFFB07-2833-6E64-2C77-5B0CD2B167FF}"/>
              </a:ext>
            </a:extLst>
          </p:cNvPr>
          <p:cNvSpPr>
            <a:spLocks noGrp="1"/>
          </p:cNvSpPr>
          <p:nvPr>
            <p:ph type="ftr"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48A235"/>
                </a:solidFill>
              </a:rPr>
              <a:t>Bringing kindness to complaints</a:t>
            </a:r>
          </a:p>
        </p:txBody>
      </p:sp>
      <p:sp>
        <p:nvSpPr>
          <p:cNvPr id="114690" name="Slide Number Placeholder 2">
            <a:extLst>
              <a:ext uri="{FF2B5EF4-FFF2-40B4-BE49-F238E27FC236}">
                <a16:creationId xmlns:a16="http://schemas.microsoft.com/office/drawing/2014/main" id="{5D515776-FFF5-8815-7F8D-E042BB54A553}"/>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CCD6D9EE-113E-8149-9ED3-D050E6B4A718}" type="slidenum">
              <a:rPr lang="en-US" altLang="en-US">
                <a:solidFill>
                  <a:schemeClr val="bg1"/>
                </a:solidFill>
              </a:rPr>
              <a:pPr/>
              <a:t>9</a:t>
            </a:fld>
            <a:endParaRPr lang="en-US" altLang="en-US">
              <a:solidFill>
                <a:schemeClr val="bg1"/>
              </a:solidFill>
            </a:endParaRPr>
          </a:p>
        </p:txBody>
      </p:sp>
      <p:sp>
        <p:nvSpPr>
          <p:cNvPr id="114691" name="Title 3">
            <a:extLst>
              <a:ext uri="{FF2B5EF4-FFF2-40B4-BE49-F238E27FC236}">
                <a16:creationId xmlns:a16="http://schemas.microsoft.com/office/drawing/2014/main" id="{FB7E88BC-C5E4-D713-4CA7-2684F57F4869}"/>
              </a:ext>
            </a:extLst>
          </p:cNvPr>
          <p:cNvSpPr>
            <a:spLocks noGrp="1"/>
          </p:cNvSpPr>
          <p:nvPr>
            <p:ph type="title"/>
          </p:nvPr>
        </p:nvSpPr>
        <p:spPr bwMode="auto">
          <a:xfrm>
            <a:off x="735013" y="498475"/>
            <a:ext cx="672465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a:latin typeface="Arial" panose="020B0604020202020204" pitchFamily="34" charset="0"/>
              </a:rPr>
              <a:t>Ten golden rules continued</a:t>
            </a:r>
          </a:p>
        </p:txBody>
      </p:sp>
      <p:sp>
        <p:nvSpPr>
          <p:cNvPr id="5" name="Text Placeholder 4">
            <a:extLst>
              <a:ext uri="{FF2B5EF4-FFF2-40B4-BE49-F238E27FC236}">
                <a16:creationId xmlns:a16="http://schemas.microsoft.com/office/drawing/2014/main" id="{EDF0C83C-492C-A28C-C26A-FBCF95980C11}"/>
              </a:ext>
            </a:extLst>
          </p:cNvPr>
          <p:cNvSpPr>
            <a:spLocks noGrp="1"/>
          </p:cNvSpPr>
          <p:nvPr>
            <p:ph type="body" sz="quarter" idx="10"/>
          </p:nvPr>
        </p:nvSpPr>
        <p:spPr>
          <a:xfrm>
            <a:off x="755650" y="1449388"/>
            <a:ext cx="6761163" cy="4756150"/>
          </a:xfrm>
        </p:spPr>
        <p:txBody>
          <a:bodyPr>
            <a:normAutofit lnSpcReduction="10000"/>
          </a:bodyPr>
          <a:lstStyle/>
          <a:p>
            <a:pPr marL="342900" indent="-342900" eaLnBrk="1" fontAlgn="auto" hangingPunct="1">
              <a:spcAft>
                <a:spcPts val="0"/>
              </a:spcAft>
              <a:buFont typeface="Arial" panose="020B0604020202020204" pitchFamily="34" charset="0"/>
              <a:buChar char="•"/>
              <a:defRPr/>
            </a:pPr>
            <a:r>
              <a:rPr lang="en-GB" sz="2000" dirty="0">
                <a:solidFill>
                  <a:srgbClr val="000000"/>
                </a:solidFill>
              </a:rPr>
              <a:t>Remember this is </a:t>
            </a:r>
            <a:r>
              <a:rPr lang="en-GB" sz="2000" b="1" dirty="0">
                <a:solidFill>
                  <a:srgbClr val="000000"/>
                </a:solidFill>
              </a:rPr>
              <a:t>unlikely to be the only issue </a:t>
            </a:r>
            <a:r>
              <a:rPr lang="en-GB" sz="2000" dirty="0">
                <a:solidFill>
                  <a:srgbClr val="000000"/>
                </a:solidFill>
              </a:rPr>
              <a:t>they’re dealing with.</a:t>
            </a:r>
            <a:r>
              <a:rPr lang="en-GB" sz="2000" b="1" dirty="0">
                <a:solidFill>
                  <a:srgbClr val="000000"/>
                </a:solidFill>
              </a:rPr>
              <a:t> </a:t>
            </a:r>
          </a:p>
          <a:p>
            <a:pPr marL="342900" indent="-342900" eaLnBrk="1" fontAlgn="auto" hangingPunct="1">
              <a:spcAft>
                <a:spcPts val="0"/>
              </a:spcAft>
              <a:buFont typeface="Arial" panose="020B0604020202020204" pitchFamily="34" charset="0"/>
              <a:buChar char="•"/>
              <a:defRPr/>
            </a:pPr>
            <a:endParaRPr lang="en-GB" sz="2000" b="1" dirty="0">
              <a:solidFill>
                <a:srgbClr val="000000"/>
              </a:solidFill>
            </a:endParaRPr>
          </a:p>
          <a:p>
            <a:pPr marL="342900" indent="-342900" eaLnBrk="1" fontAlgn="auto" hangingPunct="1">
              <a:spcAft>
                <a:spcPts val="0"/>
              </a:spcAft>
              <a:buFont typeface="Arial" panose="020B0604020202020204" pitchFamily="34" charset="0"/>
              <a:buChar char="•"/>
              <a:defRPr/>
            </a:pPr>
            <a:r>
              <a:rPr lang="en-GB" sz="2000" b="1" dirty="0">
                <a:solidFill>
                  <a:srgbClr val="000000"/>
                </a:solidFill>
              </a:rPr>
              <a:t>Details matter </a:t>
            </a:r>
            <a:r>
              <a:rPr lang="en-GB" sz="2000" dirty="0">
                <a:solidFill>
                  <a:srgbClr val="000000"/>
                </a:solidFill>
              </a:rPr>
              <a:t>– take time to gather the facts. People will point out when you haven’t!</a:t>
            </a:r>
          </a:p>
          <a:p>
            <a:pPr marL="342900" indent="-342900" eaLnBrk="1" fontAlgn="auto" hangingPunct="1">
              <a:spcAft>
                <a:spcPts val="0"/>
              </a:spcAft>
              <a:buFont typeface="Arial" panose="020B0604020202020204" pitchFamily="34" charset="0"/>
              <a:buChar char="•"/>
              <a:defRPr/>
            </a:pPr>
            <a:endParaRPr lang="en-GB" sz="2000" b="1" dirty="0">
              <a:solidFill>
                <a:srgbClr val="000000"/>
              </a:solidFill>
            </a:endParaRPr>
          </a:p>
          <a:p>
            <a:pPr marL="342900" indent="-342900" eaLnBrk="1" fontAlgn="auto" hangingPunct="1">
              <a:spcAft>
                <a:spcPts val="0"/>
              </a:spcAft>
              <a:buFont typeface="Arial" panose="020B0604020202020204" pitchFamily="34" charset="0"/>
              <a:buChar char="•"/>
              <a:defRPr/>
            </a:pPr>
            <a:r>
              <a:rPr lang="en-GB" sz="2000" b="1" dirty="0">
                <a:solidFill>
                  <a:srgbClr val="000000"/>
                </a:solidFill>
              </a:rPr>
              <a:t>Put yourself in the other person’s shoes </a:t>
            </a:r>
            <a:r>
              <a:rPr lang="en-GB" sz="2000" dirty="0">
                <a:solidFill>
                  <a:srgbClr val="000000"/>
                </a:solidFill>
              </a:rPr>
              <a:t>– how would you feel if you got that letter or telephone call?</a:t>
            </a:r>
          </a:p>
          <a:p>
            <a:pPr marL="342900" indent="-342900" eaLnBrk="1" fontAlgn="auto" hangingPunct="1">
              <a:spcAft>
                <a:spcPts val="0"/>
              </a:spcAft>
              <a:buFont typeface="Arial" panose="020B0604020202020204" pitchFamily="34" charset="0"/>
              <a:buChar char="•"/>
              <a:defRPr/>
            </a:pPr>
            <a:endParaRPr lang="en-GB" sz="2000" dirty="0">
              <a:solidFill>
                <a:srgbClr val="000000"/>
              </a:solidFill>
            </a:endParaRPr>
          </a:p>
          <a:p>
            <a:pPr marL="342900" indent="-342900" eaLnBrk="1" fontAlgn="auto" hangingPunct="1">
              <a:spcAft>
                <a:spcPts val="0"/>
              </a:spcAft>
              <a:buFont typeface="Arial" panose="020B0604020202020204" pitchFamily="34" charset="0"/>
              <a:buChar char="•"/>
              <a:defRPr/>
            </a:pPr>
            <a:r>
              <a:rPr lang="en-GB" sz="2000" b="1" dirty="0">
                <a:solidFill>
                  <a:srgbClr val="000000"/>
                </a:solidFill>
              </a:rPr>
              <a:t>Follow up </a:t>
            </a:r>
            <a:r>
              <a:rPr lang="en-GB" sz="2000" dirty="0">
                <a:solidFill>
                  <a:srgbClr val="000000"/>
                </a:solidFill>
              </a:rPr>
              <a:t>– internally and with the customer. Make sure things happen and that the person knows about it. </a:t>
            </a:r>
          </a:p>
          <a:p>
            <a:pPr marL="342900" indent="-342900" eaLnBrk="1" fontAlgn="auto" hangingPunct="1">
              <a:spcAft>
                <a:spcPts val="0"/>
              </a:spcAft>
              <a:buFont typeface="Arial" panose="020B0604020202020204" pitchFamily="34" charset="0"/>
              <a:buChar char="•"/>
              <a:defRPr/>
            </a:pPr>
            <a:endParaRPr lang="en-GB" sz="2000" dirty="0">
              <a:solidFill>
                <a:srgbClr val="000000"/>
              </a:solidFill>
            </a:endParaRPr>
          </a:p>
          <a:p>
            <a:pPr marL="342900" indent="-342900" eaLnBrk="1" fontAlgn="auto" hangingPunct="1">
              <a:spcAft>
                <a:spcPts val="0"/>
              </a:spcAft>
              <a:buFont typeface="Arial" panose="020B0604020202020204" pitchFamily="34" charset="0"/>
              <a:buChar char="•"/>
              <a:defRPr/>
            </a:pPr>
            <a:r>
              <a:rPr lang="en-GB" sz="2000" b="1" dirty="0">
                <a:solidFill>
                  <a:srgbClr val="000000"/>
                </a:solidFill>
              </a:rPr>
              <a:t>Learn from the experience </a:t>
            </a:r>
            <a:r>
              <a:rPr lang="en-GB" sz="2000" dirty="0">
                <a:solidFill>
                  <a:srgbClr val="000000"/>
                </a:solidFill>
              </a:rPr>
              <a:t>– to prevent the same situation arising again. </a:t>
            </a:r>
          </a:p>
          <a:p>
            <a:pPr eaLnBrk="1" fontAlgn="auto" hangingPunct="1">
              <a:spcAft>
                <a:spcPts val="0"/>
              </a:spcAft>
              <a:defRPr/>
            </a:pPr>
            <a:endParaRPr lang="en-US" dirty="0"/>
          </a:p>
        </p:txBody>
      </p:sp>
    </p:spTree>
  </p:cSld>
  <p:clrMapOvr>
    <a:masterClrMapping/>
  </p:clrMapOvr>
</p:sld>
</file>

<file path=ppt/theme/theme1.xml><?xml version="1.0" encoding="utf-8"?>
<a:theme xmlns:a="http://schemas.openxmlformats.org/drawingml/2006/main" name="Cover">
  <a:themeElements>
    <a:clrScheme name="NMC TEAL RGB">
      <a:dk1>
        <a:sysClr val="windowText" lastClr="000000"/>
      </a:dk1>
      <a:lt1>
        <a:sysClr val="window" lastClr="FFFFFF"/>
      </a:lt1>
      <a:dk2>
        <a:srgbClr val="000000"/>
      </a:dk2>
      <a:lt2>
        <a:srgbClr val="FFFFFF"/>
      </a:lt2>
      <a:accent1>
        <a:srgbClr val="00B7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MC_4-3_PPT_Template Oct2020.pptx [Read-Only]" id="{4F563931-CD19-4F93-876A-AF96C4C99131}" vid="{C29847F2-CCFE-4225-84A6-D0FF2E4EFDB7}"/>
    </a:ext>
  </a:extLst>
</a:theme>
</file>

<file path=ppt/theme/theme10.xml><?xml version="1.0" encoding="utf-8"?>
<a:theme xmlns:a="http://schemas.openxmlformats.org/drawingml/2006/main" name="Chapter Slide_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400" dirty="0" err="1" smtClean="0"/>
        </a:defPPr>
      </a:lstStyle>
    </a:txDef>
  </a:objectDefaults>
  <a:extraClrSchemeLst/>
  <a:extLst>
    <a:ext uri="{05A4C25C-085E-4340-85A3-A5531E510DB2}">
      <thm15:themeFamily xmlns:thm15="http://schemas.microsoft.com/office/thememl/2012/main" name="NMC_4-3_PPT_Template Oct2020.pptx [Read-Only]" id="{4F563931-CD19-4F93-876A-AF96C4C99131}" vid="{1DE46EB4-F693-4025-B793-07345DA1782E}"/>
    </a:ext>
  </a:extLst>
</a:theme>
</file>

<file path=ppt/theme/theme11.xml><?xml version="1.0" encoding="utf-8"?>
<a:theme xmlns:a="http://schemas.openxmlformats.org/drawingml/2006/main" name="Chapter Slid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400" dirty="0" err="1" smtClean="0"/>
        </a:defPPr>
      </a:lstStyle>
    </a:txDef>
  </a:objectDefaults>
  <a:extraClrSchemeLst/>
  <a:extLst>
    <a:ext uri="{05A4C25C-085E-4340-85A3-A5531E510DB2}">
      <thm15:themeFamily xmlns:thm15="http://schemas.microsoft.com/office/thememl/2012/main" name="NMC_4-3_PPT_Template Oct2020.pptx [Read-Only]" id="{4F563931-CD19-4F93-876A-AF96C4C99131}" vid="{47FCE8E3-1C12-48E9-A821-2A6B685B36A4}"/>
    </a:ext>
  </a:extLst>
</a:theme>
</file>

<file path=ppt/theme/theme12.xml><?xml version="1.0" encoding="utf-8"?>
<a:theme xmlns:a="http://schemas.openxmlformats.org/drawingml/2006/main" name="Chapter Slide 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NMC_4-3_PPT_Template Oct2020.pptx [Read-Only]" id="{4F563931-CD19-4F93-876A-AF96C4C99131}" vid="{F34A0F68-494B-4A27-8B61-94523DFA1A64}"/>
    </a:ext>
  </a:extLst>
</a:theme>
</file>

<file path=ppt/theme/theme13.xml><?xml version="1.0" encoding="utf-8"?>
<a:theme xmlns:a="http://schemas.openxmlformats.org/drawingml/2006/main" name="Chapter Slide 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NMC_4-3_PPT_Template Oct2020.pptx [Read-Only]" id="{4F563931-CD19-4F93-876A-AF96C4C99131}" vid="{A2F03F9B-7A4E-49DF-95C4-29A8BC758F32}"/>
    </a:ext>
  </a:extLst>
</a:theme>
</file>

<file path=ppt/theme/theme14.xml><?xml version="1.0" encoding="utf-8"?>
<a:theme xmlns:a="http://schemas.openxmlformats.org/drawingml/2006/main" name="Image left purp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NMC_4-3_PPT_Template Oct2020.pptx [Read-Only]" id="{4F563931-CD19-4F93-876A-AF96C4C99131}" vid="{472514B6-85EA-47E8-BCB4-305C0E17CD6F}"/>
    </a:ext>
  </a:extLst>
</a:theme>
</file>

<file path=ppt/theme/theme15.xml><?xml version="1.0" encoding="utf-8"?>
<a:theme xmlns:a="http://schemas.openxmlformats.org/drawingml/2006/main" name="Image left green">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NMC_4-3_PPT_Template Oct2020.pptx [Read-Only]" id="{4F563931-CD19-4F93-876A-AF96C4C99131}" vid="{85FD215D-94AF-4DA8-A9F8-05F3F6F3EFE6}"/>
    </a:ext>
  </a:extLst>
</a:theme>
</file>

<file path=ppt/theme/theme16.xml><?xml version="1.0" encoding="utf-8"?>
<a:theme xmlns:a="http://schemas.openxmlformats.org/drawingml/2006/main" name="Image Left 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NMC_4-3_PPT_Template Oct2020.pptx [Read-Only]" id="{4F563931-CD19-4F93-876A-AF96C4C99131}" vid="{73CEE65A-0770-4D3E-9923-74150927090F}"/>
    </a:ext>
  </a:extLst>
</a:theme>
</file>

<file path=ppt/theme/theme17.xml><?xml version="1.0" encoding="utf-8"?>
<a:theme xmlns:a="http://schemas.openxmlformats.org/drawingml/2006/main" name="Image Left Oran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NMC_4-3_PPT_Template Oct2020.pptx [Read-Only]" id="{4F563931-CD19-4F93-876A-AF96C4C99131}" vid="{A143094F-EC2F-4F04-A636-78D7B5FF13A0}"/>
    </a:ext>
  </a:extLst>
</a:theme>
</file>

<file path=ppt/theme/theme18.xml><?xml version="1.0" encoding="utf-8"?>
<a:theme xmlns:a="http://schemas.openxmlformats.org/drawingml/2006/main" name="Alternate image left purp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NMC_4-3_PPT_Template Oct2020.pptx [Read-Only]" id="{4F563931-CD19-4F93-876A-AF96C4C99131}" vid="{81C897CE-F060-4A1F-B1E3-D87467331217}"/>
    </a:ext>
  </a:extLst>
</a:theme>
</file>

<file path=ppt/theme/theme19.xml><?xml version="1.0" encoding="utf-8"?>
<a:theme xmlns:a="http://schemas.openxmlformats.org/drawingml/2006/main" name="Alternate image left gre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NMC_4-3_PPT_Template Oct2020.pptx [Read-Only]" id="{4F563931-CD19-4F93-876A-AF96C4C99131}" vid="{AF2E6418-FFAA-4110-B9CD-548F077A448C}"/>
    </a:ext>
  </a:extLst>
</a:theme>
</file>

<file path=ppt/theme/theme2.xml><?xml version="1.0" encoding="utf-8"?>
<a:theme xmlns:a="http://schemas.openxmlformats.org/drawingml/2006/main" name="5_Cover">
  <a:themeElements>
    <a:clrScheme name="NMC TEAL RGB">
      <a:dk1>
        <a:sysClr val="windowText" lastClr="000000"/>
      </a:dk1>
      <a:lt1>
        <a:sysClr val="window" lastClr="FFFFFF"/>
      </a:lt1>
      <a:dk2>
        <a:srgbClr val="000000"/>
      </a:dk2>
      <a:lt2>
        <a:srgbClr val="FFFFFF"/>
      </a:lt2>
      <a:accent1>
        <a:srgbClr val="00B7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MC_4-3_PPT_Template Oct2020.pptx [Read-Only]" id="{4F563931-CD19-4F93-876A-AF96C4C99131}" vid="{2D1F918A-B221-48D8-ADF5-8F394DA92F66}"/>
    </a:ext>
  </a:extLst>
</a:theme>
</file>

<file path=ppt/theme/theme20.xml><?xml version="1.0" encoding="utf-8"?>
<a:theme xmlns:a="http://schemas.openxmlformats.org/drawingml/2006/main" name="Alternate image left 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NMC_4-3_PPT_Template Oct2020.pptx [Read-Only]" id="{4F563931-CD19-4F93-876A-AF96C4C99131}" vid="{13B4867E-2299-4C75-9394-220A91563C5D}"/>
    </a:ext>
  </a:extLst>
</a:theme>
</file>

<file path=ppt/theme/theme21.xml><?xml version="1.0" encoding="utf-8"?>
<a:theme xmlns:a="http://schemas.openxmlformats.org/drawingml/2006/main" name="Alternate image left oran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NMC_4-3_PPT_Template Oct2020.pptx [Read-Only]" id="{4F563931-CD19-4F93-876A-AF96C4C99131}" vid="{33D8C366-7156-4E2A-AB77-CE68829E76E0}"/>
    </a:ext>
  </a:extLst>
</a:theme>
</file>

<file path=ppt/theme/theme22.xml><?xml version="1.0" encoding="utf-8"?>
<a:theme xmlns:a="http://schemas.openxmlformats.org/drawingml/2006/main" name="7_Right Image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400" dirty="0" err="1" smtClean="0"/>
        </a:defPPr>
      </a:lstStyle>
    </a:txDef>
  </a:objectDefaults>
  <a:extraClrSchemeLst/>
  <a:extLst>
    <a:ext uri="{05A4C25C-085E-4340-85A3-A5531E510DB2}">
      <thm15:themeFamily xmlns:thm15="http://schemas.microsoft.com/office/thememl/2012/main" name="NMC_4-3_PPT_Template Oct2020.pptx [Read-Only]" id="{4F563931-CD19-4F93-876A-AF96C4C99131}" vid="{9B88F8A1-846E-49C1-A562-8FB61E7BE6AA}"/>
    </a:ext>
  </a:extLst>
</a:theme>
</file>

<file path=ppt/theme/theme23.xml><?xml version="1.0" encoding="utf-8"?>
<a:theme xmlns:a="http://schemas.openxmlformats.org/drawingml/2006/main" name="6_Right Image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NMC_4-3_PPT_Template Oct2020.pptx [Read-Only]" id="{4F563931-CD19-4F93-876A-AF96C4C99131}" vid="{6F5CDD20-0B28-4163-BFA3-8852DA400D25}"/>
    </a:ext>
  </a:extLst>
</a:theme>
</file>

<file path=ppt/theme/theme24.xml><?xml version="1.0" encoding="utf-8"?>
<a:theme xmlns:a="http://schemas.openxmlformats.org/drawingml/2006/main" name="1_Right Image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NMC_4-3_PPT_Template Oct2020.pptx [Read-Only]" id="{4F563931-CD19-4F93-876A-AF96C4C99131}" vid="{B4A1A63A-D8EC-4DD2-A76F-F97AE97D83D5}"/>
    </a:ext>
  </a:extLst>
</a:theme>
</file>

<file path=ppt/theme/theme25.xml><?xml version="1.0" encoding="utf-8"?>
<a:theme xmlns:a="http://schemas.openxmlformats.org/drawingml/2006/main" name="5_Right Image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NMC_4-3_PPT_Template Oct2020.pptx [Read-Only]" id="{4F563931-CD19-4F93-876A-AF96C4C99131}" vid="{758EB35B-8BA1-4977-BB41-E2ADCC536758}"/>
    </a:ext>
  </a:extLst>
</a:theme>
</file>

<file path=ppt/theme/theme26.xml><?xml version="1.0" encoding="utf-8"?>
<a:theme xmlns:a="http://schemas.openxmlformats.org/drawingml/2006/main" name="Right Image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NMC_4-3_PPT_Template Oct2020.pptx [Read-Only]" id="{4F563931-CD19-4F93-876A-AF96C4C99131}" vid="{AAE3F454-697C-4C1F-84B3-D664BAD6B0A5}"/>
    </a:ext>
  </a:extLst>
</a:theme>
</file>

<file path=ppt/theme/theme27.xml><?xml version="1.0" encoding="utf-8"?>
<a:theme xmlns:a="http://schemas.openxmlformats.org/drawingml/2006/main" name="3_Right Image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NMC_4-3_PPT_Template Oct2020.pptx [Read-Only]" id="{4F563931-CD19-4F93-876A-AF96C4C99131}" vid="{F1EA871A-6F30-4A96-85DF-6CF36742C987}"/>
    </a:ext>
  </a:extLst>
</a:theme>
</file>

<file path=ppt/theme/theme28.xml><?xml version="1.0" encoding="utf-8"?>
<a:theme xmlns:a="http://schemas.openxmlformats.org/drawingml/2006/main" name="4_Right Image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NMC_4-3_PPT_Template Oct2020.pptx [Read-Only]" id="{4F563931-CD19-4F93-876A-AF96C4C99131}" vid="{917965C5-9F1E-4EAC-8598-B575BCC783D0}"/>
    </a:ext>
  </a:extLst>
</a:theme>
</file>

<file path=ppt/theme/theme29.xml><?xml version="1.0" encoding="utf-8"?>
<a:theme xmlns:a="http://schemas.openxmlformats.org/drawingml/2006/main" name="2_Right Image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NMC_4-3_PPT_Template Oct2020.pptx [Read-Only]" id="{4F563931-CD19-4F93-876A-AF96C4C99131}" vid="{ECA1E587-9E7C-4C31-87EB-F8ECC2F43595}"/>
    </a:ext>
  </a:extLst>
</a:theme>
</file>

<file path=ppt/theme/theme3.xml><?xml version="1.0" encoding="utf-8"?>
<a:theme xmlns:a="http://schemas.openxmlformats.org/drawingml/2006/main" name="7_Cover">
  <a:themeElements>
    <a:clrScheme name="NMC TEAL RGB">
      <a:dk1>
        <a:sysClr val="windowText" lastClr="000000"/>
      </a:dk1>
      <a:lt1>
        <a:sysClr val="window" lastClr="FFFFFF"/>
      </a:lt1>
      <a:dk2>
        <a:srgbClr val="000000"/>
      </a:dk2>
      <a:lt2>
        <a:srgbClr val="FFFFFF"/>
      </a:lt2>
      <a:accent1>
        <a:srgbClr val="00B7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MC_4-3_PPT_Template Oct2020.pptx [Read-Only]" id="{4F563931-CD19-4F93-876A-AF96C4C99131}" vid="{06C10A9F-4BD0-41DA-92D6-728D20FD8DF4}"/>
    </a:ext>
  </a:extLst>
</a:theme>
</file>

<file path=ppt/theme/theme3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NMC_4-3_PPT_Template Oct2020.pptx [Read-Only]" id="{4F563931-CD19-4F93-876A-AF96C4C99131}" vid="{4D1C47CD-20B6-4C7E-B513-8989CBC54C98}"/>
    </a:ext>
  </a:extLst>
</a:theme>
</file>

<file path=ppt/theme/theme3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NMC_4-3_PPT_Template Oct2020.pptx [Read-Only]" id="{4F563931-CD19-4F93-876A-AF96C4C99131}" vid="{C58B93F8-5977-458D-829A-73270B1C6D5D}"/>
    </a:ext>
  </a:extLst>
</a:theme>
</file>

<file path=ppt/theme/theme32.xml><?xml version="1.0" encoding="utf-8"?>
<a:theme xmlns:a="http://schemas.openxmlformats.org/drawingml/2006/main" name="6_Office Theme">
  <a:themeElements>
    <a:clrScheme name="NMC TEAL RGB">
      <a:dk1>
        <a:sysClr val="windowText" lastClr="000000"/>
      </a:dk1>
      <a:lt1>
        <a:sysClr val="window" lastClr="FFFFFF"/>
      </a:lt1>
      <a:dk2>
        <a:srgbClr val="000000"/>
      </a:dk2>
      <a:lt2>
        <a:srgbClr val="FFFFFF"/>
      </a:lt2>
      <a:accent1>
        <a:srgbClr val="00B7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NMC_4-3_PPT_Template Oct2020.pptx [Read-Only]" id="{4F563931-CD19-4F93-876A-AF96C4C99131}" vid="{FBD1F651-74C6-4510-89FB-D1A8B4831C67}"/>
    </a:ext>
  </a:extLst>
</a:theme>
</file>

<file path=ppt/theme/theme3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NMC_4-3_PPT_Template Oct2020.pptx [Read-Only]" id="{4F563931-CD19-4F93-876A-AF96C4C99131}" vid="{1F278265-209C-4DB7-A223-1D7D66A82302}"/>
    </a:ext>
  </a:extLst>
</a:theme>
</file>

<file path=ppt/theme/theme34.xml><?xml version="1.0" encoding="utf-8"?>
<a:theme xmlns:a="http://schemas.openxmlformats.org/drawingml/2006/main" name="Content left purp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NMC_4-3_PPT_Template Oct2020.pptx [Read-Only]" id="{4F563931-CD19-4F93-876A-AF96C4C99131}" vid="{AB742F96-AAC6-4ABB-A77D-0485C074E35A}"/>
    </a:ext>
  </a:extLst>
</a:theme>
</file>

<file path=ppt/theme/theme35.xml><?xml version="1.0" encoding="utf-8"?>
<a:theme xmlns:a="http://schemas.openxmlformats.org/drawingml/2006/main" name="Content left gre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NMC_4-3_PPT_Template Oct2020.pptx [Read-Only]" id="{4F563931-CD19-4F93-876A-AF96C4C99131}" vid="{33B65E35-A33B-4222-8F6B-874247DE98CF}"/>
    </a:ext>
  </a:extLst>
</a:theme>
</file>

<file path=ppt/theme/theme36.xml><?xml version="1.0" encoding="utf-8"?>
<a:theme xmlns:a="http://schemas.openxmlformats.org/drawingml/2006/main" name="Content left 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NMC_4-3_PPT_Template Oct2020.pptx [Read-Only]" id="{4F563931-CD19-4F93-876A-AF96C4C99131}" vid="{8F68D190-4F22-4C7B-A10F-984F93AC4BB4}"/>
    </a:ext>
  </a:extLst>
</a:theme>
</file>

<file path=ppt/theme/theme37.xml><?xml version="1.0" encoding="utf-8"?>
<a:theme xmlns:a="http://schemas.openxmlformats.org/drawingml/2006/main" name="Content left oran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NMC_4-3_PPT_Template Oct2020.pptx [Read-Only]" id="{4F563931-CD19-4F93-876A-AF96C4C99131}" vid="{951F3513-73A2-485D-B440-609D550820FB}"/>
    </a:ext>
  </a:extLst>
</a:theme>
</file>

<file path=ppt/theme/theme3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MC_4-3_PPT_Template Oct2020.pptx [Read-Only]" id="{4F563931-CD19-4F93-876A-AF96C4C99131}" vid="{5DEE287F-EFF6-4EE9-A348-975AB212561B}"/>
    </a:ext>
  </a:extLst>
</a:theme>
</file>

<file path=ppt/theme/theme39.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MC_4-3_PPT_Template Oct2020.pptx [Read-Only]" id="{4F563931-CD19-4F93-876A-AF96C4C99131}" vid="{411C5C6B-AB9E-4BED-9DDA-70B4C0448AC0}"/>
    </a:ext>
  </a:extLst>
</a:theme>
</file>

<file path=ppt/theme/theme4.xml><?xml version="1.0" encoding="utf-8"?>
<a:theme xmlns:a="http://schemas.openxmlformats.org/drawingml/2006/main" name="6_Cover">
  <a:themeElements>
    <a:clrScheme name="NMC TEAL RGB">
      <a:dk1>
        <a:sysClr val="windowText" lastClr="000000"/>
      </a:dk1>
      <a:lt1>
        <a:sysClr val="window" lastClr="FFFFFF"/>
      </a:lt1>
      <a:dk2>
        <a:srgbClr val="000000"/>
      </a:dk2>
      <a:lt2>
        <a:srgbClr val="FFFFFF"/>
      </a:lt2>
      <a:accent1>
        <a:srgbClr val="00B7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MC_4-3_PPT_Template Oct2020.pptx [Read-Only]" id="{4F563931-CD19-4F93-876A-AF96C4C99131}" vid="{0AD888A2-876E-4B11-8A9E-2217464ED383}"/>
    </a:ext>
  </a:extLst>
</a:theme>
</file>

<file path=ppt/theme/theme40.xml><?xml version="1.0" encoding="utf-8"?>
<a:theme xmlns:a="http://schemas.openxmlformats.org/drawingml/2006/main" name="1_Content left purp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MC_4-3_PPT_Template Oct2020.pptx [Read-Only]" id="{4F563931-CD19-4F93-876A-AF96C4C99131}" vid="{181A10FB-A1DF-4959-B77D-7895A5959F2F}"/>
    </a:ext>
  </a:extLst>
</a:theme>
</file>

<file path=ppt/theme/theme41.xml><?xml version="1.0" encoding="utf-8"?>
<a:theme xmlns:a="http://schemas.openxmlformats.org/drawingml/2006/main" name="2_Content left purple">
  <a:themeElements>
    <a:clrScheme name="NMC THEME COLOURS">
      <a:dk1>
        <a:sysClr val="windowText" lastClr="000000"/>
      </a:dk1>
      <a:lt1>
        <a:sysClr val="window" lastClr="FFFFFF"/>
      </a:lt1>
      <a:dk2>
        <a:srgbClr val="000000"/>
      </a:dk2>
      <a:lt2>
        <a:srgbClr val="FFFFFF"/>
      </a:lt2>
      <a:accent1>
        <a:srgbClr val="00B7BD"/>
      </a:accent1>
      <a:accent2>
        <a:srgbClr val="6773B6"/>
      </a:accent2>
      <a:accent3>
        <a:srgbClr val="F74902"/>
      </a:accent3>
      <a:accent4>
        <a:srgbClr val="56AA1C"/>
      </a:accent4>
      <a:accent5>
        <a:srgbClr val="00334C"/>
      </a:accent5>
      <a:accent6>
        <a:srgbClr val="FFFFFF"/>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MC_4-3_PPT_Template Oct2020.pptx [Read-Only]" id="{4F563931-CD19-4F93-876A-AF96C4C99131}" vid="{1813B1DD-37A3-4045-A899-1B05AEBA4959}"/>
    </a:ext>
  </a:extLst>
</a:theme>
</file>

<file path=ppt/theme/theme42.xml><?xml version="1.0" encoding="utf-8"?>
<a:theme xmlns:a="http://schemas.openxmlformats.org/drawingml/2006/main" name="3_Content left purp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MC_4-3_PPT_Template Oct2020.pptx [Read-Only]" id="{4F563931-CD19-4F93-876A-AF96C4C99131}" vid="{7DE7E1C1-19D5-48B2-8170-C6CB7A6E126D}"/>
    </a:ext>
  </a:extLst>
</a:theme>
</file>

<file path=ppt/theme/theme43.xml><?xml version="1.0" encoding="utf-8"?>
<a:theme xmlns:a="http://schemas.openxmlformats.org/drawingml/2006/main" name="5_Content left purp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MC_4-3_PPT_Template Oct2020.pptx [Read-Only]" id="{4F563931-CD19-4F93-876A-AF96C4C99131}" vid="{66E8A97D-7640-4BA0-9623-4E02E7891946}"/>
    </a:ext>
  </a:extLst>
</a:theme>
</file>

<file path=ppt/theme/theme44.xml><?xml version="1.0" encoding="utf-8"?>
<a:theme xmlns:a="http://schemas.openxmlformats.org/drawingml/2006/main" name="4_Content left purp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MC_4-3_PPT_Template Oct2020.pptx [Read-Only]" id="{4F563931-CD19-4F93-876A-AF96C4C99131}" vid="{F9C6BAE5-117F-4D69-90DA-BADE4AB11D6C}"/>
    </a:ext>
  </a:extLst>
</a:theme>
</file>

<file path=ppt/theme/theme45.xml><?xml version="1.0" encoding="utf-8"?>
<a:theme xmlns:a="http://schemas.openxmlformats.org/drawingml/2006/main" name="6_Content left purp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wrap="square" rtlCol="0">
        <a:spAutoFit/>
      </a:bodyPr>
      <a:lstStyle>
        <a:defPPr algn="l">
          <a:defRPr sz="1400" baseline="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NMC_4-3_PPT_Template Oct2020.pptx [Read-Only]" id="{4F563931-CD19-4F93-876A-AF96C4C99131}" vid="{99F74B05-A3EA-46B4-BF64-49A718B020E4}"/>
    </a:ext>
  </a:extLst>
</a:theme>
</file>

<file path=ppt/theme/theme46.xml><?xml version="1.0" encoding="utf-8"?>
<a:theme xmlns:a="http://schemas.openxmlformats.org/drawingml/2006/main" name="1_Content left oran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NMC_4-3_PPT_Template Oct2020.pptx [Read-Only]" id="{4F563931-CD19-4F93-876A-AF96C4C99131}" vid="{0397A519-F149-4636-AD02-4D804AF670D0}"/>
    </a:ext>
  </a:extLst>
</a:theme>
</file>

<file path=ppt/theme/theme47.xml><?xml version="1.0" encoding="utf-8"?>
<a:theme xmlns:a="http://schemas.openxmlformats.org/drawingml/2006/main" name="1_Content left 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NMC_4-3_PPT_Template Oct2020.pptx [Read-Only]" id="{4F563931-CD19-4F93-876A-AF96C4C99131}" vid="{7771349E-9398-4E5D-A4CC-68ACA0257B1D}"/>
    </a:ext>
  </a:extLst>
</a:theme>
</file>

<file path=ppt/theme/theme48.xml><?xml version="1.0" encoding="utf-8"?>
<a:theme xmlns:a="http://schemas.openxmlformats.org/drawingml/2006/main" name="7_Content left purp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NMC_4-3_PPT_Template Oct2020.pptx [Read-Only]" id="{4F563931-CD19-4F93-876A-AF96C4C99131}" vid="{6B6F60C1-1BBC-461A-9DFE-A171858F839B}"/>
    </a:ext>
  </a:extLst>
</a:theme>
</file>

<file path=ppt/theme/theme49.xml><?xml version="1.0" encoding="utf-8"?>
<a:theme xmlns:a="http://schemas.openxmlformats.org/drawingml/2006/main" name="1_Content left gre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NMC_4-3_PPT_Template Oct2020.pptx [Read-Only]" id="{4F563931-CD19-4F93-876A-AF96C4C99131}" vid="{B7E6CF19-9650-4D81-AFBA-C98C30AF08CB}"/>
    </a:ext>
  </a:extLst>
</a:theme>
</file>

<file path=ppt/theme/theme5.xml><?xml version="1.0" encoding="utf-8"?>
<a:theme xmlns:a="http://schemas.openxmlformats.org/drawingml/2006/main" name="4_Cover">
  <a:themeElements>
    <a:clrScheme name="NMC TEAL RGB">
      <a:dk1>
        <a:sysClr val="windowText" lastClr="000000"/>
      </a:dk1>
      <a:lt1>
        <a:sysClr val="window" lastClr="FFFFFF"/>
      </a:lt1>
      <a:dk2>
        <a:srgbClr val="000000"/>
      </a:dk2>
      <a:lt2>
        <a:srgbClr val="FFFFFF"/>
      </a:lt2>
      <a:accent1>
        <a:srgbClr val="00B7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MC_4-3_PPT_Template Oct2020.pptx [Read-Only]" id="{4F563931-CD19-4F93-876A-AF96C4C99131}" vid="{DF4425F8-569B-4CE5-8CCE-4089B9873DD6}"/>
    </a:ext>
  </a:extLst>
</a:theme>
</file>

<file path=ppt/theme/theme50.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NMC_4-3_PPT_Template Oct2020.pptx [Read-Only]" id="{4F563931-CD19-4F93-876A-AF96C4C99131}" vid="{1FE31B01-0B8B-4DC7-A95E-253ED8D58D19}"/>
    </a:ext>
  </a:extLst>
</a:theme>
</file>

<file path=ppt/theme/theme5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Cover">
  <a:themeElements>
    <a:clrScheme name="NMC TEAL RGB">
      <a:dk1>
        <a:sysClr val="windowText" lastClr="000000"/>
      </a:dk1>
      <a:lt1>
        <a:sysClr val="window" lastClr="FFFFFF"/>
      </a:lt1>
      <a:dk2>
        <a:srgbClr val="000000"/>
      </a:dk2>
      <a:lt2>
        <a:srgbClr val="FFFFFF"/>
      </a:lt2>
      <a:accent1>
        <a:srgbClr val="00B7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MC_4-3_PPT_Template Oct2020.pptx [Read-Only]" id="{4F563931-CD19-4F93-876A-AF96C4C99131}" vid="{46DDA578-6A57-44DD-BAE1-1A3E6F48E424}"/>
    </a:ext>
  </a:extLst>
</a:theme>
</file>

<file path=ppt/theme/theme7.xml><?xml version="1.0" encoding="utf-8"?>
<a:theme xmlns:a="http://schemas.openxmlformats.org/drawingml/2006/main" name="2_Cover">
  <a:themeElements>
    <a:clrScheme name="NMC TEAL RGB">
      <a:dk1>
        <a:sysClr val="windowText" lastClr="000000"/>
      </a:dk1>
      <a:lt1>
        <a:sysClr val="window" lastClr="FFFFFF"/>
      </a:lt1>
      <a:dk2>
        <a:srgbClr val="000000"/>
      </a:dk2>
      <a:lt2>
        <a:srgbClr val="FFFFFF"/>
      </a:lt2>
      <a:accent1>
        <a:srgbClr val="00B7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MC_4-3_PPT_Template Oct2020.pptx [Read-Only]" id="{4F563931-CD19-4F93-876A-AF96C4C99131}" vid="{01C965EB-E6DD-4320-B025-0969FDBDE130}"/>
    </a:ext>
  </a:extLst>
</a:theme>
</file>

<file path=ppt/theme/theme8.xml><?xml version="1.0" encoding="utf-8"?>
<a:theme xmlns:a="http://schemas.openxmlformats.org/drawingml/2006/main" name="1_Cover">
  <a:themeElements>
    <a:clrScheme name="NMC TEAL RGB">
      <a:dk1>
        <a:sysClr val="windowText" lastClr="000000"/>
      </a:dk1>
      <a:lt1>
        <a:sysClr val="window" lastClr="FFFFFF"/>
      </a:lt1>
      <a:dk2>
        <a:srgbClr val="000000"/>
      </a:dk2>
      <a:lt2>
        <a:srgbClr val="FFFFFF"/>
      </a:lt2>
      <a:accent1>
        <a:srgbClr val="00B7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MC_4-3_PPT_Template Oct2020.pptx [Read-Only]" id="{4F563931-CD19-4F93-876A-AF96C4C99131}" vid="{0DDFFBCD-9867-4235-9C0A-FE70AB835725}"/>
    </a:ext>
  </a:extLst>
</a:theme>
</file>

<file path=ppt/theme/theme9.xml><?xml version="1.0" encoding="utf-8"?>
<a:theme xmlns:a="http://schemas.openxmlformats.org/drawingml/2006/main" name="Closing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MC_4-3_PPT_Template Oct2020.pptx [Read-Only]" id="{4F563931-CD19-4F93-876A-AF96C4C99131}" vid="{85A73D18-8B53-40AF-822F-9366B56C1E93}"/>
    </a:ext>
  </a:extLst>
</a:theme>
</file>

<file path=docProps/app.xml><?xml version="1.0" encoding="utf-8"?>
<Properties xmlns="http://schemas.openxmlformats.org/officeDocument/2006/extended-properties" xmlns:vt="http://schemas.openxmlformats.org/officeDocument/2006/docPropsVTypes">
  <Template>NMC_4-3_PPT_Template Oct2020</Template>
  <TotalTime>49</TotalTime>
  <Words>873</Words>
  <Application>Microsoft Office PowerPoint</Application>
  <PresentationFormat>On-screen Show (4:3)</PresentationFormat>
  <Paragraphs>118</Paragraphs>
  <Slides>13</Slides>
  <Notes>0</Notes>
  <HiddenSlides>0</HiddenSlides>
  <MMClips>0</MMClips>
  <ScaleCrop>false</ScaleCrop>
  <HeadingPairs>
    <vt:vector size="6" baseType="variant">
      <vt:variant>
        <vt:lpstr>Fonts Used</vt:lpstr>
      </vt:variant>
      <vt:variant>
        <vt:i4>3</vt:i4>
      </vt:variant>
      <vt:variant>
        <vt:lpstr>Theme</vt:lpstr>
      </vt:variant>
      <vt:variant>
        <vt:i4>50</vt:i4>
      </vt:variant>
      <vt:variant>
        <vt:lpstr>Slide Titles</vt:lpstr>
      </vt:variant>
      <vt:variant>
        <vt:i4>13</vt:i4>
      </vt:variant>
    </vt:vector>
  </HeadingPairs>
  <TitlesOfParts>
    <vt:vector size="66" baseType="lpstr">
      <vt:lpstr>Arial</vt:lpstr>
      <vt:lpstr>Calibri</vt:lpstr>
      <vt:lpstr>Times New Roman</vt:lpstr>
      <vt:lpstr>Cover</vt:lpstr>
      <vt:lpstr>5_Cover</vt:lpstr>
      <vt:lpstr>7_Cover</vt:lpstr>
      <vt:lpstr>6_Cover</vt:lpstr>
      <vt:lpstr>4_Cover</vt:lpstr>
      <vt:lpstr>3_Cover</vt:lpstr>
      <vt:lpstr>2_Cover</vt:lpstr>
      <vt:lpstr>1_Cover</vt:lpstr>
      <vt:lpstr>Closing Slide</vt:lpstr>
      <vt:lpstr>Chapter Slide_1</vt:lpstr>
      <vt:lpstr>Chapter Slide 2</vt:lpstr>
      <vt:lpstr>Chapter Slide 3</vt:lpstr>
      <vt:lpstr>Chapter Slide 4</vt:lpstr>
      <vt:lpstr>Image left purple</vt:lpstr>
      <vt:lpstr>Image left green</vt:lpstr>
      <vt:lpstr>Image Left Blue</vt:lpstr>
      <vt:lpstr>Image Left Orange</vt:lpstr>
      <vt:lpstr>Alternate image left purple</vt:lpstr>
      <vt:lpstr>Alternate image left green</vt:lpstr>
      <vt:lpstr>Alternate image left blue</vt:lpstr>
      <vt:lpstr>Alternate image left orange</vt:lpstr>
      <vt:lpstr>7_Right Image Content Slide</vt:lpstr>
      <vt:lpstr>6_Right Image Content Slide</vt:lpstr>
      <vt:lpstr>1_Right Image Content Slide</vt:lpstr>
      <vt:lpstr>5_Right Image Content Slide</vt:lpstr>
      <vt:lpstr>Right Image Content Slide</vt:lpstr>
      <vt:lpstr>3_Right Image Content Slide</vt:lpstr>
      <vt:lpstr>4_Right Image Content Slide</vt:lpstr>
      <vt:lpstr>2_Right Image Content Slide</vt:lpstr>
      <vt:lpstr>7_Office Theme</vt:lpstr>
      <vt:lpstr>8_Office Theme</vt:lpstr>
      <vt:lpstr>6_Office Theme</vt:lpstr>
      <vt:lpstr>9_Office Theme</vt:lpstr>
      <vt:lpstr>Content left purple</vt:lpstr>
      <vt:lpstr>Content left green</vt:lpstr>
      <vt:lpstr>Content left blue</vt:lpstr>
      <vt:lpstr>Content left orange</vt:lpstr>
      <vt:lpstr>10_Office Theme</vt:lpstr>
      <vt:lpstr>12_Office Theme</vt:lpstr>
      <vt:lpstr>1_Content left purple</vt:lpstr>
      <vt:lpstr>2_Content left purple</vt:lpstr>
      <vt:lpstr>3_Content left purple</vt:lpstr>
      <vt:lpstr>5_Content left purple</vt:lpstr>
      <vt:lpstr>4_Content left purple</vt:lpstr>
      <vt:lpstr>6_Content left purple</vt:lpstr>
      <vt:lpstr>1_Content left orange</vt:lpstr>
      <vt:lpstr>1_Content left blue</vt:lpstr>
      <vt:lpstr>7_Content left purple</vt:lpstr>
      <vt:lpstr>1_Content left green</vt:lpstr>
      <vt:lpstr>11_Office Theme</vt:lpstr>
      <vt:lpstr>NHS Complaints Summit: Bringing kindness to complaints</vt:lpstr>
      <vt:lpstr>About me</vt:lpstr>
      <vt:lpstr>About the NMC</vt:lpstr>
      <vt:lpstr>Why do people complain?</vt:lpstr>
      <vt:lpstr>How would you feel?</vt:lpstr>
      <vt:lpstr>PowerPoint Presentation</vt:lpstr>
      <vt:lpstr>Tips for responding with kindness</vt:lpstr>
      <vt:lpstr>Ten golden rules</vt:lpstr>
      <vt:lpstr>Ten golden rules continued</vt:lpstr>
      <vt:lpstr>Supporting colleagues through the complaints process</vt:lpstr>
      <vt:lpstr>Supporting colleagues through the complaints process continued</vt:lpstr>
      <vt:lpstr>PowerPoint Presentation</vt:lpstr>
      <vt:lpstr>Checklist</vt:lpstr>
    </vt:vector>
  </TitlesOfParts>
  <Company>Nursing and Midwifery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NHS Complaints Summit: Bringing kindness to complaints</dc:title>
  <dc:creator>Ben Wesson</dc:creator>
  <cp:lastModifiedBy>Ben Wesson</cp:lastModifiedBy>
  <cp:revision>8</cp:revision>
  <dcterms:created xsi:type="dcterms:W3CDTF">2021-01-21T21:46:52Z</dcterms:created>
  <dcterms:modified xsi:type="dcterms:W3CDTF">2022-07-18T14:30:17Z</dcterms:modified>
</cp:coreProperties>
</file>