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58" r:id="rId2"/>
    <p:sldId id="581" r:id="rId3"/>
    <p:sldId id="556" r:id="rId4"/>
    <p:sldId id="259" r:id="rId5"/>
    <p:sldId id="393" r:id="rId6"/>
    <p:sldId id="394" r:id="rId7"/>
    <p:sldId id="395" r:id="rId8"/>
    <p:sldId id="397" r:id="rId9"/>
    <p:sldId id="398" r:id="rId10"/>
    <p:sldId id="399" r:id="rId11"/>
    <p:sldId id="409" r:id="rId12"/>
    <p:sldId id="400" r:id="rId13"/>
    <p:sldId id="401" r:id="rId14"/>
    <p:sldId id="540" r:id="rId15"/>
    <p:sldId id="402" r:id="rId16"/>
    <p:sldId id="403" r:id="rId17"/>
    <p:sldId id="404" r:id="rId18"/>
    <p:sldId id="414" r:id="rId19"/>
    <p:sldId id="260" r:id="rId20"/>
    <p:sldId id="40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296"/>
    <a:srgbClr val="845DA3"/>
    <a:srgbClr val="D18208"/>
    <a:srgbClr val="8B69A2"/>
    <a:srgbClr val="AA4D64"/>
    <a:srgbClr val="D46402"/>
    <a:srgbClr val="A8628B"/>
    <a:srgbClr val="907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D71CCE-4190-D14A-B890-62C6D694F104}" v="28" dt="2022-02-03T17:07:01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107"/>
    <p:restoredTop sz="94393"/>
  </p:normalViewPr>
  <p:slideViewPr>
    <p:cSldViewPr snapToGrid="0" snapToObjects="1">
      <p:cViewPr varScale="1">
        <p:scale>
          <a:sx n="142" d="100"/>
          <a:sy n="142" d="100"/>
        </p:scale>
        <p:origin x="2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y Braye" userId="d1c0783b-992a-41a2-bcc2-a7b048ab8409" providerId="ADAL" clId="{D8D71CCE-4190-D14A-B890-62C6D694F104}"/>
    <pc:docChg chg="custSel addSld delSld modSld">
      <pc:chgData name="Suzy Braye" userId="d1c0783b-992a-41a2-bcc2-a7b048ab8409" providerId="ADAL" clId="{D8D71CCE-4190-D14A-B890-62C6D694F104}" dt="2022-02-03T17:07:35.165" v="653" actId="255"/>
      <pc:docMkLst>
        <pc:docMk/>
      </pc:docMkLst>
      <pc:sldChg chg="del">
        <pc:chgData name="Suzy Braye" userId="d1c0783b-992a-41a2-bcc2-a7b048ab8409" providerId="ADAL" clId="{D8D71CCE-4190-D14A-B890-62C6D694F104}" dt="2022-02-03T16:46:18.231" v="0" actId="2696"/>
        <pc:sldMkLst>
          <pc:docMk/>
          <pc:sldMk cId="4138248538" sldId="397"/>
        </pc:sldMkLst>
      </pc:sldChg>
      <pc:sldChg chg="modSp mod">
        <pc:chgData name="Suzy Braye" userId="d1c0783b-992a-41a2-bcc2-a7b048ab8409" providerId="ADAL" clId="{D8D71CCE-4190-D14A-B890-62C6D694F104}" dt="2022-02-03T16:46:25.872" v="1" actId="20577"/>
        <pc:sldMkLst>
          <pc:docMk/>
          <pc:sldMk cId="3864566283" sldId="398"/>
        </pc:sldMkLst>
        <pc:spChg chg="mod">
          <ac:chgData name="Suzy Braye" userId="d1c0783b-992a-41a2-bcc2-a7b048ab8409" providerId="ADAL" clId="{D8D71CCE-4190-D14A-B890-62C6D694F104}" dt="2022-02-03T16:46:25.872" v="1" actId="20577"/>
          <ac:spMkLst>
            <pc:docMk/>
            <pc:sldMk cId="3864566283" sldId="398"/>
            <ac:spMk id="3" creationId="{0620F62D-403C-C248-8ACB-90D14E991068}"/>
          </ac:spMkLst>
        </pc:spChg>
      </pc:sldChg>
      <pc:sldChg chg="del">
        <pc:chgData name="Suzy Braye" userId="d1c0783b-992a-41a2-bcc2-a7b048ab8409" providerId="ADAL" clId="{D8D71CCE-4190-D14A-B890-62C6D694F104}" dt="2022-02-03T16:47:47.626" v="2" actId="2696"/>
        <pc:sldMkLst>
          <pc:docMk/>
          <pc:sldMk cId="3377054497" sldId="408"/>
        </pc:sldMkLst>
      </pc:sldChg>
      <pc:sldChg chg="addSp modSp mod">
        <pc:chgData name="Suzy Braye" userId="d1c0783b-992a-41a2-bcc2-a7b048ab8409" providerId="ADAL" clId="{D8D71CCE-4190-D14A-B890-62C6D694F104}" dt="2022-02-03T17:07:35.165" v="653" actId="255"/>
        <pc:sldMkLst>
          <pc:docMk/>
          <pc:sldMk cId="2112092363" sldId="414"/>
        </pc:sldMkLst>
        <pc:spChg chg="add mod">
          <ac:chgData name="Suzy Braye" userId="d1c0783b-992a-41a2-bcc2-a7b048ab8409" providerId="ADAL" clId="{D8D71CCE-4190-D14A-B890-62C6D694F104}" dt="2022-02-03T17:07:35.165" v="653" actId="255"/>
          <ac:spMkLst>
            <pc:docMk/>
            <pc:sldMk cId="2112092363" sldId="414"/>
            <ac:spMk id="4" creationId="{AA6BA970-8CD2-604A-8ED3-AA623231ADCB}"/>
          </ac:spMkLst>
        </pc:spChg>
      </pc:sldChg>
      <pc:sldChg chg="modSp add mod">
        <pc:chgData name="Suzy Braye" userId="d1c0783b-992a-41a2-bcc2-a7b048ab8409" providerId="ADAL" clId="{D8D71CCE-4190-D14A-B890-62C6D694F104}" dt="2022-02-03T17:04:01.594" v="593" actId="1076"/>
        <pc:sldMkLst>
          <pc:docMk/>
          <pc:sldMk cId="2091361895" sldId="415"/>
        </pc:sldMkLst>
        <pc:spChg chg="mod">
          <ac:chgData name="Suzy Braye" userId="d1c0783b-992a-41a2-bcc2-a7b048ab8409" providerId="ADAL" clId="{D8D71CCE-4190-D14A-B890-62C6D694F104}" dt="2022-02-03T17:04:01.594" v="593" actId="1076"/>
          <ac:spMkLst>
            <pc:docMk/>
            <pc:sldMk cId="2091361895" sldId="415"/>
            <ac:spMk id="2" creationId="{E651CB9C-F5E4-3A41-865A-782F54B0B903}"/>
          </ac:spMkLst>
        </pc:spChg>
      </pc:sldChg>
      <pc:sldChg chg="addSp modSp add mod chgLayout">
        <pc:chgData name="Suzy Braye" userId="d1c0783b-992a-41a2-bcc2-a7b048ab8409" providerId="ADAL" clId="{D8D71CCE-4190-D14A-B890-62C6D694F104}" dt="2022-02-03T17:00:19.493" v="570" actId="313"/>
        <pc:sldMkLst>
          <pc:docMk/>
          <pc:sldMk cId="110006504" sldId="540"/>
        </pc:sldMkLst>
        <pc:spChg chg="add mod ord">
          <ac:chgData name="Suzy Braye" userId="d1c0783b-992a-41a2-bcc2-a7b048ab8409" providerId="ADAL" clId="{D8D71CCE-4190-D14A-B890-62C6D694F104}" dt="2022-02-03T16:59:34.421" v="553" actId="207"/>
          <ac:spMkLst>
            <pc:docMk/>
            <pc:sldMk cId="110006504" sldId="540"/>
            <ac:spMk id="2" creationId="{124E9B84-8A3C-6A4E-AFF2-FA4EC6CA1A92}"/>
          </ac:spMkLst>
        </pc:spChg>
        <pc:graphicFrameChg chg="mod ord">
          <ac:chgData name="Suzy Braye" userId="d1c0783b-992a-41a2-bcc2-a7b048ab8409" providerId="ADAL" clId="{D8D71CCE-4190-D14A-B890-62C6D694F104}" dt="2022-02-03T17:00:19.493" v="570" actId="313"/>
          <ac:graphicFrameMkLst>
            <pc:docMk/>
            <pc:sldMk cId="110006504" sldId="540"/>
            <ac:graphicFrameMk id="4" creationId="{8503CF3B-FBBF-B546-B598-C534D7670C13}"/>
          </ac:graphicFrameMkLst>
        </pc:graphicFrameChg>
      </pc:sldChg>
      <pc:sldChg chg="addSp modSp add mod">
        <pc:chgData name="Suzy Braye" userId="d1c0783b-992a-41a2-bcc2-a7b048ab8409" providerId="ADAL" clId="{D8D71CCE-4190-D14A-B890-62C6D694F104}" dt="2022-02-03T16:57:26" v="495" actId="5793"/>
        <pc:sldMkLst>
          <pc:docMk/>
          <pc:sldMk cId="3359343639" sldId="556"/>
        </pc:sldMkLst>
        <pc:spChg chg="mod">
          <ac:chgData name="Suzy Braye" userId="d1c0783b-992a-41a2-bcc2-a7b048ab8409" providerId="ADAL" clId="{D8D71CCE-4190-D14A-B890-62C6D694F104}" dt="2022-02-03T16:50:31.032" v="4" actId="207"/>
          <ac:spMkLst>
            <pc:docMk/>
            <pc:sldMk cId="3359343639" sldId="556"/>
            <ac:spMk id="2" creationId="{30CCA5FD-82F8-9344-9510-9FC09F0697D1}"/>
          </ac:spMkLst>
        </pc:spChg>
        <pc:spChg chg="add mod">
          <ac:chgData name="Suzy Braye" userId="d1c0783b-992a-41a2-bcc2-a7b048ab8409" providerId="ADAL" clId="{D8D71CCE-4190-D14A-B890-62C6D694F104}" dt="2022-02-03T16:57:26" v="495" actId="5793"/>
          <ac:spMkLst>
            <pc:docMk/>
            <pc:sldMk cId="3359343639" sldId="556"/>
            <ac:spMk id="3" creationId="{20DAF0D4-396B-314F-8FFD-863F5682B5BF}"/>
          </ac:spMkLst>
        </pc:spChg>
        <pc:spChg chg="mod">
          <ac:chgData name="Suzy Braye" userId="d1c0783b-992a-41a2-bcc2-a7b048ab8409" providerId="ADAL" clId="{D8D71CCE-4190-D14A-B890-62C6D694F104}" dt="2022-02-03T16:50:39.368" v="5" actId="207"/>
          <ac:spMkLst>
            <pc:docMk/>
            <pc:sldMk cId="3359343639" sldId="556"/>
            <ac:spMk id="5" creationId="{9E69317B-F7E9-2B4A-94B5-B9DB8093443C}"/>
          </ac:spMkLst>
        </pc:spChg>
        <pc:graphicFrameChg chg="mod modGraphic">
          <ac:chgData name="Suzy Braye" userId="d1c0783b-992a-41a2-bcc2-a7b048ab8409" providerId="ADAL" clId="{D8D71CCE-4190-D14A-B890-62C6D694F104}" dt="2022-02-03T16:56:58.374" v="492"/>
          <ac:graphicFrameMkLst>
            <pc:docMk/>
            <pc:sldMk cId="3359343639" sldId="556"/>
            <ac:graphicFrameMk id="4" creationId="{3EE52BF8-3E24-DC47-9684-537A86319AFA}"/>
          </ac:graphicFrameMkLst>
        </pc:graphicFrameChg>
      </pc:sldChg>
      <pc:sldChg chg="modSp add mod">
        <pc:chgData name="Suzy Braye" userId="d1c0783b-992a-41a2-bcc2-a7b048ab8409" providerId="ADAL" clId="{D8D71CCE-4190-D14A-B890-62C6D694F104}" dt="2022-02-03T17:03:34.557" v="591" actId="27636"/>
        <pc:sldMkLst>
          <pc:docMk/>
          <pc:sldMk cId="3828628775" sldId="580"/>
        </pc:sldMkLst>
        <pc:spChg chg="mod">
          <ac:chgData name="Suzy Braye" userId="d1c0783b-992a-41a2-bcc2-a7b048ab8409" providerId="ADAL" clId="{D8D71CCE-4190-D14A-B890-62C6D694F104}" dt="2022-02-03T17:01:56.837" v="573" actId="1076"/>
          <ac:spMkLst>
            <pc:docMk/>
            <pc:sldMk cId="3828628775" sldId="580"/>
            <ac:spMk id="2" creationId="{DD4A0E03-8A39-664B-B920-195E26CC3449}"/>
          </ac:spMkLst>
        </pc:spChg>
        <pc:spChg chg="mod">
          <ac:chgData name="Suzy Braye" userId="d1c0783b-992a-41a2-bcc2-a7b048ab8409" providerId="ADAL" clId="{D8D71CCE-4190-D14A-B890-62C6D694F104}" dt="2022-02-03T17:02:14.442" v="577" actId="1076"/>
          <ac:spMkLst>
            <pc:docMk/>
            <pc:sldMk cId="3828628775" sldId="580"/>
            <ac:spMk id="3" creationId="{82217682-859F-2145-9F26-8D5574CF61B9}"/>
          </ac:spMkLst>
        </pc:spChg>
        <pc:spChg chg="mod">
          <ac:chgData name="Suzy Braye" userId="d1c0783b-992a-41a2-bcc2-a7b048ab8409" providerId="ADAL" clId="{D8D71CCE-4190-D14A-B890-62C6D694F104}" dt="2022-02-03T17:02:17.283" v="578" actId="1076"/>
          <ac:spMkLst>
            <pc:docMk/>
            <pc:sldMk cId="3828628775" sldId="580"/>
            <ac:spMk id="4" creationId="{A9AD8466-74D1-DF43-B9D4-6B30502F0EC6}"/>
          </ac:spMkLst>
        </pc:spChg>
        <pc:spChg chg="mod">
          <ac:chgData name="Suzy Braye" userId="d1c0783b-992a-41a2-bcc2-a7b048ab8409" providerId="ADAL" clId="{D8D71CCE-4190-D14A-B890-62C6D694F104}" dt="2022-02-03T17:02:19.677" v="579" actId="1076"/>
          <ac:spMkLst>
            <pc:docMk/>
            <pc:sldMk cId="3828628775" sldId="580"/>
            <ac:spMk id="5" creationId="{A517FB4F-BC37-F948-A916-15AB7402FC75}"/>
          </ac:spMkLst>
        </pc:spChg>
        <pc:spChg chg="mod">
          <ac:chgData name="Suzy Braye" userId="d1c0783b-992a-41a2-bcc2-a7b048ab8409" providerId="ADAL" clId="{D8D71CCE-4190-D14A-B890-62C6D694F104}" dt="2022-02-03T17:02:51.484" v="584" actId="27636"/>
          <ac:spMkLst>
            <pc:docMk/>
            <pc:sldMk cId="3828628775" sldId="580"/>
            <ac:spMk id="6" creationId="{DEBDB155-8F3E-1443-8676-7BCA4F85121F}"/>
          </ac:spMkLst>
        </pc:spChg>
        <pc:spChg chg="mod">
          <ac:chgData name="Suzy Braye" userId="d1c0783b-992a-41a2-bcc2-a7b048ab8409" providerId="ADAL" clId="{D8D71CCE-4190-D14A-B890-62C6D694F104}" dt="2022-02-03T17:03:34.557" v="591" actId="27636"/>
          <ac:spMkLst>
            <pc:docMk/>
            <pc:sldMk cId="3828628775" sldId="580"/>
            <ac:spMk id="7" creationId="{33D682DA-10D4-3C4A-8E44-B84F98FE966E}"/>
          </ac:spMkLst>
        </pc:spChg>
        <pc:spChg chg="mod">
          <ac:chgData name="Suzy Braye" userId="d1c0783b-992a-41a2-bcc2-a7b048ab8409" providerId="ADAL" clId="{D8D71CCE-4190-D14A-B890-62C6D694F104}" dt="2022-02-03T17:02:45.101" v="582" actId="255"/>
          <ac:spMkLst>
            <pc:docMk/>
            <pc:sldMk cId="3828628775" sldId="580"/>
            <ac:spMk id="8" creationId="{8D58665C-C0E9-1C4C-B4B8-218C25D52D6E}"/>
          </ac:spMkLst>
        </pc:spChg>
      </pc:sldChg>
    </pc:docChg>
  </pc:docChgLst>
  <pc:docChgLst>
    <pc:chgData name="Suzy Braye" userId="d1c0783b-992a-41a2-bcc2-a7b048ab8409" providerId="ADAL" clId="{84C77223-E6CE-004B-9B68-65380B0EAB0B}"/>
    <pc:docChg chg="sldOrd">
      <pc:chgData name="Suzy Braye" userId="d1c0783b-992a-41a2-bcc2-a7b048ab8409" providerId="ADAL" clId="{84C77223-E6CE-004B-9B68-65380B0EAB0B}" dt="2022-01-10T18:03:01.288" v="0" actId="20578"/>
      <pc:docMkLst>
        <pc:docMk/>
      </pc:docMkLst>
      <pc:sldChg chg="ord">
        <pc:chgData name="Suzy Braye" userId="d1c0783b-992a-41a2-bcc2-a7b048ab8409" providerId="ADAL" clId="{84C77223-E6CE-004B-9B68-65380B0EAB0B}" dt="2022-01-10T18:03:01.288" v="0" actId="20578"/>
        <pc:sldMkLst>
          <pc:docMk/>
          <pc:sldMk cId="3377054497" sldId="408"/>
        </pc:sldMkLst>
      </pc:sldChg>
    </pc:docChg>
  </pc:docChgLst>
  <pc:docChgLst>
    <pc:chgData name="Suzy Braye" userId="d1c0783b-992a-41a2-bcc2-a7b048ab8409" providerId="ADAL" clId="{3A0A93C6-2015-4C44-B63C-62BA78E4A3B3}"/>
    <pc:docChg chg="modSld sldOrd">
      <pc:chgData name="Suzy Braye" userId="d1c0783b-992a-41a2-bcc2-a7b048ab8409" providerId="ADAL" clId="{3A0A93C6-2015-4C44-B63C-62BA78E4A3B3}" dt="2021-11-29T15:20:48.612" v="293" actId="14100"/>
      <pc:docMkLst>
        <pc:docMk/>
      </pc:docMkLst>
      <pc:sldChg chg="modSp mod ord">
        <pc:chgData name="Suzy Braye" userId="d1c0783b-992a-41a2-bcc2-a7b048ab8409" providerId="ADAL" clId="{3A0A93C6-2015-4C44-B63C-62BA78E4A3B3}" dt="2021-11-29T15:20:48.612" v="293" actId="14100"/>
        <pc:sldMkLst>
          <pc:docMk/>
          <pc:sldMk cId="3377054497" sldId="408"/>
        </pc:sldMkLst>
        <pc:graphicFrameChg chg="mod">
          <ac:chgData name="Suzy Braye" userId="d1c0783b-992a-41a2-bcc2-a7b048ab8409" providerId="ADAL" clId="{3A0A93C6-2015-4C44-B63C-62BA78E4A3B3}" dt="2021-11-29T15:20:48.612" v="293" actId="14100"/>
          <ac:graphicFrameMkLst>
            <pc:docMk/>
            <pc:sldMk cId="3377054497" sldId="408"/>
            <ac:graphicFrameMk id="5" creationId="{5563ABE6-4114-5940-9F8B-AF7ADBE7A32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A8403-C935-FA4C-9719-DC754A0CF88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511A32-858F-0B4B-B871-CBE34C70133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GB" sz="1600" dirty="0"/>
        </a:p>
        <a:p>
          <a:r>
            <a:rPr lang="en-GB" sz="1600" dirty="0"/>
            <a:t>Reviews completed 1/4/17-31/3/19</a:t>
          </a:r>
        </a:p>
      </dgm:t>
    </dgm:pt>
    <dgm:pt modelId="{40D6823A-98F6-364B-8CA0-EF2C18EB3694}" type="parTrans" cxnId="{84C0C3AF-4B2C-A245-A272-CCF0FBACC791}">
      <dgm:prSet/>
      <dgm:spPr/>
      <dgm:t>
        <a:bodyPr/>
        <a:lstStyle/>
        <a:p>
          <a:endParaRPr lang="en-GB"/>
        </a:p>
      </dgm:t>
    </dgm:pt>
    <dgm:pt modelId="{0E79B885-F64E-694B-94DC-F26F99B62557}" type="sibTrans" cxnId="{84C0C3AF-4B2C-A245-A272-CCF0FBACC791}">
      <dgm:prSet/>
      <dgm:spPr/>
      <dgm:t>
        <a:bodyPr/>
        <a:lstStyle/>
        <a:p>
          <a:endParaRPr lang="en-GB"/>
        </a:p>
      </dgm:t>
    </dgm:pt>
    <dgm:pt modelId="{E35C70D3-1A40-484B-827E-8E66911B13E1}">
      <dgm:prSet phldrT="[Text]" custT="1"/>
      <dgm:spPr/>
      <dgm:t>
        <a:bodyPr/>
        <a:lstStyle/>
        <a:p>
          <a:r>
            <a:rPr lang="en-GB" sz="1800" dirty="0"/>
            <a:t>Request to all SABs </a:t>
          </a:r>
        </a:p>
      </dgm:t>
    </dgm:pt>
    <dgm:pt modelId="{58B58508-4F57-3841-A17E-50E022D7E045}" type="parTrans" cxnId="{505823F8-56EE-D242-8159-A3844AB49E46}">
      <dgm:prSet/>
      <dgm:spPr/>
      <dgm:t>
        <a:bodyPr/>
        <a:lstStyle/>
        <a:p>
          <a:endParaRPr lang="en-GB"/>
        </a:p>
      </dgm:t>
    </dgm:pt>
    <dgm:pt modelId="{AC518F57-EF9D-794D-BDE0-F5E1C528DC08}" type="sibTrans" cxnId="{505823F8-56EE-D242-8159-A3844AB49E46}">
      <dgm:prSet/>
      <dgm:spPr/>
      <dgm:t>
        <a:bodyPr/>
        <a:lstStyle/>
        <a:p>
          <a:endParaRPr lang="en-GB"/>
        </a:p>
      </dgm:t>
    </dgm:pt>
    <dgm:pt modelId="{B8AA6865-B5C8-4546-951F-567D94725A7C}">
      <dgm:prSet phldrT="[Text]" custT="1"/>
      <dgm:spPr/>
      <dgm:t>
        <a:bodyPr/>
        <a:lstStyle/>
        <a:p>
          <a:r>
            <a:rPr lang="en-GB" sz="1800" dirty="0"/>
            <a:t>National repository</a:t>
          </a:r>
        </a:p>
      </dgm:t>
    </dgm:pt>
    <dgm:pt modelId="{0A4B2299-EE17-4043-B3FE-F493459CBAA7}" type="parTrans" cxnId="{7EB6242B-94A0-D841-991B-FDC441547153}">
      <dgm:prSet/>
      <dgm:spPr/>
      <dgm:t>
        <a:bodyPr/>
        <a:lstStyle/>
        <a:p>
          <a:endParaRPr lang="en-GB"/>
        </a:p>
      </dgm:t>
    </dgm:pt>
    <dgm:pt modelId="{7AF48636-F9B0-FA44-AF63-FA337441D666}" type="sibTrans" cxnId="{7EB6242B-94A0-D841-991B-FDC441547153}">
      <dgm:prSet/>
      <dgm:spPr/>
      <dgm:t>
        <a:bodyPr/>
        <a:lstStyle/>
        <a:p>
          <a:endParaRPr lang="en-GB"/>
        </a:p>
      </dgm:t>
    </dgm:pt>
    <dgm:pt modelId="{B9550CD7-E404-1348-9812-0A6B1892525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The sample</a:t>
          </a:r>
        </a:p>
      </dgm:t>
    </dgm:pt>
    <dgm:pt modelId="{A081B76E-204F-E149-8064-E5C8E4FF32F5}" type="parTrans" cxnId="{F7DB246E-1686-7342-A2F4-6AE262F07890}">
      <dgm:prSet/>
      <dgm:spPr/>
      <dgm:t>
        <a:bodyPr/>
        <a:lstStyle/>
        <a:p>
          <a:endParaRPr lang="en-GB"/>
        </a:p>
      </dgm:t>
    </dgm:pt>
    <dgm:pt modelId="{41EDB38B-47E9-B547-9C10-7B3D041290B1}" type="sibTrans" cxnId="{F7DB246E-1686-7342-A2F4-6AE262F07890}">
      <dgm:prSet/>
      <dgm:spPr/>
      <dgm:t>
        <a:bodyPr/>
        <a:lstStyle/>
        <a:p>
          <a:endParaRPr lang="en-GB"/>
        </a:p>
      </dgm:t>
    </dgm:pt>
    <dgm:pt modelId="{CF6BF703-6396-C646-BB4C-8798416C78DC}">
      <dgm:prSet phldrT="[Text]" custT="1"/>
      <dgm:spPr/>
      <dgm:t>
        <a:bodyPr/>
        <a:lstStyle/>
        <a:p>
          <a:r>
            <a:rPr lang="en-GB" sz="1800" dirty="0"/>
            <a:t>231 SARs</a:t>
          </a:r>
        </a:p>
      </dgm:t>
    </dgm:pt>
    <dgm:pt modelId="{2DFAD713-10FE-5541-BE3A-E8C1CE5A2732}" type="parTrans" cxnId="{1FA45186-FE9C-694E-8345-CEB3C124DD78}">
      <dgm:prSet/>
      <dgm:spPr/>
      <dgm:t>
        <a:bodyPr/>
        <a:lstStyle/>
        <a:p>
          <a:endParaRPr lang="en-GB"/>
        </a:p>
      </dgm:t>
    </dgm:pt>
    <dgm:pt modelId="{D1ABEAC5-33D4-2449-88FB-89F5A1182488}" type="sibTrans" cxnId="{1FA45186-FE9C-694E-8345-CEB3C124DD78}">
      <dgm:prSet/>
      <dgm:spPr/>
      <dgm:t>
        <a:bodyPr/>
        <a:lstStyle/>
        <a:p>
          <a:endParaRPr lang="en-GB"/>
        </a:p>
      </dgm:t>
    </dgm:pt>
    <dgm:pt modelId="{066DB5AA-7131-3048-9B1E-1A6AFF0D963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Analysis</a:t>
          </a:r>
        </a:p>
      </dgm:t>
    </dgm:pt>
    <dgm:pt modelId="{B2987D74-D6DF-4A49-96DD-BC44503520DD}" type="parTrans" cxnId="{3FC45264-6926-CE4A-BEE8-035B674F8A03}">
      <dgm:prSet/>
      <dgm:spPr/>
      <dgm:t>
        <a:bodyPr/>
        <a:lstStyle/>
        <a:p>
          <a:endParaRPr lang="en-GB"/>
        </a:p>
      </dgm:t>
    </dgm:pt>
    <dgm:pt modelId="{5AAB5FFD-8B10-D447-B9C3-1E5301B85436}" type="sibTrans" cxnId="{3FC45264-6926-CE4A-BEE8-035B674F8A03}">
      <dgm:prSet/>
      <dgm:spPr/>
      <dgm:t>
        <a:bodyPr/>
        <a:lstStyle/>
        <a:p>
          <a:endParaRPr lang="en-GB"/>
        </a:p>
      </dgm:t>
    </dgm:pt>
    <dgm:pt modelId="{B756B9EC-7AFC-A34C-8F07-C3EC63C375DE}">
      <dgm:prSet phldrT="[Text]" custT="1"/>
      <dgm:spPr/>
      <dgm:t>
        <a:bodyPr/>
        <a:lstStyle/>
        <a:p>
          <a:r>
            <a:rPr lang="en-GB" sz="1800" dirty="0"/>
            <a:t>Quantitative analysis </a:t>
          </a:r>
        </a:p>
      </dgm:t>
    </dgm:pt>
    <dgm:pt modelId="{65D4E463-900F-0E49-BDD4-D052BDF7A035}" type="parTrans" cxnId="{E90699D6-E72F-FE41-BCE6-B776FD8AD0BB}">
      <dgm:prSet/>
      <dgm:spPr/>
      <dgm:t>
        <a:bodyPr/>
        <a:lstStyle/>
        <a:p>
          <a:endParaRPr lang="en-GB"/>
        </a:p>
      </dgm:t>
    </dgm:pt>
    <dgm:pt modelId="{A602E300-883D-8244-BD35-8BC412020178}" type="sibTrans" cxnId="{E90699D6-E72F-FE41-BCE6-B776FD8AD0BB}">
      <dgm:prSet/>
      <dgm:spPr/>
      <dgm:t>
        <a:bodyPr/>
        <a:lstStyle/>
        <a:p>
          <a:endParaRPr lang="en-GB"/>
        </a:p>
      </dgm:t>
    </dgm:pt>
    <dgm:pt modelId="{B5245413-635D-4646-A2B1-48457D54D456}">
      <dgm:prSet phldrT="[Text]" custT="1"/>
      <dgm:spPr/>
      <dgm:t>
        <a:bodyPr/>
        <a:lstStyle/>
        <a:p>
          <a:r>
            <a:rPr lang="en-GB" sz="1800" dirty="0"/>
            <a:t>Qualitative analysis</a:t>
          </a:r>
        </a:p>
      </dgm:t>
    </dgm:pt>
    <dgm:pt modelId="{E894DD8F-975A-7742-AA69-FA41B61FBFAF}" type="parTrans" cxnId="{98AAB169-DC16-9A43-B9A6-754EE7B5B963}">
      <dgm:prSet/>
      <dgm:spPr/>
      <dgm:t>
        <a:bodyPr/>
        <a:lstStyle/>
        <a:p>
          <a:endParaRPr lang="en-GB"/>
        </a:p>
      </dgm:t>
    </dgm:pt>
    <dgm:pt modelId="{747CE12F-37CD-654E-A8FC-2323E9AABDC9}" type="sibTrans" cxnId="{98AAB169-DC16-9A43-B9A6-754EE7B5B963}">
      <dgm:prSet/>
      <dgm:spPr/>
      <dgm:t>
        <a:bodyPr/>
        <a:lstStyle/>
        <a:p>
          <a:endParaRPr lang="en-GB"/>
        </a:p>
      </dgm:t>
    </dgm:pt>
    <dgm:pt modelId="{BAE96A8B-3749-5749-A4FA-2FD054D1757B}">
      <dgm:prSet phldrT="[Text]" custT="1"/>
      <dgm:spPr/>
      <dgm:t>
        <a:bodyPr/>
        <a:lstStyle/>
        <a:p>
          <a:r>
            <a:rPr lang="en-GB" sz="1800" dirty="0"/>
            <a:t>Websites trawl</a:t>
          </a:r>
        </a:p>
      </dgm:t>
    </dgm:pt>
    <dgm:pt modelId="{429D7773-F9BF-944A-8DEB-32075AE2A992}" type="parTrans" cxnId="{14B43388-30E1-884F-A7B4-30AF6EE7E6DC}">
      <dgm:prSet/>
      <dgm:spPr/>
      <dgm:t>
        <a:bodyPr/>
        <a:lstStyle/>
        <a:p>
          <a:endParaRPr lang="en-GB"/>
        </a:p>
      </dgm:t>
    </dgm:pt>
    <dgm:pt modelId="{46DA28B2-F9CD-EF45-81B6-2081007BCD8F}" type="sibTrans" cxnId="{14B43388-30E1-884F-A7B4-30AF6EE7E6DC}">
      <dgm:prSet/>
      <dgm:spPr/>
      <dgm:t>
        <a:bodyPr/>
        <a:lstStyle/>
        <a:p>
          <a:endParaRPr lang="en-GB"/>
        </a:p>
      </dgm:t>
    </dgm:pt>
    <dgm:pt modelId="{1B93F9AD-5823-4145-96ED-E3A528320BAC}">
      <dgm:prSet phldrT="[Text]" custT="1"/>
      <dgm:spPr/>
      <dgm:t>
        <a:bodyPr/>
        <a:lstStyle/>
        <a:p>
          <a:r>
            <a:rPr lang="en-GB" sz="1800" dirty="0"/>
            <a:t>129/132 (98%)</a:t>
          </a:r>
        </a:p>
      </dgm:t>
    </dgm:pt>
    <dgm:pt modelId="{8279A9E0-BA28-D047-86CA-27106D23F8B7}" type="parTrans" cxnId="{544F8798-978C-8948-9F1A-F4FFDC36D699}">
      <dgm:prSet/>
      <dgm:spPr/>
      <dgm:t>
        <a:bodyPr/>
        <a:lstStyle/>
        <a:p>
          <a:endParaRPr lang="en-GB"/>
        </a:p>
      </dgm:t>
    </dgm:pt>
    <dgm:pt modelId="{87D7D626-444A-CE4F-8F5D-B476D9C4DE0E}" type="sibTrans" cxnId="{544F8798-978C-8948-9F1A-F4FFDC36D699}">
      <dgm:prSet/>
      <dgm:spPr/>
      <dgm:t>
        <a:bodyPr/>
        <a:lstStyle/>
        <a:p>
          <a:endParaRPr lang="en-GB"/>
        </a:p>
      </dgm:t>
    </dgm:pt>
    <dgm:pt modelId="{7C6D493D-FE77-B843-AF1B-AA9590F073EF}">
      <dgm:prSet phldrT="[Text]" custT="1"/>
      <dgm:spPr/>
      <dgm:t>
        <a:bodyPr/>
        <a:lstStyle/>
        <a:p>
          <a:r>
            <a:rPr lang="en-GB" sz="1800" dirty="0"/>
            <a:t>Thematic framework</a:t>
          </a:r>
        </a:p>
      </dgm:t>
    </dgm:pt>
    <dgm:pt modelId="{5B70E57E-D318-1144-8A6D-6FE328C92A3C}" type="parTrans" cxnId="{22707ABF-D39C-9F4D-BC5C-67FB0517E2AF}">
      <dgm:prSet/>
      <dgm:spPr/>
      <dgm:t>
        <a:bodyPr/>
        <a:lstStyle/>
        <a:p>
          <a:endParaRPr lang="en-GB"/>
        </a:p>
      </dgm:t>
    </dgm:pt>
    <dgm:pt modelId="{F6BBCC9B-3951-D74E-9392-48B761A30409}" type="sibTrans" cxnId="{22707ABF-D39C-9F4D-BC5C-67FB0517E2AF}">
      <dgm:prSet/>
      <dgm:spPr/>
      <dgm:t>
        <a:bodyPr/>
        <a:lstStyle/>
        <a:p>
          <a:endParaRPr lang="en-GB"/>
        </a:p>
      </dgm:t>
    </dgm:pt>
    <dgm:pt modelId="{ACCC7979-EDDC-AE4F-A882-770271A5F09F}">
      <dgm:prSet phldrT="[Text]" custT="1"/>
      <dgm:spPr/>
      <dgm:t>
        <a:bodyPr/>
        <a:lstStyle/>
        <a:p>
          <a:r>
            <a:rPr lang="en-GB" sz="1800" dirty="0"/>
            <a:t>Data collection tool completed for each SAR: structured &amp; unstructured data</a:t>
          </a:r>
        </a:p>
      </dgm:t>
    </dgm:pt>
    <dgm:pt modelId="{999EB124-608E-C24D-A0DA-D84D265EF163}" type="parTrans" cxnId="{A52FFCCE-34E6-C244-A62F-D329FEC584E1}">
      <dgm:prSet/>
      <dgm:spPr/>
      <dgm:t>
        <a:bodyPr/>
        <a:lstStyle/>
        <a:p>
          <a:endParaRPr lang="en-GB"/>
        </a:p>
      </dgm:t>
    </dgm:pt>
    <dgm:pt modelId="{24B86B48-8F22-6F4A-AA9B-C13D4A1015C3}" type="sibTrans" cxnId="{A52FFCCE-34E6-C244-A62F-D329FEC584E1}">
      <dgm:prSet/>
      <dgm:spPr/>
      <dgm:t>
        <a:bodyPr/>
        <a:lstStyle/>
        <a:p>
          <a:endParaRPr lang="en-GB"/>
        </a:p>
      </dgm:t>
    </dgm:pt>
    <dgm:pt modelId="{2CA173B0-6CBC-2448-AFF2-F835B8D9E6C5}" type="pres">
      <dgm:prSet presAssocID="{A6DA8403-C935-FA4C-9719-DC754A0CF884}" presName="linearFlow" presStyleCnt="0">
        <dgm:presLayoutVars>
          <dgm:dir/>
          <dgm:animLvl val="lvl"/>
          <dgm:resizeHandles val="exact"/>
        </dgm:presLayoutVars>
      </dgm:prSet>
      <dgm:spPr/>
    </dgm:pt>
    <dgm:pt modelId="{96B2089B-8403-8541-9E28-869E0F9F6107}" type="pres">
      <dgm:prSet presAssocID="{D1511A32-858F-0B4B-B871-CBE34C701333}" presName="composite" presStyleCnt="0"/>
      <dgm:spPr/>
    </dgm:pt>
    <dgm:pt modelId="{A79C99BE-18C9-3147-888E-EB38BDA028DF}" type="pres">
      <dgm:prSet presAssocID="{D1511A32-858F-0B4B-B871-CBE34C70133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9DF6F07-6B7F-4B4F-A918-B69765443DD4}" type="pres">
      <dgm:prSet presAssocID="{D1511A32-858F-0B4B-B871-CBE34C701333}" presName="descendantText" presStyleLbl="alignAcc1" presStyleIdx="0" presStyleCnt="3">
        <dgm:presLayoutVars>
          <dgm:bulletEnabled val="1"/>
        </dgm:presLayoutVars>
      </dgm:prSet>
      <dgm:spPr/>
    </dgm:pt>
    <dgm:pt modelId="{B66EC816-72EE-D34E-BC83-C0EA7FACBCDD}" type="pres">
      <dgm:prSet presAssocID="{0E79B885-F64E-694B-94DC-F26F99B62557}" presName="sp" presStyleCnt="0"/>
      <dgm:spPr/>
    </dgm:pt>
    <dgm:pt modelId="{90A8AFF6-72A0-4244-8EB6-8B1E8E6801A2}" type="pres">
      <dgm:prSet presAssocID="{B9550CD7-E404-1348-9812-0A6B1892525F}" presName="composite" presStyleCnt="0"/>
      <dgm:spPr/>
    </dgm:pt>
    <dgm:pt modelId="{86B5F406-DD3E-C34C-9653-E07E47C322BC}" type="pres">
      <dgm:prSet presAssocID="{B9550CD7-E404-1348-9812-0A6B189252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2A5181-7508-234A-ADB2-3F19C42B1D7A}" type="pres">
      <dgm:prSet presAssocID="{B9550CD7-E404-1348-9812-0A6B1892525F}" presName="descendantText" presStyleLbl="alignAcc1" presStyleIdx="1" presStyleCnt="3">
        <dgm:presLayoutVars>
          <dgm:bulletEnabled val="1"/>
        </dgm:presLayoutVars>
      </dgm:prSet>
      <dgm:spPr/>
    </dgm:pt>
    <dgm:pt modelId="{9FEEBB32-10FD-E940-9BB7-A62D9EB3AB4B}" type="pres">
      <dgm:prSet presAssocID="{41EDB38B-47E9-B547-9C10-7B3D041290B1}" presName="sp" presStyleCnt="0"/>
      <dgm:spPr/>
    </dgm:pt>
    <dgm:pt modelId="{50904BAB-2B8E-6647-AF8F-27957E52F558}" type="pres">
      <dgm:prSet presAssocID="{066DB5AA-7131-3048-9B1E-1A6AFF0D9633}" presName="composite" presStyleCnt="0"/>
      <dgm:spPr/>
    </dgm:pt>
    <dgm:pt modelId="{66400524-9598-9B44-9816-22E840F18D6B}" type="pres">
      <dgm:prSet presAssocID="{066DB5AA-7131-3048-9B1E-1A6AFF0D963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8033614-7000-2E45-8EF2-0E164601A0EC}" type="pres">
      <dgm:prSet presAssocID="{066DB5AA-7131-3048-9B1E-1A6AFF0D963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11F4A0C-8BFA-F249-9F1E-AB0559F98942}" type="presOf" srcId="{7C6D493D-FE77-B843-AF1B-AA9590F073EF}" destId="{B8033614-7000-2E45-8EF2-0E164601A0EC}" srcOrd="0" destOrd="2" presId="urn:microsoft.com/office/officeart/2005/8/layout/chevron2"/>
    <dgm:cxn modelId="{93968B11-3839-794A-80DD-79EBE5B193AE}" type="presOf" srcId="{1B93F9AD-5823-4145-96ED-E3A528320BAC}" destId="{C9DF6F07-6B7F-4B4F-A918-B69765443DD4}" srcOrd="0" destOrd="3" presId="urn:microsoft.com/office/officeart/2005/8/layout/chevron2"/>
    <dgm:cxn modelId="{EDFB201B-669F-A946-8BAD-83CD97297B05}" type="presOf" srcId="{B9550CD7-E404-1348-9812-0A6B1892525F}" destId="{86B5F406-DD3E-C34C-9653-E07E47C322BC}" srcOrd="0" destOrd="0" presId="urn:microsoft.com/office/officeart/2005/8/layout/chevron2"/>
    <dgm:cxn modelId="{CAC40928-09E9-9043-8649-8DA3D6262C23}" type="presOf" srcId="{CF6BF703-6396-C646-BB4C-8798416C78DC}" destId="{7C2A5181-7508-234A-ADB2-3F19C42B1D7A}" srcOrd="0" destOrd="0" presId="urn:microsoft.com/office/officeart/2005/8/layout/chevron2"/>
    <dgm:cxn modelId="{7EB6242B-94A0-D841-991B-FDC441547153}" srcId="{D1511A32-858F-0B4B-B871-CBE34C701333}" destId="{B8AA6865-B5C8-4546-951F-567D94725A7C}" srcOrd="1" destOrd="0" parTransId="{0A4B2299-EE17-4043-B3FE-F493459CBAA7}" sibTransId="{7AF48636-F9B0-FA44-AF63-FA337441D666}"/>
    <dgm:cxn modelId="{B518E150-C4B8-6A48-915D-2C8A12DADC48}" type="presOf" srcId="{066DB5AA-7131-3048-9B1E-1A6AFF0D9633}" destId="{66400524-9598-9B44-9816-22E840F18D6B}" srcOrd="0" destOrd="0" presId="urn:microsoft.com/office/officeart/2005/8/layout/chevron2"/>
    <dgm:cxn modelId="{3FC45264-6926-CE4A-BEE8-035B674F8A03}" srcId="{A6DA8403-C935-FA4C-9719-DC754A0CF884}" destId="{066DB5AA-7131-3048-9B1E-1A6AFF0D9633}" srcOrd="2" destOrd="0" parTransId="{B2987D74-D6DF-4A49-96DD-BC44503520DD}" sibTransId="{5AAB5FFD-8B10-D447-B9C3-1E5301B85436}"/>
    <dgm:cxn modelId="{98AAB169-DC16-9A43-B9A6-754EE7B5B963}" srcId="{066DB5AA-7131-3048-9B1E-1A6AFF0D9633}" destId="{B5245413-635D-4646-A2B1-48457D54D456}" srcOrd="1" destOrd="0" parTransId="{E894DD8F-975A-7742-AA69-FA41B61FBFAF}" sibTransId="{747CE12F-37CD-654E-A8FC-2323E9AABDC9}"/>
    <dgm:cxn modelId="{93CA906B-0862-2E4F-BC2C-80E8A33670FB}" type="presOf" srcId="{E35C70D3-1A40-484B-827E-8E66911B13E1}" destId="{C9DF6F07-6B7F-4B4F-A918-B69765443DD4}" srcOrd="0" destOrd="0" presId="urn:microsoft.com/office/officeart/2005/8/layout/chevron2"/>
    <dgm:cxn modelId="{8EDDEE6D-170C-7B45-9F79-3C0A39843DA5}" type="presOf" srcId="{B8AA6865-B5C8-4546-951F-567D94725A7C}" destId="{C9DF6F07-6B7F-4B4F-A918-B69765443DD4}" srcOrd="0" destOrd="1" presId="urn:microsoft.com/office/officeart/2005/8/layout/chevron2"/>
    <dgm:cxn modelId="{F7DB246E-1686-7342-A2F4-6AE262F07890}" srcId="{A6DA8403-C935-FA4C-9719-DC754A0CF884}" destId="{B9550CD7-E404-1348-9812-0A6B1892525F}" srcOrd="1" destOrd="0" parTransId="{A081B76E-204F-E149-8064-E5C8E4FF32F5}" sibTransId="{41EDB38B-47E9-B547-9C10-7B3D041290B1}"/>
    <dgm:cxn modelId="{1FA45186-FE9C-694E-8345-CEB3C124DD78}" srcId="{B9550CD7-E404-1348-9812-0A6B1892525F}" destId="{CF6BF703-6396-C646-BB4C-8798416C78DC}" srcOrd="0" destOrd="0" parTransId="{2DFAD713-10FE-5541-BE3A-E8C1CE5A2732}" sibTransId="{D1ABEAC5-33D4-2449-88FB-89F5A1182488}"/>
    <dgm:cxn modelId="{14B43388-30E1-884F-A7B4-30AF6EE7E6DC}" srcId="{D1511A32-858F-0B4B-B871-CBE34C701333}" destId="{BAE96A8B-3749-5749-A4FA-2FD054D1757B}" srcOrd="2" destOrd="0" parTransId="{429D7773-F9BF-944A-8DEB-32075AE2A992}" sibTransId="{46DA28B2-F9CD-EF45-81B6-2081007BCD8F}"/>
    <dgm:cxn modelId="{544F8798-978C-8948-9F1A-F4FFDC36D699}" srcId="{D1511A32-858F-0B4B-B871-CBE34C701333}" destId="{1B93F9AD-5823-4145-96ED-E3A528320BAC}" srcOrd="3" destOrd="0" parTransId="{8279A9E0-BA28-D047-86CA-27106D23F8B7}" sibTransId="{87D7D626-444A-CE4F-8F5D-B476D9C4DE0E}"/>
    <dgm:cxn modelId="{84C0C3AF-4B2C-A245-A272-CCF0FBACC791}" srcId="{A6DA8403-C935-FA4C-9719-DC754A0CF884}" destId="{D1511A32-858F-0B4B-B871-CBE34C701333}" srcOrd="0" destOrd="0" parTransId="{40D6823A-98F6-364B-8CA0-EF2C18EB3694}" sibTransId="{0E79B885-F64E-694B-94DC-F26F99B62557}"/>
    <dgm:cxn modelId="{BE1E1CB7-0090-374E-BBF1-BA78F20A7F8C}" type="presOf" srcId="{B5245413-635D-4646-A2B1-48457D54D456}" destId="{B8033614-7000-2E45-8EF2-0E164601A0EC}" srcOrd="0" destOrd="1" presId="urn:microsoft.com/office/officeart/2005/8/layout/chevron2"/>
    <dgm:cxn modelId="{A2FB16B8-D484-2F4F-8CC0-63B53315724D}" type="presOf" srcId="{BAE96A8B-3749-5749-A4FA-2FD054D1757B}" destId="{C9DF6F07-6B7F-4B4F-A918-B69765443DD4}" srcOrd="0" destOrd="2" presId="urn:microsoft.com/office/officeart/2005/8/layout/chevron2"/>
    <dgm:cxn modelId="{22707ABF-D39C-9F4D-BC5C-67FB0517E2AF}" srcId="{066DB5AA-7131-3048-9B1E-1A6AFF0D9633}" destId="{7C6D493D-FE77-B843-AF1B-AA9590F073EF}" srcOrd="2" destOrd="0" parTransId="{5B70E57E-D318-1144-8A6D-6FE328C92A3C}" sibTransId="{F6BBCC9B-3951-D74E-9392-48B761A30409}"/>
    <dgm:cxn modelId="{55329CC0-812E-4B43-9B61-04DC4021B618}" type="presOf" srcId="{A6DA8403-C935-FA4C-9719-DC754A0CF884}" destId="{2CA173B0-6CBC-2448-AFF2-F835B8D9E6C5}" srcOrd="0" destOrd="0" presId="urn:microsoft.com/office/officeart/2005/8/layout/chevron2"/>
    <dgm:cxn modelId="{5352C9CE-2BE1-E349-BFDD-441D7BC5C43B}" type="presOf" srcId="{ACCC7979-EDDC-AE4F-A882-770271A5F09F}" destId="{7C2A5181-7508-234A-ADB2-3F19C42B1D7A}" srcOrd="0" destOrd="1" presId="urn:microsoft.com/office/officeart/2005/8/layout/chevron2"/>
    <dgm:cxn modelId="{A52FFCCE-34E6-C244-A62F-D329FEC584E1}" srcId="{B9550CD7-E404-1348-9812-0A6B1892525F}" destId="{ACCC7979-EDDC-AE4F-A882-770271A5F09F}" srcOrd="1" destOrd="0" parTransId="{999EB124-608E-C24D-A0DA-D84D265EF163}" sibTransId="{24B86B48-8F22-6F4A-AA9B-C13D4A1015C3}"/>
    <dgm:cxn modelId="{E90699D6-E72F-FE41-BCE6-B776FD8AD0BB}" srcId="{066DB5AA-7131-3048-9B1E-1A6AFF0D9633}" destId="{B756B9EC-7AFC-A34C-8F07-C3EC63C375DE}" srcOrd="0" destOrd="0" parTransId="{65D4E463-900F-0E49-BDD4-D052BDF7A035}" sibTransId="{A602E300-883D-8244-BD35-8BC412020178}"/>
    <dgm:cxn modelId="{E5EBC5E4-A612-094C-94B0-C1E8FC31F0C2}" type="presOf" srcId="{D1511A32-858F-0B4B-B871-CBE34C701333}" destId="{A79C99BE-18C9-3147-888E-EB38BDA028DF}" srcOrd="0" destOrd="0" presId="urn:microsoft.com/office/officeart/2005/8/layout/chevron2"/>
    <dgm:cxn modelId="{C76513E6-A6CE-8948-82F0-997145D8838F}" type="presOf" srcId="{B756B9EC-7AFC-A34C-8F07-C3EC63C375DE}" destId="{B8033614-7000-2E45-8EF2-0E164601A0EC}" srcOrd="0" destOrd="0" presId="urn:microsoft.com/office/officeart/2005/8/layout/chevron2"/>
    <dgm:cxn modelId="{505823F8-56EE-D242-8159-A3844AB49E46}" srcId="{D1511A32-858F-0B4B-B871-CBE34C701333}" destId="{E35C70D3-1A40-484B-827E-8E66911B13E1}" srcOrd="0" destOrd="0" parTransId="{58B58508-4F57-3841-A17E-50E022D7E045}" sibTransId="{AC518F57-EF9D-794D-BDE0-F5E1C528DC08}"/>
    <dgm:cxn modelId="{60178F81-C194-F44B-BDD8-B8884DAAC493}" type="presParOf" srcId="{2CA173B0-6CBC-2448-AFF2-F835B8D9E6C5}" destId="{96B2089B-8403-8541-9E28-869E0F9F6107}" srcOrd="0" destOrd="0" presId="urn:microsoft.com/office/officeart/2005/8/layout/chevron2"/>
    <dgm:cxn modelId="{F5F6B7A0-E12D-5746-8C33-BB581AE7BFF2}" type="presParOf" srcId="{96B2089B-8403-8541-9E28-869E0F9F6107}" destId="{A79C99BE-18C9-3147-888E-EB38BDA028DF}" srcOrd="0" destOrd="0" presId="urn:microsoft.com/office/officeart/2005/8/layout/chevron2"/>
    <dgm:cxn modelId="{B91E4E20-8107-9744-B829-1933E44BDC8B}" type="presParOf" srcId="{96B2089B-8403-8541-9E28-869E0F9F6107}" destId="{C9DF6F07-6B7F-4B4F-A918-B69765443DD4}" srcOrd="1" destOrd="0" presId="urn:microsoft.com/office/officeart/2005/8/layout/chevron2"/>
    <dgm:cxn modelId="{49CED3F0-C130-234D-9844-77C5F60B05E1}" type="presParOf" srcId="{2CA173B0-6CBC-2448-AFF2-F835B8D9E6C5}" destId="{B66EC816-72EE-D34E-BC83-C0EA7FACBCDD}" srcOrd="1" destOrd="0" presId="urn:microsoft.com/office/officeart/2005/8/layout/chevron2"/>
    <dgm:cxn modelId="{C90431F9-BE14-884D-8AF3-F964E54EB57D}" type="presParOf" srcId="{2CA173B0-6CBC-2448-AFF2-F835B8D9E6C5}" destId="{90A8AFF6-72A0-4244-8EB6-8B1E8E6801A2}" srcOrd="2" destOrd="0" presId="urn:microsoft.com/office/officeart/2005/8/layout/chevron2"/>
    <dgm:cxn modelId="{D92138D6-3EEF-BC4E-A637-7F1D7E4BE736}" type="presParOf" srcId="{90A8AFF6-72A0-4244-8EB6-8B1E8E6801A2}" destId="{86B5F406-DD3E-C34C-9653-E07E47C322BC}" srcOrd="0" destOrd="0" presId="urn:microsoft.com/office/officeart/2005/8/layout/chevron2"/>
    <dgm:cxn modelId="{9AE35D19-1177-A54C-B2AF-35B9D59443E5}" type="presParOf" srcId="{90A8AFF6-72A0-4244-8EB6-8B1E8E6801A2}" destId="{7C2A5181-7508-234A-ADB2-3F19C42B1D7A}" srcOrd="1" destOrd="0" presId="urn:microsoft.com/office/officeart/2005/8/layout/chevron2"/>
    <dgm:cxn modelId="{DEA97F33-66A6-2D44-80DA-1A7A30EF145F}" type="presParOf" srcId="{2CA173B0-6CBC-2448-AFF2-F835B8D9E6C5}" destId="{9FEEBB32-10FD-E940-9BB7-A62D9EB3AB4B}" srcOrd="3" destOrd="0" presId="urn:microsoft.com/office/officeart/2005/8/layout/chevron2"/>
    <dgm:cxn modelId="{FD459396-1374-8446-905F-275FACB8FC35}" type="presParOf" srcId="{2CA173B0-6CBC-2448-AFF2-F835B8D9E6C5}" destId="{50904BAB-2B8E-6647-AF8F-27957E52F558}" srcOrd="4" destOrd="0" presId="urn:microsoft.com/office/officeart/2005/8/layout/chevron2"/>
    <dgm:cxn modelId="{28C542EC-D1C6-0B45-83CC-AB1DE5C360EE}" type="presParOf" srcId="{50904BAB-2B8E-6647-AF8F-27957E52F558}" destId="{66400524-9598-9B44-9816-22E840F18D6B}" srcOrd="0" destOrd="0" presId="urn:microsoft.com/office/officeart/2005/8/layout/chevron2"/>
    <dgm:cxn modelId="{A5A32D73-CD4B-CF48-8B8E-B7FCCF41ADFF}" type="presParOf" srcId="{50904BAB-2B8E-6647-AF8F-27957E52F558}" destId="{B8033614-7000-2E45-8EF2-0E164601A0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436645-1B9D-3A43-B541-F377262C55BC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C74075-86A1-3B46-908D-87CF394B8407}">
      <dgm:prSet phldrT="[Text]"/>
      <dgm:spPr/>
      <dgm:t>
        <a:bodyPr/>
        <a:lstStyle/>
        <a:p>
          <a:r>
            <a:rPr lang="en-GB" dirty="0"/>
            <a:t>Briefings for specific sector groupings – SAB chairs &amp; managers, reviewers, practitioners, strategic leads</a:t>
          </a:r>
        </a:p>
      </dgm:t>
    </dgm:pt>
    <dgm:pt modelId="{F373E571-8868-DF4C-B8D6-54F72BC6057F}" type="parTrans" cxnId="{02E9CCDB-89ED-D241-BD29-C554B5EC874E}">
      <dgm:prSet/>
      <dgm:spPr/>
      <dgm:t>
        <a:bodyPr/>
        <a:lstStyle/>
        <a:p>
          <a:endParaRPr lang="en-GB"/>
        </a:p>
      </dgm:t>
    </dgm:pt>
    <dgm:pt modelId="{E88360FA-0B85-144E-B6CB-3984F1ABAC85}" type="sibTrans" cxnId="{02E9CCDB-89ED-D241-BD29-C554B5EC874E}">
      <dgm:prSet/>
      <dgm:spPr/>
      <dgm:t>
        <a:bodyPr/>
        <a:lstStyle/>
        <a:p>
          <a:endParaRPr lang="en-GB"/>
        </a:p>
      </dgm:t>
    </dgm:pt>
    <dgm:pt modelId="{6875146D-53FD-B540-BCB0-3C11487BB9A8}">
      <dgm:prSet phldrT="[Text]" custT="1"/>
      <dgm:spPr/>
      <dgm:t>
        <a:bodyPr/>
        <a:lstStyle/>
        <a:p>
          <a:r>
            <a:rPr lang="en-GB" sz="1500" dirty="0"/>
            <a:t>Database archive</a:t>
          </a:r>
        </a:p>
      </dgm:t>
    </dgm:pt>
    <dgm:pt modelId="{1F2AF1AC-C321-6A45-BA92-F43B0136F84C}" type="parTrans" cxnId="{4F6DACFF-9D3D-724D-9155-6544CF060E4B}">
      <dgm:prSet/>
      <dgm:spPr/>
      <dgm:t>
        <a:bodyPr/>
        <a:lstStyle/>
        <a:p>
          <a:endParaRPr lang="en-GB"/>
        </a:p>
      </dgm:t>
    </dgm:pt>
    <dgm:pt modelId="{3E771A62-8A48-424B-A967-87205D4E6E5A}" type="sibTrans" cxnId="{4F6DACFF-9D3D-724D-9155-6544CF060E4B}">
      <dgm:prSet/>
      <dgm:spPr/>
      <dgm:t>
        <a:bodyPr/>
        <a:lstStyle/>
        <a:p>
          <a:endParaRPr lang="en-GB"/>
        </a:p>
      </dgm:t>
    </dgm:pt>
    <dgm:pt modelId="{FEC580E8-BFB6-5D41-84E5-18DFF3049BD5}">
      <dgm:prSet/>
      <dgm:spPr/>
      <dgm:t>
        <a:bodyPr/>
        <a:lstStyle/>
        <a:p>
          <a:r>
            <a:rPr lang="en-GB" dirty="0"/>
            <a:t>Report launch December 2020: report and webinar</a:t>
          </a:r>
        </a:p>
      </dgm:t>
    </dgm:pt>
    <dgm:pt modelId="{8AFE95E6-8581-E44C-9914-397822BC5F2B}" type="parTrans" cxnId="{7202FB76-6836-6B42-8BD7-B2F0AAF6C5D8}">
      <dgm:prSet/>
      <dgm:spPr/>
      <dgm:t>
        <a:bodyPr/>
        <a:lstStyle/>
        <a:p>
          <a:endParaRPr lang="en-GB"/>
        </a:p>
      </dgm:t>
    </dgm:pt>
    <dgm:pt modelId="{B7E82EEF-C153-0C43-A187-D14802D9A6A7}" type="sibTrans" cxnId="{7202FB76-6836-6B42-8BD7-B2F0AAF6C5D8}">
      <dgm:prSet/>
      <dgm:spPr/>
      <dgm:t>
        <a:bodyPr/>
        <a:lstStyle/>
        <a:p>
          <a:endParaRPr lang="en-GB"/>
        </a:p>
      </dgm:t>
    </dgm:pt>
    <dgm:pt modelId="{27DB8751-9B03-6D4D-BE10-1F731A2F5690}">
      <dgm:prSet/>
      <dgm:spPr/>
      <dgm:t>
        <a:bodyPr/>
        <a:lstStyle/>
        <a:p>
          <a:r>
            <a:rPr lang="en-GB" dirty="0"/>
            <a:t>CHIP: local and national initiatives on improvement priorities</a:t>
          </a:r>
        </a:p>
      </dgm:t>
    </dgm:pt>
    <dgm:pt modelId="{91DED260-1EE4-834F-9CBD-6F094115275D}" type="parTrans" cxnId="{3D45C855-2B4E-C845-AB84-3143DE21542A}">
      <dgm:prSet/>
      <dgm:spPr/>
      <dgm:t>
        <a:bodyPr/>
        <a:lstStyle/>
        <a:p>
          <a:endParaRPr lang="en-GB"/>
        </a:p>
      </dgm:t>
    </dgm:pt>
    <dgm:pt modelId="{1D563F30-4827-394C-B465-6F9221C64DE7}" type="sibTrans" cxnId="{3D45C855-2B4E-C845-AB84-3143DE21542A}">
      <dgm:prSet/>
      <dgm:spPr/>
      <dgm:t>
        <a:bodyPr/>
        <a:lstStyle/>
        <a:p>
          <a:endParaRPr lang="en-GB"/>
        </a:p>
      </dgm:t>
    </dgm:pt>
    <dgm:pt modelId="{EDAD3342-3625-4C46-9C5B-5C24FB34D893}">
      <dgm:prSet/>
      <dgm:spPr/>
      <dgm:t>
        <a:bodyPr/>
        <a:lstStyle/>
        <a:p>
          <a:r>
            <a:rPr lang="en-GB" dirty="0"/>
            <a:t>Presentations to national groups, SABs, conferences</a:t>
          </a:r>
        </a:p>
        <a:p>
          <a:r>
            <a:rPr lang="en-GB" dirty="0"/>
            <a:t>Further analysis for specific sectors</a:t>
          </a:r>
        </a:p>
      </dgm:t>
    </dgm:pt>
    <dgm:pt modelId="{C3A63826-482C-6549-96CB-7857C87C0F40}" type="parTrans" cxnId="{47FC004E-F550-6840-8FA3-ED6BD3FD374A}">
      <dgm:prSet/>
      <dgm:spPr/>
      <dgm:t>
        <a:bodyPr/>
        <a:lstStyle/>
        <a:p>
          <a:endParaRPr lang="en-GB"/>
        </a:p>
      </dgm:t>
    </dgm:pt>
    <dgm:pt modelId="{58055BC7-5CF7-0E46-9A94-57BCA10EBF20}" type="sibTrans" cxnId="{47FC004E-F550-6840-8FA3-ED6BD3FD374A}">
      <dgm:prSet/>
      <dgm:spPr/>
      <dgm:t>
        <a:bodyPr/>
        <a:lstStyle/>
        <a:p>
          <a:endParaRPr lang="en-GB"/>
        </a:p>
      </dgm:t>
    </dgm:pt>
    <dgm:pt modelId="{4738B6DA-EB0C-7E46-9A69-5E374B12844E}" type="pres">
      <dgm:prSet presAssocID="{81436645-1B9D-3A43-B541-F377262C55BC}" presName="rootnode" presStyleCnt="0">
        <dgm:presLayoutVars>
          <dgm:chMax/>
          <dgm:chPref/>
          <dgm:dir/>
          <dgm:animLvl val="lvl"/>
        </dgm:presLayoutVars>
      </dgm:prSet>
      <dgm:spPr/>
    </dgm:pt>
    <dgm:pt modelId="{652C263A-7044-6140-B56C-E3AA9FC4AFF5}" type="pres">
      <dgm:prSet presAssocID="{FEC580E8-BFB6-5D41-84E5-18DFF3049BD5}" presName="composite" presStyleCnt="0"/>
      <dgm:spPr/>
    </dgm:pt>
    <dgm:pt modelId="{D1F27FE7-8B87-474F-BB70-D5166FF28B7B}" type="pres">
      <dgm:prSet presAssocID="{FEC580E8-BFB6-5D41-84E5-18DFF3049BD5}" presName="LShape" presStyleLbl="alignNode1" presStyleIdx="0" presStyleCnt="9"/>
      <dgm:spPr>
        <a:solidFill>
          <a:schemeClr val="accent5">
            <a:lumMod val="75000"/>
          </a:schemeClr>
        </a:solidFill>
      </dgm:spPr>
    </dgm:pt>
    <dgm:pt modelId="{712B592A-406B-2741-883E-2D9C8EED1542}" type="pres">
      <dgm:prSet presAssocID="{FEC580E8-BFB6-5D41-84E5-18DFF3049BD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923ED10-A096-B94D-ACAA-2D55B5FA68B7}" type="pres">
      <dgm:prSet presAssocID="{FEC580E8-BFB6-5D41-84E5-18DFF3049BD5}" presName="Triangle" presStyleLbl="alignNode1" presStyleIdx="1" presStyleCnt="9"/>
      <dgm:spPr>
        <a:solidFill>
          <a:schemeClr val="accent5">
            <a:lumMod val="75000"/>
          </a:schemeClr>
        </a:solidFill>
      </dgm:spPr>
    </dgm:pt>
    <dgm:pt modelId="{D7DDB7DD-FFA6-4947-BC59-AF900353BDFD}" type="pres">
      <dgm:prSet presAssocID="{B7E82EEF-C153-0C43-A187-D14802D9A6A7}" presName="sibTrans" presStyleCnt="0"/>
      <dgm:spPr/>
    </dgm:pt>
    <dgm:pt modelId="{2E4C6D7B-67D4-FE4C-9430-A2A4E8B84D51}" type="pres">
      <dgm:prSet presAssocID="{B7E82EEF-C153-0C43-A187-D14802D9A6A7}" presName="space" presStyleCnt="0"/>
      <dgm:spPr/>
    </dgm:pt>
    <dgm:pt modelId="{14CD91AE-336D-2041-86DD-2B68B5472294}" type="pres">
      <dgm:prSet presAssocID="{9DC74075-86A1-3B46-908D-87CF394B8407}" presName="composite" presStyleCnt="0"/>
      <dgm:spPr/>
    </dgm:pt>
    <dgm:pt modelId="{4F86DF95-03B6-A844-8D3E-936B51771804}" type="pres">
      <dgm:prSet presAssocID="{9DC74075-86A1-3B46-908D-87CF394B8407}" presName="LShape" presStyleLbl="alignNode1" presStyleIdx="2" presStyleCnt="9"/>
      <dgm:spPr>
        <a:solidFill>
          <a:schemeClr val="accent5">
            <a:lumMod val="75000"/>
          </a:schemeClr>
        </a:solidFill>
      </dgm:spPr>
    </dgm:pt>
    <dgm:pt modelId="{6EB9C3A8-EBAF-DA4A-AE4A-3B366AFB3AA4}" type="pres">
      <dgm:prSet presAssocID="{9DC74075-86A1-3B46-908D-87CF394B8407}" presName="ParentText" presStyleLbl="revTx" presStyleIdx="1" presStyleCnt="5" custScaleY="139803" custLinFactNeighborX="-1550" custLinFactNeighborY="24745">
        <dgm:presLayoutVars>
          <dgm:chMax val="0"/>
          <dgm:chPref val="0"/>
          <dgm:bulletEnabled val="1"/>
        </dgm:presLayoutVars>
      </dgm:prSet>
      <dgm:spPr/>
    </dgm:pt>
    <dgm:pt modelId="{916167E6-78D1-9144-A05A-7B384F163D2A}" type="pres">
      <dgm:prSet presAssocID="{9DC74075-86A1-3B46-908D-87CF394B8407}" presName="Triangle" presStyleLbl="alignNode1" presStyleIdx="3" presStyleCnt="9"/>
      <dgm:spPr>
        <a:solidFill>
          <a:schemeClr val="accent5">
            <a:lumMod val="75000"/>
          </a:schemeClr>
        </a:solidFill>
      </dgm:spPr>
    </dgm:pt>
    <dgm:pt modelId="{4E981224-CD59-134E-A00A-B2AF91843140}" type="pres">
      <dgm:prSet presAssocID="{E88360FA-0B85-144E-B6CB-3984F1ABAC85}" presName="sibTrans" presStyleCnt="0"/>
      <dgm:spPr/>
    </dgm:pt>
    <dgm:pt modelId="{66BA6410-0EE4-674E-81CF-CCBA1100ED69}" type="pres">
      <dgm:prSet presAssocID="{E88360FA-0B85-144E-B6CB-3984F1ABAC85}" presName="space" presStyleCnt="0"/>
      <dgm:spPr/>
    </dgm:pt>
    <dgm:pt modelId="{F5B617C6-D8BC-A14A-990F-6C6FFF6D832A}" type="pres">
      <dgm:prSet presAssocID="{EDAD3342-3625-4C46-9C5B-5C24FB34D893}" presName="composite" presStyleCnt="0"/>
      <dgm:spPr/>
    </dgm:pt>
    <dgm:pt modelId="{7A6229C2-155D-6046-8FCB-AE0C804396E6}" type="pres">
      <dgm:prSet presAssocID="{EDAD3342-3625-4C46-9C5B-5C24FB34D893}" presName="LShape" presStyleLbl="alignNode1" presStyleIdx="4" presStyleCnt="9"/>
      <dgm:spPr>
        <a:solidFill>
          <a:schemeClr val="accent5">
            <a:lumMod val="75000"/>
          </a:schemeClr>
        </a:solidFill>
      </dgm:spPr>
    </dgm:pt>
    <dgm:pt modelId="{82F7F75D-8BFF-794A-B3CE-B3271502237E}" type="pres">
      <dgm:prSet presAssocID="{EDAD3342-3625-4C46-9C5B-5C24FB34D893}" presName="ParentText" presStyleLbl="revTx" presStyleIdx="2" presStyleCnt="5" custScaleY="206182" custLinFactNeighborX="774" custLinFactNeighborY="58327">
        <dgm:presLayoutVars>
          <dgm:chMax val="0"/>
          <dgm:chPref val="0"/>
          <dgm:bulletEnabled val="1"/>
        </dgm:presLayoutVars>
      </dgm:prSet>
      <dgm:spPr/>
    </dgm:pt>
    <dgm:pt modelId="{3B85EC80-D8DF-B04E-A8E2-CA22AB2A03ED}" type="pres">
      <dgm:prSet presAssocID="{EDAD3342-3625-4C46-9C5B-5C24FB34D893}" presName="Triangle" presStyleLbl="alignNode1" presStyleIdx="5" presStyleCnt="9"/>
      <dgm:spPr>
        <a:solidFill>
          <a:schemeClr val="accent5">
            <a:lumMod val="75000"/>
          </a:schemeClr>
        </a:solidFill>
      </dgm:spPr>
    </dgm:pt>
    <dgm:pt modelId="{025A8F4A-E0AE-C446-88A9-89403EDF7F87}" type="pres">
      <dgm:prSet presAssocID="{58055BC7-5CF7-0E46-9A94-57BCA10EBF20}" presName="sibTrans" presStyleCnt="0"/>
      <dgm:spPr/>
    </dgm:pt>
    <dgm:pt modelId="{FA12227A-388D-8743-98D9-2D6AF7B8FB60}" type="pres">
      <dgm:prSet presAssocID="{58055BC7-5CF7-0E46-9A94-57BCA10EBF20}" presName="space" presStyleCnt="0"/>
      <dgm:spPr/>
    </dgm:pt>
    <dgm:pt modelId="{33925D86-F1C0-B74B-A6F0-42A2B32C0B19}" type="pres">
      <dgm:prSet presAssocID="{6875146D-53FD-B540-BCB0-3C11487BB9A8}" presName="composite" presStyleCnt="0"/>
      <dgm:spPr/>
    </dgm:pt>
    <dgm:pt modelId="{DB2FC9C2-99E1-304E-B42B-A0314B8232A7}" type="pres">
      <dgm:prSet presAssocID="{6875146D-53FD-B540-BCB0-3C11487BB9A8}" presName="LShape" presStyleLbl="alignNode1" presStyleIdx="6" presStyleCnt="9"/>
      <dgm:spPr>
        <a:solidFill>
          <a:schemeClr val="accent5">
            <a:lumMod val="75000"/>
          </a:schemeClr>
        </a:solidFill>
      </dgm:spPr>
    </dgm:pt>
    <dgm:pt modelId="{6EB7B0F2-25A4-7D45-878D-330AE54FF1EC}" type="pres">
      <dgm:prSet presAssocID="{6875146D-53FD-B540-BCB0-3C11487BB9A8}" presName="ParentText" presStyleLbl="revTx" presStyleIdx="3" presStyleCnt="5" custScaleX="109886" custLinFactNeighborX="8091" custLinFactNeighborY="915">
        <dgm:presLayoutVars>
          <dgm:chMax val="0"/>
          <dgm:chPref val="0"/>
          <dgm:bulletEnabled val="1"/>
        </dgm:presLayoutVars>
      </dgm:prSet>
      <dgm:spPr/>
    </dgm:pt>
    <dgm:pt modelId="{D58E62B9-48F8-DF43-9FB5-383CCE7AB0DF}" type="pres">
      <dgm:prSet presAssocID="{6875146D-53FD-B540-BCB0-3C11487BB9A8}" presName="Triangle" presStyleLbl="alignNode1" presStyleIdx="7" presStyleCnt="9"/>
      <dgm:spPr>
        <a:solidFill>
          <a:schemeClr val="accent5">
            <a:lumMod val="75000"/>
          </a:schemeClr>
        </a:solidFill>
      </dgm:spPr>
    </dgm:pt>
    <dgm:pt modelId="{5856C004-8696-6C49-9EAA-E7AFB9D465C2}" type="pres">
      <dgm:prSet presAssocID="{3E771A62-8A48-424B-A967-87205D4E6E5A}" presName="sibTrans" presStyleCnt="0"/>
      <dgm:spPr/>
    </dgm:pt>
    <dgm:pt modelId="{DED6AD03-3FD1-A249-9640-C4417227438F}" type="pres">
      <dgm:prSet presAssocID="{3E771A62-8A48-424B-A967-87205D4E6E5A}" presName="space" presStyleCnt="0"/>
      <dgm:spPr/>
    </dgm:pt>
    <dgm:pt modelId="{12C123AC-12ED-A845-A9B0-74B2B976DBF8}" type="pres">
      <dgm:prSet presAssocID="{27DB8751-9B03-6D4D-BE10-1F731A2F5690}" presName="composite" presStyleCnt="0"/>
      <dgm:spPr/>
    </dgm:pt>
    <dgm:pt modelId="{63E087FB-5815-024B-9941-C0F2C39E0BD7}" type="pres">
      <dgm:prSet presAssocID="{27DB8751-9B03-6D4D-BE10-1F731A2F5690}" presName="LShape" presStyleLbl="alignNode1" presStyleIdx="8" presStyleCnt="9"/>
      <dgm:spPr>
        <a:solidFill>
          <a:srgbClr val="AD0296"/>
        </a:solidFill>
      </dgm:spPr>
    </dgm:pt>
    <dgm:pt modelId="{907B7600-3207-9A4A-9F7E-27F077DCCEB5}" type="pres">
      <dgm:prSet presAssocID="{27DB8751-9B03-6D4D-BE10-1F731A2F569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79F7B20-61A5-DE49-AFC4-16C8997C4F8E}" type="presOf" srcId="{FEC580E8-BFB6-5D41-84E5-18DFF3049BD5}" destId="{712B592A-406B-2741-883E-2D9C8EED1542}" srcOrd="0" destOrd="0" presId="urn:microsoft.com/office/officeart/2009/3/layout/StepUpProcess"/>
    <dgm:cxn modelId="{47FC004E-F550-6840-8FA3-ED6BD3FD374A}" srcId="{81436645-1B9D-3A43-B541-F377262C55BC}" destId="{EDAD3342-3625-4C46-9C5B-5C24FB34D893}" srcOrd="2" destOrd="0" parTransId="{C3A63826-482C-6549-96CB-7857C87C0F40}" sibTransId="{58055BC7-5CF7-0E46-9A94-57BCA10EBF20}"/>
    <dgm:cxn modelId="{3D45C855-2B4E-C845-AB84-3143DE21542A}" srcId="{81436645-1B9D-3A43-B541-F377262C55BC}" destId="{27DB8751-9B03-6D4D-BE10-1F731A2F5690}" srcOrd="4" destOrd="0" parTransId="{91DED260-1EE4-834F-9CBD-6F094115275D}" sibTransId="{1D563F30-4827-394C-B465-6F9221C64DE7}"/>
    <dgm:cxn modelId="{38AD8161-1687-9042-B53A-25CEAAF899C4}" type="presOf" srcId="{EDAD3342-3625-4C46-9C5B-5C24FB34D893}" destId="{82F7F75D-8BFF-794A-B3CE-B3271502237E}" srcOrd="0" destOrd="0" presId="urn:microsoft.com/office/officeart/2009/3/layout/StepUpProcess"/>
    <dgm:cxn modelId="{3BC95873-18B4-A542-97C4-7D317A25A738}" type="presOf" srcId="{81436645-1B9D-3A43-B541-F377262C55BC}" destId="{4738B6DA-EB0C-7E46-9A69-5E374B12844E}" srcOrd="0" destOrd="0" presId="urn:microsoft.com/office/officeart/2009/3/layout/StepUpProcess"/>
    <dgm:cxn modelId="{7202FB76-6836-6B42-8BD7-B2F0AAF6C5D8}" srcId="{81436645-1B9D-3A43-B541-F377262C55BC}" destId="{FEC580E8-BFB6-5D41-84E5-18DFF3049BD5}" srcOrd="0" destOrd="0" parTransId="{8AFE95E6-8581-E44C-9914-397822BC5F2B}" sibTransId="{B7E82EEF-C153-0C43-A187-D14802D9A6A7}"/>
    <dgm:cxn modelId="{13611D9D-AB04-1B40-A1A4-1EB9DDD2D88F}" type="presOf" srcId="{9DC74075-86A1-3B46-908D-87CF394B8407}" destId="{6EB9C3A8-EBAF-DA4A-AE4A-3B366AFB3AA4}" srcOrd="0" destOrd="0" presId="urn:microsoft.com/office/officeart/2009/3/layout/StepUpProcess"/>
    <dgm:cxn modelId="{D328AFAB-6020-AD4B-B065-7BE853F3FBF3}" type="presOf" srcId="{27DB8751-9B03-6D4D-BE10-1F731A2F5690}" destId="{907B7600-3207-9A4A-9F7E-27F077DCCEB5}" srcOrd="0" destOrd="0" presId="urn:microsoft.com/office/officeart/2009/3/layout/StepUpProcess"/>
    <dgm:cxn modelId="{02E9CCDB-89ED-D241-BD29-C554B5EC874E}" srcId="{81436645-1B9D-3A43-B541-F377262C55BC}" destId="{9DC74075-86A1-3B46-908D-87CF394B8407}" srcOrd="1" destOrd="0" parTransId="{F373E571-8868-DF4C-B8D6-54F72BC6057F}" sibTransId="{E88360FA-0B85-144E-B6CB-3984F1ABAC85}"/>
    <dgm:cxn modelId="{DC1B57EC-FA6E-B449-9930-483DE5532967}" type="presOf" srcId="{6875146D-53FD-B540-BCB0-3C11487BB9A8}" destId="{6EB7B0F2-25A4-7D45-878D-330AE54FF1EC}" srcOrd="0" destOrd="0" presId="urn:microsoft.com/office/officeart/2009/3/layout/StepUpProcess"/>
    <dgm:cxn modelId="{4F6DACFF-9D3D-724D-9155-6544CF060E4B}" srcId="{81436645-1B9D-3A43-B541-F377262C55BC}" destId="{6875146D-53FD-B540-BCB0-3C11487BB9A8}" srcOrd="3" destOrd="0" parTransId="{1F2AF1AC-C321-6A45-BA92-F43B0136F84C}" sibTransId="{3E771A62-8A48-424B-A967-87205D4E6E5A}"/>
    <dgm:cxn modelId="{AC70E3D6-A38F-F14C-95C2-2AD2A4481F73}" type="presParOf" srcId="{4738B6DA-EB0C-7E46-9A69-5E374B12844E}" destId="{652C263A-7044-6140-B56C-E3AA9FC4AFF5}" srcOrd="0" destOrd="0" presId="urn:microsoft.com/office/officeart/2009/3/layout/StepUpProcess"/>
    <dgm:cxn modelId="{713D8569-296F-2749-831A-C089789595CE}" type="presParOf" srcId="{652C263A-7044-6140-B56C-E3AA9FC4AFF5}" destId="{D1F27FE7-8B87-474F-BB70-D5166FF28B7B}" srcOrd="0" destOrd="0" presId="urn:microsoft.com/office/officeart/2009/3/layout/StepUpProcess"/>
    <dgm:cxn modelId="{B0C9586A-A89B-D34A-8426-1FFE79C7381C}" type="presParOf" srcId="{652C263A-7044-6140-B56C-E3AA9FC4AFF5}" destId="{712B592A-406B-2741-883E-2D9C8EED1542}" srcOrd="1" destOrd="0" presId="urn:microsoft.com/office/officeart/2009/3/layout/StepUpProcess"/>
    <dgm:cxn modelId="{8D582443-EBD0-CF45-A1F6-D34CFB8DD9C6}" type="presParOf" srcId="{652C263A-7044-6140-B56C-E3AA9FC4AFF5}" destId="{A923ED10-A096-B94D-ACAA-2D55B5FA68B7}" srcOrd="2" destOrd="0" presId="urn:microsoft.com/office/officeart/2009/3/layout/StepUpProcess"/>
    <dgm:cxn modelId="{094381CE-62F8-1B4A-816E-51BE1423A8A2}" type="presParOf" srcId="{4738B6DA-EB0C-7E46-9A69-5E374B12844E}" destId="{D7DDB7DD-FFA6-4947-BC59-AF900353BDFD}" srcOrd="1" destOrd="0" presId="urn:microsoft.com/office/officeart/2009/3/layout/StepUpProcess"/>
    <dgm:cxn modelId="{0020445B-04E0-5E48-AB00-9D4CEFC1A31E}" type="presParOf" srcId="{D7DDB7DD-FFA6-4947-BC59-AF900353BDFD}" destId="{2E4C6D7B-67D4-FE4C-9430-A2A4E8B84D51}" srcOrd="0" destOrd="0" presId="urn:microsoft.com/office/officeart/2009/3/layout/StepUpProcess"/>
    <dgm:cxn modelId="{664AB87B-1113-374E-81B1-E3467094AB1C}" type="presParOf" srcId="{4738B6DA-EB0C-7E46-9A69-5E374B12844E}" destId="{14CD91AE-336D-2041-86DD-2B68B5472294}" srcOrd="2" destOrd="0" presId="urn:microsoft.com/office/officeart/2009/3/layout/StepUpProcess"/>
    <dgm:cxn modelId="{40D56869-886C-9648-8B6C-F45FC1450C8D}" type="presParOf" srcId="{14CD91AE-336D-2041-86DD-2B68B5472294}" destId="{4F86DF95-03B6-A844-8D3E-936B51771804}" srcOrd="0" destOrd="0" presId="urn:microsoft.com/office/officeart/2009/3/layout/StepUpProcess"/>
    <dgm:cxn modelId="{45E318AA-A7DD-A842-99B1-5A666503754D}" type="presParOf" srcId="{14CD91AE-336D-2041-86DD-2B68B5472294}" destId="{6EB9C3A8-EBAF-DA4A-AE4A-3B366AFB3AA4}" srcOrd="1" destOrd="0" presId="urn:microsoft.com/office/officeart/2009/3/layout/StepUpProcess"/>
    <dgm:cxn modelId="{63BF730E-DF13-D841-AD3F-169190619617}" type="presParOf" srcId="{14CD91AE-336D-2041-86DD-2B68B5472294}" destId="{916167E6-78D1-9144-A05A-7B384F163D2A}" srcOrd="2" destOrd="0" presId="urn:microsoft.com/office/officeart/2009/3/layout/StepUpProcess"/>
    <dgm:cxn modelId="{B256F478-558B-744D-B992-A4BA58175D8F}" type="presParOf" srcId="{4738B6DA-EB0C-7E46-9A69-5E374B12844E}" destId="{4E981224-CD59-134E-A00A-B2AF91843140}" srcOrd="3" destOrd="0" presId="urn:microsoft.com/office/officeart/2009/3/layout/StepUpProcess"/>
    <dgm:cxn modelId="{6081324B-1C10-4C46-AB7B-8B779C2CB13C}" type="presParOf" srcId="{4E981224-CD59-134E-A00A-B2AF91843140}" destId="{66BA6410-0EE4-674E-81CF-CCBA1100ED69}" srcOrd="0" destOrd="0" presId="urn:microsoft.com/office/officeart/2009/3/layout/StepUpProcess"/>
    <dgm:cxn modelId="{D4F59F79-4D54-244E-BD50-72020647DCC9}" type="presParOf" srcId="{4738B6DA-EB0C-7E46-9A69-5E374B12844E}" destId="{F5B617C6-D8BC-A14A-990F-6C6FFF6D832A}" srcOrd="4" destOrd="0" presId="urn:microsoft.com/office/officeart/2009/3/layout/StepUpProcess"/>
    <dgm:cxn modelId="{9207D0F8-6CA0-CB45-8910-EA77FEC5579B}" type="presParOf" srcId="{F5B617C6-D8BC-A14A-990F-6C6FFF6D832A}" destId="{7A6229C2-155D-6046-8FCB-AE0C804396E6}" srcOrd="0" destOrd="0" presId="urn:microsoft.com/office/officeart/2009/3/layout/StepUpProcess"/>
    <dgm:cxn modelId="{C9C9EDC6-98C8-6840-B242-0043F81CED05}" type="presParOf" srcId="{F5B617C6-D8BC-A14A-990F-6C6FFF6D832A}" destId="{82F7F75D-8BFF-794A-B3CE-B3271502237E}" srcOrd="1" destOrd="0" presId="urn:microsoft.com/office/officeart/2009/3/layout/StepUpProcess"/>
    <dgm:cxn modelId="{C1853AB8-F0B6-6140-833C-15D3D75CD0B8}" type="presParOf" srcId="{F5B617C6-D8BC-A14A-990F-6C6FFF6D832A}" destId="{3B85EC80-D8DF-B04E-A8E2-CA22AB2A03ED}" srcOrd="2" destOrd="0" presId="urn:microsoft.com/office/officeart/2009/3/layout/StepUpProcess"/>
    <dgm:cxn modelId="{44F37547-5CE1-E44C-8EB0-A4F4A81BFE61}" type="presParOf" srcId="{4738B6DA-EB0C-7E46-9A69-5E374B12844E}" destId="{025A8F4A-E0AE-C446-88A9-89403EDF7F87}" srcOrd="5" destOrd="0" presId="urn:microsoft.com/office/officeart/2009/3/layout/StepUpProcess"/>
    <dgm:cxn modelId="{50EC8D1B-48DC-CB42-954A-B4C6D16D0CE6}" type="presParOf" srcId="{025A8F4A-E0AE-C446-88A9-89403EDF7F87}" destId="{FA12227A-388D-8743-98D9-2D6AF7B8FB60}" srcOrd="0" destOrd="0" presId="urn:microsoft.com/office/officeart/2009/3/layout/StepUpProcess"/>
    <dgm:cxn modelId="{80C6F320-49BF-3D4B-ADC6-E3CF8C68AA55}" type="presParOf" srcId="{4738B6DA-EB0C-7E46-9A69-5E374B12844E}" destId="{33925D86-F1C0-B74B-A6F0-42A2B32C0B19}" srcOrd="6" destOrd="0" presId="urn:microsoft.com/office/officeart/2009/3/layout/StepUpProcess"/>
    <dgm:cxn modelId="{D4F40CBC-0539-E44C-A565-AFA6C4CC142A}" type="presParOf" srcId="{33925D86-F1C0-B74B-A6F0-42A2B32C0B19}" destId="{DB2FC9C2-99E1-304E-B42B-A0314B8232A7}" srcOrd="0" destOrd="0" presId="urn:microsoft.com/office/officeart/2009/3/layout/StepUpProcess"/>
    <dgm:cxn modelId="{2ECF68A6-C366-F64E-BABE-EA717556C467}" type="presParOf" srcId="{33925D86-F1C0-B74B-A6F0-42A2B32C0B19}" destId="{6EB7B0F2-25A4-7D45-878D-330AE54FF1EC}" srcOrd="1" destOrd="0" presId="urn:microsoft.com/office/officeart/2009/3/layout/StepUpProcess"/>
    <dgm:cxn modelId="{5118A0FC-174D-4E4B-B412-A0BE9DF03D10}" type="presParOf" srcId="{33925D86-F1C0-B74B-A6F0-42A2B32C0B19}" destId="{D58E62B9-48F8-DF43-9FB5-383CCE7AB0DF}" srcOrd="2" destOrd="0" presId="urn:microsoft.com/office/officeart/2009/3/layout/StepUpProcess"/>
    <dgm:cxn modelId="{D41B4BFD-EC49-EC4C-91B4-1767C41EE5F4}" type="presParOf" srcId="{4738B6DA-EB0C-7E46-9A69-5E374B12844E}" destId="{5856C004-8696-6C49-9EAA-E7AFB9D465C2}" srcOrd="7" destOrd="0" presId="urn:microsoft.com/office/officeart/2009/3/layout/StepUpProcess"/>
    <dgm:cxn modelId="{821D5777-7040-5D40-B825-8BC557FDCA23}" type="presParOf" srcId="{5856C004-8696-6C49-9EAA-E7AFB9D465C2}" destId="{DED6AD03-3FD1-A249-9640-C4417227438F}" srcOrd="0" destOrd="0" presId="urn:microsoft.com/office/officeart/2009/3/layout/StepUpProcess"/>
    <dgm:cxn modelId="{6CD113F0-2F31-524F-85C2-90B94B68376E}" type="presParOf" srcId="{4738B6DA-EB0C-7E46-9A69-5E374B12844E}" destId="{12C123AC-12ED-A845-A9B0-74B2B976DBF8}" srcOrd="8" destOrd="0" presId="urn:microsoft.com/office/officeart/2009/3/layout/StepUpProcess"/>
    <dgm:cxn modelId="{2AE4277D-D526-554E-8DF6-ED68F73D08A9}" type="presParOf" srcId="{12C123AC-12ED-A845-A9B0-74B2B976DBF8}" destId="{63E087FB-5815-024B-9941-C0F2C39E0BD7}" srcOrd="0" destOrd="0" presId="urn:microsoft.com/office/officeart/2009/3/layout/StepUpProcess"/>
    <dgm:cxn modelId="{53B41395-6D58-BE47-82EE-82C72C8985C6}" type="presParOf" srcId="{12C123AC-12ED-A845-A9B0-74B2B976DBF8}" destId="{907B7600-3207-9A4A-9F7E-27F077DCCEB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0E3E9B-1164-4347-940A-34CFE5AF4D0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847F7-B044-864E-96ED-15BF2EAB6577}">
      <dgm:prSet phldrT="[Text]"/>
      <dgm:spPr/>
      <dgm:t>
        <a:bodyPr/>
        <a:lstStyle/>
        <a:p>
          <a:endParaRPr lang="en-GB" dirty="0"/>
        </a:p>
      </dgm:t>
    </dgm:pt>
    <dgm:pt modelId="{6226A90D-4071-4646-98CA-116D2ECE5A09}" type="parTrans" cxnId="{A423F621-3DE5-3241-B285-D540DFA743F2}">
      <dgm:prSet/>
      <dgm:spPr/>
      <dgm:t>
        <a:bodyPr/>
        <a:lstStyle/>
        <a:p>
          <a:endParaRPr lang="en-GB"/>
        </a:p>
      </dgm:t>
    </dgm:pt>
    <dgm:pt modelId="{570B98AA-3BFE-AA44-903B-E70A89C5DFC9}" type="sibTrans" cxnId="{A423F621-3DE5-3241-B285-D540DFA743F2}">
      <dgm:prSet/>
      <dgm:spPr/>
      <dgm:t>
        <a:bodyPr/>
        <a:lstStyle/>
        <a:p>
          <a:endParaRPr lang="en-GB"/>
        </a:p>
      </dgm:t>
    </dgm:pt>
    <dgm:pt modelId="{FEB4EAE5-ED6E-2249-8C75-25B204D45F4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What are the local improvements that you would like to see prioritised?</a:t>
          </a:r>
        </a:p>
      </dgm:t>
    </dgm:pt>
    <dgm:pt modelId="{EEC7264B-1B2A-094C-BB51-056DA3C27C50}" type="parTrans" cxnId="{BA5A7FD3-2380-9047-8FA3-D069C6504E7C}">
      <dgm:prSet/>
      <dgm:spPr/>
      <dgm:t>
        <a:bodyPr/>
        <a:lstStyle/>
        <a:p>
          <a:endParaRPr lang="en-GB"/>
        </a:p>
      </dgm:t>
    </dgm:pt>
    <dgm:pt modelId="{31CB042E-882D-CC44-B450-FAE8C9A92870}" type="sibTrans" cxnId="{BA5A7FD3-2380-9047-8FA3-D069C6504E7C}">
      <dgm:prSet/>
      <dgm:spPr/>
      <dgm:t>
        <a:bodyPr/>
        <a:lstStyle/>
        <a:p>
          <a:endParaRPr lang="en-GB"/>
        </a:p>
      </dgm:t>
    </dgm:pt>
    <dgm:pt modelId="{830E80D8-D4AD-DA4F-9B65-4AB33204AC61}">
      <dgm:prSet/>
      <dgm:spPr/>
      <dgm:t>
        <a:bodyPr/>
        <a:lstStyle/>
        <a:p>
          <a:r>
            <a:rPr lang="en-GB" dirty="0"/>
            <a:t>What works well and what works not so well in safeguarding in your own locality? </a:t>
          </a:r>
        </a:p>
      </dgm:t>
    </dgm:pt>
    <dgm:pt modelId="{0EDCA87A-2153-5047-AE29-47E2FB398443}" type="parTrans" cxnId="{215AF926-91CB-6F49-A6B9-F0D99D7AD78F}">
      <dgm:prSet/>
      <dgm:spPr/>
      <dgm:t>
        <a:bodyPr/>
        <a:lstStyle/>
        <a:p>
          <a:endParaRPr lang="en-GB"/>
        </a:p>
      </dgm:t>
    </dgm:pt>
    <dgm:pt modelId="{FF8FF0E3-9F9C-2F45-82A8-0A86DCAF8763}" type="sibTrans" cxnId="{215AF926-91CB-6F49-A6B9-F0D99D7AD78F}">
      <dgm:prSet/>
      <dgm:spPr/>
      <dgm:t>
        <a:bodyPr/>
        <a:lstStyle/>
        <a:p>
          <a:endParaRPr lang="en-GB"/>
        </a:p>
      </dgm:t>
    </dgm:pt>
    <dgm:pt modelId="{127E34CD-0A8E-B94F-B619-49B3CE321B97}" type="pres">
      <dgm:prSet presAssocID="{EE0E3E9B-1164-4347-940A-34CFE5AF4D0A}" presName="vert0" presStyleCnt="0">
        <dgm:presLayoutVars>
          <dgm:dir/>
          <dgm:animOne val="branch"/>
          <dgm:animLvl val="lvl"/>
        </dgm:presLayoutVars>
      </dgm:prSet>
      <dgm:spPr/>
    </dgm:pt>
    <dgm:pt modelId="{10DFB04C-4710-A149-AA78-02EC1394D5E2}" type="pres">
      <dgm:prSet presAssocID="{FAC847F7-B044-864E-96ED-15BF2EAB6577}" presName="thickLine" presStyleLbl="alignNode1" presStyleIdx="0" presStyleCnt="1"/>
      <dgm:spPr/>
    </dgm:pt>
    <dgm:pt modelId="{E1EA6237-DF60-D147-A1A5-5063F55BFE35}" type="pres">
      <dgm:prSet presAssocID="{FAC847F7-B044-864E-96ED-15BF2EAB6577}" presName="horz1" presStyleCnt="0"/>
      <dgm:spPr/>
    </dgm:pt>
    <dgm:pt modelId="{0FD7FF22-71CA-494A-AD1B-B3FCC4707FE3}" type="pres">
      <dgm:prSet presAssocID="{FAC847F7-B044-864E-96ED-15BF2EAB6577}" presName="tx1" presStyleLbl="revTx" presStyleIdx="0" presStyleCnt="3"/>
      <dgm:spPr/>
    </dgm:pt>
    <dgm:pt modelId="{3B8CE9FA-4B4C-F246-94EA-95D594A933C1}" type="pres">
      <dgm:prSet presAssocID="{FAC847F7-B044-864E-96ED-15BF2EAB6577}" presName="vert1" presStyleCnt="0"/>
      <dgm:spPr/>
    </dgm:pt>
    <dgm:pt modelId="{441BCB45-703E-FF4A-8171-462A6512771F}" type="pres">
      <dgm:prSet presAssocID="{830E80D8-D4AD-DA4F-9B65-4AB33204AC61}" presName="vertSpace2a" presStyleCnt="0"/>
      <dgm:spPr/>
    </dgm:pt>
    <dgm:pt modelId="{21BBEF57-B72E-B04B-A478-25722E5864A4}" type="pres">
      <dgm:prSet presAssocID="{830E80D8-D4AD-DA4F-9B65-4AB33204AC61}" presName="horz2" presStyleCnt="0"/>
      <dgm:spPr/>
    </dgm:pt>
    <dgm:pt modelId="{A64922B7-943C-C44C-9769-AC665605D982}" type="pres">
      <dgm:prSet presAssocID="{830E80D8-D4AD-DA4F-9B65-4AB33204AC61}" presName="horzSpace2" presStyleCnt="0"/>
      <dgm:spPr/>
    </dgm:pt>
    <dgm:pt modelId="{3723EE31-4FBA-8B41-B892-DC9C9E07E4A3}" type="pres">
      <dgm:prSet presAssocID="{830E80D8-D4AD-DA4F-9B65-4AB33204AC61}" presName="tx2" presStyleLbl="revTx" presStyleIdx="1" presStyleCnt="3" custLinFactNeighborX="-1452" custLinFactNeighborY="3653"/>
      <dgm:spPr/>
    </dgm:pt>
    <dgm:pt modelId="{A7309743-93F0-484D-BA14-64422CE2EBBA}" type="pres">
      <dgm:prSet presAssocID="{830E80D8-D4AD-DA4F-9B65-4AB33204AC61}" presName="vert2" presStyleCnt="0"/>
      <dgm:spPr/>
    </dgm:pt>
    <dgm:pt modelId="{8CF459AF-C0AD-8D44-A572-B83DF62100E9}" type="pres">
      <dgm:prSet presAssocID="{830E80D8-D4AD-DA4F-9B65-4AB33204AC61}" presName="thinLine2b" presStyleLbl="callout" presStyleIdx="0" presStyleCnt="2"/>
      <dgm:spPr/>
    </dgm:pt>
    <dgm:pt modelId="{FA968F98-C2B1-8745-B4A6-F0B1DB193046}" type="pres">
      <dgm:prSet presAssocID="{830E80D8-D4AD-DA4F-9B65-4AB33204AC61}" presName="vertSpace2b" presStyleCnt="0"/>
      <dgm:spPr/>
    </dgm:pt>
    <dgm:pt modelId="{7A529E08-2A05-5B41-A47C-9DE9C346ED29}" type="pres">
      <dgm:prSet presAssocID="{FEB4EAE5-ED6E-2249-8C75-25B204D45F4A}" presName="horz2" presStyleCnt="0"/>
      <dgm:spPr/>
    </dgm:pt>
    <dgm:pt modelId="{60A1D6CE-E934-A649-85FE-DD3D90D5E79A}" type="pres">
      <dgm:prSet presAssocID="{FEB4EAE5-ED6E-2249-8C75-25B204D45F4A}" presName="horzSpace2" presStyleCnt="0"/>
      <dgm:spPr/>
    </dgm:pt>
    <dgm:pt modelId="{31D0E7B4-CB76-7648-9E02-34AF2C028A00}" type="pres">
      <dgm:prSet presAssocID="{FEB4EAE5-ED6E-2249-8C75-25B204D45F4A}" presName="tx2" presStyleLbl="revTx" presStyleIdx="2" presStyleCnt="3" custLinFactNeighborX="-1089" custLinFactNeighborY="11569"/>
      <dgm:spPr/>
    </dgm:pt>
    <dgm:pt modelId="{7E4CE1DB-C2AA-5644-AD43-3558F35628A4}" type="pres">
      <dgm:prSet presAssocID="{FEB4EAE5-ED6E-2249-8C75-25B204D45F4A}" presName="vert2" presStyleCnt="0"/>
      <dgm:spPr/>
    </dgm:pt>
    <dgm:pt modelId="{45197A8B-97C5-FB4F-8687-DF2BF27187F3}" type="pres">
      <dgm:prSet presAssocID="{FEB4EAE5-ED6E-2249-8C75-25B204D45F4A}" presName="thinLine2b" presStyleLbl="callout" presStyleIdx="1" presStyleCnt="2"/>
      <dgm:spPr/>
    </dgm:pt>
    <dgm:pt modelId="{CB17D9FF-22E0-EA4D-9E1B-C554345341AD}" type="pres">
      <dgm:prSet presAssocID="{FEB4EAE5-ED6E-2249-8C75-25B204D45F4A}" presName="vertSpace2b" presStyleCnt="0"/>
      <dgm:spPr/>
    </dgm:pt>
  </dgm:ptLst>
  <dgm:cxnLst>
    <dgm:cxn modelId="{A423F621-3DE5-3241-B285-D540DFA743F2}" srcId="{EE0E3E9B-1164-4347-940A-34CFE5AF4D0A}" destId="{FAC847F7-B044-864E-96ED-15BF2EAB6577}" srcOrd="0" destOrd="0" parTransId="{6226A90D-4071-4646-98CA-116D2ECE5A09}" sibTransId="{570B98AA-3BFE-AA44-903B-E70A89C5DFC9}"/>
    <dgm:cxn modelId="{215AF926-91CB-6F49-A6B9-F0D99D7AD78F}" srcId="{FAC847F7-B044-864E-96ED-15BF2EAB6577}" destId="{830E80D8-D4AD-DA4F-9B65-4AB33204AC61}" srcOrd="0" destOrd="0" parTransId="{0EDCA87A-2153-5047-AE29-47E2FB398443}" sibTransId="{FF8FF0E3-9F9C-2F45-82A8-0A86DCAF8763}"/>
    <dgm:cxn modelId="{CF626838-844B-1747-8430-E25234752B08}" type="presOf" srcId="{FEB4EAE5-ED6E-2249-8C75-25B204D45F4A}" destId="{31D0E7B4-CB76-7648-9E02-34AF2C028A00}" srcOrd="0" destOrd="0" presId="urn:microsoft.com/office/officeart/2008/layout/LinedList"/>
    <dgm:cxn modelId="{3A036D6F-D11E-DF44-82C9-872378B82BC8}" type="presOf" srcId="{FAC847F7-B044-864E-96ED-15BF2EAB6577}" destId="{0FD7FF22-71CA-494A-AD1B-B3FCC4707FE3}" srcOrd="0" destOrd="0" presId="urn:microsoft.com/office/officeart/2008/layout/LinedList"/>
    <dgm:cxn modelId="{643ED2B9-26C4-E44C-8F9A-B2DC26C7AF94}" type="presOf" srcId="{EE0E3E9B-1164-4347-940A-34CFE5AF4D0A}" destId="{127E34CD-0A8E-B94F-B619-49B3CE321B97}" srcOrd="0" destOrd="0" presId="urn:microsoft.com/office/officeart/2008/layout/LinedList"/>
    <dgm:cxn modelId="{B64F48CB-2F3A-3F41-9071-FD71D1A5FDDB}" type="presOf" srcId="{830E80D8-D4AD-DA4F-9B65-4AB33204AC61}" destId="{3723EE31-4FBA-8B41-B892-DC9C9E07E4A3}" srcOrd="0" destOrd="0" presId="urn:microsoft.com/office/officeart/2008/layout/LinedList"/>
    <dgm:cxn modelId="{BA5A7FD3-2380-9047-8FA3-D069C6504E7C}" srcId="{FAC847F7-B044-864E-96ED-15BF2EAB6577}" destId="{FEB4EAE5-ED6E-2249-8C75-25B204D45F4A}" srcOrd="1" destOrd="0" parTransId="{EEC7264B-1B2A-094C-BB51-056DA3C27C50}" sibTransId="{31CB042E-882D-CC44-B450-FAE8C9A92870}"/>
    <dgm:cxn modelId="{D4027633-17EF-DB4D-ABD9-B2F1434668DF}" type="presParOf" srcId="{127E34CD-0A8E-B94F-B619-49B3CE321B97}" destId="{10DFB04C-4710-A149-AA78-02EC1394D5E2}" srcOrd="0" destOrd="0" presId="urn:microsoft.com/office/officeart/2008/layout/LinedList"/>
    <dgm:cxn modelId="{C70385B6-6BCB-7A43-BD1C-367506169FA1}" type="presParOf" srcId="{127E34CD-0A8E-B94F-B619-49B3CE321B97}" destId="{E1EA6237-DF60-D147-A1A5-5063F55BFE35}" srcOrd="1" destOrd="0" presId="urn:microsoft.com/office/officeart/2008/layout/LinedList"/>
    <dgm:cxn modelId="{282FEEF1-119A-E849-8096-4B7A10313E19}" type="presParOf" srcId="{E1EA6237-DF60-D147-A1A5-5063F55BFE35}" destId="{0FD7FF22-71CA-494A-AD1B-B3FCC4707FE3}" srcOrd="0" destOrd="0" presId="urn:microsoft.com/office/officeart/2008/layout/LinedList"/>
    <dgm:cxn modelId="{DE7C31A5-CE98-D54D-BEDF-48393703405D}" type="presParOf" srcId="{E1EA6237-DF60-D147-A1A5-5063F55BFE35}" destId="{3B8CE9FA-4B4C-F246-94EA-95D594A933C1}" srcOrd="1" destOrd="0" presId="urn:microsoft.com/office/officeart/2008/layout/LinedList"/>
    <dgm:cxn modelId="{CBE94FB6-2979-5B4B-BF13-ACB4E267E5F5}" type="presParOf" srcId="{3B8CE9FA-4B4C-F246-94EA-95D594A933C1}" destId="{441BCB45-703E-FF4A-8171-462A6512771F}" srcOrd="0" destOrd="0" presId="urn:microsoft.com/office/officeart/2008/layout/LinedList"/>
    <dgm:cxn modelId="{B86F9716-319F-174A-97C0-DD18419D5288}" type="presParOf" srcId="{3B8CE9FA-4B4C-F246-94EA-95D594A933C1}" destId="{21BBEF57-B72E-B04B-A478-25722E5864A4}" srcOrd="1" destOrd="0" presId="urn:microsoft.com/office/officeart/2008/layout/LinedList"/>
    <dgm:cxn modelId="{98A7B26B-EC6C-0949-AB52-4AE2BE7EC8D7}" type="presParOf" srcId="{21BBEF57-B72E-B04B-A478-25722E5864A4}" destId="{A64922B7-943C-C44C-9769-AC665605D982}" srcOrd="0" destOrd="0" presId="urn:microsoft.com/office/officeart/2008/layout/LinedList"/>
    <dgm:cxn modelId="{E5255F4F-358D-1D4A-842B-4F528A8825E6}" type="presParOf" srcId="{21BBEF57-B72E-B04B-A478-25722E5864A4}" destId="{3723EE31-4FBA-8B41-B892-DC9C9E07E4A3}" srcOrd="1" destOrd="0" presId="urn:microsoft.com/office/officeart/2008/layout/LinedList"/>
    <dgm:cxn modelId="{D317EFFD-7818-604C-839E-7E93333DFBB5}" type="presParOf" srcId="{21BBEF57-B72E-B04B-A478-25722E5864A4}" destId="{A7309743-93F0-484D-BA14-64422CE2EBBA}" srcOrd="2" destOrd="0" presId="urn:microsoft.com/office/officeart/2008/layout/LinedList"/>
    <dgm:cxn modelId="{55BA709B-29F1-0E41-A017-4372E45D105B}" type="presParOf" srcId="{3B8CE9FA-4B4C-F246-94EA-95D594A933C1}" destId="{8CF459AF-C0AD-8D44-A572-B83DF62100E9}" srcOrd="2" destOrd="0" presId="urn:microsoft.com/office/officeart/2008/layout/LinedList"/>
    <dgm:cxn modelId="{221F2131-31A4-BA46-811F-C246B0F3FB71}" type="presParOf" srcId="{3B8CE9FA-4B4C-F246-94EA-95D594A933C1}" destId="{FA968F98-C2B1-8745-B4A6-F0B1DB193046}" srcOrd="3" destOrd="0" presId="urn:microsoft.com/office/officeart/2008/layout/LinedList"/>
    <dgm:cxn modelId="{1CD63334-7D7C-AB46-9D27-F3FE0DB1DE8D}" type="presParOf" srcId="{3B8CE9FA-4B4C-F246-94EA-95D594A933C1}" destId="{7A529E08-2A05-5B41-A47C-9DE9C346ED29}" srcOrd="4" destOrd="0" presId="urn:microsoft.com/office/officeart/2008/layout/LinedList"/>
    <dgm:cxn modelId="{06621F04-381F-E146-88B5-E2A0DFA469F7}" type="presParOf" srcId="{7A529E08-2A05-5B41-A47C-9DE9C346ED29}" destId="{60A1D6CE-E934-A649-85FE-DD3D90D5E79A}" srcOrd="0" destOrd="0" presId="urn:microsoft.com/office/officeart/2008/layout/LinedList"/>
    <dgm:cxn modelId="{B34E881E-083F-7248-8308-B62DC4F37DA6}" type="presParOf" srcId="{7A529E08-2A05-5B41-A47C-9DE9C346ED29}" destId="{31D0E7B4-CB76-7648-9E02-34AF2C028A00}" srcOrd="1" destOrd="0" presId="urn:microsoft.com/office/officeart/2008/layout/LinedList"/>
    <dgm:cxn modelId="{99F0A092-F68D-2A4A-AC6A-B6CED6908642}" type="presParOf" srcId="{7A529E08-2A05-5B41-A47C-9DE9C346ED29}" destId="{7E4CE1DB-C2AA-5644-AD43-3558F35628A4}" srcOrd="2" destOrd="0" presId="urn:microsoft.com/office/officeart/2008/layout/LinedList"/>
    <dgm:cxn modelId="{2D8A2AE2-6ADF-5340-AECC-F8EC52988F30}" type="presParOf" srcId="{3B8CE9FA-4B4C-F246-94EA-95D594A933C1}" destId="{45197A8B-97C5-FB4F-8687-DF2BF27187F3}" srcOrd="5" destOrd="0" presId="urn:microsoft.com/office/officeart/2008/layout/LinedList"/>
    <dgm:cxn modelId="{17B3ACB7-BB5E-C54C-B375-73DFD93C957E}" type="presParOf" srcId="{3B8CE9FA-4B4C-F246-94EA-95D594A933C1}" destId="{CB17D9FF-22E0-EA4D-9E1B-C554345341A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9ABB0-A1CC-3342-A2E2-0A7510C0C8CE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9B1623-09D9-1D4C-AF10-120E654B0DC3}">
      <dgm:prSet phldrT="[Text]" custT="1"/>
      <dgm:spPr>
        <a:solidFill>
          <a:srgbClr val="D18208"/>
        </a:solidFill>
      </dgm:spPr>
      <dgm:t>
        <a:bodyPr/>
        <a:lstStyle/>
        <a:p>
          <a:r>
            <a:rPr lang="en-GB" sz="1600" b="1" dirty="0"/>
            <a:t>The organisations around the team</a:t>
          </a:r>
        </a:p>
      </dgm:t>
    </dgm:pt>
    <dgm:pt modelId="{FC22B1CB-8BA7-8140-9916-7FBD100FC67A}" type="parTrans" cxnId="{130F7241-0D89-F144-876F-33298059087B}">
      <dgm:prSet/>
      <dgm:spPr/>
      <dgm:t>
        <a:bodyPr/>
        <a:lstStyle/>
        <a:p>
          <a:endParaRPr lang="en-GB"/>
        </a:p>
      </dgm:t>
    </dgm:pt>
    <dgm:pt modelId="{77882C81-F4A4-284F-99E7-13517095970F}" type="sibTrans" cxnId="{130F7241-0D89-F144-876F-33298059087B}">
      <dgm:prSet/>
      <dgm:spPr/>
      <dgm:t>
        <a:bodyPr/>
        <a:lstStyle/>
        <a:p>
          <a:endParaRPr lang="en-GB"/>
        </a:p>
      </dgm:t>
    </dgm:pt>
    <dgm:pt modelId="{C77B0CCD-CA20-D34E-B57B-BF5EFD45EB8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GB" sz="1600" b="1" dirty="0"/>
            <a:t>The interagency team</a:t>
          </a:r>
        </a:p>
      </dgm:t>
    </dgm:pt>
    <dgm:pt modelId="{8D46F674-C00D-E34D-A9B9-28D3C7FDA7B6}" type="parTrans" cxnId="{EE616206-985A-2F41-BE6B-9D15D9AAA5C4}">
      <dgm:prSet/>
      <dgm:spPr/>
      <dgm:t>
        <a:bodyPr/>
        <a:lstStyle/>
        <a:p>
          <a:endParaRPr lang="en-GB"/>
        </a:p>
      </dgm:t>
    </dgm:pt>
    <dgm:pt modelId="{082DEE02-7AE3-214D-AE06-31E49075EB61}" type="sibTrans" cxnId="{EE616206-985A-2F41-BE6B-9D15D9AAA5C4}">
      <dgm:prSet/>
      <dgm:spPr/>
      <dgm:t>
        <a:bodyPr/>
        <a:lstStyle/>
        <a:p>
          <a:endParaRPr lang="en-GB"/>
        </a:p>
      </dgm:t>
    </dgm:pt>
    <dgm:pt modelId="{ED3248E6-49F8-B940-BA98-57002AA6ADB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600" b="1" dirty="0"/>
            <a:t>Direct work with the adult</a:t>
          </a:r>
        </a:p>
      </dgm:t>
    </dgm:pt>
    <dgm:pt modelId="{D06A7A9C-F1F5-234D-81E9-F38222195508}" type="parTrans" cxnId="{0E29A900-D811-9648-B067-CD9ADF6916A6}">
      <dgm:prSet/>
      <dgm:spPr/>
      <dgm:t>
        <a:bodyPr/>
        <a:lstStyle/>
        <a:p>
          <a:endParaRPr lang="en-GB"/>
        </a:p>
      </dgm:t>
    </dgm:pt>
    <dgm:pt modelId="{3FC67A61-F22D-DF41-9340-BF8973651097}" type="sibTrans" cxnId="{0E29A900-D811-9648-B067-CD9ADF6916A6}">
      <dgm:prSet/>
      <dgm:spPr/>
      <dgm:t>
        <a:bodyPr/>
        <a:lstStyle/>
        <a:p>
          <a:endParaRPr lang="en-GB"/>
        </a:p>
      </dgm:t>
    </dgm:pt>
    <dgm:pt modelId="{6B2DC12D-09C0-4244-8496-6F6DAEB87F45}">
      <dgm:prSet custT="1"/>
      <dgm:spPr>
        <a:solidFill>
          <a:srgbClr val="845DA3"/>
        </a:solidFill>
      </dgm:spPr>
      <dgm:t>
        <a:bodyPr/>
        <a:lstStyle/>
        <a:p>
          <a:r>
            <a:rPr lang="en-GB" sz="1600" b="1" dirty="0"/>
            <a:t>Legal and policy context</a:t>
          </a:r>
        </a:p>
      </dgm:t>
    </dgm:pt>
    <dgm:pt modelId="{91720FED-F793-B145-B604-BB29902E3B24}" type="parTrans" cxnId="{5A705295-4715-964D-8540-8E03FE0883C9}">
      <dgm:prSet/>
      <dgm:spPr/>
      <dgm:t>
        <a:bodyPr/>
        <a:lstStyle/>
        <a:p>
          <a:endParaRPr lang="en-GB"/>
        </a:p>
      </dgm:t>
    </dgm:pt>
    <dgm:pt modelId="{32688373-3352-9E46-92D0-2441A263E555}" type="sibTrans" cxnId="{5A705295-4715-964D-8540-8E03FE0883C9}">
      <dgm:prSet/>
      <dgm:spPr/>
      <dgm:t>
        <a:bodyPr/>
        <a:lstStyle/>
        <a:p>
          <a:endParaRPr lang="en-GB"/>
        </a:p>
      </dgm:t>
    </dgm:pt>
    <dgm:pt modelId="{91C33C7A-54C5-FC4C-9422-67B991C4DBFF}">
      <dgm:prSet custT="1"/>
      <dgm:spPr/>
      <dgm:t>
        <a:bodyPr/>
        <a:lstStyle/>
        <a:p>
          <a:r>
            <a:rPr lang="en-GB" sz="1600" b="1" dirty="0"/>
            <a:t>SAB governance</a:t>
          </a:r>
        </a:p>
      </dgm:t>
    </dgm:pt>
    <dgm:pt modelId="{D9A799DF-B129-0C45-9B04-DB6E0615F7FB}" type="parTrans" cxnId="{547989F5-04A7-8045-95B0-907CF33746F3}">
      <dgm:prSet/>
      <dgm:spPr/>
      <dgm:t>
        <a:bodyPr/>
        <a:lstStyle/>
        <a:p>
          <a:endParaRPr lang="en-GB"/>
        </a:p>
      </dgm:t>
    </dgm:pt>
    <dgm:pt modelId="{EBD98485-D1AE-A043-A550-33722BAE7F5F}" type="sibTrans" cxnId="{547989F5-04A7-8045-95B0-907CF33746F3}">
      <dgm:prSet/>
      <dgm:spPr/>
      <dgm:t>
        <a:bodyPr/>
        <a:lstStyle/>
        <a:p>
          <a:endParaRPr lang="en-GB"/>
        </a:p>
      </dgm:t>
    </dgm:pt>
    <dgm:pt modelId="{FC7F9680-EF85-FD47-940F-640DB195799F}" type="pres">
      <dgm:prSet presAssocID="{7229ABB0-A1CC-3342-A2E2-0A7510C0C8CE}" presName="Name0" presStyleCnt="0">
        <dgm:presLayoutVars>
          <dgm:chMax val="7"/>
          <dgm:resizeHandles val="exact"/>
        </dgm:presLayoutVars>
      </dgm:prSet>
      <dgm:spPr/>
    </dgm:pt>
    <dgm:pt modelId="{7E7D3E7A-0EB8-484C-B15A-61EAFAEBEAC0}" type="pres">
      <dgm:prSet presAssocID="{7229ABB0-A1CC-3342-A2E2-0A7510C0C8CE}" presName="comp1" presStyleCnt="0"/>
      <dgm:spPr/>
    </dgm:pt>
    <dgm:pt modelId="{33F1A3D9-85F7-AC4E-AB2C-0B05E1AFEC7C}" type="pres">
      <dgm:prSet presAssocID="{7229ABB0-A1CC-3342-A2E2-0A7510C0C8CE}" presName="circle1" presStyleLbl="node1" presStyleIdx="0" presStyleCnt="5"/>
      <dgm:spPr/>
    </dgm:pt>
    <dgm:pt modelId="{8FD8D642-783C-1349-AF0D-3BCBD958647B}" type="pres">
      <dgm:prSet presAssocID="{7229ABB0-A1CC-3342-A2E2-0A7510C0C8CE}" presName="c1text" presStyleLbl="node1" presStyleIdx="0" presStyleCnt="5">
        <dgm:presLayoutVars>
          <dgm:bulletEnabled val="1"/>
        </dgm:presLayoutVars>
      </dgm:prSet>
      <dgm:spPr/>
    </dgm:pt>
    <dgm:pt modelId="{72CD3943-5854-514F-996C-983F63571945}" type="pres">
      <dgm:prSet presAssocID="{7229ABB0-A1CC-3342-A2E2-0A7510C0C8CE}" presName="comp2" presStyleCnt="0"/>
      <dgm:spPr/>
    </dgm:pt>
    <dgm:pt modelId="{3E252FE6-8D43-1B4D-9B95-10DFF69179DD}" type="pres">
      <dgm:prSet presAssocID="{7229ABB0-A1CC-3342-A2E2-0A7510C0C8CE}" presName="circle2" presStyleLbl="node1" presStyleIdx="1" presStyleCnt="5"/>
      <dgm:spPr/>
    </dgm:pt>
    <dgm:pt modelId="{7883F23F-1D25-044D-96A8-2B986C23965E}" type="pres">
      <dgm:prSet presAssocID="{7229ABB0-A1CC-3342-A2E2-0A7510C0C8CE}" presName="c2text" presStyleLbl="node1" presStyleIdx="1" presStyleCnt="5">
        <dgm:presLayoutVars>
          <dgm:bulletEnabled val="1"/>
        </dgm:presLayoutVars>
      </dgm:prSet>
      <dgm:spPr/>
    </dgm:pt>
    <dgm:pt modelId="{F2F5A46F-B1DF-EA46-9C92-4C5C9EC2736E}" type="pres">
      <dgm:prSet presAssocID="{7229ABB0-A1CC-3342-A2E2-0A7510C0C8CE}" presName="comp3" presStyleCnt="0"/>
      <dgm:spPr/>
    </dgm:pt>
    <dgm:pt modelId="{CB0648A5-F228-DE44-B513-6A1D197434D8}" type="pres">
      <dgm:prSet presAssocID="{7229ABB0-A1CC-3342-A2E2-0A7510C0C8CE}" presName="circle3" presStyleLbl="node1" presStyleIdx="2" presStyleCnt="5"/>
      <dgm:spPr/>
    </dgm:pt>
    <dgm:pt modelId="{2A6ABA6C-E540-6948-9285-851F02FB4AA0}" type="pres">
      <dgm:prSet presAssocID="{7229ABB0-A1CC-3342-A2E2-0A7510C0C8CE}" presName="c3text" presStyleLbl="node1" presStyleIdx="2" presStyleCnt="5">
        <dgm:presLayoutVars>
          <dgm:bulletEnabled val="1"/>
        </dgm:presLayoutVars>
      </dgm:prSet>
      <dgm:spPr/>
    </dgm:pt>
    <dgm:pt modelId="{C0C905DE-96E0-2740-B5F1-09B77A7677C2}" type="pres">
      <dgm:prSet presAssocID="{7229ABB0-A1CC-3342-A2E2-0A7510C0C8CE}" presName="comp4" presStyleCnt="0"/>
      <dgm:spPr/>
    </dgm:pt>
    <dgm:pt modelId="{3B695C05-98BE-D545-9ED3-1F2B8BAA11CB}" type="pres">
      <dgm:prSet presAssocID="{7229ABB0-A1CC-3342-A2E2-0A7510C0C8CE}" presName="circle4" presStyleLbl="node1" presStyleIdx="3" presStyleCnt="5" custLinFactNeighborX="-328" custLinFactNeighborY="-1969"/>
      <dgm:spPr/>
    </dgm:pt>
    <dgm:pt modelId="{7EF1F54D-1DE8-524B-B959-9F1C232A3838}" type="pres">
      <dgm:prSet presAssocID="{7229ABB0-A1CC-3342-A2E2-0A7510C0C8CE}" presName="c4text" presStyleLbl="node1" presStyleIdx="3" presStyleCnt="5">
        <dgm:presLayoutVars>
          <dgm:bulletEnabled val="1"/>
        </dgm:presLayoutVars>
      </dgm:prSet>
      <dgm:spPr/>
    </dgm:pt>
    <dgm:pt modelId="{05412A2B-16DA-1C47-A70B-E7AD2E1ACDA1}" type="pres">
      <dgm:prSet presAssocID="{7229ABB0-A1CC-3342-A2E2-0A7510C0C8CE}" presName="comp5" presStyleCnt="0"/>
      <dgm:spPr/>
    </dgm:pt>
    <dgm:pt modelId="{403D42FA-6D6A-0249-AAFF-1B0731E61ED2}" type="pres">
      <dgm:prSet presAssocID="{7229ABB0-A1CC-3342-A2E2-0A7510C0C8CE}" presName="circle5" presStyleLbl="node1" presStyleIdx="4" presStyleCnt="5"/>
      <dgm:spPr/>
    </dgm:pt>
    <dgm:pt modelId="{4E5432E0-2763-F346-8471-6CEDC6430482}" type="pres">
      <dgm:prSet presAssocID="{7229ABB0-A1CC-3342-A2E2-0A7510C0C8CE}" presName="c5text" presStyleLbl="node1" presStyleIdx="4" presStyleCnt="5">
        <dgm:presLayoutVars>
          <dgm:bulletEnabled val="1"/>
        </dgm:presLayoutVars>
      </dgm:prSet>
      <dgm:spPr/>
    </dgm:pt>
  </dgm:ptLst>
  <dgm:cxnLst>
    <dgm:cxn modelId="{0E29A900-D811-9648-B067-CD9ADF6916A6}" srcId="{7229ABB0-A1CC-3342-A2E2-0A7510C0C8CE}" destId="{ED3248E6-49F8-B940-BA98-57002AA6ADBC}" srcOrd="4" destOrd="0" parTransId="{D06A7A9C-F1F5-234D-81E9-F38222195508}" sibTransId="{3FC67A61-F22D-DF41-9340-BF8973651097}"/>
    <dgm:cxn modelId="{F3E0D100-4DB5-1946-87C0-D6D1BE33F5FC}" type="presOf" srcId="{91C33C7A-54C5-FC4C-9422-67B991C4DBFF}" destId="{3E252FE6-8D43-1B4D-9B95-10DFF69179DD}" srcOrd="0" destOrd="0" presId="urn:microsoft.com/office/officeart/2005/8/layout/venn2"/>
    <dgm:cxn modelId="{EE616206-985A-2F41-BE6B-9D15D9AAA5C4}" srcId="{7229ABB0-A1CC-3342-A2E2-0A7510C0C8CE}" destId="{C77B0CCD-CA20-D34E-B57B-BF5EFD45EB85}" srcOrd="3" destOrd="0" parTransId="{8D46F674-C00D-E34D-A9B9-28D3C7FDA7B6}" sibTransId="{082DEE02-7AE3-214D-AE06-31E49075EB61}"/>
    <dgm:cxn modelId="{15DB292D-08E8-C14A-AF8B-C27118C66ADF}" type="presOf" srcId="{C77B0CCD-CA20-D34E-B57B-BF5EFD45EB85}" destId="{7EF1F54D-1DE8-524B-B959-9F1C232A3838}" srcOrd="1" destOrd="0" presId="urn:microsoft.com/office/officeart/2005/8/layout/venn2"/>
    <dgm:cxn modelId="{130F7241-0D89-F144-876F-33298059087B}" srcId="{7229ABB0-A1CC-3342-A2E2-0A7510C0C8CE}" destId="{409B1623-09D9-1D4C-AF10-120E654B0DC3}" srcOrd="2" destOrd="0" parTransId="{FC22B1CB-8BA7-8140-9916-7FBD100FC67A}" sibTransId="{77882C81-F4A4-284F-99E7-13517095970F}"/>
    <dgm:cxn modelId="{E9C62C48-E71B-2644-ADC9-3ADEE143C31D}" type="presOf" srcId="{6B2DC12D-09C0-4244-8496-6F6DAEB87F45}" destId="{33F1A3D9-85F7-AC4E-AB2C-0B05E1AFEC7C}" srcOrd="0" destOrd="0" presId="urn:microsoft.com/office/officeart/2005/8/layout/venn2"/>
    <dgm:cxn modelId="{33DD165A-4156-2941-9A4A-431AF41B8DA5}" type="presOf" srcId="{91C33C7A-54C5-FC4C-9422-67B991C4DBFF}" destId="{7883F23F-1D25-044D-96A8-2B986C23965E}" srcOrd="1" destOrd="0" presId="urn:microsoft.com/office/officeart/2005/8/layout/venn2"/>
    <dgm:cxn modelId="{FE1FFB61-5545-8F4D-A2F8-28B8E94A3D9D}" type="presOf" srcId="{6B2DC12D-09C0-4244-8496-6F6DAEB87F45}" destId="{8FD8D642-783C-1349-AF0D-3BCBD958647B}" srcOrd="1" destOrd="0" presId="urn:microsoft.com/office/officeart/2005/8/layout/venn2"/>
    <dgm:cxn modelId="{512CEE80-0469-6D41-8AFA-EEA9EF9E83F2}" type="presOf" srcId="{ED3248E6-49F8-B940-BA98-57002AA6ADBC}" destId="{4E5432E0-2763-F346-8471-6CEDC6430482}" srcOrd="1" destOrd="0" presId="urn:microsoft.com/office/officeart/2005/8/layout/venn2"/>
    <dgm:cxn modelId="{E9C1AA83-21D5-9D4E-BE50-3A7F30C670E9}" type="presOf" srcId="{409B1623-09D9-1D4C-AF10-120E654B0DC3}" destId="{CB0648A5-F228-DE44-B513-6A1D197434D8}" srcOrd="0" destOrd="0" presId="urn:microsoft.com/office/officeart/2005/8/layout/venn2"/>
    <dgm:cxn modelId="{5A705295-4715-964D-8540-8E03FE0883C9}" srcId="{7229ABB0-A1CC-3342-A2E2-0A7510C0C8CE}" destId="{6B2DC12D-09C0-4244-8496-6F6DAEB87F45}" srcOrd="0" destOrd="0" parTransId="{91720FED-F793-B145-B604-BB29902E3B24}" sibTransId="{32688373-3352-9E46-92D0-2441A263E555}"/>
    <dgm:cxn modelId="{2D061F9E-57DB-2E4B-8A0A-22AB1F3B30FC}" type="presOf" srcId="{409B1623-09D9-1D4C-AF10-120E654B0DC3}" destId="{2A6ABA6C-E540-6948-9285-851F02FB4AA0}" srcOrd="1" destOrd="0" presId="urn:microsoft.com/office/officeart/2005/8/layout/venn2"/>
    <dgm:cxn modelId="{C1EC69AD-D1AD-6243-BF2C-43A5820D5980}" type="presOf" srcId="{7229ABB0-A1CC-3342-A2E2-0A7510C0C8CE}" destId="{FC7F9680-EF85-FD47-940F-640DB195799F}" srcOrd="0" destOrd="0" presId="urn:microsoft.com/office/officeart/2005/8/layout/venn2"/>
    <dgm:cxn modelId="{610DADE9-42DC-2D40-8A76-CC0093F62ED7}" type="presOf" srcId="{C77B0CCD-CA20-D34E-B57B-BF5EFD45EB85}" destId="{3B695C05-98BE-D545-9ED3-1F2B8BAA11CB}" srcOrd="0" destOrd="0" presId="urn:microsoft.com/office/officeart/2005/8/layout/venn2"/>
    <dgm:cxn modelId="{93270BED-22C5-CC49-81F7-5573AFBD37C3}" type="presOf" srcId="{ED3248E6-49F8-B940-BA98-57002AA6ADBC}" destId="{403D42FA-6D6A-0249-AAFF-1B0731E61ED2}" srcOrd="0" destOrd="0" presId="urn:microsoft.com/office/officeart/2005/8/layout/venn2"/>
    <dgm:cxn modelId="{547989F5-04A7-8045-95B0-907CF33746F3}" srcId="{7229ABB0-A1CC-3342-A2E2-0A7510C0C8CE}" destId="{91C33C7A-54C5-FC4C-9422-67B991C4DBFF}" srcOrd="1" destOrd="0" parTransId="{D9A799DF-B129-0C45-9B04-DB6E0615F7FB}" sibTransId="{EBD98485-D1AE-A043-A550-33722BAE7F5F}"/>
    <dgm:cxn modelId="{DB33FAA0-13F8-6C4E-A0C4-804653CB979C}" type="presParOf" srcId="{FC7F9680-EF85-FD47-940F-640DB195799F}" destId="{7E7D3E7A-0EB8-484C-B15A-61EAFAEBEAC0}" srcOrd="0" destOrd="0" presId="urn:microsoft.com/office/officeart/2005/8/layout/venn2"/>
    <dgm:cxn modelId="{5BAE9C24-5750-8946-AF6D-9EFDC9241695}" type="presParOf" srcId="{7E7D3E7A-0EB8-484C-B15A-61EAFAEBEAC0}" destId="{33F1A3D9-85F7-AC4E-AB2C-0B05E1AFEC7C}" srcOrd="0" destOrd="0" presId="urn:microsoft.com/office/officeart/2005/8/layout/venn2"/>
    <dgm:cxn modelId="{88916F51-02F5-B645-8262-55E43268E21C}" type="presParOf" srcId="{7E7D3E7A-0EB8-484C-B15A-61EAFAEBEAC0}" destId="{8FD8D642-783C-1349-AF0D-3BCBD958647B}" srcOrd="1" destOrd="0" presId="urn:microsoft.com/office/officeart/2005/8/layout/venn2"/>
    <dgm:cxn modelId="{FB25C4F4-8293-2F4D-98C8-955F701B11F2}" type="presParOf" srcId="{FC7F9680-EF85-FD47-940F-640DB195799F}" destId="{72CD3943-5854-514F-996C-983F63571945}" srcOrd="1" destOrd="0" presId="urn:microsoft.com/office/officeart/2005/8/layout/venn2"/>
    <dgm:cxn modelId="{32824A43-A858-E347-A048-79EA869C6A36}" type="presParOf" srcId="{72CD3943-5854-514F-996C-983F63571945}" destId="{3E252FE6-8D43-1B4D-9B95-10DFF69179DD}" srcOrd="0" destOrd="0" presId="urn:microsoft.com/office/officeart/2005/8/layout/venn2"/>
    <dgm:cxn modelId="{516E8020-EE73-7240-9110-0C5870468CBD}" type="presParOf" srcId="{72CD3943-5854-514F-996C-983F63571945}" destId="{7883F23F-1D25-044D-96A8-2B986C23965E}" srcOrd="1" destOrd="0" presId="urn:microsoft.com/office/officeart/2005/8/layout/venn2"/>
    <dgm:cxn modelId="{9A730ACB-AA11-E647-9AF8-1B368B28720E}" type="presParOf" srcId="{FC7F9680-EF85-FD47-940F-640DB195799F}" destId="{F2F5A46F-B1DF-EA46-9C92-4C5C9EC2736E}" srcOrd="2" destOrd="0" presId="urn:microsoft.com/office/officeart/2005/8/layout/venn2"/>
    <dgm:cxn modelId="{05C8F482-8A63-954C-8EA8-EB94BFF36FA2}" type="presParOf" srcId="{F2F5A46F-B1DF-EA46-9C92-4C5C9EC2736E}" destId="{CB0648A5-F228-DE44-B513-6A1D197434D8}" srcOrd="0" destOrd="0" presId="urn:microsoft.com/office/officeart/2005/8/layout/venn2"/>
    <dgm:cxn modelId="{FC6AF727-0B51-F240-B929-4A2ECE485EE0}" type="presParOf" srcId="{F2F5A46F-B1DF-EA46-9C92-4C5C9EC2736E}" destId="{2A6ABA6C-E540-6948-9285-851F02FB4AA0}" srcOrd="1" destOrd="0" presId="urn:microsoft.com/office/officeart/2005/8/layout/venn2"/>
    <dgm:cxn modelId="{F4584213-E122-6841-BB5B-A6ED41416804}" type="presParOf" srcId="{FC7F9680-EF85-FD47-940F-640DB195799F}" destId="{C0C905DE-96E0-2740-B5F1-09B77A7677C2}" srcOrd="3" destOrd="0" presId="urn:microsoft.com/office/officeart/2005/8/layout/venn2"/>
    <dgm:cxn modelId="{9EB0FD83-744F-C740-82CC-75AFFEB976E7}" type="presParOf" srcId="{C0C905DE-96E0-2740-B5F1-09B77A7677C2}" destId="{3B695C05-98BE-D545-9ED3-1F2B8BAA11CB}" srcOrd="0" destOrd="0" presId="urn:microsoft.com/office/officeart/2005/8/layout/venn2"/>
    <dgm:cxn modelId="{4C0CE3DE-0BD6-6D46-B27E-748C928A6516}" type="presParOf" srcId="{C0C905DE-96E0-2740-B5F1-09B77A7677C2}" destId="{7EF1F54D-1DE8-524B-B959-9F1C232A3838}" srcOrd="1" destOrd="0" presId="urn:microsoft.com/office/officeart/2005/8/layout/venn2"/>
    <dgm:cxn modelId="{C41B187A-1BE3-7740-A258-6BB377663AFA}" type="presParOf" srcId="{FC7F9680-EF85-FD47-940F-640DB195799F}" destId="{05412A2B-16DA-1C47-A70B-E7AD2E1ACDA1}" srcOrd="4" destOrd="0" presId="urn:microsoft.com/office/officeart/2005/8/layout/venn2"/>
    <dgm:cxn modelId="{5D162BD9-C282-2D49-9AA7-B1CD8B54B7F5}" type="presParOf" srcId="{05412A2B-16DA-1C47-A70B-E7AD2E1ACDA1}" destId="{403D42FA-6D6A-0249-AAFF-1B0731E61ED2}" srcOrd="0" destOrd="0" presId="urn:microsoft.com/office/officeart/2005/8/layout/venn2"/>
    <dgm:cxn modelId="{EC83369D-0888-A043-976D-947982B47B80}" type="presParOf" srcId="{05412A2B-16DA-1C47-A70B-E7AD2E1ACDA1}" destId="{4E5432E0-2763-F346-8471-6CEDC643048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87F7B-B997-E145-B5B3-C933BC4BE979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17813C-2D5C-8042-95DA-FC6DAEBCFE3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800" dirty="0"/>
            <a:t>1. SAB governance of SARs</a:t>
          </a:r>
        </a:p>
      </dgm:t>
    </dgm:pt>
    <dgm:pt modelId="{1C14CB7C-81A0-454E-BA49-12BAE52C5FD5}" type="parTrans" cxnId="{E0233343-FA87-4145-896C-B98377EEE59A}">
      <dgm:prSet/>
      <dgm:spPr/>
      <dgm:t>
        <a:bodyPr/>
        <a:lstStyle/>
        <a:p>
          <a:endParaRPr lang="en-GB"/>
        </a:p>
      </dgm:t>
    </dgm:pt>
    <dgm:pt modelId="{C11FDD41-C02A-6E40-8965-CE046625CCB1}" type="sibTrans" cxnId="{E0233343-FA87-4145-896C-B98377EEE59A}">
      <dgm:prSet/>
      <dgm:spPr/>
      <dgm:t>
        <a:bodyPr/>
        <a:lstStyle/>
        <a:p>
          <a:endParaRPr lang="en-GB"/>
        </a:p>
      </dgm:t>
    </dgm:pt>
    <dgm:pt modelId="{92FB42C2-9846-D34C-91DD-1F6568239FA4}">
      <dgm:prSet phldrT="[Text]"/>
      <dgm:spPr/>
      <dgm:t>
        <a:bodyPr/>
        <a:lstStyle/>
        <a:p>
          <a:r>
            <a:rPr lang="en-GB" dirty="0"/>
            <a:t>How SABs implement powers and duties: </a:t>
          </a:r>
        </a:p>
        <a:p>
          <a:r>
            <a:rPr lang="en-GB" dirty="0"/>
            <a:t>Care Act 2014 + statutory guidance </a:t>
          </a:r>
        </a:p>
      </dgm:t>
    </dgm:pt>
    <dgm:pt modelId="{CB00A5DA-E450-FA41-9304-E643530F9EEF}" type="parTrans" cxnId="{D34EC6DC-E56B-AA49-B685-0653C0EEC7F5}">
      <dgm:prSet/>
      <dgm:spPr/>
      <dgm:t>
        <a:bodyPr/>
        <a:lstStyle/>
        <a:p>
          <a:endParaRPr lang="en-GB"/>
        </a:p>
      </dgm:t>
    </dgm:pt>
    <dgm:pt modelId="{5D9E0B9E-C78F-A540-9C7F-08055572E0A0}" type="sibTrans" cxnId="{D34EC6DC-E56B-AA49-B685-0653C0EEC7F5}">
      <dgm:prSet/>
      <dgm:spPr/>
      <dgm:t>
        <a:bodyPr/>
        <a:lstStyle/>
        <a:p>
          <a:endParaRPr lang="en-GB"/>
        </a:p>
      </dgm:t>
    </dgm:pt>
    <dgm:pt modelId="{A9BDC342-25CF-2B4A-BFD0-4A4808397267}">
      <dgm:prSet phldrT="[Text]"/>
      <dgm:spPr/>
      <dgm:t>
        <a:bodyPr/>
        <a:lstStyle/>
        <a:p>
          <a:r>
            <a:rPr lang="en-GB" dirty="0"/>
            <a:t>Key pointers for SABs in meeting quality standards in the commissioning and conduct of SARs</a:t>
          </a:r>
        </a:p>
      </dgm:t>
    </dgm:pt>
    <dgm:pt modelId="{906BE77A-0EB5-574B-9B73-13B22E69B818}" type="parTrans" cxnId="{661C7E08-A676-1D43-973A-6A7871260179}">
      <dgm:prSet/>
      <dgm:spPr/>
      <dgm:t>
        <a:bodyPr/>
        <a:lstStyle/>
        <a:p>
          <a:endParaRPr lang="en-GB"/>
        </a:p>
      </dgm:t>
    </dgm:pt>
    <dgm:pt modelId="{7273B74D-BEBB-C74E-BC64-C0B5788E459B}" type="sibTrans" cxnId="{661C7E08-A676-1D43-973A-6A7871260179}">
      <dgm:prSet/>
      <dgm:spPr/>
      <dgm:t>
        <a:bodyPr/>
        <a:lstStyle/>
        <a:p>
          <a:endParaRPr lang="en-GB"/>
        </a:p>
      </dgm:t>
    </dgm:pt>
    <dgm:pt modelId="{753F1DBD-A648-614C-B6A6-64E67EC2F00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800" dirty="0"/>
            <a:t>2. Learning from the 231 cases</a:t>
          </a:r>
        </a:p>
      </dgm:t>
    </dgm:pt>
    <dgm:pt modelId="{00683FE4-E015-C94F-94AD-F8D7F4F10317}" type="parTrans" cxnId="{04AF6641-7E63-584D-8388-FD3728EFBA1B}">
      <dgm:prSet/>
      <dgm:spPr/>
      <dgm:t>
        <a:bodyPr/>
        <a:lstStyle/>
        <a:p>
          <a:endParaRPr lang="en-GB"/>
        </a:p>
      </dgm:t>
    </dgm:pt>
    <dgm:pt modelId="{775DECF4-5C60-1A45-8884-9CD43D17FF5D}" type="sibTrans" cxnId="{04AF6641-7E63-584D-8388-FD3728EFBA1B}">
      <dgm:prSet/>
      <dgm:spPr/>
      <dgm:t>
        <a:bodyPr/>
        <a:lstStyle/>
        <a:p>
          <a:endParaRPr lang="en-GB"/>
        </a:p>
      </dgm:t>
    </dgm:pt>
    <dgm:pt modelId="{5AF9F54F-8653-FA4C-BB0B-2D0DBF758FCA}">
      <dgm:prSet phldrT="[Text]"/>
      <dgm:spPr/>
      <dgm:t>
        <a:bodyPr/>
        <a:lstStyle/>
        <a:p>
          <a:r>
            <a:rPr lang="en-GB" dirty="0"/>
            <a:t>Types of abuse and neglect</a:t>
          </a:r>
        </a:p>
        <a:p>
          <a:r>
            <a:rPr lang="en-GB" dirty="0"/>
            <a:t>Demographics</a:t>
          </a:r>
        </a:p>
      </dgm:t>
    </dgm:pt>
    <dgm:pt modelId="{69204695-CCC1-3A49-BBE4-041E2DA01AB3}" type="parTrans" cxnId="{F74E82B8-AB7A-1340-B083-D4ACB2ADB005}">
      <dgm:prSet/>
      <dgm:spPr/>
      <dgm:t>
        <a:bodyPr/>
        <a:lstStyle/>
        <a:p>
          <a:endParaRPr lang="en-GB"/>
        </a:p>
      </dgm:t>
    </dgm:pt>
    <dgm:pt modelId="{A67BE1C2-6021-8646-A89E-6A6581E28790}" type="sibTrans" cxnId="{F74E82B8-AB7A-1340-B083-D4ACB2ADB005}">
      <dgm:prSet/>
      <dgm:spPr/>
      <dgm:t>
        <a:bodyPr/>
        <a:lstStyle/>
        <a:p>
          <a:endParaRPr lang="en-GB"/>
        </a:p>
      </dgm:t>
    </dgm:pt>
    <dgm:pt modelId="{08304426-A1E2-5D41-B336-F37CBC10BF94}">
      <dgm:prSet phldrT="[Text]"/>
      <dgm:spPr/>
      <dgm:t>
        <a:bodyPr/>
        <a:lstStyle/>
        <a:p>
          <a:r>
            <a:rPr lang="en-GB" dirty="0"/>
            <a:t>Themes within the 5 domains of the analytic framework</a:t>
          </a:r>
        </a:p>
      </dgm:t>
    </dgm:pt>
    <dgm:pt modelId="{DEC700B1-9F57-2A48-B085-A0B5A6C11591}" type="parTrans" cxnId="{F3582B74-79A6-0B4E-A908-7275E63E2621}">
      <dgm:prSet/>
      <dgm:spPr/>
      <dgm:t>
        <a:bodyPr/>
        <a:lstStyle/>
        <a:p>
          <a:endParaRPr lang="en-GB"/>
        </a:p>
      </dgm:t>
    </dgm:pt>
    <dgm:pt modelId="{E8737380-97CB-5843-A472-ABFE39935FB2}" type="sibTrans" cxnId="{F3582B74-79A6-0B4E-A908-7275E63E2621}">
      <dgm:prSet/>
      <dgm:spPr/>
      <dgm:t>
        <a:bodyPr/>
        <a:lstStyle/>
        <a:p>
          <a:endParaRPr lang="en-GB"/>
        </a:p>
      </dgm:t>
    </dgm:pt>
    <dgm:pt modelId="{D3EE1C76-5D7B-DB46-989D-EED01E258C54}" type="pres">
      <dgm:prSet presAssocID="{82E87F7B-B997-E145-B5B3-C933BC4BE9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801C26-5977-1D48-99A3-E14FB5134D52}" type="pres">
      <dgm:prSet presAssocID="{6A17813C-2D5C-8042-95DA-FC6DAEBCFE3F}" presName="root" presStyleCnt="0"/>
      <dgm:spPr/>
    </dgm:pt>
    <dgm:pt modelId="{F289F5F9-37AD-1145-8316-9F950A669BD4}" type="pres">
      <dgm:prSet presAssocID="{6A17813C-2D5C-8042-95DA-FC6DAEBCFE3F}" presName="rootComposite" presStyleCnt="0"/>
      <dgm:spPr/>
    </dgm:pt>
    <dgm:pt modelId="{0FAEFB7B-D983-6749-A513-7ABF14B182EC}" type="pres">
      <dgm:prSet presAssocID="{6A17813C-2D5C-8042-95DA-FC6DAEBCFE3F}" presName="rootText" presStyleLbl="node1" presStyleIdx="0" presStyleCnt="2"/>
      <dgm:spPr/>
    </dgm:pt>
    <dgm:pt modelId="{AB92447C-BB45-304F-B8F0-F011C75D6F31}" type="pres">
      <dgm:prSet presAssocID="{6A17813C-2D5C-8042-95DA-FC6DAEBCFE3F}" presName="rootConnector" presStyleLbl="node1" presStyleIdx="0" presStyleCnt="2"/>
      <dgm:spPr/>
    </dgm:pt>
    <dgm:pt modelId="{7CCF9B5B-39FE-EB40-8742-AA0A980A3A2E}" type="pres">
      <dgm:prSet presAssocID="{6A17813C-2D5C-8042-95DA-FC6DAEBCFE3F}" presName="childShape" presStyleCnt="0"/>
      <dgm:spPr/>
    </dgm:pt>
    <dgm:pt modelId="{6C4BEBC6-BADF-DE4C-BF83-0BF53B21F8BF}" type="pres">
      <dgm:prSet presAssocID="{CB00A5DA-E450-FA41-9304-E643530F9EEF}" presName="Name13" presStyleLbl="parChTrans1D2" presStyleIdx="0" presStyleCnt="4"/>
      <dgm:spPr/>
    </dgm:pt>
    <dgm:pt modelId="{6B4E6DDD-1E0C-354A-AFDD-07A03F4E61DB}" type="pres">
      <dgm:prSet presAssocID="{92FB42C2-9846-D34C-91DD-1F6568239FA4}" presName="childText" presStyleLbl="bgAcc1" presStyleIdx="0" presStyleCnt="4" custScaleX="116587">
        <dgm:presLayoutVars>
          <dgm:bulletEnabled val="1"/>
        </dgm:presLayoutVars>
      </dgm:prSet>
      <dgm:spPr/>
    </dgm:pt>
    <dgm:pt modelId="{67D7D8C9-1227-6A4B-926A-5877DDBF72BD}" type="pres">
      <dgm:prSet presAssocID="{906BE77A-0EB5-574B-9B73-13B22E69B818}" presName="Name13" presStyleLbl="parChTrans1D2" presStyleIdx="1" presStyleCnt="4"/>
      <dgm:spPr/>
    </dgm:pt>
    <dgm:pt modelId="{F38084F2-3FE8-2C47-9AE7-9A92859A49BA}" type="pres">
      <dgm:prSet presAssocID="{A9BDC342-25CF-2B4A-BFD0-4A4808397267}" presName="childText" presStyleLbl="bgAcc1" presStyleIdx="1" presStyleCnt="4" custScaleX="115597">
        <dgm:presLayoutVars>
          <dgm:bulletEnabled val="1"/>
        </dgm:presLayoutVars>
      </dgm:prSet>
      <dgm:spPr/>
    </dgm:pt>
    <dgm:pt modelId="{90FA6B4C-4A07-2C45-B57F-EF2164F8020D}" type="pres">
      <dgm:prSet presAssocID="{753F1DBD-A648-614C-B6A6-64E67EC2F008}" presName="root" presStyleCnt="0"/>
      <dgm:spPr/>
    </dgm:pt>
    <dgm:pt modelId="{702B75DD-188E-5F48-9BCD-FC4D518CD619}" type="pres">
      <dgm:prSet presAssocID="{753F1DBD-A648-614C-B6A6-64E67EC2F008}" presName="rootComposite" presStyleCnt="0"/>
      <dgm:spPr/>
    </dgm:pt>
    <dgm:pt modelId="{3C0F2291-1083-734A-B83C-FDF8DDDC59F1}" type="pres">
      <dgm:prSet presAssocID="{753F1DBD-A648-614C-B6A6-64E67EC2F008}" presName="rootText" presStyleLbl="node1" presStyleIdx="1" presStyleCnt="2"/>
      <dgm:spPr/>
    </dgm:pt>
    <dgm:pt modelId="{46F090E8-24A2-5A44-91BE-5D6C9DFBC013}" type="pres">
      <dgm:prSet presAssocID="{753F1DBD-A648-614C-B6A6-64E67EC2F008}" presName="rootConnector" presStyleLbl="node1" presStyleIdx="1" presStyleCnt="2"/>
      <dgm:spPr/>
    </dgm:pt>
    <dgm:pt modelId="{55EA1AFC-FE6A-F945-84C3-78D602E3070F}" type="pres">
      <dgm:prSet presAssocID="{753F1DBD-A648-614C-B6A6-64E67EC2F008}" presName="childShape" presStyleCnt="0"/>
      <dgm:spPr/>
    </dgm:pt>
    <dgm:pt modelId="{4D55B51B-9B93-4840-A2B9-EBF83AD14EBC}" type="pres">
      <dgm:prSet presAssocID="{69204695-CCC1-3A49-BBE4-041E2DA01AB3}" presName="Name13" presStyleLbl="parChTrans1D2" presStyleIdx="2" presStyleCnt="4"/>
      <dgm:spPr/>
    </dgm:pt>
    <dgm:pt modelId="{2D523489-4B31-BD4B-8265-27A2F9564EDD}" type="pres">
      <dgm:prSet presAssocID="{5AF9F54F-8653-FA4C-BB0B-2D0DBF758FCA}" presName="childText" presStyleLbl="bgAcc1" presStyleIdx="2" presStyleCnt="4">
        <dgm:presLayoutVars>
          <dgm:bulletEnabled val="1"/>
        </dgm:presLayoutVars>
      </dgm:prSet>
      <dgm:spPr/>
    </dgm:pt>
    <dgm:pt modelId="{2AF5C57E-23D4-894A-99C3-951B4BDB5B23}" type="pres">
      <dgm:prSet presAssocID="{DEC700B1-9F57-2A48-B085-A0B5A6C11591}" presName="Name13" presStyleLbl="parChTrans1D2" presStyleIdx="3" presStyleCnt="4"/>
      <dgm:spPr/>
    </dgm:pt>
    <dgm:pt modelId="{5F7994A7-4296-DD48-9596-7CDA86714EB5}" type="pres">
      <dgm:prSet presAssocID="{08304426-A1E2-5D41-B336-F37CBC10BF9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61C7E08-A676-1D43-973A-6A7871260179}" srcId="{6A17813C-2D5C-8042-95DA-FC6DAEBCFE3F}" destId="{A9BDC342-25CF-2B4A-BFD0-4A4808397267}" srcOrd="1" destOrd="0" parTransId="{906BE77A-0EB5-574B-9B73-13B22E69B818}" sibTransId="{7273B74D-BEBB-C74E-BC64-C0B5788E459B}"/>
    <dgm:cxn modelId="{19DC271F-83E2-A041-90CA-5B3137992BD0}" type="presOf" srcId="{6A17813C-2D5C-8042-95DA-FC6DAEBCFE3F}" destId="{AB92447C-BB45-304F-B8F0-F011C75D6F31}" srcOrd="1" destOrd="0" presId="urn:microsoft.com/office/officeart/2005/8/layout/hierarchy3"/>
    <dgm:cxn modelId="{04AF6641-7E63-584D-8388-FD3728EFBA1B}" srcId="{82E87F7B-B997-E145-B5B3-C933BC4BE979}" destId="{753F1DBD-A648-614C-B6A6-64E67EC2F008}" srcOrd="1" destOrd="0" parTransId="{00683FE4-E015-C94F-94AD-F8D7F4F10317}" sibTransId="{775DECF4-5C60-1A45-8884-9CD43D17FF5D}"/>
    <dgm:cxn modelId="{E0233343-FA87-4145-896C-B98377EEE59A}" srcId="{82E87F7B-B997-E145-B5B3-C933BC4BE979}" destId="{6A17813C-2D5C-8042-95DA-FC6DAEBCFE3F}" srcOrd="0" destOrd="0" parTransId="{1C14CB7C-81A0-454E-BA49-12BAE52C5FD5}" sibTransId="{C11FDD41-C02A-6E40-8965-CE046625CCB1}"/>
    <dgm:cxn modelId="{0C7B2446-8B44-2A41-A19F-C697DEF3FB1D}" type="presOf" srcId="{DEC700B1-9F57-2A48-B085-A0B5A6C11591}" destId="{2AF5C57E-23D4-894A-99C3-951B4BDB5B23}" srcOrd="0" destOrd="0" presId="urn:microsoft.com/office/officeart/2005/8/layout/hierarchy3"/>
    <dgm:cxn modelId="{F3582B74-79A6-0B4E-A908-7275E63E2621}" srcId="{753F1DBD-A648-614C-B6A6-64E67EC2F008}" destId="{08304426-A1E2-5D41-B336-F37CBC10BF94}" srcOrd="1" destOrd="0" parTransId="{DEC700B1-9F57-2A48-B085-A0B5A6C11591}" sibTransId="{E8737380-97CB-5843-A472-ABFE39935FB2}"/>
    <dgm:cxn modelId="{70B1D374-2B8B-6D44-8B28-7F522041A312}" type="presOf" srcId="{69204695-CCC1-3A49-BBE4-041E2DA01AB3}" destId="{4D55B51B-9B93-4840-A2B9-EBF83AD14EBC}" srcOrd="0" destOrd="0" presId="urn:microsoft.com/office/officeart/2005/8/layout/hierarchy3"/>
    <dgm:cxn modelId="{85DC607C-2E17-634E-8A7D-D368B4C1C7D6}" type="presOf" srcId="{CB00A5DA-E450-FA41-9304-E643530F9EEF}" destId="{6C4BEBC6-BADF-DE4C-BF83-0BF53B21F8BF}" srcOrd="0" destOrd="0" presId="urn:microsoft.com/office/officeart/2005/8/layout/hierarchy3"/>
    <dgm:cxn modelId="{967EC697-7A9F-ED49-A25B-63247DE786A2}" type="presOf" srcId="{08304426-A1E2-5D41-B336-F37CBC10BF94}" destId="{5F7994A7-4296-DD48-9596-7CDA86714EB5}" srcOrd="0" destOrd="0" presId="urn:microsoft.com/office/officeart/2005/8/layout/hierarchy3"/>
    <dgm:cxn modelId="{92B038A0-2DF6-8544-A1DA-5A4460694CE6}" type="presOf" srcId="{A9BDC342-25CF-2B4A-BFD0-4A4808397267}" destId="{F38084F2-3FE8-2C47-9AE7-9A92859A49BA}" srcOrd="0" destOrd="0" presId="urn:microsoft.com/office/officeart/2005/8/layout/hierarchy3"/>
    <dgm:cxn modelId="{F74E82B8-AB7A-1340-B083-D4ACB2ADB005}" srcId="{753F1DBD-A648-614C-B6A6-64E67EC2F008}" destId="{5AF9F54F-8653-FA4C-BB0B-2D0DBF758FCA}" srcOrd="0" destOrd="0" parTransId="{69204695-CCC1-3A49-BBE4-041E2DA01AB3}" sibTransId="{A67BE1C2-6021-8646-A89E-6A6581E28790}"/>
    <dgm:cxn modelId="{FE5556BD-EF3B-C94A-A696-766DE602ACF1}" type="presOf" srcId="{906BE77A-0EB5-574B-9B73-13B22E69B818}" destId="{67D7D8C9-1227-6A4B-926A-5877DDBF72BD}" srcOrd="0" destOrd="0" presId="urn:microsoft.com/office/officeart/2005/8/layout/hierarchy3"/>
    <dgm:cxn modelId="{EACB93BD-5FE5-E74F-B4E4-D6AE1CB1C4AD}" type="presOf" srcId="{5AF9F54F-8653-FA4C-BB0B-2D0DBF758FCA}" destId="{2D523489-4B31-BD4B-8265-27A2F9564EDD}" srcOrd="0" destOrd="0" presId="urn:microsoft.com/office/officeart/2005/8/layout/hierarchy3"/>
    <dgm:cxn modelId="{4130BEBE-C68B-6E4B-8B4C-EF74F585C89E}" type="presOf" srcId="{753F1DBD-A648-614C-B6A6-64E67EC2F008}" destId="{3C0F2291-1083-734A-B83C-FDF8DDDC59F1}" srcOrd="0" destOrd="0" presId="urn:microsoft.com/office/officeart/2005/8/layout/hierarchy3"/>
    <dgm:cxn modelId="{D34EC6DC-E56B-AA49-B685-0653C0EEC7F5}" srcId="{6A17813C-2D5C-8042-95DA-FC6DAEBCFE3F}" destId="{92FB42C2-9846-D34C-91DD-1F6568239FA4}" srcOrd="0" destOrd="0" parTransId="{CB00A5DA-E450-FA41-9304-E643530F9EEF}" sibTransId="{5D9E0B9E-C78F-A540-9C7F-08055572E0A0}"/>
    <dgm:cxn modelId="{1493B8EA-39D0-DA43-8510-E47BAD980CA6}" type="presOf" srcId="{92FB42C2-9846-D34C-91DD-1F6568239FA4}" destId="{6B4E6DDD-1E0C-354A-AFDD-07A03F4E61DB}" srcOrd="0" destOrd="0" presId="urn:microsoft.com/office/officeart/2005/8/layout/hierarchy3"/>
    <dgm:cxn modelId="{EAD1ABED-0170-784D-8C37-F4E6315D769B}" type="presOf" srcId="{6A17813C-2D5C-8042-95DA-FC6DAEBCFE3F}" destId="{0FAEFB7B-D983-6749-A513-7ABF14B182EC}" srcOrd="0" destOrd="0" presId="urn:microsoft.com/office/officeart/2005/8/layout/hierarchy3"/>
    <dgm:cxn modelId="{61565AEF-26D1-DF45-8083-1D221B719287}" type="presOf" srcId="{753F1DBD-A648-614C-B6A6-64E67EC2F008}" destId="{46F090E8-24A2-5A44-91BE-5D6C9DFBC013}" srcOrd="1" destOrd="0" presId="urn:microsoft.com/office/officeart/2005/8/layout/hierarchy3"/>
    <dgm:cxn modelId="{6CCAFDF6-5AE4-2049-BF74-6D76319BDF63}" type="presOf" srcId="{82E87F7B-B997-E145-B5B3-C933BC4BE979}" destId="{D3EE1C76-5D7B-DB46-989D-EED01E258C54}" srcOrd="0" destOrd="0" presId="urn:microsoft.com/office/officeart/2005/8/layout/hierarchy3"/>
    <dgm:cxn modelId="{F9322C02-490F-F84D-A243-1FDA6A7F3734}" type="presParOf" srcId="{D3EE1C76-5D7B-DB46-989D-EED01E258C54}" destId="{01801C26-5977-1D48-99A3-E14FB5134D52}" srcOrd="0" destOrd="0" presId="urn:microsoft.com/office/officeart/2005/8/layout/hierarchy3"/>
    <dgm:cxn modelId="{400EC2DC-3B5B-CE4A-AF95-E7EFC18B8E80}" type="presParOf" srcId="{01801C26-5977-1D48-99A3-E14FB5134D52}" destId="{F289F5F9-37AD-1145-8316-9F950A669BD4}" srcOrd="0" destOrd="0" presId="urn:microsoft.com/office/officeart/2005/8/layout/hierarchy3"/>
    <dgm:cxn modelId="{8807ED6F-B92F-D445-9B60-4027C13FCB3D}" type="presParOf" srcId="{F289F5F9-37AD-1145-8316-9F950A669BD4}" destId="{0FAEFB7B-D983-6749-A513-7ABF14B182EC}" srcOrd="0" destOrd="0" presId="urn:microsoft.com/office/officeart/2005/8/layout/hierarchy3"/>
    <dgm:cxn modelId="{60FDDC00-5806-0E4B-8209-A8D2C69D6C92}" type="presParOf" srcId="{F289F5F9-37AD-1145-8316-9F950A669BD4}" destId="{AB92447C-BB45-304F-B8F0-F011C75D6F31}" srcOrd="1" destOrd="0" presId="urn:microsoft.com/office/officeart/2005/8/layout/hierarchy3"/>
    <dgm:cxn modelId="{536B6F18-3D93-F846-BDDB-9605046303DF}" type="presParOf" srcId="{01801C26-5977-1D48-99A3-E14FB5134D52}" destId="{7CCF9B5B-39FE-EB40-8742-AA0A980A3A2E}" srcOrd="1" destOrd="0" presId="urn:microsoft.com/office/officeart/2005/8/layout/hierarchy3"/>
    <dgm:cxn modelId="{7CC72F6E-AAE8-AC42-AEE8-8E5C0A9505E4}" type="presParOf" srcId="{7CCF9B5B-39FE-EB40-8742-AA0A980A3A2E}" destId="{6C4BEBC6-BADF-DE4C-BF83-0BF53B21F8BF}" srcOrd="0" destOrd="0" presId="urn:microsoft.com/office/officeart/2005/8/layout/hierarchy3"/>
    <dgm:cxn modelId="{6D8C3C98-0C83-2146-A66C-0CC7D120D578}" type="presParOf" srcId="{7CCF9B5B-39FE-EB40-8742-AA0A980A3A2E}" destId="{6B4E6DDD-1E0C-354A-AFDD-07A03F4E61DB}" srcOrd="1" destOrd="0" presId="urn:microsoft.com/office/officeart/2005/8/layout/hierarchy3"/>
    <dgm:cxn modelId="{28283722-1D45-874A-9CB1-F4D340645932}" type="presParOf" srcId="{7CCF9B5B-39FE-EB40-8742-AA0A980A3A2E}" destId="{67D7D8C9-1227-6A4B-926A-5877DDBF72BD}" srcOrd="2" destOrd="0" presId="urn:microsoft.com/office/officeart/2005/8/layout/hierarchy3"/>
    <dgm:cxn modelId="{DF23275F-3F5C-7A46-A576-A1312A92B8D8}" type="presParOf" srcId="{7CCF9B5B-39FE-EB40-8742-AA0A980A3A2E}" destId="{F38084F2-3FE8-2C47-9AE7-9A92859A49BA}" srcOrd="3" destOrd="0" presId="urn:microsoft.com/office/officeart/2005/8/layout/hierarchy3"/>
    <dgm:cxn modelId="{100E7F94-3F2D-BD40-B015-A8D537832CA7}" type="presParOf" srcId="{D3EE1C76-5D7B-DB46-989D-EED01E258C54}" destId="{90FA6B4C-4A07-2C45-B57F-EF2164F8020D}" srcOrd="1" destOrd="0" presId="urn:microsoft.com/office/officeart/2005/8/layout/hierarchy3"/>
    <dgm:cxn modelId="{43B0B33C-CCA4-6846-9970-270BC092E1C7}" type="presParOf" srcId="{90FA6B4C-4A07-2C45-B57F-EF2164F8020D}" destId="{702B75DD-188E-5F48-9BCD-FC4D518CD619}" srcOrd="0" destOrd="0" presId="urn:microsoft.com/office/officeart/2005/8/layout/hierarchy3"/>
    <dgm:cxn modelId="{F1A9E7D4-A10D-984A-890C-927D8FC7080C}" type="presParOf" srcId="{702B75DD-188E-5F48-9BCD-FC4D518CD619}" destId="{3C0F2291-1083-734A-B83C-FDF8DDDC59F1}" srcOrd="0" destOrd="0" presId="urn:microsoft.com/office/officeart/2005/8/layout/hierarchy3"/>
    <dgm:cxn modelId="{07C93D6D-F723-B443-8B49-BD051614C96F}" type="presParOf" srcId="{702B75DD-188E-5F48-9BCD-FC4D518CD619}" destId="{46F090E8-24A2-5A44-91BE-5D6C9DFBC013}" srcOrd="1" destOrd="0" presId="urn:microsoft.com/office/officeart/2005/8/layout/hierarchy3"/>
    <dgm:cxn modelId="{F4020CE1-BFF1-C64B-A9AA-FBFA78224A9F}" type="presParOf" srcId="{90FA6B4C-4A07-2C45-B57F-EF2164F8020D}" destId="{55EA1AFC-FE6A-F945-84C3-78D602E3070F}" srcOrd="1" destOrd="0" presId="urn:microsoft.com/office/officeart/2005/8/layout/hierarchy3"/>
    <dgm:cxn modelId="{A570D3C8-64E9-8648-A97B-9ED1D452526C}" type="presParOf" srcId="{55EA1AFC-FE6A-F945-84C3-78D602E3070F}" destId="{4D55B51B-9B93-4840-A2B9-EBF83AD14EBC}" srcOrd="0" destOrd="0" presId="urn:microsoft.com/office/officeart/2005/8/layout/hierarchy3"/>
    <dgm:cxn modelId="{6810AC71-BC89-8C46-8E0A-DF802F0AEACB}" type="presParOf" srcId="{55EA1AFC-FE6A-F945-84C3-78D602E3070F}" destId="{2D523489-4B31-BD4B-8265-27A2F9564EDD}" srcOrd="1" destOrd="0" presId="urn:microsoft.com/office/officeart/2005/8/layout/hierarchy3"/>
    <dgm:cxn modelId="{B6A758FF-270F-B341-9248-03D27CC71C65}" type="presParOf" srcId="{55EA1AFC-FE6A-F945-84C3-78D602E3070F}" destId="{2AF5C57E-23D4-894A-99C3-951B4BDB5B23}" srcOrd="2" destOrd="0" presId="urn:microsoft.com/office/officeart/2005/8/layout/hierarchy3"/>
    <dgm:cxn modelId="{7FC34F6C-92F3-B14B-B4C1-FBE10B23A430}" type="presParOf" srcId="{55EA1AFC-FE6A-F945-84C3-78D602E3070F}" destId="{5F7994A7-4296-DD48-9596-7CDA86714E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8A7AB-8F5C-9B4E-8FE2-590FB8EF2F6D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18179C-9293-4244-B482-AA1EED21DAC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1. Clarity of authority</a:t>
          </a:r>
        </a:p>
      </dgm:t>
    </dgm:pt>
    <dgm:pt modelId="{1A9CE21F-A9D5-044E-9ECF-6C9E3DB5ADD5}" type="parTrans" cxnId="{FE8B8407-E215-D44F-8CF6-7EBAEDE1DB1B}">
      <dgm:prSet/>
      <dgm:spPr/>
      <dgm:t>
        <a:bodyPr/>
        <a:lstStyle/>
        <a:p>
          <a:endParaRPr lang="en-GB"/>
        </a:p>
      </dgm:t>
    </dgm:pt>
    <dgm:pt modelId="{51535127-413C-B14C-84F0-FCF52B50D4D8}" type="sibTrans" cxnId="{FE8B8407-E215-D44F-8CF6-7EBAEDE1DB1B}">
      <dgm:prSet/>
      <dgm:spPr/>
      <dgm:t>
        <a:bodyPr/>
        <a:lstStyle/>
        <a:p>
          <a:endParaRPr lang="en-GB"/>
        </a:p>
      </dgm:t>
    </dgm:pt>
    <dgm:pt modelId="{09409377-1D53-D848-87FD-75F9800A969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2. Timeliness of decision-making</a:t>
          </a:r>
        </a:p>
      </dgm:t>
    </dgm:pt>
    <dgm:pt modelId="{A59D0897-6CCA-3645-9A49-5A893296A18C}" type="parTrans" cxnId="{25B2DEB9-9D49-A747-ABF4-233DFC060C6B}">
      <dgm:prSet/>
      <dgm:spPr/>
      <dgm:t>
        <a:bodyPr/>
        <a:lstStyle/>
        <a:p>
          <a:endParaRPr lang="en-GB"/>
        </a:p>
      </dgm:t>
    </dgm:pt>
    <dgm:pt modelId="{6961ADF1-5DF3-D64F-A6E7-76025BBA78AC}" type="sibTrans" cxnId="{25B2DEB9-9D49-A747-ABF4-233DFC060C6B}">
      <dgm:prSet/>
      <dgm:spPr/>
      <dgm:t>
        <a:bodyPr/>
        <a:lstStyle/>
        <a:p>
          <a:endParaRPr lang="en-GB"/>
        </a:p>
      </dgm:t>
    </dgm:pt>
    <dgm:pt modelId="{566DE5F4-FE54-DE44-AA72-30CACD99722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3. Types of abuse and/or neglect</a:t>
          </a:r>
        </a:p>
      </dgm:t>
    </dgm:pt>
    <dgm:pt modelId="{C90FFF6C-867B-4043-944A-64B11393098B}" type="parTrans" cxnId="{D34EDF68-2AC6-8840-B207-E1718B47EA80}">
      <dgm:prSet/>
      <dgm:spPr/>
      <dgm:t>
        <a:bodyPr/>
        <a:lstStyle/>
        <a:p>
          <a:endParaRPr lang="en-GB"/>
        </a:p>
      </dgm:t>
    </dgm:pt>
    <dgm:pt modelId="{F6ADE895-5AC9-8444-B573-CE387FB675AE}" type="sibTrans" cxnId="{D34EDF68-2AC6-8840-B207-E1718B47EA80}">
      <dgm:prSet/>
      <dgm:spPr/>
      <dgm:t>
        <a:bodyPr/>
        <a:lstStyle/>
        <a:p>
          <a:endParaRPr lang="en-GB"/>
        </a:p>
      </dgm:t>
    </dgm:pt>
    <dgm:pt modelId="{CB83D514-2E9B-0A45-B186-C9D7AC1BA94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4. Rationale for chosen methodology</a:t>
          </a:r>
        </a:p>
      </dgm:t>
    </dgm:pt>
    <dgm:pt modelId="{1624520E-FBD1-7F4A-B661-55B6AE48687C}" type="parTrans" cxnId="{75F84D65-2520-534F-A2A5-55187F23CE38}">
      <dgm:prSet/>
      <dgm:spPr/>
      <dgm:t>
        <a:bodyPr/>
        <a:lstStyle/>
        <a:p>
          <a:endParaRPr lang="en-GB"/>
        </a:p>
      </dgm:t>
    </dgm:pt>
    <dgm:pt modelId="{C04F6B43-FB02-F44A-9D9C-D4C6B5F3EDD3}" type="sibTrans" cxnId="{75F84D65-2520-534F-A2A5-55187F23CE38}">
      <dgm:prSet/>
      <dgm:spPr/>
      <dgm:t>
        <a:bodyPr/>
        <a:lstStyle/>
        <a:p>
          <a:endParaRPr lang="en-GB"/>
        </a:p>
      </dgm:t>
    </dgm:pt>
    <dgm:pt modelId="{601A318E-2E0D-D748-95AD-83A6A2B90F6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5. Rationale for information-seeking methods</a:t>
          </a:r>
        </a:p>
      </dgm:t>
    </dgm:pt>
    <dgm:pt modelId="{A9C2921B-1D99-4A4B-B3C5-782434D9B5E0}" type="parTrans" cxnId="{F9494710-BA00-1745-B044-31A859E8B27F}">
      <dgm:prSet/>
      <dgm:spPr/>
      <dgm:t>
        <a:bodyPr/>
        <a:lstStyle/>
        <a:p>
          <a:endParaRPr lang="en-GB"/>
        </a:p>
      </dgm:t>
    </dgm:pt>
    <dgm:pt modelId="{E0636A5D-3780-CF46-A2DE-9B48E2D5E824}" type="sibTrans" cxnId="{F9494710-BA00-1745-B044-31A859E8B27F}">
      <dgm:prSet/>
      <dgm:spPr/>
      <dgm:t>
        <a:bodyPr/>
        <a:lstStyle/>
        <a:p>
          <a:endParaRPr lang="en-GB"/>
        </a:p>
      </dgm:t>
    </dgm:pt>
    <dgm:pt modelId="{940CAD15-73B1-5646-9FF9-A74C01A81E2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6. Positive/negative reasons for delay</a:t>
          </a:r>
        </a:p>
      </dgm:t>
    </dgm:pt>
    <dgm:pt modelId="{76EC4883-8926-2C49-A481-3822D5EF2074}" type="parTrans" cxnId="{50A4739C-820D-2943-ACB4-1743D2E98A7B}">
      <dgm:prSet/>
      <dgm:spPr/>
      <dgm:t>
        <a:bodyPr/>
        <a:lstStyle/>
        <a:p>
          <a:endParaRPr lang="en-GB"/>
        </a:p>
      </dgm:t>
    </dgm:pt>
    <dgm:pt modelId="{9BA69CEA-EDBF-EC45-AB83-E440CF67D37E}" type="sibTrans" cxnId="{50A4739C-820D-2943-ACB4-1743D2E98A7B}">
      <dgm:prSet/>
      <dgm:spPr/>
      <dgm:t>
        <a:bodyPr/>
        <a:lstStyle/>
        <a:p>
          <a:endParaRPr lang="en-GB"/>
        </a:p>
      </dgm:t>
    </dgm:pt>
    <dgm:pt modelId="{CC20DE6F-9EB1-324D-8825-C42B9EB36D1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7. Co-operation of services and agencies</a:t>
          </a:r>
        </a:p>
      </dgm:t>
    </dgm:pt>
    <dgm:pt modelId="{CEB7D24D-2BDA-7547-9433-5138F1876365}" type="parTrans" cxnId="{2597EEAE-83B0-5D41-AB84-49F4CBA58064}">
      <dgm:prSet/>
      <dgm:spPr/>
      <dgm:t>
        <a:bodyPr/>
        <a:lstStyle/>
        <a:p>
          <a:endParaRPr lang="en-GB"/>
        </a:p>
      </dgm:t>
    </dgm:pt>
    <dgm:pt modelId="{856C65F8-D4EA-5840-BC1E-7C2662CC84B8}" type="sibTrans" cxnId="{2597EEAE-83B0-5D41-AB84-49F4CBA58064}">
      <dgm:prSet/>
      <dgm:spPr/>
      <dgm:t>
        <a:bodyPr/>
        <a:lstStyle/>
        <a:p>
          <a:endParaRPr lang="en-GB"/>
        </a:p>
      </dgm:t>
    </dgm:pt>
    <dgm:pt modelId="{B1A16225-10E1-E44F-A06D-AB49B98AEE4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8. Subject and family involvement</a:t>
          </a:r>
        </a:p>
      </dgm:t>
    </dgm:pt>
    <dgm:pt modelId="{8FF9A502-178F-8940-BB7D-E2FA08AA8F50}" type="parTrans" cxnId="{22533C61-B03C-034E-87B8-785F91B3C4C3}">
      <dgm:prSet/>
      <dgm:spPr/>
      <dgm:t>
        <a:bodyPr/>
        <a:lstStyle/>
        <a:p>
          <a:endParaRPr lang="en-GB"/>
        </a:p>
      </dgm:t>
    </dgm:pt>
    <dgm:pt modelId="{37C55966-B503-F049-9165-FDC18A3C49B2}" type="sibTrans" cxnId="{22533C61-B03C-034E-87B8-785F91B3C4C3}">
      <dgm:prSet/>
      <dgm:spPr/>
      <dgm:t>
        <a:bodyPr/>
        <a:lstStyle/>
        <a:p>
          <a:endParaRPr lang="en-GB"/>
        </a:p>
      </dgm:t>
    </dgm:pt>
    <dgm:pt modelId="{B3FB0AF7-56D7-8C4A-B624-3A617795B66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9. Annual reports</a:t>
          </a:r>
        </a:p>
      </dgm:t>
    </dgm:pt>
    <dgm:pt modelId="{2792F25B-489B-A04C-BB86-F58F6354DD03}" type="parTrans" cxnId="{4707937D-BBE5-0844-9CCC-60770EA2A3FB}">
      <dgm:prSet/>
      <dgm:spPr/>
      <dgm:t>
        <a:bodyPr/>
        <a:lstStyle/>
        <a:p>
          <a:endParaRPr lang="en-GB"/>
        </a:p>
      </dgm:t>
    </dgm:pt>
    <dgm:pt modelId="{6730EBE9-38AF-D049-A914-A78373A8A6DE}" type="sibTrans" cxnId="{4707937D-BBE5-0844-9CCC-60770EA2A3FB}">
      <dgm:prSet/>
      <dgm:spPr/>
      <dgm:t>
        <a:bodyPr/>
        <a:lstStyle/>
        <a:p>
          <a:endParaRPr lang="en-GB"/>
        </a:p>
      </dgm:t>
    </dgm:pt>
    <dgm:pt modelId="{7C029328-E25C-4640-87CD-4EDEF85516E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10. Quality assurance</a:t>
          </a:r>
        </a:p>
      </dgm:t>
    </dgm:pt>
    <dgm:pt modelId="{D7F41185-5E45-5242-A124-6F3E8EE0E428}" type="parTrans" cxnId="{08F16E49-76F0-7D4B-884E-FA8223B91562}">
      <dgm:prSet/>
      <dgm:spPr/>
      <dgm:t>
        <a:bodyPr/>
        <a:lstStyle/>
        <a:p>
          <a:endParaRPr lang="en-GB"/>
        </a:p>
      </dgm:t>
    </dgm:pt>
    <dgm:pt modelId="{688802D3-5E1B-E647-97C1-4A06785D8B10}" type="sibTrans" cxnId="{08F16E49-76F0-7D4B-884E-FA8223B91562}">
      <dgm:prSet/>
      <dgm:spPr/>
      <dgm:t>
        <a:bodyPr/>
        <a:lstStyle/>
        <a:p>
          <a:endParaRPr lang="en-GB"/>
        </a:p>
      </dgm:t>
    </dgm:pt>
    <dgm:pt modelId="{6C6E915E-C32D-4E44-961A-6083606D45A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11. Monitoring implementation</a:t>
          </a:r>
        </a:p>
      </dgm:t>
    </dgm:pt>
    <dgm:pt modelId="{90E993F6-032F-CF41-ACC2-E4753897C821}" type="parTrans" cxnId="{B3613132-4693-FB43-9A19-CB3B168E5149}">
      <dgm:prSet/>
      <dgm:spPr/>
      <dgm:t>
        <a:bodyPr/>
        <a:lstStyle/>
        <a:p>
          <a:endParaRPr lang="en-GB"/>
        </a:p>
      </dgm:t>
    </dgm:pt>
    <dgm:pt modelId="{99F1BC15-1E4F-624A-906B-9752673F9F8F}" type="sibTrans" cxnId="{B3613132-4693-FB43-9A19-CB3B168E5149}">
      <dgm:prSet/>
      <dgm:spPr/>
      <dgm:t>
        <a:bodyPr/>
        <a:lstStyle/>
        <a:p>
          <a:endParaRPr lang="en-GB"/>
        </a:p>
      </dgm:t>
    </dgm:pt>
    <dgm:pt modelId="{581A4DB9-87C1-7346-9329-5F55CF745EF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1400" dirty="0"/>
            <a:t>12. Recording of decisions at all stages</a:t>
          </a:r>
        </a:p>
      </dgm:t>
    </dgm:pt>
    <dgm:pt modelId="{B122FBA3-A823-B645-982B-08F233DCF390}" type="parTrans" cxnId="{4F6CB698-CE69-6140-853A-403C5D14EC76}">
      <dgm:prSet/>
      <dgm:spPr/>
      <dgm:t>
        <a:bodyPr/>
        <a:lstStyle/>
        <a:p>
          <a:endParaRPr lang="en-GB"/>
        </a:p>
      </dgm:t>
    </dgm:pt>
    <dgm:pt modelId="{5A27ED2C-287E-B443-99E2-89C5897AB822}" type="sibTrans" cxnId="{4F6CB698-CE69-6140-853A-403C5D14EC76}">
      <dgm:prSet/>
      <dgm:spPr/>
      <dgm:t>
        <a:bodyPr/>
        <a:lstStyle/>
        <a:p>
          <a:endParaRPr lang="en-GB"/>
        </a:p>
      </dgm:t>
    </dgm:pt>
    <dgm:pt modelId="{ABCC9A95-ED04-A44C-AEFD-795D3B2D82DA}" type="pres">
      <dgm:prSet presAssocID="{D868A7AB-8F5C-9B4E-8FE2-590FB8EF2F6D}" presName="Name0" presStyleCnt="0">
        <dgm:presLayoutVars>
          <dgm:dir/>
          <dgm:resizeHandles val="exact"/>
        </dgm:presLayoutVars>
      </dgm:prSet>
      <dgm:spPr/>
    </dgm:pt>
    <dgm:pt modelId="{258BCFAF-A686-DD43-85F5-4E7AC8C18C7C}" type="pres">
      <dgm:prSet presAssocID="{1418179C-9293-4244-B482-AA1EED21DAC0}" presName="node" presStyleLbl="node1" presStyleIdx="0" presStyleCnt="12">
        <dgm:presLayoutVars>
          <dgm:bulletEnabled val="1"/>
        </dgm:presLayoutVars>
      </dgm:prSet>
      <dgm:spPr/>
    </dgm:pt>
    <dgm:pt modelId="{EF16E700-E0B0-4B47-AB35-266375053FE7}" type="pres">
      <dgm:prSet presAssocID="{51535127-413C-B14C-84F0-FCF52B50D4D8}" presName="sibTrans" presStyleLbl="sibTrans1D1" presStyleIdx="0" presStyleCnt="11"/>
      <dgm:spPr/>
    </dgm:pt>
    <dgm:pt modelId="{A5AFD0C6-9812-604B-9CC4-9DAD0F9220F8}" type="pres">
      <dgm:prSet presAssocID="{51535127-413C-B14C-84F0-FCF52B50D4D8}" presName="connectorText" presStyleLbl="sibTrans1D1" presStyleIdx="0" presStyleCnt="11"/>
      <dgm:spPr/>
    </dgm:pt>
    <dgm:pt modelId="{EF033834-F3D4-2445-96BC-385B1BE6F177}" type="pres">
      <dgm:prSet presAssocID="{09409377-1D53-D848-87FD-75F9800A969E}" presName="node" presStyleLbl="node1" presStyleIdx="1" presStyleCnt="12">
        <dgm:presLayoutVars>
          <dgm:bulletEnabled val="1"/>
        </dgm:presLayoutVars>
      </dgm:prSet>
      <dgm:spPr/>
    </dgm:pt>
    <dgm:pt modelId="{1E28470B-E436-0D48-88E5-301C9A64B259}" type="pres">
      <dgm:prSet presAssocID="{6961ADF1-5DF3-D64F-A6E7-76025BBA78AC}" presName="sibTrans" presStyleLbl="sibTrans1D1" presStyleIdx="1" presStyleCnt="11"/>
      <dgm:spPr/>
    </dgm:pt>
    <dgm:pt modelId="{D3365CB7-A946-694D-B8CF-76797A400BAE}" type="pres">
      <dgm:prSet presAssocID="{6961ADF1-5DF3-D64F-A6E7-76025BBA78AC}" presName="connectorText" presStyleLbl="sibTrans1D1" presStyleIdx="1" presStyleCnt="11"/>
      <dgm:spPr/>
    </dgm:pt>
    <dgm:pt modelId="{F6802FA6-7EC8-2244-9B9D-C5B9395A74EA}" type="pres">
      <dgm:prSet presAssocID="{566DE5F4-FE54-DE44-AA72-30CACD997228}" presName="node" presStyleLbl="node1" presStyleIdx="2" presStyleCnt="12">
        <dgm:presLayoutVars>
          <dgm:bulletEnabled val="1"/>
        </dgm:presLayoutVars>
      </dgm:prSet>
      <dgm:spPr/>
    </dgm:pt>
    <dgm:pt modelId="{785F770B-6746-B646-BD9A-F498A41BBF26}" type="pres">
      <dgm:prSet presAssocID="{F6ADE895-5AC9-8444-B573-CE387FB675AE}" presName="sibTrans" presStyleLbl="sibTrans1D1" presStyleIdx="2" presStyleCnt="11"/>
      <dgm:spPr/>
    </dgm:pt>
    <dgm:pt modelId="{63ABAE13-821B-1545-A3B8-A9D8D9C59783}" type="pres">
      <dgm:prSet presAssocID="{F6ADE895-5AC9-8444-B573-CE387FB675AE}" presName="connectorText" presStyleLbl="sibTrans1D1" presStyleIdx="2" presStyleCnt="11"/>
      <dgm:spPr/>
    </dgm:pt>
    <dgm:pt modelId="{7A41C4F9-F7FD-1C4E-8A7D-049E7095D26B}" type="pres">
      <dgm:prSet presAssocID="{CB83D514-2E9B-0A45-B186-C9D7AC1BA941}" presName="node" presStyleLbl="node1" presStyleIdx="3" presStyleCnt="12">
        <dgm:presLayoutVars>
          <dgm:bulletEnabled val="1"/>
        </dgm:presLayoutVars>
      </dgm:prSet>
      <dgm:spPr/>
    </dgm:pt>
    <dgm:pt modelId="{E70BAF3D-998C-E843-BCB2-8A8D91E9BA0A}" type="pres">
      <dgm:prSet presAssocID="{C04F6B43-FB02-F44A-9D9C-D4C6B5F3EDD3}" presName="sibTrans" presStyleLbl="sibTrans1D1" presStyleIdx="3" presStyleCnt="11"/>
      <dgm:spPr/>
    </dgm:pt>
    <dgm:pt modelId="{07E40B15-2671-6641-B011-BF6E6C9D02C4}" type="pres">
      <dgm:prSet presAssocID="{C04F6B43-FB02-F44A-9D9C-D4C6B5F3EDD3}" presName="connectorText" presStyleLbl="sibTrans1D1" presStyleIdx="3" presStyleCnt="11"/>
      <dgm:spPr/>
    </dgm:pt>
    <dgm:pt modelId="{845294DB-8CF2-1944-9C6E-73FBBE7372F2}" type="pres">
      <dgm:prSet presAssocID="{601A318E-2E0D-D748-95AD-83A6A2B90F64}" presName="node" presStyleLbl="node1" presStyleIdx="4" presStyleCnt="12">
        <dgm:presLayoutVars>
          <dgm:bulletEnabled val="1"/>
        </dgm:presLayoutVars>
      </dgm:prSet>
      <dgm:spPr/>
    </dgm:pt>
    <dgm:pt modelId="{BAB3BBC6-BC2B-2C44-AF21-80A92A7D2965}" type="pres">
      <dgm:prSet presAssocID="{E0636A5D-3780-CF46-A2DE-9B48E2D5E824}" presName="sibTrans" presStyleLbl="sibTrans1D1" presStyleIdx="4" presStyleCnt="11"/>
      <dgm:spPr/>
    </dgm:pt>
    <dgm:pt modelId="{38C15C83-457C-1C4F-ABCB-98294546F679}" type="pres">
      <dgm:prSet presAssocID="{E0636A5D-3780-CF46-A2DE-9B48E2D5E824}" presName="connectorText" presStyleLbl="sibTrans1D1" presStyleIdx="4" presStyleCnt="11"/>
      <dgm:spPr/>
    </dgm:pt>
    <dgm:pt modelId="{66DFAFB2-EC82-C34D-BA48-B0B6EC0C19B6}" type="pres">
      <dgm:prSet presAssocID="{940CAD15-73B1-5646-9FF9-A74C01A81E2E}" presName="node" presStyleLbl="node1" presStyleIdx="5" presStyleCnt="12">
        <dgm:presLayoutVars>
          <dgm:bulletEnabled val="1"/>
        </dgm:presLayoutVars>
      </dgm:prSet>
      <dgm:spPr/>
    </dgm:pt>
    <dgm:pt modelId="{A8678D53-8FAF-2549-82E2-AEA9D043D477}" type="pres">
      <dgm:prSet presAssocID="{9BA69CEA-EDBF-EC45-AB83-E440CF67D37E}" presName="sibTrans" presStyleLbl="sibTrans1D1" presStyleIdx="5" presStyleCnt="11"/>
      <dgm:spPr/>
    </dgm:pt>
    <dgm:pt modelId="{8D5DD8F8-AC64-3643-A69F-50F6C47520B1}" type="pres">
      <dgm:prSet presAssocID="{9BA69CEA-EDBF-EC45-AB83-E440CF67D37E}" presName="connectorText" presStyleLbl="sibTrans1D1" presStyleIdx="5" presStyleCnt="11"/>
      <dgm:spPr/>
    </dgm:pt>
    <dgm:pt modelId="{E9A8E048-2CDF-6644-9ABD-6AC2730D5529}" type="pres">
      <dgm:prSet presAssocID="{CC20DE6F-9EB1-324D-8825-C42B9EB36D14}" presName="node" presStyleLbl="node1" presStyleIdx="6" presStyleCnt="12">
        <dgm:presLayoutVars>
          <dgm:bulletEnabled val="1"/>
        </dgm:presLayoutVars>
      </dgm:prSet>
      <dgm:spPr/>
    </dgm:pt>
    <dgm:pt modelId="{BA6572B1-3B30-C443-89CA-A62E34A09778}" type="pres">
      <dgm:prSet presAssocID="{856C65F8-D4EA-5840-BC1E-7C2662CC84B8}" presName="sibTrans" presStyleLbl="sibTrans1D1" presStyleIdx="6" presStyleCnt="11"/>
      <dgm:spPr/>
    </dgm:pt>
    <dgm:pt modelId="{DC7E2388-45A1-4E4E-A5CE-F9D91445C10F}" type="pres">
      <dgm:prSet presAssocID="{856C65F8-D4EA-5840-BC1E-7C2662CC84B8}" presName="connectorText" presStyleLbl="sibTrans1D1" presStyleIdx="6" presStyleCnt="11"/>
      <dgm:spPr/>
    </dgm:pt>
    <dgm:pt modelId="{544514C5-48C0-CC49-9022-88FEB0546F40}" type="pres">
      <dgm:prSet presAssocID="{B1A16225-10E1-E44F-A06D-AB49B98AEE4E}" presName="node" presStyleLbl="node1" presStyleIdx="7" presStyleCnt="12">
        <dgm:presLayoutVars>
          <dgm:bulletEnabled val="1"/>
        </dgm:presLayoutVars>
      </dgm:prSet>
      <dgm:spPr/>
    </dgm:pt>
    <dgm:pt modelId="{2EF3AD5D-7249-B74D-85AC-B113F0FA14F1}" type="pres">
      <dgm:prSet presAssocID="{37C55966-B503-F049-9165-FDC18A3C49B2}" presName="sibTrans" presStyleLbl="sibTrans1D1" presStyleIdx="7" presStyleCnt="11"/>
      <dgm:spPr/>
    </dgm:pt>
    <dgm:pt modelId="{7F895C80-39F3-CD4C-A265-71EE3C315AE0}" type="pres">
      <dgm:prSet presAssocID="{37C55966-B503-F049-9165-FDC18A3C49B2}" presName="connectorText" presStyleLbl="sibTrans1D1" presStyleIdx="7" presStyleCnt="11"/>
      <dgm:spPr/>
    </dgm:pt>
    <dgm:pt modelId="{63A3BDAD-D78A-854F-BEB0-09444BADA378}" type="pres">
      <dgm:prSet presAssocID="{B3FB0AF7-56D7-8C4A-B624-3A617795B66F}" presName="node" presStyleLbl="node1" presStyleIdx="8" presStyleCnt="12" custScaleY="116062">
        <dgm:presLayoutVars>
          <dgm:bulletEnabled val="1"/>
        </dgm:presLayoutVars>
      </dgm:prSet>
      <dgm:spPr/>
    </dgm:pt>
    <dgm:pt modelId="{C9254058-7C06-4D42-A4B7-55F7A073CD38}" type="pres">
      <dgm:prSet presAssocID="{6730EBE9-38AF-D049-A914-A78373A8A6DE}" presName="sibTrans" presStyleLbl="sibTrans1D1" presStyleIdx="8" presStyleCnt="11"/>
      <dgm:spPr/>
    </dgm:pt>
    <dgm:pt modelId="{87BC6DFB-3AA0-BE4D-ADA5-B7E8ADC05D34}" type="pres">
      <dgm:prSet presAssocID="{6730EBE9-38AF-D049-A914-A78373A8A6DE}" presName="connectorText" presStyleLbl="sibTrans1D1" presStyleIdx="8" presStyleCnt="11"/>
      <dgm:spPr/>
    </dgm:pt>
    <dgm:pt modelId="{771806E3-BFEA-7E41-AF4A-CCA3A3B2B2D7}" type="pres">
      <dgm:prSet presAssocID="{7C029328-E25C-4640-87CD-4EDEF85516E5}" presName="node" presStyleLbl="node1" presStyleIdx="9" presStyleCnt="12">
        <dgm:presLayoutVars>
          <dgm:bulletEnabled val="1"/>
        </dgm:presLayoutVars>
      </dgm:prSet>
      <dgm:spPr/>
    </dgm:pt>
    <dgm:pt modelId="{6631045A-9549-BE40-8BF0-6B9F8B048835}" type="pres">
      <dgm:prSet presAssocID="{688802D3-5E1B-E647-97C1-4A06785D8B10}" presName="sibTrans" presStyleLbl="sibTrans1D1" presStyleIdx="9" presStyleCnt="11"/>
      <dgm:spPr/>
    </dgm:pt>
    <dgm:pt modelId="{0972FC9F-6AF2-804A-9F56-CDFC5C32E35D}" type="pres">
      <dgm:prSet presAssocID="{688802D3-5E1B-E647-97C1-4A06785D8B10}" presName="connectorText" presStyleLbl="sibTrans1D1" presStyleIdx="9" presStyleCnt="11"/>
      <dgm:spPr/>
    </dgm:pt>
    <dgm:pt modelId="{91304306-27A0-1B4B-BE5C-C6586AEC7D96}" type="pres">
      <dgm:prSet presAssocID="{6C6E915E-C32D-4E44-961A-6083606D45A9}" presName="node" presStyleLbl="node1" presStyleIdx="10" presStyleCnt="12">
        <dgm:presLayoutVars>
          <dgm:bulletEnabled val="1"/>
        </dgm:presLayoutVars>
      </dgm:prSet>
      <dgm:spPr/>
    </dgm:pt>
    <dgm:pt modelId="{336757DE-FC00-F143-9C55-3EA9E4B5EA36}" type="pres">
      <dgm:prSet presAssocID="{99F1BC15-1E4F-624A-906B-9752673F9F8F}" presName="sibTrans" presStyleLbl="sibTrans1D1" presStyleIdx="10" presStyleCnt="11"/>
      <dgm:spPr/>
    </dgm:pt>
    <dgm:pt modelId="{9B806B39-CCB8-8D46-99CE-63EB199004A9}" type="pres">
      <dgm:prSet presAssocID="{99F1BC15-1E4F-624A-906B-9752673F9F8F}" presName="connectorText" presStyleLbl="sibTrans1D1" presStyleIdx="10" presStyleCnt="11"/>
      <dgm:spPr/>
    </dgm:pt>
    <dgm:pt modelId="{F39F7EB2-EA0E-944C-B5E1-0786F283F9CD}" type="pres">
      <dgm:prSet presAssocID="{581A4DB9-87C1-7346-9329-5F55CF745EF1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B4D7902-480A-EC43-961B-B38332E007E5}" type="presOf" srcId="{CB83D514-2E9B-0A45-B186-C9D7AC1BA941}" destId="{7A41C4F9-F7FD-1C4E-8A7D-049E7095D26B}" srcOrd="0" destOrd="0" presId="urn:microsoft.com/office/officeart/2005/8/layout/bProcess3"/>
    <dgm:cxn modelId="{E0447005-2361-2646-A47A-285CC6DF1E89}" type="presOf" srcId="{581A4DB9-87C1-7346-9329-5F55CF745EF1}" destId="{F39F7EB2-EA0E-944C-B5E1-0786F283F9CD}" srcOrd="0" destOrd="0" presId="urn:microsoft.com/office/officeart/2005/8/layout/bProcess3"/>
    <dgm:cxn modelId="{8B136507-6951-F24F-855A-BD5FD969266F}" type="presOf" srcId="{9BA69CEA-EDBF-EC45-AB83-E440CF67D37E}" destId="{A8678D53-8FAF-2549-82E2-AEA9D043D477}" srcOrd="0" destOrd="0" presId="urn:microsoft.com/office/officeart/2005/8/layout/bProcess3"/>
    <dgm:cxn modelId="{FE8B8407-E215-D44F-8CF6-7EBAEDE1DB1B}" srcId="{D868A7AB-8F5C-9B4E-8FE2-590FB8EF2F6D}" destId="{1418179C-9293-4244-B482-AA1EED21DAC0}" srcOrd="0" destOrd="0" parTransId="{1A9CE21F-A9D5-044E-9ECF-6C9E3DB5ADD5}" sibTransId="{51535127-413C-B14C-84F0-FCF52B50D4D8}"/>
    <dgm:cxn modelId="{0DCEB50D-D2D7-094F-8909-895A7CC93B5E}" type="presOf" srcId="{940CAD15-73B1-5646-9FF9-A74C01A81E2E}" destId="{66DFAFB2-EC82-C34D-BA48-B0B6EC0C19B6}" srcOrd="0" destOrd="0" presId="urn:microsoft.com/office/officeart/2005/8/layout/bProcess3"/>
    <dgm:cxn modelId="{2269980F-6D6C-3B4D-8D77-F5FDCDB4FD60}" type="presOf" srcId="{C04F6B43-FB02-F44A-9D9C-D4C6B5F3EDD3}" destId="{07E40B15-2671-6641-B011-BF6E6C9D02C4}" srcOrd="1" destOrd="0" presId="urn:microsoft.com/office/officeart/2005/8/layout/bProcess3"/>
    <dgm:cxn modelId="{F9494710-BA00-1745-B044-31A859E8B27F}" srcId="{D868A7AB-8F5C-9B4E-8FE2-590FB8EF2F6D}" destId="{601A318E-2E0D-D748-95AD-83A6A2B90F64}" srcOrd="4" destOrd="0" parTransId="{A9C2921B-1D99-4A4B-B3C5-782434D9B5E0}" sibTransId="{E0636A5D-3780-CF46-A2DE-9B48E2D5E824}"/>
    <dgm:cxn modelId="{D200641C-6CC0-4B44-AE18-BF50771B3341}" type="presOf" srcId="{6730EBE9-38AF-D049-A914-A78373A8A6DE}" destId="{C9254058-7C06-4D42-A4B7-55F7A073CD38}" srcOrd="0" destOrd="0" presId="urn:microsoft.com/office/officeart/2005/8/layout/bProcess3"/>
    <dgm:cxn modelId="{2F711F20-7C3D-D445-A959-89FADC7EE60B}" type="presOf" srcId="{688802D3-5E1B-E647-97C1-4A06785D8B10}" destId="{6631045A-9549-BE40-8BF0-6B9F8B048835}" srcOrd="0" destOrd="0" presId="urn:microsoft.com/office/officeart/2005/8/layout/bProcess3"/>
    <dgm:cxn modelId="{7B9F7220-771F-404E-B952-35F2FAA4B5EF}" type="presOf" srcId="{B1A16225-10E1-E44F-A06D-AB49B98AEE4E}" destId="{544514C5-48C0-CC49-9022-88FEB0546F40}" srcOrd="0" destOrd="0" presId="urn:microsoft.com/office/officeart/2005/8/layout/bProcess3"/>
    <dgm:cxn modelId="{8928E430-EE6B-1346-AC14-7B798259F75B}" type="presOf" srcId="{F6ADE895-5AC9-8444-B573-CE387FB675AE}" destId="{785F770B-6746-B646-BD9A-F498A41BBF26}" srcOrd="0" destOrd="0" presId="urn:microsoft.com/office/officeart/2005/8/layout/bProcess3"/>
    <dgm:cxn modelId="{B3613132-4693-FB43-9A19-CB3B168E5149}" srcId="{D868A7AB-8F5C-9B4E-8FE2-590FB8EF2F6D}" destId="{6C6E915E-C32D-4E44-961A-6083606D45A9}" srcOrd="10" destOrd="0" parTransId="{90E993F6-032F-CF41-ACC2-E4753897C821}" sibTransId="{99F1BC15-1E4F-624A-906B-9752673F9F8F}"/>
    <dgm:cxn modelId="{4D250044-37CD-6446-8016-C32637FA2D29}" type="presOf" srcId="{6961ADF1-5DF3-D64F-A6E7-76025BBA78AC}" destId="{D3365CB7-A946-694D-B8CF-76797A400BAE}" srcOrd="1" destOrd="0" presId="urn:microsoft.com/office/officeart/2005/8/layout/bProcess3"/>
    <dgm:cxn modelId="{3C369E44-6985-A243-8486-F1F41030F379}" type="presOf" srcId="{6C6E915E-C32D-4E44-961A-6083606D45A9}" destId="{91304306-27A0-1B4B-BE5C-C6586AEC7D96}" srcOrd="0" destOrd="0" presId="urn:microsoft.com/office/officeart/2005/8/layout/bProcess3"/>
    <dgm:cxn modelId="{7D880A45-82F5-114E-B2BA-D0185A3563FD}" type="presOf" srcId="{601A318E-2E0D-D748-95AD-83A6A2B90F64}" destId="{845294DB-8CF2-1944-9C6E-73FBBE7372F2}" srcOrd="0" destOrd="0" presId="urn:microsoft.com/office/officeart/2005/8/layout/bProcess3"/>
    <dgm:cxn modelId="{08F16E49-76F0-7D4B-884E-FA8223B91562}" srcId="{D868A7AB-8F5C-9B4E-8FE2-590FB8EF2F6D}" destId="{7C029328-E25C-4640-87CD-4EDEF85516E5}" srcOrd="9" destOrd="0" parTransId="{D7F41185-5E45-5242-A124-6F3E8EE0E428}" sibTransId="{688802D3-5E1B-E647-97C1-4A06785D8B10}"/>
    <dgm:cxn modelId="{9F47C94A-271C-7B4B-89CD-6871165ADB9F}" type="presOf" srcId="{6730EBE9-38AF-D049-A914-A78373A8A6DE}" destId="{87BC6DFB-3AA0-BE4D-ADA5-B7E8ADC05D34}" srcOrd="1" destOrd="0" presId="urn:microsoft.com/office/officeart/2005/8/layout/bProcess3"/>
    <dgm:cxn modelId="{D793124D-CD58-724F-8EED-E8F99FB76F94}" type="presOf" srcId="{856C65F8-D4EA-5840-BC1E-7C2662CC84B8}" destId="{DC7E2388-45A1-4E4E-A5CE-F9D91445C10F}" srcOrd="1" destOrd="0" presId="urn:microsoft.com/office/officeart/2005/8/layout/bProcess3"/>
    <dgm:cxn modelId="{0A6C6E56-D7DA-4A44-BDBF-382F5C41B0F5}" type="presOf" srcId="{99F1BC15-1E4F-624A-906B-9752673F9F8F}" destId="{9B806B39-CCB8-8D46-99CE-63EB199004A9}" srcOrd="1" destOrd="0" presId="urn:microsoft.com/office/officeart/2005/8/layout/bProcess3"/>
    <dgm:cxn modelId="{22533C61-B03C-034E-87B8-785F91B3C4C3}" srcId="{D868A7AB-8F5C-9B4E-8FE2-590FB8EF2F6D}" destId="{B1A16225-10E1-E44F-A06D-AB49B98AEE4E}" srcOrd="7" destOrd="0" parTransId="{8FF9A502-178F-8940-BB7D-E2FA08AA8F50}" sibTransId="{37C55966-B503-F049-9165-FDC18A3C49B2}"/>
    <dgm:cxn modelId="{386D9262-3E36-DB48-8B5D-FD566F8BE10B}" type="presOf" srcId="{688802D3-5E1B-E647-97C1-4A06785D8B10}" destId="{0972FC9F-6AF2-804A-9F56-CDFC5C32E35D}" srcOrd="1" destOrd="0" presId="urn:microsoft.com/office/officeart/2005/8/layout/bProcess3"/>
    <dgm:cxn modelId="{2D15B362-2B69-C945-904E-D89108F668C6}" type="presOf" srcId="{B3FB0AF7-56D7-8C4A-B624-3A617795B66F}" destId="{63A3BDAD-D78A-854F-BEB0-09444BADA378}" srcOrd="0" destOrd="0" presId="urn:microsoft.com/office/officeart/2005/8/layout/bProcess3"/>
    <dgm:cxn modelId="{1ECD7063-6455-DC45-A337-DEB3B6F39932}" type="presOf" srcId="{E0636A5D-3780-CF46-A2DE-9B48E2D5E824}" destId="{38C15C83-457C-1C4F-ABCB-98294546F679}" srcOrd="1" destOrd="0" presId="urn:microsoft.com/office/officeart/2005/8/layout/bProcess3"/>
    <dgm:cxn modelId="{75F84D65-2520-534F-A2A5-55187F23CE38}" srcId="{D868A7AB-8F5C-9B4E-8FE2-590FB8EF2F6D}" destId="{CB83D514-2E9B-0A45-B186-C9D7AC1BA941}" srcOrd="3" destOrd="0" parTransId="{1624520E-FBD1-7F4A-B661-55B6AE48687C}" sibTransId="{C04F6B43-FB02-F44A-9D9C-D4C6B5F3EDD3}"/>
    <dgm:cxn modelId="{D34EDF68-2AC6-8840-B207-E1718B47EA80}" srcId="{D868A7AB-8F5C-9B4E-8FE2-590FB8EF2F6D}" destId="{566DE5F4-FE54-DE44-AA72-30CACD997228}" srcOrd="2" destOrd="0" parTransId="{C90FFF6C-867B-4043-944A-64B11393098B}" sibTransId="{F6ADE895-5AC9-8444-B573-CE387FB675AE}"/>
    <dgm:cxn modelId="{BBFF836B-27C8-134A-B4DF-C71F380DDF42}" type="presOf" srcId="{09409377-1D53-D848-87FD-75F9800A969E}" destId="{EF033834-F3D4-2445-96BC-385B1BE6F177}" srcOrd="0" destOrd="0" presId="urn:microsoft.com/office/officeart/2005/8/layout/bProcess3"/>
    <dgm:cxn modelId="{D5F35F70-8DF2-FF4E-ADE1-56C3B5BA00C9}" type="presOf" srcId="{E0636A5D-3780-CF46-A2DE-9B48E2D5E824}" destId="{BAB3BBC6-BC2B-2C44-AF21-80A92A7D2965}" srcOrd="0" destOrd="0" presId="urn:microsoft.com/office/officeart/2005/8/layout/bProcess3"/>
    <dgm:cxn modelId="{17628377-BC5C-E743-B568-2CE8A41BA063}" type="presOf" srcId="{7C029328-E25C-4640-87CD-4EDEF85516E5}" destId="{771806E3-BFEA-7E41-AF4A-CCA3A3B2B2D7}" srcOrd="0" destOrd="0" presId="urn:microsoft.com/office/officeart/2005/8/layout/bProcess3"/>
    <dgm:cxn modelId="{BABE127B-1647-BE40-9241-F8A380E7FA0C}" type="presOf" srcId="{856C65F8-D4EA-5840-BC1E-7C2662CC84B8}" destId="{BA6572B1-3B30-C443-89CA-A62E34A09778}" srcOrd="0" destOrd="0" presId="urn:microsoft.com/office/officeart/2005/8/layout/bProcess3"/>
    <dgm:cxn modelId="{4707937D-BBE5-0844-9CCC-60770EA2A3FB}" srcId="{D868A7AB-8F5C-9B4E-8FE2-590FB8EF2F6D}" destId="{B3FB0AF7-56D7-8C4A-B624-3A617795B66F}" srcOrd="8" destOrd="0" parTransId="{2792F25B-489B-A04C-BB86-F58F6354DD03}" sibTransId="{6730EBE9-38AF-D049-A914-A78373A8A6DE}"/>
    <dgm:cxn modelId="{62A06086-14C3-1241-B2E7-B025FD71D438}" type="presOf" srcId="{99F1BC15-1E4F-624A-906B-9752673F9F8F}" destId="{336757DE-FC00-F143-9C55-3EA9E4B5EA36}" srcOrd="0" destOrd="0" presId="urn:microsoft.com/office/officeart/2005/8/layout/bProcess3"/>
    <dgm:cxn modelId="{6C270C8E-0E47-904D-B37B-E9150EF6C02E}" type="presOf" srcId="{CC20DE6F-9EB1-324D-8825-C42B9EB36D14}" destId="{E9A8E048-2CDF-6644-9ABD-6AC2730D5529}" srcOrd="0" destOrd="0" presId="urn:microsoft.com/office/officeart/2005/8/layout/bProcess3"/>
    <dgm:cxn modelId="{B3A98A97-E699-9647-9B4E-5C48223BA167}" type="presOf" srcId="{37C55966-B503-F049-9165-FDC18A3C49B2}" destId="{2EF3AD5D-7249-B74D-85AC-B113F0FA14F1}" srcOrd="0" destOrd="0" presId="urn:microsoft.com/office/officeart/2005/8/layout/bProcess3"/>
    <dgm:cxn modelId="{4F6CB698-CE69-6140-853A-403C5D14EC76}" srcId="{D868A7AB-8F5C-9B4E-8FE2-590FB8EF2F6D}" destId="{581A4DB9-87C1-7346-9329-5F55CF745EF1}" srcOrd="11" destOrd="0" parTransId="{B122FBA3-A823-B645-982B-08F233DCF390}" sibTransId="{5A27ED2C-287E-B443-99E2-89C5897AB822}"/>
    <dgm:cxn modelId="{50A4739C-820D-2943-ACB4-1743D2E98A7B}" srcId="{D868A7AB-8F5C-9B4E-8FE2-590FB8EF2F6D}" destId="{940CAD15-73B1-5646-9FF9-A74C01A81E2E}" srcOrd="5" destOrd="0" parTransId="{76EC4883-8926-2C49-A481-3822D5EF2074}" sibTransId="{9BA69CEA-EDBF-EC45-AB83-E440CF67D37E}"/>
    <dgm:cxn modelId="{2597EEAE-83B0-5D41-AB84-49F4CBA58064}" srcId="{D868A7AB-8F5C-9B4E-8FE2-590FB8EF2F6D}" destId="{CC20DE6F-9EB1-324D-8825-C42B9EB36D14}" srcOrd="6" destOrd="0" parTransId="{CEB7D24D-2BDA-7547-9433-5138F1876365}" sibTransId="{856C65F8-D4EA-5840-BC1E-7C2662CC84B8}"/>
    <dgm:cxn modelId="{494B94B1-247F-E04C-A452-5E1D042F27CA}" type="presOf" srcId="{1418179C-9293-4244-B482-AA1EED21DAC0}" destId="{258BCFAF-A686-DD43-85F5-4E7AC8C18C7C}" srcOrd="0" destOrd="0" presId="urn:microsoft.com/office/officeart/2005/8/layout/bProcess3"/>
    <dgm:cxn modelId="{7DF4A4B3-D269-7742-8265-339A656606AB}" type="presOf" srcId="{51535127-413C-B14C-84F0-FCF52B50D4D8}" destId="{A5AFD0C6-9812-604B-9CC4-9DAD0F9220F8}" srcOrd="1" destOrd="0" presId="urn:microsoft.com/office/officeart/2005/8/layout/bProcess3"/>
    <dgm:cxn modelId="{C75FEFB7-649D-BB4E-9883-74B56CA1EBD7}" type="presOf" srcId="{9BA69CEA-EDBF-EC45-AB83-E440CF67D37E}" destId="{8D5DD8F8-AC64-3643-A69F-50F6C47520B1}" srcOrd="1" destOrd="0" presId="urn:microsoft.com/office/officeart/2005/8/layout/bProcess3"/>
    <dgm:cxn modelId="{25B2DEB9-9D49-A747-ABF4-233DFC060C6B}" srcId="{D868A7AB-8F5C-9B4E-8FE2-590FB8EF2F6D}" destId="{09409377-1D53-D848-87FD-75F9800A969E}" srcOrd="1" destOrd="0" parTransId="{A59D0897-6CCA-3645-9A49-5A893296A18C}" sibTransId="{6961ADF1-5DF3-D64F-A6E7-76025BBA78AC}"/>
    <dgm:cxn modelId="{379A12C6-B4CE-5440-B25D-5E88387D47A4}" type="presOf" srcId="{51535127-413C-B14C-84F0-FCF52B50D4D8}" destId="{EF16E700-E0B0-4B47-AB35-266375053FE7}" srcOrd="0" destOrd="0" presId="urn:microsoft.com/office/officeart/2005/8/layout/bProcess3"/>
    <dgm:cxn modelId="{1013CBD3-84D3-B445-83A5-A71952A31D2D}" type="presOf" srcId="{566DE5F4-FE54-DE44-AA72-30CACD997228}" destId="{F6802FA6-7EC8-2244-9B9D-C5B9395A74EA}" srcOrd="0" destOrd="0" presId="urn:microsoft.com/office/officeart/2005/8/layout/bProcess3"/>
    <dgm:cxn modelId="{ECF5D9DD-6CA0-AA4D-9CAD-1C3A2E6CC309}" type="presOf" srcId="{C04F6B43-FB02-F44A-9D9C-D4C6B5F3EDD3}" destId="{E70BAF3D-998C-E843-BCB2-8A8D91E9BA0A}" srcOrd="0" destOrd="0" presId="urn:microsoft.com/office/officeart/2005/8/layout/bProcess3"/>
    <dgm:cxn modelId="{8E5694E1-6FA5-5547-9200-2EF932DCC42A}" type="presOf" srcId="{6961ADF1-5DF3-D64F-A6E7-76025BBA78AC}" destId="{1E28470B-E436-0D48-88E5-301C9A64B259}" srcOrd="0" destOrd="0" presId="urn:microsoft.com/office/officeart/2005/8/layout/bProcess3"/>
    <dgm:cxn modelId="{BDCA3EE7-54D2-AC4B-8614-8E7AF683D983}" type="presOf" srcId="{D868A7AB-8F5C-9B4E-8FE2-590FB8EF2F6D}" destId="{ABCC9A95-ED04-A44C-AEFD-795D3B2D82DA}" srcOrd="0" destOrd="0" presId="urn:microsoft.com/office/officeart/2005/8/layout/bProcess3"/>
    <dgm:cxn modelId="{18D7CBF1-371B-0846-8A96-3B925FD79857}" type="presOf" srcId="{F6ADE895-5AC9-8444-B573-CE387FB675AE}" destId="{63ABAE13-821B-1545-A3B8-A9D8D9C59783}" srcOrd="1" destOrd="0" presId="urn:microsoft.com/office/officeart/2005/8/layout/bProcess3"/>
    <dgm:cxn modelId="{4DB68AF8-611B-BB4B-8FC0-B715AFE2FB62}" type="presOf" srcId="{37C55966-B503-F049-9165-FDC18A3C49B2}" destId="{7F895C80-39F3-CD4C-A265-71EE3C315AE0}" srcOrd="1" destOrd="0" presId="urn:microsoft.com/office/officeart/2005/8/layout/bProcess3"/>
    <dgm:cxn modelId="{BE903ED8-BEE7-2B44-AD81-58144AE80DC7}" type="presParOf" srcId="{ABCC9A95-ED04-A44C-AEFD-795D3B2D82DA}" destId="{258BCFAF-A686-DD43-85F5-4E7AC8C18C7C}" srcOrd="0" destOrd="0" presId="urn:microsoft.com/office/officeart/2005/8/layout/bProcess3"/>
    <dgm:cxn modelId="{CDE26C28-C319-8B45-88CC-178EA5EFA0E5}" type="presParOf" srcId="{ABCC9A95-ED04-A44C-AEFD-795D3B2D82DA}" destId="{EF16E700-E0B0-4B47-AB35-266375053FE7}" srcOrd="1" destOrd="0" presId="urn:microsoft.com/office/officeart/2005/8/layout/bProcess3"/>
    <dgm:cxn modelId="{D9D6D756-650E-854C-B77E-B1BB736CCE78}" type="presParOf" srcId="{EF16E700-E0B0-4B47-AB35-266375053FE7}" destId="{A5AFD0C6-9812-604B-9CC4-9DAD0F9220F8}" srcOrd="0" destOrd="0" presId="urn:microsoft.com/office/officeart/2005/8/layout/bProcess3"/>
    <dgm:cxn modelId="{189CBFC8-B90E-6344-931A-0166D86581E9}" type="presParOf" srcId="{ABCC9A95-ED04-A44C-AEFD-795D3B2D82DA}" destId="{EF033834-F3D4-2445-96BC-385B1BE6F177}" srcOrd="2" destOrd="0" presId="urn:microsoft.com/office/officeart/2005/8/layout/bProcess3"/>
    <dgm:cxn modelId="{42AC6851-A928-F240-B5C5-C26C8C74BDCC}" type="presParOf" srcId="{ABCC9A95-ED04-A44C-AEFD-795D3B2D82DA}" destId="{1E28470B-E436-0D48-88E5-301C9A64B259}" srcOrd="3" destOrd="0" presId="urn:microsoft.com/office/officeart/2005/8/layout/bProcess3"/>
    <dgm:cxn modelId="{D540BE69-02AE-D142-B6B6-064A9D5C45FD}" type="presParOf" srcId="{1E28470B-E436-0D48-88E5-301C9A64B259}" destId="{D3365CB7-A946-694D-B8CF-76797A400BAE}" srcOrd="0" destOrd="0" presId="urn:microsoft.com/office/officeart/2005/8/layout/bProcess3"/>
    <dgm:cxn modelId="{550C0BCC-D99C-3E45-AE3B-15CAE00B8CBD}" type="presParOf" srcId="{ABCC9A95-ED04-A44C-AEFD-795D3B2D82DA}" destId="{F6802FA6-7EC8-2244-9B9D-C5B9395A74EA}" srcOrd="4" destOrd="0" presId="urn:microsoft.com/office/officeart/2005/8/layout/bProcess3"/>
    <dgm:cxn modelId="{51F1E8FC-BDB0-B441-8AA2-2FCFA5559E94}" type="presParOf" srcId="{ABCC9A95-ED04-A44C-AEFD-795D3B2D82DA}" destId="{785F770B-6746-B646-BD9A-F498A41BBF26}" srcOrd="5" destOrd="0" presId="urn:microsoft.com/office/officeart/2005/8/layout/bProcess3"/>
    <dgm:cxn modelId="{F826E34B-6065-CB4D-841F-0D6B09A7F270}" type="presParOf" srcId="{785F770B-6746-B646-BD9A-F498A41BBF26}" destId="{63ABAE13-821B-1545-A3B8-A9D8D9C59783}" srcOrd="0" destOrd="0" presId="urn:microsoft.com/office/officeart/2005/8/layout/bProcess3"/>
    <dgm:cxn modelId="{BFBC3B21-F61D-FF4B-85A2-A223194850A6}" type="presParOf" srcId="{ABCC9A95-ED04-A44C-AEFD-795D3B2D82DA}" destId="{7A41C4F9-F7FD-1C4E-8A7D-049E7095D26B}" srcOrd="6" destOrd="0" presId="urn:microsoft.com/office/officeart/2005/8/layout/bProcess3"/>
    <dgm:cxn modelId="{0D3D6E85-C2FC-5B4E-B527-03AD488AB4F9}" type="presParOf" srcId="{ABCC9A95-ED04-A44C-AEFD-795D3B2D82DA}" destId="{E70BAF3D-998C-E843-BCB2-8A8D91E9BA0A}" srcOrd="7" destOrd="0" presId="urn:microsoft.com/office/officeart/2005/8/layout/bProcess3"/>
    <dgm:cxn modelId="{3D5FE5A3-C728-3540-B997-21B0DCEDD6C4}" type="presParOf" srcId="{E70BAF3D-998C-E843-BCB2-8A8D91E9BA0A}" destId="{07E40B15-2671-6641-B011-BF6E6C9D02C4}" srcOrd="0" destOrd="0" presId="urn:microsoft.com/office/officeart/2005/8/layout/bProcess3"/>
    <dgm:cxn modelId="{5F95B0F2-99F5-A648-A427-075DC673AE0F}" type="presParOf" srcId="{ABCC9A95-ED04-A44C-AEFD-795D3B2D82DA}" destId="{845294DB-8CF2-1944-9C6E-73FBBE7372F2}" srcOrd="8" destOrd="0" presId="urn:microsoft.com/office/officeart/2005/8/layout/bProcess3"/>
    <dgm:cxn modelId="{AC7C053D-7BF1-3946-BB7D-A83EE20E97B2}" type="presParOf" srcId="{ABCC9A95-ED04-A44C-AEFD-795D3B2D82DA}" destId="{BAB3BBC6-BC2B-2C44-AF21-80A92A7D2965}" srcOrd="9" destOrd="0" presId="urn:microsoft.com/office/officeart/2005/8/layout/bProcess3"/>
    <dgm:cxn modelId="{3FF67933-CD4E-4A47-AE7F-8B93558ADD26}" type="presParOf" srcId="{BAB3BBC6-BC2B-2C44-AF21-80A92A7D2965}" destId="{38C15C83-457C-1C4F-ABCB-98294546F679}" srcOrd="0" destOrd="0" presId="urn:microsoft.com/office/officeart/2005/8/layout/bProcess3"/>
    <dgm:cxn modelId="{FC182219-3860-8C47-92B2-65BD727D433B}" type="presParOf" srcId="{ABCC9A95-ED04-A44C-AEFD-795D3B2D82DA}" destId="{66DFAFB2-EC82-C34D-BA48-B0B6EC0C19B6}" srcOrd="10" destOrd="0" presId="urn:microsoft.com/office/officeart/2005/8/layout/bProcess3"/>
    <dgm:cxn modelId="{3C0C2773-A5A2-E543-A022-DEA6CAB77214}" type="presParOf" srcId="{ABCC9A95-ED04-A44C-AEFD-795D3B2D82DA}" destId="{A8678D53-8FAF-2549-82E2-AEA9D043D477}" srcOrd="11" destOrd="0" presId="urn:microsoft.com/office/officeart/2005/8/layout/bProcess3"/>
    <dgm:cxn modelId="{16910B14-5840-F447-A888-FF7A608B7328}" type="presParOf" srcId="{A8678D53-8FAF-2549-82E2-AEA9D043D477}" destId="{8D5DD8F8-AC64-3643-A69F-50F6C47520B1}" srcOrd="0" destOrd="0" presId="urn:microsoft.com/office/officeart/2005/8/layout/bProcess3"/>
    <dgm:cxn modelId="{F568FBBA-B8A7-224B-8219-28BA0277FA1B}" type="presParOf" srcId="{ABCC9A95-ED04-A44C-AEFD-795D3B2D82DA}" destId="{E9A8E048-2CDF-6644-9ABD-6AC2730D5529}" srcOrd="12" destOrd="0" presId="urn:microsoft.com/office/officeart/2005/8/layout/bProcess3"/>
    <dgm:cxn modelId="{235DDE12-380C-A741-8DDB-1AD23FC0FEBE}" type="presParOf" srcId="{ABCC9A95-ED04-A44C-AEFD-795D3B2D82DA}" destId="{BA6572B1-3B30-C443-89CA-A62E34A09778}" srcOrd="13" destOrd="0" presId="urn:microsoft.com/office/officeart/2005/8/layout/bProcess3"/>
    <dgm:cxn modelId="{F51C481E-B01C-6B40-936E-08292D4D5D9C}" type="presParOf" srcId="{BA6572B1-3B30-C443-89CA-A62E34A09778}" destId="{DC7E2388-45A1-4E4E-A5CE-F9D91445C10F}" srcOrd="0" destOrd="0" presId="urn:microsoft.com/office/officeart/2005/8/layout/bProcess3"/>
    <dgm:cxn modelId="{6A99D7AA-F3CE-484F-A563-5FC0E1B1D908}" type="presParOf" srcId="{ABCC9A95-ED04-A44C-AEFD-795D3B2D82DA}" destId="{544514C5-48C0-CC49-9022-88FEB0546F40}" srcOrd="14" destOrd="0" presId="urn:microsoft.com/office/officeart/2005/8/layout/bProcess3"/>
    <dgm:cxn modelId="{08FF1996-C891-1D43-B460-BAE5200AA578}" type="presParOf" srcId="{ABCC9A95-ED04-A44C-AEFD-795D3B2D82DA}" destId="{2EF3AD5D-7249-B74D-85AC-B113F0FA14F1}" srcOrd="15" destOrd="0" presId="urn:microsoft.com/office/officeart/2005/8/layout/bProcess3"/>
    <dgm:cxn modelId="{44BA22C6-71C2-1F40-8CFE-BE8F03BAA8A3}" type="presParOf" srcId="{2EF3AD5D-7249-B74D-85AC-B113F0FA14F1}" destId="{7F895C80-39F3-CD4C-A265-71EE3C315AE0}" srcOrd="0" destOrd="0" presId="urn:microsoft.com/office/officeart/2005/8/layout/bProcess3"/>
    <dgm:cxn modelId="{B3C794F1-C9CA-DD47-BBAE-431966BB3079}" type="presParOf" srcId="{ABCC9A95-ED04-A44C-AEFD-795D3B2D82DA}" destId="{63A3BDAD-D78A-854F-BEB0-09444BADA378}" srcOrd="16" destOrd="0" presId="urn:microsoft.com/office/officeart/2005/8/layout/bProcess3"/>
    <dgm:cxn modelId="{01EBECDE-BE1E-2D4D-9D72-1186A06578B3}" type="presParOf" srcId="{ABCC9A95-ED04-A44C-AEFD-795D3B2D82DA}" destId="{C9254058-7C06-4D42-A4B7-55F7A073CD38}" srcOrd="17" destOrd="0" presId="urn:microsoft.com/office/officeart/2005/8/layout/bProcess3"/>
    <dgm:cxn modelId="{D4A3251F-2FE0-EE43-82A7-5EB0FB0D20B6}" type="presParOf" srcId="{C9254058-7C06-4D42-A4B7-55F7A073CD38}" destId="{87BC6DFB-3AA0-BE4D-ADA5-B7E8ADC05D34}" srcOrd="0" destOrd="0" presId="urn:microsoft.com/office/officeart/2005/8/layout/bProcess3"/>
    <dgm:cxn modelId="{F4CF3D6E-C438-4E4A-9481-1300240D1E85}" type="presParOf" srcId="{ABCC9A95-ED04-A44C-AEFD-795D3B2D82DA}" destId="{771806E3-BFEA-7E41-AF4A-CCA3A3B2B2D7}" srcOrd="18" destOrd="0" presId="urn:microsoft.com/office/officeart/2005/8/layout/bProcess3"/>
    <dgm:cxn modelId="{8D75F502-982F-E949-B743-77BB797832EB}" type="presParOf" srcId="{ABCC9A95-ED04-A44C-AEFD-795D3B2D82DA}" destId="{6631045A-9549-BE40-8BF0-6B9F8B048835}" srcOrd="19" destOrd="0" presId="urn:microsoft.com/office/officeart/2005/8/layout/bProcess3"/>
    <dgm:cxn modelId="{5B743C40-DAA5-7443-8A9A-A83E10DFC23D}" type="presParOf" srcId="{6631045A-9549-BE40-8BF0-6B9F8B048835}" destId="{0972FC9F-6AF2-804A-9F56-CDFC5C32E35D}" srcOrd="0" destOrd="0" presId="urn:microsoft.com/office/officeart/2005/8/layout/bProcess3"/>
    <dgm:cxn modelId="{744F848D-4A47-2B47-821E-4E6161D3F305}" type="presParOf" srcId="{ABCC9A95-ED04-A44C-AEFD-795D3B2D82DA}" destId="{91304306-27A0-1B4B-BE5C-C6586AEC7D96}" srcOrd="20" destOrd="0" presId="urn:microsoft.com/office/officeart/2005/8/layout/bProcess3"/>
    <dgm:cxn modelId="{D70CF9AF-BBAB-D444-9D2D-7240A6EC199E}" type="presParOf" srcId="{ABCC9A95-ED04-A44C-AEFD-795D3B2D82DA}" destId="{336757DE-FC00-F143-9C55-3EA9E4B5EA36}" srcOrd="21" destOrd="0" presId="urn:microsoft.com/office/officeart/2005/8/layout/bProcess3"/>
    <dgm:cxn modelId="{512CD977-80BD-264A-93A5-D847AE17FA30}" type="presParOf" srcId="{336757DE-FC00-F143-9C55-3EA9E4B5EA36}" destId="{9B806B39-CCB8-8D46-99CE-63EB199004A9}" srcOrd="0" destOrd="0" presId="urn:microsoft.com/office/officeart/2005/8/layout/bProcess3"/>
    <dgm:cxn modelId="{C04E221B-009C-CE49-B4D5-8A73FBA9D78B}" type="presParOf" srcId="{ABCC9A95-ED04-A44C-AEFD-795D3B2D82DA}" destId="{F39F7EB2-EA0E-944C-B5E1-0786F283F9CD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C2F65-3178-B64A-85FC-4E3F9FB7D3DD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69284E-BC8D-D748-A9EF-D9E1810EEEC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Direct work</a:t>
          </a:r>
        </a:p>
      </dgm:t>
    </dgm:pt>
    <dgm:pt modelId="{6DBC867B-90A2-9343-AEBB-93D338A249F2}" type="parTrans" cxnId="{B2A44227-ADFE-4141-AEE1-B91C945EFF26}">
      <dgm:prSet/>
      <dgm:spPr/>
      <dgm:t>
        <a:bodyPr/>
        <a:lstStyle/>
        <a:p>
          <a:endParaRPr lang="en-GB"/>
        </a:p>
      </dgm:t>
    </dgm:pt>
    <dgm:pt modelId="{057EA0A1-DADF-1E41-9357-D5CAC8A1154B}" type="sibTrans" cxnId="{B2A44227-ADFE-4141-AEE1-B91C945EFF26}">
      <dgm:prSet/>
      <dgm:spPr/>
      <dgm:t>
        <a:bodyPr/>
        <a:lstStyle/>
        <a:p>
          <a:endParaRPr lang="en-GB"/>
        </a:p>
      </dgm:t>
    </dgm:pt>
    <dgm:pt modelId="{4A964348-459D-294B-85AF-C671D209FA0F}">
      <dgm:prSet phldrT="[Text]" custT="1"/>
      <dgm:spPr/>
      <dgm:t>
        <a:bodyPr/>
        <a:lstStyle/>
        <a:p>
          <a:r>
            <a:rPr lang="en-GB" sz="1600" dirty="0"/>
            <a:t>Health (24%)</a:t>
          </a:r>
        </a:p>
      </dgm:t>
    </dgm:pt>
    <dgm:pt modelId="{E1F57A3C-2E1E-A04D-95BA-68E0B6E75D53}" type="parTrans" cxnId="{F60F0DA6-2B01-0A4D-9ACC-ABEAABE4C695}">
      <dgm:prSet/>
      <dgm:spPr/>
      <dgm:t>
        <a:bodyPr/>
        <a:lstStyle/>
        <a:p>
          <a:endParaRPr lang="en-GB"/>
        </a:p>
      </dgm:t>
    </dgm:pt>
    <dgm:pt modelId="{F2A52602-ADC3-3642-BA14-B97F9A257E6F}" type="sibTrans" cxnId="{F60F0DA6-2B01-0A4D-9ACC-ABEAABE4C695}">
      <dgm:prSet/>
      <dgm:spPr/>
      <dgm:t>
        <a:bodyPr/>
        <a:lstStyle/>
        <a:p>
          <a:endParaRPr lang="en-GB"/>
        </a:p>
      </dgm:t>
    </dgm:pt>
    <dgm:pt modelId="{16D9E279-793D-744A-ACDD-C69AB925109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Inter- agency</a:t>
          </a:r>
        </a:p>
      </dgm:t>
    </dgm:pt>
    <dgm:pt modelId="{AC5D53B9-182E-F94F-8309-185F9B5CF264}" type="parTrans" cxnId="{DBAA0244-6B19-6249-B242-EB0CFEBCB7CF}">
      <dgm:prSet/>
      <dgm:spPr/>
      <dgm:t>
        <a:bodyPr/>
        <a:lstStyle/>
        <a:p>
          <a:endParaRPr lang="en-GB"/>
        </a:p>
      </dgm:t>
    </dgm:pt>
    <dgm:pt modelId="{32E0434B-3328-9148-B9AA-674F892F84A6}" type="sibTrans" cxnId="{DBAA0244-6B19-6249-B242-EB0CFEBCB7CF}">
      <dgm:prSet/>
      <dgm:spPr/>
      <dgm:t>
        <a:bodyPr/>
        <a:lstStyle/>
        <a:p>
          <a:endParaRPr lang="en-GB"/>
        </a:p>
      </dgm:t>
    </dgm:pt>
    <dgm:pt modelId="{D2074941-78FE-4D45-A317-9C54D1AC5F72}">
      <dgm:prSet phldrT="[Text]"/>
      <dgm:spPr/>
      <dgm:t>
        <a:bodyPr/>
        <a:lstStyle/>
        <a:p>
          <a:r>
            <a:rPr lang="en-GB" dirty="0"/>
            <a:t>Information- sharing (23%)</a:t>
          </a:r>
        </a:p>
      </dgm:t>
    </dgm:pt>
    <dgm:pt modelId="{E8D7A4EA-E0DE-7041-A898-0472AE79851A}" type="parTrans" cxnId="{5EC5990C-EA13-DE4E-8A3A-9CBAEA2A8305}">
      <dgm:prSet/>
      <dgm:spPr/>
      <dgm:t>
        <a:bodyPr/>
        <a:lstStyle/>
        <a:p>
          <a:endParaRPr lang="en-GB"/>
        </a:p>
      </dgm:t>
    </dgm:pt>
    <dgm:pt modelId="{A31A806B-1E69-B045-BA17-199427882EEC}" type="sibTrans" cxnId="{5EC5990C-EA13-DE4E-8A3A-9CBAEA2A8305}">
      <dgm:prSet/>
      <dgm:spPr/>
      <dgm:t>
        <a:bodyPr/>
        <a:lstStyle/>
        <a:p>
          <a:endParaRPr lang="en-GB"/>
        </a:p>
      </dgm:t>
    </dgm:pt>
    <dgm:pt modelId="{088A9C05-9116-8244-9ED6-7B9126991B3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Organisational</a:t>
          </a:r>
        </a:p>
      </dgm:t>
    </dgm:pt>
    <dgm:pt modelId="{08BE63F0-6C4A-E64E-A9AD-C102F96B7C20}" type="parTrans" cxnId="{0C5AFA18-671F-1846-B45E-7358A91F41DE}">
      <dgm:prSet/>
      <dgm:spPr/>
      <dgm:t>
        <a:bodyPr/>
        <a:lstStyle/>
        <a:p>
          <a:endParaRPr lang="en-GB"/>
        </a:p>
      </dgm:t>
    </dgm:pt>
    <dgm:pt modelId="{70B00CD0-AB25-4048-BE6D-D889B220BA0E}" type="sibTrans" cxnId="{0C5AFA18-671F-1846-B45E-7358A91F41DE}">
      <dgm:prSet/>
      <dgm:spPr/>
      <dgm:t>
        <a:bodyPr/>
        <a:lstStyle/>
        <a:p>
          <a:endParaRPr lang="en-GB"/>
        </a:p>
      </dgm:t>
    </dgm:pt>
    <dgm:pt modelId="{81DE19BB-6C8E-6D4C-9A18-83AA96FA40D3}">
      <dgm:prSet phldrT="[Text]"/>
      <dgm:spPr/>
      <dgm:t>
        <a:bodyPr/>
        <a:lstStyle/>
        <a:p>
          <a:r>
            <a:rPr lang="en-GB" dirty="0"/>
            <a:t>Management oversight (4%)</a:t>
          </a:r>
        </a:p>
      </dgm:t>
    </dgm:pt>
    <dgm:pt modelId="{BA8780C4-82ED-CB43-97A1-335A397A6746}" type="parTrans" cxnId="{967DBD73-B7B0-F84D-AB4B-0E94AE517D54}">
      <dgm:prSet/>
      <dgm:spPr/>
      <dgm:t>
        <a:bodyPr/>
        <a:lstStyle/>
        <a:p>
          <a:endParaRPr lang="en-GB"/>
        </a:p>
      </dgm:t>
    </dgm:pt>
    <dgm:pt modelId="{F8B7A9B3-9CBF-AD49-A78E-4FC243504E8D}" type="sibTrans" cxnId="{967DBD73-B7B0-F84D-AB4B-0E94AE517D54}">
      <dgm:prSet/>
      <dgm:spPr/>
      <dgm:t>
        <a:bodyPr/>
        <a:lstStyle/>
        <a:p>
          <a:endParaRPr lang="en-GB"/>
        </a:p>
      </dgm:t>
    </dgm:pt>
    <dgm:pt modelId="{EE68C93C-8B4E-BB41-85A6-6FBAE8797DD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b="1" dirty="0"/>
            <a:t>SAB governance</a:t>
          </a:r>
        </a:p>
      </dgm:t>
    </dgm:pt>
    <dgm:pt modelId="{65397AAE-9653-D24C-9790-AF7CDCE370B1}" type="parTrans" cxnId="{1DDFD213-5B35-2547-B6F1-AA61E88261FE}">
      <dgm:prSet/>
      <dgm:spPr/>
      <dgm:t>
        <a:bodyPr/>
        <a:lstStyle/>
        <a:p>
          <a:endParaRPr lang="en-GB"/>
        </a:p>
      </dgm:t>
    </dgm:pt>
    <dgm:pt modelId="{3AF0FD24-69E6-7749-8C5B-D7B6E03ED65F}" type="sibTrans" cxnId="{1DDFD213-5B35-2547-B6F1-AA61E88261FE}">
      <dgm:prSet/>
      <dgm:spPr/>
      <dgm:t>
        <a:bodyPr/>
        <a:lstStyle/>
        <a:p>
          <a:endParaRPr lang="en-GB"/>
        </a:p>
      </dgm:t>
    </dgm:pt>
    <dgm:pt modelId="{088A2F9C-B8A0-D941-9C44-987ECD904666}">
      <dgm:prSet phldrT="[Text]" custT="1"/>
      <dgm:spPr/>
      <dgm:t>
        <a:bodyPr/>
        <a:lstStyle/>
        <a:p>
          <a:r>
            <a:rPr lang="en-GB" sz="1600" dirty="0"/>
            <a:t>SAR management (1%)</a:t>
          </a:r>
        </a:p>
      </dgm:t>
    </dgm:pt>
    <dgm:pt modelId="{516CDF90-615B-E54E-87E5-1C70FCC418C9}" type="parTrans" cxnId="{68028257-5C4C-0F43-9EF2-F0068D0D5379}">
      <dgm:prSet/>
      <dgm:spPr/>
      <dgm:t>
        <a:bodyPr/>
        <a:lstStyle/>
        <a:p>
          <a:endParaRPr lang="en-GB"/>
        </a:p>
      </dgm:t>
    </dgm:pt>
    <dgm:pt modelId="{6A2FE1BA-7754-204D-81E8-B4E9B0808CC1}" type="sibTrans" cxnId="{68028257-5C4C-0F43-9EF2-F0068D0D5379}">
      <dgm:prSet/>
      <dgm:spPr/>
      <dgm:t>
        <a:bodyPr/>
        <a:lstStyle/>
        <a:p>
          <a:endParaRPr lang="en-GB"/>
        </a:p>
      </dgm:t>
    </dgm:pt>
    <dgm:pt modelId="{F5436407-5C54-D849-837E-E91FE88B6241}">
      <dgm:prSet phldrT="[Text]" custT="1"/>
      <dgm:spPr/>
      <dgm:t>
        <a:bodyPr/>
        <a:lstStyle/>
        <a:p>
          <a:r>
            <a:rPr lang="en-GB" sz="1600" dirty="0"/>
            <a:t>Personalisation (23%)</a:t>
          </a:r>
        </a:p>
      </dgm:t>
    </dgm:pt>
    <dgm:pt modelId="{2CA4ABF3-C6D1-E446-843E-CD58FF77811E}" type="parTrans" cxnId="{A965FC66-C433-A446-8560-F38313DD5E9F}">
      <dgm:prSet/>
      <dgm:spPr/>
      <dgm:t>
        <a:bodyPr/>
        <a:lstStyle/>
        <a:p>
          <a:endParaRPr lang="en-GB"/>
        </a:p>
      </dgm:t>
    </dgm:pt>
    <dgm:pt modelId="{4695E7EC-C7CF-0645-9553-B79921A40D1E}" type="sibTrans" cxnId="{A965FC66-C433-A446-8560-F38313DD5E9F}">
      <dgm:prSet/>
      <dgm:spPr/>
      <dgm:t>
        <a:bodyPr/>
        <a:lstStyle/>
        <a:p>
          <a:endParaRPr lang="en-GB"/>
        </a:p>
      </dgm:t>
    </dgm:pt>
    <dgm:pt modelId="{32647F84-92C7-7C4A-AE3F-8BE8D486F495}">
      <dgm:prSet phldrT="[Text]" custT="1"/>
      <dgm:spPr/>
      <dgm:t>
        <a:bodyPr/>
        <a:lstStyle/>
        <a:p>
          <a:r>
            <a:rPr lang="en-GB" sz="1600" dirty="0"/>
            <a:t>Continuity (16%)</a:t>
          </a:r>
        </a:p>
      </dgm:t>
    </dgm:pt>
    <dgm:pt modelId="{0D75E79F-650A-0640-8AC0-0475DAEF1160}" type="parTrans" cxnId="{DD9B6AA8-A6E6-7749-AB83-23AB515A1B63}">
      <dgm:prSet/>
      <dgm:spPr/>
      <dgm:t>
        <a:bodyPr/>
        <a:lstStyle/>
        <a:p>
          <a:endParaRPr lang="en-GB"/>
        </a:p>
      </dgm:t>
    </dgm:pt>
    <dgm:pt modelId="{163413F1-58EE-A24E-BD27-F64F91D957B2}" type="sibTrans" cxnId="{DD9B6AA8-A6E6-7749-AB83-23AB515A1B63}">
      <dgm:prSet/>
      <dgm:spPr/>
      <dgm:t>
        <a:bodyPr/>
        <a:lstStyle/>
        <a:p>
          <a:endParaRPr lang="en-GB"/>
        </a:p>
      </dgm:t>
    </dgm:pt>
    <dgm:pt modelId="{84596C1D-7C2F-7044-AC05-D326870D5333}">
      <dgm:prSet phldrT="[Text]" custT="1"/>
      <dgm:spPr/>
      <dgm:t>
        <a:bodyPr/>
        <a:lstStyle/>
        <a:p>
          <a:r>
            <a:rPr lang="en-GB" sz="1600" dirty="0"/>
            <a:t>Care/support (16%)</a:t>
          </a:r>
        </a:p>
      </dgm:t>
    </dgm:pt>
    <dgm:pt modelId="{6CB36BEB-C8CF-4B4D-839B-CE01F2BDE5C4}" type="parTrans" cxnId="{2E641F86-AABF-1C42-9A28-11D1132C451A}">
      <dgm:prSet/>
      <dgm:spPr/>
      <dgm:t>
        <a:bodyPr/>
        <a:lstStyle/>
        <a:p>
          <a:endParaRPr lang="en-GB"/>
        </a:p>
      </dgm:t>
    </dgm:pt>
    <dgm:pt modelId="{09130DC9-FEBA-094C-9229-ADDCE90946FA}" type="sibTrans" cxnId="{2E641F86-AABF-1C42-9A28-11D1132C451A}">
      <dgm:prSet/>
      <dgm:spPr/>
      <dgm:t>
        <a:bodyPr/>
        <a:lstStyle/>
        <a:p>
          <a:endParaRPr lang="en-GB"/>
        </a:p>
      </dgm:t>
    </dgm:pt>
    <dgm:pt modelId="{45718594-4572-8F42-BBBD-1C0C189DBF8F}">
      <dgm:prSet phldrT="[Text]"/>
      <dgm:spPr/>
      <dgm:t>
        <a:bodyPr/>
        <a:lstStyle/>
        <a:p>
          <a:r>
            <a:rPr lang="en-GB" dirty="0"/>
            <a:t>Case coordination (19%)</a:t>
          </a:r>
        </a:p>
      </dgm:t>
    </dgm:pt>
    <dgm:pt modelId="{C35E2C27-AE26-4442-AA67-CC92F07C8410}" type="parTrans" cxnId="{4CD82855-3B94-3646-9677-556205926712}">
      <dgm:prSet/>
      <dgm:spPr/>
      <dgm:t>
        <a:bodyPr/>
        <a:lstStyle/>
        <a:p>
          <a:endParaRPr lang="en-GB"/>
        </a:p>
      </dgm:t>
    </dgm:pt>
    <dgm:pt modelId="{90BA225A-C90E-724A-A648-5BCDAC6152B3}" type="sibTrans" cxnId="{4CD82855-3B94-3646-9677-556205926712}">
      <dgm:prSet/>
      <dgm:spPr/>
      <dgm:t>
        <a:bodyPr/>
        <a:lstStyle/>
        <a:p>
          <a:endParaRPr lang="en-GB"/>
        </a:p>
      </dgm:t>
    </dgm:pt>
    <dgm:pt modelId="{15FBABB0-8D9E-824E-908E-6D8E4D842144}">
      <dgm:prSet phldrT="[Text]"/>
      <dgm:spPr/>
      <dgm:t>
        <a:bodyPr/>
        <a:lstStyle/>
        <a:p>
          <a:r>
            <a:rPr lang="en-GB" dirty="0"/>
            <a:t>Safeguarding (16%)</a:t>
          </a:r>
        </a:p>
      </dgm:t>
    </dgm:pt>
    <dgm:pt modelId="{BD64D37C-2C69-2F41-A7F4-FEEAFEAFF250}" type="parTrans" cxnId="{700AA417-0763-FD4E-A8BC-B80CBCBC9313}">
      <dgm:prSet/>
      <dgm:spPr/>
      <dgm:t>
        <a:bodyPr/>
        <a:lstStyle/>
        <a:p>
          <a:endParaRPr lang="en-GB"/>
        </a:p>
      </dgm:t>
    </dgm:pt>
    <dgm:pt modelId="{5EFDF6DE-7271-D740-A3EB-76F5FA485373}" type="sibTrans" cxnId="{700AA417-0763-FD4E-A8BC-B80CBCBC9313}">
      <dgm:prSet/>
      <dgm:spPr/>
      <dgm:t>
        <a:bodyPr/>
        <a:lstStyle/>
        <a:p>
          <a:endParaRPr lang="en-GB"/>
        </a:p>
      </dgm:t>
    </dgm:pt>
    <dgm:pt modelId="{91A36C61-0419-CE4C-9855-F67C2D8ADAC2}">
      <dgm:prSet phldrT="[Text]"/>
      <dgm:spPr/>
      <dgm:t>
        <a:bodyPr/>
        <a:lstStyle/>
        <a:p>
          <a:r>
            <a:rPr lang="en-GB" dirty="0"/>
            <a:t>Commissioning (3%)</a:t>
          </a:r>
        </a:p>
      </dgm:t>
    </dgm:pt>
    <dgm:pt modelId="{E96771FF-12A9-ED48-ABC3-83C09C9D3AB0}" type="parTrans" cxnId="{A6752641-EECF-BA49-BAE0-A2B01149D726}">
      <dgm:prSet/>
      <dgm:spPr/>
      <dgm:t>
        <a:bodyPr/>
        <a:lstStyle/>
        <a:p>
          <a:endParaRPr lang="en-GB"/>
        </a:p>
      </dgm:t>
    </dgm:pt>
    <dgm:pt modelId="{61FB9E14-CE74-2642-B60B-263C8F82D501}" type="sibTrans" cxnId="{A6752641-EECF-BA49-BAE0-A2B01149D726}">
      <dgm:prSet/>
      <dgm:spPr/>
      <dgm:t>
        <a:bodyPr/>
        <a:lstStyle/>
        <a:p>
          <a:endParaRPr lang="en-GB"/>
        </a:p>
      </dgm:t>
    </dgm:pt>
    <dgm:pt modelId="{11CC3DF5-B4F1-3443-A321-B494A1EB0971}">
      <dgm:prSet phldrT="[Text]" custT="1"/>
      <dgm:spPr/>
      <dgm:t>
        <a:bodyPr/>
        <a:lstStyle/>
        <a:p>
          <a:r>
            <a:rPr lang="en-GB" sz="1600" dirty="0"/>
            <a:t>SAB policy/ procedures (&lt;1%)</a:t>
          </a:r>
        </a:p>
      </dgm:t>
    </dgm:pt>
    <dgm:pt modelId="{0D0A6154-968A-6B43-BA37-9BE52B02F42D}" type="parTrans" cxnId="{98A3707D-71E4-6B4F-A318-C793F3FA5647}">
      <dgm:prSet/>
      <dgm:spPr/>
      <dgm:t>
        <a:bodyPr/>
        <a:lstStyle/>
        <a:p>
          <a:endParaRPr lang="en-GB"/>
        </a:p>
      </dgm:t>
    </dgm:pt>
    <dgm:pt modelId="{1C8CB387-9C93-FD44-9C38-1BE1D3946003}" type="sibTrans" cxnId="{98A3707D-71E4-6B4F-A318-C793F3FA5647}">
      <dgm:prSet/>
      <dgm:spPr/>
      <dgm:t>
        <a:bodyPr/>
        <a:lstStyle/>
        <a:p>
          <a:endParaRPr lang="en-GB"/>
        </a:p>
      </dgm:t>
    </dgm:pt>
    <dgm:pt modelId="{F3DE1CB1-DF2A-A346-84C7-A7856FD974C6}">
      <dgm:prSet phldrT="[Text]" custT="1"/>
      <dgm:spPr/>
      <dgm:t>
        <a:bodyPr/>
        <a:lstStyle/>
        <a:p>
          <a:r>
            <a:rPr lang="en-GB" sz="1600" dirty="0"/>
            <a:t>Safeguarding (14%)</a:t>
          </a:r>
        </a:p>
      </dgm:t>
    </dgm:pt>
    <dgm:pt modelId="{9623D82F-18C6-144F-97A9-F30365606DE1}" type="parTrans" cxnId="{8B7D1C84-4FA4-F246-AF30-E6CDD0BC1921}">
      <dgm:prSet/>
      <dgm:spPr/>
      <dgm:t>
        <a:bodyPr/>
        <a:lstStyle/>
        <a:p>
          <a:endParaRPr lang="en-GB"/>
        </a:p>
      </dgm:t>
    </dgm:pt>
    <dgm:pt modelId="{4EE579B0-D151-984C-BF22-9702A058EC87}" type="sibTrans" cxnId="{8B7D1C84-4FA4-F246-AF30-E6CDD0BC1921}">
      <dgm:prSet/>
      <dgm:spPr/>
      <dgm:t>
        <a:bodyPr/>
        <a:lstStyle/>
        <a:p>
          <a:endParaRPr lang="en-GB"/>
        </a:p>
      </dgm:t>
    </dgm:pt>
    <dgm:pt modelId="{F8112B99-AE5E-A146-BC52-E89AEE8AE6D8}">
      <dgm:prSet phldrT="[Text]" custT="1"/>
      <dgm:spPr/>
      <dgm:t>
        <a:bodyPr/>
        <a:lstStyle/>
        <a:p>
          <a:r>
            <a:rPr lang="en-GB" sz="1600" dirty="0"/>
            <a:t>Mental capacity (14%)</a:t>
          </a:r>
        </a:p>
      </dgm:t>
    </dgm:pt>
    <dgm:pt modelId="{C8E77345-611F-364C-97BD-4E374643D91D}" type="parTrans" cxnId="{CE3302A4-5914-614B-99A4-57F0A6836AA5}">
      <dgm:prSet/>
      <dgm:spPr/>
      <dgm:t>
        <a:bodyPr/>
        <a:lstStyle/>
        <a:p>
          <a:endParaRPr lang="en-GB"/>
        </a:p>
      </dgm:t>
    </dgm:pt>
    <dgm:pt modelId="{976CD97E-AD5E-EC48-81EC-EB88F78D6045}" type="sibTrans" cxnId="{CE3302A4-5914-614B-99A4-57F0A6836AA5}">
      <dgm:prSet/>
      <dgm:spPr/>
      <dgm:t>
        <a:bodyPr/>
        <a:lstStyle/>
        <a:p>
          <a:endParaRPr lang="en-GB"/>
        </a:p>
      </dgm:t>
    </dgm:pt>
    <dgm:pt modelId="{7A0D80F0-B1EF-1D4F-8EE8-8FFB3C7B0DFA}" type="pres">
      <dgm:prSet presAssocID="{DCBC2F65-3178-B64A-85FC-4E3F9FB7D3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4D41892-F998-6845-99D3-DC423126D99C}" type="pres">
      <dgm:prSet presAssocID="{DCBC2F65-3178-B64A-85FC-4E3F9FB7D3DD}" presName="children" presStyleCnt="0"/>
      <dgm:spPr/>
    </dgm:pt>
    <dgm:pt modelId="{E9759F94-574A-2B4C-93DB-83F1858F30F6}" type="pres">
      <dgm:prSet presAssocID="{DCBC2F65-3178-B64A-85FC-4E3F9FB7D3DD}" presName="child1group" presStyleCnt="0"/>
      <dgm:spPr/>
    </dgm:pt>
    <dgm:pt modelId="{901CFB19-7D8B-9B48-8D49-F99361F729E8}" type="pres">
      <dgm:prSet presAssocID="{DCBC2F65-3178-B64A-85FC-4E3F9FB7D3DD}" presName="child1" presStyleLbl="bgAcc1" presStyleIdx="0" presStyleCnt="4" custScaleX="140423" custLinFactNeighborX="-7033"/>
      <dgm:spPr/>
    </dgm:pt>
    <dgm:pt modelId="{290AAE84-36DE-D949-AA1A-49891ECA2DD0}" type="pres">
      <dgm:prSet presAssocID="{DCBC2F65-3178-B64A-85FC-4E3F9FB7D3DD}" presName="child1Text" presStyleLbl="bgAcc1" presStyleIdx="0" presStyleCnt="4">
        <dgm:presLayoutVars>
          <dgm:bulletEnabled val="1"/>
        </dgm:presLayoutVars>
      </dgm:prSet>
      <dgm:spPr/>
    </dgm:pt>
    <dgm:pt modelId="{D192C56E-398E-BF48-AEDA-501C7C9B7BDB}" type="pres">
      <dgm:prSet presAssocID="{DCBC2F65-3178-B64A-85FC-4E3F9FB7D3DD}" presName="child2group" presStyleCnt="0"/>
      <dgm:spPr/>
    </dgm:pt>
    <dgm:pt modelId="{1EFD9891-2298-F547-8F7F-E7EFC0FE5397}" type="pres">
      <dgm:prSet presAssocID="{DCBC2F65-3178-B64A-85FC-4E3F9FB7D3DD}" presName="child2" presStyleLbl="bgAcc1" presStyleIdx="1" presStyleCnt="4" custScaleX="163687" custLinFactNeighborX="14270" custLinFactNeighborY="640"/>
      <dgm:spPr/>
    </dgm:pt>
    <dgm:pt modelId="{0DCA314D-52DA-C047-A348-A615B3C5FCBE}" type="pres">
      <dgm:prSet presAssocID="{DCBC2F65-3178-B64A-85FC-4E3F9FB7D3DD}" presName="child2Text" presStyleLbl="bgAcc1" presStyleIdx="1" presStyleCnt="4">
        <dgm:presLayoutVars>
          <dgm:bulletEnabled val="1"/>
        </dgm:presLayoutVars>
      </dgm:prSet>
      <dgm:spPr/>
    </dgm:pt>
    <dgm:pt modelId="{EFA0D29C-6F03-A141-ACEF-963C3A8DBD09}" type="pres">
      <dgm:prSet presAssocID="{DCBC2F65-3178-B64A-85FC-4E3F9FB7D3DD}" presName="child3group" presStyleCnt="0"/>
      <dgm:spPr/>
    </dgm:pt>
    <dgm:pt modelId="{BDBC9DD8-56B4-4943-A351-DE68F3FF2E37}" type="pres">
      <dgm:prSet presAssocID="{DCBC2F65-3178-B64A-85FC-4E3F9FB7D3DD}" presName="child3" presStyleLbl="bgAcc1" presStyleIdx="2" presStyleCnt="4" custScaleX="132807" custLinFactNeighborX="28944" custLinFactNeighborY="-6250"/>
      <dgm:spPr/>
    </dgm:pt>
    <dgm:pt modelId="{9C9A96EE-67A9-F246-8691-D17AF4C762DD}" type="pres">
      <dgm:prSet presAssocID="{DCBC2F65-3178-B64A-85FC-4E3F9FB7D3DD}" presName="child3Text" presStyleLbl="bgAcc1" presStyleIdx="2" presStyleCnt="4">
        <dgm:presLayoutVars>
          <dgm:bulletEnabled val="1"/>
        </dgm:presLayoutVars>
      </dgm:prSet>
      <dgm:spPr/>
    </dgm:pt>
    <dgm:pt modelId="{C2155314-46DE-E542-9CAA-8E893070DFF9}" type="pres">
      <dgm:prSet presAssocID="{DCBC2F65-3178-B64A-85FC-4E3F9FB7D3DD}" presName="child4group" presStyleCnt="0"/>
      <dgm:spPr/>
    </dgm:pt>
    <dgm:pt modelId="{67844D12-A800-EE40-A6B7-FE52B8067635}" type="pres">
      <dgm:prSet presAssocID="{DCBC2F65-3178-B64A-85FC-4E3F9FB7D3DD}" presName="child4" presStyleLbl="bgAcc1" presStyleIdx="3" presStyleCnt="4" custScaleX="149124" custLinFactNeighborX="-8331" custLinFactNeighborY="-1241"/>
      <dgm:spPr/>
    </dgm:pt>
    <dgm:pt modelId="{45E99CF6-40FF-B341-BC4D-E0FC66378FBC}" type="pres">
      <dgm:prSet presAssocID="{DCBC2F65-3178-B64A-85FC-4E3F9FB7D3DD}" presName="child4Text" presStyleLbl="bgAcc1" presStyleIdx="3" presStyleCnt="4">
        <dgm:presLayoutVars>
          <dgm:bulletEnabled val="1"/>
        </dgm:presLayoutVars>
      </dgm:prSet>
      <dgm:spPr/>
    </dgm:pt>
    <dgm:pt modelId="{E30FF2AB-74DA-A845-9DAA-5D9EBC60A751}" type="pres">
      <dgm:prSet presAssocID="{DCBC2F65-3178-B64A-85FC-4E3F9FB7D3DD}" presName="childPlaceholder" presStyleCnt="0"/>
      <dgm:spPr/>
    </dgm:pt>
    <dgm:pt modelId="{C9629360-FC46-9A44-BB95-6A919522F8A4}" type="pres">
      <dgm:prSet presAssocID="{DCBC2F65-3178-B64A-85FC-4E3F9FB7D3DD}" presName="circle" presStyleCnt="0"/>
      <dgm:spPr/>
    </dgm:pt>
    <dgm:pt modelId="{924C0077-BFD7-F842-B3F0-139B94248EC3}" type="pres">
      <dgm:prSet presAssocID="{DCBC2F65-3178-B64A-85FC-4E3F9FB7D3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F1B44E7-D2CB-974B-A1A3-DBAF41E1F826}" type="pres">
      <dgm:prSet presAssocID="{DCBC2F65-3178-B64A-85FC-4E3F9FB7D3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71907CF-92BB-5F46-BE52-55F1080B0BAB}" type="pres">
      <dgm:prSet presAssocID="{DCBC2F65-3178-B64A-85FC-4E3F9FB7D3D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F3E04BF-EADA-D346-9BF5-9B9F90AD3E11}" type="pres">
      <dgm:prSet presAssocID="{DCBC2F65-3178-B64A-85FC-4E3F9FB7D3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0F82D0C-468E-CA40-807C-E729BB72070A}" type="pres">
      <dgm:prSet presAssocID="{DCBC2F65-3178-B64A-85FC-4E3F9FB7D3DD}" presName="quadrantPlaceholder" presStyleCnt="0"/>
      <dgm:spPr/>
    </dgm:pt>
    <dgm:pt modelId="{EA6F0EC7-3E52-184F-81B1-14647F61BE14}" type="pres">
      <dgm:prSet presAssocID="{DCBC2F65-3178-B64A-85FC-4E3F9FB7D3DD}" presName="center1" presStyleLbl="fgShp" presStyleIdx="0" presStyleCnt="2"/>
      <dgm:spPr/>
    </dgm:pt>
    <dgm:pt modelId="{5BA7F87B-F806-A745-8ECE-3C2242D4346A}" type="pres">
      <dgm:prSet presAssocID="{DCBC2F65-3178-B64A-85FC-4E3F9FB7D3DD}" presName="center2" presStyleLbl="fgShp" presStyleIdx="1" presStyleCnt="2"/>
      <dgm:spPr/>
    </dgm:pt>
  </dgm:ptLst>
  <dgm:cxnLst>
    <dgm:cxn modelId="{FDCC4F02-605D-A644-BB28-4FC139CA6179}" type="presOf" srcId="{F3DE1CB1-DF2A-A346-84C7-A7856FD974C6}" destId="{901CFB19-7D8B-9B48-8D49-F99361F729E8}" srcOrd="0" destOrd="4" presId="urn:microsoft.com/office/officeart/2005/8/layout/cycle4"/>
    <dgm:cxn modelId="{48FE1105-CA25-4848-A357-579117F742C2}" type="presOf" srcId="{15FBABB0-8D9E-824E-908E-6D8E4D842144}" destId="{0DCA314D-52DA-C047-A348-A615B3C5FCBE}" srcOrd="1" destOrd="2" presId="urn:microsoft.com/office/officeart/2005/8/layout/cycle4"/>
    <dgm:cxn modelId="{5EC5990C-EA13-DE4E-8A3A-9CBAEA2A8305}" srcId="{16D9E279-793D-744A-ACDD-C69AB925109C}" destId="{D2074941-78FE-4D45-A317-9C54D1AC5F72}" srcOrd="0" destOrd="0" parTransId="{E8D7A4EA-E0DE-7041-A898-0472AE79851A}" sibTransId="{A31A806B-1E69-B045-BA17-199427882EEC}"/>
    <dgm:cxn modelId="{1DDFD213-5B35-2547-B6F1-AA61E88261FE}" srcId="{DCBC2F65-3178-B64A-85FC-4E3F9FB7D3DD}" destId="{EE68C93C-8B4E-BB41-85A6-6FBAE8797DD3}" srcOrd="3" destOrd="0" parTransId="{65397AAE-9653-D24C-9790-AF7CDCE370B1}" sibTransId="{3AF0FD24-69E6-7749-8C5B-D7B6E03ED65F}"/>
    <dgm:cxn modelId="{700AA417-0763-FD4E-A8BC-B80CBCBC9313}" srcId="{16D9E279-793D-744A-ACDD-C69AB925109C}" destId="{15FBABB0-8D9E-824E-908E-6D8E4D842144}" srcOrd="2" destOrd="0" parTransId="{BD64D37C-2C69-2F41-A7F4-FEEAFEAFF250}" sibTransId="{5EFDF6DE-7271-D740-A3EB-76F5FA485373}"/>
    <dgm:cxn modelId="{0C5AFA18-671F-1846-B45E-7358A91F41DE}" srcId="{DCBC2F65-3178-B64A-85FC-4E3F9FB7D3DD}" destId="{088A9C05-9116-8244-9ED6-7B9126991B36}" srcOrd="2" destOrd="0" parTransId="{08BE63F0-6C4A-E64E-A9AD-C102F96B7C20}" sibTransId="{70B00CD0-AB25-4048-BE6D-D889B220BA0E}"/>
    <dgm:cxn modelId="{BC0FF026-0E72-DF48-A4F9-57ED748B1B5C}" type="presOf" srcId="{EE68C93C-8B4E-BB41-85A6-6FBAE8797DD3}" destId="{BF3E04BF-EADA-D346-9BF5-9B9F90AD3E11}" srcOrd="0" destOrd="0" presId="urn:microsoft.com/office/officeart/2005/8/layout/cycle4"/>
    <dgm:cxn modelId="{B2A44227-ADFE-4141-AEE1-B91C945EFF26}" srcId="{DCBC2F65-3178-B64A-85FC-4E3F9FB7D3DD}" destId="{BA69284E-BC8D-D748-A9EF-D9E1810EEECC}" srcOrd="0" destOrd="0" parTransId="{6DBC867B-90A2-9343-AEBB-93D338A249F2}" sibTransId="{057EA0A1-DADF-1E41-9357-D5CAC8A1154B}"/>
    <dgm:cxn modelId="{D309FC2A-C491-FB4B-9E57-A3F4CC99B76B}" type="presOf" srcId="{088A2F9C-B8A0-D941-9C44-987ECD904666}" destId="{45E99CF6-40FF-B341-BC4D-E0FC66378FBC}" srcOrd="1" destOrd="0" presId="urn:microsoft.com/office/officeart/2005/8/layout/cycle4"/>
    <dgm:cxn modelId="{A3DB5035-CF98-364E-887E-CBBC60595DFA}" type="presOf" srcId="{81DE19BB-6C8E-6D4C-9A18-83AA96FA40D3}" destId="{9C9A96EE-67A9-F246-8691-D17AF4C762DD}" srcOrd="1" destOrd="0" presId="urn:microsoft.com/office/officeart/2005/8/layout/cycle4"/>
    <dgm:cxn modelId="{5FAE0736-D14C-8B4B-AFF9-059E6CD5F3E4}" type="presOf" srcId="{45718594-4572-8F42-BBBD-1C0C189DBF8F}" destId="{0DCA314D-52DA-C047-A348-A615B3C5FCBE}" srcOrd="1" destOrd="1" presId="urn:microsoft.com/office/officeart/2005/8/layout/cycle4"/>
    <dgm:cxn modelId="{A6752641-EECF-BA49-BAE0-A2B01149D726}" srcId="{088A9C05-9116-8244-9ED6-7B9126991B36}" destId="{91A36C61-0419-CE4C-9855-F67C2D8ADAC2}" srcOrd="1" destOrd="0" parTransId="{E96771FF-12A9-ED48-ABC3-83C09C9D3AB0}" sibTransId="{61FB9E14-CE74-2642-B60B-263C8F82D501}"/>
    <dgm:cxn modelId="{E1735F43-AF23-354B-BF04-922B443BCED2}" type="presOf" srcId="{84596C1D-7C2F-7044-AC05-D326870D5333}" destId="{901CFB19-7D8B-9B48-8D49-F99361F729E8}" srcOrd="0" destOrd="3" presId="urn:microsoft.com/office/officeart/2005/8/layout/cycle4"/>
    <dgm:cxn modelId="{DBAA0244-6B19-6249-B242-EB0CFEBCB7CF}" srcId="{DCBC2F65-3178-B64A-85FC-4E3F9FB7D3DD}" destId="{16D9E279-793D-744A-ACDD-C69AB925109C}" srcOrd="1" destOrd="0" parTransId="{AC5D53B9-182E-F94F-8309-185F9B5CF264}" sibTransId="{32E0434B-3328-9148-B9AA-674F892F84A6}"/>
    <dgm:cxn modelId="{9C4BD34A-D720-4541-B6CD-3D6273777621}" type="presOf" srcId="{D2074941-78FE-4D45-A317-9C54D1AC5F72}" destId="{0DCA314D-52DA-C047-A348-A615B3C5FCBE}" srcOrd="1" destOrd="0" presId="urn:microsoft.com/office/officeart/2005/8/layout/cycle4"/>
    <dgm:cxn modelId="{0887654C-28B7-524A-A719-0062F757A88A}" type="presOf" srcId="{F3DE1CB1-DF2A-A346-84C7-A7856FD974C6}" destId="{290AAE84-36DE-D949-AA1A-49891ECA2DD0}" srcOrd="1" destOrd="4" presId="urn:microsoft.com/office/officeart/2005/8/layout/cycle4"/>
    <dgm:cxn modelId="{0A038753-AE35-C64C-97D0-6C52D4763535}" type="presOf" srcId="{15FBABB0-8D9E-824E-908E-6D8E4D842144}" destId="{1EFD9891-2298-F547-8F7F-E7EFC0FE5397}" srcOrd="0" destOrd="2" presId="urn:microsoft.com/office/officeart/2005/8/layout/cycle4"/>
    <dgm:cxn modelId="{4CD82855-3B94-3646-9677-556205926712}" srcId="{16D9E279-793D-744A-ACDD-C69AB925109C}" destId="{45718594-4572-8F42-BBBD-1C0C189DBF8F}" srcOrd="1" destOrd="0" parTransId="{C35E2C27-AE26-4442-AA67-CC92F07C8410}" sibTransId="{90BA225A-C90E-724A-A648-5BCDAC6152B3}"/>
    <dgm:cxn modelId="{A29F9F56-1620-5A45-A00B-3FD150C3482C}" type="presOf" srcId="{088A2F9C-B8A0-D941-9C44-987ECD904666}" destId="{67844D12-A800-EE40-A6B7-FE52B8067635}" srcOrd="0" destOrd="0" presId="urn:microsoft.com/office/officeart/2005/8/layout/cycle4"/>
    <dgm:cxn modelId="{68028257-5C4C-0F43-9EF2-F0068D0D5379}" srcId="{EE68C93C-8B4E-BB41-85A6-6FBAE8797DD3}" destId="{088A2F9C-B8A0-D941-9C44-987ECD904666}" srcOrd="0" destOrd="0" parTransId="{516CDF90-615B-E54E-87E5-1C70FCC418C9}" sibTransId="{6A2FE1BA-7754-204D-81E8-B4E9B0808CC1}"/>
    <dgm:cxn modelId="{A965FC66-C433-A446-8560-F38313DD5E9F}" srcId="{BA69284E-BC8D-D748-A9EF-D9E1810EEECC}" destId="{F5436407-5C54-D849-837E-E91FE88B6241}" srcOrd="1" destOrd="0" parTransId="{2CA4ABF3-C6D1-E446-843E-CD58FF77811E}" sibTransId="{4695E7EC-C7CF-0645-9553-B79921A40D1E}"/>
    <dgm:cxn modelId="{B21CC26B-6713-194F-84EB-C2B979112FAC}" type="presOf" srcId="{32647F84-92C7-7C4A-AE3F-8BE8D486F495}" destId="{290AAE84-36DE-D949-AA1A-49891ECA2DD0}" srcOrd="1" destOrd="2" presId="urn:microsoft.com/office/officeart/2005/8/layout/cycle4"/>
    <dgm:cxn modelId="{2876EB6C-A36E-F54E-AE3B-14CBD9F74856}" type="presOf" srcId="{32647F84-92C7-7C4A-AE3F-8BE8D486F495}" destId="{901CFB19-7D8B-9B48-8D49-F99361F729E8}" srcOrd="0" destOrd="2" presId="urn:microsoft.com/office/officeart/2005/8/layout/cycle4"/>
    <dgm:cxn modelId="{EEC5486E-3363-6842-8CD3-0EB2961D4DAC}" type="presOf" srcId="{F5436407-5C54-D849-837E-E91FE88B6241}" destId="{290AAE84-36DE-D949-AA1A-49891ECA2DD0}" srcOrd="1" destOrd="1" presId="urn:microsoft.com/office/officeart/2005/8/layout/cycle4"/>
    <dgm:cxn modelId="{967DBD73-B7B0-F84D-AB4B-0E94AE517D54}" srcId="{088A9C05-9116-8244-9ED6-7B9126991B36}" destId="{81DE19BB-6C8E-6D4C-9A18-83AA96FA40D3}" srcOrd="0" destOrd="0" parTransId="{BA8780C4-82ED-CB43-97A1-335A397A6746}" sibTransId="{F8B7A9B3-9CBF-AD49-A78E-4FC243504E8D}"/>
    <dgm:cxn modelId="{D842E573-FE3A-D74B-B5F6-72A60A509BF4}" type="presOf" srcId="{45718594-4572-8F42-BBBD-1C0C189DBF8F}" destId="{1EFD9891-2298-F547-8F7F-E7EFC0FE5397}" srcOrd="0" destOrd="1" presId="urn:microsoft.com/office/officeart/2005/8/layout/cycle4"/>
    <dgm:cxn modelId="{B3B13D76-6B90-7846-B039-885D1FF0E03B}" type="presOf" srcId="{BA69284E-BC8D-D748-A9EF-D9E1810EEECC}" destId="{924C0077-BFD7-F842-B3F0-139B94248EC3}" srcOrd="0" destOrd="0" presId="urn:microsoft.com/office/officeart/2005/8/layout/cycle4"/>
    <dgm:cxn modelId="{E9124576-6918-FA49-B6CF-BE0AE71458E0}" type="presOf" srcId="{DCBC2F65-3178-B64A-85FC-4E3F9FB7D3DD}" destId="{7A0D80F0-B1EF-1D4F-8EE8-8FFB3C7B0DFA}" srcOrd="0" destOrd="0" presId="urn:microsoft.com/office/officeart/2005/8/layout/cycle4"/>
    <dgm:cxn modelId="{D050427B-71EC-2546-B64E-3CF55E01F447}" type="presOf" srcId="{91A36C61-0419-CE4C-9855-F67C2D8ADAC2}" destId="{BDBC9DD8-56B4-4943-A351-DE68F3FF2E37}" srcOrd="0" destOrd="1" presId="urn:microsoft.com/office/officeart/2005/8/layout/cycle4"/>
    <dgm:cxn modelId="{98A3707D-71E4-6B4F-A318-C793F3FA5647}" srcId="{EE68C93C-8B4E-BB41-85A6-6FBAE8797DD3}" destId="{11CC3DF5-B4F1-3443-A321-B494A1EB0971}" srcOrd="1" destOrd="0" parTransId="{0D0A6154-968A-6B43-BA37-9BE52B02F42D}" sibTransId="{1C8CB387-9C93-FD44-9C38-1BE1D3946003}"/>
    <dgm:cxn modelId="{0C5D257F-798C-A948-A8EF-DAC6ADE7858F}" type="presOf" srcId="{81DE19BB-6C8E-6D4C-9A18-83AA96FA40D3}" destId="{BDBC9DD8-56B4-4943-A351-DE68F3FF2E37}" srcOrd="0" destOrd="0" presId="urn:microsoft.com/office/officeart/2005/8/layout/cycle4"/>
    <dgm:cxn modelId="{9CA6DA82-6E57-4748-8B89-CE4D3421F659}" type="presOf" srcId="{F8112B99-AE5E-A146-BC52-E89AEE8AE6D8}" destId="{901CFB19-7D8B-9B48-8D49-F99361F729E8}" srcOrd="0" destOrd="5" presId="urn:microsoft.com/office/officeart/2005/8/layout/cycle4"/>
    <dgm:cxn modelId="{C2E57783-C007-6D43-B974-19173B0952F2}" type="presOf" srcId="{F8112B99-AE5E-A146-BC52-E89AEE8AE6D8}" destId="{290AAE84-36DE-D949-AA1A-49891ECA2DD0}" srcOrd="1" destOrd="5" presId="urn:microsoft.com/office/officeart/2005/8/layout/cycle4"/>
    <dgm:cxn modelId="{A6F01884-1963-BB4F-99E4-1FFD921A6A84}" type="presOf" srcId="{16D9E279-793D-744A-ACDD-C69AB925109C}" destId="{8F1B44E7-D2CB-974B-A1A3-DBAF41E1F826}" srcOrd="0" destOrd="0" presId="urn:microsoft.com/office/officeart/2005/8/layout/cycle4"/>
    <dgm:cxn modelId="{8B7D1C84-4FA4-F246-AF30-E6CDD0BC1921}" srcId="{BA69284E-BC8D-D748-A9EF-D9E1810EEECC}" destId="{F3DE1CB1-DF2A-A346-84C7-A7856FD974C6}" srcOrd="4" destOrd="0" parTransId="{9623D82F-18C6-144F-97A9-F30365606DE1}" sibTransId="{4EE579B0-D151-984C-BF22-9702A058EC87}"/>
    <dgm:cxn modelId="{2E641F86-AABF-1C42-9A28-11D1132C451A}" srcId="{BA69284E-BC8D-D748-A9EF-D9E1810EEECC}" destId="{84596C1D-7C2F-7044-AC05-D326870D5333}" srcOrd="3" destOrd="0" parTransId="{6CB36BEB-C8CF-4B4D-839B-CE01F2BDE5C4}" sibTransId="{09130DC9-FEBA-094C-9229-ADDCE90946FA}"/>
    <dgm:cxn modelId="{43E62987-DCA3-1247-8DFF-9B4287BDF160}" type="presOf" srcId="{84596C1D-7C2F-7044-AC05-D326870D5333}" destId="{290AAE84-36DE-D949-AA1A-49891ECA2DD0}" srcOrd="1" destOrd="3" presId="urn:microsoft.com/office/officeart/2005/8/layout/cycle4"/>
    <dgm:cxn modelId="{D4344E98-906A-3340-8F0E-02E07D0D6C41}" type="presOf" srcId="{4A964348-459D-294B-85AF-C671D209FA0F}" destId="{901CFB19-7D8B-9B48-8D49-F99361F729E8}" srcOrd="0" destOrd="0" presId="urn:microsoft.com/office/officeart/2005/8/layout/cycle4"/>
    <dgm:cxn modelId="{CE3302A4-5914-614B-99A4-57F0A6836AA5}" srcId="{BA69284E-BC8D-D748-A9EF-D9E1810EEECC}" destId="{F8112B99-AE5E-A146-BC52-E89AEE8AE6D8}" srcOrd="5" destOrd="0" parTransId="{C8E77345-611F-364C-97BD-4E374643D91D}" sibTransId="{976CD97E-AD5E-EC48-81EC-EB88F78D6045}"/>
    <dgm:cxn modelId="{F60F0DA6-2B01-0A4D-9ACC-ABEAABE4C695}" srcId="{BA69284E-BC8D-D748-A9EF-D9E1810EEECC}" destId="{4A964348-459D-294B-85AF-C671D209FA0F}" srcOrd="0" destOrd="0" parTransId="{E1F57A3C-2E1E-A04D-95BA-68E0B6E75D53}" sibTransId="{F2A52602-ADC3-3642-BA14-B97F9A257E6F}"/>
    <dgm:cxn modelId="{B5F25FA6-C864-9944-8F9A-C5B94C002811}" type="presOf" srcId="{11CC3DF5-B4F1-3443-A321-B494A1EB0971}" destId="{45E99CF6-40FF-B341-BC4D-E0FC66378FBC}" srcOrd="1" destOrd="1" presId="urn:microsoft.com/office/officeart/2005/8/layout/cycle4"/>
    <dgm:cxn modelId="{E2A4B1A6-88DB-EB42-A56A-B4F48A3796DC}" type="presOf" srcId="{D2074941-78FE-4D45-A317-9C54D1AC5F72}" destId="{1EFD9891-2298-F547-8F7F-E7EFC0FE5397}" srcOrd="0" destOrd="0" presId="urn:microsoft.com/office/officeart/2005/8/layout/cycle4"/>
    <dgm:cxn modelId="{DD9B6AA8-A6E6-7749-AB83-23AB515A1B63}" srcId="{BA69284E-BC8D-D748-A9EF-D9E1810EEECC}" destId="{32647F84-92C7-7C4A-AE3F-8BE8D486F495}" srcOrd="2" destOrd="0" parTransId="{0D75E79F-650A-0640-8AC0-0475DAEF1160}" sibTransId="{163413F1-58EE-A24E-BD27-F64F91D957B2}"/>
    <dgm:cxn modelId="{82DA34BF-A0ED-4048-A414-027CBC94C87F}" type="presOf" srcId="{11CC3DF5-B4F1-3443-A321-B494A1EB0971}" destId="{67844D12-A800-EE40-A6B7-FE52B8067635}" srcOrd="0" destOrd="1" presId="urn:microsoft.com/office/officeart/2005/8/layout/cycle4"/>
    <dgm:cxn modelId="{39319FC3-1106-3A48-9BC0-E489369B3201}" type="presOf" srcId="{91A36C61-0419-CE4C-9855-F67C2D8ADAC2}" destId="{9C9A96EE-67A9-F246-8691-D17AF4C762DD}" srcOrd="1" destOrd="1" presId="urn:microsoft.com/office/officeart/2005/8/layout/cycle4"/>
    <dgm:cxn modelId="{0CCF2DCC-8478-6348-9BA3-E5D204C920B9}" type="presOf" srcId="{F5436407-5C54-D849-837E-E91FE88B6241}" destId="{901CFB19-7D8B-9B48-8D49-F99361F729E8}" srcOrd="0" destOrd="1" presId="urn:microsoft.com/office/officeart/2005/8/layout/cycle4"/>
    <dgm:cxn modelId="{68C201DD-6DBF-3247-BCD3-03EDE651B5B2}" type="presOf" srcId="{4A964348-459D-294B-85AF-C671D209FA0F}" destId="{290AAE84-36DE-D949-AA1A-49891ECA2DD0}" srcOrd="1" destOrd="0" presId="urn:microsoft.com/office/officeart/2005/8/layout/cycle4"/>
    <dgm:cxn modelId="{EA31B2E6-8F5A-6C4D-B84F-60407DAC55FE}" type="presOf" srcId="{088A9C05-9116-8244-9ED6-7B9126991B36}" destId="{671907CF-92BB-5F46-BE52-55F1080B0BAB}" srcOrd="0" destOrd="0" presId="urn:microsoft.com/office/officeart/2005/8/layout/cycle4"/>
    <dgm:cxn modelId="{7F56EC41-EB6E-7F44-8D24-E482E62BE7D4}" type="presParOf" srcId="{7A0D80F0-B1EF-1D4F-8EE8-8FFB3C7B0DFA}" destId="{D4D41892-F998-6845-99D3-DC423126D99C}" srcOrd="0" destOrd="0" presId="urn:microsoft.com/office/officeart/2005/8/layout/cycle4"/>
    <dgm:cxn modelId="{20A4EB83-1ECE-9445-8E7B-6E82672194CA}" type="presParOf" srcId="{D4D41892-F998-6845-99D3-DC423126D99C}" destId="{E9759F94-574A-2B4C-93DB-83F1858F30F6}" srcOrd="0" destOrd="0" presId="urn:microsoft.com/office/officeart/2005/8/layout/cycle4"/>
    <dgm:cxn modelId="{8F2ED848-3063-7645-AE5A-62E45BCF6449}" type="presParOf" srcId="{E9759F94-574A-2B4C-93DB-83F1858F30F6}" destId="{901CFB19-7D8B-9B48-8D49-F99361F729E8}" srcOrd="0" destOrd="0" presId="urn:microsoft.com/office/officeart/2005/8/layout/cycle4"/>
    <dgm:cxn modelId="{1BDBF7E5-20D1-F444-A830-04D089462B4E}" type="presParOf" srcId="{E9759F94-574A-2B4C-93DB-83F1858F30F6}" destId="{290AAE84-36DE-D949-AA1A-49891ECA2DD0}" srcOrd="1" destOrd="0" presId="urn:microsoft.com/office/officeart/2005/8/layout/cycle4"/>
    <dgm:cxn modelId="{1F74B240-E820-464A-8182-7D60DF99AE9B}" type="presParOf" srcId="{D4D41892-F998-6845-99D3-DC423126D99C}" destId="{D192C56E-398E-BF48-AEDA-501C7C9B7BDB}" srcOrd="1" destOrd="0" presId="urn:microsoft.com/office/officeart/2005/8/layout/cycle4"/>
    <dgm:cxn modelId="{8BDB2EEE-763A-9140-BC82-CA39C0D1A5AD}" type="presParOf" srcId="{D192C56E-398E-BF48-AEDA-501C7C9B7BDB}" destId="{1EFD9891-2298-F547-8F7F-E7EFC0FE5397}" srcOrd="0" destOrd="0" presId="urn:microsoft.com/office/officeart/2005/8/layout/cycle4"/>
    <dgm:cxn modelId="{EA2AA17C-391F-AB43-8A0A-B2FBA4BC3FC4}" type="presParOf" srcId="{D192C56E-398E-BF48-AEDA-501C7C9B7BDB}" destId="{0DCA314D-52DA-C047-A348-A615B3C5FCBE}" srcOrd="1" destOrd="0" presId="urn:microsoft.com/office/officeart/2005/8/layout/cycle4"/>
    <dgm:cxn modelId="{098B8CAD-BC7A-DE41-8D9E-745EE0494111}" type="presParOf" srcId="{D4D41892-F998-6845-99D3-DC423126D99C}" destId="{EFA0D29C-6F03-A141-ACEF-963C3A8DBD09}" srcOrd="2" destOrd="0" presId="urn:microsoft.com/office/officeart/2005/8/layout/cycle4"/>
    <dgm:cxn modelId="{8C6B370E-0F45-A040-BBD6-2E88AFA325F6}" type="presParOf" srcId="{EFA0D29C-6F03-A141-ACEF-963C3A8DBD09}" destId="{BDBC9DD8-56B4-4943-A351-DE68F3FF2E37}" srcOrd="0" destOrd="0" presId="urn:microsoft.com/office/officeart/2005/8/layout/cycle4"/>
    <dgm:cxn modelId="{ADD0A946-1055-4C44-B195-122B6B3B2193}" type="presParOf" srcId="{EFA0D29C-6F03-A141-ACEF-963C3A8DBD09}" destId="{9C9A96EE-67A9-F246-8691-D17AF4C762DD}" srcOrd="1" destOrd="0" presId="urn:microsoft.com/office/officeart/2005/8/layout/cycle4"/>
    <dgm:cxn modelId="{CE9904A8-3356-6643-A358-17E8F5FC30E9}" type="presParOf" srcId="{D4D41892-F998-6845-99D3-DC423126D99C}" destId="{C2155314-46DE-E542-9CAA-8E893070DFF9}" srcOrd="3" destOrd="0" presId="urn:microsoft.com/office/officeart/2005/8/layout/cycle4"/>
    <dgm:cxn modelId="{7BB16207-1648-3D4B-BF12-0B0D04B07CB9}" type="presParOf" srcId="{C2155314-46DE-E542-9CAA-8E893070DFF9}" destId="{67844D12-A800-EE40-A6B7-FE52B8067635}" srcOrd="0" destOrd="0" presId="urn:microsoft.com/office/officeart/2005/8/layout/cycle4"/>
    <dgm:cxn modelId="{EBAB3AAF-CD45-4E47-9483-71A0097AEAFD}" type="presParOf" srcId="{C2155314-46DE-E542-9CAA-8E893070DFF9}" destId="{45E99CF6-40FF-B341-BC4D-E0FC66378FBC}" srcOrd="1" destOrd="0" presId="urn:microsoft.com/office/officeart/2005/8/layout/cycle4"/>
    <dgm:cxn modelId="{F8B34D52-1437-284F-AF0C-1B15CCBF67BE}" type="presParOf" srcId="{D4D41892-F998-6845-99D3-DC423126D99C}" destId="{E30FF2AB-74DA-A845-9DAA-5D9EBC60A751}" srcOrd="4" destOrd="0" presId="urn:microsoft.com/office/officeart/2005/8/layout/cycle4"/>
    <dgm:cxn modelId="{03D6C5CC-6398-1D42-A38C-887C25EC5998}" type="presParOf" srcId="{7A0D80F0-B1EF-1D4F-8EE8-8FFB3C7B0DFA}" destId="{C9629360-FC46-9A44-BB95-6A919522F8A4}" srcOrd="1" destOrd="0" presId="urn:microsoft.com/office/officeart/2005/8/layout/cycle4"/>
    <dgm:cxn modelId="{E9E9FFBE-73CA-FF41-ADEB-49823A94510A}" type="presParOf" srcId="{C9629360-FC46-9A44-BB95-6A919522F8A4}" destId="{924C0077-BFD7-F842-B3F0-139B94248EC3}" srcOrd="0" destOrd="0" presId="urn:microsoft.com/office/officeart/2005/8/layout/cycle4"/>
    <dgm:cxn modelId="{A0991382-235E-B440-AE49-736E1AEFA892}" type="presParOf" srcId="{C9629360-FC46-9A44-BB95-6A919522F8A4}" destId="{8F1B44E7-D2CB-974B-A1A3-DBAF41E1F826}" srcOrd="1" destOrd="0" presId="urn:microsoft.com/office/officeart/2005/8/layout/cycle4"/>
    <dgm:cxn modelId="{73FF8F92-285C-104A-91B2-458E09FCB738}" type="presParOf" srcId="{C9629360-FC46-9A44-BB95-6A919522F8A4}" destId="{671907CF-92BB-5F46-BE52-55F1080B0BAB}" srcOrd="2" destOrd="0" presId="urn:microsoft.com/office/officeart/2005/8/layout/cycle4"/>
    <dgm:cxn modelId="{D7D023FA-99B6-1A4C-9E3D-895E25076A69}" type="presParOf" srcId="{C9629360-FC46-9A44-BB95-6A919522F8A4}" destId="{BF3E04BF-EADA-D346-9BF5-9B9F90AD3E11}" srcOrd="3" destOrd="0" presId="urn:microsoft.com/office/officeart/2005/8/layout/cycle4"/>
    <dgm:cxn modelId="{604B6F4D-4BCF-6B45-BA9A-9E94BC59CB1D}" type="presParOf" srcId="{C9629360-FC46-9A44-BB95-6A919522F8A4}" destId="{A0F82D0C-468E-CA40-807C-E729BB72070A}" srcOrd="4" destOrd="0" presId="urn:microsoft.com/office/officeart/2005/8/layout/cycle4"/>
    <dgm:cxn modelId="{80CB013C-2936-6749-B94E-346581982564}" type="presParOf" srcId="{7A0D80F0-B1EF-1D4F-8EE8-8FFB3C7B0DFA}" destId="{EA6F0EC7-3E52-184F-81B1-14647F61BE14}" srcOrd="2" destOrd="0" presId="urn:microsoft.com/office/officeart/2005/8/layout/cycle4"/>
    <dgm:cxn modelId="{7EBDAB90-0A4B-A94F-A333-2DF6B930BF26}" type="presParOf" srcId="{7A0D80F0-B1EF-1D4F-8EE8-8FFB3C7B0DFA}" destId="{5BA7F87B-F806-A745-8ECE-3C2242D434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BC2F65-3178-B64A-85FC-4E3F9FB7D3DD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69284E-BC8D-D748-A9EF-D9E1810EEECC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dirty="0"/>
            <a:t>Direct work</a:t>
          </a:r>
        </a:p>
      </dgm:t>
    </dgm:pt>
    <dgm:pt modelId="{6DBC867B-90A2-9343-AEBB-93D338A249F2}" type="parTrans" cxnId="{B2A44227-ADFE-4141-AEE1-B91C945EFF26}">
      <dgm:prSet/>
      <dgm:spPr/>
      <dgm:t>
        <a:bodyPr/>
        <a:lstStyle/>
        <a:p>
          <a:endParaRPr lang="en-GB"/>
        </a:p>
      </dgm:t>
    </dgm:pt>
    <dgm:pt modelId="{057EA0A1-DADF-1E41-9357-D5CAC8A1154B}" type="sibTrans" cxnId="{B2A44227-ADFE-4141-AEE1-B91C945EFF26}">
      <dgm:prSet/>
      <dgm:spPr/>
      <dgm:t>
        <a:bodyPr/>
        <a:lstStyle/>
        <a:p>
          <a:endParaRPr lang="en-GB"/>
        </a:p>
      </dgm:t>
    </dgm:pt>
    <dgm:pt modelId="{4A964348-459D-294B-85AF-C671D209FA0F}">
      <dgm:prSet phldrT="[Text]" custT="1"/>
      <dgm:spPr/>
      <dgm:t>
        <a:bodyPr/>
        <a:lstStyle/>
        <a:p>
          <a:r>
            <a:rPr lang="en-GB" sz="1400" dirty="0"/>
            <a:t>Mental capacity (60%)</a:t>
          </a:r>
        </a:p>
      </dgm:t>
    </dgm:pt>
    <dgm:pt modelId="{E1F57A3C-2E1E-A04D-95BA-68E0B6E75D53}" type="parTrans" cxnId="{F60F0DA6-2B01-0A4D-9ACC-ABEAABE4C695}">
      <dgm:prSet/>
      <dgm:spPr/>
      <dgm:t>
        <a:bodyPr/>
        <a:lstStyle/>
        <a:p>
          <a:endParaRPr lang="en-GB"/>
        </a:p>
      </dgm:t>
    </dgm:pt>
    <dgm:pt modelId="{F2A52602-ADC3-3642-BA14-B97F9A257E6F}" type="sibTrans" cxnId="{F60F0DA6-2B01-0A4D-9ACC-ABEAABE4C695}">
      <dgm:prSet/>
      <dgm:spPr/>
      <dgm:t>
        <a:bodyPr/>
        <a:lstStyle/>
        <a:p>
          <a:endParaRPr lang="en-GB"/>
        </a:p>
      </dgm:t>
    </dgm:pt>
    <dgm:pt modelId="{16D9E279-793D-744A-ACDD-C69AB925109C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dirty="0"/>
            <a:t>Inter- agency</a:t>
          </a:r>
        </a:p>
      </dgm:t>
    </dgm:pt>
    <dgm:pt modelId="{AC5D53B9-182E-F94F-8309-185F9B5CF264}" type="parTrans" cxnId="{DBAA0244-6B19-6249-B242-EB0CFEBCB7CF}">
      <dgm:prSet/>
      <dgm:spPr/>
      <dgm:t>
        <a:bodyPr/>
        <a:lstStyle/>
        <a:p>
          <a:endParaRPr lang="en-GB"/>
        </a:p>
      </dgm:t>
    </dgm:pt>
    <dgm:pt modelId="{32E0434B-3328-9148-B9AA-674F892F84A6}" type="sibTrans" cxnId="{DBAA0244-6B19-6249-B242-EB0CFEBCB7CF}">
      <dgm:prSet/>
      <dgm:spPr/>
      <dgm:t>
        <a:bodyPr/>
        <a:lstStyle/>
        <a:p>
          <a:endParaRPr lang="en-GB"/>
        </a:p>
      </dgm:t>
    </dgm:pt>
    <dgm:pt modelId="{D2074941-78FE-4D45-A317-9C54D1AC5F72}">
      <dgm:prSet phldrT="[Text]" custT="1"/>
      <dgm:spPr/>
      <dgm:t>
        <a:bodyPr/>
        <a:lstStyle/>
        <a:p>
          <a:r>
            <a:rPr lang="en-GB" sz="1400" dirty="0"/>
            <a:t>Case coordination (73%)</a:t>
          </a:r>
        </a:p>
      </dgm:t>
    </dgm:pt>
    <dgm:pt modelId="{E8D7A4EA-E0DE-7041-A898-0472AE79851A}" type="parTrans" cxnId="{5EC5990C-EA13-DE4E-8A3A-9CBAEA2A8305}">
      <dgm:prSet/>
      <dgm:spPr/>
      <dgm:t>
        <a:bodyPr/>
        <a:lstStyle/>
        <a:p>
          <a:endParaRPr lang="en-GB"/>
        </a:p>
      </dgm:t>
    </dgm:pt>
    <dgm:pt modelId="{A31A806B-1E69-B045-BA17-199427882EEC}" type="sibTrans" cxnId="{5EC5990C-EA13-DE4E-8A3A-9CBAEA2A8305}">
      <dgm:prSet/>
      <dgm:spPr/>
      <dgm:t>
        <a:bodyPr/>
        <a:lstStyle/>
        <a:p>
          <a:endParaRPr lang="en-GB"/>
        </a:p>
      </dgm:t>
    </dgm:pt>
    <dgm:pt modelId="{088A9C05-9116-8244-9ED6-7B9126991B36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dirty="0"/>
            <a:t>Organisational</a:t>
          </a:r>
        </a:p>
      </dgm:t>
    </dgm:pt>
    <dgm:pt modelId="{08BE63F0-6C4A-E64E-A9AD-C102F96B7C20}" type="parTrans" cxnId="{0C5AFA18-671F-1846-B45E-7358A91F41DE}">
      <dgm:prSet/>
      <dgm:spPr/>
      <dgm:t>
        <a:bodyPr/>
        <a:lstStyle/>
        <a:p>
          <a:endParaRPr lang="en-GB"/>
        </a:p>
      </dgm:t>
    </dgm:pt>
    <dgm:pt modelId="{70B00CD0-AB25-4048-BE6D-D889B220BA0E}" type="sibTrans" cxnId="{0C5AFA18-671F-1846-B45E-7358A91F41DE}">
      <dgm:prSet/>
      <dgm:spPr/>
      <dgm:t>
        <a:bodyPr/>
        <a:lstStyle/>
        <a:p>
          <a:endParaRPr lang="en-GB"/>
        </a:p>
      </dgm:t>
    </dgm:pt>
    <dgm:pt modelId="{81DE19BB-6C8E-6D4C-9A18-83AA96FA40D3}">
      <dgm:prSet phldrT="[Text]" custT="1"/>
      <dgm:spPr/>
      <dgm:t>
        <a:bodyPr/>
        <a:lstStyle/>
        <a:p>
          <a:r>
            <a:rPr lang="en-GB" sz="1400" dirty="0"/>
            <a:t>Staffing/workloads (28%)</a:t>
          </a:r>
        </a:p>
      </dgm:t>
    </dgm:pt>
    <dgm:pt modelId="{BA8780C4-82ED-CB43-97A1-335A397A6746}" type="parTrans" cxnId="{967DBD73-B7B0-F84D-AB4B-0E94AE517D54}">
      <dgm:prSet/>
      <dgm:spPr/>
      <dgm:t>
        <a:bodyPr/>
        <a:lstStyle/>
        <a:p>
          <a:endParaRPr lang="en-GB"/>
        </a:p>
      </dgm:t>
    </dgm:pt>
    <dgm:pt modelId="{F8B7A9B3-9CBF-AD49-A78E-4FC243504E8D}" type="sibTrans" cxnId="{967DBD73-B7B0-F84D-AB4B-0E94AE517D54}">
      <dgm:prSet/>
      <dgm:spPr/>
      <dgm:t>
        <a:bodyPr/>
        <a:lstStyle/>
        <a:p>
          <a:endParaRPr lang="en-GB"/>
        </a:p>
      </dgm:t>
    </dgm:pt>
    <dgm:pt modelId="{EE68C93C-8B4E-BB41-85A6-6FBAE8797DD3}">
      <dgm:prSet phldrT="[Text]"/>
      <dgm:spPr>
        <a:solidFill>
          <a:schemeClr val="accent4"/>
        </a:solidFill>
      </dgm:spPr>
      <dgm:t>
        <a:bodyPr/>
        <a:lstStyle/>
        <a:p>
          <a:r>
            <a:rPr lang="en-GB" b="1" dirty="0"/>
            <a:t>SAB governance</a:t>
          </a:r>
        </a:p>
      </dgm:t>
    </dgm:pt>
    <dgm:pt modelId="{65397AAE-9653-D24C-9790-AF7CDCE370B1}" type="parTrans" cxnId="{1DDFD213-5B35-2547-B6F1-AA61E88261FE}">
      <dgm:prSet/>
      <dgm:spPr/>
      <dgm:t>
        <a:bodyPr/>
        <a:lstStyle/>
        <a:p>
          <a:endParaRPr lang="en-GB"/>
        </a:p>
      </dgm:t>
    </dgm:pt>
    <dgm:pt modelId="{3AF0FD24-69E6-7749-8C5B-D7B6E03ED65F}" type="sibTrans" cxnId="{1DDFD213-5B35-2547-B6F1-AA61E88261FE}">
      <dgm:prSet/>
      <dgm:spPr/>
      <dgm:t>
        <a:bodyPr/>
        <a:lstStyle/>
        <a:p>
          <a:endParaRPr lang="en-GB"/>
        </a:p>
      </dgm:t>
    </dgm:pt>
    <dgm:pt modelId="{088A2F9C-B8A0-D941-9C44-987ECD904666}">
      <dgm:prSet phldrT="[Text]" custT="1"/>
      <dgm:spPr/>
      <dgm:t>
        <a:bodyPr/>
        <a:lstStyle/>
        <a:p>
          <a:r>
            <a:rPr lang="en-GB" sz="1400" dirty="0"/>
            <a:t>Self-neglect policy (6%)</a:t>
          </a:r>
        </a:p>
      </dgm:t>
    </dgm:pt>
    <dgm:pt modelId="{516CDF90-615B-E54E-87E5-1C70FCC418C9}" type="parTrans" cxnId="{68028257-5C4C-0F43-9EF2-F0068D0D5379}">
      <dgm:prSet/>
      <dgm:spPr/>
      <dgm:t>
        <a:bodyPr/>
        <a:lstStyle/>
        <a:p>
          <a:endParaRPr lang="en-GB"/>
        </a:p>
      </dgm:t>
    </dgm:pt>
    <dgm:pt modelId="{6A2FE1BA-7754-204D-81E8-B4E9B0808CC1}" type="sibTrans" cxnId="{68028257-5C4C-0F43-9EF2-F0068D0D5379}">
      <dgm:prSet/>
      <dgm:spPr/>
      <dgm:t>
        <a:bodyPr/>
        <a:lstStyle/>
        <a:p>
          <a:endParaRPr lang="en-GB"/>
        </a:p>
      </dgm:t>
    </dgm:pt>
    <dgm:pt modelId="{F9DB8322-1B3C-5846-A90C-D7C5C6D92EBD}">
      <dgm:prSet phldrT="[Text]" custT="1"/>
      <dgm:spPr/>
      <dgm:t>
        <a:bodyPr/>
        <a:lstStyle/>
        <a:p>
          <a:r>
            <a:rPr lang="en-GB" sz="1400" dirty="0"/>
            <a:t>Risk assessment (58%)</a:t>
          </a:r>
        </a:p>
      </dgm:t>
    </dgm:pt>
    <dgm:pt modelId="{E45865BD-E925-BD45-824C-D913F540986A}" type="parTrans" cxnId="{C3D24C74-53CF-1D44-85A1-3849734675F5}">
      <dgm:prSet/>
      <dgm:spPr/>
      <dgm:t>
        <a:bodyPr/>
        <a:lstStyle/>
        <a:p>
          <a:endParaRPr lang="en-GB"/>
        </a:p>
      </dgm:t>
    </dgm:pt>
    <dgm:pt modelId="{213DEE3D-64C4-5B4F-A341-8A652B975DE3}" type="sibTrans" cxnId="{C3D24C74-53CF-1D44-85A1-3849734675F5}">
      <dgm:prSet/>
      <dgm:spPr/>
      <dgm:t>
        <a:bodyPr/>
        <a:lstStyle/>
        <a:p>
          <a:endParaRPr lang="en-GB"/>
        </a:p>
      </dgm:t>
    </dgm:pt>
    <dgm:pt modelId="{9B41E923-757B-7540-9A6D-2A11C21A7933}">
      <dgm:prSet phldrT="[Text]" custT="1"/>
      <dgm:spPr/>
      <dgm:t>
        <a:bodyPr/>
        <a:lstStyle/>
        <a:p>
          <a:r>
            <a:rPr lang="en-GB" sz="1400" dirty="0"/>
            <a:t>Safeguarding (50%)</a:t>
          </a:r>
        </a:p>
      </dgm:t>
    </dgm:pt>
    <dgm:pt modelId="{959258C8-10D4-DB40-ADD2-3945E077FF59}" type="parTrans" cxnId="{BC5C89D1-80FD-D14C-92E2-A9377C25821D}">
      <dgm:prSet/>
      <dgm:spPr/>
      <dgm:t>
        <a:bodyPr/>
        <a:lstStyle/>
        <a:p>
          <a:endParaRPr lang="en-GB"/>
        </a:p>
      </dgm:t>
    </dgm:pt>
    <dgm:pt modelId="{2E633CAA-78A3-7A4D-A0BA-7DB1BCE07915}" type="sibTrans" cxnId="{BC5C89D1-80FD-D14C-92E2-A9377C25821D}">
      <dgm:prSet/>
      <dgm:spPr/>
      <dgm:t>
        <a:bodyPr/>
        <a:lstStyle/>
        <a:p>
          <a:endParaRPr lang="en-GB"/>
        </a:p>
      </dgm:t>
    </dgm:pt>
    <dgm:pt modelId="{8065F7FB-75DC-FF41-A999-019E8A60290F}">
      <dgm:prSet phldrT="[Text]" custT="1"/>
      <dgm:spPr/>
      <dgm:t>
        <a:bodyPr/>
        <a:lstStyle/>
        <a:p>
          <a:r>
            <a:rPr lang="en-GB" sz="1400" dirty="0"/>
            <a:t>Caregivers (48%)</a:t>
          </a:r>
        </a:p>
      </dgm:t>
    </dgm:pt>
    <dgm:pt modelId="{B0FAE6DD-608C-B74B-9AF4-D324A01232BF}" type="parTrans" cxnId="{78439FEB-3E92-A745-B2F1-1F5394F598ED}">
      <dgm:prSet/>
      <dgm:spPr/>
      <dgm:t>
        <a:bodyPr/>
        <a:lstStyle/>
        <a:p>
          <a:endParaRPr lang="en-GB"/>
        </a:p>
      </dgm:t>
    </dgm:pt>
    <dgm:pt modelId="{6A53668A-8B28-AA4A-9F45-9EAC351CD6FE}" type="sibTrans" cxnId="{78439FEB-3E92-A745-B2F1-1F5394F598ED}">
      <dgm:prSet/>
      <dgm:spPr/>
      <dgm:t>
        <a:bodyPr/>
        <a:lstStyle/>
        <a:p>
          <a:endParaRPr lang="en-GB"/>
        </a:p>
      </dgm:t>
    </dgm:pt>
    <dgm:pt modelId="{71135EA7-ABB3-454C-B35F-294B4DF1B368}">
      <dgm:prSet phldrT="[Text]" custT="1"/>
      <dgm:spPr/>
      <dgm:t>
        <a:bodyPr/>
        <a:lstStyle/>
        <a:p>
          <a:r>
            <a:rPr lang="en-GB" sz="1400" dirty="0"/>
            <a:t>Care/support (48%)</a:t>
          </a:r>
        </a:p>
      </dgm:t>
    </dgm:pt>
    <dgm:pt modelId="{DD498EF8-1E5D-A347-8D46-49233344DA73}" type="parTrans" cxnId="{F5803989-3680-FF48-9E15-22B1B2F95F1C}">
      <dgm:prSet/>
      <dgm:spPr/>
      <dgm:t>
        <a:bodyPr/>
        <a:lstStyle/>
        <a:p>
          <a:endParaRPr lang="en-GB"/>
        </a:p>
      </dgm:t>
    </dgm:pt>
    <dgm:pt modelId="{85C084C6-A70D-DE46-AF1A-4B557165A7DE}" type="sibTrans" cxnId="{F5803989-3680-FF48-9E15-22B1B2F95F1C}">
      <dgm:prSet/>
      <dgm:spPr/>
      <dgm:t>
        <a:bodyPr/>
        <a:lstStyle/>
        <a:p>
          <a:endParaRPr lang="en-GB"/>
        </a:p>
      </dgm:t>
    </dgm:pt>
    <dgm:pt modelId="{EA7CB0AF-5F83-164B-BAA4-0CE70E215B7C}">
      <dgm:prSet phldrT="[Text]" custT="1"/>
      <dgm:spPr/>
      <dgm:t>
        <a:bodyPr/>
        <a:lstStyle/>
        <a:p>
          <a:r>
            <a:rPr lang="en-GB" sz="1400" dirty="0"/>
            <a:t>Health (43%)</a:t>
          </a:r>
        </a:p>
      </dgm:t>
    </dgm:pt>
    <dgm:pt modelId="{F4103338-F3C0-6D4D-B493-0AC8766CDD46}" type="parTrans" cxnId="{E7A3FC94-E452-0E45-AFB6-F7BB134D5A41}">
      <dgm:prSet/>
      <dgm:spPr/>
      <dgm:t>
        <a:bodyPr/>
        <a:lstStyle/>
        <a:p>
          <a:endParaRPr lang="en-GB"/>
        </a:p>
      </dgm:t>
    </dgm:pt>
    <dgm:pt modelId="{C8A8E7FE-34C9-4C43-81E2-EC82606F4AE9}" type="sibTrans" cxnId="{E7A3FC94-E452-0E45-AFB6-F7BB134D5A41}">
      <dgm:prSet/>
      <dgm:spPr/>
      <dgm:t>
        <a:bodyPr/>
        <a:lstStyle/>
        <a:p>
          <a:endParaRPr lang="en-GB"/>
        </a:p>
      </dgm:t>
    </dgm:pt>
    <dgm:pt modelId="{C94A97AC-589E-FA48-8DFA-63B32504D534}">
      <dgm:prSet phldrT="[Text]" custT="1"/>
      <dgm:spPr/>
      <dgm:t>
        <a:bodyPr/>
        <a:lstStyle/>
        <a:p>
          <a:r>
            <a:rPr lang="en-GB" sz="1400" dirty="0"/>
            <a:t>Information-sharing (70%)</a:t>
          </a:r>
        </a:p>
      </dgm:t>
    </dgm:pt>
    <dgm:pt modelId="{64EA0F20-B222-7545-A69C-8FAB5E0CF508}" type="parTrans" cxnId="{4EAF3955-3DDC-C745-9C14-4D212D128690}">
      <dgm:prSet/>
      <dgm:spPr/>
      <dgm:t>
        <a:bodyPr/>
        <a:lstStyle/>
        <a:p>
          <a:endParaRPr lang="en-GB"/>
        </a:p>
      </dgm:t>
    </dgm:pt>
    <dgm:pt modelId="{34DB7B66-B101-E24B-9EC1-C6F35DEADC3E}" type="sibTrans" cxnId="{4EAF3955-3DDC-C745-9C14-4D212D128690}">
      <dgm:prSet/>
      <dgm:spPr/>
      <dgm:t>
        <a:bodyPr/>
        <a:lstStyle/>
        <a:p>
          <a:endParaRPr lang="en-GB"/>
        </a:p>
      </dgm:t>
    </dgm:pt>
    <dgm:pt modelId="{78B1CAFC-E03A-4C4D-8B92-081DAB5C743F}">
      <dgm:prSet phldrT="[Text]" custT="1"/>
      <dgm:spPr/>
      <dgm:t>
        <a:bodyPr/>
        <a:lstStyle/>
        <a:p>
          <a:r>
            <a:rPr lang="en-GB" sz="1400" dirty="0"/>
            <a:t>Safeguarding (50%)</a:t>
          </a:r>
        </a:p>
      </dgm:t>
    </dgm:pt>
    <dgm:pt modelId="{A643472C-AEC3-8049-8F3C-7DBD3D30E5FC}" type="parTrans" cxnId="{BD6C294F-59CA-164F-80FB-03E097FAAF0B}">
      <dgm:prSet/>
      <dgm:spPr/>
      <dgm:t>
        <a:bodyPr/>
        <a:lstStyle/>
        <a:p>
          <a:endParaRPr lang="en-GB"/>
        </a:p>
      </dgm:t>
    </dgm:pt>
    <dgm:pt modelId="{54AFCDBE-3086-8D41-89FA-EA1F212F74CA}" type="sibTrans" cxnId="{BD6C294F-59CA-164F-80FB-03E097FAAF0B}">
      <dgm:prSet/>
      <dgm:spPr/>
      <dgm:t>
        <a:bodyPr/>
        <a:lstStyle/>
        <a:p>
          <a:endParaRPr lang="en-GB"/>
        </a:p>
      </dgm:t>
    </dgm:pt>
    <dgm:pt modelId="{9D8EC1D1-AB76-E644-A1D8-7AA4110DE6FA}">
      <dgm:prSet phldrT="[Text]" custT="1"/>
      <dgm:spPr/>
      <dgm:t>
        <a:bodyPr/>
        <a:lstStyle/>
        <a:p>
          <a:r>
            <a:rPr lang="en-GB" sz="1400" dirty="0"/>
            <a:t>Procedures (23%</a:t>
          </a:r>
        </a:p>
      </dgm:t>
    </dgm:pt>
    <dgm:pt modelId="{754C947D-BB9C-6C44-9409-5CCD8B55B10A}" type="parTrans" cxnId="{0EC0EA9B-1A18-9D4B-9A2A-1BD46D21B21E}">
      <dgm:prSet/>
      <dgm:spPr/>
      <dgm:t>
        <a:bodyPr/>
        <a:lstStyle/>
        <a:p>
          <a:endParaRPr lang="en-GB"/>
        </a:p>
      </dgm:t>
    </dgm:pt>
    <dgm:pt modelId="{7A9A5F4A-2748-C441-B965-465F619EFBF1}" type="sibTrans" cxnId="{0EC0EA9B-1A18-9D4B-9A2A-1BD46D21B21E}">
      <dgm:prSet/>
      <dgm:spPr/>
      <dgm:t>
        <a:bodyPr/>
        <a:lstStyle/>
        <a:p>
          <a:endParaRPr lang="en-GB"/>
        </a:p>
      </dgm:t>
    </dgm:pt>
    <dgm:pt modelId="{B27917C6-8B4C-124C-9C8B-47309979BB7D}">
      <dgm:prSet phldrT="[Text]" custT="1"/>
      <dgm:spPr/>
      <dgm:t>
        <a:bodyPr/>
        <a:lstStyle/>
        <a:p>
          <a:r>
            <a:rPr lang="en-GB" sz="1400" dirty="0"/>
            <a:t>Legal literacy (19%)</a:t>
          </a:r>
        </a:p>
      </dgm:t>
    </dgm:pt>
    <dgm:pt modelId="{379C7CF7-3429-2A4C-A82D-C5BD662AB807}" type="parTrans" cxnId="{48975474-F4E0-7143-B7F6-C898800EA2B4}">
      <dgm:prSet/>
      <dgm:spPr/>
      <dgm:t>
        <a:bodyPr/>
        <a:lstStyle/>
        <a:p>
          <a:endParaRPr lang="en-GB"/>
        </a:p>
      </dgm:t>
    </dgm:pt>
    <dgm:pt modelId="{6D3F873B-F814-FA40-A5A6-1EFC4EE38A0D}" type="sibTrans" cxnId="{48975474-F4E0-7143-B7F6-C898800EA2B4}">
      <dgm:prSet/>
      <dgm:spPr/>
      <dgm:t>
        <a:bodyPr/>
        <a:lstStyle/>
        <a:p>
          <a:endParaRPr lang="en-GB"/>
        </a:p>
      </dgm:t>
    </dgm:pt>
    <dgm:pt modelId="{E4966C68-6E6D-1A4F-8983-6E8AF4762F1C}">
      <dgm:prSet phldrT="[Text]" custT="1"/>
      <dgm:spPr/>
      <dgm:t>
        <a:bodyPr/>
        <a:lstStyle/>
        <a:p>
          <a:r>
            <a:rPr lang="en-GB" sz="1400" dirty="0"/>
            <a:t>Management oversight (27%)</a:t>
          </a:r>
        </a:p>
      </dgm:t>
    </dgm:pt>
    <dgm:pt modelId="{A6E7DBC8-A6FE-4B43-9A33-D35B25640322}" type="parTrans" cxnId="{320C8BB0-3F7D-5142-A777-09DB55D48545}">
      <dgm:prSet/>
      <dgm:spPr/>
      <dgm:t>
        <a:bodyPr/>
        <a:lstStyle/>
        <a:p>
          <a:endParaRPr lang="en-GB"/>
        </a:p>
      </dgm:t>
    </dgm:pt>
    <dgm:pt modelId="{A21D6492-222B-0C41-979A-CCF3340BBFA5}" type="sibTrans" cxnId="{320C8BB0-3F7D-5142-A777-09DB55D48545}">
      <dgm:prSet/>
      <dgm:spPr/>
      <dgm:t>
        <a:bodyPr/>
        <a:lstStyle/>
        <a:p>
          <a:endParaRPr lang="en-GB"/>
        </a:p>
      </dgm:t>
    </dgm:pt>
    <dgm:pt modelId="{59F3B1DF-A321-AD45-A12B-754161E0FDA5}">
      <dgm:prSet phldrT="[Text]" custT="1"/>
      <dgm:spPr/>
      <dgm:t>
        <a:bodyPr/>
        <a:lstStyle/>
        <a:p>
          <a:r>
            <a:rPr lang="en-GB" sz="1400" dirty="0"/>
            <a:t>Training (23%)</a:t>
          </a:r>
        </a:p>
      </dgm:t>
    </dgm:pt>
    <dgm:pt modelId="{DE082D8A-8046-DB4F-9ADC-E6EDE374F99F}" type="parTrans" cxnId="{E0B5424C-4967-FF48-9097-8841B0F90361}">
      <dgm:prSet/>
      <dgm:spPr/>
      <dgm:t>
        <a:bodyPr/>
        <a:lstStyle/>
        <a:p>
          <a:endParaRPr lang="en-GB"/>
        </a:p>
      </dgm:t>
    </dgm:pt>
    <dgm:pt modelId="{38DEEA92-96ED-B048-823C-561C51C096BB}" type="sibTrans" cxnId="{E0B5424C-4967-FF48-9097-8841B0F90361}">
      <dgm:prSet/>
      <dgm:spPr/>
      <dgm:t>
        <a:bodyPr/>
        <a:lstStyle/>
        <a:p>
          <a:endParaRPr lang="en-GB"/>
        </a:p>
      </dgm:t>
    </dgm:pt>
    <dgm:pt modelId="{EB019BAD-64F9-4E4A-B013-2C1545F437A8}">
      <dgm:prSet phldrT="[Text]" custT="1"/>
      <dgm:spPr/>
      <dgm:t>
        <a:bodyPr/>
        <a:lstStyle/>
        <a:p>
          <a:r>
            <a:rPr lang="en-GB" sz="1400" dirty="0"/>
            <a:t>Resources (21%)</a:t>
          </a:r>
        </a:p>
      </dgm:t>
    </dgm:pt>
    <dgm:pt modelId="{B58AA842-2635-4446-850D-5D86E84BB7C0}" type="parTrans" cxnId="{E754E518-D35C-1F4F-8454-43A56D4670BD}">
      <dgm:prSet/>
      <dgm:spPr/>
      <dgm:t>
        <a:bodyPr/>
        <a:lstStyle/>
        <a:p>
          <a:endParaRPr lang="en-GB"/>
        </a:p>
      </dgm:t>
    </dgm:pt>
    <dgm:pt modelId="{AF302159-08D8-CD49-9F16-F585BDC1F03B}" type="sibTrans" cxnId="{E754E518-D35C-1F4F-8454-43A56D4670BD}">
      <dgm:prSet/>
      <dgm:spPr/>
      <dgm:t>
        <a:bodyPr/>
        <a:lstStyle/>
        <a:p>
          <a:endParaRPr lang="en-GB"/>
        </a:p>
      </dgm:t>
    </dgm:pt>
    <dgm:pt modelId="{D10BF242-B328-CE4F-BE4D-929FD2E7EA1B}">
      <dgm:prSet phldrT="[Text]" custT="1"/>
      <dgm:spPr/>
      <dgm:t>
        <a:bodyPr/>
        <a:lstStyle/>
        <a:p>
          <a:r>
            <a:rPr lang="en-GB" sz="1400" dirty="0"/>
            <a:t>Commissioning (21%)</a:t>
          </a:r>
        </a:p>
      </dgm:t>
    </dgm:pt>
    <dgm:pt modelId="{E0997DE0-0590-A44D-8F39-FC9E8AE37594}" type="parTrans" cxnId="{F3B28A56-A91A-FF4B-A5FA-781052689464}">
      <dgm:prSet/>
      <dgm:spPr/>
      <dgm:t>
        <a:bodyPr/>
        <a:lstStyle/>
        <a:p>
          <a:endParaRPr lang="en-GB"/>
        </a:p>
      </dgm:t>
    </dgm:pt>
    <dgm:pt modelId="{9564B3B9-6C68-8043-A1AB-F1369DB1F8C4}" type="sibTrans" cxnId="{F3B28A56-A91A-FF4B-A5FA-781052689464}">
      <dgm:prSet/>
      <dgm:spPr/>
      <dgm:t>
        <a:bodyPr/>
        <a:lstStyle/>
        <a:p>
          <a:endParaRPr lang="en-GB"/>
        </a:p>
      </dgm:t>
    </dgm:pt>
    <dgm:pt modelId="{A3E5B9EF-4672-1649-9EFB-70435732AAFB}">
      <dgm:prSet phldrT="[Text]" custT="1"/>
      <dgm:spPr/>
      <dgm:t>
        <a:bodyPr/>
        <a:lstStyle/>
        <a:p>
          <a:r>
            <a:rPr lang="en-GB" sz="1400" dirty="0"/>
            <a:t>Escalation policy (6%) </a:t>
          </a:r>
        </a:p>
      </dgm:t>
    </dgm:pt>
    <dgm:pt modelId="{1BC24054-5437-CF43-817E-4C3AF33CDCC9}" type="parTrans" cxnId="{4DC90A4F-BC7A-A845-A074-A7FC5076109A}">
      <dgm:prSet/>
      <dgm:spPr/>
      <dgm:t>
        <a:bodyPr/>
        <a:lstStyle/>
        <a:p>
          <a:endParaRPr lang="en-GB"/>
        </a:p>
      </dgm:t>
    </dgm:pt>
    <dgm:pt modelId="{4EB43385-A5EB-3441-B16C-B4D84AC9DBD7}" type="sibTrans" cxnId="{4DC90A4F-BC7A-A845-A074-A7FC5076109A}">
      <dgm:prSet/>
      <dgm:spPr/>
      <dgm:t>
        <a:bodyPr/>
        <a:lstStyle/>
        <a:p>
          <a:endParaRPr lang="en-GB"/>
        </a:p>
      </dgm:t>
    </dgm:pt>
    <dgm:pt modelId="{C6EF7B72-D174-5F4D-A3AC-CF4621C648E2}">
      <dgm:prSet phldrT="[Text]" custT="1"/>
      <dgm:spPr/>
      <dgm:t>
        <a:bodyPr/>
        <a:lstStyle/>
        <a:p>
          <a:r>
            <a:rPr lang="en-GB" sz="1400" dirty="0"/>
            <a:t>Risk assessment policy (4%)</a:t>
          </a:r>
        </a:p>
      </dgm:t>
    </dgm:pt>
    <dgm:pt modelId="{D196BC51-165C-7449-9490-DF5C85AE18A0}" type="parTrans" cxnId="{3ACFD7EA-5CD4-2846-A71D-081D5B3DCA73}">
      <dgm:prSet/>
      <dgm:spPr/>
      <dgm:t>
        <a:bodyPr/>
        <a:lstStyle/>
        <a:p>
          <a:endParaRPr lang="en-GB"/>
        </a:p>
      </dgm:t>
    </dgm:pt>
    <dgm:pt modelId="{9912F063-FE8D-9740-B46F-DFE3C4466EB0}" type="sibTrans" cxnId="{3ACFD7EA-5CD4-2846-A71D-081D5B3DCA73}">
      <dgm:prSet/>
      <dgm:spPr/>
      <dgm:t>
        <a:bodyPr/>
        <a:lstStyle/>
        <a:p>
          <a:endParaRPr lang="en-GB"/>
        </a:p>
      </dgm:t>
    </dgm:pt>
    <dgm:pt modelId="{B9F885C2-B6C6-334D-B34E-FE112F82CB19}">
      <dgm:prSet phldrT="[Text]" custT="1"/>
      <dgm:spPr/>
      <dgm:t>
        <a:bodyPr/>
        <a:lstStyle/>
        <a:p>
          <a:r>
            <a:rPr lang="en-GB" sz="1400" dirty="0"/>
            <a:t>Mental capacity policy (3%)</a:t>
          </a:r>
        </a:p>
      </dgm:t>
    </dgm:pt>
    <dgm:pt modelId="{4FD532A1-A18F-EF4C-8760-DA122DBB5D96}" type="sibTrans" cxnId="{C968FDC9-B0F4-EC45-ABD9-7ACF15191A68}">
      <dgm:prSet/>
      <dgm:spPr/>
      <dgm:t>
        <a:bodyPr/>
        <a:lstStyle/>
        <a:p>
          <a:endParaRPr lang="en-GB"/>
        </a:p>
      </dgm:t>
    </dgm:pt>
    <dgm:pt modelId="{CA592156-C8A2-2944-A818-7DF181178D3D}" type="parTrans" cxnId="{C968FDC9-B0F4-EC45-ABD9-7ACF15191A68}">
      <dgm:prSet/>
      <dgm:spPr/>
      <dgm:t>
        <a:bodyPr/>
        <a:lstStyle/>
        <a:p>
          <a:endParaRPr lang="en-GB"/>
        </a:p>
      </dgm:t>
    </dgm:pt>
    <dgm:pt modelId="{68622370-7C06-4147-B2CF-033FA3596CD4}">
      <dgm:prSet phldrT="[Text]" custT="1"/>
      <dgm:spPr/>
      <dgm:t>
        <a:bodyPr/>
        <a:lstStyle/>
        <a:p>
          <a:r>
            <a:rPr lang="en-GB" sz="1400" dirty="0"/>
            <a:t>SAR management (4%)</a:t>
          </a:r>
        </a:p>
      </dgm:t>
    </dgm:pt>
    <dgm:pt modelId="{B47D08D3-0603-3440-9CD2-FE896D1AB43E}" type="parTrans" cxnId="{25D78F78-E385-DA47-861A-D8694B69A3BC}">
      <dgm:prSet/>
      <dgm:spPr/>
      <dgm:t>
        <a:bodyPr/>
        <a:lstStyle/>
        <a:p>
          <a:endParaRPr lang="en-GB"/>
        </a:p>
      </dgm:t>
    </dgm:pt>
    <dgm:pt modelId="{CE0D26F7-2EDC-4548-9765-36A4CFC9F32E}" type="sibTrans" cxnId="{25D78F78-E385-DA47-861A-D8694B69A3BC}">
      <dgm:prSet/>
      <dgm:spPr/>
      <dgm:t>
        <a:bodyPr/>
        <a:lstStyle/>
        <a:p>
          <a:endParaRPr lang="en-GB"/>
        </a:p>
      </dgm:t>
    </dgm:pt>
    <dgm:pt modelId="{7A0D80F0-B1EF-1D4F-8EE8-8FFB3C7B0DFA}" type="pres">
      <dgm:prSet presAssocID="{DCBC2F65-3178-B64A-85FC-4E3F9FB7D3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4D41892-F998-6845-99D3-DC423126D99C}" type="pres">
      <dgm:prSet presAssocID="{DCBC2F65-3178-B64A-85FC-4E3F9FB7D3DD}" presName="children" presStyleCnt="0"/>
      <dgm:spPr/>
    </dgm:pt>
    <dgm:pt modelId="{E9759F94-574A-2B4C-93DB-83F1858F30F6}" type="pres">
      <dgm:prSet presAssocID="{DCBC2F65-3178-B64A-85FC-4E3F9FB7D3DD}" presName="child1group" presStyleCnt="0"/>
      <dgm:spPr/>
    </dgm:pt>
    <dgm:pt modelId="{901CFB19-7D8B-9B48-8D49-F99361F729E8}" type="pres">
      <dgm:prSet presAssocID="{DCBC2F65-3178-B64A-85FC-4E3F9FB7D3DD}" presName="child1" presStyleLbl="bgAcc1" presStyleIdx="0" presStyleCnt="4" custScaleX="130078" custScaleY="102598" custLinFactNeighborX="-24408" custLinFactNeighborY="19110"/>
      <dgm:spPr/>
    </dgm:pt>
    <dgm:pt modelId="{290AAE84-36DE-D949-AA1A-49891ECA2DD0}" type="pres">
      <dgm:prSet presAssocID="{DCBC2F65-3178-B64A-85FC-4E3F9FB7D3DD}" presName="child1Text" presStyleLbl="bgAcc1" presStyleIdx="0" presStyleCnt="4">
        <dgm:presLayoutVars>
          <dgm:bulletEnabled val="1"/>
        </dgm:presLayoutVars>
      </dgm:prSet>
      <dgm:spPr/>
    </dgm:pt>
    <dgm:pt modelId="{D192C56E-398E-BF48-AEDA-501C7C9B7BDB}" type="pres">
      <dgm:prSet presAssocID="{DCBC2F65-3178-B64A-85FC-4E3F9FB7D3DD}" presName="child2group" presStyleCnt="0"/>
      <dgm:spPr/>
    </dgm:pt>
    <dgm:pt modelId="{1EFD9891-2298-F547-8F7F-E7EFC0FE5397}" type="pres">
      <dgm:prSet presAssocID="{DCBC2F65-3178-B64A-85FC-4E3F9FB7D3DD}" presName="child2" presStyleLbl="bgAcc1" presStyleIdx="1" presStyleCnt="4" custScaleX="142118" custScaleY="99936" custLinFactNeighborX="24122" custLinFactNeighborY="14792"/>
      <dgm:spPr/>
    </dgm:pt>
    <dgm:pt modelId="{0DCA314D-52DA-C047-A348-A615B3C5FCBE}" type="pres">
      <dgm:prSet presAssocID="{DCBC2F65-3178-B64A-85FC-4E3F9FB7D3DD}" presName="child2Text" presStyleLbl="bgAcc1" presStyleIdx="1" presStyleCnt="4">
        <dgm:presLayoutVars>
          <dgm:bulletEnabled val="1"/>
        </dgm:presLayoutVars>
      </dgm:prSet>
      <dgm:spPr/>
    </dgm:pt>
    <dgm:pt modelId="{EFA0D29C-6F03-A141-ACEF-963C3A8DBD09}" type="pres">
      <dgm:prSet presAssocID="{DCBC2F65-3178-B64A-85FC-4E3F9FB7D3DD}" presName="child3group" presStyleCnt="0"/>
      <dgm:spPr/>
    </dgm:pt>
    <dgm:pt modelId="{BDBC9DD8-56B4-4943-A351-DE68F3FF2E37}" type="pres">
      <dgm:prSet presAssocID="{DCBC2F65-3178-B64A-85FC-4E3F9FB7D3DD}" presName="child3" presStyleLbl="bgAcc1" presStyleIdx="2" presStyleCnt="4" custScaleX="130738" custScaleY="143140" custLinFactNeighborX="28014" custLinFactNeighborY="-11976"/>
      <dgm:spPr/>
    </dgm:pt>
    <dgm:pt modelId="{9C9A96EE-67A9-F246-8691-D17AF4C762DD}" type="pres">
      <dgm:prSet presAssocID="{DCBC2F65-3178-B64A-85FC-4E3F9FB7D3DD}" presName="child3Text" presStyleLbl="bgAcc1" presStyleIdx="2" presStyleCnt="4">
        <dgm:presLayoutVars>
          <dgm:bulletEnabled val="1"/>
        </dgm:presLayoutVars>
      </dgm:prSet>
      <dgm:spPr/>
    </dgm:pt>
    <dgm:pt modelId="{C2155314-46DE-E542-9CAA-8E893070DFF9}" type="pres">
      <dgm:prSet presAssocID="{DCBC2F65-3178-B64A-85FC-4E3F9FB7D3DD}" presName="child4group" presStyleCnt="0"/>
      <dgm:spPr/>
    </dgm:pt>
    <dgm:pt modelId="{67844D12-A800-EE40-A6B7-FE52B8067635}" type="pres">
      <dgm:prSet presAssocID="{DCBC2F65-3178-B64A-85FC-4E3F9FB7D3DD}" presName="child4" presStyleLbl="bgAcc1" presStyleIdx="3" presStyleCnt="4" custScaleX="141944" custScaleY="136333" custLinFactNeighborX="-19534" custLinFactNeighborY="-13105"/>
      <dgm:spPr/>
    </dgm:pt>
    <dgm:pt modelId="{45E99CF6-40FF-B341-BC4D-E0FC66378FBC}" type="pres">
      <dgm:prSet presAssocID="{DCBC2F65-3178-B64A-85FC-4E3F9FB7D3DD}" presName="child4Text" presStyleLbl="bgAcc1" presStyleIdx="3" presStyleCnt="4">
        <dgm:presLayoutVars>
          <dgm:bulletEnabled val="1"/>
        </dgm:presLayoutVars>
      </dgm:prSet>
      <dgm:spPr/>
    </dgm:pt>
    <dgm:pt modelId="{E30FF2AB-74DA-A845-9DAA-5D9EBC60A751}" type="pres">
      <dgm:prSet presAssocID="{DCBC2F65-3178-B64A-85FC-4E3F9FB7D3DD}" presName="childPlaceholder" presStyleCnt="0"/>
      <dgm:spPr/>
    </dgm:pt>
    <dgm:pt modelId="{C9629360-FC46-9A44-BB95-6A919522F8A4}" type="pres">
      <dgm:prSet presAssocID="{DCBC2F65-3178-B64A-85FC-4E3F9FB7D3DD}" presName="circle" presStyleCnt="0"/>
      <dgm:spPr/>
    </dgm:pt>
    <dgm:pt modelId="{924C0077-BFD7-F842-B3F0-139B94248EC3}" type="pres">
      <dgm:prSet presAssocID="{DCBC2F65-3178-B64A-85FC-4E3F9FB7D3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F1B44E7-D2CB-974B-A1A3-DBAF41E1F826}" type="pres">
      <dgm:prSet presAssocID="{DCBC2F65-3178-B64A-85FC-4E3F9FB7D3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71907CF-92BB-5F46-BE52-55F1080B0BAB}" type="pres">
      <dgm:prSet presAssocID="{DCBC2F65-3178-B64A-85FC-4E3F9FB7D3D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F3E04BF-EADA-D346-9BF5-9B9F90AD3E11}" type="pres">
      <dgm:prSet presAssocID="{DCBC2F65-3178-B64A-85FC-4E3F9FB7D3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0F82D0C-468E-CA40-807C-E729BB72070A}" type="pres">
      <dgm:prSet presAssocID="{DCBC2F65-3178-B64A-85FC-4E3F9FB7D3DD}" presName="quadrantPlaceholder" presStyleCnt="0"/>
      <dgm:spPr/>
    </dgm:pt>
    <dgm:pt modelId="{EA6F0EC7-3E52-184F-81B1-14647F61BE14}" type="pres">
      <dgm:prSet presAssocID="{DCBC2F65-3178-B64A-85FC-4E3F9FB7D3DD}" presName="center1" presStyleLbl="fgShp" presStyleIdx="0" presStyleCnt="2"/>
      <dgm:spPr/>
    </dgm:pt>
    <dgm:pt modelId="{5BA7F87B-F806-A745-8ECE-3C2242D4346A}" type="pres">
      <dgm:prSet presAssocID="{DCBC2F65-3178-B64A-85FC-4E3F9FB7D3DD}" presName="center2" presStyleLbl="fgShp" presStyleIdx="1" presStyleCnt="2"/>
      <dgm:spPr/>
    </dgm:pt>
  </dgm:ptLst>
  <dgm:cxnLst>
    <dgm:cxn modelId="{D9387000-D441-E340-9038-8311FB381246}" type="presOf" srcId="{78B1CAFC-E03A-4C4D-8B92-081DAB5C743F}" destId="{1EFD9891-2298-F547-8F7F-E7EFC0FE5397}" srcOrd="0" destOrd="2" presId="urn:microsoft.com/office/officeart/2005/8/layout/cycle4"/>
    <dgm:cxn modelId="{42DB8E03-49D2-7D40-AD73-79AF4A3CB57F}" type="presOf" srcId="{C94A97AC-589E-FA48-8DFA-63B32504D534}" destId="{1EFD9891-2298-F547-8F7F-E7EFC0FE5397}" srcOrd="0" destOrd="1" presId="urn:microsoft.com/office/officeart/2005/8/layout/cycle4"/>
    <dgm:cxn modelId="{D9ADD203-33E9-F248-8603-9A080BA08BFF}" type="presOf" srcId="{D10BF242-B328-CE4F-BE4D-929FD2E7EA1B}" destId="{BDBC9DD8-56B4-4943-A351-DE68F3FF2E37}" srcOrd="0" destOrd="4" presId="urn:microsoft.com/office/officeart/2005/8/layout/cycle4"/>
    <dgm:cxn modelId="{FD295D04-E247-CF40-91EE-2B8C71CCB19A}" type="presOf" srcId="{E4966C68-6E6D-1A4F-8983-6E8AF4762F1C}" destId="{BDBC9DD8-56B4-4943-A351-DE68F3FF2E37}" srcOrd="0" destOrd="1" presId="urn:microsoft.com/office/officeart/2005/8/layout/cycle4"/>
    <dgm:cxn modelId="{5EC5990C-EA13-DE4E-8A3A-9CBAEA2A8305}" srcId="{16D9E279-793D-744A-ACDD-C69AB925109C}" destId="{D2074941-78FE-4D45-A317-9C54D1AC5F72}" srcOrd="0" destOrd="0" parTransId="{E8D7A4EA-E0DE-7041-A898-0472AE79851A}" sibTransId="{A31A806B-1E69-B045-BA17-199427882EEC}"/>
    <dgm:cxn modelId="{1DDFD213-5B35-2547-B6F1-AA61E88261FE}" srcId="{DCBC2F65-3178-B64A-85FC-4E3F9FB7D3DD}" destId="{EE68C93C-8B4E-BB41-85A6-6FBAE8797DD3}" srcOrd="3" destOrd="0" parTransId="{65397AAE-9653-D24C-9790-AF7CDCE370B1}" sibTransId="{3AF0FD24-69E6-7749-8C5B-D7B6E03ED65F}"/>
    <dgm:cxn modelId="{E754E518-D35C-1F4F-8454-43A56D4670BD}" srcId="{088A9C05-9116-8244-9ED6-7B9126991B36}" destId="{EB019BAD-64F9-4E4A-B013-2C1545F437A8}" srcOrd="3" destOrd="0" parTransId="{B58AA842-2635-4446-850D-5D86E84BB7C0}" sibTransId="{AF302159-08D8-CD49-9F16-F585BDC1F03B}"/>
    <dgm:cxn modelId="{0C5AFA18-671F-1846-B45E-7358A91F41DE}" srcId="{DCBC2F65-3178-B64A-85FC-4E3F9FB7D3DD}" destId="{088A9C05-9116-8244-9ED6-7B9126991B36}" srcOrd="2" destOrd="0" parTransId="{08BE63F0-6C4A-E64E-A9AD-C102F96B7C20}" sibTransId="{70B00CD0-AB25-4048-BE6D-D889B220BA0E}"/>
    <dgm:cxn modelId="{D9EB2526-D88D-ED49-A975-22E14DDC9068}" type="presOf" srcId="{B9F885C2-B6C6-334D-B34E-FE112F82CB19}" destId="{45E99CF6-40FF-B341-BC4D-E0FC66378FBC}" srcOrd="1" destOrd="3" presId="urn:microsoft.com/office/officeart/2005/8/layout/cycle4"/>
    <dgm:cxn modelId="{BC0FF026-0E72-DF48-A4F9-57ED748B1B5C}" type="presOf" srcId="{EE68C93C-8B4E-BB41-85A6-6FBAE8797DD3}" destId="{BF3E04BF-EADA-D346-9BF5-9B9F90AD3E11}" srcOrd="0" destOrd="0" presId="urn:microsoft.com/office/officeart/2005/8/layout/cycle4"/>
    <dgm:cxn modelId="{B2A44227-ADFE-4141-AEE1-B91C945EFF26}" srcId="{DCBC2F65-3178-B64A-85FC-4E3F9FB7D3DD}" destId="{BA69284E-BC8D-D748-A9EF-D9E1810EEECC}" srcOrd="0" destOrd="0" parTransId="{6DBC867B-90A2-9343-AEBB-93D338A249F2}" sibTransId="{057EA0A1-DADF-1E41-9357-D5CAC8A1154B}"/>
    <dgm:cxn modelId="{D309FC2A-C491-FB4B-9E57-A3F4CC99B76B}" type="presOf" srcId="{088A2F9C-B8A0-D941-9C44-987ECD904666}" destId="{45E99CF6-40FF-B341-BC4D-E0FC66378FBC}" srcOrd="1" destOrd="0" presId="urn:microsoft.com/office/officeart/2005/8/layout/cycle4"/>
    <dgm:cxn modelId="{F4A96B2E-F347-6248-AC00-4BE518C66914}" type="presOf" srcId="{8065F7FB-75DC-FF41-A999-019E8A60290F}" destId="{901CFB19-7D8B-9B48-8D49-F99361F729E8}" srcOrd="0" destOrd="3" presId="urn:microsoft.com/office/officeart/2005/8/layout/cycle4"/>
    <dgm:cxn modelId="{A3DB5035-CF98-364E-887E-CBBC60595DFA}" type="presOf" srcId="{81DE19BB-6C8E-6D4C-9A18-83AA96FA40D3}" destId="{9C9A96EE-67A9-F246-8691-D17AF4C762DD}" srcOrd="1" destOrd="0" presId="urn:microsoft.com/office/officeart/2005/8/layout/cycle4"/>
    <dgm:cxn modelId="{39439F35-D617-E14D-8FCD-D4E72D5473AD}" type="presOf" srcId="{EA7CB0AF-5F83-164B-BAA4-0CE70E215B7C}" destId="{290AAE84-36DE-D949-AA1A-49891ECA2DD0}" srcOrd="1" destOrd="5" presId="urn:microsoft.com/office/officeart/2005/8/layout/cycle4"/>
    <dgm:cxn modelId="{90B2EC35-FB56-6B48-A18D-3F9DD3D02C0B}" type="presOf" srcId="{8065F7FB-75DC-FF41-A999-019E8A60290F}" destId="{290AAE84-36DE-D949-AA1A-49891ECA2DD0}" srcOrd="1" destOrd="3" presId="urn:microsoft.com/office/officeart/2005/8/layout/cycle4"/>
    <dgm:cxn modelId="{67B18436-2860-0441-A866-63480E8D75A4}" type="presOf" srcId="{EB019BAD-64F9-4E4A-B013-2C1545F437A8}" destId="{9C9A96EE-67A9-F246-8691-D17AF4C762DD}" srcOrd="1" destOrd="3" presId="urn:microsoft.com/office/officeart/2005/8/layout/cycle4"/>
    <dgm:cxn modelId="{74173541-3697-F14C-B62F-A68DCDE113D2}" type="presOf" srcId="{F9DB8322-1B3C-5846-A90C-D7C5C6D92EBD}" destId="{901CFB19-7D8B-9B48-8D49-F99361F729E8}" srcOrd="0" destOrd="1" presId="urn:microsoft.com/office/officeart/2005/8/layout/cycle4"/>
    <dgm:cxn modelId="{2FC30243-5331-914B-BF70-E056E708826A}" type="presOf" srcId="{9B41E923-757B-7540-9A6D-2A11C21A7933}" destId="{290AAE84-36DE-D949-AA1A-49891ECA2DD0}" srcOrd="1" destOrd="2" presId="urn:microsoft.com/office/officeart/2005/8/layout/cycle4"/>
    <dgm:cxn modelId="{DBAA0244-6B19-6249-B242-EB0CFEBCB7CF}" srcId="{DCBC2F65-3178-B64A-85FC-4E3F9FB7D3DD}" destId="{16D9E279-793D-744A-ACDD-C69AB925109C}" srcOrd="1" destOrd="0" parTransId="{AC5D53B9-182E-F94F-8309-185F9B5CF264}" sibTransId="{32E0434B-3328-9148-B9AA-674F892F84A6}"/>
    <dgm:cxn modelId="{13687847-737A-C344-80DB-1A55541535B9}" type="presOf" srcId="{68622370-7C06-4147-B2CF-033FA3596CD4}" destId="{67844D12-A800-EE40-A6B7-FE52B8067635}" srcOrd="0" destOrd="4" presId="urn:microsoft.com/office/officeart/2005/8/layout/cycle4"/>
    <dgm:cxn modelId="{BAFEA249-BD3A-6F44-9F98-7D3BB6CD95E0}" type="presOf" srcId="{59F3B1DF-A321-AD45-A12B-754161E0FDA5}" destId="{9C9A96EE-67A9-F246-8691-D17AF4C762DD}" srcOrd="1" destOrd="2" presId="urn:microsoft.com/office/officeart/2005/8/layout/cycle4"/>
    <dgm:cxn modelId="{9C4BD34A-D720-4541-B6CD-3D6273777621}" type="presOf" srcId="{D2074941-78FE-4D45-A317-9C54D1AC5F72}" destId="{0DCA314D-52DA-C047-A348-A615B3C5FCBE}" srcOrd="1" destOrd="0" presId="urn:microsoft.com/office/officeart/2005/8/layout/cycle4"/>
    <dgm:cxn modelId="{E0B5424C-4967-FF48-9097-8841B0F90361}" srcId="{088A9C05-9116-8244-9ED6-7B9126991B36}" destId="{59F3B1DF-A321-AD45-A12B-754161E0FDA5}" srcOrd="2" destOrd="0" parTransId="{DE082D8A-8046-DB4F-9ADC-E6EDE374F99F}" sibTransId="{38DEEA92-96ED-B048-823C-561C51C096BB}"/>
    <dgm:cxn modelId="{4DC90A4F-BC7A-A845-A074-A7FC5076109A}" srcId="{EE68C93C-8B4E-BB41-85A6-6FBAE8797DD3}" destId="{A3E5B9EF-4672-1649-9EFB-70435732AAFB}" srcOrd="1" destOrd="0" parTransId="{1BC24054-5437-CF43-817E-4C3AF33CDCC9}" sibTransId="{4EB43385-A5EB-3441-B16C-B4D84AC9DBD7}"/>
    <dgm:cxn modelId="{BD6C294F-59CA-164F-80FB-03E097FAAF0B}" srcId="{16D9E279-793D-744A-ACDD-C69AB925109C}" destId="{78B1CAFC-E03A-4C4D-8B92-081DAB5C743F}" srcOrd="2" destOrd="0" parTransId="{A643472C-AEC3-8049-8F3C-7DBD3D30E5FC}" sibTransId="{54AFCDBE-3086-8D41-89FA-EA1F212F74CA}"/>
    <dgm:cxn modelId="{4EAF3955-3DDC-C745-9C14-4D212D128690}" srcId="{16D9E279-793D-744A-ACDD-C69AB925109C}" destId="{C94A97AC-589E-FA48-8DFA-63B32504D534}" srcOrd="1" destOrd="0" parTransId="{64EA0F20-B222-7545-A69C-8FAB5E0CF508}" sibTransId="{34DB7B66-B101-E24B-9EC1-C6F35DEADC3E}"/>
    <dgm:cxn modelId="{F3B28A56-A91A-FF4B-A5FA-781052689464}" srcId="{088A9C05-9116-8244-9ED6-7B9126991B36}" destId="{D10BF242-B328-CE4F-BE4D-929FD2E7EA1B}" srcOrd="4" destOrd="0" parTransId="{E0997DE0-0590-A44D-8F39-FC9E8AE37594}" sibTransId="{9564B3B9-6C68-8043-A1AB-F1369DB1F8C4}"/>
    <dgm:cxn modelId="{A29F9F56-1620-5A45-A00B-3FD150C3482C}" type="presOf" srcId="{088A2F9C-B8A0-D941-9C44-987ECD904666}" destId="{67844D12-A800-EE40-A6B7-FE52B8067635}" srcOrd="0" destOrd="0" presId="urn:microsoft.com/office/officeart/2005/8/layout/cycle4"/>
    <dgm:cxn modelId="{68028257-5C4C-0F43-9EF2-F0068D0D5379}" srcId="{EE68C93C-8B4E-BB41-85A6-6FBAE8797DD3}" destId="{088A2F9C-B8A0-D941-9C44-987ECD904666}" srcOrd="0" destOrd="0" parTransId="{516CDF90-615B-E54E-87E5-1C70FCC418C9}" sibTransId="{6A2FE1BA-7754-204D-81E8-B4E9B0808CC1}"/>
    <dgm:cxn modelId="{5F1C4858-54AF-C349-B0BF-F033EE848A8A}" type="presOf" srcId="{EA7CB0AF-5F83-164B-BAA4-0CE70E215B7C}" destId="{901CFB19-7D8B-9B48-8D49-F99361F729E8}" srcOrd="0" destOrd="5" presId="urn:microsoft.com/office/officeart/2005/8/layout/cycle4"/>
    <dgm:cxn modelId="{72F1885C-2BB4-DF49-8C75-D07F8A949C91}" type="presOf" srcId="{B27917C6-8B4C-124C-9C8B-47309979BB7D}" destId="{0DCA314D-52DA-C047-A348-A615B3C5FCBE}" srcOrd="1" destOrd="4" presId="urn:microsoft.com/office/officeart/2005/8/layout/cycle4"/>
    <dgm:cxn modelId="{7D26B764-0BDB-1049-9AB0-83F9ADAD7254}" type="presOf" srcId="{71135EA7-ABB3-454C-B35F-294B4DF1B368}" destId="{290AAE84-36DE-D949-AA1A-49891ECA2DD0}" srcOrd="1" destOrd="4" presId="urn:microsoft.com/office/officeart/2005/8/layout/cycle4"/>
    <dgm:cxn modelId="{B98D616B-B437-4D49-81DA-E03C9F316C62}" type="presOf" srcId="{D10BF242-B328-CE4F-BE4D-929FD2E7EA1B}" destId="{9C9A96EE-67A9-F246-8691-D17AF4C762DD}" srcOrd="1" destOrd="4" presId="urn:microsoft.com/office/officeart/2005/8/layout/cycle4"/>
    <dgm:cxn modelId="{FC79E76B-E091-964F-BC9E-D864D3E14DB4}" type="presOf" srcId="{78B1CAFC-E03A-4C4D-8B92-081DAB5C743F}" destId="{0DCA314D-52DA-C047-A348-A615B3C5FCBE}" srcOrd="1" destOrd="2" presId="urn:microsoft.com/office/officeart/2005/8/layout/cycle4"/>
    <dgm:cxn modelId="{967DBD73-B7B0-F84D-AB4B-0E94AE517D54}" srcId="{088A9C05-9116-8244-9ED6-7B9126991B36}" destId="{81DE19BB-6C8E-6D4C-9A18-83AA96FA40D3}" srcOrd="0" destOrd="0" parTransId="{BA8780C4-82ED-CB43-97A1-335A397A6746}" sibTransId="{F8B7A9B3-9CBF-AD49-A78E-4FC243504E8D}"/>
    <dgm:cxn modelId="{C3D24C74-53CF-1D44-85A1-3849734675F5}" srcId="{BA69284E-BC8D-D748-A9EF-D9E1810EEECC}" destId="{F9DB8322-1B3C-5846-A90C-D7C5C6D92EBD}" srcOrd="1" destOrd="0" parTransId="{E45865BD-E925-BD45-824C-D913F540986A}" sibTransId="{213DEE3D-64C4-5B4F-A341-8A652B975DE3}"/>
    <dgm:cxn modelId="{48975474-F4E0-7143-B7F6-C898800EA2B4}" srcId="{16D9E279-793D-744A-ACDD-C69AB925109C}" destId="{B27917C6-8B4C-124C-9C8B-47309979BB7D}" srcOrd="4" destOrd="0" parTransId="{379C7CF7-3429-2A4C-A82D-C5BD662AB807}" sibTransId="{6D3F873B-F814-FA40-A5A6-1EFC4EE38A0D}"/>
    <dgm:cxn modelId="{B3B13D76-6B90-7846-B039-885D1FF0E03B}" type="presOf" srcId="{BA69284E-BC8D-D748-A9EF-D9E1810EEECC}" destId="{924C0077-BFD7-F842-B3F0-139B94248EC3}" srcOrd="0" destOrd="0" presId="urn:microsoft.com/office/officeart/2005/8/layout/cycle4"/>
    <dgm:cxn modelId="{E9124576-6918-FA49-B6CF-BE0AE71458E0}" type="presOf" srcId="{DCBC2F65-3178-B64A-85FC-4E3F9FB7D3DD}" destId="{7A0D80F0-B1EF-1D4F-8EE8-8FFB3C7B0DFA}" srcOrd="0" destOrd="0" presId="urn:microsoft.com/office/officeart/2005/8/layout/cycle4"/>
    <dgm:cxn modelId="{25D78F78-E385-DA47-861A-D8694B69A3BC}" srcId="{EE68C93C-8B4E-BB41-85A6-6FBAE8797DD3}" destId="{68622370-7C06-4147-B2CF-033FA3596CD4}" srcOrd="4" destOrd="0" parTransId="{B47D08D3-0603-3440-9CD2-FE896D1AB43E}" sibTransId="{CE0D26F7-2EDC-4548-9765-36A4CFC9F32E}"/>
    <dgm:cxn modelId="{0C5D257F-798C-A948-A8EF-DAC6ADE7858F}" type="presOf" srcId="{81DE19BB-6C8E-6D4C-9A18-83AA96FA40D3}" destId="{BDBC9DD8-56B4-4943-A351-DE68F3FF2E37}" srcOrd="0" destOrd="0" presId="urn:microsoft.com/office/officeart/2005/8/layout/cycle4"/>
    <dgm:cxn modelId="{A6F01884-1963-BB4F-99E4-1FFD921A6A84}" type="presOf" srcId="{16D9E279-793D-744A-ACDD-C69AB925109C}" destId="{8F1B44E7-D2CB-974B-A1A3-DBAF41E1F826}" srcOrd="0" destOrd="0" presId="urn:microsoft.com/office/officeart/2005/8/layout/cycle4"/>
    <dgm:cxn modelId="{F5803989-3680-FF48-9E15-22B1B2F95F1C}" srcId="{BA69284E-BC8D-D748-A9EF-D9E1810EEECC}" destId="{71135EA7-ABB3-454C-B35F-294B4DF1B368}" srcOrd="4" destOrd="0" parTransId="{DD498EF8-1E5D-A347-8D46-49233344DA73}" sibTransId="{85C084C6-A70D-DE46-AF1A-4B557165A7DE}"/>
    <dgm:cxn modelId="{AB93108B-75A3-984A-A354-3DCB42508EC5}" type="presOf" srcId="{EB019BAD-64F9-4E4A-B013-2C1545F437A8}" destId="{BDBC9DD8-56B4-4943-A351-DE68F3FF2E37}" srcOrd="0" destOrd="3" presId="urn:microsoft.com/office/officeart/2005/8/layout/cycle4"/>
    <dgm:cxn modelId="{E7A3FC94-E452-0E45-AFB6-F7BB134D5A41}" srcId="{BA69284E-BC8D-D748-A9EF-D9E1810EEECC}" destId="{EA7CB0AF-5F83-164B-BAA4-0CE70E215B7C}" srcOrd="5" destOrd="0" parTransId="{F4103338-F3C0-6D4D-B493-0AC8766CDD46}" sibTransId="{C8A8E7FE-34C9-4C43-81E2-EC82606F4AE9}"/>
    <dgm:cxn modelId="{D4344E98-906A-3340-8F0E-02E07D0D6C41}" type="presOf" srcId="{4A964348-459D-294B-85AF-C671D209FA0F}" destId="{901CFB19-7D8B-9B48-8D49-F99361F729E8}" srcOrd="0" destOrd="0" presId="urn:microsoft.com/office/officeart/2005/8/layout/cycle4"/>
    <dgm:cxn modelId="{0EC0EA9B-1A18-9D4B-9A2A-1BD46D21B21E}" srcId="{16D9E279-793D-744A-ACDD-C69AB925109C}" destId="{9D8EC1D1-AB76-E644-A1D8-7AA4110DE6FA}" srcOrd="3" destOrd="0" parTransId="{754C947D-BB9C-6C44-9409-5CCD8B55B10A}" sibTransId="{7A9A5F4A-2748-C441-B965-465F619EFBF1}"/>
    <dgm:cxn modelId="{3C1B0B9C-33B2-A646-A260-685C8EE70BB9}" type="presOf" srcId="{9D8EC1D1-AB76-E644-A1D8-7AA4110DE6FA}" destId="{0DCA314D-52DA-C047-A348-A615B3C5FCBE}" srcOrd="1" destOrd="3" presId="urn:microsoft.com/office/officeart/2005/8/layout/cycle4"/>
    <dgm:cxn modelId="{883B049D-06D3-704A-805C-0E26218E0DEF}" type="presOf" srcId="{9D8EC1D1-AB76-E644-A1D8-7AA4110DE6FA}" destId="{1EFD9891-2298-F547-8F7F-E7EFC0FE5397}" srcOrd="0" destOrd="3" presId="urn:microsoft.com/office/officeart/2005/8/layout/cycle4"/>
    <dgm:cxn modelId="{4B895F9E-9A5D-C244-9BD3-C6C73D8EAC55}" type="presOf" srcId="{C6EF7B72-D174-5F4D-A3AC-CF4621C648E2}" destId="{45E99CF6-40FF-B341-BC4D-E0FC66378FBC}" srcOrd="1" destOrd="2" presId="urn:microsoft.com/office/officeart/2005/8/layout/cycle4"/>
    <dgm:cxn modelId="{F004ED9E-8DF5-2C4A-A153-305D63DDC244}" type="presOf" srcId="{A3E5B9EF-4672-1649-9EFB-70435732AAFB}" destId="{67844D12-A800-EE40-A6B7-FE52B8067635}" srcOrd="0" destOrd="1" presId="urn:microsoft.com/office/officeart/2005/8/layout/cycle4"/>
    <dgm:cxn modelId="{8538B8A1-0FCD-5E49-9482-6CA4A531D6A9}" type="presOf" srcId="{F9DB8322-1B3C-5846-A90C-D7C5C6D92EBD}" destId="{290AAE84-36DE-D949-AA1A-49891ECA2DD0}" srcOrd="1" destOrd="1" presId="urn:microsoft.com/office/officeart/2005/8/layout/cycle4"/>
    <dgm:cxn modelId="{D31EAEA5-0685-F745-9875-AA149A5B918A}" type="presOf" srcId="{68622370-7C06-4147-B2CF-033FA3596CD4}" destId="{45E99CF6-40FF-B341-BC4D-E0FC66378FBC}" srcOrd="1" destOrd="4" presId="urn:microsoft.com/office/officeart/2005/8/layout/cycle4"/>
    <dgm:cxn modelId="{F60F0DA6-2B01-0A4D-9ACC-ABEAABE4C695}" srcId="{BA69284E-BC8D-D748-A9EF-D9E1810EEECC}" destId="{4A964348-459D-294B-85AF-C671D209FA0F}" srcOrd="0" destOrd="0" parTransId="{E1F57A3C-2E1E-A04D-95BA-68E0B6E75D53}" sibTransId="{F2A52602-ADC3-3642-BA14-B97F9A257E6F}"/>
    <dgm:cxn modelId="{E2A4B1A6-88DB-EB42-A56A-B4F48A3796DC}" type="presOf" srcId="{D2074941-78FE-4D45-A317-9C54D1AC5F72}" destId="{1EFD9891-2298-F547-8F7F-E7EFC0FE5397}" srcOrd="0" destOrd="0" presId="urn:microsoft.com/office/officeart/2005/8/layout/cycle4"/>
    <dgm:cxn modelId="{320C8BB0-3F7D-5142-A777-09DB55D48545}" srcId="{088A9C05-9116-8244-9ED6-7B9126991B36}" destId="{E4966C68-6E6D-1A4F-8983-6E8AF4762F1C}" srcOrd="1" destOrd="0" parTransId="{A6E7DBC8-A6FE-4B43-9A33-D35B25640322}" sibTransId="{A21D6492-222B-0C41-979A-CCF3340BBFA5}"/>
    <dgm:cxn modelId="{C968FDC9-B0F4-EC45-ABD9-7ACF15191A68}" srcId="{EE68C93C-8B4E-BB41-85A6-6FBAE8797DD3}" destId="{B9F885C2-B6C6-334D-B34E-FE112F82CB19}" srcOrd="3" destOrd="0" parTransId="{CA592156-C8A2-2944-A818-7DF181178D3D}" sibTransId="{4FD532A1-A18F-EF4C-8760-DA122DBB5D96}"/>
    <dgm:cxn modelId="{BC5C89D1-80FD-D14C-92E2-A9377C25821D}" srcId="{BA69284E-BC8D-D748-A9EF-D9E1810EEECC}" destId="{9B41E923-757B-7540-9A6D-2A11C21A7933}" srcOrd="2" destOrd="0" parTransId="{959258C8-10D4-DB40-ADD2-3945E077FF59}" sibTransId="{2E633CAA-78A3-7A4D-A0BA-7DB1BCE07915}"/>
    <dgm:cxn modelId="{60F6CDDA-D407-5247-955B-92DECF5C9EEF}" type="presOf" srcId="{71135EA7-ABB3-454C-B35F-294B4DF1B368}" destId="{901CFB19-7D8B-9B48-8D49-F99361F729E8}" srcOrd="0" destOrd="4" presId="urn:microsoft.com/office/officeart/2005/8/layout/cycle4"/>
    <dgm:cxn modelId="{68C201DD-6DBF-3247-BCD3-03EDE651B5B2}" type="presOf" srcId="{4A964348-459D-294B-85AF-C671D209FA0F}" destId="{290AAE84-36DE-D949-AA1A-49891ECA2DD0}" srcOrd="1" destOrd="0" presId="urn:microsoft.com/office/officeart/2005/8/layout/cycle4"/>
    <dgm:cxn modelId="{21A87FE6-9277-924F-85F5-2F07CEE18C0B}" type="presOf" srcId="{A3E5B9EF-4672-1649-9EFB-70435732AAFB}" destId="{45E99CF6-40FF-B341-BC4D-E0FC66378FBC}" srcOrd="1" destOrd="1" presId="urn:microsoft.com/office/officeart/2005/8/layout/cycle4"/>
    <dgm:cxn modelId="{EA31B2E6-8F5A-6C4D-B84F-60407DAC55FE}" type="presOf" srcId="{088A9C05-9116-8244-9ED6-7B9126991B36}" destId="{671907CF-92BB-5F46-BE52-55F1080B0BAB}" srcOrd="0" destOrd="0" presId="urn:microsoft.com/office/officeart/2005/8/layout/cycle4"/>
    <dgm:cxn modelId="{3ACFD7EA-5CD4-2846-A71D-081D5B3DCA73}" srcId="{EE68C93C-8B4E-BB41-85A6-6FBAE8797DD3}" destId="{C6EF7B72-D174-5F4D-A3AC-CF4621C648E2}" srcOrd="2" destOrd="0" parTransId="{D196BC51-165C-7449-9490-DF5C85AE18A0}" sibTransId="{9912F063-FE8D-9740-B46F-DFE3C4466EB0}"/>
    <dgm:cxn modelId="{C6D59AEB-20B1-F047-8902-E515FFF1EFB6}" type="presOf" srcId="{E4966C68-6E6D-1A4F-8983-6E8AF4762F1C}" destId="{9C9A96EE-67A9-F246-8691-D17AF4C762DD}" srcOrd="1" destOrd="1" presId="urn:microsoft.com/office/officeart/2005/8/layout/cycle4"/>
    <dgm:cxn modelId="{78439FEB-3E92-A745-B2F1-1F5394F598ED}" srcId="{BA69284E-BC8D-D748-A9EF-D9E1810EEECC}" destId="{8065F7FB-75DC-FF41-A999-019E8A60290F}" srcOrd="3" destOrd="0" parTransId="{B0FAE6DD-608C-B74B-9AF4-D324A01232BF}" sibTransId="{6A53668A-8B28-AA4A-9F45-9EAC351CD6FE}"/>
    <dgm:cxn modelId="{CC98B8EC-8B83-6444-9C31-46090A79FD1E}" type="presOf" srcId="{B27917C6-8B4C-124C-9C8B-47309979BB7D}" destId="{1EFD9891-2298-F547-8F7F-E7EFC0FE5397}" srcOrd="0" destOrd="4" presId="urn:microsoft.com/office/officeart/2005/8/layout/cycle4"/>
    <dgm:cxn modelId="{B53104F3-BF75-2A4F-AC4C-CCFFDB644D28}" type="presOf" srcId="{59F3B1DF-A321-AD45-A12B-754161E0FDA5}" destId="{BDBC9DD8-56B4-4943-A351-DE68F3FF2E37}" srcOrd="0" destOrd="2" presId="urn:microsoft.com/office/officeart/2005/8/layout/cycle4"/>
    <dgm:cxn modelId="{E8DADFF9-A86B-5D40-BB0D-27083DC94FFF}" type="presOf" srcId="{C94A97AC-589E-FA48-8DFA-63B32504D534}" destId="{0DCA314D-52DA-C047-A348-A615B3C5FCBE}" srcOrd="1" destOrd="1" presId="urn:microsoft.com/office/officeart/2005/8/layout/cycle4"/>
    <dgm:cxn modelId="{F5DD5AFC-63B7-014A-94B9-F3F2566A8693}" type="presOf" srcId="{B9F885C2-B6C6-334D-B34E-FE112F82CB19}" destId="{67844D12-A800-EE40-A6B7-FE52B8067635}" srcOrd="0" destOrd="3" presId="urn:microsoft.com/office/officeart/2005/8/layout/cycle4"/>
    <dgm:cxn modelId="{E9ECF0FD-D3F3-9942-8057-9AA198A95370}" type="presOf" srcId="{C6EF7B72-D174-5F4D-A3AC-CF4621C648E2}" destId="{67844D12-A800-EE40-A6B7-FE52B8067635}" srcOrd="0" destOrd="2" presId="urn:microsoft.com/office/officeart/2005/8/layout/cycle4"/>
    <dgm:cxn modelId="{1CEDF8FD-994D-054D-9D02-943885B38ACB}" type="presOf" srcId="{9B41E923-757B-7540-9A6D-2A11C21A7933}" destId="{901CFB19-7D8B-9B48-8D49-F99361F729E8}" srcOrd="0" destOrd="2" presId="urn:microsoft.com/office/officeart/2005/8/layout/cycle4"/>
    <dgm:cxn modelId="{7F56EC41-EB6E-7F44-8D24-E482E62BE7D4}" type="presParOf" srcId="{7A0D80F0-B1EF-1D4F-8EE8-8FFB3C7B0DFA}" destId="{D4D41892-F998-6845-99D3-DC423126D99C}" srcOrd="0" destOrd="0" presId="urn:microsoft.com/office/officeart/2005/8/layout/cycle4"/>
    <dgm:cxn modelId="{20A4EB83-1ECE-9445-8E7B-6E82672194CA}" type="presParOf" srcId="{D4D41892-F998-6845-99D3-DC423126D99C}" destId="{E9759F94-574A-2B4C-93DB-83F1858F30F6}" srcOrd="0" destOrd="0" presId="urn:microsoft.com/office/officeart/2005/8/layout/cycle4"/>
    <dgm:cxn modelId="{8F2ED848-3063-7645-AE5A-62E45BCF6449}" type="presParOf" srcId="{E9759F94-574A-2B4C-93DB-83F1858F30F6}" destId="{901CFB19-7D8B-9B48-8D49-F99361F729E8}" srcOrd="0" destOrd="0" presId="urn:microsoft.com/office/officeart/2005/8/layout/cycle4"/>
    <dgm:cxn modelId="{1BDBF7E5-20D1-F444-A830-04D089462B4E}" type="presParOf" srcId="{E9759F94-574A-2B4C-93DB-83F1858F30F6}" destId="{290AAE84-36DE-D949-AA1A-49891ECA2DD0}" srcOrd="1" destOrd="0" presId="urn:microsoft.com/office/officeart/2005/8/layout/cycle4"/>
    <dgm:cxn modelId="{1F74B240-E820-464A-8182-7D60DF99AE9B}" type="presParOf" srcId="{D4D41892-F998-6845-99D3-DC423126D99C}" destId="{D192C56E-398E-BF48-AEDA-501C7C9B7BDB}" srcOrd="1" destOrd="0" presId="urn:microsoft.com/office/officeart/2005/8/layout/cycle4"/>
    <dgm:cxn modelId="{8BDB2EEE-763A-9140-BC82-CA39C0D1A5AD}" type="presParOf" srcId="{D192C56E-398E-BF48-AEDA-501C7C9B7BDB}" destId="{1EFD9891-2298-F547-8F7F-E7EFC0FE5397}" srcOrd="0" destOrd="0" presId="urn:microsoft.com/office/officeart/2005/8/layout/cycle4"/>
    <dgm:cxn modelId="{EA2AA17C-391F-AB43-8A0A-B2FBA4BC3FC4}" type="presParOf" srcId="{D192C56E-398E-BF48-AEDA-501C7C9B7BDB}" destId="{0DCA314D-52DA-C047-A348-A615B3C5FCBE}" srcOrd="1" destOrd="0" presId="urn:microsoft.com/office/officeart/2005/8/layout/cycle4"/>
    <dgm:cxn modelId="{098B8CAD-BC7A-DE41-8D9E-745EE0494111}" type="presParOf" srcId="{D4D41892-F998-6845-99D3-DC423126D99C}" destId="{EFA0D29C-6F03-A141-ACEF-963C3A8DBD09}" srcOrd="2" destOrd="0" presId="urn:microsoft.com/office/officeart/2005/8/layout/cycle4"/>
    <dgm:cxn modelId="{8C6B370E-0F45-A040-BBD6-2E88AFA325F6}" type="presParOf" srcId="{EFA0D29C-6F03-A141-ACEF-963C3A8DBD09}" destId="{BDBC9DD8-56B4-4943-A351-DE68F3FF2E37}" srcOrd="0" destOrd="0" presId="urn:microsoft.com/office/officeart/2005/8/layout/cycle4"/>
    <dgm:cxn modelId="{ADD0A946-1055-4C44-B195-122B6B3B2193}" type="presParOf" srcId="{EFA0D29C-6F03-A141-ACEF-963C3A8DBD09}" destId="{9C9A96EE-67A9-F246-8691-D17AF4C762DD}" srcOrd="1" destOrd="0" presId="urn:microsoft.com/office/officeart/2005/8/layout/cycle4"/>
    <dgm:cxn modelId="{CE9904A8-3356-6643-A358-17E8F5FC30E9}" type="presParOf" srcId="{D4D41892-F998-6845-99D3-DC423126D99C}" destId="{C2155314-46DE-E542-9CAA-8E893070DFF9}" srcOrd="3" destOrd="0" presId="urn:microsoft.com/office/officeart/2005/8/layout/cycle4"/>
    <dgm:cxn modelId="{7BB16207-1648-3D4B-BF12-0B0D04B07CB9}" type="presParOf" srcId="{C2155314-46DE-E542-9CAA-8E893070DFF9}" destId="{67844D12-A800-EE40-A6B7-FE52B8067635}" srcOrd="0" destOrd="0" presId="urn:microsoft.com/office/officeart/2005/8/layout/cycle4"/>
    <dgm:cxn modelId="{EBAB3AAF-CD45-4E47-9483-71A0097AEAFD}" type="presParOf" srcId="{C2155314-46DE-E542-9CAA-8E893070DFF9}" destId="{45E99CF6-40FF-B341-BC4D-E0FC66378FBC}" srcOrd="1" destOrd="0" presId="urn:microsoft.com/office/officeart/2005/8/layout/cycle4"/>
    <dgm:cxn modelId="{F8B34D52-1437-284F-AF0C-1B15CCBF67BE}" type="presParOf" srcId="{D4D41892-F998-6845-99D3-DC423126D99C}" destId="{E30FF2AB-74DA-A845-9DAA-5D9EBC60A751}" srcOrd="4" destOrd="0" presId="urn:microsoft.com/office/officeart/2005/8/layout/cycle4"/>
    <dgm:cxn modelId="{03D6C5CC-6398-1D42-A38C-887C25EC5998}" type="presParOf" srcId="{7A0D80F0-B1EF-1D4F-8EE8-8FFB3C7B0DFA}" destId="{C9629360-FC46-9A44-BB95-6A919522F8A4}" srcOrd="1" destOrd="0" presId="urn:microsoft.com/office/officeart/2005/8/layout/cycle4"/>
    <dgm:cxn modelId="{E9E9FFBE-73CA-FF41-ADEB-49823A94510A}" type="presParOf" srcId="{C9629360-FC46-9A44-BB95-6A919522F8A4}" destId="{924C0077-BFD7-F842-B3F0-139B94248EC3}" srcOrd="0" destOrd="0" presId="urn:microsoft.com/office/officeart/2005/8/layout/cycle4"/>
    <dgm:cxn modelId="{A0991382-235E-B440-AE49-736E1AEFA892}" type="presParOf" srcId="{C9629360-FC46-9A44-BB95-6A919522F8A4}" destId="{8F1B44E7-D2CB-974B-A1A3-DBAF41E1F826}" srcOrd="1" destOrd="0" presId="urn:microsoft.com/office/officeart/2005/8/layout/cycle4"/>
    <dgm:cxn modelId="{73FF8F92-285C-104A-91B2-458E09FCB738}" type="presParOf" srcId="{C9629360-FC46-9A44-BB95-6A919522F8A4}" destId="{671907CF-92BB-5F46-BE52-55F1080B0BAB}" srcOrd="2" destOrd="0" presId="urn:microsoft.com/office/officeart/2005/8/layout/cycle4"/>
    <dgm:cxn modelId="{D7D023FA-99B6-1A4C-9E3D-895E25076A69}" type="presParOf" srcId="{C9629360-FC46-9A44-BB95-6A919522F8A4}" destId="{BF3E04BF-EADA-D346-9BF5-9B9F90AD3E11}" srcOrd="3" destOrd="0" presId="urn:microsoft.com/office/officeart/2005/8/layout/cycle4"/>
    <dgm:cxn modelId="{604B6F4D-4BCF-6B45-BA9A-9E94BC59CB1D}" type="presParOf" srcId="{C9629360-FC46-9A44-BB95-6A919522F8A4}" destId="{A0F82D0C-468E-CA40-807C-E729BB72070A}" srcOrd="4" destOrd="0" presId="urn:microsoft.com/office/officeart/2005/8/layout/cycle4"/>
    <dgm:cxn modelId="{80CB013C-2936-6749-B94E-346581982564}" type="presParOf" srcId="{7A0D80F0-B1EF-1D4F-8EE8-8FFB3C7B0DFA}" destId="{EA6F0EC7-3E52-184F-81B1-14647F61BE14}" srcOrd="2" destOrd="0" presId="urn:microsoft.com/office/officeart/2005/8/layout/cycle4"/>
    <dgm:cxn modelId="{7EBDAB90-0A4B-A94F-A333-2DF6B930BF26}" type="presParOf" srcId="{7A0D80F0-B1EF-1D4F-8EE8-8FFB3C7B0DFA}" destId="{5BA7F87B-F806-A745-8ECE-3C2242D434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61ED9C-B146-AC4A-AF08-23C0192E86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3528A2-A4B0-6E4F-8E5E-A4FBFDE4E0E0}">
      <dgm:prSet phldrT="[Text]"/>
      <dgm:spPr/>
      <dgm:t>
        <a:bodyPr/>
        <a:lstStyle/>
        <a:p>
          <a:r>
            <a:rPr lang="en-GB" dirty="0"/>
            <a:t>Failure to undertake assessment</a:t>
          </a:r>
        </a:p>
      </dgm:t>
    </dgm:pt>
    <dgm:pt modelId="{FB53E6E6-5B88-F343-B36F-8F75380E9F86}" type="parTrans" cxnId="{EC89364F-A73A-F04C-8BFA-0B6406D219BF}">
      <dgm:prSet/>
      <dgm:spPr/>
      <dgm:t>
        <a:bodyPr/>
        <a:lstStyle/>
        <a:p>
          <a:endParaRPr lang="en-GB"/>
        </a:p>
      </dgm:t>
    </dgm:pt>
    <dgm:pt modelId="{7F8E533C-B920-AB44-88D8-E3413BF394D9}" type="sibTrans" cxnId="{EC89364F-A73A-F04C-8BFA-0B6406D219BF}">
      <dgm:prSet/>
      <dgm:spPr/>
      <dgm:t>
        <a:bodyPr/>
        <a:lstStyle/>
        <a:p>
          <a:endParaRPr lang="en-GB"/>
        </a:p>
      </dgm:t>
    </dgm:pt>
    <dgm:pt modelId="{ABB8DB3E-5B23-DD49-8B32-0542E93F831C}">
      <dgm:prSet phldrT="[Text]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en-GB" dirty="0"/>
            <a:t>Reliance on </a:t>
          </a:r>
        </a:p>
        <a:p>
          <a:pPr algn="l">
            <a:buFont typeface="Arial" panose="020B0604020202020204" pitchFamily="34" charset="0"/>
            <a:buNone/>
          </a:pPr>
          <a:r>
            <a:rPr lang="en-GB" dirty="0"/>
            <a:t>- The assumption principle</a:t>
          </a:r>
        </a:p>
        <a:p>
          <a:pPr algn="l">
            <a:buFont typeface="Arial" panose="020B0604020202020204" pitchFamily="34" charset="0"/>
            <a:buNone/>
          </a:pPr>
          <a:r>
            <a:rPr lang="en-GB" dirty="0"/>
            <a:t>- The judgement of a third party</a:t>
          </a:r>
        </a:p>
        <a:p>
          <a:pPr algn="l">
            <a:buFont typeface="Arial" panose="020B0604020202020204" pitchFamily="34" charset="0"/>
            <a:buNone/>
          </a:pPr>
          <a:r>
            <a:rPr lang="en-GB" dirty="0"/>
            <a:t>- ‘Lifestyle choice’</a:t>
          </a:r>
        </a:p>
      </dgm:t>
    </dgm:pt>
    <dgm:pt modelId="{2CC8D5EE-7373-284E-A82C-F958B9517EAA}" type="parTrans" cxnId="{F2C1FDB0-1E36-2440-9443-9CD2470A0186}">
      <dgm:prSet/>
      <dgm:spPr/>
      <dgm:t>
        <a:bodyPr/>
        <a:lstStyle/>
        <a:p>
          <a:endParaRPr lang="en-GB"/>
        </a:p>
      </dgm:t>
    </dgm:pt>
    <dgm:pt modelId="{EB90E529-F268-CD4B-8137-462A03BE9F54}" type="sibTrans" cxnId="{F2C1FDB0-1E36-2440-9443-9CD2470A0186}">
      <dgm:prSet/>
      <dgm:spPr/>
      <dgm:t>
        <a:bodyPr/>
        <a:lstStyle/>
        <a:p>
          <a:endParaRPr lang="en-GB"/>
        </a:p>
      </dgm:t>
    </dgm:pt>
    <dgm:pt modelId="{018F4CBC-E901-8449-A5B1-ADC51B17FD0D}">
      <dgm:prSet phldrT="[Text]"/>
      <dgm:spPr/>
      <dgm:t>
        <a:bodyPr/>
        <a:lstStyle/>
        <a:p>
          <a:pPr algn="l"/>
          <a:r>
            <a:rPr lang="en-GB" dirty="0"/>
            <a:t>- Failure to recognise impact of deteriorating health or changing circumstances </a:t>
          </a:r>
        </a:p>
        <a:p>
          <a:pPr algn="l"/>
          <a:r>
            <a:rPr lang="en-GB" dirty="0"/>
            <a:t>- Uncertainty about responsibility</a:t>
          </a:r>
        </a:p>
      </dgm:t>
    </dgm:pt>
    <dgm:pt modelId="{D5988067-C1EE-9346-9D52-0776CC6DE79A}" type="parTrans" cxnId="{4C9460AE-4868-224B-A46F-3D80ECFDEA07}">
      <dgm:prSet/>
      <dgm:spPr/>
      <dgm:t>
        <a:bodyPr/>
        <a:lstStyle/>
        <a:p>
          <a:endParaRPr lang="en-GB"/>
        </a:p>
      </dgm:t>
    </dgm:pt>
    <dgm:pt modelId="{25A67649-68E9-7E4B-8127-610683B7F327}" type="sibTrans" cxnId="{4C9460AE-4868-224B-A46F-3D80ECFDEA07}">
      <dgm:prSet/>
      <dgm:spPr/>
      <dgm:t>
        <a:bodyPr/>
        <a:lstStyle/>
        <a:p>
          <a:endParaRPr lang="en-GB"/>
        </a:p>
      </dgm:t>
    </dgm:pt>
    <dgm:pt modelId="{35D05FAA-5FD6-6B4C-A1A4-19D36EC9580D}">
      <dgm:prSet phldrT="[Text]"/>
      <dgm:spPr/>
      <dgm:t>
        <a:bodyPr/>
        <a:lstStyle/>
        <a:p>
          <a:r>
            <a:rPr lang="en-GB" dirty="0"/>
            <a:t>Assessment undertaken but …</a:t>
          </a:r>
        </a:p>
      </dgm:t>
    </dgm:pt>
    <dgm:pt modelId="{EC69CEAE-6A55-644B-85FC-849C4CFC0F78}" type="parTrans" cxnId="{F044AA71-CF71-1641-B859-15C24A408348}">
      <dgm:prSet/>
      <dgm:spPr/>
      <dgm:t>
        <a:bodyPr/>
        <a:lstStyle/>
        <a:p>
          <a:endParaRPr lang="en-GB"/>
        </a:p>
      </dgm:t>
    </dgm:pt>
    <dgm:pt modelId="{838E98BB-8999-7042-A5B8-4A51702EBE72}" type="sibTrans" cxnId="{F044AA71-CF71-1641-B859-15C24A408348}">
      <dgm:prSet/>
      <dgm:spPr/>
      <dgm:t>
        <a:bodyPr/>
        <a:lstStyle/>
        <a:p>
          <a:endParaRPr lang="en-GB"/>
        </a:p>
      </dgm:t>
    </dgm:pt>
    <dgm:pt modelId="{AE9644C0-29A6-BE45-8195-8D5F4CDD57D7}">
      <dgm:prSet phldrT="[Text]"/>
      <dgm:spPr/>
      <dgm:t>
        <a:bodyPr/>
        <a:lstStyle/>
        <a:p>
          <a:pPr algn="l"/>
          <a:r>
            <a:rPr lang="en-GB" dirty="0"/>
            <a:t>- Inadequate evidence of ‘understand, retain, use or weigh’</a:t>
          </a:r>
        </a:p>
        <a:p>
          <a:pPr algn="l"/>
          <a:r>
            <a:rPr lang="en-GB" dirty="0"/>
            <a:t>- Not repeated in changing circumstances</a:t>
          </a:r>
        </a:p>
        <a:p>
          <a:pPr algn="l"/>
          <a:r>
            <a:rPr lang="en-GB" dirty="0"/>
            <a:t>- Missing key information</a:t>
          </a:r>
        </a:p>
      </dgm:t>
    </dgm:pt>
    <dgm:pt modelId="{B2BA496C-661B-7B46-9D1F-C994D260BAA5}" type="parTrans" cxnId="{B20816AB-36AE-D142-A577-2FBC0BCDA186}">
      <dgm:prSet/>
      <dgm:spPr/>
      <dgm:t>
        <a:bodyPr/>
        <a:lstStyle/>
        <a:p>
          <a:endParaRPr lang="en-GB"/>
        </a:p>
      </dgm:t>
    </dgm:pt>
    <dgm:pt modelId="{DB2C930D-23F1-EF4F-9E74-FB42F6E55E87}" type="sibTrans" cxnId="{B20816AB-36AE-D142-A577-2FBC0BCDA186}">
      <dgm:prSet/>
      <dgm:spPr/>
      <dgm:t>
        <a:bodyPr/>
        <a:lstStyle/>
        <a:p>
          <a:endParaRPr lang="en-GB"/>
        </a:p>
      </dgm:t>
    </dgm:pt>
    <dgm:pt modelId="{458CE566-1B0A-884A-B44C-580033D93109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- Professional hierarchies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- No ‘real world observation’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- Failure to recognise implications for intervention – the ‘capacity paradox’</a:t>
          </a:r>
        </a:p>
      </dgm:t>
    </dgm:pt>
    <dgm:pt modelId="{48049C4B-EB0A-FE41-B650-671B6C39B318}" type="parTrans" cxnId="{E1BB5486-CB08-FD47-9657-133735FB9281}">
      <dgm:prSet/>
      <dgm:spPr/>
      <dgm:t>
        <a:bodyPr/>
        <a:lstStyle/>
        <a:p>
          <a:endParaRPr lang="en-GB"/>
        </a:p>
      </dgm:t>
    </dgm:pt>
    <dgm:pt modelId="{D25E8004-DF76-5647-8253-2B167B46EC28}" type="sibTrans" cxnId="{E1BB5486-CB08-FD47-9657-133735FB9281}">
      <dgm:prSet/>
      <dgm:spPr/>
      <dgm:t>
        <a:bodyPr/>
        <a:lstStyle/>
        <a:p>
          <a:endParaRPr lang="en-GB"/>
        </a:p>
      </dgm:t>
    </dgm:pt>
    <dgm:pt modelId="{D450551C-D001-6D45-AD70-CABEC30ED46B}" type="pres">
      <dgm:prSet presAssocID="{5461ED9C-B146-AC4A-AF08-23C0192E86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AD765E-01FE-0249-9D36-7E7D70AEF492}" type="pres">
      <dgm:prSet presAssocID="{773528A2-A4B0-6E4F-8E5E-A4FBFDE4E0E0}" presName="root" presStyleCnt="0"/>
      <dgm:spPr/>
    </dgm:pt>
    <dgm:pt modelId="{15FB8F6B-D228-5D4B-8007-05CE14DE91E6}" type="pres">
      <dgm:prSet presAssocID="{773528A2-A4B0-6E4F-8E5E-A4FBFDE4E0E0}" presName="rootComposite" presStyleCnt="0"/>
      <dgm:spPr/>
    </dgm:pt>
    <dgm:pt modelId="{C88810F6-F5B6-3E4A-AC1B-F3282B9D78A7}" type="pres">
      <dgm:prSet presAssocID="{773528A2-A4B0-6E4F-8E5E-A4FBFDE4E0E0}" presName="rootText" presStyleLbl="node1" presStyleIdx="0" presStyleCnt="2"/>
      <dgm:spPr/>
    </dgm:pt>
    <dgm:pt modelId="{92562892-9C03-5B40-A238-5179655A12E1}" type="pres">
      <dgm:prSet presAssocID="{773528A2-A4B0-6E4F-8E5E-A4FBFDE4E0E0}" presName="rootConnector" presStyleLbl="node1" presStyleIdx="0" presStyleCnt="2"/>
      <dgm:spPr/>
    </dgm:pt>
    <dgm:pt modelId="{50615058-B348-8B48-B0EC-564AEC5C0192}" type="pres">
      <dgm:prSet presAssocID="{773528A2-A4B0-6E4F-8E5E-A4FBFDE4E0E0}" presName="childShape" presStyleCnt="0"/>
      <dgm:spPr/>
    </dgm:pt>
    <dgm:pt modelId="{A5532FB8-865D-F64B-A9FD-741676D27DD9}" type="pres">
      <dgm:prSet presAssocID="{2CC8D5EE-7373-284E-A82C-F958B9517EAA}" presName="Name13" presStyleLbl="parChTrans1D2" presStyleIdx="0" presStyleCnt="4"/>
      <dgm:spPr/>
    </dgm:pt>
    <dgm:pt modelId="{3D4E87ED-E338-3A4C-8DAF-2CA5CD46006B}" type="pres">
      <dgm:prSet presAssocID="{ABB8DB3E-5B23-DD49-8B32-0542E93F831C}" presName="childText" presStyleLbl="bgAcc1" presStyleIdx="0" presStyleCnt="4">
        <dgm:presLayoutVars>
          <dgm:bulletEnabled val="1"/>
        </dgm:presLayoutVars>
      </dgm:prSet>
      <dgm:spPr/>
    </dgm:pt>
    <dgm:pt modelId="{4F6D2BD0-4406-A54D-BFBF-24852A1F0F1D}" type="pres">
      <dgm:prSet presAssocID="{D5988067-C1EE-9346-9D52-0776CC6DE79A}" presName="Name13" presStyleLbl="parChTrans1D2" presStyleIdx="1" presStyleCnt="4"/>
      <dgm:spPr/>
    </dgm:pt>
    <dgm:pt modelId="{986DD22C-4599-D840-818F-A740C14120F0}" type="pres">
      <dgm:prSet presAssocID="{018F4CBC-E901-8449-A5B1-ADC51B17FD0D}" presName="childText" presStyleLbl="bgAcc1" presStyleIdx="1" presStyleCnt="4">
        <dgm:presLayoutVars>
          <dgm:bulletEnabled val="1"/>
        </dgm:presLayoutVars>
      </dgm:prSet>
      <dgm:spPr/>
    </dgm:pt>
    <dgm:pt modelId="{4C02BED2-2758-B845-8803-859790B862ED}" type="pres">
      <dgm:prSet presAssocID="{35D05FAA-5FD6-6B4C-A1A4-19D36EC9580D}" presName="root" presStyleCnt="0"/>
      <dgm:spPr/>
    </dgm:pt>
    <dgm:pt modelId="{00CE559B-1028-9E44-B9CC-DF82D088213A}" type="pres">
      <dgm:prSet presAssocID="{35D05FAA-5FD6-6B4C-A1A4-19D36EC9580D}" presName="rootComposite" presStyleCnt="0"/>
      <dgm:spPr/>
    </dgm:pt>
    <dgm:pt modelId="{56221887-692E-AC44-A98E-89407A354DDE}" type="pres">
      <dgm:prSet presAssocID="{35D05FAA-5FD6-6B4C-A1A4-19D36EC9580D}" presName="rootText" presStyleLbl="node1" presStyleIdx="1" presStyleCnt="2"/>
      <dgm:spPr/>
    </dgm:pt>
    <dgm:pt modelId="{94464DA9-1EF1-D14E-8F6C-D3958F27DA38}" type="pres">
      <dgm:prSet presAssocID="{35D05FAA-5FD6-6B4C-A1A4-19D36EC9580D}" presName="rootConnector" presStyleLbl="node1" presStyleIdx="1" presStyleCnt="2"/>
      <dgm:spPr/>
    </dgm:pt>
    <dgm:pt modelId="{4A5E4A9F-9A90-A440-9485-49E19F8070FE}" type="pres">
      <dgm:prSet presAssocID="{35D05FAA-5FD6-6B4C-A1A4-19D36EC9580D}" presName="childShape" presStyleCnt="0"/>
      <dgm:spPr/>
    </dgm:pt>
    <dgm:pt modelId="{2D3492FF-31DA-8246-A2F4-0C6E6A0B935F}" type="pres">
      <dgm:prSet presAssocID="{B2BA496C-661B-7B46-9D1F-C994D260BAA5}" presName="Name13" presStyleLbl="parChTrans1D2" presStyleIdx="2" presStyleCnt="4"/>
      <dgm:spPr/>
    </dgm:pt>
    <dgm:pt modelId="{911BCF3A-0BB3-D34E-B0CE-B6212EB5C44E}" type="pres">
      <dgm:prSet presAssocID="{AE9644C0-29A6-BE45-8195-8D5F4CDD57D7}" presName="childText" presStyleLbl="bgAcc1" presStyleIdx="2" presStyleCnt="4">
        <dgm:presLayoutVars>
          <dgm:bulletEnabled val="1"/>
        </dgm:presLayoutVars>
      </dgm:prSet>
      <dgm:spPr/>
    </dgm:pt>
    <dgm:pt modelId="{DD48636C-6E91-DF4B-9B37-8509A75A8E18}" type="pres">
      <dgm:prSet presAssocID="{48049C4B-EB0A-FE41-B650-671B6C39B318}" presName="Name13" presStyleLbl="parChTrans1D2" presStyleIdx="3" presStyleCnt="4"/>
      <dgm:spPr/>
    </dgm:pt>
    <dgm:pt modelId="{922C7144-F018-8A49-807A-134D3865A21E}" type="pres">
      <dgm:prSet presAssocID="{458CE566-1B0A-884A-B44C-580033D9310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F95D200-8575-0341-BB96-BE19D74F21FF}" type="presOf" srcId="{B2BA496C-661B-7B46-9D1F-C994D260BAA5}" destId="{2D3492FF-31DA-8246-A2F4-0C6E6A0B935F}" srcOrd="0" destOrd="0" presId="urn:microsoft.com/office/officeart/2005/8/layout/hierarchy3"/>
    <dgm:cxn modelId="{ADCDCA03-DF61-AC44-812E-DCB8689EDF3C}" type="presOf" srcId="{5461ED9C-B146-AC4A-AF08-23C0192E8632}" destId="{D450551C-D001-6D45-AD70-CABEC30ED46B}" srcOrd="0" destOrd="0" presId="urn:microsoft.com/office/officeart/2005/8/layout/hierarchy3"/>
    <dgm:cxn modelId="{A531DC18-280C-4D4C-B4F5-11902F9A0CD1}" type="presOf" srcId="{2CC8D5EE-7373-284E-A82C-F958B9517EAA}" destId="{A5532FB8-865D-F64B-A9FD-741676D27DD9}" srcOrd="0" destOrd="0" presId="urn:microsoft.com/office/officeart/2005/8/layout/hierarchy3"/>
    <dgm:cxn modelId="{5F1A232B-9814-354F-A243-7B9927841604}" type="presOf" srcId="{35D05FAA-5FD6-6B4C-A1A4-19D36EC9580D}" destId="{94464DA9-1EF1-D14E-8F6C-D3958F27DA38}" srcOrd="1" destOrd="0" presId="urn:microsoft.com/office/officeart/2005/8/layout/hierarchy3"/>
    <dgm:cxn modelId="{D2ACF839-231D-0A42-A1C2-AEADAE897BAD}" type="presOf" srcId="{ABB8DB3E-5B23-DD49-8B32-0542E93F831C}" destId="{3D4E87ED-E338-3A4C-8DAF-2CA5CD46006B}" srcOrd="0" destOrd="0" presId="urn:microsoft.com/office/officeart/2005/8/layout/hierarchy3"/>
    <dgm:cxn modelId="{EC89364F-A73A-F04C-8BFA-0B6406D219BF}" srcId="{5461ED9C-B146-AC4A-AF08-23C0192E8632}" destId="{773528A2-A4B0-6E4F-8E5E-A4FBFDE4E0E0}" srcOrd="0" destOrd="0" parTransId="{FB53E6E6-5B88-F343-B36F-8F75380E9F86}" sibTransId="{7F8E533C-B920-AB44-88D8-E3413BF394D9}"/>
    <dgm:cxn modelId="{F044AA71-CF71-1641-B859-15C24A408348}" srcId="{5461ED9C-B146-AC4A-AF08-23C0192E8632}" destId="{35D05FAA-5FD6-6B4C-A1A4-19D36EC9580D}" srcOrd="1" destOrd="0" parTransId="{EC69CEAE-6A55-644B-85FC-849C4CFC0F78}" sibTransId="{838E98BB-8999-7042-A5B8-4A51702EBE72}"/>
    <dgm:cxn modelId="{73303880-2A35-C74B-8008-8B205AD83F5B}" type="presOf" srcId="{AE9644C0-29A6-BE45-8195-8D5F4CDD57D7}" destId="{911BCF3A-0BB3-D34E-B0CE-B6212EB5C44E}" srcOrd="0" destOrd="0" presId="urn:microsoft.com/office/officeart/2005/8/layout/hierarchy3"/>
    <dgm:cxn modelId="{E1BB5486-CB08-FD47-9657-133735FB9281}" srcId="{35D05FAA-5FD6-6B4C-A1A4-19D36EC9580D}" destId="{458CE566-1B0A-884A-B44C-580033D93109}" srcOrd="1" destOrd="0" parTransId="{48049C4B-EB0A-FE41-B650-671B6C39B318}" sibTransId="{D25E8004-DF76-5647-8253-2B167B46EC28}"/>
    <dgm:cxn modelId="{0EB40588-20BB-7F45-92D1-A248627DF4D1}" type="presOf" srcId="{773528A2-A4B0-6E4F-8E5E-A4FBFDE4E0E0}" destId="{92562892-9C03-5B40-A238-5179655A12E1}" srcOrd="1" destOrd="0" presId="urn:microsoft.com/office/officeart/2005/8/layout/hierarchy3"/>
    <dgm:cxn modelId="{104D8490-B40B-5243-8A6E-AC28DC29FCC0}" type="presOf" srcId="{773528A2-A4B0-6E4F-8E5E-A4FBFDE4E0E0}" destId="{C88810F6-F5B6-3E4A-AC1B-F3282B9D78A7}" srcOrd="0" destOrd="0" presId="urn:microsoft.com/office/officeart/2005/8/layout/hierarchy3"/>
    <dgm:cxn modelId="{8DEA4C93-AB68-B541-A241-350F4F483864}" type="presOf" srcId="{018F4CBC-E901-8449-A5B1-ADC51B17FD0D}" destId="{986DD22C-4599-D840-818F-A740C14120F0}" srcOrd="0" destOrd="0" presId="urn:microsoft.com/office/officeart/2005/8/layout/hierarchy3"/>
    <dgm:cxn modelId="{378060A6-E143-DA4A-9FFF-0F954D7FBABF}" type="presOf" srcId="{458CE566-1B0A-884A-B44C-580033D93109}" destId="{922C7144-F018-8A49-807A-134D3865A21E}" srcOrd="0" destOrd="0" presId="urn:microsoft.com/office/officeart/2005/8/layout/hierarchy3"/>
    <dgm:cxn modelId="{B20816AB-36AE-D142-A577-2FBC0BCDA186}" srcId="{35D05FAA-5FD6-6B4C-A1A4-19D36EC9580D}" destId="{AE9644C0-29A6-BE45-8195-8D5F4CDD57D7}" srcOrd="0" destOrd="0" parTransId="{B2BA496C-661B-7B46-9D1F-C994D260BAA5}" sibTransId="{DB2C930D-23F1-EF4F-9E74-FB42F6E55E87}"/>
    <dgm:cxn modelId="{A452B8AB-7618-5840-BDA3-4A64CC17F5D7}" type="presOf" srcId="{D5988067-C1EE-9346-9D52-0776CC6DE79A}" destId="{4F6D2BD0-4406-A54D-BFBF-24852A1F0F1D}" srcOrd="0" destOrd="0" presId="urn:microsoft.com/office/officeart/2005/8/layout/hierarchy3"/>
    <dgm:cxn modelId="{4C9460AE-4868-224B-A46F-3D80ECFDEA07}" srcId="{773528A2-A4B0-6E4F-8E5E-A4FBFDE4E0E0}" destId="{018F4CBC-E901-8449-A5B1-ADC51B17FD0D}" srcOrd="1" destOrd="0" parTransId="{D5988067-C1EE-9346-9D52-0776CC6DE79A}" sibTransId="{25A67649-68E9-7E4B-8127-610683B7F327}"/>
    <dgm:cxn modelId="{F2C1FDB0-1E36-2440-9443-9CD2470A0186}" srcId="{773528A2-A4B0-6E4F-8E5E-A4FBFDE4E0E0}" destId="{ABB8DB3E-5B23-DD49-8B32-0542E93F831C}" srcOrd="0" destOrd="0" parTransId="{2CC8D5EE-7373-284E-A82C-F958B9517EAA}" sibTransId="{EB90E529-F268-CD4B-8137-462A03BE9F54}"/>
    <dgm:cxn modelId="{0775D4C6-7E96-BD43-AE5C-B0812D69535A}" type="presOf" srcId="{48049C4B-EB0A-FE41-B650-671B6C39B318}" destId="{DD48636C-6E91-DF4B-9B37-8509A75A8E18}" srcOrd="0" destOrd="0" presId="urn:microsoft.com/office/officeart/2005/8/layout/hierarchy3"/>
    <dgm:cxn modelId="{04BBE4F6-D98E-3A43-BD02-0E6D0C9E7094}" type="presOf" srcId="{35D05FAA-5FD6-6B4C-A1A4-19D36EC9580D}" destId="{56221887-692E-AC44-A98E-89407A354DDE}" srcOrd="0" destOrd="0" presId="urn:microsoft.com/office/officeart/2005/8/layout/hierarchy3"/>
    <dgm:cxn modelId="{C8F6DD1F-0707-3F45-A513-312F39A23F75}" type="presParOf" srcId="{D450551C-D001-6D45-AD70-CABEC30ED46B}" destId="{7FAD765E-01FE-0249-9D36-7E7D70AEF492}" srcOrd="0" destOrd="0" presId="urn:microsoft.com/office/officeart/2005/8/layout/hierarchy3"/>
    <dgm:cxn modelId="{44E09C90-043E-C04F-89EB-8B353CAAC45B}" type="presParOf" srcId="{7FAD765E-01FE-0249-9D36-7E7D70AEF492}" destId="{15FB8F6B-D228-5D4B-8007-05CE14DE91E6}" srcOrd="0" destOrd="0" presId="urn:microsoft.com/office/officeart/2005/8/layout/hierarchy3"/>
    <dgm:cxn modelId="{18AA3D78-D2CE-7644-B4EC-3F9C0C148567}" type="presParOf" srcId="{15FB8F6B-D228-5D4B-8007-05CE14DE91E6}" destId="{C88810F6-F5B6-3E4A-AC1B-F3282B9D78A7}" srcOrd="0" destOrd="0" presId="urn:microsoft.com/office/officeart/2005/8/layout/hierarchy3"/>
    <dgm:cxn modelId="{3B14C50F-774B-854C-B5A5-78B313D03131}" type="presParOf" srcId="{15FB8F6B-D228-5D4B-8007-05CE14DE91E6}" destId="{92562892-9C03-5B40-A238-5179655A12E1}" srcOrd="1" destOrd="0" presId="urn:microsoft.com/office/officeart/2005/8/layout/hierarchy3"/>
    <dgm:cxn modelId="{832CB42F-15DF-E649-86CC-E07516EF6DD9}" type="presParOf" srcId="{7FAD765E-01FE-0249-9D36-7E7D70AEF492}" destId="{50615058-B348-8B48-B0EC-564AEC5C0192}" srcOrd="1" destOrd="0" presId="urn:microsoft.com/office/officeart/2005/8/layout/hierarchy3"/>
    <dgm:cxn modelId="{4DBDC67C-D4D6-3044-9A1C-CB39ED320EBB}" type="presParOf" srcId="{50615058-B348-8B48-B0EC-564AEC5C0192}" destId="{A5532FB8-865D-F64B-A9FD-741676D27DD9}" srcOrd="0" destOrd="0" presId="urn:microsoft.com/office/officeart/2005/8/layout/hierarchy3"/>
    <dgm:cxn modelId="{0E51BCC4-6462-D648-8864-101B2E83E988}" type="presParOf" srcId="{50615058-B348-8B48-B0EC-564AEC5C0192}" destId="{3D4E87ED-E338-3A4C-8DAF-2CA5CD46006B}" srcOrd="1" destOrd="0" presId="urn:microsoft.com/office/officeart/2005/8/layout/hierarchy3"/>
    <dgm:cxn modelId="{7B121889-A164-314D-8BF4-9C1CBA785A28}" type="presParOf" srcId="{50615058-B348-8B48-B0EC-564AEC5C0192}" destId="{4F6D2BD0-4406-A54D-BFBF-24852A1F0F1D}" srcOrd="2" destOrd="0" presId="urn:microsoft.com/office/officeart/2005/8/layout/hierarchy3"/>
    <dgm:cxn modelId="{4B25EFA1-F472-7D45-8B5F-41DBC579361A}" type="presParOf" srcId="{50615058-B348-8B48-B0EC-564AEC5C0192}" destId="{986DD22C-4599-D840-818F-A740C14120F0}" srcOrd="3" destOrd="0" presId="urn:microsoft.com/office/officeart/2005/8/layout/hierarchy3"/>
    <dgm:cxn modelId="{DE9B980E-3894-E446-AA92-1FFE86D629B6}" type="presParOf" srcId="{D450551C-D001-6D45-AD70-CABEC30ED46B}" destId="{4C02BED2-2758-B845-8803-859790B862ED}" srcOrd="1" destOrd="0" presId="urn:microsoft.com/office/officeart/2005/8/layout/hierarchy3"/>
    <dgm:cxn modelId="{E95205EC-3E9B-F54C-B99B-D51F19B4CD20}" type="presParOf" srcId="{4C02BED2-2758-B845-8803-859790B862ED}" destId="{00CE559B-1028-9E44-B9CC-DF82D088213A}" srcOrd="0" destOrd="0" presId="urn:microsoft.com/office/officeart/2005/8/layout/hierarchy3"/>
    <dgm:cxn modelId="{6DE86D40-CCE3-AA46-99C0-7B1A8CF0D1D7}" type="presParOf" srcId="{00CE559B-1028-9E44-B9CC-DF82D088213A}" destId="{56221887-692E-AC44-A98E-89407A354DDE}" srcOrd="0" destOrd="0" presId="urn:microsoft.com/office/officeart/2005/8/layout/hierarchy3"/>
    <dgm:cxn modelId="{B7E52151-868C-BE42-8EDD-C32CE13CD302}" type="presParOf" srcId="{00CE559B-1028-9E44-B9CC-DF82D088213A}" destId="{94464DA9-1EF1-D14E-8F6C-D3958F27DA38}" srcOrd="1" destOrd="0" presId="urn:microsoft.com/office/officeart/2005/8/layout/hierarchy3"/>
    <dgm:cxn modelId="{745AF844-C94D-FF43-958F-703E6ED08E55}" type="presParOf" srcId="{4C02BED2-2758-B845-8803-859790B862ED}" destId="{4A5E4A9F-9A90-A440-9485-49E19F8070FE}" srcOrd="1" destOrd="0" presId="urn:microsoft.com/office/officeart/2005/8/layout/hierarchy3"/>
    <dgm:cxn modelId="{B658A093-2582-A142-A9C2-79A9286C4073}" type="presParOf" srcId="{4A5E4A9F-9A90-A440-9485-49E19F8070FE}" destId="{2D3492FF-31DA-8246-A2F4-0C6E6A0B935F}" srcOrd="0" destOrd="0" presId="urn:microsoft.com/office/officeart/2005/8/layout/hierarchy3"/>
    <dgm:cxn modelId="{74E90393-BE09-9240-9D35-0B18370ACA7A}" type="presParOf" srcId="{4A5E4A9F-9A90-A440-9485-49E19F8070FE}" destId="{911BCF3A-0BB3-D34E-B0CE-B6212EB5C44E}" srcOrd="1" destOrd="0" presId="urn:microsoft.com/office/officeart/2005/8/layout/hierarchy3"/>
    <dgm:cxn modelId="{DF8EF59F-2E86-B143-A33F-8E0CBB42FDDE}" type="presParOf" srcId="{4A5E4A9F-9A90-A440-9485-49E19F8070FE}" destId="{DD48636C-6E91-DF4B-9B37-8509A75A8E18}" srcOrd="2" destOrd="0" presId="urn:microsoft.com/office/officeart/2005/8/layout/hierarchy3"/>
    <dgm:cxn modelId="{2B9B8BF7-645F-3B45-B8D1-114F8737E35D}" type="presParOf" srcId="{4A5E4A9F-9A90-A440-9485-49E19F8070FE}" destId="{922C7144-F018-8A49-807A-134D3865A21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BC2F65-3178-B64A-85FC-4E3F9FB7D3DD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69284E-BC8D-D748-A9EF-D9E1810EEECC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/>
            <a:t>Direct work</a:t>
          </a:r>
        </a:p>
      </dgm:t>
    </dgm:pt>
    <dgm:pt modelId="{6DBC867B-90A2-9343-AEBB-93D338A249F2}" type="parTrans" cxnId="{B2A44227-ADFE-4141-AEE1-B91C945EFF26}">
      <dgm:prSet/>
      <dgm:spPr/>
      <dgm:t>
        <a:bodyPr/>
        <a:lstStyle/>
        <a:p>
          <a:endParaRPr lang="en-GB"/>
        </a:p>
      </dgm:t>
    </dgm:pt>
    <dgm:pt modelId="{057EA0A1-DADF-1E41-9357-D5CAC8A1154B}" type="sibTrans" cxnId="{B2A44227-ADFE-4141-AEE1-B91C945EFF26}">
      <dgm:prSet/>
      <dgm:spPr/>
      <dgm:t>
        <a:bodyPr/>
        <a:lstStyle/>
        <a:p>
          <a:endParaRPr lang="en-GB"/>
        </a:p>
      </dgm:t>
    </dgm:pt>
    <dgm:pt modelId="{4A964348-459D-294B-85AF-C671D209FA0F}">
      <dgm:prSet phldrT="[Text]" custT="1"/>
      <dgm:spPr/>
      <dgm:t>
        <a:bodyPr/>
        <a:lstStyle/>
        <a:p>
          <a:r>
            <a:rPr lang="en-GB" sz="1400" dirty="0"/>
            <a:t>Risk assessment (31%)</a:t>
          </a:r>
        </a:p>
      </dgm:t>
    </dgm:pt>
    <dgm:pt modelId="{E1F57A3C-2E1E-A04D-95BA-68E0B6E75D53}" type="parTrans" cxnId="{F60F0DA6-2B01-0A4D-9ACC-ABEAABE4C695}">
      <dgm:prSet/>
      <dgm:spPr/>
      <dgm:t>
        <a:bodyPr/>
        <a:lstStyle/>
        <a:p>
          <a:endParaRPr lang="en-GB"/>
        </a:p>
      </dgm:t>
    </dgm:pt>
    <dgm:pt modelId="{F2A52602-ADC3-3642-BA14-B97F9A257E6F}" type="sibTrans" cxnId="{F60F0DA6-2B01-0A4D-9ACC-ABEAABE4C695}">
      <dgm:prSet/>
      <dgm:spPr/>
      <dgm:t>
        <a:bodyPr/>
        <a:lstStyle/>
        <a:p>
          <a:endParaRPr lang="en-GB"/>
        </a:p>
      </dgm:t>
    </dgm:pt>
    <dgm:pt modelId="{16D9E279-793D-744A-ACDD-C69AB925109C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/>
            <a:t>Inter- agency</a:t>
          </a:r>
        </a:p>
      </dgm:t>
    </dgm:pt>
    <dgm:pt modelId="{AC5D53B9-182E-F94F-8309-185F9B5CF264}" type="parTrans" cxnId="{DBAA0244-6B19-6249-B242-EB0CFEBCB7CF}">
      <dgm:prSet/>
      <dgm:spPr/>
      <dgm:t>
        <a:bodyPr/>
        <a:lstStyle/>
        <a:p>
          <a:endParaRPr lang="en-GB"/>
        </a:p>
      </dgm:t>
    </dgm:pt>
    <dgm:pt modelId="{32E0434B-3328-9148-B9AA-674F892F84A6}" type="sibTrans" cxnId="{DBAA0244-6B19-6249-B242-EB0CFEBCB7CF}">
      <dgm:prSet/>
      <dgm:spPr/>
      <dgm:t>
        <a:bodyPr/>
        <a:lstStyle/>
        <a:p>
          <a:endParaRPr lang="en-GB"/>
        </a:p>
      </dgm:t>
    </dgm:pt>
    <dgm:pt modelId="{D2074941-78FE-4D45-A317-9C54D1AC5F72}">
      <dgm:prSet phldrT="[Text]" custT="1"/>
      <dgm:spPr/>
      <dgm:t>
        <a:bodyPr/>
        <a:lstStyle/>
        <a:p>
          <a:r>
            <a:rPr lang="en-GB" sz="1400" dirty="0"/>
            <a:t>Case coordination (55%)</a:t>
          </a:r>
        </a:p>
      </dgm:t>
    </dgm:pt>
    <dgm:pt modelId="{E8D7A4EA-E0DE-7041-A898-0472AE79851A}" type="parTrans" cxnId="{5EC5990C-EA13-DE4E-8A3A-9CBAEA2A8305}">
      <dgm:prSet/>
      <dgm:spPr/>
      <dgm:t>
        <a:bodyPr/>
        <a:lstStyle/>
        <a:p>
          <a:endParaRPr lang="en-GB"/>
        </a:p>
      </dgm:t>
    </dgm:pt>
    <dgm:pt modelId="{A31A806B-1E69-B045-BA17-199427882EEC}" type="sibTrans" cxnId="{5EC5990C-EA13-DE4E-8A3A-9CBAEA2A8305}">
      <dgm:prSet/>
      <dgm:spPr/>
      <dgm:t>
        <a:bodyPr/>
        <a:lstStyle/>
        <a:p>
          <a:endParaRPr lang="en-GB"/>
        </a:p>
      </dgm:t>
    </dgm:pt>
    <dgm:pt modelId="{088A9C05-9116-8244-9ED6-7B9126991B36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/>
            <a:t>Organisational</a:t>
          </a:r>
        </a:p>
      </dgm:t>
    </dgm:pt>
    <dgm:pt modelId="{08BE63F0-6C4A-E64E-A9AD-C102F96B7C20}" type="parTrans" cxnId="{0C5AFA18-671F-1846-B45E-7358A91F41DE}">
      <dgm:prSet/>
      <dgm:spPr/>
      <dgm:t>
        <a:bodyPr/>
        <a:lstStyle/>
        <a:p>
          <a:endParaRPr lang="en-GB"/>
        </a:p>
      </dgm:t>
    </dgm:pt>
    <dgm:pt modelId="{70B00CD0-AB25-4048-BE6D-D889B220BA0E}" type="sibTrans" cxnId="{0C5AFA18-671F-1846-B45E-7358A91F41DE}">
      <dgm:prSet/>
      <dgm:spPr/>
      <dgm:t>
        <a:bodyPr/>
        <a:lstStyle/>
        <a:p>
          <a:endParaRPr lang="en-GB"/>
        </a:p>
      </dgm:t>
    </dgm:pt>
    <dgm:pt modelId="{81DE19BB-6C8E-6D4C-9A18-83AA96FA40D3}">
      <dgm:prSet phldrT="[Text]" custT="1"/>
      <dgm:spPr/>
      <dgm:t>
        <a:bodyPr/>
        <a:lstStyle/>
        <a:p>
          <a:r>
            <a:rPr lang="en-GB" sz="1400" dirty="0"/>
            <a:t>Training (40%)</a:t>
          </a:r>
        </a:p>
      </dgm:t>
    </dgm:pt>
    <dgm:pt modelId="{BA8780C4-82ED-CB43-97A1-335A397A6746}" type="parTrans" cxnId="{967DBD73-B7B0-F84D-AB4B-0E94AE517D54}">
      <dgm:prSet/>
      <dgm:spPr/>
      <dgm:t>
        <a:bodyPr/>
        <a:lstStyle/>
        <a:p>
          <a:endParaRPr lang="en-GB"/>
        </a:p>
      </dgm:t>
    </dgm:pt>
    <dgm:pt modelId="{F8B7A9B3-9CBF-AD49-A78E-4FC243504E8D}" type="sibTrans" cxnId="{967DBD73-B7B0-F84D-AB4B-0E94AE517D54}">
      <dgm:prSet/>
      <dgm:spPr/>
      <dgm:t>
        <a:bodyPr/>
        <a:lstStyle/>
        <a:p>
          <a:endParaRPr lang="en-GB"/>
        </a:p>
      </dgm:t>
    </dgm:pt>
    <dgm:pt modelId="{EE68C93C-8B4E-BB41-85A6-6FBAE8797DD3}">
      <dgm:prSet phldrT="[Text]"/>
      <dgm:spPr>
        <a:solidFill>
          <a:schemeClr val="accent5"/>
        </a:solidFill>
      </dgm:spPr>
      <dgm:t>
        <a:bodyPr/>
        <a:lstStyle/>
        <a:p>
          <a:r>
            <a:rPr lang="en-GB" b="1" dirty="0"/>
            <a:t>SAB governance</a:t>
          </a:r>
        </a:p>
      </dgm:t>
    </dgm:pt>
    <dgm:pt modelId="{65397AAE-9653-D24C-9790-AF7CDCE370B1}" type="parTrans" cxnId="{1DDFD213-5B35-2547-B6F1-AA61E88261FE}">
      <dgm:prSet/>
      <dgm:spPr/>
      <dgm:t>
        <a:bodyPr/>
        <a:lstStyle/>
        <a:p>
          <a:endParaRPr lang="en-GB"/>
        </a:p>
      </dgm:t>
    </dgm:pt>
    <dgm:pt modelId="{3AF0FD24-69E6-7749-8C5B-D7B6E03ED65F}" type="sibTrans" cxnId="{1DDFD213-5B35-2547-B6F1-AA61E88261FE}">
      <dgm:prSet/>
      <dgm:spPr/>
      <dgm:t>
        <a:bodyPr/>
        <a:lstStyle/>
        <a:p>
          <a:endParaRPr lang="en-GB"/>
        </a:p>
      </dgm:t>
    </dgm:pt>
    <dgm:pt modelId="{088A2F9C-B8A0-D941-9C44-987ECD904666}">
      <dgm:prSet phldrT="[Text]" custT="1"/>
      <dgm:spPr/>
      <dgm:t>
        <a:bodyPr/>
        <a:lstStyle/>
        <a:p>
          <a:r>
            <a:rPr lang="en-GB" sz="1400" dirty="0"/>
            <a:t>Dissemination of</a:t>
          </a:r>
        </a:p>
      </dgm:t>
    </dgm:pt>
    <dgm:pt modelId="{516CDF90-615B-E54E-87E5-1C70FCC418C9}" type="parTrans" cxnId="{68028257-5C4C-0F43-9EF2-F0068D0D5379}">
      <dgm:prSet/>
      <dgm:spPr/>
      <dgm:t>
        <a:bodyPr/>
        <a:lstStyle/>
        <a:p>
          <a:endParaRPr lang="en-GB"/>
        </a:p>
      </dgm:t>
    </dgm:pt>
    <dgm:pt modelId="{6A2FE1BA-7754-204D-81E8-B4E9B0808CC1}" type="sibTrans" cxnId="{68028257-5C4C-0F43-9EF2-F0068D0D5379}">
      <dgm:prSet/>
      <dgm:spPr/>
      <dgm:t>
        <a:bodyPr/>
        <a:lstStyle/>
        <a:p>
          <a:endParaRPr lang="en-GB"/>
        </a:p>
      </dgm:t>
    </dgm:pt>
    <dgm:pt modelId="{8065F7FB-75DC-FF41-A999-019E8A60290F}">
      <dgm:prSet phldrT="[Text]" custT="1"/>
      <dgm:spPr/>
      <dgm:t>
        <a:bodyPr/>
        <a:lstStyle/>
        <a:p>
          <a:r>
            <a:rPr lang="en-GB" sz="1400" dirty="0"/>
            <a:t>Caregivers (27%)</a:t>
          </a:r>
        </a:p>
      </dgm:t>
    </dgm:pt>
    <dgm:pt modelId="{B0FAE6DD-608C-B74B-9AF4-D324A01232BF}" type="parTrans" cxnId="{78439FEB-3E92-A745-B2F1-1F5394F598ED}">
      <dgm:prSet/>
      <dgm:spPr/>
      <dgm:t>
        <a:bodyPr/>
        <a:lstStyle/>
        <a:p>
          <a:endParaRPr lang="en-GB"/>
        </a:p>
      </dgm:t>
    </dgm:pt>
    <dgm:pt modelId="{6A53668A-8B28-AA4A-9F45-9EAC351CD6FE}" type="sibTrans" cxnId="{78439FEB-3E92-A745-B2F1-1F5394F598ED}">
      <dgm:prSet/>
      <dgm:spPr/>
      <dgm:t>
        <a:bodyPr/>
        <a:lstStyle/>
        <a:p>
          <a:endParaRPr lang="en-GB"/>
        </a:p>
      </dgm:t>
    </dgm:pt>
    <dgm:pt modelId="{71135EA7-ABB3-454C-B35F-294B4DF1B368}">
      <dgm:prSet phldrT="[Text]" custT="1"/>
      <dgm:spPr/>
      <dgm:t>
        <a:bodyPr/>
        <a:lstStyle/>
        <a:p>
          <a:r>
            <a:rPr lang="en-GB" sz="1400" dirty="0"/>
            <a:t>Care/support (24%)</a:t>
          </a:r>
        </a:p>
      </dgm:t>
    </dgm:pt>
    <dgm:pt modelId="{DD498EF8-1E5D-A347-8D46-49233344DA73}" type="parTrans" cxnId="{F5803989-3680-FF48-9E15-22B1B2F95F1C}">
      <dgm:prSet/>
      <dgm:spPr/>
      <dgm:t>
        <a:bodyPr/>
        <a:lstStyle/>
        <a:p>
          <a:endParaRPr lang="en-GB"/>
        </a:p>
      </dgm:t>
    </dgm:pt>
    <dgm:pt modelId="{85C084C6-A70D-DE46-AF1A-4B557165A7DE}" type="sibTrans" cxnId="{F5803989-3680-FF48-9E15-22B1B2F95F1C}">
      <dgm:prSet/>
      <dgm:spPr/>
      <dgm:t>
        <a:bodyPr/>
        <a:lstStyle/>
        <a:p>
          <a:endParaRPr lang="en-GB"/>
        </a:p>
      </dgm:t>
    </dgm:pt>
    <dgm:pt modelId="{EA7CB0AF-5F83-164B-BAA4-0CE70E215B7C}">
      <dgm:prSet phldrT="[Text]" custT="1"/>
      <dgm:spPr/>
      <dgm:t>
        <a:bodyPr/>
        <a:lstStyle/>
        <a:p>
          <a:r>
            <a:rPr lang="en-GB" sz="1400" dirty="0"/>
            <a:t>Personalisation (20%)</a:t>
          </a:r>
        </a:p>
      </dgm:t>
    </dgm:pt>
    <dgm:pt modelId="{F4103338-F3C0-6D4D-B493-0AC8766CDD46}" type="parTrans" cxnId="{E7A3FC94-E452-0E45-AFB6-F7BB134D5A41}">
      <dgm:prSet/>
      <dgm:spPr/>
      <dgm:t>
        <a:bodyPr/>
        <a:lstStyle/>
        <a:p>
          <a:endParaRPr lang="en-GB"/>
        </a:p>
      </dgm:t>
    </dgm:pt>
    <dgm:pt modelId="{C8A8E7FE-34C9-4C43-81E2-EC82606F4AE9}" type="sibTrans" cxnId="{E7A3FC94-E452-0E45-AFB6-F7BB134D5A41}">
      <dgm:prSet/>
      <dgm:spPr/>
      <dgm:t>
        <a:bodyPr/>
        <a:lstStyle/>
        <a:p>
          <a:endParaRPr lang="en-GB"/>
        </a:p>
      </dgm:t>
    </dgm:pt>
    <dgm:pt modelId="{C94A97AC-589E-FA48-8DFA-63B32504D534}">
      <dgm:prSet phldrT="[Text]" custT="1"/>
      <dgm:spPr/>
      <dgm:t>
        <a:bodyPr/>
        <a:lstStyle/>
        <a:p>
          <a:r>
            <a:rPr lang="en-GB" sz="1400" dirty="0"/>
            <a:t>Information-sharing (42%)</a:t>
          </a:r>
        </a:p>
      </dgm:t>
    </dgm:pt>
    <dgm:pt modelId="{64EA0F20-B222-7545-A69C-8FAB5E0CF508}" type="parTrans" cxnId="{4EAF3955-3DDC-C745-9C14-4D212D128690}">
      <dgm:prSet/>
      <dgm:spPr/>
      <dgm:t>
        <a:bodyPr/>
        <a:lstStyle/>
        <a:p>
          <a:endParaRPr lang="en-GB"/>
        </a:p>
      </dgm:t>
    </dgm:pt>
    <dgm:pt modelId="{34DB7B66-B101-E24B-9EC1-C6F35DEADC3E}" type="sibTrans" cxnId="{4EAF3955-3DDC-C745-9C14-4D212D128690}">
      <dgm:prSet/>
      <dgm:spPr/>
      <dgm:t>
        <a:bodyPr/>
        <a:lstStyle/>
        <a:p>
          <a:endParaRPr lang="en-GB"/>
        </a:p>
      </dgm:t>
    </dgm:pt>
    <dgm:pt modelId="{78B1CAFC-E03A-4C4D-8B92-081DAB5C743F}">
      <dgm:prSet phldrT="[Text]" custT="1"/>
      <dgm:spPr/>
      <dgm:t>
        <a:bodyPr/>
        <a:lstStyle/>
        <a:p>
          <a:r>
            <a:rPr lang="en-GB" sz="1400" dirty="0"/>
            <a:t>Safeguarding (33%)</a:t>
          </a:r>
        </a:p>
      </dgm:t>
    </dgm:pt>
    <dgm:pt modelId="{A643472C-AEC3-8049-8F3C-7DBD3D30E5FC}" type="parTrans" cxnId="{BD6C294F-59CA-164F-80FB-03E097FAAF0B}">
      <dgm:prSet/>
      <dgm:spPr/>
      <dgm:t>
        <a:bodyPr/>
        <a:lstStyle/>
        <a:p>
          <a:endParaRPr lang="en-GB"/>
        </a:p>
      </dgm:t>
    </dgm:pt>
    <dgm:pt modelId="{54AFCDBE-3086-8D41-89FA-EA1F212F74CA}" type="sibTrans" cxnId="{BD6C294F-59CA-164F-80FB-03E097FAAF0B}">
      <dgm:prSet/>
      <dgm:spPr/>
      <dgm:t>
        <a:bodyPr/>
        <a:lstStyle/>
        <a:p>
          <a:endParaRPr lang="en-GB"/>
        </a:p>
      </dgm:t>
    </dgm:pt>
    <dgm:pt modelId="{9D8EC1D1-AB76-E644-A1D8-7AA4110DE6FA}">
      <dgm:prSet phldrT="[Text]" custT="1"/>
      <dgm:spPr/>
      <dgm:t>
        <a:bodyPr/>
        <a:lstStyle/>
        <a:p>
          <a:r>
            <a:rPr lang="en-GB" sz="1400" dirty="0"/>
            <a:t>Procedures (23%)</a:t>
          </a:r>
        </a:p>
      </dgm:t>
    </dgm:pt>
    <dgm:pt modelId="{754C947D-BB9C-6C44-9409-5CCD8B55B10A}" type="parTrans" cxnId="{0EC0EA9B-1A18-9D4B-9A2A-1BD46D21B21E}">
      <dgm:prSet/>
      <dgm:spPr/>
      <dgm:t>
        <a:bodyPr/>
        <a:lstStyle/>
        <a:p>
          <a:endParaRPr lang="en-GB"/>
        </a:p>
      </dgm:t>
    </dgm:pt>
    <dgm:pt modelId="{7A9A5F4A-2748-C441-B965-465F619EFBF1}" type="sibTrans" cxnId="{0EC0EA9B-1A18-9D4B-9A2A-1BD46D21B21E}">
      <dgm:prSet/>
      <dgm:spPr/>
      <dgm:t>
        <a:bodyPr/>
        <a:lstStyle/>
        <a:p>
          <a:endParaRPr lang="en-GB"/>
        </a:p>
      </dgm:t>
    </dgm:pt>
    <dgm:pt modelId="{B27917C6-8B4C-124C-9C8B-47309979BB7D}">
      <dgm:prSet phldrT="[Text]" custT="1"/>
      <dgm:spPr/>
      <dgm:t>
        <a:bodyPr/>
        <a:lstStyle/>
        <a:p>
          <a:r>
            <a:rPr lang="en-GB" sz="1400" dirty="0"/>
            <a:t>Record-sharing (12%)</a:t>
          </a:r>
        </a:p>
      </dgm:t>
    </dgm:pt>
    <dgm:pt modelId="{379C7CF7-3429-2A4C-A82D-C5BD662AB807}" type="parTrans" cxnId="{48975474-F4E0-7143-B7F6-C898800EA2B4}">
      <dgm:prSet/>
      <dgm:spPr/>
      <dgm:t>
        <a:bodyPr/>
        <a:lstStyle/>
        <a:p>
          <a:endParaRPr lang="en-GB"/>
        </a:p>
      </dgm:t>
    </dgm:pt>
    <dgm:pt modelId="{6D3F873B-F814-FA40-A5A6-1EFC4EE38A0D}" type="sibTrans" cxnId="{48975474-F4E0-7143-B7F6-C898800EA2B4}">
      <dgm:prSet/>
      <dgm:spPr/>
      <dgm:t>
        <a:bodyPr/>
        <a:lstStyle/>
        <a:p>
          <a:endParaRPr lang="en-GB"/>
        </a:p>
      </dgm:t>
    </dgm:pt>
    <dgm:pt modelId="{E4966C68-6E6D-1A4F-8983-6E8AF4762F1C}">
      <dgm:prSet phldrT="[Text]" custT="1"/>
      <dgm:spPr/>
      <dgm:t>
        <a:bodyPr/>
        <a:lstStyle/>
        <a:p>
          <a:r>
            <a:rPr lang="en-GB" sz="1400" dirty="0"/>
            <a:t>Commissioning (28%)</a:t>
          </a:r>
        </a:p>
      </dgm:t>
    </dgm:pt>
    <dgm:pt modelId="{A6E7DBC8-A6FE-4B43-9A33-D35B25640322}" type="parTrans" cxnId="{320C8BB0-3F7D-5142-A777-09DB55D48545}">
      <dgm:prSet/>
      <dgm:spPr/>
      <dgm:t>
        <a:bodyPr/>
        <a:lstStyle/>
        <a:p>
          <a:endParaRPr lang="en-GB"/>
        </a:p>
      </dgm:t>
    </dgm:pt>
    <dgm:pt modelId="{A21D6492-222B-0C41-979A-CCF3340BBFA5}" type="sibTrans" cxnId="{320C8BB0-3F7D-5142-A777-09DB55D48545}">
      <dgm:prSet/>
      <dgm:spPr/>
      <dgm:t>
        <a:bodyPr/>
        <a:lstStyle/>
        <a:p>
          <a:endParaRPr lang="en-GB"/>
        </a:p>
      </dgm:t>
    </dgm:pt>
    <dgm:pt modelId="{59F3B1DF-A321-AD45-A12B-754161E0FDA5}">
      <dgm:prSet phldrT="[Text]" custT="1"/>
      <dgm:spPr/>
      <dgm:t>
        <a:bodyPr/>
        <a:lstStyle/>
        <a:p>
          <a:r>
            <a:rPr lang="en-GB" sz="1400" dirty="0"/>
            <a:t>Quality assurance (21%)</a:t>
          </a:r>
        </a:p>
      </dgm:t>
    </dgm:pt>
    <dgm:pt modelId="{DE082D8A-8046-DB4F-9ADC-E6EDE374F99F}" type="parTrans" cxnId="{E0B5424C-4967-FF48-9097-8841B0F90361}">
      <dgm:prSet/>
      <dgm:spPr/>
      <dgm:t>
        <a:bodyPr/>
        <a:lstStyle/>
        <a:p>
          <a:endParaRPr lang="en-GB"/>
        </a:p>
      </dgm:t>
    </dgm:pt>
    <dgm:pt modelId="{38DEEA92-96ED-B048-823C-561C51C096BB}" type="sibTrans" cxnId="{E0B5424C-4967-FF48-9097-8841B0F90361}">
      <dgm:prSet/>
      <dgm:spPr/>
      <dgm:t>
        <a:bodyPr/>
        <a:lstStyle/>
        <a:p>
          <a:endParaRPr lang="en-GB"/>
        </a:p>
      </dgm:t>
    </dgm:pt>
    <dgm:pt modelId="{EB019BAD-64F9-4E4A-B013-2C1545F437A8}">
      <dgm:prSet phldrT="[Text]" custT="1"/>
      <dgm:spPr/>
      <dgm:t>
        <a:bodyPr/>
        <a:lstStyle/>
        <a:p>
          <a:r>
            <a:rPr lang="en-GB" sz="1400" dirty="0"/>
            <a:t>Policy/procedures (18%)</a:t>
          </a:r>
        </a:p>
      </dgm:t>
    </dgm:pt>
    <dgm:pt modelId="{B58AA842-2635-4446-850D-5D86E84BB7C0}" type="parTrans" cxnId="{E754E518-D35C-1F4F-8454-43A56D4670BD}">
      <dgm:prSet/>
      <dgm:spPr/>
      <dgm:t>
        <a:bodyPr/>
        <a:lstStyle/>
        <a:p>
          <a:endParaRPr lang="en-GB"/>
        </a:p>
      </dgm:t>
    </dgm:pt>
    <dgm:pt modelId="{AF302159-08D8-CD49-9F16-F585BDC1F03B}" type="sibTrans" cxnId="{E754E518-D35C-1F4F-8454-43A56D4670BD}">
      <dgm:prSet/>
      <dgm:spPr/>
      <dgm:t>
        <a:bodyPr/>
        <a:lstStyle/>
        <a:p>
          <a:endParaRPr lang="en-GB"/>
        </a:p>
      </dgm:t>
    </dgm:pt>
    <dgm:pt modelId="{D10BF242-B328-CE4F-BE4D-929FD2E7EA1B}">
      <dgm:prSet phldrT="[Text]" custT="1"/>
      <dgm:spPr/>
      <dgm:t>
        <a:bodyPr/>
        <a:lstStyle/>
        <a:p>
          <a:r>
            <a:rPr lang="en-GB" sz="1400" dirty="0"/>
            <a:t>Records/recording (16%)</a:t>
          </a:r>
        </a:p>
      </dgm:t>
    </dgm:pt>
    <dgm:pt modelId="{E0997DE0-0590-A44D-8F39-FC9E8AE37594}" type="parTrans" cxnId="{F3B28A56-A91A-FF4B-A5FA-781052689464}">
      <dgm:prSet/>
      <dgm:spPr/>
      <dgm:t>
        <a:bodyPr/>
        <a:lstStyle/>
        <a:p>
          <a:endParaRPr lang="en-GB"/>
        </a:p>
      </dgm:t>
    </dgm:pt>
    <dgm:pt modelId="{9564B3B9-6C68-8043-A1AB-F1369DB1F8C4}" type="sibTrans" cxnId="{F3B28A56-A91A-FF4B-A5FA-781052689464}">
      <dgm:prSet/>
      <dgm:spPr/>
      <dgm:t>
        <a:bodyPr/>
        <a:lstStyle/>
        <a:p>
          <a:endParaRPr lang="en-GB"/>
        </a:p>
      </dgm:t>
    </dgm:pt>
    <dgm:pt modelId="{E8C29EE9-2B11-A040-BA20-C5BA39FB51C4}">
      <dgm:prSet phldrT="[Text]" custT="1"/>
      <dgm:spPr/>
      <dgm:t>
        <a:bodyPr/>
        <a:lstStyle/>
        <a:p>
          <a:r>
            <a:rPr lang="en-GB" sz="1400" dirty="0"/>
            <a:t>Mental capacity (28%)</a:t>
          </a:r>
        </a:p>
      </dgm:t>
    </dgm:pt>
    <dgm:pt modelId="{5BABEEE6-3579-D14A-84AA-2EA1C79E9655}" type="parTrans" cxnId="{6CC243CF-DCCE-B04F-9F6B-69647D823E22}">
      <dgm:prSet/>
      <dgm:spPr/>
      <dgm:t>
        <a:bodyPr/>
        <a:lstStyle/>
        <a:p>
          <a:endParaRPr lang="en-GB"/>
        </a:p>
      </dgm:t>
    </dgm:pt>
    <dgm:pt modelId="{0214D575-D5D6-5A45-A621-84D4A44DE566}" type="sibTrans" cxnId="{6CC243CF-DCCE-B04F-9F6B-69647D823E22}">
      <dgm:prSet/>
      <dgm:spPr/>
      <dgm:t>
        <a:bodyPr/>
        <a:lstStyle/>
        <a:p>
          <a:endParaRPr lang="en-GB"/>
        </a:p>
      </dgm:t>
    </dgm:pt>
    <dgm:pt modelId="{5D4B88B9-ED70-814E-B556-B237A80DC1CD}">
      <dgm:prSet phldrT="[Text]" custT="1"/>
      <dgm:spPr/>
      <dgm:t>
        <a:bodyPr/>
        <a:lstStyle/>
        <a:p>
          <a:r>
            <a:rPr lang="en-GB" sz="1400" dirty="0"/>
            <a:t>Health (19%)</a:t>
          </a:r>
        </a:p>
      </dgm:t>
    </dgm:pt>
    <dgm:pt modelId="{727BBE82-6E94-6946-A1C9-7CCC281A8F43}" type="parTrans" cxnId="{A35361B0-534A-5240-89E9-AF74F974AFA1}">
      <dgm:prSet/>
      <dgm:spPr/>
      <dgm:t>
        <a:bodyPr/>
        <a:lstStyle/>
        <a:p>
          <a:endParaRPr lang="en-GB"/>
        </a:p>
      </dgm:t>
    </dgm:pt>
    <dgm:pt modelId="{DB4CBF91-F0C2-8F45-AE7B-D624CF36CFAA}" type="sibTrans" cxnId="{A35361B0-534A-5240-89E9-AF74F974AFA1}">
      <dgm:prSet/>
      <dgm:spPr/>
      <dgm:t>
        <a:bodyPr/>
        <a:lstStyle/>
        <a:p>
          <a:endParaRPr lang="en-GB"/>
        </a:p>
      </dgm:t>
    </dgm:pt>
    <dgm:pt modelId="{EACC7A7A-0831-2049-AD3D-AC796F86D2E9}">
      <dgm:prSet phldrT="[Text]" custT="1"/>
      <dgm:spPr/>
      <dgm:t>
        <a:bodyPr/>
        <a:lstStyle/>
        <a:p>
          <a:pPr>
            <a:buFontTx/>
            <a:buNone/>
          </a:pPr>
          <a:r>
            <a:rPr lang="en-GB" sz="1400" dirty="0"/>
            <a:t>   learning (32%)</a:t>
          </a:r>
        </a:p>
      </dgm:t>
    </dgm:pt>
    <dgm:pt modelId="{A02AB497-BBCE-8A45-B734-01D8E6B81327}" type="parTrans" cxnId="{E88B8C35-E376-F64A-9908-79289474168B}">
      <dgm:prSet/>
      <dgm:spPr/>
      <dgm:t>
        <a:bodyPr/>
        <a:lstStyle/>
        <a:p>
          <a:endParaRPr lang="en-GB"/>
        </a:p>
      </dgm:t>
    </dgm:pt>
    <dgm:pt modelId="{A384581C-32B5-1B4D-A2F0-5E2C19EE4DDB}" type="sibTrans" cxnId="{E88B8C35-E376-F64A-9908-79289474168B}">
      <dgm:prSet/>
      <dgm:spPr/>
      <dgm:t>
        <a:bodyPr/>
        <a:lstStyle/>
        <a:p>
          <a:endParaRPr lang="en-GB"/>
        </a:p>
      </dgm:t>
    </dgm:pt>
    <dgm:pt modelId="{752A3E68-F799-D446-B863-D9DAAE4050B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Quality assurance (22%)</a:t>
          </a:r>
        </a:p>
      </dgm:t>
    </dgm:pt>
    <dgm:pt modelId="{04933E9A-69A0-924F-813A-87BEF7340579}" type="parTrans" cxnId="{FA37E83C-B51F-7746-B0E3-DDB86C7F090C}">
      <dgm:prSet/>
      <dgm:spPr/>
      <dgm:t>
        <a:bodyPr/>
        <a:lstStyle/>
        <a:p>
          <a:endParaRPr lang="en-GB"/>
        </a:p>
      </dgm:t>
    </dgm:pt>
    <dgm:pt modelId="{B75327D7-2C8E-784B-AA0B-2AC3B2C6C022}" type="sibTrans" cxnId="{FA37E83C-B51F-7746-B0E3-DDB86C7F090C}">
      <dgm:prSet/>
      <dgm:spPr/>
      <dgm:t>
        <a:bodyPr/>
        <a:lstStyle/>
        <a:p>
          <a:endParaRPr lang="en-GB"/>
        </a:p>
      </dgm:t>
    </dgm:pt>
    <dgm:pt modelId="{896F8948-3EE1-8043-B4AA-A8EBF3C2A8C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Training (17%)</a:t>
          </a:r>
        </a:p>
      </dgm:t>
    </dgm:pt>
    <dgm:pt modelId="{C9BBCB6B-F4E2-8F4C-9301-F6E93C4352BC}" type="parTrans" cxnId="{D2864994-987C-CD41-8B57-41497468F0C5}">
      <dgm:prSet/>
      <dgm:spPr/>
      <dgm:t>
        <a:bodyPr/>
        <a:lstStyle/>
        <a:p>
          <a:endParaRPr lang="en-GB"/>
        </a:p>
      </dgm:t>
    </dgm:pt>
    <dgm:pt modelId="{5AFF46A3-3024-2748-BDA2-5DBE5EC9D461}" type="sibTrans" cxnId="{D2864994-987C-CD41-8B57-41497468F0C5}">
      <dgm:prSet/>
      <dgm:spPr/>
      <dgm:t>
        <a:bodyPr/>
        <a:lstStyle/>
        <a:p>
          <a:endParaRPr lang="en-GB"/>
        </a:p>
      </dgm:t>
    </dgm:pt>
    <dgm:pt modelId="{7DEB66A4-F3BF-A140-A5AD-7CE2E81F5B8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Self-neglect policy (15%)</a:t>
          </a:r>
        </a:p>
      </dgm:t>
    </dgm:pt>
    <dgm:pt modelId="{A2F60D45-3B44-134D-A3E4-3008369A00B3}" type="parTrans" cxnId="{906EB5D0-638C-F14B-8DE4-C92E676E20E4}">
      <dgm:prSet/>
      <dgm:spPr/>
      <dgm:t>
        <a:bodyPr/>
        <a:lstStyle/>
        <a:p>
          <a:endParaRPr lang="en-GB"/>
        </a:p>
      </dgm:t>
    </dgm:pt>
    <dgm:pt modelId="{0ABA79B2-16B9-494E-9B57-E4C9A878E836}" type="sibTrans" cxnId="{906EB5D0-638C-F14B-8DE4-C92E676E20E4}">
      <dgm:prSet/>
      <dgm:spPr/>
      <dgm:t>
        <a:bodyPr/>
        <a:lstStyle/>
        <a:p>
          <a:endParaRPr lang="en-GB"/>
        </a:p>
      </dgm:t>
    </dgm:pt>
    <dgm:pt modelId="{2A67FDBF-F2F1-6943-8F02-F4370D670C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/>
            <a:t>Other [policy/procedures (14%)</a:t>
          </a:r>
        </a:p>
      </dgm:t>
    </dgm:pt>
    <dgm:pt modelId="{18FA6624-5476-E646-B110-9D41D63A5FF1}" type="parTrans" cxnId="{CF66659B-8374-3849-AB4F-B162A0889BFF}">
      <dgm:prSet/>
      <dgm:spPr/>
      <dgm:t>
        <a:bodyPr/>
        <a:lstStyle/>
        <a:p>
          <a:endParaRPr lang="en-GB"/>
        </a:p>
      </dgm:t>
    </dgm:pt>
    <dgm:pt modelId="{6959F480-7F39-6346-9D32-D2D5E94A6D95}" type="sibTrans" cxnId="{CF66659B-8374-3849-AB4F-B162A0889BFF}">
      <dgm:prSet/>
      <dgm:spPr/>
      <dgm:t>
        <a:bodyPr/>
        <a:lstStyle/>
        <a:p>
          <a:endParaRPr lang="en-GB"/>
        </a:p>
      </dgm:t>
    </dgm:pt>
    <dgm:pt modelId="{7A0D80F0-B1EF-1D4F-8EE8-8FFB3C7B0DFA}" type="pres">
      <dgm:prSet presAssocID="{DCBC2F65-3178-B64A-85FC-4E3F9FB7D3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4D41892-F998-6845-99D3-DC423126D99C}" type="pres">
      <dgm:prSet presAssocID="{DCBC2F65-3178-B64A-85FC-4E3F9FB7D3DD}" presName="children" presStyleCnt="0"/>
      <dgm:spPr/>
    </dgm:pt>
    <dgm:pt modelId="{E9759F94-574A-2B4C-93DB-83F1858F30F6}" type="pres">
      <dgm:prSet presAssocID="{DCBC2F65-3178-B64A-85FC-4E3F9FB7D3DD}" presName="child1group" presStyleCnt="0"/>
      <dgm:spPr/>
    </dgm:pt>
    <dgm:pt modelId="{901CFB19-7D8B-9B48-8D49-F99361F729E8}" type="pres">
      <dgm:prSet presAssocID="{DCBC2F65-3178-B64A-85FC-4E3F9FB7D3DD}" presName="child1" presStyleLbl="bgAcc1" presStyleIdx="0" presStyleCnt="4" custScaleX="133538" custScaleY="102598" custLinFactNeighborX="-24408" custLinFactNeighborY="19110"/>
      <dgm:spPr/>
    </dgm:pt>
    <dgm:pt modelId="{290AAE84-36DE-D949-AA1A-49891ECA2DD0}" type="pres">
      <dgm:prSet presAssocID="{DCBC2F65-3178-B64A-85FC-4E3F9FB7D3DD}" presName="child1Text" presStyleLbl="bgAcc1" presStyleIdx="0" presStyleCnt="4">
        <dgm:presLayoutVars>
          <dgm:bulletEnabled val="1"/>
        </dgm:presLayoutVars>
      </dgm:prSet>
      <dgm:spPr/>
    </dgm:pt>
    <dgm:pt modelId="{D192C56E-398E-BF48-AEDA-501C7C9B7BDB}" type="pres">
      <dgm:prSet presAssocID="{DCBC2F65-3178-B64A-85FC-4E3F9FB7D3DD}" presName="child2group" presStyleCnt="0"/>
      <dgm:spPr/>
    </dgm:pt>
    <dgm:pt modelId="{1EFD9891-2298-F547-8F7F-E7EFC0FE5397}" type="pres">
      <dgm:prSet presAssocID="{DCBC2F65-3178-B64A-85FC-4E3F9FB7D3DD}" presName="child2" presStyleLbl="bgAcc1" presStyleIdx="1" presStyleCnt="4" custScaleX="142440" custScaleY="108321" custLinFactNeighborX="24122" custLinFactNeighborY="14792"/>
      <dgm:spPr/>
    </dgm:pt>
    <dgm:pt modelId="{0DCA314D-52DA-C047-A348-A615B3C5FCBE}" type="pres">
      <dgm:prSet presAssocID="{DCBC2F65-3178-B64A-85FC-4E3F9FB7D3DD}" presName="child2Text" presStyleLbl="bgAcc1" presStyleIdx="1" presStyleCnt="4">
        <dgm:presLayoutVars>
          <dgm:bulletEnabled val="1"/>
        </dgm:presLayoutVars>
      </dgm:prSet>
      <dgm:spPr/>
    </dgm:pt>
    <dgm:pt modelId="{EFA0D29C-6F03-A141-ACEF-963C3A8DBD09}" type="pres">
      <dgm:prSet presAssocID="{DCBC2F65-3178-B64A-85FC-4E3F9FB7D3DD}" presName="child3group" presStyleCnt="0"/>
      <dgm:spPr/>
    </dgm:pt>
    <dgm:pt modelId="{BDBC9DD8-56B4-4943-A351-DE68F3FF2E37}" type="pres">
      <dgm:prSet presAssocID="{DCBC2F65-3178-B64A-85FC-4E3F9FB7D3DD}" presName="child3" presStyleLbl="bgAcc1" presStyleIdx="2" presStyleCnt="4" custScaleX="137128" custScaleY="143140" custLinFactNeighborX="26574" custLinFactNeighborY="-11314"/>
      <dgm:spPr/>
    </dgm:pt>
    <dgm:pt modelId="{9C9A96EE-67A9-F246-8691-D17AF4C762DD}" type="pres">
      <dgm:prSet presAssocID="{DCBC2F65-3178-B64A-85FC-4E3F9FB7D3DD}" presName="child3Text" presStyleLbl="bgAcc1" presStyleIdx="2" presStyleCnt="4">
        <dgm:presLayoutVars>
          <dgm:bulletEnabled val="1"/>
        </dgm:presLayoutVars>
      </dgm:prSet>
      <dgm:spPr/>
    </dgm:pt>
    <dgm:pt modelId="{C2155314-46DE-E542-9CAA-8E893070DFF9}" type="pres">
      <dgm:prSet presAssocID="{DCBC2F65-3178-B64A-85FC-4E3F9FB7D3DD}" presName="child4group" presStyleCnt="0"/>
      <dgm:spPr/>
    </dgm:pt>
    <dgm:pt modelId="{67844D12-A800-EE40-A6B7-FE52B8067635}" type="pres">
      <dgm:prSet presAssocID="{DCBC2F65-3178-B64A-85FC-4E3F9FB7D3DD}" presName="child4" presStyleLbl="bgAcc1" presStyleIdx="3" presStyleCnt="4" custScaleX="132804" custScaleY="136333" custLinFactNeighborX="-19534" custLinFactNeighborY="-13105"/>
      <dgm:spPr/>
    </dgm:pt>
    <dgm:pt modelId="{45E99CF6-40FF-B341-BC4D-E0FC66378FBC}" type="pres">
      <dgm:prSet presAssocID="{DCBC2F65-3178-B64A-85FC-4E3F9FB7D3DD}" presName="child4Text" presStyleLbl="bgAcc1" presStyleIdx="3" presStyleCnt="4">
        <dgm:presLayoutVars>
          <dgm:bulletEnabled val="1"/>
        </dgm:presLayoutVars>
      </dgm:prSet>
      <dgm:spPr/>
    </dgm:pt>
    <dgm:pt modelId="{E30FF2AB-74DA-A845-9DAA-5D9EBC60A751}" type="pres">
      <dgm:prSet presAssocID="{DCBC2F65-3178-B64A-85FC-4E3F9FB7D3DD}" presName="childPlaceholder" presStyleCnt="0"/>
      <dgm:spPr/>
    </dgm:pt>
    <dgm:pt modelId="{C9629360-FC46-9A44-BB95-6A919522F8A4}" type="pres">
      <dgm:prSet presAssocID="{DCBC2F65-3178-B64A-85FC-4E3F9FB7D3DD}" presName="circle" presStyleCnt="0"/>
      <dgm:spPr/>
    </dgm:pt>
    <dgm:pt modelId="{924C0077-BFD7-F842-B3F0-139B94248EC3}" type="pres">
      <dgm:prSet presAssocID="{DCBC2F65-3178-B64A-85FC-4E3F9FB7D3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F1B44E7-D2CB-974B-A1A3-DBAF41E1F826}" type="pres">
      <dgm:prSet presAssocID="{DCBC2F65-3178-B64A-85FC-4E3F9FB7D3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71907CF-92BB-5F46-BE52-55F1080B0BAB}" type="pres">
      <dgm:prSet presAssocID="{DCBC2F65-3178-B64A-85FC-4E3F9FB7D3D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F3E04BF-EADA-D346-9BF5-9B9F90AD3E11}" type="pres">
      <dgm:prSet presAssocID="{DCBC2F65-3178-B64A-85FC-4E3F9FB7D3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0F82D0C-468E-CA40-807C-E729BB72070A}" type="pres">
      <dgm:prSet presAssocID="{DCBC2F65-3178-B64A-85FC-4E3F9FB7D3DD}" presName="quadrantPlaceholder" presStyleCnt="0"/>
      <dgm:spPr/>
    </dgm:pt>
    <dgm:pt modelId="{EA6F0EC7-3E52-184F-81B1-14647F61BE14}" type="pres">
      <dgm:prSet presAssocID="{DCBC2F65-3178-B64A-85FC-4E3F9FB7D3DD}" presName="center1" presStyleLbl="fgShp" presStyleIdx="0" presStyleCnt="2"/>
      <dgm:spPr/>
    </dgm:pt>
    <dgm:pt modelId="{5BA7F87B-F806-A745-8ECE-3C2242D4346A}" type="pres">
      <dgm:prSet presAssocID="{DCBC2F65-3178-B64A-85FC-4E3F9FB7D3DD}" presName="center2" presStyleLbl="fgShp" presStyleIdx="1" presStyleCnt="2"/>
      <dgm:spPr/>
    </dgm:pt>
  </dgm:ptLst>
  <dgm:cxnLst>
    <dgm:cxn modelId="{D9387000-D441-E340-9038-8311FB381246}" type="presOf" srcId="{78B1CAFC-E03A-4C4D-8B92-081DAB5C743F}" destId="{1EFD9891-2298-F547-8F7F-E7EFC0FE5397}" srcOrd="0" destOrd="2" presId="urn:microsoft.com/office/officeart/2005/8/layout/cycle4"/>
    <dgm:cxn modelId="{42DB8E03-49D2-7D40-AD73-79AF4A3CB57F}" type="presOf" srcId="{C94A97AC-589E-FA48-8DFA-63B32504D534}" destId="{1EFD9891-2298-F547-8F7F-E7EFC0FE5397}" srcOrd="0" destOrd="1" presId="urn:microsoft.com/office/officeart/2005/8/layout/cycle4"/>
    <dgm:cxn modelId="{D9ADD203-33E9-F248-8603-9A080BA08BFF}" type="presOf" srcId="{D10BF242-B328-CE4F-BE4D-929FD2E7EA1B}" destId="{BDBC9DD8-56B4-4943-A351-DE68F3FF2E37}" srcOrd="0" destOrd="4" presId="urn:microsoft.com/office/officeart/2005/8/layout/cycle4"/>
    <dgm:cxn modelId="{FD295D04-E247-CF40-91EE-2B8C71CCB19A}" type="presOf" srcId="{E4966C68-6E6D-1A4F-8983-6E8AF4762F1C}" destId="{BDBC9DD8-56B4-4943-A351-DE68F3FF2E37}" srcOrd="0" destOrd="1" presId="urn:microsoft.com/office/officeart/2005/8/layout/cycle4"/>
    <dgm:cxn modelId="{5EC5990C-EA13-DE4E-8A3A-9CBAEA2A8305}" srcId="{16D9E279-793D-744A-ACDD-C69AB925109C}" destId="{D2074941-78FE-4D45-A317-9C54D1AC5F72}" srcOrd="0" destOrd="0" parTransId="{E8D7A4EA-E0DE-7041-A898-0472AE79851A}" sibTransId="{A31A806B-1E69-B045-BA17-199427882EEC}"/>
    <dgm:cxn modelId="{82B4A60E-AB15-6A4A-AB46-2A48D018C86A}" type="presOf" srcId="{896F8948-3EE1-8043-B4AA-A8EBF3C2A8C4}" destId="{45E99CF6-40FF-B341-BC4D-E0FC66378FBC}" srcOrd="1" destOrd="3" presId="urn:microsoft.com/office/officeart/2005/8/layout/cycle4"/>
    <dgm:cxn modelId="{1DDFD213-5B35-2547-B6F1-AA61E88261FE}" srcId="{DCBC2F65-3178-B64A-85FC-4E3F9FB7D3DD}" destId="{EE68C93C-8B4E-BB41-85A6-6FBAE8797DD3}" srcOrd="3" destOrd="0" parTransId="{65397AAE-9653-D24C-9790-AF7CDCE370B1}" sibTransId="{3AF0FD24-69E6-7749-8C5B-D7B6E03ED65F}"/>
    <dgm:cxn modelId="{E754E518-D35C-1F4F-8454-43A56D4670BD}" srcId="{088A9C05-9116-8244-9ED6-7B9126991B36}" destId="{EB019BAD-64F9-4E4A-B013-2C1545F437A8}" srcOrd="3" destOrd="0" parTransId="{B58AA842-2635-4446-850D-5D86E84BB7C0}" sibTransId="{AF302159-08D8-CD49-9F16-F585BDC1F03B}"/>
    <dgm:cxn modelId="{0C5AFA18-671F-1846-B45E-7358A91F41DE}" srcId="{DCBC2F65-3178-B64A-85FC-4E3F9FB7D3DD}" destId="{088A9C05-9116-8244-9ED6-7B9126991B36}" srcOrd="2" destOrd="0" parTransId="{08BE63F0-6C4A-E64E-A9AD-C102F96B7C20}" sibTransId="{70B00CD0-AB25-4048-BE6D-D889B220BA0E}"/>
    <dgm:cxn modelId="{90E6B41C-3F86-0044-B48F-6624C8A207B6}" type="presOf" srcId="{E8C29EE9-2B11-A040-BA20-C5BA39FB51C4}" destId="{290AAE84-36DE-D949-AA1A-49891ECA2DD0}" srcOrd="1" destOrd="1" presId="urn:microsoft.com/office/officeart/2005/8/layout/cycle4"/>
    <dgm:cxn modelId="{A859741E-92D9-5742-B0FB-A4E782F73172}" type="presOf" srcId="{5D4B88B9-ED70-814E-B556-B237A80DC1CD}" destId="{290AAE84-36DE-D949-AA1A-49891ECA2DD0}" srcOrd="1" destOrd="5" presId="urn:microsoft.com/office/officeart/2005/8/layout/cycle4"/>
    <dgm:cxn modelId="{BC0FF026-0E72-DF48-A4F9-57ED748B1B5C}" type="presOf" srcId="{EE68C93C-8B4E-BB41-85A6-6FBAE8797DD3}" destId="{BF3E04BF-EADA-D346-9BF5-9B9F90AD3E11}" srcOrd="0" destOrd="0" presId="urn:microsoft.com/office/officeart/2005/8/layout/cycle4"/>
    <dgm:cxn modelId="{B2A44227-ADFE-4141-AEE1-B91C945EFF26}" srcId="{DCBC2F65-3178-B64A-85FC-4E3F9FB7D3DD}" destId="{BA69284E-BC8D-D748-A9EF-D9E1810EEECC}" srcOrd="0" destOrd="0" parTransId="{6DBC867B-90A2-9343-AEBB-93D338A249F2}" sibTransId="{057EA0A1-DADF-1E41-9357-D5CAC8A1154B}"/>
    <dgm:cxn modelId="{D309FC2A-C491-FB4B-9E57-A3F4CC99B76B}" type="presOf" srcId="{088A2F9C-B8A0-D941-9C44-987ECD904666}" destId="{45E99CF6-40FF-B341-BC4D-E0FC66378FBC}" srcOrd="1" destOrd="0" presId="urn:microsoft.com/office/officeart/2005/8/layout/cycle4"/>
    <dgm:cxn modelId="{F4A96B2E-F347-6248-AC00-4BE518C66914}" type="presOf" srcId="{8065F7FB-75DC-FF41-A999-019E8A60290F}" destId="{901CFB19-7D8B-9B48-8D49-F99361F729E8}" srcOrd="0" destOrd="2" presId="urn:microsoft.com/office/officeart/2005/8/layout/cycle4"/>
    <dgm:cxn modelId="{2DD09C2E-F80E-2242-9FAA-8C7E4A180E2B}" type="presOf" srcId="{7DEB66A4-F3BF-A140-A5AD-7CE2E81F5B88}" destId="{67844D12-A800-EE40-A6B7-FE52B8067635}" srcOrd="0" destOrd="4" presId="urn:microsoft.com/office/officeart/2005/8/layout/cycle4"/>
    <dgm:cxn modelId="{6F535E34-0F59-6A4A-BB4B-AF3C028A21FB}" type="presOf" srcId="{7DEB66A4-F3BF-A140-A5AD-7CE2E81F5B88}" destId="{45E99CF6-40FF-B341-BC4D-E0FC66378FBC}" srcOrd="1" destOrd="4" presId="urn:microsoft.com/office/officeart/2005/8/layout/cycle4"/>
    <dgm:cxn modelId="{A3DB5035-CF98-364E-887E-CBBC60595DFA}" type="presOf" srcId="{81DE19BB-6C8E-6D4C-9A18-83AA96FA40D3}" destId="{9C9A96EE-67A9-F246-8691-D17AF4C762DD}" srcOrd="1" destOrd="0" presId="urn:microsoft.com/office/officeart/2005/8/layout/cycle4"/>
    <dgm:cxn modelId="{E88B8C35-E376-F64A-9908-79289474168B}" srcId="{EE68C93C-8B4E-BB41-85A6-6FBAE8797DD3}" destId="{EACC7A7A-0831-2049-AD3D-AC796F86D2E9}" srcOrd="1" destOrd="0" parTransId="{A02AB497-BBCE-8A45-B734-01D8E6B81327}" sibTransId="{A384581C-32B5-1B4D-A2F0-5E2C19EE4DDB}"/>
    <dgm:cxn modelId="{39439F35-D617-E14D-8FCD-D4E72D5473AD}" type="presOf" srcId="{EA7CB0AF-5F83-164B-BAA4-0CE70E215B7C}" destId="{290AAE84-36DE-D949-AA1A-49891ECA2DD0}" srcOrd="1" destOrd="4" presId="urn:microsoft.com/office/officeart/2005/8/layout/cycle4"/>
    <dgm:cxn modelId="{90B2EC35-FB56-6B48-A18D-3F9DD3D02C0B}" type="presOf" srcId="{8065F7FB-75DC-FF41-A999-019E8A60290F}" destId="{290AAE84-36DE-D949-AA1A-49891ECA2DD0}" srcOrd="1" destOrd="2" presId="urn:microsoft.com/office/officeart/2005/8/layout/cycle4"/>
    <dgm:cxn modelId="{67B18436-2860-0441-A866-63480E8D75A4}" type="presOf" srcId="{EB019BAD-64F9-4E4A-B013-2C1545F437A8}" destId="{9C9A96EE-67A9-F246-8691-D17AF4C762DD}" srcOrd="1" destOrd="3" presId="urn:microsoft.com/office/officeart/2005/8/layout/cycle4"/>
    <dgm:cxn modelId="{FBAC423A-8145-7D44-8913-344C28324DD4}" type="presOf" srcId="{E8C29EE9-2B11-A040-BA20-C5BA39FB51C4}" destId="{901CFB19-7D8B-9B48-8D49-F99361F729E8}" srcOrd="0" destOrd="1" presId="urn:microsoft.com/office/officeart/2005/8/layout/cycle4"/>
    <dgm:cxn modelId="{FA37E83C-B51F-7746-B0E3-DDB86C7F090C}" srcId="{EE68C93C-8B4E-BB41-85A6-6FBAE8797DD3}" destId="{752A3E68-F799-D446-B863-D9DAAE4050B5}" srcOrd="2" destOrd="0" parTransId="{04933E9A-69A0-924F-813A-87BEF7340579}" sibTransId="{B75327D7-2C8E-784B-AA0B-2AC3B2C6C022}"/>
    <dgm:cxn modelId="{DBAA0244-6B19-6249-B242-EB0CFEBCB7CF}" srcId="{DCBC2F65-3178-B64A-85FC-4E3F9FB7D3DD}" destId="{16D9E279-793D-744A-ACDD-C69AB925109C}" srcOrd="1" destOrd="0" parTransId="{AC5D53B9-182E-F94F-8309-185F9B5CF264}" sibTransId="{32E0434B-3328-9148-B9AA-674F892F84A6}"/>
    <dgm:cxn modelId="{BAFEA249-BD3A-6F44-9F98-7D3BB6CD95E0}" type="presOf" srcId="{59F3B1DF-A321-AD45-A12B-754161E0FDA5}" destId="{9C9A96EE-67A9-F246-8691-D17AF4C762DD}" srcOrd="1" destOrd="2" presId="urn:microsoft.com/office/officeart/2005/8/layout/cycle4"/>
    <dgm:cxn modelId="{9C4BD34A-D720-4541-B6CD-3D6273777621}" type="presOf" srcId="{D2074941-78FE-4D45-A317-9C54D1AC5F72}" destId="{0DCA314D-52DA-C047-A348-A615B3C5FCBE}" srcOrd="1" destOrd="0" presId="urn:microsoft.com/office/officeart/2005/8/layout/cycle4"/>
    <dgm:cxn modelId="{E0B5424C-4967-FF48-9097-8841B0F90361}" srcId="{088A9C05-9116-8244-9ED6-7B9126991B36}" destId="{59F3B1DF-A321-AD45-A12B-754161E0FDA5}" srcOrd="2" destOrd="0" parTransId="{DE082D8A-8046-DB4F-9ADC-E6EDE374F99F}" sibTransId="{38DEEA92-96ED-B048-823C-561C51C096BB}"/>
    <dgm:cxn modelId="{BD6C294F-59CA-164F-80FB-03E097FAAF0B}" srcId="{16D9E279-793D-744A-ACDD-C69AB925109C}" destId="{78B1CAFC-E03A-4C4D-8B92-081DAB5C743F}" srcOrd="2" destOrd="0" parTransId="{A643472C-AEC3-8049-8F3C-7DBD3D30E5FC}" sibTransId="{54AFCDBE-3086-8D41-89FA-EA1F212F74CA}"/>
    <dgm:cxn modelId="{4EAF3955-3DDC-C745-9C14-4D212D128690}" srcId="{16D9E279-793D-744A-ACDD-C69AB925109C}" destId="{C94A97AC-589E-FA48-8DFA-63B32504D534}" srcOrd="1" destOrd="0" parTransId="{64EA0F20-B222-7545-A69C-8FAB5E0CF508}" sibTransId="{34DB7B66-B101-E24B-9EC1-C6F35DEADC3E}"/>
    <dgm:cxn modelId="{F3B28A56-A91A-FF4B-A5FA-781052689464}" srcId="{088A9C05-9116-8244-9ED6-7B9126991B36}" destId="{D10BF242-B328-CE4F-BE4D-929FD2E7EA1B}" srcOrd="4" destOrd="0" parTransId="{E0997DE0-0590-A44D-8F39-FC9E8AE37594}" sibTransId="{9564B3B9-6C68-8043-A1AB-F1369DB1F8C4}"/>
    <dgm:cxn modelId="{A29F9F56-1620-5A45-A00B-3FD150C3482C}" type="presOf" srcId="{088A2F9C-B8A0-D941-9C44-987ECD904666}" destId="{67844D12-A800-EE40-A6B7-FE52B8067635}" srcOrd="0" destOrd="0" presId="urn:microsoft.com/office/officeart/2005/8/layout/cycle4"/>
    <dgm:cxn modelId="{68028257-5C4C-0F43-9EF2-F0068D0D5379}" srcId="{EE68C93C-8B4E-BB41-85A6-6FBAE8797DD3}" destId="{088A2F9C-B8A0-D941-9C44-987ECD904666}" srcOrd="0" destOrd="0" parTransId="{516CDF90-615B-E54E-87E5-1C70FCC418C9}" sibTransId="{6A2FE1BA-7754-204D-81E8-B4E9B0808CC1}"/>
    <dgm:cxn modelId="{D739D257-D009-9642-A200-94EC2EF0C7E8}" type="presOf" srcId="{EACC7A7A-0831-2049-AD3D-AC796F86D2E9}" destId="{67844D12-A800-EE40-A6B7-FE52B8067635}" srcOrd="0" destOrd="1" presId="urn:microsoft.com/office/officeart/2005/8/layout/cycle4"/>
    <dgm:cxn modelId="{5F1C4858-54AF-C349-B0BF-F033EE848A8A}" type="presOf" srcId="{EA7CB0AF-5F83-164B-BAA4-0CE70E215B7C}" destId="{901CFB19-7D8B-9B48-8D49-F99361F729E8}" srcOrd="0" destOrd="4" presId="urn:microsoft.com/office/officeart/2005/8/layout/cycle4"/>
    <dgm:cxn modelId="{72F1885C-2BB4-DF49-8C75-D07F8A949C91}" type="presOf" srcId="{B27917C6-8B4C-124C-9C8B-47309979BB7D}" destId="{0DCA314D-52DA-C047-A348-A615B3C5FCBE}" srcOrd="1" destOrd="4" presId="urn:microsoft.com/office/officeart/2005/8/layout/cycle4"/>
    <dgm:cxn modelId="{7D26B764-0BDB-1049-9AB0-83F9ADAD7254}" type="presOf" srcId="{71135EA7-ABB3-454C-B35F-294B4DF1B368}" destId="{290AAE84-36DE-D949-AA1A-49891ECA2DD0}" srcOrd="1" destOrd="3" presId="urn:microsoft.com/office/officeart/2005/8/layout/cycle4"/>
    <dgm:cxn modelId="{B98D616B-B437-4D49-81DA-E03C9F316C62}" type="presOf" srcId="{D10BF242-B328-CE4F-BE4D-929FD2E7EA1B}" destId="{9C9A96EE-67A9-F246-8691-D17AF4C762DD}" srcOrd="1" destOrd="4" presId="urn:microsoft.com/office/officeart/2005/8/layout/cycle4"/>
    <dgm:cxn modelId="{FC79E76B-E091-964F-BC9E-D864D3E14DB4}" type="presOf" srcId="{78B1CAFC-E03A-4C4D-8B92-081DAB5C743F}" destId="{0DCA314D-52DA-C047-A348-A615B3C5FCBE}" srcOrd="1" destOrd="2" presId="urn:microsoft.com/office/officeart/2005/8/layout/cycle4"/>
    <dgm:cxn modelId="{58FC2A73-B142-C04A-9434-29572D2F21F9}" type="presOf" srcId="{752A3E68-F799-D446-B863-D9DAAE4050B5}" destId="{67844D12-A800-EE40-A6B7-FE52B8067635}" srcOrd="0" destOrd="2" presId="urn:microsoft.com/office/officeart/2005/8/layout/cycle4"/>
    <dgm:cxn modelId="{967DBD73-B7B0-F84D-AB4B-0E94AE517D54}" srcId="{088A9C05-9116-8244-9ED6-7B9126991B36}" destId="{81DE19BB-6C8E-6D4C-9A18-83AA96FA40D3}" srcOrd="0" destOrd="0" parTransId="{BA8780C4-82ED-CB43-97A1-335A397A6746}" sibTransId="{F8B7A9B3-9CBF-AD49-A78E-4FC243504E8D}"/>
    <dgm:cxn modelId="{48975474-F4E0-7143-B7F6-C898800EA2B4}" srcId="{16D9E279-793D-744A-ACDD-C69AB925109C}" destId="{B27917C6-8B4C-124C-9C8B-47309979BB7D}" srcOrd="4" destOrd="0" parTransId="{379C7CF7-3429-2A4C-A82D-C5BD662AB807}" sibTransId="{6D3F873B-F814-FA40-A5A6-1EFC4EE38A0D}"/>
    <dgm:cxn modelId="{32B69675-34DD-1E42-8268-E78C89E2D5AB}" type="presOf" srcId="{896F8948-3EE1-8043-B4AA-A8EBF3C2A8C4}" destId="{67844D12-A800-EE40-A6B7-FE52B8067635}" srcOrd="0" destOrd="3" presId="urn:microsoft.com/office/officeart/2005/8/layout/cycle4"/>
    <dgm:cxn modelId="{B3B13D76-6B90-7846-B039-885D1FF0E03B}" type="presOf" srcId="{BA69284E-BC8D-D748-A9EF-D9E1810EEECC}" destId="{924C0077-BFD7-F842-B3F0-139B94248EC3}" srcOrd="0" destOrd="0" presId="urn:microsoft.com/office/officeart/2005/8/layout/cycle4"/>
    <dgm:cxn modelId="{E9124576-6918-FA49-B6CF-BE0AE71458E0}" type="presOf" srcId="{DCBC2F65-3178-B64A-85FC-4E3F9FB7D3DD}" destId="{7A0D80F0-B1EF-1D4F-8EE8-8FFB3C7B0DFA}" srcOrd="0" destOrd="0" presId="urn:microsoft.com/office/officeart/2005/8/layout/cycle4"/>
    <dgm:cxn modelId="{E0D2A577-2A96-3E41-8374-8DAF2A08498C}" type="presOf" srcId="{2A67FDBF-F2F1-6943-8F02-F4370D670C64}" destId="{45E99CF6-40FF-B341-BC4D-E0FC66378FBC}" srcOrd="1" destOrd="5" presId="urn:microsoft.com/office/officeart/2005/8/layout/cycle4"/>
    <dgm:cxn modelId="{0C5D257F-798C-A948-A8EF-DAC6ADE7858F}" type="presOf" srcId="{81DE19BB-6C8E-6D4C-9A18-83AA96FA40D3}" destId="{BDBC9DD8-56B4-4943-A351-DE68F3FF2E37}" srcOrd="0" destOrd="0" presId="urn:microsoft.com/office/officeart/2005/8/layout/cycle4"/>
    <dgm:cxn modelId="{A6F01884-1963-BB4F-99E4-1FFD921A6A84}" type="presOf" srcId="{16D9E279-793D-744A-ACDD-C69AB925109C}" destId="{8F1B44E7-D2CB-974B-A1A3-DBAF41E1F826}" srcOrd="0" destOrd="0" presId="urn:microsoft.com/office/officeart/2005/8/layout/cycle4"/>
    <dgm:cxn modelId="{F5803989-3680-FF48-9E15-22B1B2F95F1C}" srcId="{BA69284E-BC8D-D748-A9EF-D9E1810EEECC}" destId="{71135EA7-ABB3-454C-B35F-294B4DF1B368}" srcOrd="3" destOrd="0" parTransId="{DD498EF8-1E5D-A347-8D46-49233344DA73}" sibTransId="{85C084C6-A70D-DE46-AF1A-4B557165A7DE}"/>
    <dgm:cxn modelId="{AB93108B-75A3-984A-A354-3DCB42508EC5}" type="presOf" srcId="{EB019BAD-64F9-4E4A-B013-2C1545F437A8}" destId="{BDBC9DD8-56B4-4943-A351-DE68F3FF2E37}" srcOrd="0" destOrd="3" presId="urn:microsoft.com/office/officeart/2005/8/layout/cycle4"/>
    <dgm:cxn modelId="{D2864994-987C-CD41-8B57-41497468F0C5}" srcId="{EE68C93C-8B4E-BB41-85A6-6FBAE8797DD3}" destId="{896F8948-3EE1-8043-B4AA-A8EBF3C2A8C4}" srcOrd="3" destOrd="0" parTransId="{C9BBCB6B-F4E2-8F4C-9301-F6E93C4352BC}" sibTransId="{5AFF46A3-3024-2748-BDA2-5DBE5EC9D461}"/>
    <dgm:cxn modelId="{E7A3FC94-E452-0E45-AFB6-F7BB134D5A41}" srcId="{BA69284E-BC8D-D748-A9EF-D9E1810EEECC}" destId="{EA7CB0AF-5F83-164B-BAA4-0CE70E215B7C}" srcOrd="4" destOrd="0" parTransId="{F4103338-F3C0-6D4D-B493-0AC8766CDD46}" sibTransId="{C8A8E7FE-34C9-4C43-81E2-EC82606F4AE9}"/>
    <dgm:cxn modelId="{D4344E98-906A-3340-8F0E-02E07D0D6C41}" type="presOf" srcId="{4A964348-459D-294B-85AF-C671D209FA0F}" destId="{901CFB19-7D8B-9B48-8D49-F99361F729E8}" srcOrd="0" destOrd="0" presId="urn:microsoft.com/office/officeart/2005/8/layout/cycle4"/>
    <dgm:cxn modelId="{CF66659B-8374-3849-AB4F-B162A0889BFF}" srcId="{EE68C93C-8B4E-BB41-85A6-6FBAE8797DD3}" destId="{2A67FDBF-F2F1-6943-8F02-F4370D670C64}" srcOrd="5" destOrd="0" parTransId="{18FA6624-5476-E646-B110-9D41D63A5FF1}" sibTransId="{6959F480-7F39-6346-9D32-D2D5E94A6D95}"/>
    <dgm:cxn modelId="{0EC0EA9B-1A18-9D4B-9A2A-1BD46D21B21E}" srcId="{16D9E279-793D-744A-ACDD-C69AB925109C}" destId="{9D8EC1D1-AB76-E644-A1D8-7AA4110DE6FA}" srcOrd="3" destOrd="0" parTransId="{754C947D-BB9C-6C44-9409-5CCD8B55B10A}" sibTransId="{7A9A5F4A-2748-C441-B965-465F619EFBF1}"/>
    <dgm:cxn modelId="{3C1B0B9C-33B2-A646-A260-685C8EE70BB9}" type="presOf" srcId="{9D8EC1D1-AB76-E644-A1D8-7AA4110DE6FA}" destId="{0DCA314D-52DA-C047-A348-A615B3C5FCBE}" srcOrd="1" destOrd="3" presId="urn:microsoft.com/office/officeart/2005/8/layout/cycle4"/>
    <dgm:cxn modelId="{883B049D-06D3-704A-805C-0E26218E0DEF}" type="presOf" srcId="{9D8EC1D1-AB76-E644-A1D8-7AA4110DE6FA}" destId="{1EFD9891-2298-F547-8F7F-E7EFC0FE5397}" srcOrd="0" destOrd="3" presId="urn:microsoft.com/office/officeart/2005/8/layout/cycle4"/>
    <dgm:cxn modelId="{FDE4899E-BE81-0C42-8DAC-8C40920DBD5A}" type="presOf" srcId="{EACC7A7A-0831-2049-AD3D-AC796F86D2E9}" destId="{45E99CF6-40FF-B341-BC4D-E0FC66378FBC}" srcOrd="1" destOrd="1" presId="urn:microsoft.com/office/officeart/2005/8/layout/cycle4"/>
    <dgm:cxn modelId="{F60F0DA6-2B01-0A4D-9ACC-ABEAABE4C695}" srcId="{BA69284E-BC8D-D748-A9EF-D9E1810EEECC}" destId="{4A964348-459D-294B-85AF-C671D209FA0F}" srcOrd="0" destOrd="0" parTransId="{E1F57A3C-2E1E-A04D-95BA-68E0B6E75D53}" sibTransId="{F2A52602-ADC3-3642-BA14-B97F9A257E6F}"/>
    <dgm:cxn modelId="{E2A4B1A6-88DB-EB42-A56A-B4F48A3796DC}" type="presOf" srcId="{D2074941-78FE-4D45-A317-9C54D1AC5F72}" destId="{1EFD9891-2298-F547-8F7F-E7EFC0FE5397}" srcOrd="0" destOrd="0" presId="urn:microsoft.com/office/officeart/2005/8/layout/cycle4"/>
    <dgm:cxn modelId="{A35361B0-534A-5240-89E9-AF74F974AFA1}" srcId="{BA69284E-BC8D-D748-A9EF-D9E1810EEECC}" destId="{5D4B88B9-ED70-814E-B556-B237A80DC1CD}" srcOrd="5" destOrd="0" parTransId="{727BBE82-6E94-6946-A1C9-7CCC281A8F43}" sibTransId="{DB4CBF91-F0C2-8F45-AE7B-D624CF36CFAA}"/>
    <dgm:cxn modelId="{320C8BB0-3F7D-5142-A777-09DB55D48545}" srcId="{088A9C05-9116-8244-9ED6-7B9126991B36}" destId="{E4966C68-6E6D-1A4F-8983-6E8AF4762F1C}" srcOrd="1" destOrd="0" parTransId="{A6E7DBC8-A6FE-4B43-9A33-D35B25640322}" sibTransId="{A21D6492-222B-0C41-979A-CCF3340BBFA5}"/>
    <dgm:cxn modelId="{DCD2FFBC-30CA-F54D-930C-08824E28D967}" type="presOf" srcId="{752A3E68-F799-D446-B863-D9DAAE4050B5}" destId="{45E99CF6-40FF-B341-BC4D-E0FC66378FBC}" srcOrd="1" destOrd="2" presId="urn:microsoft.com/office/officeart/2005/8/layout/cycle4"/>
    <dgm:cxn modelId="{AE5502CD-9125-7A49-A52C-72021D1B6D2E}" type="presOf" srcId="{2A67FDBF-F2F1-6943-8F02-F4370D670C64}" destId="{67844D12-A800-EE40-A6B7-FE52B8067635}" srcOrd="0" destOrd="5" presId="urn:microsoft.com/office/officeart/2005/8/layout/cycle4"/>
    <dgm:cxn modelId="{6CC243CF-DCCE-B04F-9F6B-69647D823E22}" srcId="{BA69284E-BC8D-D748-A9EF-D9E1810EEECC}" destId="{E8C29EE9-2B11-A040-BA20-C5BA39FB51C4}" srcOrd="1" destOrd="0" parTransId="{5BABEEE6-3579-D14A-84AA-2EA1C79E9655}" sibTransId="{0214D575-D5D6-5A45-A621-84D4A44DE566}"/>
    <dgm:cxn modelId="{906EB5D0-638C-F14B-8DE4-C92E676E20E4}" srcId="{EE68C93C-8B4E-BB41-85A6-6FBAE8797DD3}" destId="{7DEB66A4-F3BF-A140-A5AD-7CE2E81F5B88}" srcOrd="4" destOrd="0" parTransId="{A2F60D45-3B44-134D-A3E4-3008369A00B3}" sibTransId="{0ABA79B2-16B9-494E-9B57-E4C9A878E836}"/>
    <dgm:cxn modelId="{60F6CDDA-D407-5247-955B-92DECF5C9EEF}" type="presOf" srcId="{71135EA7-ABB3-454C-B35F-294B4DF1B368}" destId="{901CFB19-7D8B-9B48-8D49-F99361F729E8}" srcOrd="0" destOrd="3" presId="urn:microsoft.com/office/officeart/2005/8/layout/cycle4"/>
    <dgm:cxn modelId="{68C201DD-6DBF-3247-BCD3-03EDE651B5B2}" type="presOf" srcId="{4A964348-459D-294B-85AF-C671D209FA0F}" destId="{290AAE84-36DE-D949-AA1A-49891ECA2DD0}" srcOrd="1" destOrd="0" presId="urn:microsoft.com/office/officeart/2005/8/layout/cycle4"/>
    <dgm:cxn modelId="{2A01AADD-BFB4-844A-9CB0-A599BC9EC9D6}" type="presOf" srcId="{5D4B88B9-ED70-814E-B556-B237A80DC1CD}" destId="{901CFB19-7D8B-9B48-8D49-F99361F729E8}" srcOrd="0" destOrd="5" presId="urn:microsoft.com/office/officeart/2005/8/layout/cycle4"/>
    <dgm:cxn modelId="{EA31B2E6-8F5A-6C4D-B84F-60407DAC55FE}" type="presOf" srcId="{088A9C05-9116-8244-9ED6-7B9126991B36}" destId="{671907CF-92BB-5F46-BE52-55F1080B0BAB}" srcOrd="0" destOrd="0" presId="urn:microsoft.com/office/officeart/2005/8/layout/cycle4"/>
    <dgm:cxn modelId="{C6D59AEB-20B1-F047-8902-E515FFF1EFB6}" type="presOf" srcId="{E4966C68-6E6D-1A4F-8983-6E8AF4762F1C}" destId="{9C9A96EE-67A9-F246-8691-D17AF4C762DD}" srcOrd="1" destOrd="1" presId="urn:microsoft.com/office/officeart/2005/8/layout/cycle4"/>
    <dgm:cxn modelId="{78439FEB-3E92-A745-B2F1-1F5394F598ED}" srcId="{BA69284E-BC8D-D748-A9EF-D9E1810EEECC}" destId="{8065F7FB-75DC-FF41-A999-019E8A60290F}" srcOrd="2" destOrd="0" parTransId="{B0FAE6DD-608C-B74B-9AF4-D324A01232BF}" sibTransId="{6A53668A-8B28-AA4A-9F45-9EAC351CD6FE}"/>
    <dgm:cxn modelId="{CC98B8EC-8B83-6444-9C31-46090A79FD1E}" type="presOf" srcId="{B27917C6-8B4C-124C-9C8B-47309979BB7D}" destId="{1EFD9891-2298-F547-8F7F-E7EFC0FE5397}" srcOrd="0" destOrd="4" presId="urn:microsoft.com/office/officeart/2005/8/layout/cycle4"/>
    <dgm:cxn modelId="{B53104F3-BF75-2A4F-AC4C-CCFFDB644D28}" type="presOf" srcId="{59F3B1DF-A321-AD45-A12B-754161E0FDA5}" destId="{BDBC9DD8-56B4-4943-A351-DE68F3FF2E37}" srcOrd="0" destOrd="2" presId="urn:microsoft.com/office/officeart/2005/8/layout/cycle4"/>
    <dgm:cxn modelId="{E8DADFF9-A86B-5D40-BB0D-27083DC94FFF}" type="presOf" srcId="{C94A97AC-589E-FA48-8DFA-63B32504D534}" destId="{0DCA314D-52DA-C047-A348-A615B3C5FCBE}" srcOrd="1" destOrd="1" presId="urn:microsoft.com/office/officeart/2005/8/layout/cycle4"/>
    <dgm:cxn modelId="{7F56EC41-EB6E-7F44-8D24-E482E62BE7D4}" type="presParOf" srcId="{7A0D80F0-B1EF-1D4F-8EE8-8FFB3C7B0DFA}" destId="{D4D41892-F998-6845-99D3-DC423126D99C}" srcOrd="0" destOrd="0" presId="urn:microsoft.com/office/officeart/2005/8/layout/cycle4"/>
    <dgm:cxn modelId="{20A4EB83-1ECE-9445-8E7B-6E82672194CA}" type="presParOf" srcId="{D4D41892-F998-6845-99D3-DC423126D99C}" destId="{E9759F94-574A-2B4C-93DB-83F1858F30F6}" srcOrd="0" destOrd="0" presId="urn:microsoft.com/office/officeart/2005/8/layout/cycle4"/>
    <dgm:cxn modelId="{8F2ED848-3063-7645-AE5A-62E45BCF6449}" type="presParOf" srcId="{E9759F94-574A-2B4C-93DB-83F1858F30F6}" destId="{901CFB19-7D8B-9B48-8D49-F99361F729E8}" srcOrd="0" destOrd="0" presId="urn:microsoft.com/office/officeart/2005/8/layout/cycle4"/>
    <dgm:cxn modelId="{1BDBF7E5-20D1-F444-A830-04D089462B4E}" type="presParOf" srcId="{E9759F94-574A-2B4C-93DB-83F1858F30F6}" destId="{290AAE84-36DE-D949-AA1A-49891ECA2DD0}" srcOrd="1" destOrd="0" presId="urn:microsoft.com/office/officeart/2005/8/layout/cycle4"/>
    <dgm:cxn modelId="{1F74B240-E820-464A-8182-7D60DF99AE9B}" type="presParOf" srcId="{D4D41892-F998-6845-99D3-DC423126D99C}" destId="{D192C56E-398E-BF48-AEDA-501C7C9B7BDB}" srcOrd="1" destOrd="0" presId="urn:microsoft.com/office/officeart/2005/8/layout/cycle4"/>
    <dgm:cxn modelId="{8BDB2EEE-763A-9140-BC82-CA39C0D1A5AD}" type="presParOf" srcId="{D192C56E-398E-BF48-AEDA-501C7C9B7BDB}" destId="{1EFD9891-2298-F547-8F7F-E7EFC0FE5397}" srcOrd="0" destOrd="0" presId="urn:microsoft.com/office/officeart/2005/8/layout/cycle4"/>
    <dgm:cxn modelId="{EA2AA17C-391F-AB43-8A0A-B2FBA4BC3FC4}" type="presParOf" srcId="{D192C56E-398E-BF48-AEDA-501C7C9B7BDB}" destId="{0DCA314D-52DA-C047-A348-A615B3C5FCBE}" srcOrd="1" destOrd="0" presId="urn:microsoft.com/office/officeart/2005/8/layout/cycle4"/>
    <dgm:cxn modelId="{098B8CAD-BC7A-DE41-8D9E-745EE0494111}" type="presParOf" srcId="{D4D41892-F998-6845-99D3-DC423126D99C}" destId="{EFA0D29C-6F03-A141-ACEF-963C3A8DBD09}" srcOrd="2" destOrd="0" presId="urn:microsoft.com/office/officeart/2005/8/layout/cycle4"/>
    <dgm:cxn modelId="{8C6B370E-0F45-A040-BBD6-2E88AFA325F6}" type="presParOf" srcId="{EFA0D29C-6F03-A141-ACEF-963C3A8DBD09}" destId="{BDBC9DD8-56B4-4943-A351-DE68F3FF2E37}" srcOrd="0" destOrd="0" presId="urn:microsoft.com/office/officeart/2005/8/layout/cycle4"/>
    <dgm:cxn modelId="{ADD0A946-1055-4C44-B195-122B6B3B2193}" type="presParOf" srcId="{EFA0D29C-6F03-A141-ACEF-963C3A8DBD09}" destId="{9C9A96EE-67A9-F246-8691-D17AF4C762DD}" srcOrd="1" destOrd="0" presId="urn:microsoft.com/office/officeart/2005/8/layout/cycle4"/>
    <dgm:cxn modelId="{CE9904A8-3356-6643-A358-17E8F5FC30E9}" type="presParOf" srcId="{D4D41892-F998-6845-99D3-DC423126D99C}" destId="{C2155314-46DE-E542-9CAA-8E893070DFF9}" srcOrd="3" destOrd="0" presId="urn:microsoft.com/office/officeart/2005/8/layout/cycle4"/>
    <dgm:cxn modelId="{7BB16207-1648-3D4B-BF12-0B0D04B07CB9}" type="presParOf" srcId="{C2155314-46DE-E542-9CAA-8E893070DFF9}" destId="{67844D12-A800-EE40-A6B7-FE52B8067635}" srcOrd="0" destOrd="0" presId="urn:microsoft.com/office/officeart/2005/8/layout/cycle4"/>
    <dgm:cxn modelId="{EBAB3AAF-CD45-4E47-9483-71A0097AEAFD}" type="presParOf" srcId="{C2155314-46DE-E542-9CAA-8E893070DFF9}" destId="{45E99CF6-40FF-B341-BC4D-E0FC66378FBC}" srcOrd="1" destOrd="0" presId="urn:microsoft.com/office/officeart/2005/8/layout/cycle4"/>
    <dgm:cxn modelId="{F8B34D52-1437-284F-AF0C-1B15CCBF67BE}" type="presParOf" srcId="{D4D41892-F998-6845-99D3-DC423126D99C}" destId="{E30FF2AB-74DA-A845-9DAA-5D9EBC60A751}" srcOrd="4" destOrd="0" presId="urn:microsoft.com/office/officeart/2005/8/layout/cycle4"/>
    <dgm:cxn modelId="{03D6C5CC-6398-1D42-A38C-887C25EC5998}" type="presParOf" srcId="{7A0D80F0-B1EF-1D4F-8EE8-8FFB3C7B0DFA}" destId="{C9629360-FC46-9A44-BB95-6A919522F8A4}" srcOrd="1" destOrd="0" presId="urn:microsoft.com/office/officeart/2005/8/layout/cycle4"/>
    <dgm:cxn modelId="{E9E9FFBE-73CA-FF41-ADEB-49823A94510A}" type="presParOf" srcId="{C9629360-FC46-9A44-BB95-6A919522F8A4}" destId="{924C0077-BFD7-F842-B3F0-139B94248EC3}" srcOrd="0" destOrd="0" presId="urn:microsoft.com/office/officeart/2005/8/layout/cycle4"/>
    <dgm:cxn modelId="{A0991382-235E-B440-AE49-736E1AEFA892}" type="presParOf" srcId="{C9629360-FC46-9A44-BB95-6A919522F8A4}" destId="{8F1B44E7-D2CB-974B-A1A3-DBAF41E1F826}" srcOrd="1" destOrd="0" presId="urn:microsoft.com/office/officeart/2005/8/layout/cycle4"/>
    <dgm:cxn modelId="{73FF8F92-285C-104A-91B2-458E09FCB738}" type="presParOf" srcId="{C9629360-FC46-9A44-BB95-6A919522F8A4}" destId="{671907CF-92BB-5F46-BE52-55F1080B0BAB}" srcOrd="2" destOrd="0" presId="urn:microsoft.com/office/officeart/2005/8/layout/cycle4"/>
    <dgm:cxn modelId="{D7D023FA-99B6-1A4C-9E3D-895E25076A69}" type="presParOf" srcId="{C9629360-FC46-9A44-BB95-6A919522F8A4}" destId="{BF3E04BF-EADA-D346-9BF5-9B9F90AD3E11}" srcOrd="3" destOrd="0" presId="urn:microsoft.com/office/officeart/2005/8/layout/cycle4"/>
    <dgm:cxn modelId="{604B6F4D-4BCF-6B45-BA9A-9E94BC59CB1D}" type="presParOf" srcId="{C9629360-FC46-9A44-BB95-6A919522F8A4}" destId="{A0F82D0C-468E-CA40-807C-E729BB72070A}" srcOrd="4" destOrd="0" presId="urn:microsoft.com/office/officeart/2005/8/layout/cycle4"/>
    <dgm:cxn modelId="{80CB013C-2936-6749-B94E-346581982564}" type="presParOf" srcId="{7A0D80F0-B1EF-1D4F-8EE8-8FFB3C7B0DFA}" destId="{EA6F0EC7-3E52-184F-81B1-14647F61BE14}" srcOrd="2" destOrd="0" presId="urn:microsoft.com/office/officeart/2005/8/layout/cycle4"/>
    <dgm:cxn modelId="{7EBDAB90-0A4B-A94F-A333-2DF6B930BF26}" type="presParOf" srcId="{7A0D80F0-B1EF-1D4F-8EE8-8FFB3C7B0DFA}" destId="{5BA7F87B-F806-A745-8ECE-3C2242D4346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03A722-8471-D444-8156-4D147D5EDE3B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BB9AA6-BEFC-FA40-BF12-5D3E58E9A298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SAB commissioning and conduct of SARs</a:t>
          </a:r>
        </a:p>
      </dgm:t>
    </dgm:pt>
    <dgm:pt modelId="{C909CAB9-ECD4-574D-9AF5-60C221742805}" type="parTrans" cxnId="{EEC22B80-72FE-1348-802E-A380FD3C7951}">
      <dgm:prSet/>
      <dgm:spPr/>
      <dgm:t>
        <a:bodyPr/>
        <a:lstStyle/>
        <a:p>
          <a:endParaRPr lang="en-GB"/>
        </a:p>
      </dgm:t>
    </dgm:pt>
    <dgm:pt modelId="{E883BD9C-FE26-AC40-8885-A8D7AC49B2E8}" type="sibTrans" cxnId="{EEC22B80-72FE-1348-802E-A380FD3C7951}">
      <dgm:prSet/>
      <dgm:spPr/>
      <dgm:t>
        <a:bodyPr/>
        <a:lstStyle/>
        <a:p>
          <a:endParaRPr lang="en-GB"/>
        </a:p>
      </dgm:t>
    </dgm:pt>
    <dgm:pt modelId="{B4AADC97-DBC7-694F-82D6-DCFC5964A870}">
      <dgm:prSet phldrT="[Text]"/>
      <dgm:spPr>
        <a:solidFill>
          <a:srgbClr val="D18208"/>
        </a:solidFill>
      </dgm:spPr>
      <dgm:t>
        <a:bodyPr/>
        <a:lstStyle/>
        <a:p>
          <a:r>
            <a:rPr lang="en-GB" dirty="0"/>
            <a:t>Support for sector-wide learning from SARs</a:t>
          </a:r>
        </a:p>
      </dgm:t>
    </dgm:pt>
    <dgm:pt modelId="{BE1DF49E-1A34-A649-A38F-46A12F86E187}" type="parTrans" cxnId="{DE3AEA5B-928C-DF44-9463-01CBC9396730}">
      <dgm:prSet/>
      <dgm:spPr/>
      <dgm:t>
        <a:bodyPr/>
        <a:lstStyle/>
        <a:p>
          <a:endParaRPr lang="en-GB"/>
        </a:p>
      </dgm:t>
    </dgm:pt>
    <dgm:pt modelId="{7B0A547C-174A-2543-B9BB-DF861D52086A}" type="sibTrans" cxnId="{DE3AEA5B-928C-DF44-9463-01CBC9396730}">
      <dgm:prSet/>
      <dgm:spPr/>
      <dgm:t>
        <a:bodyPr/>
        <a:lstStyle/>
        <a:p>
          <a:endParaRPr lang="en-GB"/>
        </a:p>
      </dgm:t>
    </dgm:pt>
    <dgm:pt modelId="{48C68CCD-2B63-B747-BBE7-812A52FF56D0}">
      <dgm:prSet phldrT="[Text]"/>
      <dgm:spPr>
        <a:solidFill>
          <a:srgbClr val="845DA3"/>
        </a:solidFill>
      </dgm:spPr>
      <dgm:t>
        <a:bodyPr/>
        <a:lstStyle/>
        <a:p>
          <a:r>
            <a:rPr lang="en-GB" dirty="0"/>
            <a:t>Support for adult safeguarding practice improvement</a:t>
          </a:r>
        </a:p>
      </dgm:t>
    </dgm:pt>
    <dgm:pt modelId="{73F6920C-07AD-6948-AFA0-C9532CCA61B8}" type="parTrans" cxnId="{29B25B1A-90E5-AD4D-9DED-7E81767B0494}">
      <dgm:prSet/>
      <dgm:spPr/>
      <dgm:t>
        <a:bodyPr/>
        <a:lstStyle/>
        <a:p>
          <a:endParaRPr lang="en-GB"/>
        </a:p>
      </dgm:t>
    </dgm:pt>
    <dgm:pt modelId="{6DFF0700-30E4-AB49-B9D8-2DBF0937EC53}" type="sibTrans" cxnId="{29B25B1A-90E5-AD4D-9DED-7E81767B0494}">
      <dgm:prSet/>
      <dgm:spPr/>
      <dgm:t>
        <a:bodyPr/>
        <a:lstStyle/>
        <a:p>
          <a:endParaRPr lang="en-GB"/>
        </a:p>
      </dgm:t>
    </dgm:pt>
    <dgm:pt modelId="{798FF3F6-6D93-684E-B155-822C3C61C400}">
      <dgm:prSet/>
      <dgm:spPr>
        <a:solidFill>
          <a:srgbClr val="D18208"/>
        </a:solidFill>
      </dgm:spPr>
      <dgm:t>
        <a:bodyPr/>
        <a:lstStyle/>
        <a:p>
          <a:r>
            <a:rPr lang="en-GB" dirty="0"/>
            <a:t>Revisions to national policy / guidance</a:t>
          </a:r>
        </a:p>
      </dgm:t>
    </dgm:pt>
    <dgm:pt modelId="{F1010031-A70F-5F4D-B703-DD2F07895853}" type="parTrans" cxnId="{93F80C67-D1F2-F547-9B95-897265AFEEAA}">
      <dgm:prSet/>
      <dgm:spPr/>
      <dgm:t>
        <a:bodyPr/>
        <a:lstStyle/>
        <a:p>
          <a:endParaRPr lang="en-GB"/>
        </a:p>
      </dgm:t>
    </dgm:pt>
    <dgm:pt modelId="{43D8AB89-149C-FC49-9454-1E5A3ED7F708}" type="sibTrans" cxnId="{93F80C67-D1F2-F547-9B95-897265AFEEAA}">
      <dgm:prSet/>
      <dgm:spPr/>
      <dgm:t>
        <a:bodyPr/>
        <a:lstStyle/>
        <a:p>
          <a:endParaRPr lang="en-GB"/>
        </a:p>
      </dgm:t>
    </dgm:pt>
    <dgm:pt modelId="{B700E836-DC67-9047-BEC5-D633533698D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/>
            <a:t>Further research to develop the good practice evidence base</a:t>
          </a:r>
        </a:p>
      </dgm:t>
    </dgm:pt>
    <dgm:pt modelId="{35FA8EF5-D87C-CB48-9EF8-4F7AB78F3DB3}" type="parTrans" cxnId="{0A25577D-C4AE-0C44-A8D4-59E9AAB641DD}">
      <dgm:prSet/>
      <dgm:spPr/>
      <dgm:t>
        <a:bodyPr/>
        <a:lstStyle/>
        <a:p>
          <a:endParaRPr lang="en-GB"/>
        </a:p>
      </dgm:t>
    </dgm:pt>
    <dgm:pt modelId="{32BC958A-DFD9-7842-AC9A-AD9D39D2FAD1}" type="sibTrans" cxnId="{0A25577D-C4AE-0C44-A8D4-59E9AAB641DD}">
      <dgm:prSet/>
      <dgm:spPr/>
      <dgm:t>
        <a:bodyPr/>
        <a:lstStyle/>
        <a:p>
          <a:endParaRPr lang="en-GB"/>
        </a:p>
      </dgm:t>
    </dgm:pt>
    <dgm:pt modelId="{09465A1D-78B5-E24E-8C05-3869F0AFEA7F}" type="pres">
      <dgm:prSet presAssocID="{0B03A722-8471-D444-8156-4D147D5EDE3B}" presName="Name0" presStyleCnt="0">
        <dgm:presLayoutVars>
          <dgm:chMax val="7"/>
          <dgm:chPref val="7"/>
          <dgm:dir/>
        </dgm:presLayoutVars>
      </dgm:prSet>
      <dgm:spPr/>
    </dgm:pt>
    <dgm:pt modelId="{13030C93-CAB4-2744-B49C-4691B05310DC}" type="pres">
      <dgm:prSet presAssocID="{0B03A722-8471-D444-8156-4D147D5EDE3B}" presName="Name1" presStyleCnt="0"/>
      <dgm:spPr/>
    </dgm:pt>
    <dgm:pt modelId="{DD43673E-38E9-C94A-B964-F2D7C46709A0}" type="pres">
      <dgm:prSet presAssocID="{0B03A722-8471-D444-8156-4D147D5EDE3B}" presName="cycle" presStyleCnt="0"/>
      <dgm:spPr/>
    </dgm:pt>
    <dgm:pt modelId="{0928A904-03BA-8145-B781-1FB26120A675}" type="pres">
      <dgm:prSet presAssocID="{0B03A722-8471-D444-8156-4D147D5EDE3B}" presName="srcNode" presStyleLbl="node1" presStyleIdx="0" presStyleCnt="5"/>
      <dgm:spPr/>
    </dgm:pt>
    <dgm:pt modelId="{8B7E0F63-546A-7B42-97BC-E35C37E900D8}" type="pres">
      <dgm:prSet presAssocID="{0B03A722-8471-D444-8156-4D147D5EDE3B}" presName="conn" presStyleLbl="parChTrans1D2" presStyleIdx="0" presStyleCnt="1"/>
      <dgm:spPr/>
    </dgm:pt>
    <dgm:pt modelId="{9769F496-2F69-ED4B-8709-D901B3C75DA3}" type="pres">
      <dgm:prSet presAssocID="{0B03A722-8471-D444-8156-4D147D5EDE3B}" presName="extraNode" presStyleLbl="node1" presStyleIdx="0" presStyleCnt="5"/>
      <dgm:spPr/>
    </dgm:pt>
    <dgm:pt modelId="{CA677023-F801-2F42-8112-0F1A035AC349}" type="pres">
      <dgm:prSet presAssocID="{0B03A722-8471-D444-8156-4D147D5EDE3B}" presName="dstNode" presStyleLbl="node1" presStyleIdx="0" presStyleCnt="5"/>
      <dgm:spPr/>
    </dgm:pt>
    <dgm:pt modelId="{BB933067-EB7B-844F-B63F-C36026E61F11}" type="pres">
      <dgm:prSet presAssocID="{FABB9AA6-BEFC-FA40-BF12-5D3E58E9A298}" presName="text_1" presStyleLbl="node1" presStyleIdx="0" presStyleCnt="5">
        <dgm:presLayoutVars>
          <dgm:bulletEnabled val="1"/>
        </dgm:presLayoutVars>
      </dgm:prSet>
      <dgm:spPr/>
    </dgm:pt>
    <dgm:pt modelId="{5D7B566A-64A7-A44B-BB67-D6FBF20F45CD}" type="pres">
      <dgm:prSet presAssocID="{FABB9AA6-BEFC-FA40-BF12-5D3E58E9A298}" presName="accent_1" presStyleCnt="0"/>
      <dgm:spPr/>
    </dgm:pt>
    <dgm:pt modelId="{1E3D1F36-C2BC-C644-A3E0-EEAAC46152FB}" type="pres">
      <dgm:prSet presAssocID="{FABB9AA6-BEFC-FA40-BF12-5D3E58E9A298}" presName="accentRepeatNode" presStyleLbl="solidFgAcc1" presStyleIdx="0" presStyleCnt="5"/>
      <dgm:spPr/>
    </dgm:pt>
    <dgm:pt modelId="{B30AFBC7-A8A6-FC46-9C7F-F1580E519A84}" type="pres">
      <dgm:prSet presAssocID="{B4AADC97-DBC7-694F-82D6-DCFC5964A870}" presName="text_2" presStyleLbl="node1" presStyleIdx="1" presStyleCnt="5">
        <dgm:presLayoutVars>
          <dgm:bulletEnabled val="1"/>
        </dgm:presLayoutVars>
      </dgm:prSet>
      <dgm:spPr/>
    </dgm:pt>
    <dgm:pt modelId="{910A6181-9197-2E41-BE39-3856EC2355D9}" type="pres">
      <dgm:prSet presAssocID="{B4AADC97-DBC7-694F-82D6-DCFC5964A870}" presName="accent_2" presStyleCnt="0"/>
      <dgm:spPr/>
    </dgm:pt>
    <dgm:pt modelId="{4995BE71-A9B0-914D-855E-F082D2D7DC5F}" type="pres">
      <dgm:prSet presAssocID="{B4AADC97-DBC7-694F-82D6-DCFC5964A870}" presName="accentRepeatNode" presStyleLbl="solidFgAcc1" presStyleIdx="1" presStyleCnt="5"/>
      <dgm:spPr/>
    </dgm:pt>
    <dgm:pt modelId="{61C0FDB6-0947-8D4D-B1AB-A411E990F194}" type="pres">
      <dgm:prSet presAssocID="{48C68CCD-2B63-B747-BBE7-812A52FF56D0}" presName="text_3" presStyleLbl="node1" presStyleIdx="2" presStyleCnt="5">
        <dgm:presLayoutVars>
          <dgm:bulletEnabled val="1"/>
        </dgm:presLayoutVars>
      </dgm:prSet>
      <dgm:spPr/>
    </dgm:pt>
    <dgm:pt modelId="{EBCD1492-A91C-1E45-B8DD-06229680219A}" type="pres">
      <dgm:prSet presAssocID="{48C68CCD-2B63-B747-BBE7-812A52FF56D0}" presName="accent_3" presStyleCnt="0"/>
      <dgm:spPr/>
    </dgm:pt>
    <dgm:pt modelId="{2FE46017-75F9-884D-97B4-47A12DDA5809}" type="pres">
      <dgm:prSet presAssocID="{48C68CCD-2B63-B747-BBE7-812A52FF56D0}" presName="accentRepeatNode" presStyleLbl="solidFgAcc1" presStyleIdx="2" presStyleCnt="5"/>
      <dgm:spPr/>
    </dgm:pt>
    <dgm:pt modelId="{C2B81F44-D0CD-B54C-BDD9-9216A2B08D84}" type="pres">
      <dgm:prSet presAssocID="{798FF3F6-6D93-684E-B155-822C3C61C400}" presName="text_4" presStyleLbl="node1" presStyleIdx="3" presStyleCnt="5">
        <dgm:presLayoutVars>
          <dgm:bulletEnabled val="1"/>
        </dgm:presLayoutVars>
      </dgm:prSet>
      <dgm:spPr/>
    </dgm:pt>
    <dgm:pt modelId="{EA3AAD33-5FC3-A14E-A939-1CC9A0207DA3}" type="pres">
      <dgm:prSet presAssocID="{798FF3F6-6D93-684E-B155-822C3C61C400}" presName="accent_4" presStyleCnt="0"/>
      <dgm:spPr/>
    </dgm:pt>
    <dgm:pt modelId="{B663E1F6-C435-DC41-81CD-A32A487DDE54}" type="pres">
      <dgm:prSet presAssocID="{798FF3F6-6D93-684E-B155-822C3C61C400}" presName="accentRepeatNode" presStyleLbl="solidFgAcc1" presStyleIdx="3" presStyleCnt="5"/>
      <dgm:spPr/>
    </dgm:pt>
    <dgm:pt modelId="{86EACAAF-6043-F242-9A97-568E7E3ACC47}" type="pres">
      <dgm:prSet presAssocID="{B700E836-DC67-9047-BEC5-D633533698D4}" presName="text_5" presStyleLbl="node1" presStyleIdx="4" presStyleCnt="5">
        <dgm:presLayoutVars>
          <dgm:bulletEnabled val="1"/>
        </dgm:presLayoutVars>
      </dgm:prSet>
      <dgm:spPr/>
    </dgm:pt>
    <dgm:pt modelId="{5E4D0F7F-333C-1646-9BA5-542A8B72D5E8}" type="pres">
      <dgm:prSet presAssocID="{B700E836-DC67-9047-BEC5-D633533698D4}" presName="accent_5" presStyleCnt="0"/>
      <dgm:spPr/>
    </dgm:pt>
    <dgm:pt modelId="{1D552A0C-C223-6647-A2EA-1DB41089CBD7}" type="pres">
      <dgm:prSet presAssocID="{B700E836-DC67-9047-BEC5-D633533698D4}" presName="accentRepeatNode" presStyleLbl="solidFgAcc1" presStyleIdx="4" presStyleCnt="5"/>
      <dgm:spPr/>
    </dgm:pt>
  </dgm:ptLst>
  <dgm:cxnLst>
    <dgm:cxn modelId="{6315A511-4F2B-014A-8F93-77786B558E10}" type="presOf" srcId="{B700E836-DC67-9047-BEC5-D633533698D4}" destId="{86EACAAF-6043-F242-9A97-568E7E3ACC47}" srcOrd="0" destOrd="0" presId="urn:microsoft.com/office/officeart/2008/layout/VerticalCurvedList"/>
    <dgm:cxn modelId="{29B25B1A-90E5-AD4D-9DED-7E81767B0494}" srcId="{0B03A722-8471-D444-8156-4D147D5EDE3B}" destId="{48C68CCD-2B63-B747-BBE7-812A52FF56D0}" srcOrd="2" destOrd="0" parTransId="{73F6920C-07AD-6948-AFA0-C9532CCA61B8}" sibTransId="{6DFF0700-30E4-AB49-B9D8-2DBF0937EC53}"/>
    <dgm:cxn modelId="{E28C1C2B-E3E7-9D40-9400-1E27562CAF49}" type="presOf" srcId="{B4AADC97-DBC7-694F-82D6-DCFC5964A870}" destId="{B30AFBC7-A8A6-FC46-9C7F-F1580E519A84}" srcOrd="0" destOrd="0" presId="urn:microsoft.com/office/officeart/2008/layout/VerticalCurvedList"/>
    <dgm:cxn modelId="{F286132E-0BCC-1D40-B5D5-39D0B0F03321}" type="presOf" srcId="{798FF3F6-6D93-684E-B155-822C3C61C400}" destId="{C2B81F44-D0CD-B54C-BDD9-9216A2B08D84}" srcOrd="0" destOrd="0" presId="urn:microsoft.com/office/officeart/2008/layout/VerticalCurvedList"/>
    <dgm:cxn modelId="{DE3AEA5B-928C-DF44-9463-01CBC9396730}" srcId="{0B03A722-8471-D444-8156-4D147D5EDE3B}" destId="{B4AADC97-DBC7-694F-82D6-DCFC5964A870}" srcOrd="1" destOrd="0" parTransId="{BE1DF49E-1A34-A649-A38F-46A12F86E187}" sibTransId="{7B0A547C-174A-2543-B9BB-DF861D52086A}"/>
    <dgm:cxn modelId="{93F80C67-D1F2-F547-9B95-897265AFEEAA}" srcId="{0B03A722-8471-D444-8156-4D147D5EDE3B}" destId="{798FF3F6-6D93-684E-B155-822C3C61C400}" srcOrd="3" destOrd="0" parTransId="{F1010031-A70F-5F4D-B703-DD2F07895853}" sibTransId="{43D8AB89-149C-FC49-9454-1E5A3ED7F708}"/>
    <dgm:cxn modelId="{4DE7006E-E059-E649-89EB-2269BC886770}" type="presOf" srcId="{E883BD9C-FE26-AC40-8885-A8D7AC49B2E8}" destId="{8B7E0F63-546A-7B42-97BC-E35C37E900D8}" srcOrd="0" destOrd="0" presId="urn:microsoft.com/office/officeart/2008/layout/VerticalCurvedList"/>
    <dgm:cxn modelId="{0A25577D-C4AE-0C44-A8D4-59E9AAB641DD}" srcId="{0B03A722-8471-D444-8156-4D147D5EDE3B}" destId="{B700E836-DC67-9047-BEC5-D633533698D4}" srcOrd="4" destOrd="0" parTransId="{35FA8EF5-D87C-CB48-9EF8-4F7AB78F3DB3}" sibTransId="{32BC958A-DFD9-7842-AC9A-AD9D39D2FAD1}"/>
    <dgm:cxn modelId="{E7D4EB7F-011C-AC47-8F02-203CB37EB1B7}" type="presOf" srcId="{FABB9AA6-BEFC-FA40-BF12-5D3E58E9A298}" destId="{BB933067-EB7B-844F-B63F-C36026E61F11}" srcOrd="0" destOrd="0" presId="urn:microsoft.com/office/officeart/2008/layout/VerticalCurvedList"/>
    <dgm:cxn modelId="{EEC22B80-72FE-1348-802E-A380FD3C7951}" srcId="{0B03A722-8471-D444-8156-4D147D5EDE3B}" destId="{FABB9AA6-BEFC-FA40-BF12-5D3E58E9A298}" srcOrd="0" destOrd="0" parTransId="{C909CAB9-ECD4-574D-9AF5-60C221742805}" sibTransId="{E883BD9C-FE26-AC40-8885-A8D7AC49B2E8}"/>
    <dgm:cxn modelId="{7D1BEA89-BE2C-014E-BF25-75FF0F650605}" type="presOf" srcId="{0B03A722-8471-D444-8156-4D147D5EDE3B}" destId="{09465A1D-78B5-E24E-8C05-3869F0AFEA7F}" srcOrd="0" destOrd="0" presId="urn:microsoft.com/office/officeart/2008/layout/VerticalCurvedList"/>
    <dgm:cxn modelId="{1E3551C4-BD9A-D949-9F33-9B173923C7AD}" type="presOf" srcId="{48C68CCD-2B63-B747-BBE7-812A52FF56D0}" destId="{61C0FDB6-0947-8D4D-B1AB-A411E990F194}" srcOrd="0" destOrd="0" presId="urn:microsoft.com/office/officeart/2008/layout/VerticalCurvedList"/>
    <dgm:cxn modelId="{60FB965B-3742-0142-824C-5B9465FDE82A}" type="presParOf" srcId="{09465A1D-78B5-E24E-8C05-3869F0AFEA7F}" destId="{13030C93-CAB4-2744-B49C-4691B05310DC}" srcOrd="0" destOrd="0" presId="urn:microsoft.com/office/officeart/2008/layout/VerticalCurvedList"/>
    <dgm:cxn modelId="{FC3280F5-A4C3-784D-BA63-7A88E71F8186}" type="presParOf" srcId="{13030C93-CAB4-2744-B49C-4691B05310DC}" destId="{DD43673E-38E9-C94A-B964-F2D7C46709A0}" srcOrd="0" destOrd="0" presId="urn:microsoft.com/office/officeart/2008/layout/VerticalCurvedList"/>
    <dgm:cxn modelId="{B9519BB7-B44E-E84D-9FDD-9CA0F1E2AC5A}" type="presParOf" srcId="{DD43673E-38E9-C94A-B964-F2D7C46709A0}" destId="{0928A904-03BA-8145-B781-1FB26120A675}" srcOrd="0" destOrd="0" presId="urn:microsoft.com/office/officeart/2008/layout/VerticalCurvedList"/>
    <dgm:cxn modelId="{941A0DB7-792D-074C-AD84-C914C27B09DE}" type="presParOf" srcId="{DD43673E-38E9-C94A-B964-F2D7C46709A0}" destId="{8B7E0F63-546A-7B42-97BC-E35C37E900D8}" srcOrd="1" destOrd="0" presId="urn:microsoft.com/office/officeart/2008/layout/VerticalCurvedList"/>
    <dgm:cxn modelId="{EE822076-0A15-6145-9EA7-D739D4535814}" type="presParOf" srcId="{DD43673E-38E9-C94A-B964-F2D7C46709A0}" destId="{9769F496-2F69-ED4B-8709-D901B3C75DA3}" srcOrd="2" destOrd="0" presId="urn:microsoft.com/office/officeart/2008/layout/VerticalCurvedList"/>
    <dgm:cxn modelId="{79679D7A-AD29-DE4D-9BB8-8B9A1387A2E9}" type="presParOf" srcId="{DD43673E-38E9-C94A-B964-F2D7C46709A0}" destId="{CA677023-F801-2F42-8112-0F1A035AC349}" srcOrd="3" destOrd="0" presId="urn:microsoft.com/office/officeart/2008/layout/VerticalCurvedList"/>
    <dgm:cxn modelId="{FABE6BE9-C3C0-1F40-B819-FAEB48EB6210}" type="presParOf" srcId="{13030C93-CAB4-2744-B49C-4691B05310DC}" destId="{BB933067-EB7B-844F-B63F-C36026E61F11}" srcOrd="1" destOrd="0" presId="urn:microsoft.com/office/officeart/2008/layout/VerticalCurvedList"/>
    <dgm:cxn modelId="{E11C8A0E-A402-154C-B962-6C60F9BE0D4E}" type="presParOf" srcId="{13030C93-CAB4-2744-B49C-4691B05310DC}" destId="{5D7B566A-64A7-A44B-BB67-D6FBF20F45CD}" srcOrd="2" destOrd="0" presId="urn:microsoft.com/office/officeart/2008/layout/VerticalCurvedList"/>
    <dgm:cxn modelId="{33C648F3-5FCC-F14B-8F97-7C25A68E34B9}" type="presParOf" srcId="{5D7B566A-64A7-A44B-BB67-D6FBF20F45CD}" destId="{1E3D1F36-C2BC-C644-A3E0-EEAAC46152FB}" srcOrd="0" destOrd="0" presId="urn:microsoft.com/office/officeart/2008/layout/VerticalCurvedList"/>
    <dgm:cxn modelId="{072C2F0D-438B-4E41-9159-FBAE6097D612}" type="presParOf" srcId="{13030C93-CAB4-2744-B49C-4691B05310DC}" destId="{B30AFBC7-A8A6-FC46-9C7F-F1580E519A84}" srcOrd="3" destOrd="0" presId="urn:microsoft.com/office/officeart/2008/layout/VerticalCurvedList"/>
    <dgm:cxn modelId="{91F24EBC-6301-B845-A771-8CF56729B16F}" type="presParOf" srcId="{13030C93-CAB4-2744-B49C-4691B05310DC}" destId="{910A6181-9197-2E41-BE39-3856EC2355D9}" srcOrd="4" destOrd="0" presId="urn:microsoft.com/office/officeart/2008/layout/VerticalCurvedList"/>
    <dgm:cxn modelId="{77503368-277C-B445-AFC0-F815566EE7AC}" type="presParOf" srcId="{910A6181-9197-2E41-BE39-3856EC2355D9}" destId="{4995BE71-A9B0-914D-855E-F082D2D7DC5F}" srcOrd="0" destOrd="0" presId="urn:microsoft.com/office/officeart/2008/layout/VerticalCurvedList"/>
    <dgm:cxn modelId="{01B9DAD7-3824-4545-A3D2-22034CA5B2CB}" type="presParOf" srcId="{13030C93-CAB4-2744-B49C-4691B05310DC}" destId="{61C0FDB6-0947-8D4D-B1AB-A411E990F194}" srcOrd="5" destOrd="0" presId="urn:microsoft.com/office/officeart/2008/layout/VerticalCurvedList"/>
    <dgm:cxn modelId="{96C59AE4-1EC2-F841-9B32-D62508CB862F}" type="presParOf" srcId="{13030C93-CAB4-2744-B49C-4691B05310DC}" destId="{EBCD1492-A91C-1E45-B8DD-06229680219A}" srcOrd="6" destOrd="0" presId="urn:microsoft.com/office/officeart/2008/layout/VerticalCurvedList"/>
    <dgm:cxn modelId="{7922F357-CD11-B24B-83EB-13CECB239342}" type="presParOf" srcId="{EBCD1492-A91C-1E45-B8DD-06229680219A}" destId="{2FE46017-75F9-884D-97B4-47A12DDA5809}" srcOrd="0" destOrd="0" presId="urn:microsoft.com/office/officeart/2008/layout/VerticalCurvedList"/>
    <dgm:cxn modelId="{7200099D-C1BE-7442-9D46-4F2E72AC18B5}" type="presParOf" srcId="{13030C93-CAB4-2744-B49C-4691B05310DC}" destId="{C2B81F44-D0CD-B54C-BDD9-9216A2B08D84}" srcOrd="7" destOrd="0" presId="urn:microsoft.com/office/officeart/2008/layout/VerticalCurvedList"/>
    <dgm:cxn modelId="{2D5CEE73-4090-0A43-BFC1-53C55E81F7D5}" type="presParOf" srcId="{13030C93-CAB4-2744-B49C-4691B05310DC}" destId="{EA3AAD33-5FC3-A14E-A939-1CC9A0207DA3}" srcOrd="8" destOrd="0" presId="urn:microsoft.com/office/officeart/2008/layout/VerticalCurvedList"/>
    <dgm:cxn modelId="{5AF8389E-F74C-164C-BABB-581122A5670B}" type="presParOf" srcId="{EA3AAD33-5FC3-A14E-A939-1CC9A0207DA3}" destId="{B663E1F6-C435-DC41-81CD-A32A487DDE54}" srcOrd="0" destOrd="0" presId="urn:microsoft.com/office/officeart/2008/layout/VerticalCurvedList"/>
    <dgm:cxn modelId="{3CAD722D-17C0-804A-BB5A-4FD6B690C77D}" type="presParOf" srcId="{13030C93-CAB4-2744-B49C-4691B05310DC}" destId="{86EACAAF-6043-F242-9A97-568E7E3ACC47}" srcOrd="9" destOrd="0" presId="urn:microsoft.com/office/officeart/2008/layout/VerticalCurvedList"/>
    <dgm:cxn modelId="{FD23B20E-72DA-4648-B02C-66E85B52C092}" type="presParOf" srcId="{13030C93-CAB4-2744-B49C-4691B05310DC}" destId="{5E4D0F7F-333C-1646-9BA5-542A8B72D5E8}" srcOrd="10" destOrd="0" presId="urn:microsoft.com/office/officeart/2008/layout/VerticalCurvedList"/>
    <dgm:cxn modelId="{D6BA1B68-7D6D-244A-80E2-8B94A32F49B8}" type="presParOf" srcId="{5E4D0F7F-333C-1646-9BA5-542A8B72D5E8}" destId="{1D552A0C-C223-6647-A2EA-1DB41089CB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C99BE-18C9-3147-888E-EB38BDA028DF}">
      <dsp:nvSpPr>
        <dsp:cNvPr id="0" name=""/>
        <dsp:cNvSpPr/>
      </dsp:nvSpPr>
      <dsp:spPr>
        <a:xfrm rot="5400000">
          <a:off x="-260488" y="263392"/>
          <a:ext cx="1736592" cy="121561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Reviews completed 1/4/17-31/3/19</a:t>
          </a:r>
        </a:p>
      </dsp:txBody>
      <dsp:txXfrm rot="-5400000">
        <a:off x="1" y="610710"/>
        <a:ext cx="1215614" cy="520978"/>
      </dsp:txXfrm>
    </dsp:sp>
    <dsp:sp modelId="{C9DF6F07-6B7F-4B4F-A918-B69765443DD4}">
      <dsp:nvSpPr>
        <dsp:cNvPr id="0" name=""/>
        <dsp:cNvSpPr/>
      </dsp:nvSpPr>
      <dsp:spPr>
        <a:xfrm rot="5400000">
          <a:off x="4067223" y="-2848705"/>
          <a:ext cx="1129378" cy="68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Request to all SABs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repository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Websites trawl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129/132 (98%)</a:t>
          </a:r>
        </a:p>
      </dsp:txBody>
      <dsp:txXfrm rot="-5400000">
        <a:off x="1215614" y="58036"/>
        <a:ext cx="6777464" cy="1019114"/>
      </dsp:txXfrm>
    </dsp:sp>
    <dsp:sp modelId="{86B5F406-DD3E-C34C-9653-E07E47C322BC}">
      <dsp:nvSpPr>
        <dsp:cNvPr id="0" name=""/>
        <dsp:cNvSpPr/>
      </dsp:nvSpPr>
      <dsp:spPr>
        <a:xfrm rot="5400000">
          <a:off x="-260488" y="1807401"/>
          <a:ext cx="1736592" cy="121561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sample</a:t>
          </a:r>
        </a:p>
      </dsp:txBody>
      <dsp:txXfrm rot="-5400000">
        <a:off x="1" y="2154719"/>
        <a:ext cx="1215614" cy="520978"/>
      </dsp:txXfrm>
    </dsp:sp>
    <dsp:sp modelId="{7C2A5181-7508-234A-ADB2-3F19C42B1D7A}">
      <dsp:nvSpPr>
        <dsp:cNvPr id="0" name=""/>
        <dsp:cNvSpPr/>
      </dsp:nvSpPr>
      <dsp:spPr>
        <a:xfrm rot="5400000">
          <a:off x="4067520" y="-1304992"/>
          <a:ext cx="1128785" cy="68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231 SARs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Data collection tool completed for each SAR: structured &amp; unstructured data</a:t>
          </a:r>
        </a:p>
      </dsp:txBody>
      <dsp:txXfrm rot="-5400000">
        <a:off x="1215615" y="1602016"/>
        <a:ext cx="6777493" cy="1018579"/>
      </dsp:txXfrm>
    </dsp:sp>
    <dsp:sp modelId="{66400524-9598-9B44-9816-22E840F18D6B}">
      <dsp:nvSpPr>
        <dsp:cNvPr id="0" name=""/>
        <dsp:cNvSpPr/>
      </dsp:nvSpPr>
      <dsp:spPr>
        <a:xfrm rot="5400000">
          <a:off x="-260488" y="3351410"/>
          <a:ext cx="1736592" cy="121561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Analysis</a:t>
          </a:r>
        </a:p>
      </dsp:txBody>
      <dsp:txXfrm rot="-5400000">
        <a:off x="1" y="3698728"/>
        <a:ext cx="1215614" cy="520978"/>
      </dsp:txXfrm>
    </dsp:sp>
    <dsp:sp modelId="{B8033614-7000-2E45-8EF2-0E164601A0EC}">
      <dsp:nvSpPr>
        <dsp:cNvPr id="0" name=""/>
        <dsp:cNvSpPr/>
      </dsp:nvSpPr>
      <dsp:spPr>
        <a:xfrm rot="5400000">
          <a:off x="4067520" y="239016"/>
          <a:ext cx="1128785" cy="683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Quantitative analysis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Qualitative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Thematic framework</a:t>
          </a:r>
        </a:p>
      </dsp:txBody>
      <dsp:txXfrm rot="-5400000">
        <a:off x="1215615" y="3146025"/>
        <a:ext cx="6777493" cy="10185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7FE7-8B87-474F-BB70-D5166FF28B7B}">
      <dsp:nvSpPr>
        <dsp:cNvPr id="0" name=""/>
        <dsp:cNvSpPr/>
      </dsp:nvSpPr>
      <dsp:spPr>
        <a:xfrm rot="5400000">
          <a:off x="303454" y="2896055"/>
          <a:ext cx="903170" cy="15028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B592A-406B-2741-883E-2D9C8EED1542}">
      <dsp:nvSpPr>
        <dsp:cNvPr id="0" name=""/>
        <dsp:cNvSpPr/>
      </dsp:nvSpPr>
      <dsp:spPr>
        <a:xfrm>
          <a:off x="152692" y="3345085"/>
          <a:ext cx="1356786" cy="118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Report launch December 2020: report and webinar</a:t>
          </a:r>
        </a:p>
      </dsp:txBody>
      <dsp:txXfrm>
        <a:off x="152692" y="3345085"/>
        <a:ext cx="1356786" cy="1189302"/>
      </dsp:txXfrm>
    </dsp:sp>
    <dsp:sp modelId="{A923ED10-A096-B94D-ACAA-2D55B5FA68B7}">
      <dsp:nvSpPr>
        <dsp:cNvPr id="0" name=""/>
        <dsp:cNvSpPr/>
      </dsp:nvSpPr>
      <dsp:spPr>
        <a:xfrm>
          <a:off x="1253481" y="2785413"/>
          <a:ext cx="255997" cy="255997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DF95-03B6-A844-8D3E-936B51771804}">
      <dsp:nvSpPr>
        <dsp:cNvPr id="0" name=""/>
        <dsp:cNvSpPr/>
      </dsp:nvSpPr>
      <dsp:spPr>
        <a:xfrm rot="5400000">
          <a:off x="1964425" y="2248357"/>
          <a:ext cx="903170" cy="15028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9C3A8-EBAF-DA4A-AE4A-3B366AFB3AA4}">
      <dsp:nvSpPr>
        <dsp:cNvPr id="0" name=""/>
        <dsp:cNvSpPr/>
      </dsp:nvSpPr>
      <dsp:spPr>
        <a:xfrm>
          <a:off x="1792634" y="2754991"/>
          <a:ext cx="1356786" cy="166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Briefings for specific sector groupings – SAB chairs &amp; managers, reviewers, practitioners, strategic leads</a:t>
          </a:r>
        </a:p>
      </dsp:txBody>
      <dsp:txXfrm>
        <a:off x="1792634" y="2754991"/>
        <a:ext cx="1356786" cy="1662680"/>
      </dsp:txXfrm>
    </dsp:sp>
    <dsp:sp modelId="{916167E6-78D1-9144-A05A-7B384F163D2A}">
      <dsp:nvSpPr>
        <dsp:cNvPr id="0" name=""/>
        <dsp:cNvSpPr/>
      </dsp:nvSpPr>
      <dsp:spPr>
        <a:xfrm>
          <a:off x="2914453" y="2137715"/>
          <a:ext cx="255997" cy="255997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29C2-155D-6046-8FCB-AE0C804396E6}">
      <dsp:nvSpPr>
        <dsp:cNvPr id="0" name=""/>
        <dsp:cNvSpPr/>
      </dsp:nvSpPr>
      <dsp:spPr>
        <a:xfrm rot="5400000">
          <a:off x="3625397" y="1205935"/>
          <a:ext cx="903170" cy="15028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F75D-8BFF-794A-B3CE-B3271502237E}">
      <dsp:nvSpPr>
        <dsp:cNvPr id="0" name=""/>
        <dsp:cNvSpPr/>
      </dsp:nvSpPr>
      <dsp:spPr>
        <a:xfrm>
          <a:off x="3485137" y="1717237"/>
          <a:ext cx="1356786" cy="245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Presentations to national groups, SABs, conferences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Further analysis for specific sectors</a:t>
          </a:r>
        </a:p>
      </dsp:txBody>
      <dsp:txXfrm>
        <a:off x="3485137" y="1717237"/>
        <a:ext cx="1356786" cy="2452128"/>
      </dsp:txXfrm>
    </dsp:sp>
    <dsp:sp modelId="{3B85EC80-D8DF-B04E-A8E2-CA22AB2A03ED}">
      <dsp:nvSpPr>
        <dsp:cNvPr id="0" name=""/>
        <dsp:cNvSpPr/>
      </dsp:nvSpPr>
      <dsp:spPr>
        <a:xfrm>
          <a:off x="4575424" y="1095294"/>
          <a:ext cx="255997" cy="255997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FC9C2-99E1-304E-B42B-A0314B8232A7}">
      <dsp:nvSpPr>
        <dsp:cNvPr id="0" name=""/>
        <dsp:cNvSpPr/>
      </dsp:nvSpPr>
      <dsp:spPr>
        <a:xfrm rot="5400000">
          <a:off x="5286368" y="723186"/>
          <a:ext cx="903170" cy="15028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B0F2-25A4-7D45-878D-330AE54FF1EC}">
      <dsp:nvSpPr>
        <dsp:cNvPr id="0" name=""/>
        <dsp:cNvSpPr/>
      </dsp:nvSpPr>
      <dsp:spPr>
        <a:xfrm>
          <a:off x="5178318" y="1183098"/>
          <a:ext cx="1490918" cy="118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Database archive</a:t>
          </a:r>
        </a:p>
      </dsp:txBody>
      <dsp:txXfrm>
        <a:off x="5178318" y="1183098"/>
        <a:ext cx="1490918" cy="1189302"/>
      </dsp:txXfrm>
    </dsp:sp>
    <dsp:sp modelId="{D58E62B9-48F8-DF43-9FB5-383CCE7AB0DF}">
      <dsp:nvSpPr>
        <dsp:cNvPr id="0" name=""/>
        <dsp:cNvSpPr/>
      </dsp:nvSpPr>
      <dsp:spPr>
        <a:xfrm>
          <a:off x="6236396" y="612544"/>
          <a:ext cx="255997" cy="255997"/>
        </a:xfrm>
        <a:prstGeom prst="triangle">
          <a:avLst>
            <a:gd name="adj" fmla="val 1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087FB-5815-024B-9941-C0F2C39E0BD7}">
      <dsp:nvSpPr>
        <dsp:cNvPr id="0" name=""/>
        <dsp:cNvSpPr/>
      </dsp:nvSpPr>
      <dsp:spPr>
        <a:xfrm rot="5400000">
          <a:off x="6947340" y="312177"/>
          <a:ext cx="903170" cy="1502855"/>
        </a:xfrm>
        <a:prstGeom prst="corner">
          <a:avLst>
            <a:gd name="adj1" fmla="val 16120"/>
            <a:gd name="adj2" fmla="val 16110"/>
          </a:avLst>
        </a:prstGeom>
        <a:solidFill>
          <a:srgbClr val="AD029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B7600-3207-9A4A-9F7E-27F077DCCEB5}">
      <dsp:nvSpPr>
        <dsp:cNvPr id="0" name=""/>
        <dsp:cNvSpPr/>
      </dsp:nvSpPr>
      <dsp:spPr>
        <a:xfrm>
          <a:off x="6796578" y="761207"/>
          <a:ext cx="1356786" cy="118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CHIP: local and national initiatives on improvement priorities</a:t>
          </a:r>
        </a:p>
      </dsp:txBody>
      <dsp:txXfrm>
        <a:off x="6796578" y="761207"/>
        <a:ext cx="1356786" cy="1189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FB04C-4710-A149-AA78-02EC1394D5E2}">
      <dsp:nvSpPr>
        <dsp:cNvPr id="0" name=""/>
        <dsp:cNvSpPr/>
      </dsp:nvSpPr>
      <dsp:spPr>
        <a:xfrm>
          <a:off x="0" y="0"/>
          <a:ext cx="36891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7FF22-71CA-494A-AD1B-B3FCC4707FE3}">
      <dsp:nvSpPr>
        <dsp:cNvPr id="0" name=""/>
        <dsp:cNvSpPr/>
      </dsp:nvSpPr>
      <dsp:spPr>
        <a:xfrm>
          <a:off x="0" y="0"/>
          <a:ext cx="737826" cy="371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0" y="0"/>
        <a:ext cx="737826" cy="3713251"/>
      </dsp:txXfrm>
    </dsp:sp>
    <dsp:sp modelId="{3723EE31-4FBA-8B41-B892-DC9C9E07E4A3}">
      <dsp:nvSpPr>
        <dsp:cNvPr id="0" name=""/>
        <dsp:cNvSpPr/>
      </dsp:nvSpPr>
      <dsp:spPr>
        <a:xfrm>
          <a:off x="751113" y="149357"/>
          <a:ext cx="2895968" cy="172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What works well and what works not so well in safeguarding in your own locality? </a:t>
          </a:r>
        </a:p>
      </dsp:txBody>
      <dsp:txXfrm>
        <a:off x="751113" y="149357"/>
        <a:ext cx="2895968" cy="1726081"/>
      </dsp:txXfrm>
    </dsp:sp>
    <dsp:sp modelId="{8CF459AF-C0AD-8D44-A572-B83DF62100E9}">
      <dsp:nvSpPr>
        <dsp:cNvPr id="0" name=""/>
        <dsp:cNvSpPr/>
      </dsp:nvSpPr>
      <dsp:spPr>
        <a:xfrm>
          <a:off x="737826" y="1812385"/>
          <a:ext cx="295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0E7B4-CB76-7648-9E02-34AF2C028A00}">
      <dsp:nvSpPr>
        <dsp:cNvPr id="0" name=""/>
        <dsp:cNvSpPr/>
      </dsp:nvSpPr>
      <dsp:spPr>
        <a:xfrm>
          <a:off x="761626" y="1987169"/>
          <a:ext cx="2895968" cy="1726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300" kern="1200" dirty="0"/>
            <a:t>What are the local improvements that you would like to see prioritised?</a:t>
          </a:r>
        </a:p>
      </dsp:txBody>
      <dsp:txXfrm>
        <a:off x="761626" y="1987169"/>
        <a:ext cx="2895968" cy="1726081"/>
      </dsp:txXfrm>
    </dsp:sp>
    <dsp:sp modelId="{45197A8B-97C5-FB4F-8687-DF2BF27187F3}">
      <dsp:nvSpPr>
        <dsp:cNvPr id="0" name=""/>
        <dsp:cNvSpPr/>
      </dsp:nvSpPr>
      <dsp:spPr>
        <a:xfrm>
          <a:off x="737826" y="3624771"/>
          <a:ext cx="29513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1A3D9-85F7-AC4E-AB2C-0B05E1AFEC7C}">
      <dsp:nvSpPr>
        <dsp:cNvPr id="0" name=""/>
        <dsp:cNvSpPr/>
      </dsp:nvSpPr>
      <dsp:spPr>
        <a:xfrm>
          <a:off x="1350813" y="0"/>
          <a:ext cx="5508094" cy="5508094"/>
        </a:xfrm>
        <a:prstGeom prst="ellipse">
          <a:avLst/>
        </a:prstGeom>
        <a:solidFill>
          <a:srgbClr val="845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Legal and policy context</a:t>
          </a:r>
        </a:p>
      </dsp:txBody>
      <dsp:txXfrm>
        <a:off x="3072093" y="275404"/>
        <a:ext cx="2065535" cy="550809"/>
      </dsp:txXfrm>
    </dsp:sp>
    <dsp:sp modelId="{3E252FE6-8D43-1B4D-9B95-10DFF69179DD}">
      <dsp:nvSpPr>
        <dsp:cNvPr id="0" name=""/>
        <dsp:cNvSpPr/>
      </dsp:nvSpPr>
      <dsp:spPr>
        <a:xfrm>
          <a:off x="1763921" y="826214"/>
          <a:ext cx="4681879" cy="4681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SAB governance</a:t>
          </a:r>
        </a:p>
      </dsp:txBody>
      <dsp:txXfrm>
        <a:off x="3095330" y="1095422"/>
        <a:ext cx="2019060" cy="538416"/>
      </dsp:txXfrm>
    </dsp:sp>
    <dsp:sp modelId="{CB0648A5-F228-DE44-B513-6A1D197434D8}">
      <dsp:nvSpPr>
        <dsp:cNvPr id="0" name=""/>
        <dsp:cNvSpPr/>
      </dsp:nvSpPr>
      <dsp:spPr>
        <a:xfrm>
          <a:off x="2177028" y="1652428"/>
          <a:ext cx="3855665" cy="3855665"/>
        </a:xfrm>
        <a:prstGeom prst="ellipse">
          <a:avLst/>
        </a:prstGeom>
        <a:solidFill>
          <a:srgbClr val="D182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 organisations around the team</a:t>
          </a:r>
        </a:p>
      </dsp:txBody>
      <dsp:txXfrm>
        <a:off x="3107207" y="1918469"/>
        <a:ext cx="1995307" cy="532081"/>
      </dsp:txXfrm>
    </dsp:sp>
    <dsp:sp modelId="{3B695C05-98BE-D545-9ED3-1F2B8BAA11CB}">
      <dsp:nvSpPr>
        <dsp:cNvPr id="0" name=""/>
        <dsp:cNvSpPr/>
      </dsp:nvSpPr>
      <dsp:spPr>
        <a:xfrm>
          <a:off x="2580198" y="2418992"/>
          <a:ext cx="3029451" cy="3029451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 interagency team</a:t>
          </a:r>
        </a:p>
      </dsp:txBody>
      <dsp:txXfrm>
        <a:off x="3276972" y="2691643"/>
        <a:ext cx="1635903" cy="545301"/>
      </dsp:txXfrm>
    </dsp:sp>
    <dsp:sp modelId="{403D42FA-6D6A-0249-AAFF-1B0731E61ED2}">
      <dsp:nvSpPr>
        <dsp:cNvPr id="0" name=""/>
        <dsp:cNvSpPr/>
      </dsp:nvSpPr>
      <dsp:spPr>
        <a:xfrm>
          <a:off x="3003242" y="3304856"/>
          <a:ext cx="2203237" cy="220323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Direct work with the adult</a:t>
          </a:r>
        </a:p>
      </dsp:txBody>
      <dsp:txXfrm>
        <a:off x="3325898" y="3855665"/>
        <a:ext cx="1557924" cy="110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FB7B-D983-6749-A513-7ABF14B182EC}">
      <dsp:nvSpPr>
        <dsp:cNvPr id="0" name=""/>
        <dsp:cNvSpPr/>
      </dsp:nvSpPr>
      <dsp:spPr>
        <a:xfrm>
          <a:off x="970359" y="1964"/>
          <a:ext cx="2654603" cy="13273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1. SAB governance of SARs</a:t>
          </a:r>
        </a:p>
      </dsp:txBody>
      <dsp:txXfrm>
        <a:off x="1009234" y="40839"/>
        <a:ext cx="2576853" cy="1249551"/>
      </dsp:txXfrm>
    </dsp:sp>
    <dsp:sp modelId="{6C4BEBC6-BADF-DE4C-BF83-0BF53B21F8BF}">
      <dsp:nvSpPr>
        <dsp:cNvPr id="0" name=""/>
        <dsp:cNvSpPr/>
      </dsp:nvSpPr>
      <dsp:spPr>
        <a:xfrm>
          <a:off x="1235820" y="1329266"/>
          <a:ext cx="265460" cy="995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476"/>
              </a:lnTo>
              <a:lnTo>
                <a:pt x="265460" y="995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E6DDD-1E0C-354A-AFDD-07A03F4E61DB}">
      <dsp:nvSpPr>
        <dsp:cNvPr id="0" name=""/>
        <dsp:cNvSpPr/>
      </dsp:nvSpPr>
      <dsp:spPr>
        <a:xfrm>
          <a:off x="1501280" y="1661091"/>
          <a:ext cx="2475938" cy="1327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How SABs implement powers and duties: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Care Act 2014 + statutory guidance </a:t>
          </a:r>
        </a:p>
      </dsp:txBody>
      <dsp:txXfrm>
        <a:off x="1540155" y="1699966"/>
        <a:ext cx="2398188" cy="1249551"/>
      </dsp:txXfrm>
    </dsp:sp>
    <dsp:sp modelId="{67D7D8C9-1227-6A4B-926A-5877DDBF72BD}">
      <dsp:nvSpPr>
        <dsp:cNvPr id="0" name=""/>
        <dsp:cNvSpPr/>
      </dsp:nvSpPr>
      <dsp:spPr>
        <a:xfrm>
          <a:off x="1235820" y="1329266"/>
          <a:ext cx="265460" cy="265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603"/>
              </a:lnTo>
              <a:lnTo>
                <a:pt x="265460" y="2654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084F2-3FE8-2C47-9AE7-9A92859A49BA}">
      <dsp:nvSpPr>
        <dsp:cNvPr id="0" name=""/>
        <dsp:cNvSpPr/>
      </dsp:nvSpPr>
      <dsp:spPr>
        <a:xfrm>
          <a:off x="1501280" y="3320218"/>
          <a:ext cx="2454913" cy="1327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Key pointers for SABs in meeting quality standards in the commissioning and conduct of SARs</a:t>
          </a:r>
        </a:p>
      </dsp:txBody>
      <dsp:txXfrm>
        <a:off x="1540155" y="3359093"/>
        <a:ext cx="2377163" cy="1249551"/>
      </dsp:txXfrm>
    </dsp:sp>
    <dsp:sp modelId="{3C0F2291-1083-734A-B83C-FDF8DDDC59F1}">
      <dsp:nvSpPr>
        <dsp:cNvPr id="0" name=""/>
        <dsp:cNvSpPr/>
      </dsp:nvSpPr>
      <dsp:spPr>
        <a:xfrm>
          <a:off x="4288614" y="1964"/>
          <a:ext cx="2654603" cy="132730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2. Learning from the 231 cases</a:t>
          </a:r>
        </a:p>
      </dsp:txBody>
      <dsp:txXfrm>
        <a:off x="4327489" y="40839"/>
        <a:ext cx="2576853" cy="1249551"/>
      </dsp:txXfrm>
    </dsp:sp>
    <dsp:sp modelId="{4D55B51B-9B93-4840-A2B9-EBF83AD14EBC}">
      <dsp:nvSpPr>
        <dsp:cNvPr id="0" name=""/>
        <dsp:cNvSpPr/>
      </dsp:nvSpPr>
      <dsp:spPr>
        <a:xfrm>
          <a:off x="4554074" y="1329266"/>
          <a:ext cx="265460" cy="995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476"/>
              </a:lnTo>
              <a:lnTo>
                <a:pt x="265460" y="9954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23489-4B31-BD4B-8265-27A2F9564EDD}">
      <dsp:nvSpPr>
        <dsp:cNvPr id="0" name=""/>
        <dsp:cNvSpPr/>
      </dsp:nvSpPr>
      <dsp:spPr>
        <a:xfrm>
          <a:off x="4819535" y="1661091"/>
          <a:ext cx="2123682" cy="1327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Types of abuse and neglect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Demographics</a:t>
          </a:r>
        </a:p>
      </dsp:txBody>
      <dsp:txXfrm>
        <a:off x="4858410" y="1699966"/>
        <a:ext cx="2045932" cy="1249551"/>
      </dsp:txXfrm>
    </dsp:sp>
    <dsp:sp modelId="{2AF5C57E-23D4-894A-99C3-951B4BDB5B23}">
      <dsp:nvSpPr>
        <dsp:cNvPr id="0" name=""/>
        <dsp:cNvSpPr/>
      </dsp:nvSpPr>
      <dsp:spPr>
        <a:xfrm>
          <a:off x="4554074" y="1329266"/>
          <a:ext cx="265460" cy="265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603"/>
              </a:lnTo>
              <a:lnTo>
                <a:pt x="265460" y="2654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994A7-4296-DD48-9596-7CDA86714EB5}">
      <dsp:nvSpPr>
        <dsp:cNvPr id="0" name=""/>
        <dsp:cNvSpPr/>
      </dsp:nvSpPr>
      <dsp:spPr>
        <a:xfrm>
          <a:off x="4819535" y="3320218"/>
          <a:ext cx="2123682" cy="1327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Themes within the 5 domains of the analytic framework</a:t>
          </a:r>
        </a:p>
      </dsp:txBody>
      <dsp:txXfrm>
        <a:off x="4858410" y="3359093"/>
        <a:ext cx="2045932" cy="1249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6E700-E0B0-4B47-AB35-266375053FE7}">
      <dsp:nvSpPr>
        <dsp:cNvPr id="0" name=""/>
        <dsp:cNvSpPr/>
      </dsp:nvSpPr>
      <dsp:spPr>
        <a:xfrm>
          <a:off x="1832304" y="869636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7193" y="913249"/>
        <a:ext cx="21072" cy="4214"/>
      </dsp:txXfrm>
    </dsp:sp>
    <dsp:sp modelId="{258BCFAF-A686-DD43-85F5-4E7AC8C18C7C}">
      <dsp:nvSpPr>
        <dsp:cNvPr id="0" name=""/>
        <dsp:cNvSpPr/>
      </dsp:nvSpPr>
      <dsp:spPr>
        <a:xfrm>
          <a:off x="1710" y="365638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1. Clarity of authority</a:t>
          </a:r>
        </a:p>
      </dsp:txBody>
      <dsp:txXfrm>
        <a:off x="1710" y="365638"/>
        <a:ext cx="1832393" cy="1099436"/>
      </dsp:txXfrm>
    </dsp:sp>
    <dsp:sp modelId="{1E28470B-E436-0D48-88E5-301C9A64B259}">
      <dsp:nvSpPr>
        <dsp:cNvPr id="0" name=""/>
        <dsp:cNvSpPr/>
      </dsp:nvSpPr>
      <dsp:spPr>
        <a:xfrm>
          <a:off x="4086148" y="869636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1037" y="913249"/>
        <a:ext cx="21072" cy="4214"/>
      </dsp:txXfrm>
    </dsp:sp>
    <dsp:sp modelId="{EF033834-F3D4-2445-96BC-385B1BE6F177}">
      <dsp:nvSpPr>
        <dsp:cNvPr id="0" name=""/>
        <dsp:cNvSpPr/>
      </dsp:nvSpPr>
      <dsp:spPr>
        <a:xfrm>
          <a:off x="2255554" y="365638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2. Timeliness of decision-making</a:t>
          </a:r>
        </a:p>
      </dsp:txBody>
      <dsp:txXfrm>
        <a:off x="2255554" y="365638"/>
        <a:ext cx="1832393" cy="1099436"/>
      </dsp:txXfrm>
    </dsp:sp>
    <dsp:sp modelId="{785F770B-6746-B646-BD9A-F498A41BBF26}">
      <dsp:nvSpPr>
        <dsp:cNvPr id="0" name=""/>
        <dsp:cNvSpPr/>
      </dsp:nvSpPr>
      <dsp:spPr>
        <a:xfrm>
          <a:off x="6339992" y="869636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524881" y="913249"/>
        <a:ext cx="21072" cy="4214"/>
      </dsp:txXfrm>
    </dsp:sp>
    <dsp:sp modelId="{F6802FA6-7EC8-2244-9B9D-C5B9395A74EA}">
      <dsp:nvSpPr>
        <dsp:cNvPr id="0" name=""/>
        <dsp:cNvSpPr/>
      </dsp:nvSpPr>
      <dsp:spPr>
        <a:xfrm>
          <a:off x="4509398" y="365638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3. Types of abuse and/or neglect</a:t>
          </a:r>
        </a:p>
      </dsp:txBody>
      <dsp:txXfrm>
        <a:off x="4509398" y="365638"/>
        <a:ext cx="1832393" cy="1099436"/>
      </dsp:txXfrm>
    </dsp:sp>
    <dsp:sp modelId="{E70BAF3D-998C-E843-BCB2-8A8D91E9BA0A}">
      <dsp:nvSpPr>
        <dsp:cNvPr id="0" name=""/>
        <dsp:cNvSpPr/>
      </dsp:nvSpPr>
      <dsp:spPr>
        <a:xfrm>
          <a:off x="917907" y="1463274"/>
          <a:ext cx="6761532" cy="390850"/>
        </a:xfrm>
        <a:custGeom>
          <a:avLst/>
          <a:gdLst/>
          <a:ahLst/>
          <a:cxnLst/>
          <a:rect l="0" t="0" r="0" b="0"/>
          <a:pathLst>
            <a:path>
              <a:moveTo>
                <a:pt x="6761532" y="0"/>
              </a:moveTo>
              <a:lnTo>
                <a:pt x="6761532" y="212525"/>
              </a:lnTo>
              <a:lnTo>
                <a:pt x="0" y="212525"/>
              </a:lnTo>
              <a:lnTo>
                <a:pt x="0" y="39085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29307" y="1656592"/>
        <a:ext cx="338732" cy="4214"/>
      </dsp:txXfrm>
    </dsp:sp>
    <dsp:sp modelId="{7A41C4F9-F7FD-1C4E-8A7D-049E7095D26B}">
      <dsp:nvSpPr>
        <dsp:cNvPr id="0" name=""/>
        <dsp:cNvSpPr/>
      </dsp:nvSpPr>
      <dsp:spPr>
        <a:xfrm>
          <a:off x="6763242" y="365638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4. Rationale for chosen methodology</a:t>
          </a:r>
        </a:p>
      </dsp:txBody>
      <dsp:txXfrm>
        <a:off x="6763242" y="365638"/>
        <a:ext cx="1832393" cy="1099436"/>
      </dsp:txXfrm>
    </dsp:sp>
    <dsp:sp modelId="{BAB3BBC6-BC2B-2C44-AF21-80A92A7D2965}">
      <dsp:nvSpPr>
        <dsp:cNvPr id="0" name=""/>
        <dsp:cNvSpPr/>
      </dsp:nvSpPr>
      <dsp:spPr>
        <a:xfrm>
          <a:off x="1832304" y="2390523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7193" y="2434136"/>
        <a:ext cx="21072" cy="4214"/>
      </dsp:txXfrm>
    </dsp:sp>
    <dsp:sp modelId="{845294DB-8CF2-1944-9C6E-73FBBE7372F2}">
      <dsp:nvSpPr>
        <dsp:cNvPr id="0" name=""/>
        <dsp:cNvSpPr/>
      </dsp:nvSpPr>
      <dsp:spPr>
        <a:xfrm>
          <a:off x="1710" y="1886525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5. Rationale for information-seeking methods</a:t>
          </a:r>
        </a:p>
      </dsp:txBody>
      <dsp:txXfrm>
        <a:off x="1710" y="1886525"/>
        <a:ext cx="1832393" cy="1099436"/>
      </dsp:txXfrm>
    </dsp:sp>
    <dsp:sp modelId="{A8678D53-8FAF-2549-82E2-AEA9D043D477}">
      <dsp:nvSpPr>
        <dsp:cNvPr id="0" name=""/>
        <dsp:cNvSpPr/>
      </dsp:nvSpPr>
      <dsp:spPr>
        <a:xfrm>
          <a:off x="4086148" y="2390523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1037" y="2434136"/>
        <a:ext cx="21072" cy="4214"/>
      </dsp:txXfrm>
    </dsp:sp>
    <dsp:sp modelId="{66DFAFB2-EC82-C34D-BA48-B0B6EC0C19B6}">
      <dsp:nvSpPr>
        <dsp:cNvPr id="0" name=""/>
        <dsp:cNvSpPr/>
      </dsp:nvSpPr>
      <dsp:spPr>
        <a:xfrm>
          <a:off x="2255554" y="1886525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6. Positive/negative reasons for delay</a:t>
          </a:r>
        </a:p>
      </dsp:txBody>
      <dsp:txXfrm>
        <a:off x="2255554" y="1886525"/>
        <a:ext cx="1832393" cy="1099436"/>
      </dsp:txXfrm>
    </dsp:sp>
    <dsp:sp modelId="{BA6572B1-3B30-C443-89CA-A62E34A09778}">
      <dsp:nvSpPr>
        <dsp:cNvPr id="0" name=""/>
        <dsp:cNvSpPr/>
      </dsp:nvSpPr>
      <dsp:spPr>
        <a:xfrm>
          <a:off x="6339992" y="2390523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524881" y="2434136"/>
        <a:ext cx="21072" cy="4214"/>
      </dsp:txXfrm>
    </dsp:sp>
    <dsp:sp modelId="{E9A8E048-2CDF-6644-9ABD-6AC2730D5529}">
      <dsp:nvSpPr>
        <dsp:cNvPr id="0" name=""/>
        <dsp:cNvSpPr/>
      </dsp:nvSpPr>
      <dsp:spPr>
        <a:xfrm>
          <a:off x="4509398" y="1886525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7. Co-operation of services and agencies</a:t>
          </a:r>
        </a:p>
      </dsp:txBody>
      <dsp:txXfrm>
        <a:off x="4509398" y="1886525"/>
        <a:ext cx="1832393" cy="1099436"/>
      </dsp:txXfrm>
    </dsp:sp>
    <dsp:sp modelId="{2EF3AD5D-7249-B74D-85AC-B113F0FA14F1}">
      <dsp:nvSpPr>
        <dsp:cNvPr id="0" name=""/>
        <dsp:cNvSpPr/>
      </dsp:nvSpPr>
      <dsp:spPr>
        <a:xfrm>
          <a:off x="917907" y="2984161"/>
          <a:ext cx="6761532" cy="390850"/>
        </a:xfrm>
        <a:custGeom>
          <a:avLst/>
          <a:gdLst/>
          <a:ahLst/>
          <a:cxnLst/>
          <a:rect l="0" t="0" r="0" b="0"/>
          <a:pathLst>
            <a:path>
              <a:moveTo>
                <a:pt x="6761532" y="0"/>
              </a:moveTo>
              <a:lnTo>
                <a:pt x="6761532" y="212525"/>
              </a:lnTo>
              <a:lnTo>
                <a:pt x="0" y="212525"/>
              </a:lnTo>
              <a:lnTo>
                <a:pt x="0" y="39085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29307" y="3177479"/>
        <a:ext cx="338732" cy="4214"/>
      </dsp:txXfrm>
    </dsp:sp>
    <dsp:sp modelId="{544514C5-48C0-CC49-9022-88FEB0546F40}">
      <dsp:nvSpPr>
        <dsp:cNvPr id="0" name=""/>
        <dsp:cNvSpPr/>
      </dsp:nvSpPr>
      <dsp:spPr>
        <a:xfrm>
          <a:off x="6763242" y="1886525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8. Subject and family involvement</a:t>
          </a:r>
        </a:p>
      </dsp:txBody>
      <dsp:txXfrm>
        <a:off x="6763242" y="1886525"/>
        <a:ext cx="1832393" cy="1099436"/>
      </dsp:txXfrm>
    </dsp:sp>
    <dsp:sp modelId="{C9254058-7C06-4D42-A4B7-55F7A073CD38}">
      <dsp:nvSpPr>
        <dsp:cNvPr id="0" name=""/>
        <dsp:cNvSpPr/>
      </dsp:nvSpPr>
      <dsp:spPr>
        <a:xfrm>
          <a:off x="1832304" y="3999705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017193" y="4043318"/>
        <a:ext cx="21072" cy="4214"/>
      </dsp:txXfrm>
    </dsp:sp>
    <dsp:sp modelId="{63A3BDAD-D78A-854F-BEB0-09444BADA378}">
      <dsp:nvSpPr>
        <dsp:cNvPr id="0" name=""/>
        <dsp:cNvSpPr/>
      </dsp:nvSpPr>
      <dsp:spPr>
        <a:xfrm>
          <a:off x="1710" y="3407411"/>
          <a:ext cx="1832393" cy="1276027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9. Annual reports</a:t>
          </a:r>
        </a:p>
      </dsp:txBody>
      <dsp:txXfrm>
        <a:off x="1710" y="3407411"/>
        <a:ext cx="1832393" cy="1276027"/>
      </dsp:txXfrm>
    </dsp:sp>
    <dsp:sp modelId="{6631045A-9549-BE40-8BF0-6B9F8B048835}">
      <dsp:nvSpPr>
        <dsp:cNvPr id="0" name=""/>
        <dsp:cNvSpPr/>
      </dsp:nvSpPr>
      <dsp:spPr>
        <a:xfrm>
          <a:off x="4086148" y="3999705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71037" y="4043318"/>
        <a:ext cx="21072" cy="4214"/>
      </dsp:txXfrm>
    </dsp:sp>
    <dsp:sp modelId="{771806E3-BFEA-7E41-AF4A-CCA3A3B2B2D7}">
      <dsp:nvSpPr>
        <dsp:cNvPr id="0" name=""/>
        <dsp:cNvSpPr/>
      </dsp:nvSpPr>
      <dsp:spPr>
        <a:xfrm>
          <a:off x="2255554" y="3495707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10. Quality assurance</a:t>
          </a:r>
        </a:p>
      </dsp:txBody>
      <dsp:txXfrm>
        <a:off x="2255554" y="3495707"/>
        <a:ext cx="1832393" cy="1099436"/>
      </dsp:txXfrm>
    </dsp:sp>
    <dsp:sp modelId="{336757DE-FC00-F143-9C55-3EA9E4B5EA36}">
      <dsp:nvSpPr>
        <dsp:cNvPr id="0" name=""/>
        <dsp:cNvSpPr/>
      </dsp:nvSpPr>
      <dsp:spPr>
        <a:xfrm>
          <a:off x="6339992" y="3999705"/>
          <a:ext cx="390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85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524881" y="4043318"/>
        <a:ext cx="21072" cy="4214"/>
      </dsp:txXfrm>
    </dsp:sp>
    <dsp:sp modelId="{91304306-27A0-1B4B-BE5C-C6586AEC7D96}">
      <dsp:nvSpPr>
        <dsp:cNvPr id="0" name=""/>
        <dsp:cNvSpPr/>
      </dsp:nvSpPr>
      <dsp:spPr>
        <a:xfrm>
          <a:off x="4509398" y="3495707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11. Monitoring implementation</a:t>
          </a:r>
        </a:p>
      </dsp:txBody>
      <dsp:txXfrm>
        <a:off x="4509398" y="3495707"/>
        <a:ext cx="1832393" cy="1099436"/>
      </dsp:txXfrm>
    </dsp:sp>
    <dsp:sp modelId="{F39F7EB2-EA0E-944C-B5E1-0786F283F9CD}">
      <dsp:nvSpPr>
        <dsp:cNvPr id="0" name=""/>
        <dsp:cNvSpPr/>
      </dsp:nvSpPr>
      <dsp:spPr>
        <a:xfrm>
          <a:off x="6763242" y="3495707"/>
          <a:ext cx="1832393" cy="109943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12. Recording of decisions at all stages</a:t>
          </a:r>
        </a:p>
      </dsp:txBody>
      <dsp:txXfrm>
        <a:off x="6763242" y="3495707"/>
        <a:ext cx="1832393" cy="1099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9DD8-56B4-4943-A351-DE68F3FF2E37}">
      <dsp:nvSpPr>
        <dsp:cNvPr id="0" name=""/>
        <dsp:cNvSpPr/>
      </dsp:nvSpPr>
      <dsp:spPr>
        <a:xfrm>
          <a:off x="5132408" y="3384707"/>
          <a:ext cx="3364535" cy="164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Management oversight (4%)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Commissioning (3%)</a:t>
          </a:r>
        </a:p>
      </dsp:txBody>
      <dsp:txXfrm>
        <a:off x="6177818" y="3831023"/>
        <a:ext cx="2283076" cy="1158704"/>
      </dsp:txXfrm>
    </dsp:sp>
    <dsp:sp modelId="{67844D12-A800-EE40-A6B7-FE52B8067635}">
      <dsp:nvSpPr>
        <dsp:cNvPr id="0" name=""/>
        <dsp:cNvSpPr/>
      </dsp:nvSpPr>
      <dsp:spPr>
        <a:xfrm>
          <a:off x="0" y="3466908"/>
          <a:ext cx="3777910" cy="164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SAR management (1%)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SAB policy/ procedures (&lt;1%)</a:t>
          </a:r>
        </a:p>
      </dsp:txBody>
      <dsp:txXfrm>
        <a:off x="36049" y="3913224"/>
        <a:ext cx="2572439" cy="1158704"/>
      </dsp:txXfrm>
    </dsp:sp>
    <dsp:sp modelId="{1EFD9891-2298-F547-8F7F-E7EFC0FE5397}">
      <dsp:nvSpPr>
        <dsp:cNvPr id="0" name=""/>
        <dsp:cNvSpPr/>
      </dsp:nvSpPr>
      <dsp:spPr>
        <a:xfrm>
          <a:off x="4350094" y="10502"/>
          <a:ext cx="4146849" cy="164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Information- sharing (23%)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Case coordination (19%)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Safeguarding (16%)</a:t>
          </a:r>
        </a:p>
      </dsp:txBody>
      <dsp:txXfrm>
        <a:off x="5630198" y="46551"/>
        <a:ext cx="2830696" cy="1158704"/>
      </dsp:txXfrm>
    </dsp:sp>
    <dsp:sp modelId="{901CFB19-7D8B-9B48-8D49-F99361F729E8}">
      <dsp:nvSpPr>
        <dsp:cNvPr id="0" name=""/>
        <dsp:cNvSpPr/>
      </dsp:nvSpPr>
      <dsp:spPr>
        <a:xfrm>
          <a:off x="132600" y="0"/>
          <a:ext cx="3557479" cy="1641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Health (24%)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Personalisation (23%)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Continuity (16%)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Care/support (16%)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Safeguarding (14%)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Mental capacity (14%)</a:t>
          </a:r>
        </a:p>
      </dsp:txBody>
      <dsp:txXfrm>
        <a:off x="168649" y="36049"/>
        <a:ext cx="2418137" cy="1158704"/>
      </dsp:txXfrm>
    </dsp:sp>
    <dsp:sp modelId="{924C0077-BFD7-F842-B3F0-139B94248EC3}">
      <dsp:nvSpPr>
        <dsp:cNvPr id="0" name=""/>
        <dsp:cNvSpPr/>
      </dsp:nvSpPr>
      <dsp:spPr>
        <a:xfrm>
          <a:off x="1976615" y="292315"/>
          <a:ext cx="2220572" cy="2220572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Direct work</a:t>
          </a:r>
        </a:p>
      </dsp:txBody>
      <dsp:txXfrm>
        <a:off x="2627005" y="942705"/>
        <a:ext cx="1570182" cy="1570182"/>
      </dsp:txXfrm>
    </dsp:sp>
    <dsp:sp modelId="{8F1B44E7-D2CB-974B-A1A3-DBAF41E1F826}">
      <dsp:nvSpPr>
        <dsp:cNvPr id="0" name=""/>
        <dsp:cNvSpPr/>
      </dsp:nvSpPr>
      <dsp:spPr>
        <a:xfrm rot="5400000">
          <a:off x="4299755" y="292315"/>
          <a:ext cx="2220572" cy="2220572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Inter- agency</a:t>
          </a:r>
        </a:p>
      </dsp:txBody>
      <dsp:txXfrm rot="-5400000">
        <a:off x="4299755" y="942705"/>
        <a:ext cx="1570182" cy="1570182"/>
      </dsp:txXfrm>
    </dsp:sp>
    <dsp:sp modelId="{671907CF-92BB-5F46-BE52-55F1080B0BAB}">
      <dsp:nvSpPr>
        <dsp:cNvPr id="0" name=""/>
        <dsp:cNvSpPr/>
      </dsp:nvSpPr>
      <dsp:spPr>
        <a:xfrm rot="10800000">
          <a:off x="4299755" y="2615455"/>
          <a:ext cx="2220572" cy="2220572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Organisational</a:t>
          </a:r>
        </a:p>
      </dsp:txBody>
      <dsp:txXfrm rot="10800000">
        <a:off x="4299755" y="2615455"/>
        <a:ext cx="1570182" cy="1570182"/>
      </dsp:txXfrm>
    </dsp:sp>
    <dsp:sp modelId="{BF3E04BF-EADA-D346-9BF5-9B9F90AD3E11}">
      <dsp:nvSpPr>
        <dsp:cNvPr id="0" name=""/>
        <dsp:cNvSpPr/>
      </dsp:nvSpPr>
      <dsp:spPr>
        <a:xfrm rot="16200000">
          <a:off x="1976615" y="2615455"/>
          <a:ext cx="2220572" cy="2220572"/>
        </a:xfrm>
        <a:prstGeom prst="pieWedg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SAB governance</a:t>
          </a:r>
        </a:p>
      </dsp:txBody>
      <dsp:txXfrm rot="5400000">
        <a:off x="2627005" y="2615455"/>
        <a:ext cx="1570182" cy="1570182"/>
      </dsp:txXfrm>
    </dsp:sp>
    <dsp:sp modelId="{EA6F0EC7-3E52-184F-81B1-14647F61BE14}">
      <dsp:nvSpPr>
        <dsp:cNvPr id="0" name=""/>
        <dsp:cNvSpPr/>
      </dsp:nvSpPr>
      <dsp:spPr>
        <a:xfrm>
          <a:off x="3865128" y="2102621"/>
          <a:ext cx="766687" cy="6666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7F87B-F806-A745-8ECE-3C2242D4346A}">
      <dsp:nvSpPr>
        <dsp:cNvPr id="0" name=""/>
        <dsp:cNvSpPr/>
      </dsp:nvSpPr>
      <dsp:spPr>
        <a:xfrm rot="10800000">
          <a:off x="3865128" y="2359038"/>
          <a:ext cx="766687" cy="6666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9DD8-56B4-4943-A351-DE68F3FF2E37}">
      <dsp:nvSpPr>
        <dsp:cNvPr id="0" name=""/>
        <dsp:cNvSpPr/>
      </dsp:nvSpPr>
      <dsp:spPr>
        <a:xfrm>
          <a:off x="5290427" y="2763853"/>
          <a:ext cx="3206516" cy="2274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Staffing/workloads (28%)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Management oversight (27%)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Training (23%)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Resources (21%)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Commissioning (21%)</a:t>
          </a:r>
        </a:p>
      </dsp:txBody>
      <dsp:txXfrm>
        <a:off x="6302337" y="3382341"/>
        <a:ext cx="2144651" cy="1605689"/>
      </dsp:txXfrm>
    </dsp:sp>
    <dsp:sp modelId="{67844D12-A800-EE40-A6B7-FE52B8067635}">
      <dsp:nvSpPr>
        <dsp:cNvPr id="0" name=""/>
        <dsp:cNvSpPr/>
      </dsp:nvSpPr>
      <dsp:spPr>
        <a:xfrm>
          <a:off x="26801" y="2799989"/>
          <a:ext cx="3481358" cy="216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Self-neglect policy (6%)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Escalation policy (6%)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Risk assessment policy (4%)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Mental capacity policy (3%)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SAR management (4%)</a:t>
          </a:r>
        </a:p>
      </dsp:txBody>
      <dsp:txXfrm>
        <a:off x="74381" y="3389066"/>
        <a:ext cx="2341790" cy="1529329"/>
      </dsp:txXfrm>
    </dsp:sp>
    <dsp:sp modelId="{1EFD9891-2298-F547-8F7F-E7EFC0FE5397}">
      <dsp:nvSpPr>
        <dsp:cNvPr id="0" name=""/>
        <dsp:cNvSpPr/>
      </dsp:nvSpPr>
      <dsp:spPr>
        <a:xfrm>
          <a:off x="5011318" y="156243"/>
          <a:ext cx="3485625" cy="1587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Case coordination (73%)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Information-sharing (70%)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Safeguarding (50%)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Procedures (23%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Legal literacy (19%)</a:t>
          </a:r>
        </a:p>
      </dsp:txBody>
      <dsp:txXfrm>
        <a:off x="6091882" y="191120"/>
        <a:ext cx="2370184" cy="1121043"/>
      </dsp:txXfrm>
    </dsp:sp>
    <dsp:sp modelId="{901CFB19-7D8B-9B48-8D49-F99361F729E8}">
      <dsp:nvSpPr>
        <dsp:cNvPr id="0" name=""/>
        <dsp:cNvSpPr/>
      </dsp:nvSpPr>
      <dsp:spPr>
        <a:xfrm>
          <a:off x="52774" y="203699"/>
          <a:ext cx="3190329" cy="1630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Mental capacity (60%)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Risk assessment (58%)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Safeguarding (50%)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Caregivers (48%)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Care/support (48%)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Health (43%)</a:t>
          </a:r>
        </a:p>
      </dsp:txBody>
      <dsp:txXfrm>
        <a:off x="88580" y="239505"/>
        <a:ext cx="2161618" cy="1150904"/>
      </dsp:txXfrm>
    </dsp:sp>
    <dsp:sp modelId="{924C0077-BFD7-F842-B3F0-139B94248EC3}">
      <dsp:nvSpPr>
        <dsp:cNvPr id="0" name=""/>
        <dsp:cNvSpPr/>
      </dsp:nvSpPr>
      <dsp:spPr>
        <a:xfrm>
          <a:off x="2049050" y="364750"/>
          <a:ext cx="2149773" cy="2149773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Direct work</a:t>
          </a:r>
        </a:p>
      </dsp:txBody>
      <dsp:txXfrm>
        <a:off x="2678704" y="994404"/>
        <a:ext cx="1520119" cy="1520119"/>
      </dsp:txXfrm>
    </dsp:sp>
    <dsp:sp modelId="{8F1B44E7-D2CB-974B-A1A3-DBAF41E1F826}">
      <dsp:nvSpPr>
        <dsp:cNvPr id="0" name=""/>
        <dsp:cNvSpPr/>
      </dsp:nvSpPr>
      <dsp:spPr>
        <a:xfrm rot="5400000">
          <a:off x="4298120" y="364750"/>
          <a:ext cx="2149773" cy="2149773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Inter- agency</a:t>
          </a:r>
        </a:p>
      </dsp:txBody>
      <dsp:txXfrm rot="-5400000">
        <a:off x="4298120" y="994404"/>
        <a:ext cx="1520119" cy="1520119"/>
      </dsp:txXfrm>
    </dsp:sp>
    <dsp:sp modelId="{671907CF-92BB-5F46-BE52-55F1080B0BAB}">
      <dsp:nvSpPr>
        <dsp:cNvPr id="0" name=""/>
        <dsp:cNvSpPr/>
      </dsp:nvSpPr>
      <dsp:spPr>
        <a:xfrm rot="10800000">
          <a:off x="4298120" y="2613820"/>
          <a:ext cx="2149773" cy="2149773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Organisational</a:t>
          </a:r>
        </a:p>
      </dsp:txBody>
      <dsp:txXfrm rot="10800000">
        <a:off x="4298120" y="2613820"/>
        <a:ext cx="1520119" cy="1520119"/>
      </dsp:txXfrm>
    </dsp:sp>
    <dsp:sp modelId="{BF3E04BF-EADA-D346-9BF5-9B9F90AD3E11}">
      <dsp:nvSpPr>
        <dsp:cNvPr id="0" name=""/>
        <dsp:cNvSpPr/>
      </dsp:nvSpPr>
      <dsp:spPr>
        <a:xfrm rot="16200000">
          <a:off x="2049050" y="2613820"/>
          <a:ext cx="2149773" cy="2149773"/>
        </a:xfrm>
        <a:prstGeom prst="pieWedg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SAB governance</a:t>
          </a:r>
        </a:p>
      </dsp:txBody>
      <dsp:txXfrm rot="5400000">
        <a:off x="2678704" y="2613820"/>
        <a:ext cx="1520119" cy="1520119"/>
      </dsp:txXfrm>
    </dsp:sp>
    <dsp:sp modelId="{EA6F0EC7-3E52-184F-81B1-14647F61BE14}">
      <dsp:nvSpPr>
        <dsp:cNvPr id="0" name=""/>
        <dsp:cNvSpPr/>
      </dsp:nvSpPr>
      <dsp:spPr>
        <a:xfrm>
          <a:off x="3877350" y="2117336"/>
          <a:ext cx="742242" cy="6454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7F87B-F806-A745-8ECE-3C2242D4346A}">
      <dsp:nvSpPr>
        <dsp:cNvPr id="0" name=""/>
        <dsp:cNvSpPr/>
      </dsp:nvSpPr>
      <dsp:spPr>
        <a:xfrm rot="10800000">
          <a:off x="3877350" y="2365578"/>
          <a:ext cx="742242" cy="64542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810F6-F5B6-3E4A-AC1B-F3282B9D78A7}">
      <dsp:nvSpPr>
        <dsp:cNvPr id="0" name=""/>
        <dsp:cNvSpPr/>
      </dsp:nvSpPr>
      <dsp:spPr>
        <a:xfrm>
          <a:off x="1078976" y="2609"/>
          <a:ext cx="2752229" cy="137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Failure to undertake assessment</a:t>
          </a:r>
        </a:p>
      </dsp:txBody>
      <dsp:txXfrm>
        <a:off x="1119281" y="42914"/>
        <a:ext cx="2671619" cy="1295504"/>
      </dsp:txXfrm>
    </dsp:sp>
    <dsp:sp modelId="{A5532FB8-865D-F64B-A9FD-741676D27DD9}">
      <dsp:nvSpPr>
        <dsp:cNvPr id="0" name=""/>
        <dsp:cNvSpPr/>
      </dsp:nvSpPr>
      <dsp:spPr>
        <a:xfrm>
          <a:off x="1354198" y="1378724"/>
          <a:ext cx="275222" cy="10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86"/>
              </a:lnTo>
              <a:lnTo>
                <a:pt x="275222" y="1032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E87ED-E338-3A4C-8DAF-2CA5CD46006B}">
      <dsp:nvSpPr>
        <dsp:cNvPr id="0" name=""/>
        <dsp:cNvSpPr/>
      </dsp:nvSpPr>
      <dsp:spPr>
        <a:xfrm>
          <a:off x="1629421" y="1722753"/>
          <a:ext cx="2201783" cy="13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kern="1200" dirty="0"/>
            <a:t>Reliance on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kern="1200" dirty="0"/>
            <a:t>- The assumption principle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kern="1200" dirty="0"/>
            <a:t>- The judgement of a third party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300" kern="1200" dirty="0"/>
            <a:t>- ‘Lifestyle choice’</a:t>
          </a:r>
        </a:p>
      </dsp:txBody>
      <dsp:txXfrm>
        <a:off x="1669726" y="1763058"/>
        <a:ext cx="2121173" cy="1295504"/>
      </dsp:txXfrm>
    </dsp:sp>
    <dsp:sp modelId="{4F6D2BD0-4406-A54D-BFBF-24852A1F0F1D}">
      <dsp:nvSpPr>
        <dsp:cNvPr id="0" name=""/>
        <dsp:cNvSpPr/>
      </dsp:nvSpPr>
      <dsp:spPr>
        <a:xfrm>
          <a:off x="1354198" y="1378724"/>
          <a:ext cx="275222" cy="275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229"/>
              </a:lnTo>
              <a:lnTo>
                <a:pt x="275222" y="2752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DD22C-4599-D840-818F-A740C14120F0}">
      <dsp:nvSpPr>
        <dsp:cNvPr id="0" name=""/>
        <dsp:cNvSpPr/>
      </dsp:nvSpPr>
      <dsp:spPr>
        <a:xfrm>
          <a:off x="1629421" y="3442896"/>
          <a:ext cx="2201783" cy="13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Failure to recognise impact of deteriorating health or changing circumstances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Uncertainty about responsibility</a:t>
          </a:r>
        </a:p>
      </dsp:txBody>
      <dsp:txXfrm>
        <a:off x="1669726" y="3483201"/>
        <a:ext cx="2121173" cy="1295504"/>
      </dsp:txXfrm>
    </dsp:sp>
    <dsp:sp modelId="{56221887-692E-AC44-A98E-89407A354DDE}">
      <dsp:nvSpPr>
        <dsp:cNvPr id="0" name=""/>
        <dsp:cNvSpPr/>
      </dsp:nvSpPr>
      <dsp:spPr>
        <a:xfrm>
          <a:off x="4519263" y="2609"/>
          <a:ext cx="2752229" cy="1376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Assessment undertaken but …</a:t>
          </a:r>
        </a:p>
      </dsp:txBody>
      <dsp:txXfrm>
        <a:off x="4559568" y="42914"/>
        <a:ext cx="2671619" cy="1295504"/>
      </dsp:txXfrm>
    </dsp:sp>
    <dsp:sp modelId="{2D3492FF-31DA-8246-A2F4-0C6E6A0B935F}">
      <dsp:nvSpPr>
        <dsp:cNvPr id="0" name=""/>
        <dsp:cNvSpPr/>
      </dsp:nvSpPr>
      <dsp:spPr>
        <a:xfrm>
          <a:off x="4794486" y="1378724"/>
          <a:ext cx="275222" cy="10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086"/>
              </a:lnTo>
              <a:lnTo>
                <a:pt x="275222" y="10320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BCF3A-0BB3-D34E-B0CE-B6212EB5C44E}">
      <dsp:nvSpPr>
        <dsp:cNvPr id="0" name=""/>
        <dsp:cNvSpPr/>
      </dsp:nvSpPr>
      <dsp:spPr>
        <a:xfrm>
          <a:off x="5069709" y="1722753"/>
          <a:ext cx="2201783" cy="13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Inadequate evidence of ‘understand, retain, use or weigh’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Not repeated in changing circumstances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Missing key information</a:t>
          </a:r>
        </a:p>
      </dsp:txBody>
      <dsp:txXfrm>
        <a:off x="5110014" y="1763058"/>
        <a:ext cx="2121173" cy="1295504"/>
      </dsp:txXfrm>
    </dsp:sp>
    <dsp:sp modelId="{DD48636C-6E91-DF4B-9B37-8509A75A8E18}">
      <dsp:nvSpPr>
        <dsp:cNvPr id="0" name=""/>
        <dsp:cNvSpPr/>
      </dsp:nvSpPr>
      <dsp:spPr>
        <a:xfrm>
          <a:off x="4794486" y="1378724"/>
          <a:ext cx="275222" cy="275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229"/>
              </a:lnTo>
              <a:lnTo>
                <a:pt x="275222" y="2752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C7144-F018-8A49-807A-134D3865A21E}">
      <dsp:nvSpPr>
        <dsp:cNvPr id="0" name=""/>
        <dsp:cNvSpPr/>
      </dsp:nvSpPr>
      <dsp:spPr>
        <a:xfrm>
          <a:off x="5069709" y="3442896"/>
          <a:ext cx="2201783" cy="13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/>
            <a:t>- Professional hierarchies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/>
            <a:t>- No ‘real world observation’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300" kern="1200" dirty="0"/>
            <a:t>- Failure to recognise implications for intervention – the ‘capacity paradox’</a:t>
          </a:r>
        </a:p>
      </dsp:txBody>
      <dsp:txXfrm>
        <a:off x="5110014" y="3483201"/>
        <a:ext cx="2121173" cy="12955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C9DD8-56B4-4943-A351-DE68F3FF2E37}">
      <dsp:nvSpPr>
        <dsp:cNvPr id="0" name=""/>
        <dsp:cNvSpPr/>
      </dsp:nvSpPr>
      <dsp:spPr>
        <a:xfrm>
          <a:off x="5232629" y="2798139"/>
          <a:ext cx="3378213" cy="2284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Training (40%)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Commissioning (28%)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Quality assurance (21%)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Policy/procedures (18%)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Records/recording (16%)</a:t>
          </a:r>
        </a:p>
      </dsp:txBody>
      <dsp:txXfrm>
        <a:off x="6296271" y="3419381"/>
        <a:ext cx="2264393" cy="1612836"/>
      </dsp:txXfrm>
    </dsp:sp>
    <dsp:sp modelId="{67844D12-A800-EE40-A6B7-FE52B8067635}">
      <dsp:nvSpPr>
        <dsp:cNvPr id="0" name=""/>
        <dsp:cNvSpPr/>
      </dsp:nvSpPr>
      <dsp:spPr>
        <a:xfrm>
          <a:off x="130526" y="2823871"/>
          <a:ext cx="3271689" cy="2175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Dissemination of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400" kern="1200" dirty="0"/>
            <a:t>   learning (32%)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Quality assurance (22%)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Training (17%)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Self-neglect policy (15%)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/>
            <a:t>Other [policy/procedures (14%)</a:t>
          </a:r>
        </a:p>
      </dsp:txBody>
      <dsp:txXfrm>
        <a:off x="178318" y="3415571"/>
        <a:ext cx="2194598" cy="1536138"/>
      </dsp:txXfrm>
    </dsp:sp>
    <dsp:sp modelId="{1EFD9891-2298-F547-8F7F-E7EFC0FE5397}">
      <dsp:nvSpPr>
        <dsp:cNvPr id="0" name=""/>
        <dsp:cNvSpPr/>
      </dsp:nvSpPr>
      <dsp:spPr>
        <a:xfrm>
          <a:off x="5106791" y="101450"/>
          <a:ext cx="3509077" cy="1728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Case coordination (55%)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Information-sharing (42%)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Safeguarding (33%)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Procedures (23%)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Record-sharing (12%)</a:t>
          </a:r>
        </a:p>
      </dsp:txBody>
      <dsp:txXfrm>
        <a:off x="6197486" y="139422"/>
        <a:ext cx="2380409" cy="1220512"/>
      </dsp:txXfrm>
    </dsp:sp>
    <dsp:sp modelId="{901CFB19-7D8B-9B48-8D49-F99361F729E8}">
      <dsp:nvSpPr>
        <dsp:cNvPr id="0" name=""/>
        <dsp:cNvSpPr/>
      </dsp:nvSpPr>
      <dsp:spPr>
        <a:xfrm>
          <a:off x="1411" y="216022"/>
          <a:ext cx="3289772" cy="1637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Risk assessment (31%)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Mental capacity (28%)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Caregivers (27%)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Care/support (24%)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Personalisation (20%)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Health (19%)</a:t>
          </a:r>
        </a:p>
      </dsp:txBody>
      <dsp:txXfrm>
        <a:off x="37377" y="251988"/>
        <a:ext cx="2230908" cy="1156027"/>
      </dsp:txXfrm>
    </dsp:sp>
    <dsp:sp modelId="{924C0077-BFD7-F842-B3F0-139B94248EC3}">
      <dsp:nvSpPr>
        <dsp:cNvPr id="0" name=""/>
        <dsp:cNvSpPr/>
      </dsp:nvSpPr>
      <dsp:spPr>
        <a:xfrm>
          <a:off x="2102949" y="354958"/>
          <a:ext cx="2159344" cy="2159344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Direct work</a:t>
          </a:r>
        </a:p>
      </dsp:txBody>
      <dsp:txXfrm>
        <a:off x="2735406" y="987415"/>
        <a:ext cx="1526887" cy="1526887"/>
      </dsp:txXfrm>
    </dsp:sp>
    <dsp:sp modelId="{8F1B44E7-D2CB-974B-A1A3-DBAF41E1F826}">
      <dsp:nvSpPr>
        <dsp:cNvPr id="0" name=""/>
        <dsp:cNvSpPr/>
      </dsp:nvSpPr>
      <dsp:spPr>
        <a:xfrm rot="5400000">
          <a:off x="4362032" y="354958"/>
          <a:ext cx="2159344" cy="2159344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Inter- agency</a:t>
          </a:r>
        </a:p>
      </dsp:txBody>
      <dsp:txXfrm rot="-5400000">
        <a:off x="4362032" y="987415"/>
        <a:ext cx="1526887" cy="1526887"/>
      </dsp:txXfrm>
    </dsp:sp>
    <dsp:sp modelId="{671907CF-92BB-5F46-BE52-55F1080B0BAB}">
      <dsp:nvSpPr>
        <dsp:cNvPr id="0" name=""/>
        <dsp:cNvSpPr/>
      </dsp:nvSpPr>
      <dsp:spPr>
        <a:xfrm rot="10800000">
          <a:off x="4362032" y="2614041"/>
          <a:ext cx="2159344" cy="2159344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Organisational</a:t>
          </a:r>
        </a:p>
      </dsp:txBody>
      <dsp:txXfrm rot="10800000">
        <a:off x="4362032" y="2614041"/>
        <a:ext cx="1526887" cy="1526887"/>
      </dsp:txXfrm>
    </dsp:sp>
    <dsp:sp modelId="{BF3E04BF-EADA-D346-9BF5-9B9F90AD3E11}">
      <dsp:nvSpPr>
        <dsp:cNvPr id="0" name=""/>
        <dsp:cNvSpPr/>
      </dsp:nvSpPr>
      <dsp:spPr>
        <a:xfrm rot="16200000">
          <a:off x="2102949" y="2614041"/>
          <a:ext cx="2159344" cy="2159344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SAB governance</a:t>
          </a:r>
        </a:p>
      </dsp:txBody>
      <dsp:txXfrm rot="5400000">
        <a:off x="2735406" y="2614041"/>
        <a:ext cx="1526887" cy="1526887"/>
      </dsp:txXfrm>
    </dsp:sp>
    <dsp:sp modelId="{EA6F0EC7-3E52-184F-81B1-14647F61BE14}">
      <dsp:nvSpPr>
        <dsp:cNvPr id="0" name=""/>
        <dsp:cNvSpPr/>
      </dsp:nvSpPr>
      <dsp:spPr>
        <a:xfrm>
          <a:off x="3939389" y="2115347"/>
          <a:ext cx="745547" cy="6483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7F87B-F806-A745-8ECE-3C2242D4346A}">
      <dsp:nvSpPr>
        <dsp:cNvPr id="0" name=""/>
        <dsp:cNvSpPr/>
      </dsp:nvSpPr>
      <dsp:spPr>
        <a:xfrm rot="10800000">
          <a:off x="3939389" y="2364694"/>
          <a:ext cx="745547" cy="6483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E0F63-546A-7B42-97BC-E35C37E900D8}">
      <dsp:nvSpPr>
        <dsp:cNvPr id="0" name=""/>
        <dsp:cNvSpPr/>
      </dsp:nvSpPr>
      <dsp:spPr>
        <a:xfrm>
          <a:off x="-5036280" y="-771595"/>
          <a:ext cx="5997814" cy="5997814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33067-EB7B-844F-B63F-C36026E61F11}">
      <dsp:nvSpPr>
        <dsp:cNvPr id="0" name=""/>
        <dsp:cNvSpPr/>
      </dsp:nvSpPr>
      <dsp:spPr>
        <a:xfrm>
          <a:off x="420634" y="278324"/>
          <a:ext cx="7093757" cy="55700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12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SAB commissioning and conduct of SARs</a:t>
          </a:r>
        </a:p>
      </dsp:txBody>
      <dsp:txXfrm>
        <a:off x="420634" y="278324"/>
        <a:ext cx="7093757" cy="557006"/>
      </dsp:txXfrm>
    </dsp:sp>
    <dsp:sp modelId="{1E3D1F36-C2BC-C644-A3E0-EEAAC46152FB}">
      <dsp:nvSpPr>
        <dsp:cNvPr id="0" name=""/>
        <dsp:cNvSpPr/>
      </dsp:nvSpPr>
      <dsp:spPr>
        <a:xfrm>
          <a:off x="72505" y="208699"/>
          <a:ext cx="696257" cy="69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AFBC7-A8A6-FC46-9C7F-F1580E519A84}">
      <dsp:nvSpPr>
        <dsp:cNvPr id="0" name=""/>
        <dsp:cNvSpPr/>
      </dsp:nvSpPr>
      <dsp:spPr>
        <a:xfrm>
          <a:off x="819768" y="1113566"/>
          <a:ext cx="6694623" cy="557006"/>
        </a:xfrm>
        <a:prstGeom prst="rect">
          <a:avLst/>
        </a:prstGeom>
        <a:solidFill>
          <a:srgbClr val="D182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12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Support for sector-wide learning from SARs</a:t>
          </a:r>
        </a:p>
      </dsp:txBody>
      <dsp:txXfrm>
        <a:off x="819768" y="1113566"/>
        <a:ext cx="6694623" cy="557006"/>
      </dsp:txXfrm>
    </dsp:sp>
    <dsp:sp modelId="{4995BE71-A9B0-914D-855E-F082D2D7DC5F}">
      <dsp:nvSpPr>
        <dsp:cNvPr id="0" name=""/>
        <dsp:cNvSpPr/>
      </dsp:nvSpPr>
      <dsp:spPr>
        <a:xfrm>
          <a:off x="471639" y="1043941"/>
          <a:ext cx="696257" cy="69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0FDB6-0947-8D4D-B1AB-A411E990F194}">
      <dsp:nvSpPr>
        <dsp:cNvPr id="0" name=""/>
        <dsp:cNvSpPr/>
      </dsp:nvSpPr>
      <dsp:spPr>
        <a:xfrm>
          <a:off x="942270" y="1948808"/>
          <a:ext cx="6572121" cy="557006"/>
        </a:xfrm>
        <a:prstGeom prst="rect">
          <a:avLst/>
        </a:prstGeom>
        <a:solidFill>
          <a:srgbClr val="845D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12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Support for adult safeguarding practice improvement</a:t>
          </a:r>
        </a:p>
      </dsp:txBody>
      <dsp:txXfrm>
        <a:off x="942270" y="1948808"/>
        <a:ext cx="6572121" cy="557006"/>
      </dsp:txXfrm>
    </dsp:sp>
    <dsp:sp modelId="{2FE46017-75F9-884D-97B4-47A12DDA5809}">
      <dsp:nvSpPr>
        <dsp:cNvPr id="0" name=""/>
        <dsp:cNvSpPr/>
      </dsp:nvSpPr>
      <dsp:spPr>
        <a:xfrm>
          <a:off x="594141" y="1879183"/>
          <a:ext cx="696257" cy="69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81F44-D0CD-B54C-BDD9-9216A2B08D84}">
      <dsp:nvSpPr>
        <dsp:cNvPr id="0" name=""/>
        <dsp:cNvSpPr/>
      </dsp:nvSpPr>
      <dsp:spPr>
        <a:xfrm>
          <a:off x="819768" y="2784050"/>
          <a:ext cx="6694623" cy="557006"/>
        </a:xfrm>
        <a:prstGeom prst="rect">
          <a:avLst/>
        </a:prstGeom>
        <a:solidFill>
          <a:srgbClr val="D182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12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Revisions to national policy / guidance</a:t>
          </a:r>
        </a:p>
      </dsp:txBody>
      <dsp:txXfrm>
        <a:off x="819768" y="2784050"/>
        <a:ext cx="6694623" cy="557006"/>
      </dsp:txXfrm>
    </dsp:sp>
    <dsp:sp modelId="{B663E1F6-C435-DC41-81CD-A32A487DDE54}">
      <dsp:nvSpPr>
        <dsp:cNvPr id="0" name=""/>
        <dsp:cNvSpPr/>
      </dsp:nvSpPr>
      <dsp:spPr>
        <a:xfrm>
          <a:off x="471639" y="2714425"/>
          <a:ext cx="696257" cy="69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ACAAF-6043-F242-9A97-568E7E3ACC47}">
      <dsp:nvSpPr>
        <dsp:cNvPr id="0" name=""/>
        <dsp:cNvSpPr/>
      </dsp:nvSpPr>
      <dsp:spPr>
        <a:xfrm>
          <a:off x="420634" y="3619292"/>
          <a:ext cx="7093757" cy="55700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12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Further research to develop the good practice evidence base</a:t>
          </a:r>
        </a:p>
      </dsp:txBody>
      <dsp:txXfrm>
        <a:off x="420634" y="3619292"/>
        <a:ext cx="7093757" cy="557006"/>
      </dsp:txXfrm>
    </dsp:sp>
    <dsp:sp modelId="{1D552A0C-C223-6647-A2EA-1DB41089CBD7}">
      <dsp:nvSpPr>
        <dsp:cNvPr id="0" name=""/>
        <dsp:cNvSpPr/>
      </dsp:nvSpPr>
      <dsp:spPr>
        <a:xfrm>
          <a:off x="72505" y="3549667"/>
          <a:ext cx="696257" cy="6962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51D9A-D99B-9F4B-B931-A8C6A63CB5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E74E6-AF58-2345-B9D4-2E024E5C8E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89F2E3-73FB-2348-BF63-79BB2CE560D2}" type="datetimeFigureOut">
              <a:rPr lang="en-US" altLang="en-US"/>
              <a:pPr/>
              <a:t>9/26/22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242FDE-E0A0-CE4B-B71D-278D65A55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3FDF97-205A-A749-BB56-4A2D5BF7E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FB52C-581F-6045-810F-A059E0BA7A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6612-B4F5-9348-9744-0DA2453A0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63ED62-87D8-4C4C-BAD7-96548F609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9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D62-87D8-4C4C-BAD7-96548F60901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23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84E9B-313D-B146-A278-D94BDE119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84E9B-313D-B146-A278-D94BDE1196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8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D62-87D8-4C4C-BAD7-96548F60901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ED62-87D8-4C4C-BAD7-96548F60901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86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E59136-5FD0-8244-843F-76CCE8EE7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321" y="1495777"/>
            <a:ext cx="5161588" cy="349014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6F5EF-EFFA-7947-8E76-0005F63C106D}"/>
              </a:ext>
            </a:extLst>
          </p:cNvPr>
          <p:cNvSpPr txBox="1"/>
          <p:nvPr userDrawn="1"/>
        </p:nvSpPr>
        <p:spPr>
          <a:xfrm>
            <a:off x="4975761" y="6258298"/>
            <a:ext cx="40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/>
              <a:t>Care and Health Improvement </a:t>
            </a:r>
            <a:r>
              <a:rPr lang="en-US" sz="1600" baseline="0" dirty="0" err="1"/>
              <a:t>programme</a:t>
            </a:r>
            <a:endParaRPr lang="en-US" sz="1600" baseline="0" dirty="0"/>
          </a:p>
        </p:txBody>
      </p:sp>
    </p:spTree>
    <p:extLst>
      <p:ext uri="{BB962C8B-B14F-4D97-AF65-F5344CB8AC3E}">
        <p14:creationId xmlns:p14="http://schemas.microsoft.com/office/powerpoint/2010/main" val="279472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5.34 CHIP powerpoint presentation.pdf">
            <a:extLst>
              <a:ext uri="{FF2B5EF4-FFF2-40B4-BE49-F238E27FC236}">
                <a16:creationId xmlns:a16="http://schemas.microsoft.com/office/drawing/2014/main" id="{3CE0D480-2141-6F4B-9EB9-A69C5EC12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AA7FF884-8DCA-9B49-91BB-EC6FD16CD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52438"/>
            <a:ext cx="5099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/>
              <a:t>Title in here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9537202-FBB8-3C40-82D8-221343825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2049463"/>
            <a:ext cx="81010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200"/>
              <a:t>Copy in here</a:t>
            </a:r>
          </a:p>
        </p:txBody>
      </p:sp>
    </p:spTree>
    <p:extLst>
      <p:ext uri="{BB962C8B-B14F-4D97-AF65-F5344CB8AC3E}">
        <p14:creationId xmlns:p14="http://schemas.microsoft.com/office/powerpoint/2010/main" val="160479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5.34 CHIP powerpoint presentation.pdf">
            <a:extLst>
              <a:ext uri="{FF2B5EF4-FFF2-40B4-BE49-F238E27FC236}">
                <a16:creationId xmlns:a16="http://schemas.microsoft.com/office/drawing/2014/main" id="{43B9B15F-9487-634D-9EB9-C34D4F70B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7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BE01-4599-AA44-98FB-53ADD916D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7846-23D3-A246-9626-BA6914D0BA90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2E6C-6890-D449-8B31-151C8DBA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4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89AC81C-C26D-974F-AC12-AF3437D6D7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71B6FEF-D935-4147-8105-896591E69B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E305-76C7-CC49-A913-1CAC2D89E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E5CB6A7-C268-5547-A553-00C620B4FC7C}" type="datetimeFigureOut">
              <a:rPr lang="en-US" altLang="en-US"/>
              <a:pPr/>
              <a:t>9/26/22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C0E8A-CDA9-FD47-ABE2-0FF7A1AF4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0699-3CFB-424E-B67A-C6C0BA47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565E5AD-95C6-4D48-A3E9-F3D10DD033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gaevents.local.gov.uk/lga/frontend/reg/thome.csp?pageID=482432&amp;eventID=1402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preston-shoot@beds.ac.uk" TargetMode="External"/><Relationship Id="rId2" Type="http://schemas.openxmlformats.org/officeDocument/2006/relationships/hyperlink" Target="mailto:s.braye@sussex.ac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publications/statistical/safeguarding-adul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al.gov.uk/analysis-safeguarding-adult-reviews-april-2017-march-201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7B7951B2-8006-EA4E-93F3-07B57328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7" y="1683543"/>
            <a:ext cx="5381349" cy="3490913"/>
          </a:xfrm>
        </p:spPr>
        <p:txBody>
          <a:bodyPr/>
          <a:lstStyle/>
          <a:p>
            <a:r>
              <a:rPr lang="en-GB" sz="3600" dirty="0"/>
              <a:t>Analysis of safeguarding adult reviews: </a:t>
            </a:r>
            <a:br>
              <a:rPr lang="en-GB" sz="3600" dirty="0"/>
            </a:br>
            <a:r>
              <a:rPr lang="en-GB" sz="3600" dirty="0"/>
              <a:t>April 2017 – March 2019:</a:t>
            </a:r>
            <a:br>
              <a:rPr lang="en-GB" sz="3600" dirty="0"/>
            </a:br>
            <a:br>
              <a:rPr lang="en-GB" sz="1400" dirty="0"/>
            </a:br>
            <a:r>
              <a:rPr lang="en-GB" sz="3200" dirty="0"/>
              <a:t>Findings for Sector-Led Improvement</a:t>
            </a:r>
            <a:br>
              <a:rPr lang="en-GB" sz="3200" dirty="0"/>
            </a:br>
            <a:br>
              <a:rPr lang="en-GB" sz="1600" dirty="0"/>
            </a:br>
            <a:r>
              <a:rPr lang="en-GB" sz="2000" dirty="0">
                <a:solidFill>
                  <a:srgbClr val="845DA3"/>
                </a:solidFill>
              </a:rPr>
              <a:t>Healthcare UK</a:t>
            </a:r>
            <a:br>
              <a:rPr lang="en-GB" sz="2000" dirty="0">
                <a:solidFill>
                  <a:srgbClr val="845DA3"/>
                </a:solidFill>
              </a:rPr>
            </a:br>
            <a:r>
              <a:rPr lang="en-GB" sz="2000" dirty="0">
                <a:solidFill>
                  <a:srgbClr val="845DA3"/>
                </a:solidFill>
              </a:rPr>
              <a:t>30</a:t>
            </a:r>
            <a:r>
              <a:rPr lang="en-GB" sz="2000" baseline="30000" dirty="0">
                <a:solidFill>
                  <a:srgbClr val="845DA3"/>
                </a:solidFill>
              </a:rPr>
              <a:t>th</a:t>
            </a:r>
            <a:r>
              <a:rPr lang="en-GB" sz="2000" dirty="0">
                <a:solidFill>
                  <a:srgbClr val="845DA3"/>
                </a:solidFill>
              </a:rPr>
              <a:t> September 2022</a:t>
            </a:r>
            <a:endParaRPr lang="en-US" altLang="en-US" sz="2000" dirty="0">
              <a:solidFill>
                <a:srgbClr val="845DA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9A98B-DEFF-DB4F-A26F-66DD8F11F782}"/>
              </a:ext>
            </a:extLst>
          </p:cNvPr>
          <p:cNvSpPr txBox="1"/>
          <p:nvPr/>
        </p:nvSpPr>
        <p:spPr>
          <a:xfrm>
            <a:off x="308113" y="405509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The 231 cases: types of abuse/neglect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2719439-41A2-774C-9F8D-BC8F2946B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533911"/>
              </p:ext>
            </p:extLst>
          </p:nvPr>
        </p:nvGraphicFramePr>
        <p:xfrm>
          <a:off x="4572000" y="1152939"/>
          <a:ext cx="4015409" cy="4997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3881">
                  <a:extLst>
                    <a:ext uri="{9D8B030D-6E8A-4147-A177-3AD203B41FA5}">
                      <a16:colId xmlns:a16="http://schemas.microsoft.com/office/drawing/2014/main" val="1459283402"/>
                    </a:ext>
                  </a:extLst>
                </a:gridCol>
                <a:gridCol w="1055764">
                  <a:extLst>
                    <a:ext uri="{9D8B030D-6E8A-4147-A177-3AD203B41FA5}">
                      <a16:colId xmlns:a16="http://schemas.microsoft.com/office/drawing/2014/main" val="2948546060"/>
                    </a:ext>
                  </a:extLst>
                </a:gridCol>
                <a:gridCol w="1055764">
                  <a:extLst>
                    <a:ext uri="{9D8B030D-6E8A-4147-A177-3AD203B41FA5}">
                      <a16:colId xmlns:a16="http://schemas.microsoft.com/office/drawing/2014/main" val="2294151076"/>
                    </a:ext>
                  </a:extLst>
                </a:gridCol>
              </a:tblGrid>
              <a:tr h="2670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Type of abuse/neglect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Reviews n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06608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Self-neglect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104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45.02%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299448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Neglect/omission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36.80%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83989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Physical abuse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19.48%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172509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Organisational abuse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14.29%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854973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Financial abuse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12.99%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338628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Domestic abuse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9.52%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582465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Psychological abuse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8.23%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478330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Sexual abuse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5.19%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311277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Sexual exploitation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 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2.16%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335997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Modern slavery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  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0.87%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699804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Discriminatory abuse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   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  0.87%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680257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4.76%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37242"/>
                  </a:ext>
                </a:extLst>
              </a:tr>
              <a:tr h="363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Not specified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  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12.55%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975569"/>
                  </a:ext>
                </a:extLst>
              </a:tr>
            </a:tbl>
          </a:graphicData>
        </a:graphic>
      </p:graphicFrame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2E51CD3-C782-0542-B0AA-05CB8A98B3A8}"/>
              </a:ext>
            </a:extLst>
          </p:cNvPr>
          <p:cNvSpPr txBox="1">
            <a:spLocks/>
          </p:cNvSpPr>
          <p:nvPr/>
        </p:nvSpPr>
        <p:spPr>
          <a:xfrm>
            <a:off x="188844" y="1305879"/>
            <a:ext cx="4248471" cy="484428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Modern slavery/sexual abuse/ sexual exploitation more prevalent in younger subjects</a:t>
            </a:r>
          </a:p>
          <a:p>
            <a:r>
              <a:rPr lang="en-GB" dirty="0"/>
              <a:t>Neglect/abuse by omission more prevalent in older subjects</a:t>
            </a:r>
          </a:p>
          <a:p>
            <a:r>
              <a:rPr lang="en-GB" dirty="0"/>
              <a:t>Psychological/emotional abuse and modern slavery more prevalent for females</a:t>
            </a:r>
          </a:p>
          <a:p>
            <a:r>
              <a:rPr lang="en-GB" dirty="0"/>
              <a:t>Financial, physical abuse and self-neglect are (slightly) more prevalent for males</a:t>
            </a:r>
          </a:p>
          <a:p>
            <a:r>
              <a:rPr lang="en-GB" dirty="0"/>
              <a:t>No correlation with types of abuse/neglect subject to s.42 enquiries</a:t>
            </a:r>
          </a:p>
          <a:p>
            <a:r>
              <a:rPr lang="en-GB" dirty="0"/>
              <a:t>Some types of abuse/neglect positively correlated with each other (e.g. domestic, financial, physical and emotional abuse); some appear unrelated to other types (self-neglect, neglect/omission)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3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407AF-E65C-CA4A-8CAA-9501F8D2D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474" y="993276"/>
            <a:ext cx="8835051" cy="5360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5E6FA1-2922-1347-AC46-7216F7F4AA96}"/>
              </a:ext>
            </a:extLst>
          </p:cNvPr>
          <p:cNvSpPr txBox="1"/>
          <p:nvPr/>
        </p:nvSpPr>
        <p:spPr>
          <a:xfrm>
            <a:off x="273378" y="351940"/>
            <a:ext cx="8669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AD0296"/>
                </a:solidFill>
              </a:rPr>
              <a:t>Correlations between types of abuse and neglect</a:t>
            </a:r>
          </a:p>
        </p:txBody>
      </p:sp>
    </p:spTree>
    <p:extLst>
      <p:ext uri="{BB962C8B-B14F-4D97-AF65-F5344CB8AC3E}">
        <p14:creationId xmlns:p14="http://schemas.microsoft.com/office/powerpoint/2010/main" val="307430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6D6623-B83A-9B44-ACA0-6239963FB592}"/>
              </a:ext>
            </a:extLst>
          </p:cNvPr>
          <p:cNvSpPr txBox="1">
            <a:spLocks/>
          </p:cNvSpPr>
          <p:nvPr/>
        </p:nvSpPr>
        <p:spPr>
          <a:xfrm>
            <a:off x="601317" y="266814"/>
            <a:ext cx="7575748" cy="5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3200" dirty="0">
                <a:solidFill>
                  <a:srgbClr val="AD0296"/>
                </a:solidFill>
              </a:rPr>
              <a:t>Good practice across the domains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8A5D6E-2142-2245-86A2-A05587125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049699"/>
              </p:ext>
            </p:extLst>
          </p:nvPr>
        </p:nvGraphicFramePr>
        <p:xfrm>
          <a:off x="400404" y="1124542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9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B99D2-117E-C64C-BDF8-2AC500F1F9DB}"/>
              </a:ext>
            </a:extLst>
          </p:cNvPr>
          <p:cNvSpPr txBox="1"/>
          <p:nvPr/>
        </p:nvSpPr>
        <p:spPr>
          <a:xfrm>
            <a:off x="705679" y="312727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Poor practice across the domains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5AE62D-7EAD-7947-BEBB-E552D6822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254290"/>
              </p:ext>
            </p:extLst>
          </p:nvPr>
        </p:nvGraphicFramePr>
        <p:xfrm>
          <a:off x="323528" y="1005272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23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9B84-8A3C-6A4E-AFF2-FA4EC6CA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D0296"/>
                </a:solidFill>
              </a:rPr>
              <a:t>Mental capacity failings in SARs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03CF3B-FBBF-B546-B598-C534D7670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812574"/>
              </p:ext>
            </p:extLst>
          </p:nvPr>
        </p:nvGraphicFramePr>
        <p:xfrm>
          <a:off x="336331" y="1600200"/>
          <a:ext cx="8350469" cy="482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00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E1E30-3830-AE4D-B79D-118BA8A52F71}"/>
              </a:ext>
            </a:extLst>
          </p:cNvPr>
          <p:cNvSpPr txBox="1"/>
          <p:nvPr/>
        </p:nvSpPr>
        <p:spPr>
          <a:xfrm>
            <a:off x="417444" y="308113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Recommendations across the domains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F97F42-BE7E-4D45-8826-0A45AA0BB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51150"/>
              </p:ext>
            </p:extLst>
          </p:nvPr>
        </p:nvGraphicFramePr>
        <p:xfrm>
          <a:off x="259837" y="913417"/>
          <a:ext cx="862432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60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0E044-1BA3-D447-AC56-96046B11F609}"/>
              </a:ext>
            </a:extLst>
          </p:cNvPr>
          <p:cNvSpPr txBox="1"/>
          <p:nvPr/>
        </p:nvSpPr>
        <p:spPr>
          <a:xfrm>
            <a:off x="347869" y="284769"/>
            <a:ext cx="6790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The national context – 24% of SARs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7090-5C91-4244-A0D6-94330B5C290A}"/>
              </a:ext>
            </a:extLst>
          </p:cNvPr>
          <p:cNvSpPr txBox="1"/>
          <p:nvPr/>
        </p:nvSpPr>
        <p:spPr>
          <a:xfrm>
            <a:off x="3024809" y="1414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87DB8D1-CDC6-6B49-A544-C390253B3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26854"/>
              </p:ext>
            </p:extLst>
          </p:nvPr>
        </p:nvGraphicFramePr>
        <p:xfrm>
          <a:off x="347868" y="959617"/>
          <a:ext cx="85277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481">
                  <a:extLst>
                    <a:ext uri="{9D8B030D-6E8A-4147-A177-3AD203B41FA5}">
                      <a16:colId xmlns:a16="http://schemas.microsoft.com/office/drawing/2014/main" val="18537063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050258"/>
                    </a:ext>
                  </a:extLst>
                </a:gridCol>
                <a:gridCol w="3973014">
                  <a:extLst>
                    <a:ext uri="{9D8B030D-6E8A-4147-A177-3AD203B41FA5}">
                      <a16:colId xmlns:a16="http://schemas.microsoft.com/office/drawing/2014/main" val="4179319573"/>
                    </a:ext>
                  </a:extLst>
                </a:gridCol>
              </a:tblGrid>
              <a:tr h="342197">
                <a:tc>
                  <a:txBody>
                    <a:bodyPr/>
                    <a:lstStyle/>
                    <a:p>
                      <a:r>
                        <a:rPr lang="en-US" b="0" dirty="0"/>
                        <a:t>Notable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Target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77947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Impact of austerity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Department of Health &amp; Social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36206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Legal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Ministry of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06307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Recognition of impact on victims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Department for Work &amp; Pensions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085998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Regulation of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Home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41602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Statutory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Crown Prosecution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53679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Coordination of parallel review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Care Quality 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13413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r>
                        <a:rPr lang="en-US" dirty="0"/>
                        <a:t>National commissioning shortfalls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NHS 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09549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Local Government Association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975850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Health &amp; Safety Executive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283169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National Probation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57944"/>
                  </a:ext>
                </a:extLst>
              </a:tr>
              <a:tr h="3421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/>
                        <a:t>Prison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88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DFB1921-F267-024B-B3D1-8D98E98D7E65}"/>
              </a:ext>
            </a:extLst>
          </p:cNvPr>
          <p:cNvSpPr/>
          <p:nvPr/>
        </p:nvSpPr>
        <p:spPr>
          <a:xfrm>
            <a:off x="308112" y="5438810"/>
            <a:ext cx="852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D0296"/>
                </a:solidFill>
              </a:rPr>
              <a:t>Do SARs give sufficient attention to the legal, policy and financial context in which safeguarding practice takes place?</a:t>
            </a:r>
          </a:p>
        </p:txBody>
      </p:sp>
    </p:spTree>
    <p:extLst>
      <p:ext uri="{BB962C8B-B14F-4D97-AF65-F5344CB8AC3E}">
        <p14:creationId xmlns:p14="http://schemas.microsoft.com/office/powerpoint/2010/main" val="381986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49AB4-22AB-B848-99B7-AE783842F19E}"/>
              </a:ext>
            </a:extLst>
          </p:cNvPr>
          <p:cNvSpPr txBox="1"/>
          <p:nvPr/>
        </p:nvSpPr>
        <p:spPr>
          <a:xfrm>
            <a:off x="506895" y="407504"/>
            <a:ext cx="6195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Sector-led improvement priorities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8705DCF-CDC5-6948-B2F5-FB1411998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510928"/>
              </p:ext>
            </p:extLst>
          </p:nvPr>
        </p:nvGraphicFramePr>
        <p:xfrm>
          <a:off x="873796" y="1201688"/>
          <a:ext cx="7575748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35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AD8E4-2B03-644E-84A4-02EE193B6076}"/>
              </a:ext>
            </a:extLst>
          </p:cNvPr>
          <p:cNvSpPr txBox="1"/>
          <p:nvPr/>
        </p:nvSpPr>
        <p:spPr>
          <a:xfrm>
            <a:off x="725556" y="467139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Going forward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04D500-F5E1-A545-BC0D-B81E1B932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315951"/>
              </p:ext>
            </p:extLst>
          </p:nvPr>
        </p:nvGraphicFramePr>
        <p:xfrm>
          <a:off x="493511" y="855796"/>
          <a:ext cx="8156977" cy="514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6BA970-8CD2-604A-8ED3-AA623231ADCB}"/>
              </a:ext>
            </a:extLst>
          </p:cNvPr>
          <p:cNvSpPr txBox="1"/>
          <p:nvPr/>
        </p:nvSpPr>
        <p:spPr>
          <a:xfrm>
            <a:off x="6191067" y="4319752"/>
            <a:ext cx="24594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LGA webinar series:</a:t>
            </a:r>
          </a:p>
          <a:p>
            <a:r>
              <a:rPr lang="en-GB" sz="1500" u="sng" dirty="0">
                <a:hlinkClick r:id="rId8"/>
              </a:rPr>
              <a:t>https://lgaevents.local.gov.uk/lga/frontend/reg/thome.csp?pageID=482432&amp;eventID=1402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11209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0A600A-F6FC-6E46-B872-511CBF7C6C64}"/>
              </a:ext>
            </a:extLst>
          </p:cNvPr>
          <p:cNvSpPr txBox="1"/>
          <p:nvPr/>
        </p:nvSpPr>
        <p:spPr>
          <a:xfrm>
            <a:off x="2270236" y="388882"/>
            <a:ext cx="36681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600" b="1" dirty="0"/>
              <a:t>Professor Suzy </a:t>
            </a:r>
            <a:r>
              <a:rPr lang="en-GB" sz="1600" b="1" dirty="0" err="1"/>
              <a:t>Braye</a:t>
            </a:r>
            <a:endParaRPr lang="en-GB" sz="1600" b="1" dirty="0"/>
          </a:p>
          <a:p>
            <a:r>
              <a:rPr lang="en-GB" sz="1600" dirty="0"/>
              <a:t>Emerita Professor of Social Work, University of Sussex</a:t>
            </a:r>
          </a:p>
          <a:p>
            <a:r>
              <a:rPr lang="en-GB" sz="1600" dirty="0"/>
              <a:t>Independent Adult Safeguarding Consultant </a:t>
            </a:r>
            <a:r>
              <a:rPr lang="en-GB" sz="1600" dirty="0">
                <a:hlinkClick r:id="rId2"/>
              </a:rPr>
              <a:t>s.braye@sussex.ac.uk</a:t>
            </a:r>
            <a:r>
              <a:rPr lang="en-GB" sz="1600" dirty="0"/>
              <a:t> </a:t>
            </a:r>
          </a:p>
          <a:p>
            <a:pPr marL="987552" lvl="2" indent="0">
              <a:buNone/>
            </a:pPr>
            <a:endParaRPr lang="en-GB" sz="1600" dirty="0"/>
          </a:p>
          <a:p>
            <a:pPr eaLnBrk="1" hangingPunct="1"/>
            <a:r>
              <a:rPr lang="en-GB" sz="1600" b="1" dirty="0"/>
              <a:t>Professor Michael Preston-Shoot</a:t>
            </a:r>
          </a:p>
          <a:p>
            <a:r>
              <a:rPr lang="en-GB" sz="1600" dirty="0"/>
              <a:t>Professor Emeritus of Social Work, University of Bedfordshire; </a:t>
            </a:r>
          </a:p>
          <a:p>
            <a:r>
              <a:rPr lang="en-GB" sz="1600" dirty="0"/>
              <a:t>Independent Adult Safeguarding Consultant; Independent Chair, Brent Safeguarding Adults Board and Lewisham Safeguarding Adults Board</a:t>
            </a:r>
          </a:p>
          <a:p>
            <a:r>
              <a:rPr lang="en-GB" sz="1600" dirty="0">
                <a:hlinkClick r:id="rId3"/>
              </a:rPr>
              <a:t>michael.preston-shoot@beds.ac.uk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F0590-F49A-9F44-A778-4077A1AB557E}"/>
              </a:ext>
            </a:extLst>
          </p:cNvPr>
          <p:cNvSpPr/>
          <p:nvPr/>
        </p:nvSpPr>
        <p:spPr>
          <a:xfrm>
            <a:off x="556589" y="280523"/>
            <a:ext cx="6500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Safeguarding Adult Reviews </a:t>
            </a:r>
          </a:p>
          <a:p>
            <a:r>
              <a:rPr lang="en-US" sz="3200" dirty="0">
                <a:solidFill>
                  <a:srgbClr val="AD0296"/>
                </a:solidFill>
              </a:rPr>
              <a:t>Care Act 2014</a:t>
            </a:r>
            <a:endParaRPr lang="en-US" dirty="0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AF62552-FCD7-F348-8F37-0EC2BC3D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77" y="1763829"/>
            <a:ext cx="3662329" cy="38833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A5814-9C3C-6F42-87FF-0FB86F483D38}"/>
              </a:ext>
            </a:extLst>
          </p:cNvPr>
          <p:cNvSpPr/>
          <p:nvPr/>
        </p:nvSpPr>
        <p:spPr>
          <a:xfrm>
            <a:off x="400095" y="1763829"/>
            <a:ext cx="49421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SAB duty to conduct a SAR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Where an adult with care and support needs has died, or has experienced serious abuse or neglect,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600" dirty="0"/>
              <a:t>The Board knows or suspects that the death resulted from abuse or neglect, and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There is reasonable case for concern about how the Board, its members or others worked together to safeguard the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SAB power to conduct a SAR in any other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Purpose: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To </a:t>
            </a:r>
            <a:r>
              <a:rPr lang="en-GB" sz="1600" dirty="0"/>
              <a:t>identify lessons learnt and apply to future</a:t>
            </a:r>
            <a:r>
              <a:rPr lang="en-US" sz="1600" dirty="0"/>
              <a:t> cases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To improve how agencies work, singly and together, to safeguard adults</a:t>
            </a:r>
          </a:p>
        </p:txBody>
      </p:sp>
    </p:spTree>
    <p:extLst>
      <p:ext uri="{BB962C8B-B14F-4D97-AF65-F5344CB8AC3E}">
        <p14:creationId xmlns:p14="http://schemas.microsoft.com/office/powerpoint/2010/main" val="256305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63ABE6-4114-5940-9F8B-AF7ADBE7A328}"/>
              </a:ext>
            </a:extLst>
          </p:cNvPr>
          <p:cNvGraphicFramePr/>
          <p:nvPr/>
        </p:nvGraphicFramePr>
        <p:xfrm>
          <a:off x="126124" y="1142528"/>
          <a:ext cx="3689132" cy="37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FB5203-F803-C54F-9B7E-46A347F51CA8}"/>
              </a:ext>
            </a:extLst>
          </p:cNvPr>
          <p:cNvSpPr txBox="1"/>
          <p:nvPr/>
        </p:nvSpPr>
        <p:spPr>
          <a:xfrm>
            <a:off x="425962" y="424190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7705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A5FD-82F8-9344-9510-9FC09F06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A growing body of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E52BF8-3E24-DC47-9684-537A86319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82098"/>
              </p:ext>
            </p:extLst>
          </p:nvPr>
        </p:nvGraphicFramePr>
        <p:xfrm>
          <a:off x="1927186" y="1417638"/>
          <a:ext cx="2511706" cy="4140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238">
                  <a:extLst>
                    <a:ext uri="{9D8B030D-6E8A-4147-A177-3AD203B41FA5}">
                      <a16:colId xmlns:a16="http://schemas.microsoft.com/office/drawing/2014/main" val="1368285560"/>
                    </a:ext>
                  </a:extLst>
                </a:gridCol>
                <a:gridCol w="1157468">
                  <a:extLst>
                    <a:ext uri="{9D8B030D-6E8A-4147-A177-3AD203B41FA5}">
                      <a16:colId xmlns:a16="http://schemas.microsoft.com/office/drawing/2014/main" val="3011659487"/>
                    </a:ext>
                  </a:extLst>
                </a:gridCol>
              </a:tblGrid>
              <a:tr h="474563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Year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SARs (n)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672136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239074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2020-21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effectLst/>
                        </a:rPr>
                        <a:t>245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1156541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2019-20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250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039839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2018-19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995707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2017-18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102432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2016-17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303808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2015-16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effectLst/>
                        </a:rPr>
                        <a:t>90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8072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E69317B-F7E9-2B4A-94B5-B9DB8093443C}"/>
              </a:ext>
            </a:extLst>
          </p:cNvPr>
          <p:cNvSpPr/>
          <p:nvPr/>
        </p:nvSpPr>
        <p:spPr>
          <a:xfrm>
            <a:off x="954003" y="5807680"/>
            <a:ext cx="723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NHS Digital (2022) </a:t>
            </a:r>
            <a:r>
              <a:rPr lang="en-GB" u="sng" dirty="0">
                <a:solidFill>
                  <a:srgbClr val="AD0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https://digital.nhs.uk/data-and-information/publications/statistical/safeguarding-adults</a:t>
            </a:r>
            <a:r>
              <a:rPr lang="en-GB" dirty="0">
                <a:solidFill>
                  <a:srgbClr val="AD0296"/>
                </a:solidFill>
              </a:rPr>
              <a:t> </a:t>
            </a:r>
            <a:r>
              <a:rPr lang="en-GB" dirty="0">
                <a:solidFill>
                  <a:srgbClr val="AD02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AD029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AF0D4-396B-314F-8FFD-863F5682B5BF}"/>
              </a:ext>
            </a:extLst>
          </p:cNvPr>
          <p:cNvSpPr txBox="1"/>
          <p:nvPr/>
        </p:nvSpPr>
        <p:spPr>
          <a:xfrm>
            <a:off x="4921625" y="2389870"/>
            <a:ext cx="3226675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Please use the chat box to tell us about your own experience of SARs: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SAB member commissioning a SAR?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SAR independent reviewer?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practitioner involved in a case that has been reviewed?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a manager reviewing your agency’s actions in order to submit information to a SAR?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0B98A-F526-DE56-E830-C359D071CAD5}"/>
              </a:ext>
            </a:extLst>
          </p:cNvPr>
          <p:cNvSpPr txBox="1"/>
          <p:nvPr/>
        </p:nvSpPr>
        <p:spPr>
          <a:xfrm>
            <a:off x="4921625" y="1417638"/>
            <a:ext cx="351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all SABs undertake a SAR in any one year, though the number who do so has been steadily rising</a:t>
            </a:r>
          </a:p>
        </p:txBody>
      </p:sp>
    </p:spTree>
    <p:extLst>
      <p:ext uri="{BB962C8B-B14F-4D97-AF65-F5344CB8AC3E}">
        <p14:creationId xmlns:p14="http://schemas.microsoft.com/office/powerpoint/2010/main" val="335934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F0590-F49A-9F44-A778-4077A1AB557E}"/>
              </a:ext>
            </a:extLst>
          </p:cNvPr>
          <p:cNvSpPr/>
          <p:nvPr/>
        </p:nvSpPr>
        <p:spPr>
          <a:xfrm>
            <a:off x="556590" y="330209"/>
            <a:ext cx="73997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The first national analysis of SARs 2020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2851D-DA4F-D546-BEB8-10C3FA449037}"/>
              </a:ext>
            </a:extLst>
          </p:cNvPr>
          <p:cNvSpPr txBox="1"/>
          <p:nvPr/>
        </p:nvSpPr>
        <p:spPr>
          <a:xfrm>
            <a:off x="556590" y="1191983"/>
            <a:ext cx="54658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Commissioned by CHIP - the sector-led </a:t>
            </a:r>
            <a:r>
              <a:rPr lang="en-GB" sz="2000" dirty="0">
                <a:solidFill>
                  <a:srgbClr val="AD0296"/>
                </a:solidFill>
              </a:rPr>
              <a:t>Care and Health Improvement Programme </a:t>
            </a:r>
            <a:r>
              <a:rPr lang="en-GB" sz="2000" dirty="0"/>
              <a:t>co-produced and delivered by the Local Government Association and the Association of Directors of Adult Social Services in England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Authors: Michael Preston-Shoot, Suzy </a:t>
            </a:r>
            <a:r>
              <a:rPr lang="en-GB" sz="2000" dirty="0" err="1"/>
              <a:t>Braye</a:t>
            </a:r>
            <a:r>
              <a:rPr lang="en-GB" sz="2000" dirty="0"/>
              <a:t>, Oli Preston, Karen Allen and Kate </a:t>
            </a:r>
            <a:r>
              <a:rPr lang="en-GB" sz="2000" dirty="0" err="1"/>
              <a:t>Spreadbury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https://www.local.gov.uk/analysis-safeguarding-adult-reviews-april-2017-march-2019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Project Oversight: Adi Cooper, CHIP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F54030-A7D4-B34C-8416-2F64E00A2FD7}"/>
              </a:ext>
            </a:extLst>
          </p:cNvPr>
          <p:cNvSpPr txBox="1"/>
          <p:nvPr/>
        </p:nvSpPr>
        <p:spPr>
          <a:xfrm>
            <a:off x="688283" y="46714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Methodology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C60E0FE-CF12-2D45-8573-40817CAA3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571826"/>
              </p:ext>
            </p:extLst>
          </p:nvPr>
        </p:nvGraphicFramePr>
        <p:xfrm>
          <a:off x="688283" y="1391477"/>
          <a:ext cx="8048211" cy="483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6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79419-7755-A545-9573-C685769F67DC}"/>
              </a:ext>
            </a:extLst>
          </p:cNvPr>
          <p:cNvSpPr txBox="1"/>
          <p:nvPr/>
        </p:nvSpPr>
        <p:spPr>
          <a:xfrm>
            <a:off x="556592" y="427383"/>
            <a:ext cx="694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The analytic framework: five domains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03F6871-EDCD-644F-BCC7-8463363CE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01638"/>
              </p:ext>
            </p:extLst>
          </p:nvPr>
        </p:nvGraphicFramePr>
        <p:xfrm>
          <a:off x="-238539" y="1168818"/>
          <a:ext cx="8209722" cy="550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0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C9D4E-4342-0942-998C-68E51FF9F05A}"/>
              </a:ext>
            </a:extLst>
          </p:cNvPr>
          <p:cNvSpPr txBox="1"/>
          <p:nvPr/>
        </p:nvSpPr>
        <p:spPr>
          <a:xfrm>
            <a:off x="596347" y="445136"/>
            <a:ext cx="453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AD0296"/>
                </a:solidFill>
              </a:rPr>
              <a:t>Two key sets of findings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83C3E76-DA5E-0245-9009-D7AC91789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8044"/>
              </p:ext>
            </p:extLst>
          </p:nvPr>
        </p:nvGraphicFramePr>
        <p:xfrm>
          <a:off x="224372" y="1346009"/>
          <a:ext cx="7913578" cy="464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26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0AD3B-F1F1-D14F-9528-0C47329E0ED0}"/>
              </a:ext>
            </a:extLst>
          </p:cNvPr>
          <p:cNvSpPr txBox="1"/>
          <p:nvPr/>
        </p:nvSpPr>
        <p:spPr>
          <a:xfrm>
            <a:off x="308114" y="300071"/>
            <a:ext cx="6582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solidFill>
                  <a:srgbClr val="AD0296"/>
                </a:solidFill>
              </a:rPr>
              <a:t>SAB governance: Key questions</a:t>
            </a:r>
          </a:p>
          <a:p>
            <a:r>
              <a:rPr lang="en-GB" sz="3200" dirty="0">
                <a:solidFill>
                  <a:srgbClr val="AD0296"/>
                </a:solidFill>
              </a:rPr>
              <a:t>    for SABs &amp; SAR authors</a:t>
            </a:r>
            <a:endParaRPr lang="en-US" sz="3200" dirty="0">
              <a:solidFill>
                <a:srgbClr val="AD02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F3D4D-06E1-D742-BAD2-5757AAF59EF0}"/>
              </a:ext>
            </a:extLst>
          </p:cNvPr>
          <p:cNvSpPr txBox="1">
            <a:spLocks/>
          </p:cNvSpPr>
          <p:nvPr/>
        </p:nvSpPr>
        <p:spPr>
          <a:xfrm>
            <a:off x="377688" y="1742998"/>
            <a:ext cx="8289234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CD869DE-DD07-6F47-9422-4B5D8E36873C}"/>
              </a:ext>
            </a:extLst>
          </p:cNvPr>
          <p:cNvGraphicFramePr/>
          <p:nvPr/>
        </p:nvGraphicFramePr>
        <p:xfrm>
          <a:off x="308114" y="1272209"/>
          <a:ext cx="8597347" cy="50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24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620F62D-403C-C248-8ACB-90D14E991068}"/>
              </a:ext>
            </a:extLst>
          </p:cNvPr>
          <p:cNvSpPr txBox="1">
            <a:spLocks/>
          </p:cNvSpPr>
          <p:nvPr/>
        </p:nvSpPr>
        <p:spPr>
          <a:xfrm>
            <a:off x="0" y="453105"/>
            <a:ext cx="6574735" cy="7269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200" dirty="0">
                <a:solidFill>
                  <a:srgbClr val="AD0296"/>
                </a:solidFill>
              </a:rPr>
              <a:t>The 231 cases: demographics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2435D31-6EA3-3740-9374-73464789253A}"/>
              </a:ext>
            </a:extLst>
          </p:cNvPr>
          <p:cNvSpPr txBox="1">
            <a:spLocks/>
          </p:cNvSpPr>
          <p:nvPr/>
        </p:nvSpPr>
        <p:spPr>
          <a:xfrm>
            <a:off x="626165" y="1180081"/>
            <a:ext cx="7961243" cy="504181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263 subjects, 80% deceased</a:t>
            </a:r>
          </a:p>
          <a:p>
            <a:r>
              <a:rPr lang="en-US" dirty="0"/>
              <a:t>129 male, 109 female</a:t>
            </a:r>
          </a:p>
          <a:p>
            <a:r>
              <a:rPr lang="en-US" dirty="0"/>
              <a:t>Average age 55</a:t>
            </a:r>
          </a:p>
          <a:p>
            <a:r>
              <a:rPr lang="en-US" dirty="0"/>
              <a:t>Little information about sexuality or ethnicity </a:t>
            </a:r>
          </a:p>
          <a:p>
            <a:r>
              <a:rPr lang="en-US" dirty="0"/>
              <a:t>Range of health concerns and complex interplay </a:t>
            </a:r>
          </a:p>
          <a:p>
            <a:pPr lvl="1"/>
            <a:r>
              <a:rPr lang="en-US" dirty="0"/>
              <a:t>Physical comorbidities</a:t>
            </a:r>
          </a:p>
          <a:p>
            <a:pPr lvl="1"/>
            <a:r>
              <a:rPr lang="en-US" dirty="0"/>
              <a:t>Physical and mental ill-health + significant life events</a:t>
            </a:r>
          </a:p>
          <a:p>
            <a:r>
              <a:rPr lang="en-US" dirty="0"/>
              <a:t>Living situations: </a:t>
            </a:r>
          </a:p>
          <a:p>
            <a:pPr lvl="1"/>
            <a:r>
              <a:rPr lang="en-US" dirty="0"/>
              <a:t>Living alone (36%)</a:t>
            </a:r>
          </a:p>
          <a:p>
            <a:pPr lvl="1"/>
            <a:r>
              <a:rPr lang="en-US" dirty="0"/>
              <a:t>Group care (33%)</a:t>
            </a:r>
          </a:p>
          <a:p>
            <a:r>
              <a:rPr lang="en-US" dirty="0"/>
              <a:t>Location of abuse</a:t>
            </a:r>
          </a:p>
          <a:p>
            <a:pPr lvl="1"/>
            <a:r>
              <a:rPr lang="en-US" dirty="0"/>
              <a:t>Own home (48%)</a:t>
            </a:r>
          </a:p>
          <a:p>
            <a:pPr lvl="1"/>
            <a:r>
              <a:rPr lang="en-US" dirty="0"/>
              <a:t>Residential/nursing care (18%)</a:t>
            </a:r>
          </a:p>
          <a:p>
            <a:r>
              <a:rPr lang="en-US" dirty="0"/>
              <a:t>Perpetrator</a:t>
            </a:r>
          </a:p>
          <a:p>
            <a:pPr lvl="1"/>
            <a:r>
              <a:rPr lang="en-US" dirty="0"/>
              <a:t>Self (48%) </a:t>
            </a:r>
          </a:p>
          <a:p>
            <a:pPr lvl="1"/>
            <a:r>
              <a:rPr lang="en-US" dirty="0"/>
              <a:t>Care providers (30%)</a:t>
            </a:r>
          </a:p>
          <a:p>
            <a:r>
              <a:rPr lang="en-US" dirty="0"/>
              <a:t>Concluded prosecution = 16.2%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628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2_Custom Design</Template>
  <TotalTime>443</TotalTime>
  <Words>1519</Words>
  <Application>Microsoft Macintosh PowerPoint</Application>
  <PresentationFormat>On-screen Show (4:3)</PresentationFormat>
  <Paragraphs>294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2_Custom Design</vt:lpstr>
      <vt:lpstr>Analysis of safeguarding adult reviews:  April 2017 – March 2019:  Findings for Sector-Led Improvement  Healthcare UK 30th September 2022</vt:lpstr>
      <vt:lpstr>PowerPoint Presentation</vt:lpstr>
      <vt:lpstr>A growing body of evidence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capacity failings in SARs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Suzy Braye</cp:lastModifiedBy>
  <cp:revision>38</cp:revision>
  <dcterms:created xsi:type="dcterms:W3CDTF">2019-01-07T08:25:00Z</dcterms:created>
  <dcterms:modified xsi:type="dcterms:W3CDTF">2022-09-26T15:53:54Z</dcterms:modified>
</cp:coreProperties>
</file>