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2"/>
  </p:notesMasterIdLst>
  <p:sldIdLst>
    <p:sldId id="256" r:id="rId3"/>
    <p:sldId id="293" r:id="rId4"/>
    <p:sldId id="294" r:id="rId5"/>
    <p:sldId id="265" r:id="rId6"/>
    <p:sldId id="298" r:id="rId7"/>
    <p:sldId id="339" r:id="rId8"/>
    <p:sldId id="331" r:id="rId9"/>
    <p:sldId id="340" r:id="rId10"/>
    <p:sldId id="262" r:id="rId11"/>
    <p:sldId id="341" r:id="rId12"/>
    <p:sldId id="321" r:id="rId13"/>
    <p:sldId id="313" r:id="rId14"/>
    <p:sldId id="349" r:id="rId15"/>
    <p:sldId id="314" r:id="rId16"/>
    <p:sldId id="342" r:id="rId17"/>
    <p:sldId id="348" r:id="rId18"/>
    <p:sldId id="343" r:id="rId19"/>
    <p:sldId id="338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0CF10-D44A-4B45-A413-D2690AA62020}" v="2" dt="2022-09-22T13:09:42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Eldridge" userId="7294f203-74cf-4c0b-b82e-a26a0c611ac0" providerId="ADAL" clId="{3AD0CF10-D44A-4B45-A413-D2690AA62020}"/>
    <pc:docChg chg="undo redo custSel addSld delSld modSld sldOrd delMainMaster">
      <pc:chgData name="Heidi Eldridge" userId="7294f203-74cf-4c0b-b82e-a26a0c611ac0" providerId="ADAL" clId="{3AD0CF10-D44A-4B45-A413-D2690AA62020}" dt="2022-09-22T13:50:19.408" v="3295" actId="20577"/>
      <pc:docMkLst>
        <pc:docMk/>
      </pc:docMkLst>
      <pc:sldChg chg="modSp mod">
        <pc:chgData name="Heidi Eldridge" userId="7294f203-74cf-4c0b-b82e-a26a0c611ac0" providerId="ADAL" clId="{3AD0CF10-D44A-4B45-A413-D2690AA62020}" dt="2022-09-22T11:28:53.187" v="1493" actId="20577"/>
        <pc:sldMkLst>
          <pc:docMk/>
          <pc:sldMk cId="0" sldId="262"/>
        </pc:sldMkLst>
        <pc:spChg chg="mod">
          <ac:chgData name="Heidi Eldridge" userId="7294f203-74cf-4c0b-b82e-a26a0c611ac0" providerId="ADAL" clId="{3AD0CF10-D44A-4B45-A413-D2690AA62020}" dt="2022-09-22T11:28:53.187" v="1493" actId="20577"/>
          <ac:spMkLst>
            <pc:docMk/>
            <pc:sldMk cId="0" sldId="262"/>
            <ac:spMk id="317" creationId="{00000000-0000-0000-0000-000000000000}"/>
          </ac:spMkLst>
        </pc:spChg>
      </pc:sldChg>
      <pc:sldChg chg="modSp mod">
        <pc:chgData name="Heidi Eldridge" userId="7294f203-74cf-4c0b-b82e-a26a0c611ac0" providerId="ADAL" clId="{3AD0CF10-D44A-4B45-A413-D2690AA62020}" dt="2022-09-22T12:21:06.015" v="2409" actId="20577"/>
        <pc:sldMkLst>
          <pc:docMk/>
          <pc:sldMk cId="0" sldId="265"/>
        </pc:sldMkLst>
        <pc:spChg chg="mod">
          <ac:chgData name="Heidi Eldridge" userId="7294f203-74cf-4c0b-b82e-a26a0c611ac0" providerId="ADAL" clId="{3AD0CF10-D44A-4B45-A413-D2690AA62020}" dt="2022-09-22T12:21:06.015" v="2409" actId="20577"/>
          <ac:spMkLst>
            <pc:docMk/>
            <pc:sldMk cId="0" sldId="265"/>
            <ac:spMk id="343" creationId="{00000000-0000-0000-0000-000000000000}"/>
          </ac:spMkLst>
        </pc:spChg>
      </pc:sldChg>
      <pc:sldChg chg="del">
        <pc:chgData name="Heidi Eldridge" userId="7294f203-74cf-4c0b-b82e-a26a0c611ac0" providerId="ADAL" clId="{3AD0CF10-D44A-4B45-A413-D2690AA62020}" dt="2022-09-22T13:07:23.427" v="2415" actId="47"/>
        <pc:sldMkLst>
          <pc:docMk/>
          <pc:sldMk cId="0" sldId="272"/>
        </pc:sldMkLst>
      </pc:sldChg>
      <pc:sldChg chg="del">
        <pc:chgData name="Heidi Eldridge" userId="7294f203-74cf-4c0b-b82e-a26a0c611ac0" providerId="ADAL" clId="{3AD0CF10-D44A-4B45-A413-D2690AA62020}" dt="2022-09-22T11:56:10.729" v="2038" actId="47"/>
        <pc:sldMkLst>
          <pc:docMk/>
          <pc:sldMk cId="0" sldId="291"/>
        </pc:sldMkLst>
      </pc:sldChg>
      <pc:sldChg chg="modSp mod">
        <pc:chgData name="Heidi Eldridge" userId="7294f203-74cf-4c0b-b82e-a26a0c611ac0" providerId="ADAL" clId="{3AD0CF10-D44A-4B45-A413-D2690AA62020}" dt="2022-09-22T10:59:18.732" v="808" actId="20577"/>
        <pc:sldMkLst>
          <pc:docMk/>
          <pc:sldMk cId="2840194129" sldId="293"/>
        </pc:sldMkLst>
        <pc:spChg chg="mod">
          <ac:chgData name="Heidi Eldridge" userId="7294f203-74cf-4c0b-b82e-a26a0c611ac0" providerId="ADAL" clId="{3AD0CF10-D44A-4B45-A413-D2690AA62020}" dt="2022-09-22T10:59:18.732" v="808" actId="20577"/>
          <ac:spMkLst>
            <pc:docMk/>
            <pc:sldMk cId="2840194129" sldId="293"/>
            <ac:spMk id="279" creationId="{00000000-0000-0000-0000-000000000000}"/>
          </ac:spMkLst>
        </pc:spChg>
      </pc:sldChg>
      <pc:sldChg chg="modSp mod ord">
        <pc:chgData name="Heidi Eldridge" userId="7294f203-74cf-4c0b-b82e-a26a0c611ac0" providerId="ADAL" clId="{3AD0CF10-D44A-4B45-A413-D2690AA62020}" dt="2022-09-22T11:01:31.640" v="942"/>
        <pc:sldMkLst>
          <pc:docMk/>
          <pc:sldMk cId="1623641429" sldId="294"/>
        </pc:sldMkLst>
        <pc:spChg chg="mod">
          <ac:chgData name="Heidi Eldridge" userId="7294f203-74cf-4c0b-b82e-a26a0c611ac0" providerId="ADAL" clId="{3AD0CF10-D44A-4B45-A413-D2690AA62020}" dt="2022-09-22T11:01:08.925" v="940" actId="6549"/>
          <ac:spMkLst>
            <pc:docMk/>
            <pc:sldMk cId="1623641429" sldId="294"/>
            <ac:spMk id="287" creationId="{00000000-0000-0000-0000-000000000000}"/>
          </ac:spMkLst>
        </pc:spChg>
      </pc:sldChg>
      <pc:sldChg chg="ord">
        <pc:chgData name="Heidi Eldridge" userId="7294f203-74cf-4c0b-b82e-a26a0c611ac0" providerId="ADAL" clId="{3AD0CF10-D44A-4B45-A413-D2690AA62020}" dt="2022-09-22T11:02:03.687" v="944"/>
        <pc:sldMkLst>
          <pc:docMk/>
          <pc:sldMk cId="308648999" sldId="298"/>
        </pc:sldMkLst>
      </pc:sldChg>
      <pc:sldChg chg="del">
        <pc:chgData name="Heidi Eldridge" userId="7294f203-74cf-4c0b-b82e-a26a0c611ac0" providerId="ADAL" clId="{3AD0CF10-D44A-4B45-A413-D2690AA62020}" dt="2022-09-22T13:07:27.100" v="2416" actId="47"/>
        <pc:sldMkLst>
          <pc:docMk/>
          <pc:sldMk cId="1010970823" sldId="300"/>
        </pc:sldMkLst>
      </pc:sldChg>
      <pc:sldChg chg="del">
        <pc:chgData name="Heidi Eldridge" userId="7294f203-74cf-4c0b-b82e-a26a0c611ac0" providerId="ADAL" clId="{3AD0CF10-D44A-4B45-A413-D2690AA62020}" dt="2022-09-22T13:07:30.299" v="2417" actId="47"/>
        <pc:sldMkLst>
          <pc:docMk/>
          <pc:sldMk cId="3788018642" sldId="301"/>
        </pc:sldMkLst>
      </pc:sldChg>
      <pc:sldChg chg="del">
        <pc:chgData name="Heidi Eldridge" userId="7294f203-74cf-4c0b-b82e-a26a0c611ac0" providerId="ADAL" clId="{3AD0CF10-D44A-4B45-A413-D2690AA62020}" dt="2022-09-22T11:55:23.887" v="2032" actId="47"/>
        <pc:sldMkLst>
          <pc:docMk/>
          <pc:sldMk cId="771968165" sldId="311"/>
        </pc:sldMkLst>
      </pc:sldChg>
      <pc:sldChg chg="del">
        <pc:chgData name="Heidi Eldridge" userId="7294f203-74cf-4c0b-b82e-a26a0c611ac0" providerId="ADAL" clId="{3AD0CF10-D44A-4B45-A413-D2690AA62020}" dt="2022-09-22T11:55:47.311" v="2035" actId="47"/>
        <pc:sldMkLst>
          <pc:docMk/>
          <pc:sldMk cId="4078164990" sldId="312"/>
        </pc:sldMkLst>
      </pc:sldChg>
      <pc:sldChg chg="modSp mod">
        <pc:chgData name="Heidi Eldridge" userId="7294f203-74cf-4c0b-b82e-a26a0c611ac0" providerId="ADAL" clId="{3AD0CF10-D44A-4B45-A413-D2690AA62020}" dt="2022-09-22T13:50:19.408" v="3295" actId="20577"/>
        <pc:sldMkLst>
          <pc:docMk/>
          <pc:sldMk cId="2947570055" sldId="314"/>
        </pc:sldMkLst>
        <pc:spChg chg="mod">
          <ac:chgData name="Heidi Eldridge" userId="7294f203-74cf-4c0b-b82e-a26a0c611ac0" providerId="ADAL" clId="{3AD0CF10-D44A-4B45-A413-D2690AA62020}" dt="2022-09-22T13:50:19.408" v="3295" actId="20577"/>
          <ac:spMkLst>
            <pc:docMk/>
            <pc:sldMk cId="2947570055" sldId="314"/>
            <ac:spMk id="512" creationId="{00000000-0000-0000-0000-000000000000}"/>
          </ac:spMkLst>
        </pc:spChg>
      </pc:sldChg>
      <pc:sldChg chg="del">
        <pc:chgData name="Heidi Eldridge" userId="7294f203-74cf-4c0b-b82e-a26a0c611ac0" providerId="ADAL" clId="{3AD0CF10-D44A-4B45-A413-D2690AA62020}" dt="2022-09-22T13:09:48.215" v="2421" actId="47"/>
        <pc:sldMkLst>
          <pc:docMk/>
          <pc:sldMk cId="2352250552" sldId="318"/>
        </pc:sldMkLst>
      </pc:sldChg>
      <pc:sldChg chg="del">
        <pc:chgData name="Heidi Eldridge" userId="7294f203-74cf-4c0b-b82e-a26a0c611ac0" providerId="ADAL" clId="{3AD0CF10-D44A-4B45-A413-D2690AA62020}" dt="2022-09-22T11:56:27.599" v="2040" actId="47"/>
        <pc:sldMkLst>
          <pc:docMk/>
          <pc:sldMk cId="976156763" sldId="319"/>
        </pc:sldMkLst>
      </pc:sldChg>
      <pc:sldChg chg="del">
        <pc:chgData name="Heidi Eldridge" userId="7294f203-74cf-4c0b-b82e-a26a0c611ac0" providerId="ADAL" clId="{3AD0CF10-D44A-4B45-A413-D2690AA62020}" dt="2022-09-22T13:09:07.202" v="2418" actId="47"/>
        <pc:sldMkLst>
          <pc:docMk/>
          <pc:sldMk cId="1190575597" sldId="323"/>
        </pc:sldMkLst>
      </pc:sldChg>
      <pc:sldChg chg="del">
        <pc:chgData name="Heidi Eldridge" userId="7294f203-74cf-4c0b-b82e-a26a0c611ac0" providerId="ADAL" clId="{3AD0CF10-D44A-4B45-A413-D2690AA62020}" dt="2022-09-22T13:09:08.442" v="2419" actId="47"/>
        <pc:sldMkLst>
          <pc:docMk/>
          <pc:sldMk cId="1020065116" sldId="324"/>
        </pc:sldMkLst>
      </pc:sldChg>
      <pc:sldChg chg="del">
        <pc:chgData name="Heidi Eldridge" userId="7294f203-74cf-4c0b-b82e-a26a0c611ac0" providerId="ADAL" clId="{3AD0CF10-D44A-4B45-A413-D2690AA62020}" dt="2022-09-22T11:56:14.138" v="2039" actId="47"/>
        <pc:sldMkLst>
          <pc:docMk/>
          <pc:sldMk cId="3847341856" sldId="327"/>
        </pc:sldMkLst>
      </pc:sldChg>
      <pc:sldChg chg="del">
        <pc:chgData name="Heidi Eldridge" userId="7294f203-74cf-4c0b-b82e-a26a0c611ac0" providerId="ADAL" clId="{3AD0CF10-D44A-4B45-A413-D2690AA62020}" dt="2022-09-22T11:55:29.727" v="2033" actId="47"/>
        <pc:sldMkLst>
          <pc:docMk/>
          <pc:sldMk cId="361885502" sldId="329"/>
        </pc:sldMkLst>
      </pc:sldChg>
      <pc:sldChg chg="modSp mod ord">
        <pc:chgData name="Heidi Eldridge" userId="7294f203-74cf-4c0b-b82e-a26a0c611ac0" providerId="ADAL" clId="{3AD0CF10-D44A-4B45-A413-D2690AA62020}" dt="2022-09-22T13:30:15.412" v="3267" actId="6549"/>
        <pc:sldMkLst>
          <pc:docMk/>
          <pc:sldMk cId="2812880192" sldId="331"/>
        </pc:sldMkLst>
        <pc:spChg chg="mod">
          <ac:chgData name="Heidi Eldridge" userId="7294f203-74cf-4c0b-b82e-a26a0c611ac0" providerId="ADAL" clId="{3AD0CF10-D44A-4B45-A413-D2690AA62020}" dt="2022-09-22T13:30:15.412" v="3267" actId="6549"/>
          <ac:spMkLst>
            <pc:docMk/>
            <pc:sldMk cId="2812880192" sldId="331"/>
            <ac:spMk id="340" creationId="{00000000-0000-0000-0000-000000000000}"/>
          </ac:spMkLst>
        </pc:spChg>
        <pc:picChg chg="mod">
          <ac:chgData name="Heidi Eldridge" userId="7294f203-74cf-4c0b-b82e-a26a0c611ac0" providerId="ADAL" clId="{3AD0CF10-D44A-4B45-A413-D2690AA62020}" dt="2022-09-22T13:29:47.633" v="3154" actId="1076"/>
          <ac:picMkLst>
            <pc:docMk/>
            <pc:sldMk cId="2812880192" sldId="331"/>
            <ac:picMk id="343" creationId="{00000000-0000-0000-0000-000000000000}"/>
          </ac:picMkLst>
        </pc:picChg>
      </pc:sldChg>
      <pc:sldChg chg="del">
        <pc:chgData name="Heidi Eldridge" userId="7294f203-74cf-4c0b-b82e-a26a0c611ac0" providerId="ADAL" clId="{3AD0CF10-D44A-4B45-A413-D2690AA62020}" dt="2022-09-22T11:56:02.630" v="2036" actId="47"/>
        <pc:sldMkLst>
          <pc:docMk/>
          <pc:sldMk cId="414983723" sldId="332"/>
        </pc:sldMkLst>
      </pc:sldChg>
      <pc:sldChg chg="del">
        <pc:chgData name="Heidi Eldridge" userId="7294f203-74cf-4c0b-b82e-a26a0c611ac0" providerId="ADAL" clId="{3AD0CF10-D44A-4B45-A413-D2690AA62020}" dt="2022-09-22T11:56:05.420" v="2037" actId="47"/>
        <pc:sldMkLst>
          <pc:docMk/>
          <pc:sldMk cId="120792237" sldId="333"/>
        </pc:sldMkLst>
      </pc:sldChg>
      <pc:sldChg chg="del">
        <pc:chgData name="Heidi Eldridge" userId="7294f203-74cf-4c0b-b82e-a26a0c611ac0" providerId="ADAL" clId="{3AD0CF10-D44A-4B45-A413-D2690AA62020}" dt="2022-09-22T11:55:42.856" v="2034" actId="47"/>
        <pc:sldMkLst>
          <pc:docMk/>
          <pc:sldMk cId="1115250005" sldId="336"/>
        </pc:sldMkLst>
      </pc:sldChg>
      <pc:sldChg chg="del">
        <pc:chgData name="Heidi Eldridge" userId="7294f203-74cf-4c0b-b82e-a26a0c611ac0" providerId="ADAL" clId="{3AD0CF10-D44A-4B45-A413-D2690AA62020}" dt="2022-09-22T12:02:59.166" v="2307" actId="47"/>
        <pc:sldMkLst>
          <pc:docMk/>
          <pc:sldMk cId="721460869" sldId="337"/>
        </pc:sldMkLst>
      </pc:sldChg>
      <pc:sldChg chg="modSp mod">
        <pc:chgData name="Heidi Eldridge" userId="7294f203-74cf-4c0b-b82e-a26a0c611ac0" providerId="ADAL" clId="{3AD0CF10-D44A-4B45-A413-D2690AA62020}" dt="2022-09-22T13:28:05.215" v="3153" actId="20577"/>
        <pc:sldMkLst>
          <pc:docMk/>
          <pc:sldMk cId="2784108747" sldId="338"/>
        </pc:sldMkLst>
        <pc:spChg chg="mod">
          <ac:chgData name="Heidi Eldridge" userId="7294f203-74cf-4c0b-b82e-a26a0c611ac0" providerId="ADAL" clId="{3AD0CF10-D44A-4B45-A413-D2690AA62020}" dt="2022-09-22T13:26:08.623" v="3010" actId="6549"/>
          <ac:spMkLst>
            <pc:docMk/>
            <pc:sldMk cId="2784108747" sldId="338"/>
            <ac:spMk id="537" creationId="{00000000-0000-0000-0000-000000000000}"/>
          </ac:spMkLst>
        </pc:spChg>
        <pc:spChg chg="mod">
          <ac:chgData name="Heidi Eldridge" userId="7294f203-74cf-4c0b-b82e-a26a0c611ac0" providerId="ADAL" clId="{3AD0CF10-D44A-4B45-A413-D2690AA62020}" dt="2022-09-22T13:28:05.215" v="3153" actId="20577"/>
          <ac:spMkLst>
            <pc:docMk/>
            <pc:sldMk cId="2784108747" sldId="338"/>
            <ac:spMk id="538" creationId="{00000000-0000-0000-0000-000000000000}"/>
          </ac:spMkLst>
        </pc:spChg>
        <pc:picChg chg="mod">
          <ac:chgData name="Heidi Eldridge" userId="7294f203-74cf-4c0b-b82e-a26a0c611ac0" providerId="ADAL" clId="{3AD0CF10-D44A-4B45-A413-D2690AA62020}" dt="2022-09-22T12:22:22.346" v="2412" actId="14100"/>
          <ac:picMkLst>
            <pc:docMk/>
            <pc:sldMk cId="2784108747" sldId="338"/>
            <ac:picMk id="539" creationId="{00000000-0000-0000-0000-000000000000}"/>
          </ac:picMkLst>
        </pc:picChg>
      </pc:sldChg>
      <pc:sldChg chg="ord">
        <pc:chgData name="Heidi Eldridge" userId="7294f203-74cf-4c0b-b82e-a26a0c611ac0" providerId="ADAL" clId="{3AD0CF10-D44A-4B45-A413-D2690AA62020}" dt="2022-09-22T11:02:14.724" v="946"/>
        <pc:sldMkLst>
          <pc:docMk/>
          <pc:sldMk cId="435491593" sldId="339"/>
        </pc:sldMkLst>
      </pc:sldChg>
      <pc:sldChg chg="modSp add mod ord">
        <pc:chgData name="Heidi Eldridge" userId="7294f203-74cf-4c0b-b82e-a26a0c611ac0" providerId="ADAL" clId="{3AD0CF10-D44A-4B45-A413-D2690AA62020}" dt="2022-09-22T11:28:34.885" v="1481"/>
        <pc:sldMkLst>
          <pc:docMk/>
          <pc:sldMk cId="3238787602" sldId="340"/>
        </pc:sldMkLst>
        <pc:spChg chg="mod">
          <ac:chgData name="Heidi Eldridge" userId="7294f203-74cf-4c0b-b82e-a26a0c611ac0" providerId="ADAL" clId="{3AD0CF10-D44A-4B45-A413-D2690AA62020}" dt="2022-09-22T11:03:03.616" v="964" actId="20577"/>
          <ac:spMkLst>
            <pc:docMk/>
            <pc:sldMk cId="3238787602" sldId="340"/>
            <ac:spMk id="316" creationId="{00000000-0000-0000-0000-000000000000}"/>
          </ac:spMkLst>
        </pc:spChg>
        <pc:spChg chg="mod">
          <ac:chgData name="Heidi Eldridge" userId="7294f203-74cf-4c0b-b82e-a26a0c611ac0" providerId="ADAL" clId="{3AD0CF10-D44A-4B45-A413-D2690AA62020}" dt="2022-09-22T11:28:28.257" v="1479" actId="6549"/>
          <ac:spMkLst>
            <pc:docMk/>
            <pc:sldMk cId="3238787602" sldId="340"/>
            <ac:spMk id="317" creationId="{00000000-0000-0000-0000-000000000000}"/>
          </ac:spMkLst>
        </pc:spChg>
      </pc:sldChg>
      <pc:sldChg chg="modSp add mod">
        <pc:chgData name="Heidi Eldridge" userId="7294f203-74cf-4c0b-b82e-a26a0c611ac0" providerId="ADAL" clId="{3AD0CF10-D44A-4B45-A413-D2690AA62020}" dt="2022-09-22T11:55:06.289" v="2031" actId="1038"/>
        <pc:sldMkLst>
          <pc:docMk/>
          <pc:sldMk cId="183013785" sldId="341"/>
        </pc:sldMkLst>
        <pc:spChg chg="mod">
          <ac:chgData name="Heidi Eldridge" userId="7294f203-74cf-4c0b-b82e-a26a0c611ac0" providerId="ADAL" clId="{3AD0CF10-D44A-4B45-A413-D2690AA62020}" dt="2022-09-22T11:29:27.372" v="1542" actId="20577"/>
          <ac:spMkLst>
            <pc:docMk/>
            <pc:sldMk cId="183013785" sldId="341"/>
            <ac:spMk id="316" creationId="{00000000-0000-0000-0000-000000000000}"/>
          </ac:spMkLst>
        </pc:spChg>
        <pc:spChg chg="mod">
          <ac:chgData name="Heidi Eldridge" userId="7294f203-74cf-4c0b-b82e-a26a0c611ac0" providerId="ADAL" clId="{3AD0CF10-D44A-4B45-A413-D2690AA62020}" dt="2022-09-22T11:55:00.147" v="2026" actId="20577"/>
          <ac:spMkLst>
            <pc:docMk/>
            <pc:sldMk cId="183013785" sldId="341"/>
            <ac:spMk id="317" creationId="{00000000-0000-0000-0000-000000000000}"/>
          </ac:spMkLst>
        </pc:spChg>
        <pc:picChg chg="mod">
          <ac:chgData name="Heidi Eldridge" userId="7294f203-74cf-4c0b-b82e-a26a0c611ac0" providerId="ADAL" clId="{3AD0CF10-D44A-4B45-A413-D2690AA62020}" dt="2022-09-22T11:55:06.289" v="2031" actId="1038"/>
          <ac:picMkLst>
            <pc:docMk/>
            <pc:sldMk cId="183013785" sldId="341"/>
            <ac:picMk id="320" creationId="{00000000-0000-0000-0000-000000000000}"/>
          </ac:picMkLst>
        </pc:picChg>
      </pc:sldChg>
      <pc:sldChg chg="delSp modSp add mod">
        <pc:chgData name="Heidi Eldridge" userId="7294f203-74cf-4c0b-b82e-a26a0c611ac0" providerId="ADAL" clId="{3AD0CF10-D44A-4B45-A413-D2690AA62020}" dt="2022-09-22T13:15:18.745" v="2639" actId="20577"/>
        <pc:sldMkLst>
          <pc:docMk/>
          <pc:sldMk cId="1087115649" sldId="342"/>
        </pc:sldMkLst>
        <pc:spChg chg="mod">
          <ac:chgData name="Heidi Eldridge" userId="7294f203-74cf-4c0b-b82e-a26a0c611ac0" providerId="ADAL" clId="{3AD0CF10-D44A-4B45-A413-D2690AA62020}" dt="2022-09-22T13:15:18.745" v="2639" actId="20577"/>
          <ac:spMkLst>
            <pc:docMk/>
            <pc:sldMk cId="1087115649" sldId="342"/>
            <ac:spMk id="502" creationId="{00000000-0000-0000-0000-000000000000}"/>
          </ac:spMkLst>
        </pc:spChg>
        <pc:picChg chg="mod ord">
          <ac:chgData name="Heidi Eldridge" userId="7294f203-74cf-4c0b-b82e-a26a0c611ac0" providerId="ADAL" clId="{3AD0CF10-D44A-4B45-A413-D2690AA62020}" dt="2022-09-22T13:13:15.145" v="2577" actId="167"/>
          <ac:picMkLst>
            <pc:docMk/>
            <pc:sldMk cId="1087115649" sldId="342"/>
            <ac:picMk id="3" creationId="{F0CE23FD-C279-46A6-9688-EC76D787C27E}"/>
          </ac:picMkLst>
        </pc:picChg>
        <pc:picChg chg="del">
          <ac:chgData name="Heidi Eldridge" userId="7294f203-74cf-4c0b-b82e-a26a0c611ac0" providerId="ADAL" clId="{3AD0CF10-D44A-4B45-A413-D2690AA62020}" dt="2022-09-22T13:13:44.678" v="2578" actId="478"/>
          <ac:picMkLst>
            <pc:docMk/>
            <pc:sldMk cId="1087115649" sldId="342"/>
            <ac:picMk id="500" creationId="{00000000-0000-0000-0000-000000000000}"/>
          </ac:picMkLst>
        </pc:picChg>
      </pc:sldChg>
      <pc:sldChg chg="modSp add mod">
        <pc:chgData name="Heidi Eldridge" userId="7294f203-74cf-4c0b-b82e-a26a0c611ac0" providerId="ADAL" clId="{3AD0CF10-D44A-4B45-A413-D2690AA62020}" dt="2022-09-22T11:58:11.781" v="2064" actId="20577"/>
        <pc:sldMkLst>
          <pc:docMk/>
          <pc:sldMk cId="2183095676" sldId="343"/>
        </pc:sldMkLst>
        <pc:spChg chg="mod">
          <ac:chgData name="Heidi Eldridge" userId="7294f203-74cf-4c0b-b82e-a26a0c611ac0" providerId="ADAL" clId="{3AD0CF10-D44A-4B45-A413-D2690AA62020}" dt="2022-09-22T11:58:11.781" v="2064" actId="20577"/>
          <ac:spMkLst>
            <pc:docMk/>
            <pc:sldMk cId="2183095676" sldId="343"/>
            <ac:spMk id="512" creationId="{00000000-0000-0000-0000-000000000000}"/>
          </ac:spMkLst>
        </pc:spChg>
      </pc:sldChg>
      <pc:sldChg chg="modSp add mod ord">
        <pc:chgData name="Heidi Eldridge" userId="7294f203-74cf-4c0b-b82e-a26a0c611ac0" providerId="ADAL" clId="{3AD0CF10-D44A-4B45-A413-D2690AA62020}" dt="2022-09-22T13:46:26.502" v="3271"/>
        <pc:sldMkLst>
          <pc:docMk/>
          <pc:sldMk cId="2820467701" sldId="348"/>
        </pc:sldMkLst>
        <pc:spChg chg="mod">
          <ac:chgData name="Heidi Eldridge" userId="7294f203-74cf-4c0b-b82e-a26a0c611ac0" providerId="ADAL" clId="{3AD0CF10-D44A-4B45-A413-D2690AA62020}" dt="2022-09-22T13:21:17.600" v="2860" actId="1036"/>
          <ac:spMkLst>
            <pc:docMk/>
            <pc:sldMk cId="2820467701" sldId="348"/>
            <ac:spMk id="348" creationId="{00000000-0000-0000-0000-000000000000}"/>
          </ac:spMkLst>
        </pc:spChg>
        <pc:spChg chg="mod">
          <ac:chgData name="Heidi Eldridge" userId="7294f203-74cf-4c0b-b82e-a26a0c611ac0" providerId="ADAL" clId="{3AD0CF10-D44A-4B45-A413-D2690AA62020}" dt="2022-09-22T13:20:50.706" v="2844" actId="20577"/>
          <ac:spMkLst>
            <pc:docMk/>
            <pc:sldMk cId="2820467701" sldId="348"/>
            <ac:spMk id="349" creationId="{00000000-0000-0000-0000-000000000000}"/>
          </ac:spMkLst>
        </pc:spChg>
        <pc:picChg chg="mod">
          <ac:chgData name="Heidi Eldridge" userId="7294f203-74cf-4c0b-b82e-a26a0c611ac0" providerId="ADAL" clId="{3AD0CF10-D44A-4B45-A413-D2690AA62020}" dt="2022-09-22T13:21:00.547" v="2855" actId="1038"/>
          <ac:picMkLst>
            <pc:docMk/>
            <pc:sldMk cId="2820467701" sldId="348"/>
            <ac:picMk id="352" creationId="{00000000-0000-0000-0000-000000000000}"/>
          </ac:picMkLst>
        </pc:picChg>
      </pc:sldChg>
      <pc:sldChg chg="modSp add mod ord">
        <pc:chgData name="Heidi Eldridge" userId="7294f203-74cf-4c0b-b82e-a26a0c611ac0" providerId="ADAL" clId="{3AD0CF10-D44A-4B45-A413-D2690AA62020}" dt="2022-09-22T13:44:17.092" v="3269"/>
        <pc:sldMkLst>
          <pc:docMk/>
          <pc:sldMk cId="2632027248" sldId="349"/>
        </pc:sldMkLst>
        <pc:spChg chg="mod">
          <ac:chgData name="Heidi Eldridge" userId="7294f203-74cf-4c0b-b82e-a26a0c611ac0" providerId="ADAL" clId="{3AD0CF10-D44A-4B45-A413-D2690AA62020}" dt="2022-09-22T13:10:50.977" v="2491" actId="20577"/>
          <ac:spMkLst>
            <pc:docMk/>
            <pc:sldMk cId="2632027248" sldId="349"/>
            <ac:spMk id="548" creationId="{00000000-0000-0000-0000-000000000000}"/>
          </ac:spMkLst>
        </pc:spChg>
        <pc:picChg chg="mod">
          <ac:chgData name="Heidi Eldridge" userId="7294f203-74cf-4c0b-b82e-a26a0c611ac0" providerId="ADAL" clId="{3AD0CF10-D44A-4B45-A413-D2690AA62020}" dt="2022-09-22T13:11:22.022" v="2514" actId="14100"/>
          <ac:picMkLst>
            <pc:docMk/>
            <pc:sldMk cId="2632027248" sldId="349"/>
            <ac:picMk id="555" creationId="{00000000-0000-0000-0000-000000000000}"/>
          </ac:picMkLst>
        </pc:picChg>
      </pc:sldChg>
      <pc:sldMasterChg chg="del delSldLayout">
        <pc:chgData name="Heidi Eldridge" userId="7294f203-74cf-4c0b-b82e-a26a0c611ac0" providerId="ADAL" clId="{3AD0CF10-D44A-4B45-A413-D2690AA62020}" dt="2022-09-22T13:07:23.427" v="2415" actId="47"/>
        <pc:sldMasterMkLst>
          <pc:docMk/>
          <pc:sldMasterMk cId="0" sldId="2147483661"/>
        </pc:sldMasterMkLst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2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3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4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5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6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7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8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69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70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71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72"/>
          </pc:sldLayoutMkLst>
        </pc:sldLayoutChg>
        <pc:sldLayoutChg chg="del">
          <pc:chgData name="Heidi Eldridge" userId="7294f203-74cf-4c0b-b82e-a26a0c611ac0" providerId="ADAL" clId="{3AD0CF10-D44A-4B45-A413-D2690AA62020}" dt="2022-09-22T13:07:23.427" v="2415" actId="47"/>
          <pc:sldLayoutMkLst>
            <pc:docMk/>
            <pc:sldMasterMk cId="0" sldId="2147483661"/>
            <pc:sldLayoutMk cId="0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>
                <a:latin typeface="Arial"/>
              </a:rPr>
              <a:t>Click to edit the notes' format</a:t>
            </a:r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26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571D181-8CE2-40D5-8BB5-55A2C25BC228}" type="slidenum">
              <a:rPr lang="en-GB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3A13EE79-9F31-4FD1-9AF9-5461B345E260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/>
          </a:p>
        </p:txBody>
      </p:sp>
      <p:sp>
        <p:nvSpPr>
          <p:cNvPr id="590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3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FA296B3-F4B5-45AC-B7AC-1DFA5A70B227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30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D8139-7304-47C1-847F-1029010C8B5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5" name="CustomShape 2"/>
          <p:cNvSpPr/>
          <p:nvPr/>
        </p:nvSpPr>
        <p:spPr>
          <a:xfrm>
            <a:off x="3884760" y="8685360"/>
            <a:ext cx="2956320" cy="441720"/>
          </a:xfrm>
          <a:custGeom>
            <a:avLst/>
            <a:gdLst/>
            <a:ahLst/>
            <a:cxnLst/>
            <a:rect l="0" t="0" r="r" b="b"/>
            <a:pathLst>
              <a:path w="8237" h="1252">
                <a:moveTo>
                  <a:pt x="0" y="0"/>
                </a:moveTo>
                <a:lnTo>
                  <a:pt x="8236" y="0"/>
                </a:lnTo>
                <a:lnTo>
                  <a:pt x="8236" y="1251"/>
                </a:lnTo>
                <a:lnTo>
                  <a:pt x="0" y="1251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D9902-EA15-4DBF-BA64-FF08D223D9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6" name="CustomShape 3"/>
          <p:cNvSpPr/>
          <p:nvPr/>
        </p:nvSpPr>
        <p:spPr>
          <a:xfrm>
            <a:off x="685800" y="4343400"/>
            <a:ext cx="5478840" cy="4107240"/>
          </a:xfrm>
          <a:custGeom>
            <a:avLst/>
            <a:gdLst/>
            <a:ahLst/>
            <a:cxnLst/>
            <a:rect l="0" t="0" r="r" b="b"/>
            <a:pathLst>
              <a:path w="15240" h="11430">
                <a:moveTo>
                  <a:pt x="0" y="0"/>
                </a:moveTo>
                <a:lnTo>
                  <a:pt x="15239" y="0"/>
                </a:lnTo>
                <a:lnTo>
                  <a:pt x="15239" y="11429"/>
                </a:lnTo>
                <a:lnTo>
                  <a:pt x="0" y="11429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218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1A4A48E-F7B8-44D0-824C-BC5409B4E2DB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12</a:t>
            </a:fld>
            <a:endParaRPr/>
          </a:p>
        </p:txBody>
      </p:sp>
      <p:sp>
        <p:nvSpPr>
          <p:cNvPr id="648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3356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C49DC4D-FEA0-4866-A536-13380D1D46C2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13</a:t>
            </a:fld>
            <a:endParaRPr/>
          </a:p>
        </p:txBody>
      </p:sp>
      <p:sp>
        <p:nvSpPr>
          <p:cNvPr id="658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93457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55CD341-76F2-445E-9BE6-051F52652DF3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14</a:t>
            </a:fld>
            <a:endParaRPr/>
          </a:p>
        </p:txBody>
      </p:sp>
      <p:sp>
        <p:nvSpPr>
          <p:cNvPr id="650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18865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1A4A48E-F7B8-44D0-824C-BC5409B4E2DB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15</a:t>
            </a:fld>
            <a:endParaRPr/>
          </a:p>
        </p:txBody>
      </p:sp>
      <p:sp>
        <p:nvSpPr>
          <p:cNvPr id="648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9788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884760" y="8685360"/>
            <a:ext cx="294948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A67F6-525F-412B-9F10-38FCECF758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0" name="CustomShape 2"/>
          <p:cNvSpPr/>
          <p:nvPr/>
        </p:nvSpPr>
        <p:spPr>
          <a:xfrm>
            <a:off x="685800" y="4343400"/>
            <a:ext cx="5478480" cy="41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3"/>
          <p:cNvSpPr/>
          <p:nvPr/>
        </p:nvSpPr>
        <p:spPr>
          <a:xfrm>
            <a:off x="3884760" y="8685360"/>
            <a:ext cx="2963880" cy="4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F3CE9-9E49-48E6-B99D-128BB4A9040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88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55CD341-76F2-445E-9BE6-051F52652DF3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17</a:t>
            </a:fld>
            <a:endParaRPr/>
          </a:p>
        </p:txBody>
      </p:sp>
      <p:sp>
        <p:nvSpPr>
          <p:cNvPr id="650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9964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484E04E-5B3A-4B6F-83A3-30B3E4BC1B6E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18</a:t>
            </a:fld>
            <a:endParaRPr/>
          </a:p>
        </p:txBody>
      </p:sp>
      <p:sp>
        <p:nvSpPr>
          <p:cNvPr id="656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222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3884760" y="8685360"/>
            <a:ext cx="295380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22E8795-F540-480F-AFC8-219042DBE397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19</a:t>
            </a:fld>
            <a:endParaRPr/>
          </a:p>
        </p:txBody>
      </p:sp>
      <p:sp>
        <p:nvSpPr>
          <p:cNvPr id="684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0304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EC3ADBC-5A37-4BC0-987A-F1E629B67076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3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CED62A8-BC65-43CA-965E-9232C6E50059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54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3884760" y="8685360"/>
            <a:ext cx="295380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D8C4C-BEC8-47A2-B76E-50F575B6D9D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9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F097F-4B73-4B82-8FCA-2D0DF480F93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3884760" y="8685360"/>
            <a:ext cx="2949840" cy="4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808C7-63CC-4DE8-8234-C3D78F28398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685800" y="4343400"/>
            <a:ext cx="5478840" cy="41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1317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3884760" y="8685360"/>
            <a:ext cx="294948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3B8C-C0E1-4126-9443-E6C04155F9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685800" y="4343400"/>
            <a:ext cx="5478480" cy="41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3"/>
          <p:cNvSpPr/>
          <p:nvPr/>
        </p:nvSpPr>
        <p:spPr>
          <a:xfrm>
            <a:off x="3884760" y="8685360"/>
            <a:ext cx="2963880" cy="4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22968-F762-4EEB-8024-CCEAC2D58F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5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3884760" y="8685360"/>
            <a:ext cx="2949480" cy="43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E3B8C-C0E1-4126-9443-E6C04155F90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685800" y="4343400"/>
            <a:ext cx="5478480" cy="41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3"/>
          <p:cNvSpPr/>
          <p:nvPr/>
        </p:nvSpPr>
        <p:spPr>
          <a:xfrm>
            <a:off x="3884760" y="8685360"/>
            <a:ext cx="2963880" cy="4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22968-F762-4EEB-8024-CCEAC2D58F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22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884760" y="8685360"/>
            <a:ext cx="295380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1B1A8CE-C9A5-4693-B77F-7204AA3FA572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/>
          </a:p>
        </p:txBody>
      </p:sp>
      <p:sp>
        <p:nvSpPr>
          <p:cNvPr id="610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E99724C-AAFF-4053-95FF-229CC4F4C183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191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884760" y="8685360"/>
            <a:ext cx="295380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1B1A8CE-C9A5-4693-B77F-7204AA3FA572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9</a:t>
            </a:fld>
            <a:endParaRPr/>
          </a:p>
        </p:txBody>
      </p:sp>
      <p:sp>
        <p:nvSpPr>
          <p:cNvPr id="610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E99724C-AAFF-4053-95FF-229CC4F4C183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884760" y="8685360"/>
            <a:ext cx="295380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E1B1A8CE-C9A5-4693-B77F-7204AA3FA572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/>
          </a:p>
        </p:txBody>
      </p:sp>
      <p:sp>
        <p:nvSpPr>
          <p:cNvPr id="610" name="CustomShape 2"/>
          <p:cNvSpPr/>
          <p:nvPr/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3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4E99724C-AAFF-4053-95FF-229CC4F4C183}" type="slidenum">
              <a:rPr lang="en-GB" sz="1200" strike="noStrike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80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124080" y="6356520"/>
            <a:ext cx="2890440" cy="360000"/>
          </a:xfrm>
          <a:custGeom>
            <a:avLst/>
            <a:gdLst/>
            <a:ahLst/>
            <a:cxnLst/>
            <a:rect l="0" t="0" r="r" b="b"/>
            <a:pathLst>
              <a:path w="8043" h="1014">
                <a:moveTo>
                  <a:pt x="0" y="0"/>
                </a:moveTo>
                <a:lnTo>
                  <a:pt x="8042" y="0"/>
                </a:lnTo>
                <a:lnTo>
                  <a:pt x="8042" y="1013"/>
                </a:lnTo>
                <a:lnTo>
                  <a:pt x="0" y="1013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"/>
          <p:cNvPicPr/>
          <p:nvPr/>
        </p:nvPicPr>
        <p:blipFill>
          <a:blip r:embed="rId2"/>
          <a:stretch/>
        </p:blipFill>
        <p:spPr>
          <a:xfrm>
            <a:off x="0" y="6374880"/>
            <a:ext cx="5211360" cy="479520"/>
          </a:xfrm>
          <a:prstGeom prst="rect">
            <a:avLst/>
          </a:prstGeom>
          <a:ln>
            <a:noFill/>
          </a:ln>
        </p:spPr>
      </p:pic>
      <p:pic>
        <p:nvPicPr>
          <p:cNvPr id="271" name="Picture 3"/>
          <p:cNvPicPr/>
          <p:nvPr/>
        </p:nvPicPr>
        <p:blipFill>
          <a:blip r:embed="rId2"/>
          <a:srcRect r="24568"/>
          <a:stretch/>
        </p:blipFill>
        <p:spPr>
          <a:xfrm>
            <a:off x="5213520" y="6374880"/>
            <a:ext cx="3926880" cy="47952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5944EA1-B0B9-4339-93AB-7B003AD3E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8" y="1164265"/>
            <a:ext cx="7006856" cy="350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44000" y="1556640"/>
            <a:ext cx="88524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E03266"/>
                </a:solidFill>
                <a:latin typeface="Calibri"/>
                <a:ea typeface="Microsoft YaHei"/>
              </a:rPr>
              <a:t>Rainbow Pregnancy Helpline</a:t>
            </a:r>
            <a:endParaRPr dirty="0"/>
          </a:p>
        </p:txBody>
      </p:sp>
      <p:sp>
        <p:nvSpPr>
          <p:cNvPr id="317" name="CustomShape 2"/>
          <p:cNvSpPr/>
          <p:nvPr/>
        </p:nvSpPr>
        <p:spPr>
          <a:xfrm>
            <a:off x="251639" y="2289960"/>
            <a:ext cx="8411593" cy="28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To 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compliment the work of Tommy’s Rainbow Clinics</a:t>
            </a:r>
            <a:endParaRPr lang="en-GB" sz="2000" strike="noStrike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To provide support and counselling in between antenatal appointments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Assist with mental health, anxieties and an opportunity to talk about their baby 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E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mpowerment and reassurance and mindfulness activities</a:t>
            </a:r>
          </a:p>
          <a:p>
            <a:pPr>
              <a:lnSpc>
                <a:spcPct val="100000"/>
              </a:lnSpc>
            </a:pPr>
            <a:endParaRPr lang="en-GB" sz="2000" strike="noStrike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A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dvice on attending the hospital to be assessed if needed</a:t>
            </a:r>
          </a:p>
          <a:p>
            <a:pPr>
              <a:lnSpc>
                <a:spcPct val="100000"/>
              </a:lnSpc>
            </a:pPr>
            <a:endParaRPr lang="en-GB" sz="2000" strike="noStrike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Peer support via a fully monitored Facebook group as well as the option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of swapping details with other parents at a similar stage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18" name="Picture 7"/>
          <p:cNvPicPr/>
          <p:nvPr/>
        </p:nvPicPr>
        <p:blipFill>
          <a:blip r:embed="rId3"/>
          <a:stretch/>
        </p:blipFill>
        <p:spPr>
          <a:xfrm>
            <a:off x="0" y="6374880"/>
            <a:ext cx="5211360" cy="479520"/>
          </a:xfrm>
          <a:prstGeom prst="rect">
            <a:avLst/>
          </a:prstGeom>
          <a:ln>
            <a:noFill/>
          </a:ln>
        </p:spPr>
      </p:pic>
      <p:pic>
        <p:nvPicPr>
          <p:cNvPr id="319" name="Picture 8"/>
          <p:cNvPicPr/>
          <p:nvPr/>
        </p:nvPicPr>
        <p:blipFill>
          <a:blip r:embed="rId3"/>
          <a:srcRect r="24568"/>
          <a:stretch/>
        </p:blipFill>
        <p:spPr>
          <a:xfrm>
            <a:off x="5213520" y="6374880"/>
            <a:ext cx="3926880" cy="479520"/>
          </a:xfrm>
          <a:prstGeom prst="rect">
            <a:avLst/>
          </a:prstGeom>
          <a:ln>
            <a:noFill/>
          </a:ln>
        </p:spPr>
      </p:pic>
      <p:pic>
        <p:nvPicPr>
          <p:cNvPr id="320" name="Picture 3"/>
          <p:cNvPicPr/>
          <p:nvPr/>
        </p:nvPicPr>
        <p:blipFill>
          <a:blip r:embed="rId4"/>
          <a:stretch/>
        </p:blipFill>
        <p:spPr>
          <a:xfrm>
            <a:off x="7499495" y="5292360"/>
            <a:ext cx="1729800" cy="1301400"/>
          </a:xfrm>
          <a:prstGeom prst="rect">
            <a:avLst/>
          </a:prstGeom>
          <a:ln>
            <a:noFill/>
          </a:ln>
        </p:spPr>
      </p:pic>
      <p:pic>
        <p:nvPicPr>
          <p:cNvPr id="321" name="Picture 11"/>
          <p:cNvPicPr/>
          <p:nvPr/>
        </p:nvPicPr>
        <p:blipFill>
          <a:blip r:embed="rId5"/>
          <a:stretch/>
        </p:blipFill>
        <p:spPr>
          <a:xfrm>
            <a:off x="6755760" y="260640"/>
            <a:ext cx="2121840" cy="641160"/>
          </a:xfrm>
          <a:prstGeom prst="rect">
            <a:avLst/>
          </a:prstGeom>
          <a:ln>
            <a:noFill/>
          </a:ln>
        </p:spPr>
      </p:pic>
      <p:pic>
        <p:nvPicPr>
          <p:cNvPr id="322" name="Picture 12"/>
          <p:cNvPicPr/>
          <p:nvPr/>
        </p:nvPicPr>
        <p:blipFill>
          <a:blip r:embed="rId6"/>
          <a:stretch/>
        </p:blipFill>
        <p:spPr>
          <a:xfrm>
            <a:off x="179280" y="260640"/>
            <a:ext cx="2566800" cy="1184400"/>
          </a:xfrm>
          <a:prstGeom prst="rect">
            <a:avLst/>
          </a:prstGeom>
          <a:ln>
            <a:noFill/>
          </a:ln>
        </p:spPr>
      </p:pic>
      <p:sp>
        <p:nvSpPr>
          <p:cNvPr id="323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</p:spTree>
    <p:extLst>
      <p:ext uri="{BB962C8B-B14F-4D97-AF65-F5344CB8AC3E}">
        <p14:creationId xmlns:p14="http://schemas.microsoft.com/office/powerpoint/2010/main" val="1830137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267480" y="2259360"/>
            <a:ext cx="5067720" cy="2003760"/>
          </a:xfrm>
          <a:custGeom>
            <a:avLst/>
            <a:gdLst/>
            <a:ahLst/>
            <a:cxnLst/>
            <a:rect l="0" t="0" r="r" b="b"/>
            <a:pathLst>
              <a:path w="14102" h="5587">
                <a:moveTo>
                  <a:pt x="0" y="0"/>
                </a:moveTo>
                <a:lnTo>
                  <a:pt x="14101" y="0"/>
                </a:lnTo>
                <a:lnTo>
                  <a:pt x="14101" y="5586"/>
                </a:lnTo>
                <a:lnTo>
                  <a:pt x="0" y="558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Pictorial poster on symptoms to report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Ideal for illiterate parents and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non-English speaking women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Free for you to display in all antenatal areas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92" name="Picture 8"/>
          <p:cNvPicPr/>
          <p:nvPr/>
        </p:nvPicPr>
        <p:blipFill>
          <a:blip r:embed="rId3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493" name="Picture 9"/>
          <p:cNvPicPr/>
          <p:nvPr/>
        </p:nvPicPr>
        <p:blipFill>
          <a:blip r:embed="rId3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sp>
        <p:nvSpPr>
          <p:cNvPr id="495" name="CustomShape 2"/>
          <p:cNvSpPr/>
          <p:nvPr/>
        </p:nvSpPr>
        <p:spPr>
          <a:xfrm>
            <a:off x="144000" y="15573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MAMA Poster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97" name="Picture 19"/>
          <p:cNvPicPr/>
          <p:nvPr/>
        </p:nvPicPr>
        <p:blipFill>
          <a:blip r:embed="rId4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499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43810FB-1AD4-43A8-94AF-0E963028B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1804249"/>
            <a:ext cx="3152633" cy="4396394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C1EB9414-46FD-42B0-AFC6-D78F65D60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" y="51172"/>
            <a:ext cx="2893320" cy="14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34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Picture 2"/>
          <p:cNvPicPr/>
          <p:nvPr/>
        </p:nvPicPr>
        <p:blipFill>
          <a:blip r:embed="rId3"/>
          <a:stretch/>
        </p:blipFill>
        <p:spPr>
          <a:xfrm>
            <a:off x="7380360" y="4983840"/>
            <a:ext cx="1989360" cy="1489320"/>
          </a:xfrm>
          <a:prstGeom prst="rect">
            <a:avLst/>
          </a:prstGeom>
          <a:ln>
            <a:noFill/>
          </a:ln>
        </p:spPr>
      </p:pic>
      <p:sp>
        <p:nvSpPr>
          <p:cNvPr id="501" name="CustomShape 1"/>
          <p:cNvSpPr/>
          <p:nvPr/>
        </p:nvSpPr>
        <p:spPr>
          <a:xfrm>
            <a:off x="144000" y="15735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strike="noStrike">
                <a:solidFill>
                  <a:srgbClr val="E03266"/>
                </a:solidFill>
                <a:latin typeface="Calibri"/>
                <a:ea typeface="Microsoft YaHei"/>
              </a:rPr>
              <a:t>Ambulance Call Cards</a:t>
            </a:r>
            <a:endParaRPr/>
          </a:p>
        </p:txBody>
      </p:sp>
      <p:sp>
        <p:nvSpPr>
          <p:cNvPr id="502" name="CustomShape 2"/>
          <p:cNvSpPr/>
          <p:nvPr/>
        </p:nvSpPr>
        <p:spPr>
          <a:xfrm>
            <a:off x="251640" y="2277000"/>
            <a:ext cx="8526600" cy="409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DejaVu Sans"/>
              </a:rPr>
              <a:t>Working with The London Ambulance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DejaVu Sans"/>
              </a:rPr>
              <a:t>Service</a:t>
            </a:r>
            <a:endParaRPr lang="en-GB" sz="2400" strike="noStrike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endParaRPr lang="en-GB" sz="2400" strike="noStrike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DejaVu Sans"/>
              </a:rPr>
              <a:t>Cards improve response times at home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births and stand alone centres.</a:t>
            </a:r>
            <a:endParaRPr lang="en-GB" sz="2400" dirty="0"/>
          </a:p>
          <a:p>
            <a:pPr>
              <a:lnSpc>
                <a:spcPct val="100000"/>
              </a:lnSpc>
              <a:buSzPct val="45000"/>
            </a:pPr>
            <a:endParaRPr lang="en-GB" sz="2400" strike="noStrike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DejaVu Sans"/>
              </a:rPr>
              <a:t>Available for free for all London Trusts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DejaVu Sans"/>
              </a:rPr>
              <a:t> and independent midwives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03" name="Picture 7"/>
          <p:cNvPicPr/>
          <p:nvPr/>
        </p:nvPicPr>
        <p:blipFill>
          <a:blip r:embed="rId4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504" name="Picture 8"/>
          <p:cNvPicPr/>
          <p:nvPr/>
        </p:nvPicPr>
        <p:blipFill>
          <a:blip r:embed="rId4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pic>
        <p:nvPicPr>
          <p:cNvPr id="505" name="Picture 18"/>
          <p:cNvPicPr/>
          <p:nvPr/>
        </p:nvPicPr>
        <p:blipFill>
          <a:blip r:embed="rId5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507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508" name="Picture 507"/>
          <p:cNvPicPr/>
          <p:nvPr/>
        </p:nvPicPr>
        <p:blipFill>
          <a:blip r:embed="rId6"/>
          <a:stretch/>
        </p:blipFill>
        <p:spPr>
          <a:xfrm>
            <a:off x="5759640" y="2415240"/>
            <a:ext cx="3092760" cy="218952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759F58-A27E-445C-9992-5A9B7A4CD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105312"/>
            <a:ext cx="2848656" cy="14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15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554"/>
          <p:cNvPicPr/>
          <p:nvPr/>
        </p:nvPicPr>
        <p:blipFill>
          <a:blip r:embed="rId3"/>
          <a:stretch/>
        </p:blipFill>
        <p:spPr>
          <a:xfrm>
            <a:off x="5396620" y="3185280"/>
            <a:ext cx="3739820" cy="3205440"/>
          </a:xfrm>
          <a:prstGeom prst="rect">
            <a:avLst/>
          </a:prstGeom>
          <a:ln>
            <a:noFill/>
          </a:ln>
        </p:spPr>
      </p:pic>
      <p:sp>
        <p:nvSpPr>
          <p:cNvPr id="548" name="CustomShape 1"/>
          <p:cNvSpPr/>
          <p:nvPr/>
        </p:nvSpPr>
        <p:spPr>
          <a:xfrm>
            <a:off x="251640" y="2118600"/>
            <a:ext cx="7193160" cy="262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All 15 initial pilot trusts reported significant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stillbirth numbers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Currently distributed within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TWO THIRDS of NHS T</a:t>
            </a: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rusts nationwide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Assisting midwives with time constraints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Just 75p each inc. delivery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-Email me for a </a:t>
            </a: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sample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49" name="Picture 7"/>
          <p:cNvPicPr/>
          <p:nvPr/>
        </p:nvPicPr>
        <p:blipFill>
          <a:blip r:embed="rId4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550" name="Picture 8"/>
          <p:cNvPicPr/>
          <p:nvPr/>
        </p:nvPicPr>
        <p:blipFill>
          <a:blip r:embed="rId4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pic>
        <p:nvPicPr>
          <p:cNvPr id="551" name="Picture 16"/>
          <p:cNvPicPr/>
          <p:nvPr/>
        </p:nvPicPr>
        <p:blipFill>
          <a:blip r:embed="rId5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553" name="Line 2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sp>
        <p:nvSpPr>
          <p:cNvPr id="554" name="CustomShape 3"/>
          <p:cNvSpPr/>
          <p:nvPr/>
        </p:nvSpPr>
        <p:spPr>
          <a:xfrm>
            <a:off x="211680" y="1668960"/>
            <a:ext cx="4141440" cy="70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000" b="1" strike="noStrike">
                <a:solidFill>
                  <a:srgbClr val="E03266"/>
                </a:solidFill>
                <a:latin typeface="Calibri"/>
                <a:ea typeface="Microsoft YaHei"/>
              </a:rPr>
              <a:t>Wellbeing Wallets</a:t>
            </a:r>
            <a:endParaRPr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27E9ACA4-6B57-4C70-B04B-DA017E5A0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105312"/>
            <a:ext cx="2878176" cy="14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72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Picture 2"/>
          <p:cNvPicPr/>
          <p:nvPr/>
        </p:nvPicPr>
        <p:blipFill>
          <a:blip r:embed="rId3"/>
          <a:stretch/>
        </p:blipFill>
        <p:spPr>
          <a:xfrm>
            <a:off x="7380360" y="4983840"/>
            <a:ext cx="1989360" cy="1489320"/>
          </a:xfrm>
          <a:prstGeom prst="rect">
            <a:avLst/>
          </a:prstGeom>
          <a:ln>
            <a:noFill/>
          </a:ln>
        </p:spPr>
      </p:pic>
      <p:pic>
        <p:nvPicPr>
          <p:cNvPr id="510" name="Picture 1"/>
          <p:cNvPicPr/>
          <p:nvPr/>
        </p:nvPicPr>
        <p:blipFill>
          <a:blip r:embed="rId4"/>
          <a:stretch/>
        </p:blipFill>
        <p:spPr>
          <a:xfrm>
            <a:off x="6408000" y="2270160"/>
            <a:ext cx="2426760" cy="1827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1" name="CustomShape 1"/>
          <p:cNvSpPr/>
          <p:nvPr/>
        </p:nvSpPr>
        <p:spPr>
          <a:xfrm>
            <a:off x="144000" y="15573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strike="noStrike" dirty="0">
                <a:solidFill>
                  <a:srgbClr val="E03266"/>
                </a:solidFill>
                <a:latin typeface="Calibri"/>
                <a:ea typeface="Microsoft YaHei"/>
              </a:rPr>
              <a:t>Wellbeing Wallets</a:t>
            </a:r>
            <a:endParaRPr dirty="0"/>
          </a:p>
        </p:txBody>
      </p:sp>
      <p:sp>
        <p:nvSpPr>
          <p:cNvPr id="512" name="CustomShape 2"/>
          <p:cNvSpPr/>
          <p:nvPr/>
        </p:nvSpPr>
        <p:spPr>
          <a:xfrm>
            <a:off x="251640" y="2495347"/>
            <a:ext cx="6041160" cy="3076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buSzPct val="45000"/>
              <a:buFont typeface="Wingdings" charset="2"/>
              <a:buChar char=""/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Given to mothers by their midwife at booking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Assists midwives in discussing sensitive topics 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such as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 smoking, symptoms to report without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delay and monitoring movements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Gives 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parent</a:t>
            </a:r>
            <a:r>
              <a:rPr lang="en-GB" sz="2400" strike="noStrike" dirty="0">
                <a:solidFill>
                  <a:srgbClr val="000000"/>
                </a:solidFill>
                <a:latin typeface="Calibri"/>
                <a:ea typeface="Microsoft YaHei"/>
              </a:rPr>
              <a:t>s permission to call with any concerns</a:t>
            </a:r>
            <a:endParaRPr lang="en-GB"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GB"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Advises parents of expected care when reporting RFM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45000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13" name="Picture 8"/>
          <p:cNvPicPr/>
          <p:nvPr/>
        </p:nvPicPr>
        <p:blipFill>
          <a:blip r:embed="rId5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514" name="Picture 9"/>
          <p:cNvPicPr/>
          <p:nvPr/>
        </p:nvPicPr>
        <p:blipFill>
          <a:blip r:embed="rId5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pic>
        <p:nvPicPr>
          <p:cNvPr id="515" name="Picture 17"/>
          <p:cNvPicPr/>
          <p:nvPr/>
        </p:nvPicPr>
        <p:blipFill>
          <a:blip r:embed="rId6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517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6D8D89F-8649-4110-ABD0-2560F8888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105312"/>
            <a:ext cx="2869536" cy="14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0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0CE23FD-C279-46A6-9688-EC76D787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00" y="2166424"/>
            <a:ext cx="3929040" cy="4198431"/>
          </a:xfrm>
          <a:prstGeom prst="rect">
            <a:avLst/>
          </a:prstGeom>
        </p:spPr>
      </p:pic>
      <p:sp>
        <p:nvSpPr>
          <p:cNvPr id="501" name="CustomShape 1"/>
          <p:cNvSpPr/>
          <p:nvPr/>
        </p:nvSpPr>
        <p:spPr>
          <a:xfrm>
            <a:off x="144000" y="15735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E03266"/>
                </a:solidFill>
                <a:latin typeface="Calibri"/>
                <a:ea typeface="Microsoft YaHei"/>
              </a:rPr>
              <a:t>Pregnancy Passports</a:t>
            </a:r>
            <a:endParaRPr dirty="0"/>
          </a:p>
        </p:txBody>
      </p:sp>
      <p:sp>
        <p:nvSpPr>
          <p:cNvPr id="502" name="CustomShape 2"/>
          <p:cNvSpPr/>
          <p:nvPr/>
        </p:nvSpPr>
        <p:spPr>
          <a:xfrm>
            <a:off x="251640" y="2276999"/>
            <a:ext cx="8526600" cy="4114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Maternity DMA report showed that parents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still require handheld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as well as digital info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>
              <a:lnSpc>
                <a:spcPct val="100000"/>
              </a:lnSpc>
              <a:buSzPct val="45000"/>
            </a:pPr>
            <a:endParaRPr lang="en-GB" sz="2400" strike="noStrike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Contains risk factors if the digital 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record can’t be accessed</a:t>
            </a:r>
            <a:endParaRPr lang="en-GB" sz="2400" dirty="0"/>
          </a:p>
          <a:p>
            <a:pPr>
              <a:lnSpc>
                <a:spcPct val="100000"/>
              </a:lnSpc>
              <a:buSzPct val="45000"/>
            </a:pPr>
            <a:endParaRPr lang="en-GB" sz="2400" strike="noStrike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DejaVu Sans"/>
              </a:rPr>
              <a:t>Folder clip and pouch to secure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DejaVu Sans"/>
              </a:rPr>
              <a:t>g</a:t>
            </a:r>
            <a:r>
              <a:rPr lang="en-GB" sz="2400" strike="noStrike" dirty="0">
                <a:solidFill>
                  <a:srgbClr val="000000"/>
                </a:solidFill>
                <a:latin typeface="Calibri"/>
                <a:ea typeface="DejaVu Sans"/>
              </a:rPr>
              <a:t>rowth charts and scan pictures</a:t>
            </a:r>
          </a:p>
          <a:p>
            <a:pPr>
              <a:lnSpc>
                <a:spcPct val="100000"/>
              </a:lnSpc>
              <a:buSzPct val="45000"/>
            </a:pPr>
            <a:endParaRPr lang="en-GB" sz="2400" strike="noStrike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DejaVu Sans"/>
              </a:rPr>
              <a:t>100% recyclable</a:t>
            </a:r>
            <a:endParaRPr lang="en-GB" sz="2400" strike="noStrike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SzPct val="45000"/>
            </a:pP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03" name="Picture 7"/>
          <p:cNvPicPr/>
          <p:nvPr/>
        </p:nvPicPr>
        <p:blipFill>
          <a:blip r:embed="rId4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504" name="Picture 8"/>
          <p:cNvPicPr/>
          <p:nvPr/>
        </p:nvPicPr>
        <p:blipFill>
          <a:blip r:embed="rId4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pic>
        <p:nvPicPr>
          <p:cNvPr id="505" name="Picture 18"/>
          <p:cNvPicPr/>
          <p:nvPr/>
        </p:nvPicPr>
        <p:blipFill>
          <a:blip r:embed="rId5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507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759F58-A27E-445C-9992-5A9B7A4CD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105312"/>
            <a:ext cx="2848656" cy="14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56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22548" y="1470722"/>
            <a:ext cx="8869532" cy="723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E03266"/>
                </a:solidFill>
                <a:latin typeface="Calibri"/>
                <a:ea typeface="Microsoft YaHei"/>
              </a:rPr>
              <a:t>Accessibility</a:t>
            </a:r>
          </a:p>
          <a:p>
            <a:pPr>
              <a:lnSpc>
                <a:spcPct val="100000"/>
              </a:lnSpc>
            </a:pPr>
            <a:endParaRPr lang="en-GB" sz="4000" b="1" dirty="0">
              <a:solidFill>
                <a:srgbClr val="E03266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349" name="CustomShape 2"/>
          <p:cNvSpPr/>
          <p:nvPr/>
        </p:nvSpPr>
        <p:spPr>
          <a:xfrm>
            <a:off x="251640" y="2234155"/>
            <a:ext cx="8138216" cy="4259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buSzPct val="45000"/>
              <a:buFont typeface="Wingdings" charset="2"/>
              <a:buChar char="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languages via QR code on Passport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Awareness video’s with BSL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Audio version of our passport for visually impaired</a:t>
            </a:r>
          </a:p>
          <a:p>
            <a:pPr>
              <a:buSzPct val="45000"/>
            </a:pPr>
            <a:endParaRPr lang="en-GB"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Pregnancy Passport available in braille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Designing poster for GP surgeries on how to access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50" name="Picture 8"/>
          <p:cNvPicPr/>
          <p:nvPr/>
        </p:nvPicPr>
        <p:blipFill>
          <a:blip r:embed="rId3"/>
          <a:stretch/>
        </p:blipFill>
        <p:spPr>
          <a:xfrm>
            <a:off x="0" y="6374880"/>
            <a:ext cx="5207040" cy="475200"/>
          </a:xfrm>
          <a:prstGeom prst="rect">
            <a:avLst/>
          </a:prstGeom>
          <a:ln>
            <a:noFill/>
          </a:ln>
        </p:spPr>
      </p:pic>
      <p:pic>
        <p:nvPicPr>
          <p:cNvPr id="351" name="Picture 9"/>
          <p:cNvPicPr/>
          <p:nvPr/>
        </p:nvPicPr>
        <p:blipFill>
          <a:blip r:embed="rId3"/>
          <a:srcRect r="24485"/>
          <a:stretch/>
        </p:blipFill>
        <p:spPr>
          <a:xfrm>
            <a:off x="5207040" y="6418950"/>
            <a:ext cx="3922560" cy="475200"/>
          </a:xfrm>
          <a:prstGeom prst="rect">
            <a:avLst/>
          </a:prstGeom>
          <a:ln>
            <a:noFill/>
          </a:ln>
        </p:spPr>
      </p:pic>
      <p:pic>
        <p:nvPicPr>
          <p:cNvPr id="352" name="Picture 3"/>
          <p:cNvPicPr/>
          <p:nvPr/>
        </p:nvPicPr>
        <p:blipFill>
          <a:blip r:embed="rId4"/>
          <a:stretch/>
        </p:blipFill>
        <p:spPr>
          <a:xfrm>
            <a:off x="7124057" y="4778163"/>
            <a:ext cx="2146320" cy="2146320"/>
          </a:xfrm>
          <a:prstGeom prst="rect">
            <a:avLst/>
          </a:prstGeom>
          <a:ln>
            <a:noFill/>
          </a:ln>
        </p:spPr>
      </p:pic>
      <p:pic>
        <p:nvPicPr>
          <p:cNvPr id="353" name="Picture 15"/>
          <p:cNvPicPr/>
          <p:nvPr/>
        </p:nvPicPr>
        <p:blipFill>
          <a:blip r:embed="rId5"/>
          <a:stretch/>
        </p:blipFill>
        <p:spPr>
          <a:xfrm>
            <a:off x="6755760" y="260640"/>
            <a:ext cx="2117520" cy="636840"/>
          </a:xfrm>
          <a:prstGeom prst="rect">
            <a:avLst/>
          </a:prstGeom>
          <a:ln>
            <a:noFill/>
          </a:ln>
        </p:spPr>
      </p:pic>
      <p:pic>
        <p:nvPicPr>
          <p:cNvPr id="354" name="Picture 16"/>
          <p:cNvPicPr/>
          <p:nvPr/>
        </p:nvPicPr>
        <p:blipFill>
          <a:blip r:embed="rId6"/>
          <a:stretch/>
        </p:blipFill>
        <p:spPr>
          <a:xfrm>
            <a:off x="179280" y="260640"/>
            <a:ext cx="2562480" cy="1180080"/>
          </a:xfrm>
          <a:prstGeom prst="rect">
            <a:avLst/>
          </a:prstGeom>
          <a:ln>
            <a:noFill/>
          </a:ln>
        </p:spPr>
      </p:pic>
      <p:sp>
        <p:nvSpPr>
          <p:cNvPr id="355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</p:spTree>
    <p:extLst>
      <p:ext uri="{BB962C8B-B14F-4D97-AF65-F5344CB8AC3E}">
        <p14:creationId xmlns:p14="http://schemas.microsoft.com/office/powerpoint/2010/main" val="28204677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Picture 2"/>
          <p:cNvPicPr/>
          <p:nvPr/>
        </p:nvPicPr>
        <p:blipFill>
          <a:blip r:embed="rId3"/>
          <a:stretch/>
        </p:blipFill>
        <p:spPr>
          <a:xfrm>
            <a:off x="7380360" y="4983840"/>
            <a:ext cx="1989360" cy="1489320"/>
          </a:xfrm>
          <a:prstGeom prst="rect">
            <a:avLst/>
          </a:prstGeom>
          <a:ln>
            <a:noFill/>
          </a:ln>
        </p:spPr>
      </p:pic>
      <p:sp>
        <p:nvSpPr>
          <p:cNvPr id="511" name="CustomShape 1"/>
          <p:cNvSpPr/>
          <p:nvPr/>
        </p:nvSpPr>
        <p:spPr>
          <a:xfrm>
            <a:off x="144000" y="15573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E03266"/>
                </a:solidFill>
                <a:latin typeface="Calibri"/>
                <a:ea typeface="Microsoft YaHei"/>
              </a:rPr>
              <a:t>Stickers</a:t>
            </a:r>
            <a:endParaRPr dirty="0"/>
          </a:p>
        </p:txBody>
      </p:sp>
      <p:sp>
        <p:nvSpPr>
          <p:cNvPr id="512" name="CustomShape 2"/>
          <p:cNvSpPr/>
          <p:nvPr/>
        </p:nvSpPr>
        <p:spPr>
          <a:xfrm>
            <a:off x="251640" y="2495347"/>
            <a:ext cx="6041160" cy="3076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Previous loss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Smoking CO readings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latin typeface="Calibri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Pronouns</a:t>
            </a:r>
          </a:p>
          <a:p>
            <a:pPr>
              <a:buSzPct val="45000"/>
            </a:pPr>
            <a:endParaRPr lang="en-GB" sz="24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And more!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45000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13" name="Picture 8"/>
          <p:cNvPicPr/>
          <p:nvPr/>
        </p:nvPicPr>
        <p:blipFill>
          <a:blip r:embed="rId4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514" name="Picture 9"/>
          <p:cNvPicPr/>
          <p:nvPr/>
        </p:nvPicPr>
        <p:blipFill>
          <a:blip r:embed="rId4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pic>
        <p:nvPicPr>
          <p:cNvPr id="515" name="Picture 17"/>
          <p:cNvPicPr/>
          <p:nvPr/>
        </p:nvPicPr>
        <p:blipFill>
          <a:blip r:embed="rId5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517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6D8D89F-8649-4110-ABD0-2560F8888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105312"/>
            <a:ext cx="2869536" cy="1434768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F4894C0-D545-4F3B-ABF9-A8070A8FE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82" y="2229781"/>
            <a:ext cx="4930714" cy="2797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095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144000" y="15573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E03266"/>
                </a:solidFill>
                <a:latin typeface="Calibri"/>
                <a:ea typeface="Microsoft YaHei"/>
              </a:rPr>
              <a:t>The Future</a:t>
            </a:r>
            <a:endParaRPr dirty="0"/>
          </a:p>
        </p:txBody>
      </p:sp>
      <p:sp>
        <p:nvSpPr>
          <p:cNvPr id="538" name="CustomShape 2"/>
          <p:cNvSpPr/>
          <p:nvPr/>
        </p:nvSpPr>
        <p:spPr>
          <a:xfrm>
            <a:off x="238057" y="2202743"/>
            <a:ext cx="8123517" cy="3474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Stillbirth rates declined year after year since 2012…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1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In 2011 there were 3811 stillbirths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In 2012 there were 3558 stillbirths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In 2020 there were 2371 stillbirths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In 2021 there were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2597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stillbirths</a:t>
            </a:r>
            <a:endParaRPr lang="en-GB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GB" sz="2100" dirty="0"/>
          </a:p>
          <a:p>
            <a:pPr>
              <a:lnSpc>
                <a:spcPct val="100000"/>
              </a:lnSpc>
              <a:buSzPct val="45000"/>
            </a:pPr>
            <a:r>
              <a:rPr lang="en-GB" sz="2100" dirty="0">
                <a:solidFill>
                  <a:srgbClr val="000000"/>
                </a:solidFill>
                <a:latin typeface="Calibri"/>
                <a:ea typeface="Microsoft YaHei"/>
              </a:rPr>
              <a:t>By working together and sharing best practice, we can get back on track 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100" dirty="0">
                <a:solidFill>
                  <a:srgbClr val="000000"/>
                </a:solidFill>
                <a:latin typeface="Calibri"/>
                <a:ea typeface="Microsoft YaHei"/>
              </a:rPr>
              <a:t>in continuing to save babies lives</a:t>
            </a:r>
            <a:endParaRPr lang="en-GB" sz="2100" dirty="0"/>
          </a:p>
          <a:p>
            <a:pPr>
              <a:lnSpc>
                <a:spcPct val="100000"/>
              </a:lnSpc>
            </a:pPr>
            <a:endParaRPr lang="en-GB" sz="2400" b="1" dirty="0">
              <a:solidFill>
                <a:srgbClr val="E03266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en-GB" sz="2400" b="1" dirty="0">
              <a:solidFill>
                <a:srgbClr val="E03266"/>
              </a:solidFill>
              <a:latin typeface="Calibri"/>
              <a:ea typeface="Microsoft YaHei"/>
            </a:endParaRPr>
          </a:p>
        </p:txBody>
      </p:sp>
      <p:pic>
        <p:nvPicPr>
          <p:cNvPr id="539" name="Picture 7"/>
          <p:cNvPicPr/>
          <p:nvPr/>
        </p:nvPicPr>
        <p:blipFill>
          <a:blip r:embed="rId3"/>
          <a:stretch/>
        </p:blipFill>
        <p:spPr>
          <a:xfrm>
            <a:off x="0" y="6374880"/>
            <a:ext cx="5207400" cy="483120"/>
          </a:xfrm>
          <a:prstGeom prst="rect">
            <a:avLst/>
          </a:prstGeom>
          <a:ln>
            <a:noFill/>
          </a:ln>
        </p:spPr>
      </p:pic>
      <p:pic>
        <p:nvPicPr>
          <p:cNvPr id="540" name="Picture 8"/>
          <p:cNvPicPr/>
          <p:nvPr/>
        </p:nvPicPr>
        <p:blipFill>
          <a:blip r:embed="rId3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sp>
        <p:nvSpPr>
          <p:cNvPr id="541" name="CustomShape 3"/>
          <p:cNvSpPr/>
          <p:nvPr/>
        </p:nvSpPr>
        <p:spPr>
          <a:xfrm>
            <a:off x="-42636" y="2115404"/>
            <a:ext cx="443832" cy="533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42" name="CustomShape 4"/>
          <p:cNvSpPr/>
          <p:nvPr/>
        </p:nvSpPr>
        <p:spPr>
          <a:xfrm>
            <a:off x="7153658" y="4108445"/>
            <a:ext cx="492480" cy="535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43" name="Picture 17"/>
          <p:cNvPicPr/>
          <p:nvPr/>
        </p:nvPicPr>
        <p:blipFill>
          <a:blip r:embed="rId4"/>
          <a:stretch/>
        </p:blipFill>
        <p:spPr>
          <a:xfrm rot="240000">
            <a:off x="7059240" y="5279040"/>
            <a:ext cx="2210040" cy="1492560"/>
          </a:xfrm>
          <a:prstGeom prst="rect">
            <a:avLst/>
          </a:prstGeom>
          <a:ln>
            <a:noFill/>
          </a:ln>
        </p:spPr>
      </p:pic>
      <p:pic>
        <p:nvPicPr>
          <p:cNvPr id="544" name="Picture 18"/>
          <p:cNvPicPr/>
          <p:nvPr/>
        </p:nvPicPr>
        <p:blipFill>
          <a:blip r:embed="rId5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546" name="Line 5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584671-5EA3-47EC-AFEF-DE39CDE6D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105312"/>
            <a:ext cx="2899776" cy="14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08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216000" y="2448000"/>
            <a:ext cx="482544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84" name="Picture 8"/>
          <p:cNvPicPr/>
          <p:nvPr/>
        </p:nvPicPr>
        <p:blipFill>
          <a:blip r:embed="rId3"/>
          <a:stretch/>
        </p:blipFill>
        <p:spPr>
          <a:xfrm>
            <a:off x="0" y="6374880"/>
            <a:ext cx="5211360" cy="479520"/>
          </a:xfrm>
          <a:prstGeom prst="rect">
            <a:avLst/>
          </a:prstGeom>
          <a:ln>
            <a:noFill/>
          </a:ln>
        </p:spPr>
      </p:pic>
      <p:pic>
        <p:nvPicPr>
          <p:cNvPr id="585" name="Picture 9"/>
          <p:cNvPicPr/>
          <p:nvPr/>
        </p:nvPicPr>
        <p:blipFill>
          <a:blip r:embed="rId3"/>
          <a:srcRect r="24568"/>
          <a:stretch/>
        </p:blipFill>
        <p:spPr>
          <a:xfrm>
            <a:off x="5213520" y="6374880"/>
            <a:ext cx="3926880" cy="479520"/>
          </a:xfrm>
          <a:prstGeom prst="rect">
            <a:avLst/>
          </a:prstGeom>
          <a:ln>
            <a:noFill/>
          </a:ln>
        </p:spPr>
      </p:pic>
      <p:pic>
        <p:nvPicPr>
          <p:cNvPr id="586" name="Picture 13"/>
          <p:cNvPicPr/>
          <p:nvPr/>
        </p:nvPicPr>
        <p:blipFill>
          <a:blip r:embed="rId4"/>
          <a:stretch/>
        </p:blipFill>
        <p:spPr>
          <a:xfrm>
            <a:off x="7073280" y="4365000"/>
            <a:ext cx="2030040" cy="3044520"/>
          </a:xfrm>
          <a:prstGeom prst="rect">
            <a:avLst/>
          </a:prstGeom>
          <a:ln>
            <a:noFill/>
          </a:ln>
        </p:spPr>
      </p:pic>
      <p:sp>
        <p:nvSpPr>
          <p:cNvPr id="587" name="CustomShape 2"/>
          <p:cNvSpPr/>
          <p:nvPr/>
        </p:nvSpPr>
        <p:spPr>
          <a:xfrm>
            <a:off x="144000" y="1557360"/>
            <a:ext cx="88524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strike="noStrike">
                <a:solidFill>
                  <a:srgbClr val="E03266"/>
                </a:solidFill>
                <a:latin typeface="Calibri"/>
                <a:ea typeface="Microsoft YaHei"/>
              </a:rPr>
              <a:t>Get in touch</a:t>
            </a:r>
            <a:endParaRPr/>
          </a:p>
        </p:txBody>
      </p:sp>
      <p:pic>
        <p:nvPicPr>
          <p:cNvPr id="588" name="Picture 12"/>
          <p:cNvPicPr/>
          <p:nvPr/>
        </p:nvPicPr>
        <p:blipFill>
          <a:blip r:embed="rId5"/>
          <a:stretch/>
        </p:blipFill>
        <p:spPr>
          <a:xfrm>
            <a:off x="6755760" y="260640"/>
            <a:ext cx="2121840" cy="641160"/>
          </a:xfrm>
          <a:prstGeom prst="rect">
            <a:avLst/>
          </a:prstGeom>
          <a:ln>
            <a:noFill/>
          </a:ln>
        </p:spPr>
      </p:pic>
      <p:sp>
        <p:nvSpPr>
          <p:cNvPr id="590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591" name="Picture 1"/>
          <p:cNvPicPr/>
          <p:nvPr/>
        </p:nvPicPr>
        <p:blipFill>
          <a:blip r:embed="rId6"/>
          <a:stretch/>
        </p:blipFill>
        <p:spPr>
          <a:xfrm>
            <a:off x="339840" y="2565000"/>
            <a:ext cx="656280" cy="3236760"/>
          </a:xfrm>
          <a:prstGeom prst="rect">
            <a:avLst/>
          </a:prstGeom>
          <a:ln>
            <a:noFill/>
          </a:ln>
        </p:spPr>
      </p:pic>
      <p:sp>
        <p:nvSpPr>
          <p:cNvPr id="592" name="CustomShape 4"/>
          <p:cNvSpPr/>
          <p:nvPr/>
        </p:nvSpPr>
        <p:spPr>
          <a:xfrm>
            <a:off x="1187280" y="2637000"/>
            <a:ext cx="361584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Calibri"/>
                <a:ea typeface="Microsoft YaHei"/>
              </a:rPr>
              <a:t>www.mamaacademy.org.uk</a:t>
            </a:r>
            <a:endParaRPr/>
          </a:p>
        </p:txBody>
      </p:sp>
      <p:sp>
        <p:nvSpPr>
          <p:cNvPr id="593" name="CustomShape 5"/>
          <p:cNvSpPr/>
          <p:nvPr/>
        </p:nvSpPr>
        <p:spPr>
          <a:xfrm>
            <a:off x="1181520" y="3501000"/>
            <a:ext cx="218340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Calibri"/>
                <a:ea typeface="Microsoft YaHei"/>
              </a:rPr>
              <a:t>/mamaacademy</a:t>
            </a:r>
            <a:endParaRPr/>
          </a:p>
        </p:txBody>
      </p:sp>
      <p:sp>
        <p:nvSpPr>
          <p:cNvPr id="594" name="CustomShape 6"/>
          <p:cNvSpPr/>
          <p:nvPr/>
        </p:nvSpPr>
        <p:spPr>
          <a:xfrm>
            <a:off x="1269720" y="4365000"/>
            <a:ext cx="233892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Calibri"/>
                <a:ea typeface="Microsoft YaHei"/>
              </a:rPr>
              <a:t>@mamaacademy</a:t>
            </a:r>
            <a:endParaRPr/>
          </a:p>
        </p:txBody>
      </p:sp>
      <p:sp>
        <p:nvSpPr>
          <p:cNvPr id="595" name="CustomShape 7"/>
          <p:cNvSpPr/>
          <p:nvPr/>
        </p:nvSpPr>
        <p:spPr>
          <a:xfrm>
            <a:off x="1189080" y="5229360"/>
            <a:ext cx="37882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Calibri"/>
                <a:ea typeface="Microsoft YaHei"/>
              </a:rPr>
              <a:t>heidi@mamaacademy.org.uk</a:t>
            </a:r>
            <a:endParaRPr/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0D4CA4C-388D-4193-AF23-0AEE25E26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105312"/>
            <a:ext cx="2903376" cy="14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33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"/>
          <p:cNvPicPr/>
          <p:nvPr/>
        </p:nvPicPr>
        <p:blipFill>
          <a:blip r:embed="rId3"/>
          <a:stretch/>
        </p:blipFill>
        <p:spPr>
          <a:xfrm rot="1238400">
            <a:off x="6982611" y="2074838"/>
            <a:ext cx="1728000" cy="1956600"/>
          </a:xfrm>
          <a:prstGeom prst="rect">
            <a:avLst/>
          </a:prstGeom>
          <a:ln>
            <a:noFill/>
          </a:ln>
        </p:spPr>
      </p:pic>
      <p:pic>
        <p:nvPicPr>
          <p:cNvPr id="277" name="Picture 2"/>
          <p:cNvPicPr/>
          <p:nvPr/>
        </p:nvPicPr>
        <p:blipFill>
          <a:blip r:embed="rId4"/>
          <a:stretch/>
        </p:blipFill>
        <p:spPr>
          <a:xfrm>
            <a:off x="7380360" y="4983840"/>
            <a:ext cx="1989360" cy="148932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144000" y="15735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strike="noStrike">
                <a:solidFill>
                  <a:srgbClr val="E03266"/>
                </a:solidFill>
                <a:latin typeface="Calibri"/>
                <a:ea typeface="Microsoft YaHei"/>
              </a:rPr>
              <a:t>Aidan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251640" y="2170670"/>
            <a:ext cx="6895440" cy="41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Aidan James Eldridge was stillborn in 2009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weighing 5lb 4oz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His death is marked as unexplained on the post-mortem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Was told his death was ‘just one of those things’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- I later understood Aidan was growth restricted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I wish I was empowered with symptoms to look out for as I did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not know I had a high risk pregnancy due to diabetes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Never get over the shock and devastation of loosing a child  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- Many missed milestones throughout my life</a:t>
            </a:r>
            <a:endParaRPr dirty="0"/>
          </a:p>
        </p:txBody>
      </p:sp>
      <p:pic>
        <p:nvPicPr>
          <p:cNvPr id="280" name="Picture 8"/>
          <p:cNvPicPr/>
          <p:nvPr/>
        </p:nvPicPr>
        <p:blipFill>
          <a:blip r:embed="rId5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281" name="Picture 9"/>
          <p:cNvPicPr/>
          <p:nvPr/>
        </p:nvPicPr>
        <p:blipFill>
          <a:blip r:embed="rId5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sp>
        <p:nvSpPr>
          <p:cNvPr id="282" name="CustomShape 3"/>
          <p:cNvSpPr/>
          <p:nvPr/>
        </p:nvSpPr>
        <p:spPr>
          <a:xfrm>
            <a:off x="6955200" y="4125240"/>
            <a:ext cx="1126440" cy="3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E03266"/>
                </a:solidFill>
                <a:latin typeface="Calibri"/>
                <a:ea typeface="Microsoft YaHei"/>
              </a:rPr>
              <a:t>Aidan’s Ted</a:t>
            </a:r>
            <a:endParaRPr/>
          </a:p>
        </p:txBody>
      </p:sp>
      <p:pic>
        <p:nvPicPr>
          <p:cNvPr id="283" name="Picture 16"/>
          <p:cNvPicPr/>
          <p:nvPr/>
        </p:nvPicPr>
        <p:blipFill>
          <a:blip r:embed="rId6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pic>
        <p:nvPicPr>
          <p:cNvPr id="284" name="Picture 17"/>
          <p:cNvPicPr/>
          <p:nvPr/>
        </p:nvPicPr>
        <p:blipFill>
          <a:blip r:embed="rId7"/>
          <a:stretch/>
        </p:blipFill>
        <p:spPr>
          <a:xfrm>
            <a:off x="179280" y="260640"/>
            <a:ext cx="2562840" cy="1180440"/>
          </a:xfrm>
          <a:prstGeom prst="rect">
            <a:avLst/>
          </a:prstGeom>
          <a:ln>
            <a:noFill/>
          </a:ln>
        </p:spPr>
      </p:pic>
      <p:sp>
        <p:nvSpPr>
          <p:cNvPr id="285" name="Line 4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</p:spTree>
    <p:extLst>
      <p:ext uri="{BB962C8B-B14F-4D97-AF65-F5344CB8AC3E}">
        <p14:creationId xmlns:p14="http://schemas.microsoft.com/office/powerpoint/2010/main" val="28401941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44000" y="155664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strike="noStrike">
                <a:solidFill>
                  <a:srgbClr val="E03266"/>
                </a:solidFill>
                <a:latin typeface="Calibri"/>
                <a:ea typeface="Microsoft YaHei"/>
              </a:rPr>
              <a:t>If only...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251640" y="2289960"/>
            <a:ext cx="7824960" cy="28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I had been told to monitor Aidan's movements. I may have noticed a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    reduction and been assessed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My Trust had customised growth charts. This 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would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 have detected </a:t>
            </a:r>
          </a:p>
          <a:p>
            <a:pPr>
              <a:lnSpc>
                <a:spcPct val="100000"/>
              </a:lnSpc>
              <a:buSzPct val="45000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Aidan's lack of growth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I had been empowered with information and thought to call my midwife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 the day before he died to report a sharp pain under my ribs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88" name="Picture 7"/>
          <p:cNvPicPr/>
          <p:nvPr/>
        </p:nvPicPr>
        <p:blipFill>
          <a:blip r:embed="rId3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289" name="Picture 8"/>
          <p:cNvPicPr/>
          <p:nvPr/>
        </p:nvPicPr>
        <p:blipFill>
          <a:blip r:embed="rId3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pic>
        <p:nvPicPr>
          <p:cNvPr id="290" name="Picture 3"/>
          <p:cNvPicPr/>
          <p:nvPr/>
        </p:nvPicPr>
        <p:blipFill>
          <a:blip r:embed="rId4"/>
          <a:stretch/>
        </p:blipFill>
        <p:spPr>
          <a:xfrm>
            <a:off x="7452360" y="5292360"/>
            <a:ext cx="1725840" cy="1297440"/>
          </a:xfrm>
          <a:prstGeom prst="rect">
            <a:avLst/>
          </a:prstGeom>
          <a:ln>
            <a:noFill/>
          </a:ln>
        </p:spPr>
      </p:pic>
      <p:pic>
        <p:nvPicPr>
          <p:cNvPr id="291" name="Picture 11"/>
          <p:cNvPicPr/>
          <p:nvPr/>
        </p:nvPicPr>
        <p:blipFill>
          <a:blip r:embed="rId5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pic>
        <p:nvPicPr>
          <p:cNvPr id="292" name="Picture 12"/>
          <p:cNvPicPr/>
          <p:nvPr/>
        </p:nvPicPr>
        <p:blipFill>
          <a:blip r:embed="rId6"/>
          <a:stretch/>
        </p:blipFill>
        <p:spPr>
          <a:xfrm>
            <a:off x="179280" y="260640"/>
            <a:ext cx="2562840" cy="1180440"/>
          </a:xfrm>
          <a:prstGeom prst="rect">
            <a:avLst/>
          </a:prstGeom>
          <a:ln>
            <a:noFill/>
          </a:ln>
        </p:spPr>
      </p:pic>
      <p:sp>
        <p:nvSpPr>
          <p:cNvPr id="293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</p:spTree>
    <p:extLst>
      <p:ext uri="{BB962C8B-B14F-4D97-AF65-F5344CB8AC3E}">
        <p14:creationId xmlns:p14="http://schemas.microsoft.com/office/powerpoint/2010/main" val="1623641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144000" y="1566720"/>
            <a:ext cx="88524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Stillbirth &amp; Neonatal Deaths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42" name="Picture 4"/>
          <p:cNvPicPr/>
          <p:nvPr/>
        </p:nvPicPr>
        <p:blipFill>
          <a:blip r:embed="rId3"/>
          <a:stretch/>
        </p:blipFill>
        <p:spPr>
          <a:xfrm>
            <a:off x="6840360" y="1944720"/>
            <a:ext cx="2074320" cy="2184120"/>
          </a:xfrm>
          <a:prstGeom prst="rect">
            <a:avLst/>
          </a:prstGeom>
          <a:ln>
            <a:noFill/>
          </a:ln>
        </p:spPr>
      </p:pic>
      <p:sp>
        <p:nvSpPr>
          <p:cNvPr id="343" name="CustomShape 2"/>
          <p:cNvSpPr/>
          <p:nvPr/>
        </p:nvSpPr>
        <p:spPr>
          <a:xfrm>
            <a:off x="251640" y="2357279"/>
            <a:ext cx="6504120" cy="3911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The UK still has one of the worst stillbirth rates in the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whole of the developed world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Over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4500 babies die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in the UK every year, 13 every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2597 babies 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were stillborn in 2021, compared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2371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in 2020. An increase of 3.8 to 4.1 per 1,000</a:t>
            </a:r>
            <a:endParaRPr lang="en-GB" b="0" i="0" dirty="0">
              <a:solidFill>
                <a:srgbClr val="666666"/>
              </a:solidFill>
              <a:effectLst/>
              <a:latin typeface="Nunito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The majority of stillbirths are preventable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Every one of us can play a part in helping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half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 the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number of stillbirths by 2025 as part of the governments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national ambition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44" name="Picture 8"/>
          <p:cNvPicPr/>
          <p:nvPr/>
        </p:nvPicPr>
        <p:blipFill>
          <a:blip r:embed="rId4"/>
          <a:stretch/>
        </p:blipFill>
        <p:spPr>
          <a:xfrm>
            <a:off x="0" y="6374880"/>
            <a:ext cx="5211360" cy="479520"/>
          </a:xfrm>
          <a:prstGeom prst="rect">
            <a:avLst/>
          </a:prstGeom>
          <a:ln>
            <a:noFill/>
          </a:ln>
        </p:spPr>
      </p:pic>
      <p:pic>
        <p:nvPicPr>
          <p:cNvPr id="345" name="Picture 9"/>
          <p:cNvPicPr/>
          <p:nvPr/>
        </p:nvPicPr>
        <p:blipFill>
          <a:blip r:embed="rId4"/>
          <a:srcRect r="24568"/>
          <a:stretch/>
        </p:blipFill>
        <p:spPr>
          <a:xfrm>
            <a:off x="5213520" y="6374880"/>
            <a:ext cx="3926880" cy="479520"/>
          </a:xfrm>
          <a:prstGeom prst="rect">
            <a:avLst/>
          </a:prstGeom>
          <a:ln>
            <a:noFill/>
          </a:ln>
        </p:spPr>
      </p:pic>
      <p:pic>
        <p:nvPicPr>
          <p:cNvPr id="346" name="Picture 3"/>
          <p:cNvPicPr/>
          <p:nvPr/>
        </p:nvPicPr>
        <p:blipFill>
          <a:blip r:embed="rId5"/>
          <a:stretch/>
        </p:blipFill>
        <p:spPr>
          <a:xfrm>
            <a:off x="7020360" y="4725000"/>
            <a:ext cx="2150640" cy="2150640"/>
          </a:xfrm>
          <a:prstGeom prst="rect">
            <a:avLst/>
          </a:prstGeom>
          <a:ln>
            <a:noFill/>
          </a:ln>
        </p:spPr>
      </p:pic>
      <p:pic>
        <p:nvPicPr>
          <p:cNvPr id="347" name="Picture 15"/>
          <p:cNvPicPr/>
          <p:nvPr/>
        </p:nvPicPr>
        <p:blipFill>
          <a:blip r:embed="rId6"/>
          <a:stretch/>
        </p:blipFill>
        <p:spPr>
          <a:xfrm>
            <a:off x="6755760" y="260640"/>
            <a:ext cx="2121840" cy="641160"/>
          </a:xfrm>
          <a:prstGeom prst="rect">
            <a:avLst/>
          </a:prstGeom>
          <a:ln>
            <a:noFill/>
          </a:ln>
        </p:spPr>
      </p:pic>
      <p:pic>
        <p:nvPicPr>
          <p:cNvPr id="348" name="Picture 16"/>
          <p:cNvPicPr/>
          <p:nvPr/>
        </p:nvPicPr>
        <p:blipFill>
          <a:blip r:embed="rId7"/>
          <a:stretch/>
        </p:blipFill>
        <p:spPr>
          <a:xfrm>
            <a:off x="179280" y="260640"/>
            <a:ext cx="2566800" cy="1184400"/>
          </a:xfrm>
          <a:prstGeom prst="rect">
            <a:avLst/>
          </a:prstGeom>
          <a:ln>
            <a:noFill/>
          </a:ln>
        </p:spPr>
      </p:pic>
      <p:sp>
        <p:nvSpPr>
          <p:cNvPr id="349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44000" y="1557360"/>
            <a:ext cx="8848440" cy="6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Empowering....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31" name="Picture 7"/>
          <p:cNvPicPr/>
          <p:nvPr/>
        </p:nvPicPr>
        <p:blipFill>
          <a:blip r:embed="rId3"/>
          <a:stretch/>
        </p:blipFill>
        <p:spPr>
          <a:xfrm>
            <a:off x="0" y="6374880"/>
            <a:ext cx="5207400" cy="475560"/>
          </a:xfrm>
          <a:prstGeom prst="rect">
            <a:avLst/>
          </a:prstGeom>
          <a:ln>
            <a:noFill/>
          </a:ln>
        </p:spPr>
      </p:pic>
      <p:pic>
        <p:nvPicPr>
          <p:cNvPr id="332" name="Picture 8"/>
          <p:cNvPicPr/>
          <p:nvPr/>
        </p:nvPicPr>
        <p:blipFill>
          <a:blip r:embed="rId3"/>
          <a:srcRect r="24492"/>
          <a:stretch/>
        </p:blipFill>
        <p:spPr>
          <a:xfrm>
            <a:off x="5213520" y="6374880"/>
            <a:ext cx="3922920" cy="475560"/>
          </a:xfrm>
          <a:prstGeom prst="rect">
            <a:avLst/>
          </a:prstGeom>
          <a:ln>
            <a:noFill/>
          </a:ln>
        </p:spPr>
      </p:pic>
      <p:sp>
        <p:nvSpPr>
          <p:cNvPr id="333" name="CustomShape 2"/>
          <p:cNvSpPr/>
          <p:nvPr/>
        </p:nvSpPr>
        <p:spPr>
          <a:xfrm>
            <a:off x="1693440" y="2341440"/>
            <a:ext cx="492480" cy="99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4" name="Picture 17"/>
          <p:cNvPicPr/>
          <p:nvPr/>
        </p:nvPicPr>
        <p:blipFill>
          <a:blip r:embed="rId4"/>
          <a:stretch/>
        </p:blipFill>
        <p:spPr>
          <a:xfrm rot="240000">
            <a:off x="7059240" y="5279040"/>
            <a:ext cx="2210040" cy="1492560"/>
          </a:xfrm>
          <a:prstGeom prst="rect">
            <a:avLst/>
          </a:prstGeom>
          <a:ln>
            <a:noFill/>
          </a:ln>
        </p:spPr>
      </p:pic>
      <p:pic>
        <p:nvPicPr>
          <p:cNvPr id="335" name="Picture 18"/>
          <p:cNvPicPr/>
          <p:nvPr/>
        </p:nvPicPr>
        <p:blipFill>
          <a:blip r:embed="rId5"/>
          <a:stretch/>
        </p:blipFill>
        <p:spPr>
          <a:xfrm>
            <a:off x="6755760" y="260640"/>
            <a:ext cx="2117880" cy="637200"/>
          </a:xfrm>
          <a:prstGeom prst="rect">
            <a:avLst/>
          </a:prstGeom>
          <a:ln>
            <a:noFill/>
          </a:ln>
        </p:spPr>
      </p:pic>
      <p:sp>
        <p:nvSpPr>
          <p:cNvPr id="337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338" name="Picture 337"/>
          <p:cNvPicPr/>
          <p:nvPr/>
        </p:nvPicPr>
        <p:blipFill>
          <a:blip r:embed="rId6"/>
          <a:stretch/>
        </p:blipFill>
        <p:spPr>
          <a:xfrm>
            <a:off x="2412000" y="2363760"/>
            <a:ext cx="3932280" cy="350316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DCCB49D7-19A2-4629-B41A-B98FF67F8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" y="51172"/>
            <a:ext cx="2893320" cy="14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44000" y="1566720"/>
            <a:ext cx="884808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Every Encounter Counts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251640" y="2220800"/>
            <a:ext cx="6234220" cy="41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It's ok to discuss complications with women in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endParaRPr lang="en-GB" sz="24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Talk about chances of problems, not risks (more positive)</a:t>
            </a:r>
            <a:endParaRPr lang="en-GB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Choose clear and concise language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icrosoft YaHei"/>
              </a:rPr>
              <a:t>Ask parents to relay back to check they've understood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endParaRPr lang="en-GB" sz="24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Be specific – how will they know if they are “concerned”</a:t>
            </a:r>
            <a:endParaRPr lang="en-GB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Need to grasp importance of reporting RFM</a:t>
            </a:r>
            <a:endParaRPr lang="en-GB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41" name="Picture 8"/>
          <p:cNvPicPr/>
          <p:nvPr/>
        </p:nvPicPr>
        <p:blipFill>
          <a:blip r:embed="rId3"/>
          <a:stretch/>
        </p:blipFill>
        <p:spPr>
          <a:xfrm>
            <a:off x="0" y="6374880"/>
            <a:ext cx="5207040" cy="475200"/>
          </a:xfrm>
          <a:prstGeom prst="rect">
            <a:avLst/>
          </a:prstGeom>
          <a:ln>
            <a:noFill/>
          </a:ln>
        </p:spPr>
      </p:pic>
      <p:pic>
        <p:nvPicPr>
          <p:cNvPr id="342" name="Picture 9"/>
          <p:cNvPicPr/>
          <p:nvPr/>
        </p:nvPicPr>
        <p:blipFill>
          <a:blip r:embed="rId3"/>
          <a:srcRect r="24485"/>
          <a:stretch/>
        </p:blipFill>
        <p:spPr>
          <a:xfrm>
            <a:off x="5213520" y="6374880"/>
            <a:ext cx="3922560" cy="475200"/>
          </a:xfrm>
          <a:prstGeom prst="rect">
            <a:avLst/>
          </a:prstGeom>
          <a:ln>
            <a:noFill/>
          </a:ln>
        </p:spPr>
      </p:pic>
      <p:pic>
        <p:nvPicPr>
          <p:cNvPr id="343" name="Picture 3"/>
          <p:cNvPicPr/>
          <p:nvPr/>
        </p:nvPicPr>
        <p:blipFill>
          <a:blip r:embed="rId4"/>
          <a:stretch/>
        </p:blipFill>
        <p:spPr>
          <a:xfrm>
            <a:off x="7020360" y="4725000"/>
            <a:ext cx="2146320" cy="2146320"/>
          </a:xfrm>
          <a:prstGeom prst="rect">
            <a:avLst/>
          </a:prstGeom>
          <a:ln>
            <a:noFill/>
          </a:ln>
        </p:spPr>
      </p:pic>
      <p:pic>
        <p:nvPicPr>
          <p:cNvPr id="344" name="Picture 15"/>
          <p:cNvPicPr/>
          <p:nvPr/>
        </p:nvPicPr>
        <p:blipFill>
          <a:blip r:embed="rId5"/>
          <a:stretch/>
        </p:blipFill>
        <p:spPr>
          <a:xfrm>
            <a:off x="6755760" y="260640"/>
            <a:ext cx="2117520" cy="636840"/>
          </a:xfrm>
          <a:prstGeom prst="rect">
            <a:avLst/>
          </a:prstGeom>
          <a:ln>
            <a:noFill/>
          </a:ln>
        </p:spPr>
      </p:pic>
      <p:sp>
        <p:nvSpPr>
          <p:cNvPr id="346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9DE2AE7-3551-435D-9C62-D23F2360F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" y="51172"/>
            <a:ext cx="2893320" cy="14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15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44000" y="1566720"/>
            <a:ext cx="884808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E03266"/>
                </a:solidFill>
                <a:effectLst/>
                <a:uLnTx/>
                <a:uFillTx/>
                <a:latin typeface="Calibri"/>
                <a:ea typeface="Microsoft YaHei"/>
              </a:rPr>
              <a:t>Every Encounter Counts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251640" y="2220800"/>
            <a:ext cx="6234220" cy="41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Ensure parents know who to call and where to 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icrosoft YaHei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Make parents feel comfortable in calling for advice</a:t>
            </a:r>
            <a:endParaRPr lang="en-GB" sz="2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Informed choice is knowing ALL options (personalised care)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Microsoft YaHei"/>
              </a:rPr>
              <a:t>Correct colleagues giving out of date advice</a:t>
            </a:r>
            <a:endParaRPr lang="en-GB" sz="2400" dirty="0">
              <a:solidFill>
                <a:prstClr val="black"/>
              </a:solidFill>
              <a:ea typeface="Microsoft YaHei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icrosoft YaHei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Take time to read reports and reviews to learn from</a:t>
            </a:r>
          </a:p>
          <a:p>
            <a:pPr>
              <a:buSzPct val="45000"/>
              <a:buFont typeface="Wingdings" charset="2"/>
              <a:buChar char=""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>
              <a:buSzPct val="45000"/>
              <a:buFont typeface="Wingdings" charset="2"/>
              <a:buChar char="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Know about situational awareness &amp; perfect handovers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41" name="Picture 8"/>
          <p:cNvPicPr/>
          <p:nvPr/>
        </p:nvPicPr>
        <p:blipFill>
          <a:blip r:embed="rId3"/>
          <a:stretch/>
        </p:blipFill>
        <p:spPr>
          <a:xfrm>
            <a:off x="0" y="6374880"/>
            <a:ext cx="5207040" cy="475200"/>
          </a:xfrm>
          <a:prstGeom prst="rect">
            <a:avLst/>
          </a:prstGeom>
          <a:ln>
            <a:noFill/>
          </a:ln>
        </p:spPr>
      </p:pic>
      <p:pic>
        <p:nvPicPr>
          <p:cNvPr id="342" name="Picture 9"/>
          <p:cNvPicPr/>
          <p:nvPr/>
        </p:nvPicPr>
        <p:blipFill>
          <a:blip r:embed="rId3"/>
          <a:srcRect r="24485"/>
          <a:stretch/>
        </p:blipFill>
        <p:spPr>
          <a:xfrm>
            <a:off x="5213520" y="6374880"/>
            <a:ext cx="3922560" cy="475200"/>
          </a:xfrm>
          <a:prstGeom prst="rect">
            <a:avLst/>
          </a:prstGeom>
          <a:ln>
            <a:noFill/>
          </a:ln>
        </p:spPr>
      </p:pic>
      <p:pic>
        <p:nvPicPr>
          <p:cNvPr id="343" name="Picture 3"/>
          <p:cNvPicPr/>
          <p:nvPr/>
        </p:nvPicPr>
        <p:blipFill>
          <a:blip r:embed="rId4"/>
          <a:stretch/>
        </p:blipFill>
        <p:spPr>
          <a:xfrm>
            <a:off x="7020360" y="4753281"/>
            <a:ext cx="2146320" cy="2146320"/>
          </a:xfrm>
          <a:prstGeom prst="rect">
            <a:avLst/>
          </a:prstGeom>
          <a:ln>
            <a:noFill/>
          </a:ln>
        </p:spPr>
      </p:pic>
      <p:pic>
        <p:nvPicPr>
          <p:cNvPr id="344" name="Picture 15"/>
          <p:cNvPicPr/>
          <p:nvPr/>
        </p:nvPicPr>
        <p:blipFill>
          <a:blip r:embed="rId5"/>
          <a:stretch/>
        </p:blipFill>
        <p:spPr>
          <a:xfrm>
            <a:off x="6755760" y="260640"/>
            <a:ext cx="2117520" cy="636840"/>
          </a:xfrm>
          <a:prstGeom prst="rect">
            <a:avLst/>
          </a:prstGeom>
          <a:ln>
            <a:noFill/>
          </a:ln>
        </p:spPr>
      </p:pic>
      <p:sp>
        <p:nvSpPr>
          <p:cNvPr id="346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9DE2AE7-3551-435D-9C62-D23F2360F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6" y="51172"/>
            <a:ext cx="2893320" cy="14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01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44000" y="1556640"/>
            <a:ext cx="88524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rgbClr val="E03266"/>
                </a:solidFill>
                <a:latin typeface="Calibri"/>
                <a:ea typeface="Microsoft YaHei"/>
              </a:rPr>
              <a:t>Current</a:t>
            </a:r>
            <a:r>
              <a:rPr lang="en-GB" sz="4000" b="1" strike="noStrike" dirty="0">
                <a:solidFill>
                  <a:srgbClr val="E03266"/>
                </a:solidFill>
                <a:latin typeface="Calibri"/>
                <a:ea typeface="Microsoft YaHei"/>
              </a:rPr>
              <a:t> Parents Needs</a:t>
            </a:r>
            <a:endParaRPr dirty="0"/>
          </a:p>
        </p:txBody>
      </p:sp>
      <p:sp>
        <p:nvSpPr>
          <p:cNvPr id="317" name="CustomShape 2"/>
          <p:cNvSpPr/>
          <p:nvPr/>
        </p:nvSpPr>
        <p:spPr>
          <a:xfrm>
            <a:off x="251640" y="2289960"/>
            <a:ext cx="7828920" cy="28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To access maternity services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- Registration taking too long</a:t>
            </a:r>
            <a:endParaRPr lang="en-GB" sz="2000" strike="noStrike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To understand what number to call to speak to a midwife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- For the phones to be fully manned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Accessibility needs including language translation</a:t>
            </a:r>
          </a:p>
          <a:p>
            <a:pPr>
              <a:lnSpc>
                <a:spcPct val="100000"/>
              </a:lnSpc>
            </a:pPr>
            <a:endParaRPr lang="en-GB" sz="2000" strike="noStrike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More midwives!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18" name="Picture 7"/>
          <p:cNvPicPr/>
          <p:nvPr/>
        </p:nvPicPr>
        <p:blipFill>
          <a:blip r:embed="rId3"/>
          <a:stretch/>
        </p:blipFill>
        <p:spPr>
          <a:xfrm>
            <a:off x="0" y="6374880"/>
            <a:ext cx="5211360" cy="479520"/>
          </a:xfrm>
          <a:prstGeom prst="rect">
            <a:avLst/>
          </a:prstGeom>
          <a:ln>
            <a:noFill/>
          </a:ln>
        </p:spPr>
      </p:pic>
      <p:pic>
        <p:nvPicPr>
          <p:cNvPr id="319" name="Picture 8"/>
          <p:cNvPicPr/>
          <p:nvPr/>
        </p:nvPicPr>
        <p:blipFill>
          <a:blip r:embed="rId3"/>
          <a:srcRect r="24568"/>
          <a:stretch/>
        </p:blipFill>
        <p:spPr>
          <a:xfrm>
            <a:off x="5213520" y="6374880"/>
            <a:ext cx="3926880" cy="479520"/>
          </a:xfrm>
          <a:prstGeom prst="rect">
            <a:avLst/>
          </a:prstGeom>
          <a:ln>
            <a:noFill/>
          </a:ln>
        </p:spPr>
      </p:pic>
      <p:pic>
        <p:nvPicPr>
          <p:cNvPr id="320" name="Picture 3"/>
          <p:cNvPicPr/>
          <p:nvPr/>
        </p:nvPicPr>
        <p:blipFill>
          <a:blip r:embed="rId4"/>
          <a:stretch/>
        </p:blipFill>
        <p:spPr>
          <a:xfrm>
            <a:off x="7452360" y="5292360"/>
            <a:ext cx="1729800" cy="1301400"/>
          </a:xfrm>
          <a:prstGeom prst="rect">
            <a:avLst/>
          </a:prstGeom>
          <a:ln>
            <a:noFill/>
          </a:ln>
        </p:spPr>
      </p:pic>
      <p:pic>
        <p:nvPicPr>
          <p:cNvPr id="321" name="Picture 11"/>
          <p:cNvPicPr/>
          <p:nvPr/>
        </p:nvPicPr>
        <p:blipFill>
          <a:blip r:embed="rId5"/>
          <a:stretch/>
        </p:blipFill>
        <p:spPr>
          <a:xfrm>
            <a:off x="6755760" y="260640"/>
            <a:ext cx="2121840" cy="641160"/>
          </a:xfrm>
          <a:prstGeom prst="rect">
            <a:avLst/>
          </a:prstGeom>
          <a:ln>
            <a:noFill/>
          </a:ln>
        </p:spPr>
      </p:pic>
      <p:pic>
        <p:nvPicPr>
          <p:cNvPr id="322" name="Picture 12"/>
          <p:cNvPicPr/>
          <p:nvPr/>
        </p:nvPicPr>
        <p:blipFill>
          <a:blip r:embed="rId6"/>
          <a:stretch/>
        </p:blipFill>
        <p:spPr>
          <a:xfrm>
            <a:off x="179280" y="260640"/>
            <a:ext cx="2566800" cy="1184400"/>
          </a:xfrm>
          <a:prstGeom prst="rect">
            <a:avLst/>
          </a:prstGeom>
          <a:ln>
            <a:noFill/>
          </a:ln>
        </p:spPr>
      </p:pic>
      <p:sp>
        <p:nvSpPr>
          <p:cNvPr id="323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</p:spTree>
    <p:extLst>
      <p:ext uri="{BB962C8B-B14F-4D97-AF65-F5344CB8AC3E}">
        <p14:creationId xmlns:p14="http://schemas.microsoft.com/office/powerpoint/2010/main" val="3238787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44000" y="1556640"/>
            <a:ext cx="88524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4000" b="1" strike="noStrike">
                <a:solidFill>
                  <a:srgbClr val="E03266"/>
                </a:solidFill>
                <a:latin typeface="Calibri"/>
                <a:ea typeface="Microsoft YaHei"/>
              </a:rPr>
              <a:t>Bereaved Parents Needs</a:t>
            </a:r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251640" y="2289960"/>
            <a:ext cx="7828920" cy="28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To avoid repeating 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thei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r story – notice stickers on notes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Individual &amp; bespoke care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A clear plan to make them feel more in control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Extra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 appointments &amp; scans around significant dates</a:t>
            </a:r>
          </a:p>
          <a:p>
            <a:pPr>
              <a:lnSpc>
                <a:spcPct val="100000"/>
              </a:lnSpc>
            </a:pPr>
            <a:endParaRPr lang="en-GB" sz="2000" strike="noStrike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Ongoing postnatal support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Microsoft YaHei"/>
              </a:rPr>
              <a:t>Empathy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  <a:ea typeface="Microsoft YaHei"/>
              </a:rPr>
              <a:t>and understanding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18" name="Picture 7"/>
          <p:cNvPicPr/>
          <p:nvPr/>
        </p:nvPicPr>
        <p:blipFill>
          <a:blip r:embed="rId3"/>
          <a:stretch/>
        </p:blipFill>
        <p:spPr>
          <a:xfrm>
            <a:off x="0" y="6374880"/>
            <a:ext cx="5211360" cy="479520"/>
          </a:xfrm>
          <a:prstGeom prst="rect">
            <a:avLst/>
          </a:prstGeom>
          <a:ln>
            <a:noFill/>
          </a:ln>
        </p:spPr>
      </p:pic>
      <p:pic>
        <p:nvPicPr>
          <p:cNvPr id="319" name="Picture 8"/>
          <p:cNvPicPr/>
          <p:nvPr/>
        </p:nvPicPr>
        <p:blipFill>
          <a:blip r:embed="rId3"/>
          <a:srcRect r="24568"/>
          <a:stretch/>
        </p:blipFill>
        <p:spPr>
          <a:xfrm>
            <a:off x="5213520" y="6374880"/>
            <a:ext cx="3926880" cy="479520"/>
          </a:xfrm>
          <a:prstGeom prst="rect">
            <a:avLst/>
          </a:prstGeom>
          <a:ln>
            <a:noFill/>
          </a:ln>
        </p:spPr>
      </p:pic>
      <p:pic>
        <p:nvPicPr>
          <p:cNvPr id="320" name="Picture 3"/>
          <p:cNvPicPr/>
          <p:nvPr/>
        </p:nvPicPr>
        <p:blipFill>
          <a:blip r:embed="rId4"/>
          <a:stretch/>
        </p:blipFill>
        <p:spPr>
          <a:xfrm>
            <a:off x="7452360" y="5292360"/>
            <a:ext cx="1729800" cy="1301400"/>
          </a:xfrm>
          <a:prstGeom prst="rect">
            <a:avLst/>
          </a:prstGeom>
          <a:ln>
            <a:noFill/>
          </a:ln>
        </p:spPr>
      </p:pic>
      <p:pic>
        <p:nvPicPr>
          <p:cNvPr id="321" name="Picture 11"/>
          <p:cNvPicPr/>
          <p:nvPr/>
        </p:nvPicPr>
        <p:blipFill>
          <a:blip r:embed="rId5"/>
          <a:stretch/>
        </p:blipFill>
        <p:spPr>
          <a:xfrm>
            <a:off x="6755760" y="260640"/>
            <a:ext cx="2121840" cy="641160"/>
          </a:xfrm>
          <a:prstGeom prst="rect">
            <a:avLst/>
          </a:prstGeom>
          <a:ln>
            <a:noFill/>
          </a:ln>
        </p:spPr>
      </p:pic>
      <p:pic>
        <p:nvPicPr>
          <p:cNvPr id="322" name="Picture 12"/>
          <p:cNvPicPr/>
          <p:nvPr/>
        </p:nvPicPr>
        <p:blipFill>
          <a:blip r:embed="rId6"/>
          <a:stretch/>
        </p:blipFill>
        <p:spPr>
          <a:xfrm>
            <a:off x="179280" y="260640"/>
            <a:ext cx="2566800" cy="1184400"/>
          </a:xfrm>
          <a:prstGeom prst="rect">
            <a:avLst/>
          </a:prstGeom>
          <a:ln>
            <a:noFill/>
          </a:ln>
        </p:spPr>
      </p:pic>
      <p:sp>
        <p:nvSpPr>
          <p:cNvPr id="323" name="Line 3"/>
          <p:cNvSpPr/>
          <p:nvPr/>
        </p:nvSpPr>
        <p:spPr>
          <a:xfrm>
            <a:off x="179280" y="1557000"/>
            <a:ext cx="8713800" cy="1800"/>
          </a:xfrm>
          <a:prstGeom prst="line">
            <a:avLst/>
          </a:prstGeom>
          <a:ln w="19080" cap="rnd">
            <a:solidFill>
              <a:srgbClr val="4D7099"/>
            </a:solidFill>
            <a:custDash>
              <a:ds d="400000" sp="300000"/>
            </a:custDash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832</Words>
  <Application>Microsoft Office PowerPoint</Application>
  <PresentationFormat>On-screen Show (4:3)</PresentationFormat>
  <Paragraphs>223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Nunito</vt:lpstr>
      <vt:lpstr>StarSymbol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Heidi</cp:lastModifiedBy>
  <cp:revision>52</cp:revision>
  <dcterms:modified xsi:type="dcterms:W3CDTF">2022-09-22T13:50:26Z</dcterms:modified>
</cp:coreProperties>
</file>