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5" r:id="rId7"/>
    <p:sldMasterId id="2147483726" r:id="rId8"/>
    <p:sldMasterId id="2147483730" r:id="rId9"/>
    <p:sldMasterId id="2147483781" r:id="rId10"/>
    <p:sldMasterId id="2147483809" r:id="rId11"/>
    <p:sldMasterId id="2147483821" r:id="rId12"/>
    <p:sldMasterId id="2147483847" r:id="rId13"/>
    <p:sldMasterId id="2147483929" r:id="rId14"/>
    <p:sldMasterId id="2147483669" r:id="rId15"/>
    <p:sldMasterId id="2147483940" r:id="rId16"/>
    <p:sldMasterId id="2147483967" r:id="rId17"/>
  </p:sldMasterIdLst>
  <p:notesMasterIdLst>
    <p:notesMasterId r:id="rId40"/>
  </p:notesMasterIdLst>
  <p:sldIdLst>
    <p:sldId id="256" r:id="rId18"/>
    <p:sldId id="2205" r:id="rId19"/>
    <p:sldId id="2145707407" r:id="rId20"/>
    <p:sldId id="304" r:id="rId21"/>
    <p:sldId id="2145707418" r:id="rId22"/>
    <p:sldId id="303" r:id="rId23"/>
    <p:sldId id="2145707415" r:id="rId24"/>
    <p:sldId id="2145707435" r:id="rId25"/>
    <p:sldId id="2145707445" r:id="rId26"/>
    <p:sldId id="2145707442" r:id="rId27"/>
    <p:sldId id="2145707436" r:id="rId28"/>
    <p:sldId id="2145707439" r:id="rId29"/>
    <p:sldId id="2145707438" r:id="rId30"/>
    <p:sldId id="2145707437" r:id="rId31"/>
    <p:sldId id="2145707440" r:id="rId32"/>
    <p:sldId id="2145707441" r:id="rId33"/>
    <p:sldId id="305" r:id="rId34"/>
    <p:sldId id="283" r:id="rId35"/>
    <p:sldId id="2145707419" r:id="rId36"/>
    <p:sldId id="2145707446" r:id="rId37"/>
    <p:sldId id="2145707409" r:id="rId38"/>
    <p:sldId id="284" r:id="rId39"/>
  </p:sldIdLst>
  <p:sldSz cx="9144000" cy="5143500" type="screen16x9"/>
  <p:notesSz cx="6858000" cy="9144000"/>
  <p:embeddedFontLst>
    <p:embeddedFont>
      <p:font typeface="Avenir Next LT Pro" panose="020B05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Fira Sans Extra Condensed" panose="020B0503050000020004" pitchFamily="34"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C92F0F-9140-B1EE-AD9E-A2737568C3D1}" name="Fintan Grant" initials="FG" userId="S::figr1@hscic.gov.uk::c0ec2153-e760-4a1c-a4a8-de4bff9a1d98" providerId="AD"/>
  <p188:author id="{22845925-EE2C-D080-782A-03A8574DA002}" name="Steven Marks" initials="SM" userId="S::STMA14@hscic.gov.uk::ecf0b6b0-6c04-4786-9b4c-0144c59395e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87"/>
    <a:srgbClr val="DCEAFC"/>
    <a:srgbClr val="B8D2F2"/>
    <a:srgbClr val="C9D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7A98B2-7C8E-47F1-A0BA-655B4311AED5}" v="15" dt="2022-10-04T14:46:59.344"/>
  </p1510:revLst>
</p1510:revInfo>
</file>

<file path=ppt/tableStyles.xml><?xml version="1.0" encoding="utf-8"?>
<a:tblStyleLst xmlns:a="http://schemas.openxmlformats.org/drawingml/2006/main" def="{C486A6DF-BC02-49B1-92AE-05FC6365165B}">
  <a:tblStyle styleId="{C486A6DF-BC02-49B1-92AE-05FC6365165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34435E5-B90C-403B-8B30-4F962AF349C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308" y="56"/>
      </p:cViewPr>
      <p:guideLst>
        <p:guide orient="horz" pos="1620"/>
        <p:guide pos="2880"/>
      </p:guideLst>
    </p:cSldViewPr>
  </p:slideViewPr>
  <p:notesTextViewPr>
    <p:cViewPr>
      <p:scale>
        <a:sx n="1" d="1"/>
        <a:sy n="1" d="1"/>
      </p:scale>
      <p:origin x="0" y="0"/>
    </p:cViewPr>
  </p:notesTextViewPr>
  <p:notesViewPr>
    <p:cSldViewPr snapToGrid="0">
      <p:cViewPr varScale="1">
        <p:scale>
          <a:sx n="73" d="100"/>
          <a:sy n="73" d="100"/>
        </p:scale>
        <p:origin x="2884"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7.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microsoft.com/office/2018/10/relationships/authors" Target="author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Master" Target="slideMasters/slideMaster10.xml"/><Relationship Id="rId29" Type="http://schemas.openxmlformats.org/officeDocument/2006/relationships/slide" Target="slides/slide12.xml"/><Relationship Id="rId11" Type="http://schemas.openxmlformats.org/officeDocument/2006/relationships/slideMaster" Target="slideMasters/slideMaster5.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customXml" Target="../customXml/item5.xml"/><Relationship Id="rId61" Type="http://schemas.microsoft.com/office/2016/11/relationships/changesInfo" Target="changesInfos/changesInfo1.xml"/><Relationship Id="rId19" Type="http://schemas.openxmlformats.org/officeDocument/2006/relationships/slide" Target="slides/slide2.xml"/><Relationship Id="rId14" Type="http://schemas.openxmlformats.org/officeDocument/2006/relationships/slideMaster" Target="slideMasters/slideMaster8.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Master" Target="slideMasters/slideMaster2.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Master" Target="slideMasters/slideMaster6.xml"/><Relationship Id="rId17" Type="http://schemas.openxmlformats.org/officeDocument/2006/relationships/slideMaster" Target="slideMasters/slideMaster11.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font" Target="fonts/font1.fntdata"/><Relationship Id="rId54" Type="http://schemas.openxmlformats.org/officeDocument/2006/relationships/font" Target="fonts/font14.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9.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Master" Target="slideMasters/slideMaster4.xml"/><Relationship Id="rId31" Type="http://schemas.openxmlformats.org/officeDocument/2006/relationships/slide" Target="slides/slide14.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Brown" userId="e1518b00-942d-4e77-a80f-f154ce871ae4" providerId="ADAL" clId="{867A98B2-7C8E-47F1-A0BA-655B4311AED5}"/>
    <pc:docChg chg="undo custSel addSld delSld modSld sldOrd">
      <pc:chgData name="Paul Brown" userId="e1518b00-942d-4e77-a80f-f154ce871ae4" providerId="ADAL" clId="{867A98B2-7C8E-47F1-A0BA-655B4311AED5}" dt="2022-10-04T14:49:10.568" v="1867" actId="6549"/>
      <pc:docMkLst>
        <pc:docMk/>
      </pc:docMkLst>
      <pc:sldChg chg="modSp mod modNotes modNotesTx">
        <pc:chgData name="Paul Brown" userId="e1518b00-942d-4e77-a80f-f154ce871ae4" providerId="ADAL" clId="{867A98B2-7C8E-47F1-A0BA-655B4311AED5}" dt="2022-10-04T12:48:48.896" v="1632" actId="1076"/>
        <pc:sldMkLst>
          <pc:docMk/>
          <pc:sldMk cId="0" sldId="256"/>
        </pc:sldMkLst>
        <pc:spChg chg="mod">
          <ac:chgData name="Paul Brown" userId="e1518b00-942d-4e77-a80f-f154ce871ae4" providerId="ADAL" clId="{867A98B2-7C8E-47F1-A0BA-655B4311AED5}" dt="2022-10-04T12:48:48.896" v="1632" actId="1076"/>
          <ac:spMkLst>
            <pc:docMk/>
            <pc:sldMk cId="0" sldId="256"/>
            <ac:spMk id="5" creationId="{E2898736-43EC-4EA8-81FE-1455ACE9919D}"/>
          </ac:spMkLst>
        </pc:spChg>
        <pc:spChg chg="mod">
          <ac:chgData name="Paul Brown" userId="e1518b00-942d-4e77-a80f-f154ce871ae4" providerId="ADAL" clId="{867A98B2-7C8E-47F1-A0BA-655B4311AED5}" dt="2022-10-04T12:48:42.752" v="1631" actId="20577"/>
          <ac:spMkLst>
            <pc:docMk/>
            <pc:sldMk cId="0" sldId="256"/>
            <ac:spMk id="596" creationId="{00000000-0000-0000-0000-000000000000}"/>
          </ac:spMkLst>
        </pc:spChg>
      </pc:sldChg>
      <pc:sldChg chg="modSp del mod modNotes modNotesTx">
        <pc:chgData name="Paul Brown" userId="e1518b00-942d-4e77-a80f-f154ce871ae4" providerId="ADAL" clId="{867A98B2-7C8E-47F1-A0BA-655B4311AED5}" dt="2022-10-04T14:49:02.680" v="1866" actId="2696"/>
        <pc:sldMkLst>
          <pc:docMk/>
          <pc:sldMk cId="0" sldId="272"/>
        </pc:sldMkLst>
        <pc:spChg chg="mod">
          <ac:chgData name="Paul Brown" userId="e1518b00-942d-4e77-a80f-f154ce871ae4" providerId="ADAL" clId="{867A98B2-7C8E-47F1-A0BA-655B4311AED5}" dt="2022-10-04T14:44:43.732" v="1793" actId="1076"/>
          <ac:spMkLst>
            <pc:docMk/>
            <pc:sldMk cId="0" sldId="272"/>
            <ac:spMk id="13" creationId="{43DD4BC0-9F2D-48DE-921C-B3CB09DBEF94}"/>
          </ac:spMkLst>
        </pc:spChg>
        <pc:spChg chg="mod">
          <ac:chgData name="Paul Brown" userId="e1518b00-942d-4e77-a80f-f154ce871ae4" providerId="ADAL" clId="{867A98B2-7C8E-47F1-A0BA-655B4311AED5}" dt="2022-10-04T14:41:17.557" v="1722" actId="1076"/>
          <ac:spMkLst>
            <pc:docMk/>
            <pc:sldMk cId="0" sldId="272"/>
            <ac:spMk id="38" creationId="{0CAE8F83-74FF-41D9-8545-D725CF178E62}"/>
          </ac:spMkLst>
        </pc:spChg>
        <pc:spChg chg="mod">
          <ac:chgData name="Paul Brown" userId="e1518b00-942d-4e77-a80f-f154ce871ae4" providerId="ADAL" clId="{867A98B2-7C8E-47F1-A0BA-655B4311AED5}" dt="2022-10-04T14:41:17.977" v="1723" actId="1076"/>
          <ac:spMkLst>
            <pc:docMk/>
            <pc:sldMk cId="0" sldId="272"/>
            <ac:spMk id="39" creationId="{39843A95-B436-4BA7-96E3-3EECCB1DA9BE}"/>
          </ac:spMkLst>
        </pc:spChg>
        <pc:spChg chg="mod">
          <ac:chgData name="Paul Brown" userId="e1518b00-942d-4e77-a80f-f154ce871ae4" providerId="ADAL" clId="{867A98B2-7C8E-47F1-A0BA-655B4311AED5}" dt="2022-10-04T14:43:15.360" v="1790" actId="1076"/>
          <ac:spMkLst>
            <pc:docMk/>
            <pc:sldMk cId="0" sldId="272"/>
            <ac:spMk id="70" creationId="{ECAC2A66-140E-4EA0-A19D-3893378E6491}"/>
          </ac:spMkLst>
        </pc:spChg>
        <pc:spChg chg="mod">
          <ac:chgData name="Paul Brown" userId="e1518b00-942d-4e77-a80f-f154ce871ae4" providerId="ADAL" clId="{867A98B2-7C8E-47F1-A0BA-655B4311AED5}" dt="2022-10-04T14:42:45.101" v="1768" actId="14100"/>
          <ac:spMkLst>
            <pc:docMk/>
            <pc:sldMk cId="0" sldId="272"/>
            <ac:spMk id="393" creationId="{00000000-0000-0000-0000-000000000000}"/>
          </ac:spMkLst>
        </pc:spChg>
        <pc:spChg chg="mod">
          <ac:chgData name="Paul Brown" userId="e1518b00-942d-4e77-a80f-f154ce871ae4" providerId="ADAL" clId="{867A98B2-7C8E-47F1-A0BA-655B4311AED5}" dt="2022-10-04T14:42:47.368" v="1769" actId="14100"/>
          <ac:spMkLst>
            <pc:docMk/>
            <pc:sldMk cId="0" sldId="272"/>
            <ac:spMk id="394" creationId="{00000000-0000-0000-0000-000000000000}"/>
          </ac:spMkLst>
        </pc:spChg>
        <pc:spChg chg="mod">
          <ac:chgData name="Paul Brown" userId="e1518b00-942d-4e77-a80f-f154ce871ae4" providerId="ADAL" clId="{867A98B2-7C8E-47F1-A0BA-655B4311AED5}" dt="2022-10-04T14:41:31.781" v="1739" actId="1076"/>
          <ac:spMkLst>
            <pc:docMk/>
            <pc:sldMk cId="0" sldId="272"/>
            <ac:spMk id="401" creationId="{00000000-0000-0000-0000-000000000000}"/>
          </ac:spMkLst>
        </pc:spChg>
        <pc:spChg chg="mod">
          <ac:chgData name="Paul Brown" userId="e1518b00-942d-4e77-a80f-f154ce871ae4" providerId="ADAL" clId="{867A98B2-7C8E-47F1-A0BA-655B4311AED5}" dt="2022-10-04T14:44:48.563" v="1794" actId="14100"/>
          <ac:spMkLst>
            <pc:docMk/>
            <pc:sldMk cId="0" sldId="272"/>
            <ac:spMk id="404" creationId="{00000000-0000-0000-0000-000000000000}"/>
          </ac:spMkLst>
        </pc:spChg>
        <pc:graphicFrameChg chg="modGraphic">
          <ac:chgData name="Paul Brown" userId="e1518b00-942d-4e77-a80f-f154ce871ae4" providerId="ADAL" clId="{867A98B2-7C8E-47F1-A0BA-655B4311AED5}" dt="2022-10-04T14:43:10.846" v="1789" actId="20577"/>
          <ac:graphicFrameMkLst>
            <pc:docMk/>
            <pc:sldMk cId="0" sldId="272"/>
            <ac:graphicFrameMk id="403" creationId="{00000000-0000-0000-0000-000000000000}"/>
          </ac:graphicFrameMkLst>
        </pc:graphicFrameChg>
        <pc:cxnChg chg="mod">
          <ac:chgData name="Paul Brown" userId="e1518b00-942d-4e77-a80f-f154ce871ae4" providerId="ADAL" clId="{867A98B2-7C8E-47F1-A0BA-655B4311AED5}" dt="2022-10-04T14:43:18.765" v="1791" actId="1076"/>
          <ac:cxnSpMkLst>
            <pc:docMk/>
            <pc:sldMk cId="0" sldId="272"/>
            <ac:cxnSpMk id="63" creationId="{5A53CC97-3FB6-4DF3-B197-7CDB76FFC241}"/>
          </ac:cxnSpMkLst>
        </pc:cxnChg>
      </pc:sldChg>
      <pc:sldChg chg="ord modNotes modNotesTx">
        <pc:chgData name="Paul Brown" userId="e1518b00-942d-4e77-a80f-f154ce871ae4" providerId="ADAL" clId="{867A98B2-7C8E-47F1-A0BA-655B4311AED5}" dt="2022-10-04T10:28:17.322" v="1519" actId="313"/>
        <pc:sldMkLst>
          <pc:docMk/>
          <pc:sldMk cId="217690647" sldId="283"/>
        </pc:sldMkLst>
      </pc:sldChg>
      <pc:sldChg chg="modNotesTx">
        <pc:chgData name="Paul Brown" userId="e1518b00-942d-4e77-a80f-f154ce871ae4" providerId="ADAL" clId="{867A98B2-7C8E-47F1-A0BA-655B4311AED5}" dt="2022-10-04T10:01:31.552" v="398" actId="5793"/>
        <pc:sldMkLst>
          <pc:docMk/>
          <pc:sldMk cId="3622467584" sldId="284"/>
        </pc:sldMkLst>
      </pc:sldChg>
      <pc:sldChg chg="ord modNotes modNotesTx">
        <pc:chgData name="Paul Brown" userId="e1518b00-942d-4e77-a80f-f154ce871ae4" providerId="ADAL" clId="{867A98B2-7C8E-47F1-A0BA-655B4311AED5}" dt="2022-10-04T10:12:32.741" v="738" actId="20577"/>
        <pc:sldMkLst>
          <pc:docMk/>
          <pc:sldMk cId="900901935" sldId="303"/>
        </pc:sldMkLst>
      </pc:sldChg>
      <pc:sldChg chg="modSp mod modNotes modNotesTx">
        <pc:chgData name="Paul Brown" userId="e1518b00-942d-4e77-a80f-f154ce871ae4" providerId="ADAL" clId="{867A98B2-7C8E-47F1-A0BA-655B4311AED5}" dt="2022-10-04T10:21:08.748" v="1198" actId="20577"/>
        <pc:sldMkLst>
          <pc:docMk/>
          <pc:sldMk cId="1123671907" sldId="304"/>
        </pc:sldMkLst>
        <pc:spChg chg="mod">
          <ac:chgData name="Paul Brown" userId="e1518b00-942d-4e77-a80f-f154ce871ae4" providerId="ADAL" clId="{867A98B2-7C8E-47F1-A0BA-655B4311AED5}" dt="2022-10-04T09:54:36.615" v="296" actId="20577"/>
          <ac:spMkLst>
            <pc:docMk/>
            <pc:sldMk cId="1123671907" sldId="304"/>
            <ac:spMk id="8" creationId="{788EBB19-2143-4647-B8AE-2C56218F1F43}"/>
          </ac:spMkLst>
        </pc:spChg>
      </pc:sldChg>
      <pc:sldChg chg="modNotes modNotesTx">
        <pc:chgData name="Paul Brown" userId="e1518b00-942d-4e77-a80f-f154ce871ae4" providerId="ADAL" clId="{867A98B2-7C8E-47F1-A0BA-655B4311AED5}" dt="2022-10-04T10:25:14.714" v="1304" actId="20577"/>
        <pc:sldMkLst>
          <pc:docMk/>
          <pc:sldMk cId="429677155" sldId="305"/>
        </pc:sldMkLst>
      </pc:sldChg>
      <pc:sldChg chg="modSp mod modNotes modNotesTx">
        <pc:chgData name="Paul Brown" userId="e1518b00-942d-4e77-a80f-f154ce871ae4" providerId="ADAL" clId="{867A98B2-7C8E-47F1-A0BA-655B4311AED5}" dt="2022-10-04T10:19:31.348" v="1061" actId="20577"/>
        <pc:sldMkLst>
          <pc:docMk/>
          <pc:sldMk cId="1256420297" sldId="2205"/>
        </pc:sldMkLst>
        <pc:spChg chg="mod">
          <ac:chgData name="Paul Brown" userId="e1518b00-942d-4e77-a80f-f154ce871ae4" providerId="ADAL" clId="{867A98B2-7C8E-47F1-A0BA-655B4311AED5}" dt="2022-10-04T09:52:55.925" v="209" actId="6549"/>
          <ac:spMkLst>
            <pc:docMk/>
            <pc:sldMk cId="1256420297" sldId="2205"/>
            <ac:spMk id="41" creationId="{E43D1C73-3433-46B7-A5CD-48AFCEA148B8}"/>
          </ac:spMkLst>
        </pc:spChg>
      </pc:sldChg>
      <pc:sldChg chg="modSp mod ord modNotes modNotesTx">
        <pc:chgData name="Paul Brown" userId="e1518b00-942d-4e77-a80f-f154ce871ae4" providerId="ADAL" clId="{867A98B2-7C8E-47F1-A0BA-655B4311AED5}" dt="2022-10-04T10:20:22.525" v="1124" actId="20577"/>
        <pc:sldMkLst>
          <pc:docMk/>
          <pc:sldMk cId="214108011" sldId="2145707407"/>
        </pc:sldMkLst>
        <pc:spChg chg="mod">
          <ac:chgData name="Paul Brown" userId="e1518b00-942d-4e77-a80f-f154ce871ae4" providerId="ADAL" clId="{867A98B2-7C8E-47F1-A0BA-655B4311AED5}" dt="2022-10-04T10:02:23.786" v="399" actId="404"/>
          <ac:spMkLst>
            <pc:docMk/>
            <pc:sldMk cId="214108011" sldId="2145707407"/>
            <ac:spMk id="9" creationId="{642527B5-FC6E-473C-8A2E-A8AA14F9A222}"/>
          </ac:spMkLst>
        </pc:spChg>
      </pc:sldChg>
      <pc:sldChg chg="ord modNotes modNotesTx">
        <pc:chgData name="Paul Brown" userId="e1518b00-942d-4e77-a80f-f154ce871ae4" providerId="ADAL" clId="{867A98B2-7C8E-47F1-A0BA-655B4311AED5}" dt="2022-10-04T10:28:52.074" v="1586" actId="20577"/>
        <pc:sldMkLst>
          <pc:docMk/>
          <pc:sldMk cId="2626538252" sldId="2145707409"/>
        </pc:sldMkLst>
      </pc:sldChg>
      <pc:sldChg chg="modNotes modNotesTx">
        <pc:chgData name="Paul Brown" userId="e1518b00-942d-4e77-a80f-f154ce871ae4" providerId="ADAL" clId="{867A98B2-7C8E-47F1-A0BA-655B4311AED5}" dt="2022-10-04T10:13:22.830" v="751" actId="20577"/>
        <pc:sldMkLst>
          <pc:docMk/>
          <pc:sldMk cId="2563588564" sldId="2145707415"/>
        </pc:sldMkLst>
      </pc:sldChg>
      <pc:sldChg chg="add del">
        <pc:chgData name="Paul Brown" userId="e1518b00-942d-4e77-a80f-f154ce871ae4" providerId="ADAL" clId="{867A98B2-7C8E-47F1-A0BA-655B4311AED5}" dt="2022-10-04T09:33:43.373" v="109" actId="2696"/>
        <pc:sldMkLst>
          <pc:docMk/>
          <pc:sldMk cId="3362237891" sldId="2145707417"/>
        </pc:sldMkLst>
      </pc:sldChg>
      <pc:sldChg chg="modSp mod modNotesTx">
        <pc:chgData name="Paul Brown" userId="e1518b00-942d-4e77-a80f-f154ce871ae4" providerId="ADAL" clId="{867A98B2-7C8E-47F1-A0BA-655B4311AED5}" dt="2022-10-04T09:51:36.467" v="170" actId="1076"/>
        <pc:sldMkLst>
          <pc:docMk/>
          <pc:sldMk cId="4122852823" sldId="2145707418"/>
        </pc:sldMkLst>
        <pc:spChg chg="mod">
          <ac:chgData name="Paul Brown" userId="e1518b00-942d-4e77-a80f-f154ce871ae4" providerId="ADAL" clId="{867A98B2-7C8E-47F1-A0BA-655B4311AED5}" dt="2022-10-04T09:51:36.467" v="170" actId="1076"/>
          <ac:spMkLst>
            <pc:docMk/>
            <pc:sldMk cId="4122852823" sldId="2145707418"/>
            <ac:spMk id="9" creationId="{642527B5-FC6E-473C-8A2E-A8AA14F9A222}"/>
          </ac:spMkLst>
        </pc:spChg>
      </pc:sldChg>
      <pc:sldChg chg="modSp mod modShow modNotes modNotesTx">
        <pc:chgData name="Paul Brown" userId="e1518b00-942d-4e77-a80f-f154ce871ae4" providerId="ADAL" clId="{867A98B2-7C8E-47F1-A0BA-655B4311AED5}" dt="2022-10-04T14:49:10.568" v="1867" actId="6549"/>
        <pc:sldMkLst>
          <pc:docMk/>
          <pc:sldMk cId="1561460389" sldId="2145707419"/>
        </pc:sldMkLst>
        <pc:spChg chg="mod">
          <ac:chgData name="Paul Brown" userId="e1518b00-942d-4e77-a80f-f154ce871ae4" providerId="ADAL" clId="{867A98B2-7C8E-47F1-A0BA-655B4311AED5}" dt="2022-10-04T10:05:21.106" v="449" actId="6549"/>
          <ac:spMkLst>
            <pc:docMk/>
            <pc:sldMk cId="1561460389" sldId="2145707419"/>
            <ac:spMk id="3" creationId="{C781FF56-4B13-4901-AF9C-7E449D60991B}"/>
          </ac:spMkLst>
        </pc:spChg>
        <pc:spChg chg="mod">
          <ac:chgData name="Paul Brown" userId="e1518b00-942d-4e77-a80f-f154ce871ae4" providerId="ADAL" clId="{867A98B2-7C8E-47F1-A0BA-655B4311AED5}" dt="2022-10-04T14:49:10.568" v="1867" actId="6549"/>
          <ac:spMkLst>
            <pc:docMk/>
            <pc:sldMk cId="1561460389" sldId="2145707419"/>
            <ac:spMk id="10" creationId="{2F58B48D-CECA-4B38-A871-EC1BBE90E292}"/>
          </ac:spMkLst>
        </pc:spChg>
        <pc:spChg chg="mod">
          <ac:chgData name="Paul Brown" userId="e1518b00-942d-4e77-a80f-f154ce871ae4" providerId="ADAL" clId="{867A98B2-7C8E-47F1-A0BA-655B4311AED5}" dt="2022-10-04T10:05:17.631" v="448" actId="6549"/>
          <ac:spMkLst>
            <pc:docMk/>
            <pc:sldMk cId="1561460389" sldId="2145707419"/>
            <ac:spMk id="612" creationId="{00000000-0000-0000-0000-000000000000}"/>
          </ac:spMkLst>
        </pc:spChg>
      </pc:sldChg>
      <pc:sldChg chg="modNotes modNotesTx">
        <pc:chgData name="Paul Brown" userId="e1518b00-942d-4e77-a80f-f154ce871ae4" providerId="ADAL" clId="{867A98B2-7C8E-47F1-A0BA-655B4311AED5}" dt="2022-10-04T10:13:48.193" v="767" actId="20577"/>
        <pc:sldMkLst>
          <pc:docMk/>
          <pc:sldMk cId="1807596683" sldId="2145707435"/>
        </pc:sldMkLst>
      </pc:sldChg>
      <pc:sldChg chg="modNotesTx">
        <pc:chgData name="Paul Brown" userId="e1518b00-942d-4e77-a80f-f154ce871ae4" providerId="ADAL" clId="{867A98B2-7C8E-47F1-A0BA-655B4311AED5}" dt="2022-10-04T09:56:14.106" v="331" actId="20577"/>
        <pc:sldMkLst>
          <pc:docMk/>
          <pc:sldMk cId="4244939992" sldId="2145707436"/>
        </pc:sldMkLst>
      </pc:sldChg>
      <pc:sldChg chg="modSp mod modNotesTx">
        <pc:chgData name="Paul Brown" userId="e1518b00-942d-4e77-a80f-f154ce871ae4" providerId="ADAL" clId="{867A98B2-7C8E-47F1-A0BA-655B4311AED5}" dt="2022-10-04T10:00:36.963" v="357" actId="20577"/>
        <pc:sldMkLst>
          <pc:docMk/>
          <pc:sldMk cId="2160278911" sldId="2145707437"/>
        </pc:sldMkLst>
        <pc:spChg chg="mod">
          <ac:chgData name="Paul Brown" userId="e1518b00-942d-4e77-a80f-f154ce871ae4" providerId="ADAL" clId="{867A98B2-7C8E-47F1-A0BA-655B4311AED5}" dt="2022-10-04T09:00:19.436" v="83" actId="20577"/>
          <ac:spMkLst>
            <pc:docMk/>
            <pc:sldMk cId="2160278911" sldId="2145707437"/>
            <ac:spMk id="781" creationId="{00000000-0000-0000-0000-000000000000}"/>
          </ac:spMkLst>
        </pc:spChg>
      </pc:sldChg>
      <pc:sldChg chg="modNotesTx">
        <pc:chgData name="Paul Brown" userId="e1518b00-942d-4e77-a80f-f154ce871ae4" providerId="ADAL" clId="{867A98B2-7C8E-47F1-A0BA-655B4311AED5}" dt="2022-10-04T10:00:28.069" v="349" actId="20577"/>
        <pc:sldMkLst>
          <pc:docMk/>
          <pc:sldMk cId="801074197" sldId="2145707438"/>
        </pc:sldMkLst>
      </pc:sldChg>
      <pc:sldChg chg="modNotes modNotesTx">
        <pc:chgData name="Paul Brown" userId="e1518b00-942d-4e77-a80f-f154ce871ae4" providerId="ADAL" clId="{867A98B2-7C8E-47F1-A0BA-655B4311AED5}" dt="2022-10-04T10:14:41.506" v="841" actId="20577"/>
        <pc:sldMkLst>
          <pc:docMk/>
          <pc:sldMk cId="3890005430" sldId="2145707439"/>
        </pc:sldMkLst>
      </pc:sldChg>
      <pc:sldChg chg="modNotesTx">
        <pc:chgData name="Paul Brown" userId="e1518b00-942d-4e77-a80f-f154ce871ae4" providerId="ADAL" clId="{867A98B2-7C8E-47F1-A0BA-655B4311AED5}" dt="2022-10-04T10:00:49.306" v="365" actId="20577"/>
        <pc:sldMkLst>
          <pc:docMk/>
          <pc:sldMk cId="2131987560" sldId="2145707440"/>
        </pc:sldMkLst>
      </pc:sldChg>
      <pc:sldChg chg="modSp mod modShow modNotes modNotesTx">
        <pc:chgData name="Paul Brown" userId="e1518b00-942d-4e77-a80f-f154ce871ae4" providerId="ADAL" clId="{867A98B2-7C8E-47F1-A0BA-655B4311AED5}" dt="2022-10-04T10:22:09.781" v="1220" actId="6549"/>
        <pc:sldMkLst>
          <pc:docMk/>
          <pc:sldMk cId="2946687616" sldId="2145707441"/>
        </pc:sldMkLst>
        <pc:spChg chg="mod">
          <ac:chgData name="Paul Brown" userId="e1518b00-942d-4e77-a80f-f154ce871ae4" providerId="ADAL" clId="{867A98B2-7C8E-47F1-A0BA-655B4311AED5}" dt="2022-10-04T09:37:02.996" v="130" actId="20577"/>
          <ac:spMkLst>
            <pc:docMk/>
            <pc:sldMk cId="2946687616" sldId="2145707441"/>
            <ac:spMk id="795" creationId="{00000000-0000-0000-0000-000000000000}"/>
          </ac:spMkLst>
        </pc:spChg>
      </pc:sldChg>
      <pc:sldChg chg="del mod modShow">
        <pc:chgData name="Paul Brown" userId="e1518b00-942d-4e77-a80f-f154ce871ae4" providerId="ADAL" clId="{867A98B2-7C8E-47F1-A0BA-655B4311AED5}" dt="2022-10-04T09:37:32.439" v="131" actId="2696"/>
        <pc:sldMkLst>
          <pc:docMk/>
          <pc:sldMk cId="1991244470" sldId="2145707443"/>
        </pc:sldMkLst>
      </pc:sldChg>
      <pc:sldChg chg="add del">
        <pc:chgData name="Paul Brown" userId="e1518b00-942d-4e77-a80f-f154ce871ae4" providerId="ADAL" clId="{867A98B2-7C8E-47F1-A0BA-655B4311AED5}" dt="2022-10-04T09:40:55.865" v="133" actId="2696"/>
        <pc:sldMkLst>
          <pc:docMk/>
          <pc:sldMk cId="3222324242" sldId="2145707444"/>
        </pc:sldMkLst>
      </pc:sldChg>
      <pc:sldChg chg="mod ord modShow modNotesTx">
        <pc:chgData name="Paul Brown" userId="e1518b00-942d-4e77-a80f-f154ce871ae4" providerId="ADAL" clId="{867A98B2-7C8E-47F1-A0BA-655B4311AED5}" dt="2022-10-04T10:05:32.033" v="451" actId="729"/>
        <pc:sldMkLst>
          <pc:docMk/>
          <pc:sldMk cId="2489416572" sldId="2145707445"/>
        </pc:sldMkLst>
      </pc:sldChg>
      <pc:sldChg chg="modSp mod">
        <pc:chgData name="Paul Brown" userId="e1518b00-942d-4e77-a80f-f154ce871ae4" providerId="ADAL" clId="{867A98B2-7C8E-47F1-A0BA-655B4311AED5}" dt="2022-10-04T14:48:53.750" v="1865" actId="20577"/>
        <pc:sldMkLst>
          <pc:docMk/>
          <pc:sldMk cId="0" sldId="2145707446"/>
        </pc:sldMkLst>
        <pc:spChg chg="mod">
          <ac:chgData name="Paul Brown" userId="e1518b00-942d-4e77-a80f-f154ce871ae4" providerId="ADAL" clId="{867A98B2-7C8E-47F1-A0BA-655B4311AED5}" dt="2022-10-04T14:47:50.088" v="1838" actId="14100"/>
          <ac:spMkLst>
            <pc:docMk/>
            <pc:sldMk cId="0" sldId="2145707446"/>
            <ac:spMk id="393" creationId="{00000000-0000-0000-0000-000000000000}"/>
          </ac:spMkLst>
        </pc:spChg>
        <pc:spChg chg="mod">
          <ac:chgData name="Paul Brown" userId="e1518b00-942d-4e77-a80f-f154ce871ae4" providerId="ADAL" clId="{867A98B2-7C8E-47F1-A0BA-655B4311AED5}" dt="2022-10-04T14:48:40.595" v="1859" actId="1076"/>
          <ac:spMkLst>
            <pc:docMk/>
            <pc:sldMk cId="0" sldId="2145707446"/>
            <ac:spMk id="394" creationId="{00000000-0000-0000-0000-000000000000}"/>
          </ac:spMkLst>
        </pc:spChg>
        <pc:graphicFrameChg chg="mod modGraphic">
          <ac:chgData name="Paul Brown" userId="e1518b00-942d-4e77-a80f-f154ce871ae4" providerId="ADAL" clId="{867A98B2-7C8E-47F1-A0BA-655B4311AED5}" dt="2022-10-04T14:48:53.750" v="1865" actId="20577"/>
          <ac:graphicFrameMkLst>
            <pc:docMk/>
            <pc:sldMk cId="0" sldId="2145707446"/>
            <ac:graphicFrameMk id="403"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31438205383309E-2"/>
          <c:y val="8.9296322516564247E-2"/>
          <c:w val="0.89594586077584848"/>
          <c:h val="0.76474241498475837"/>
        </c:manualLayout>
      </c:layout>
      <c:barChart>
        <c:barDir val="col"/>
        <c:grouping val="clustered"/>
        <c:varyColors val="0"/>
        <c:ser>
          <c:idx val="0"/>
          <c:order val="0"/>
          <c:tx>
            <c:strRef>
              <c:f>Sheet1!$B$1</c:f>
              <c:strCache>
                <c:ptCount val="1"/>
                <c:pt idx="0">
                  <c:v>Series 1</c:v>
                </c:pt>
              </c:strCache>
            </c:strRef>
          </c:tx>
          <c:spPr>
            <a:solidFill>
              <a:srgbClr val="E8EDEE"/>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8.1999999999999993</c:v>
                </c:pt>
                <c:pt idx="1">
                  <c:v>3.3</c:v>
                </c:pt>
                <c:pt idx="2">
                  <c:v>1.3</c:v>
                </c:pt>
              </c:numCache>
            </c:numRef>
          </c:val>
          <c:extLst>
            <c:ext xmlns:c16="http://schemas.microsoft.com/office/drawing/2014/chart" uri="{C3380CC4-5D6E-409C-BE32-E72D297353CC}">
              <c16:uniqueId val="{00000000-EDCD-5B4D-BDC0-A6117114988C}"/>
            </c:ext>
          </c:extLst>
        </c:ser>
        <c:ser>
          <c:idx val="1"/>
          <c:order val="1"/>
          <c:tx>
            <c:strRef>
              <c:f>Sheet1!$C$1</c:f>
              <c:strCache>
                <c:ptCount val="1"/>
                <c:pt idx="0">
                  <c:v>Series 2</c:v>
                </c:pt>
              </c:strCache>
            </c:strRef>
          </c:tx>
          <c:spPr>
            <a:solidFill>
              <a:srgbClr val="0072CE"/>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6.5</c:v>
                </c:pt>
                <c:pt idx="1">
                  <c:v>4.4000000000000004</c:v>
                </c:pt>
                <c:pt idx="2">
                  <c:v>3.2</c:v>
                </c:pt>
              </c:numCache>
            </c:numRef>
          </c:val>
          <c:extLst>
            <c:ext xmlns:c16="http://schemas.microsoft.com/office/drawing/2014/chart" uri="{C3380CC4-5D6E-409C-BE32-E72D297353CC}">
              <c16:uniqueId val="{00000001-EDCD-5B4D-BDC0-A6117114988C}"/>
            </c:ext>
          </c:extLst>
        </c:ser>
        <c:dLbls>
          <c:showLegendKey val="0"/>
          <c:showVal val="0"/>
          <c:showCatName val="0"/>
          <c:showSerName val="0"/>
          <c:showPercent val="0"/>
          <c:showBubbleSize val="0"/>
        </c:dLbls>
        <c:gapWidth val="78"/>
        <c:axId val="708153992"/>
        <c:axId val="708146936"/>
      </c:barChart>
      <c:catAx>
        <c:axId val="70815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708146936"/>
        <c:crosses val="autoZero"/>
        <c:auto val="1"/>
        <c:lblAlgn val="ctr"/>
        <c:lblOffset val="100"/>
        <c:noMultiLvlLbl val="0"/>
      </c:catAx>
      <c:valAx>
        <c:axId val="708146936"/>
        <c:scaling>
          <c:orientation val="minMax"/>
        </c:scaling>
        <c:delete val="0"/>
        <c:axPos val="l"/>
        <c:majorGridlines>
          <c:spPr>
            <a:ln w="3175" cap="flat" cmpd="sng" algn="ctr">
              <a:solidFill>
                <a:srgbClr val="E4EBEE"/>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a:solidFill>
                      <a:srgbClr val="231F20"/>
                    </a:solidFill>
                  </a:rPr>
                  <a:t>Axis Title</a:t>
                </a:r>
              </a:p>
            </c:rich>
          </c:tx>
          <c:layout>
            <c:manualLayout>
              <c:xMode val="edge"/>
              <c:yMode val="edge"/>
              <c:x val="6.3414534685493455E-4"/>
              <c:y val="0.3508828252899782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31F20"/>
                </a:solidFill>
                <a:latin typeface="+mn-lt"/>
                <a:ea typeface="+mn-ea"/>
                <a:cs typeface="+mn-cs"/>
              </a:defRPr>
            </a:pPr>
            <a:endParaRPr lang="en-US"/>
          </a:p>
        </c:txPr>
        <c:crossAx val="708153992"/>
        <c:crosses val="autoZero"/>
        <c:crossBetween val="between"/>
      </c:valAx>
      <c:dTable>
        <c:showHorzBorder val="1"/>
        <c:showVertBorder val="1"/>
        <c:showOutline val="1"/>
        <c:showKeys val="1"/>
        <c:spPr>
          <a:noFill/>
          <a:ln w="9525" cap="flat" cmpd="sng" algn="ctr">
            <a:solidFill>
              <a:srgbClr val="E4EBEE"/>
            </a:solidFill>
            <a:round/>
          </a:ln>
          <a:effectLst/>
        </c:spPr>
        <c:txPr>
          <a:bodyPr rot="0" spcFirstLastPara="1" vertOverflow="ellipsis" vert="horz" wrap="square" anchor="ctr" anchorCtr="1"/>
          <a:lstStyle/>
          <a:p>
            <a:pPr rtl="0">
              <a:defRPr sz="1197" b="0" i="0" u="none" strike="noStrike" kern="1200" baseline="0">
                <a:solidFill>
                  <a:srgbClr val="231F20">
                    <a:alpha val="55000"/>
                  </a:srgb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31438205383309E-2"/>
          <c:y val="8.9296322516564247E-2"/>
          <c:w val="0.89594586077584848"/>
          <c:h val="0.76474241498475837"/>
        </c:manualLayout>
      </c:layout>
      <c:lineChart>
        <c:grouping val="standard"/>
        <c:varyColors val="0"/>
        <c:ser>
          <c:idx val="0"/>
          <c:order val="0"/>
          <c:tx>
            <c:strRef>
              <c:f>Sheet1!$B$1</c:f>
              <c:strCache>
                <c:ptCount val="1"/>
                <c:pt idx="0">
                  <c:v>Series 1</c:v>
                </c:pt>
              </c:strCache>
            </c:strRef>
          </c:tx>
          <c:spPr>
            <a:ln w="28575" cap="rnd">
              <a:solidFill>
                <a:srgbClr val="0072CE"/>
              </a:solidFill>
              <a:round/>
            </a:ln>
            <a:effectLst/>
          </c:spPr>
          <c:marker>
            <c:symbol val="none"/>
          </c:marker>
          <c:cat>
            <c:strRef>
              <c:f>Sheet1!$A$2:$A$4</c:f>
              <c:strCache>
                <c:ptCount val="3"/>
                <c:pt idx="0">
                  <c:v>Category 1</c:v>
                </c:pt>
                <c:pt idx="1">
                  <c:v>Category 2</c:v>
                </c:pt>
                <c:pt idx="2">
                  <c:v>Category 3</c:v>
                </c:pt>
              </c:strCache>
            </c:strRef>
          </c:cat>
          <c:val>
            <c:numRef>
              <c:f>Sheet1!$B$2:$B$4</c:f>
              <c:numCache>
                <c:formatCode>General</c:formatCode>
                <c:ptCount val="3"/>
                <c:pt idx="0">
                  <c:v>8.1999999999999993</c:v>
                </c:pt>
                <c:pt idx="1">
                  <c:v>3.3</c:v>
                </c:pt>
                <c:pt idx="2">
                  <c:v>1.3</c:v>
                </c:pt>
              </c:numCache>
            </c:numRef>
          </c:val>
          <c:smooth val="0"/>
          <c:extLst>
            <c:ext xmlns:c16="http://schemas.microsoft.com/office/drawing/2014/chart" uri="{C3380CC4-5D6E-409C-BE32-E72D297353CC}">
              <c16:uniqueId val="{00000000-EDCD-5B4D-BDC0-A6117114988C}"/>
            </c:ext>
          </c:extLst>
        </c:ser>
        <c:ser>
          <c:idx val="1"/>
          <c:order val="1"/>
          <c:tx>
            <c:strRef>
              <c:f>Sheet1!$C$1</c:f>
              <c:strCache>
                <c:ptCount val="1"/>
                <c:pt idx="0">
                  <c:v>Series 2</c:v>
                </c:pt>
              </c:strCache>
            </c:strRef>
          </c:tx>
          <c:spPr>
            <a:ln w="28575" cap="rnd">
              <a:solidFill>
                <a:srgbClr val="768692"/>
              </a:solidFill>
              <a:round/>
            </a:ln>
            <a:effectLst/>
          </c:spPr>
          <c:marker>
            <c:symbol val="none"/>
          </c:marker>
          <c:cat>
            <c:strRef>
              <c:f>Sheet1!$A$2:$A$4</c:f>
              <c:strCache>
                <c:ptCount val="3"/>
                <c:pt idx="0">
                  <c:v>Category 1</c:v>
                </c:pt>
                <c:pt idx="1">
                  <c:v>Category 2</c:v>
                </c:pt>
                <c:pt idx="2">
                  <c:v>Category 3</c:v>
                </c:pt>
              </c:strCache>
            </c:strRef>
          </c:cat>
          <c:val>
            <c:numRef>
              <c:f>Sheet1!$C$2:$C$4</c:f>
              <c:numCache>
                <c:formatCode>General</c:formatCode>
                <c:ptCount val="3"/>
                <c:pt idx="0">
                  <c:v>6.5</c:v>
                </c:pt>
                <c:pt idx="1">
                  <c:v>4.4000000000000004</c:v>
                </c:pt>
                <c:pt idx="2">
                  <c:v>3.2</c:v>
                </c:pt>
              </c:numCache>
            </c:numRef>
          </c:val>
          <c:smooth val="0"/>
          <c:extLst>
            <c:ext xmlns:c16="http://schemas.microsoft.com/office/drawing/2014/chart" uri="{C3380CC4-5D6E-409C-BE32-E72D297353CC}">
              <c16:uniqueId val="{00000001-EDCD-5B4D-BDC0-A6117114988C}"/>
            </c:ext>
          </c:extLst>
        </c:ser>
        <c:dLbls>
          <c:showLegendKey val="0"/>
          <c:showVal val="0"/>
          <c:showCatName val="0"/>
          <c:showSerName val="0"/>
          <c:showPercent val="0"/>
          <c:showBubbleSize val="0"/>
        </c:dLbls>
        <c:smooth val="0"/>
        <c:axId val="708153992"/>
        <c:axId val="708146936"/>
      </c:lineChart>
      <c:catAx>
        <c:axId val="70815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708146936"/>
        <c:crosses val="autoZero"/>
        <c:auto val="1"/>
        <c:lblAlgn val="ctr"/>
        <c:lblOffset val="100"/>
        <c:noMultiLvlLbl val="0"/>
      </c:catAx>
      <c:valAx>
        <c:axId val="708146936"/>
        <c:scaling>
          <c:orientation val="minMax"/>
        </c:scaling>
        <c:delete val="0"/>
        <c:axPos val="l"/>
        <c:majorGridlines>
          <c:spPr>
            <a:ln w="3175" cap="flat" cmpd="sng" algn="ctr">
              <a:solidFill>
                <a:srgbClr val="E4EBEE"/>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a:solidFill>
                      <a:srgbClr val="231F20"/>
                    </a:solidFill>
                  </a:rPr>
                  <a:t>Axis Title</a:t>
                </a:r>
              </a:p>
            </c:rich>
          </c:tx>
          <c:layout>
            <c:manualLayout>
              <c:xMode val="edge"/>
              <c:yMode val="edge"/>
              <c:x val="6.3414534685493455E-4"/>
              <c:y val="0.3508828252899782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31F20"/>
                </a:solidFill>
                <a:latin typeface="+mn-lt"/>
                <a:ea typeface="+mn-ea"/>
                <a:cs typeface="+mn-cs"/>
              </a:defRPr>
            </a:pPr>
            <a:endParaRPr lang="en-US"/>
          </a:p>
        </c:txPr>
        <c:crossAx val="708153992"/>
        <c:crosses val="autoZero"/>
        <c:crossBetween val="between"/>
      </c:valAx>
      <c:dTable>
        <c:showHorzBorder val="1"/>
        <c:showVertBorder val="1"/>
        <c:showOutline val="1"/>
        <c:showKeys val="1"/>
        <c:spPr>
          <a:noFill/>
          <a:ln w="9525" cap="flat" cmpd="sng" algn="ctr">
            <a:solidFill>
              <a:srgbClr val="E4EBEE"/>
            </a:solidFill>
            <a:round/>
          </a:ln>
          <a:effectLst/>
        </c:spPr>
        <c:txPr>
          <a:bodyPr rot="0" spcFirstLastPara="1" vertOverflow="ellipsis" vert="horz" wrap="square" anchor="ctr" anchorCtr="1"/>
          <a:lstStyle/>
          <a:p>
            <a:pPr rtl="0">
              <a:defRPr sz="1197" b="0" i="0" u="none" strike="noStrike" kern="1200" baseline="0">
                <a:solidFill>
                  <a:srgbClr val="231F20">
                    <a:alpha val="55000"/>
                  </a:srgb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31438205383309E-2"/>
          <c:y val="8.9296322516564247E-2"/>
          <c:w val="0.89594586077584848"/>
          <c:h val="0.76474241498475837"/>
        </c:manualLayout>
      </c:layout>
      <c:barChart>
        <c:barDir val="bar"/>
        <c:grouping val="clustered"/>
        <c:varyColors val="0"/>
        <c:ser>
          <c:idx val="0"/>
          <c:order val="0"/>
          <c:tx>
            <c:strRef>
              <c:f>Sheet1!$B$1</c:f>
              <c:strCache>
                <c:ptCount val="1"/>
                <c:pt idx="0">
                  <c:v>Series 1</c:v>
                </c:pt>
              </c:strCache>
            </c:strRef>
          </c:tx>
          <c:spPr>
            <a:solidFill>
              <a:srgbClr val="E8EDEE"/>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8.1999999999999993</c:v>
                </c:pt>
                <c:pt idx="1">
                  <c:v>3.3</c:v>
                </c:pt>
                <c:pt idx="2">
                  <c:v>1.3</c:v>
                </c:pt>
              </c:numCache>
            </c:numRef>
          </c:val>
          <c:extLst>
            <c:ext xmlns:c16="http://schemas.microsoft.com/office/drawing/2014/chart" uri="{C3380CC4-5D6E-409C-BE32-E72D297353CC}">
              <c16:uniqueId val="{00000000-B4A9-9B4E-AA56-A89D512E7CEB}"/>
            </c:ext>
          </c:extLst>
        </c:ser>
        <c:ser>
          <c:idx val="1"/>
          <c:order val="1"/>
          <c:tx>
            <c:strRef>
              <c:f>Sheet1!$C$1</c:f>
              <c:strCache>
                <c:ptCount val="1"/>
                <c:pt idx="0">
                  <c:v>Series 2</c:v>
                </c:pt>
              </c:strCache>
            </c:strRef>
          </c:tx>
          <c:spPr>
            <a:solidFill>
              <a:srgbClr val="0072CE"/>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6.5</c:v>
                </c:pt>
                <c:pt idx="1">
                  <c:v>4.4000000000000004</c:v>
                </c:pt>
                <c:pt idx="2">
                  <c:v>3.2</c:v>
                </c:pt>
              </c:numCache>
            </c:numRef>
          </c:val>
          <c:extLst>
            <c:ext xmlns:c16="http://schemas.microsoft.com/office/drawing/2014/chart" uri="{C3380CC4-5D6E-409C-BE32-E72D297353CC}">
              <c16:uniqueId val="{00000001-B4A9-9B4E-AA56-A89D512E7CEB}"/>
            </c:ext>
          </c:extLst>
        </c:ser>
        <c:dLbls>
          <c:showLegendKey val="0"/>
          <c:showVal val="0"/>
          <c:showCatName val="0"/>
          <c:showSerName val="0"/>
          <c:showPercent val="0"/>
          <c:showBubbleSize val="0"/>
        </c:dLbls>
        <c:gapWidth val="78"/>
        <c:axId val="708153992"/>
        <c:axId val="708146936"/>
      </c:barChart>
      <c:catAx>
        <c:axId val="708153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31F20"/>
                </a:solidFill>
                <a:latin typeface="+mn-lt"/>
                <a:ea typeface="+mn-ea"/>
                <a:cs typeface="+mn-cs"/>
              </a:defRPr>
            </a:pPr>
            <a:endParaRPr lang="en-US"/>
          </a:p>
        </c:txPr>
        <c:crossAx val="708146936"/>
        <c:crosses val="autoZero"/>
        <c:auto val="1"/>
        <c:lblAlgn val="ctr"/>
        <c:lblOffset val="100"/>
        <c:noMultiLvlLbl val="0"/>
      </c:catAx>
      <c:valAx>
        <c:axId val="708146936"/>
        <c:scaling>
          <c:orientation val="minMax"/>
        </c:scaling>
        <c:delete val="0"/>
        <c:axPos val="b"/>
        <c:majorGridlines>
          <c:spPr>
            <a:ln w="3175" cap="flat" cmpd="sng" algn="ctr">
              <a:solidFill>
                <a:srgbClr val="E4EBE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31F20"/>
                </a:solidFill>
                <a:latin typeface="+mn-lt"/>
                <a:ea typeface="+mn-ea"/>
                <a:cs typeface="+mn-cs"/>
              </a:defRPr>
            </a:pPr>
            <a:endParaRPr lang="en-US"/>
          </a:p>
        </c:txPr>
        <c:crossAx val="708153992"/>
        <c:crosses val="autoZero"/>
        <c:crossBetween val="between"/>
      </c:valAx>
      <c:dTable>
        <c:showHorzBorder val="1"/>
        <c:showVertBorder val="1"/>
        <c:showOutline val="1"/>
        <c:showKeys val="1"/>
        <c:spPr>
          <a:noFill/>
          <a:ln w="9525" cap="flat" cmpd="sng" algn="ctr">
            <a:solidFill>
              <a:srgbClr val="E4EBEE"/>
            </a:solidFill>
            <a:round/>
          </a:ln>
          <a:effectLst/>
        </c:spPr>
        <c:txPr>
          <a:bodyPr rot="0" spcFirstLastPara="1" vertOverflow="ellipsis" vert="horz" wrap="square" anchor="ctr" anchorCtr="1"/>
          <a:lstStyle/>
          <a:p>
            <a:pPr rtl="0">
              <a:defRPr sz="1197" b="0" i="0" u="none" strike="noStrike" kern="1200" baseline="0">
                <a:solidFill>
                  <a:srgbClr val="231F20">
                    <a:alpha val="55000"/>
                  </a:srgb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31438205383309E-2"/>
          <c:y val="8.9296322516564247E-2"/>
          <c:w val="0.89594586077584848"/>
          <c:h val="0.76474241498475837"/>
        </c:manualLayout>
      </c:layout>
      <c:barChart>
        <c:barDir val="col"/>
        <c:grouping val="clustered"/>
        <c:varyColors val="0"/>
        <c:ser>
          <c:idx val="0"/>
          <c:order val="0"/>
          <c:tx>
            <c:strRef>
              <c:f>Sheet1!$B$1</c:f>
              <c:strCache>
                <c:ptCount val="1"/>
                <c:pt idx="0">
                  <c:v>Series 1</c:v>
                </c:pt>
              </c:strCache>
            </c:strRef>
          </c:tx>
          <c:spPr>
            <a:solidFill>
              <a:srgbClr val="E8EDEE"/>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8.1999999999999993</c:v>
                </c:pt>
                <c:pt idx="1">
                  <c:v>3.3</c:v>
                </c:pt>
                <c:pt idx="2">
                  <c:v>1.3</c:v>
                </c:pt>
              </c:numCache>
            </c:numRef>
          </c:val>
          <c:extLst>
            <c:ext xmlns:c16="http://schemas.microsoft.com/office/drawing/2014/chart" uri="{C3380CC4-5D6E-409C-BE32-E72D297353CC}">
              <c16:uniqueId val="{00000000-EDCD-5B4D-BDC0-A6117114988C}"/>
            </c:ext>
          </c:extLst>
        </c:ser>
        <c:ser>
          <c:idx val="1"/>
          <c:order val="1"/>
          <c:tx>
            <c:strRef>
              <c:f>Sheet1!$C$1</c:f>
              <c:strCache>
                <c:ptCount val="1"/>
                <c:pt idx="0">
                  <c:v>Series 2</c:v>
                </c:pt>
              </c:strCache>
            </c:strRef>
          </c:tx>
          <c:spPr>
            <a:solidFill>
              <a:srgbClr val="0072CE"/>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6.5</c:v>
                </c:pt>
                <c:pt idx="1">
                  <c:v>4.4000000000000004</c:v>
                </c:pt>
                <c:pt idx="2">
                  <c:v>3.2</c:v>
                </c:pt>
              </c:numCache>
            </c:numRef>
          </c:val>
          <c:extLst>
            <c:ext xmlns:c16="http://schemas.microsoft.com/office/drawing/2014/chart" uri="{C3380CC4-5D6E-409C-BE32-E72D297353CC}">
              <c16:uniqueId val="{00000001-EDCD-5B4D-BDC0-A6117114988C}"/>
            </c:ext>
          </c:extLst>
        </c:ser>
        <c:dLbls>
          <c:showLegendKey val="0"/>
          <c:showVal val="0"/>
          <c:showCatName val="0"/>
          <c:showSerName val="0"/>
          <c:showPercent val="0"/>
          <c:showBubbleSize val="0"/>
        </c:dLbls>
        <c:gapWidth val="78"/>
        <c:axId val="708153992"/>
        <c:axId val="708146936"/>
      </c:barChart>
      <c:catAx>
        <c:axId val="70815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708146936"/>
        <c:crosses val="autoZero"/>
        <c:auto val="1"/>
        <c:lblAlgn val="ctr"/>
        <c:lblOffset val="100"/>
        <c:noMultiLvlLbl val="0"/>
      </c:catAx>
      <c:valAx>
        <c:axId val="708146936"/>
        <c:scaling>
          <c:orientation val="minMax"/>
        </c:scaling>
        <c:delete val="0"/>
        <c:axPos val="l"/>
        <c:majorGridlines>
          <c:spPr>
            <a:ln w="3175" cap="flat" cmpd="sng" algn="ctr">
              <a:solidFill>
                <a:srgbClr val="E4EBEE"/>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a:solidFill>
                      <a:srgbClr val="231F20"/>
                    </a:solidFill>
                  </a:rPr>
                  <a:t>Axis Title</a:t>
                </a:r>
              </a:p>
            </c:rich>
          </c:tx>
          <c:layout>
            <c:manualLayout>
              <c:xMode val="edge"/>
              <c:yMode val="edge"/>
              <c:x val="6.3414534685493455E-4"/>
              <c:y val="0.3508828252899782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31F20"/>
                </a:solidFill>
                <a:latin typeface="+mn-lt"/>
                <a:ea typeface="+mn-ea"/>
                <a:cs typeface="+mn-cs"/>
              </a:defRPr>
            </a:pPr>
            <a:endParaRPr lang="en-US"/>
          </a:p>
        </c:txPr>
        <c:crossAx val="708153992"/>
        <c:crosses val="autoZero"/>
        <c:crossBetween val="between"/>
      </c:valAx>
      <c:dTable>
        <c:showHorzBorder val="1"/>
        <c:showVertBorder val="1"/>
        <c:showOutline val="1"/>
        <c:showKeys val="1"/>
        <c:spPr>
          <a:noFill/>
          <a:ln w="9525" cap="flat" cmpd="sng" algn="ctr">
            <a:solidFill>
              <a:srgbClr val="E4EBEE"/>
            </a:solidFill>
            <a:round/>
          </a:ln>
          <a:effectLst/>
        </c:spPr>
        <c:txPr>
          <a:bodyPr rot="0" spcFirstLastPara="1" vertOverflow="ellipsis" vert="horz" wrap="square" anchor="ctr" anchorCtr="1"/>
          <a:lstStyle/>
          <a:p>
            <a:pPr rtl="0">
              <a:defRPr sz="1197" b="0" i="0" u="none" strike="noStrike" kern="1200" baseline="0">
                <a:solidFill>
                  <a:srgbClr val="231F20">
                    <a:alpha val="55000"/>
                  </a:srgb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31438205383309E-2"/>
          <c:y val="8.9296322516564247E-2"/>
          <c:w val="0.89594586077584848"/>
          <c:h val="0.76474241498475837"/>
        </c:manualLayout>
      </c:layout>
      <c:lineChart>
        <c:grouping val="standard"/>
        <c:varyColors val="0"/>
        <c:ser>
          <c:idx val="0"/>
          <c:order val="0"/>
          <c:tx>
            <c:strRef>
              <c:f>Sheet1!$B$1</c:f>
              <c:strCache>
                <c:ptCount val="1"/>
                <c:pt idx="0">
                  <c:v>Series 1</c:v>
                </c:pt>
              </c:strCache>
            </c:strRef>
          </c:tx>
          <c:spPr>
            <a:ln w="28575" cap="rnd">
              <a:solidFill>
                <a:srgbClr val="0072CE"/>
              </a:solidFill>
              <a:round/>
            </a:ln>
            <a:effectLst/>
          </c:spPr>
          <c:marker>
            <c:symbol val="none"/>
          </c:marker>
          <c:cat>
            <c:strRef>
              <c:f>Sheet1!$A$2:$A$4</c:f>
              <c:strCache>
                <c:ptCount val="3"/>
                <c:pt idx="0">
                  <c:v>Category 1</c:v>
                </c:pt>
                <c:pt idx="1">
                  <c:v>Category 2</c:v>
                </c:pt>
                <c:pt idx="2">
                  <c:v>Category 3</c:v>
                </c:pt>
              </c:strCache>
            </c:strRef>
          </c:cat>
          <c:val>
            <c:numRef>
              <c:f>Sheet1!$B$2:$B$4</c:f>
              <c:numCache>
                <c:formatCode>General</c:formatCode>
                <c:ptCount val="3"/>
                <c:pt idx="0">
                  <c:v>8.1999999999999993</c:v>
                </c:pt>
                <c:pt idx="1">
                  <c:v>3.3</c:v>
                </c:pt>
                <c:pt idx="2">
                  <c:v>1.3</c:v>
                </c:pt>
              </c:numCache>
            </c:numRef>
          </c:val>
          <c:smooth val="0"/>
          <c:extLst>
            <c:ext xmlns:c16="http://schemas.microsoft.com/office/drawing/2014/chart" uri="{C3380CC4-5D6E-409C-BE32-E72D297353CC}">
              <c16:uniqueId val="{00000000-EDCD-5B4D-BDC0-A6117114988C}"/>
            </c:ext>
          </c:extLst>
        </c:ser>
        <c:ser>
          <c:idx val="1"/>
          <c:order val="1"/>
          <c:tx>
            <c:strRef>
              <c:f>Sheet1!$C$1</c:f>
              <c:strCache>
                <c:ptCount val="1"/>
                <c:pt idx="0">
                  <c:v>Series 2</c:v>
                </c:pt>
              </c:strCache>
            </c:strRef>
          </c:tx>
          <c:spPr>
            <a:ln w="28575" cap="rnd">
              <a:solidFill>
                <a:srgbClr val="768692"/>
              </a:solidFill>
              <a:round/>
            </a:ln>
            <a:effectLst/>
          </c:spPr>
          <c:marker>
            <c:symbol val="none"/>
          </c:marker>
          <c:cat>
            <c:strRef>
              <c:f>Sheet1!$A$2:$A$4</c:f>
              <c:strCache>
                <c:ptCount val="3"/>
                <c:pt idx="0">
                  <c:v>Category 1</c:v>
                </c:pt>
                <c:pt idx="1">
                  <c:v>Category 2</c:v>
                </c:pt>
                <c:pt idx="2">
                  <c:v>Category 3</c:v>
                </c:pt>
              </c:strCache>
            </c:strRef>
          </c:cat>
          <c:val>
            <c:numRef>
              <c:f>Sheet1!$C$2:$C$4</c:f>
              <c:numCache>
                <c:formatCode>General</c:formatCode>
                <c:ptCount val="3"/>
                <c:pt idx="0">
                  <c:v>6.5</c:v>
                </c:pt>
                <c:pt idx="1">
                  <c:v>4.4000000000000004</c:v>
                </c:pt>
                <c:pt idx="2">
                  <c:v>3.2</c:v>
                </c:pt>
              </c:numCache>
            </c:numRef>
          </c:val>
          <c:smooth val="0"/>
          <c:extLst>
            <c:ext xmlns:c16="http://schemas.microsoft.com/office/drawing/2014/chart" uri="{C3380CC4-5D6E-409C-BE32-E72D297353CC}">
              <c16:uniqueId val="{00000001-EDCD-5B4D-BDC0-A6117114988C}"/>
            </c:ext>
          </c:extLst>
        </c:ser>
        <c:dLbls>
          <c:showLegendKey val="0"/>
          <c:showVal val="0"/>
          <c:showCatName val="0"/>
          <c:showSerName val="0"/>
          <c:showPercent val="0"/>
          <c:showBubbleSize val="0"/>
        </c:dLbls>
        <c:smooth val="0"/>
        <c:axId val="708153992"/>
        <c:axId val="708146936"/>
      </c:lineChart>
      <c:catAx>
        <c:axId val="708153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708146936"/>
        <c:crosses val="autoZero"/>
        <c:auto val="1"/>
        <c:lblAlgn val="ctr"/>
        <c:lblOffset val="100"/>
        <c:noMultiLvlLbl val="0"/>
      </c:catAx>
      <c:valAx>
        <c:axId val="708146936"/>
        <c:scaling>
          <c:orientation val="minMax"/>
        </c:scaling>
        <c:delete val="0"/>
        <c:axPos val="l"/>
        <c:majorGridlines>
          <c:spPr>
            <a:ln w="3175" cap="flat" cmpd="sng" algn="ctr">
              <a:solidFill>
                <a:srgbClr val="E4EBEE"/>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a:solidFill>
                      <a:srgbClr val="231F20"/>
                    </a:solidFill>
                  </a:rPr>
                  <a:t>Axis Title</a:t>
                </a:r>
              </a:p>
            </c:rich>
          </c:tx>
          <c:layout>
            <c:manualLayout>
              <c:xMode val="edge"/>
              <c:yMode val="edge"/>
              <c:x val="6.3414534685493455E-4"/>
              <c:y val="0.3508828252899782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31F20"/>
                </a:solidFill>
                <a:latin typeface="+mn-lt"/>
                <a:ea typeface="+mn-ea"/>
                <a:cs typeface="+mn-cs"/>
              </a:defRPr>
            </a:pPr>
            <a:endParaRPr lang="en-US"/>
          </a:p>
        </c:txPr>
        <c:crossAx val="708153992"/>
        <c:crosses val="autoZero"/>
        <c:crossBetween val="between"/>
      </c:valAx>
      <c:dTable>
        <c:showHorzBorder val="1"/>
        <c:showVertBorder val="1"/>
        <c:showOutline val="1"/>
        <c:showKeys val="1"/>
        <c:spPr>
          <a:noFill/>
          <a:ln w="9525" cap="flat" cmpd="sng" algn="ctr">
            <a:solidFill>
              <a:srgbClr val="E4EBEE"/>
            </a:solidFill>
            <a:round/>
          </a:ln>
          <a:effectLst/>
        </c:spPr>
        <c:txPr>
          <a:bodyPr rot="0" spcFirstLastPara="1" vertOverflow="ellipsis" vert="horz" wrap="square" anchor="ctr" anchorCtr="1"/>
          <a:lstStyle/>
          <a:p>
            <a:pPr rtl="0">
              <a:defRPr sz="1197" b="0" i="0" u="none" strike="noStrike" kern="1200" baseline="0">
                <a:solidFill>
                  <a:srgbClr val="231F20">
                    <a:alpha val="55000"/>
                  </a:srgb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31438205383309E-2"/>
          <c:y val="8.9296322516564247E-2"/>
          <c:w val="0.89594586077584848"/>
          <c:h val="0.76474241498475837"/>
        </c:manualLayout>
      </c:layout>
      <c:barChart>
        <c:barDir val="bar"/>
        <c:grouping val="clustered"/>
        <c:varyColors val="0"/>
        <c:ser>
          <c:idx val="0"/>
          <c:order val="0"/>
          <c:tx>
            <c:strRef>
              <c:f>Sheet1!$B$1</c:f>
              <c:strCache>
                <c:ptCount val="1"/>
                <c:pt idx="0">
                  <c:v>Series 1</c:v>
                </c:pt>
              </c:strCache>
            </c:strRef>
          </c:tx>
          <c:spPr>
            <a:solidFill>
              <a:srgbClr val="E8EDEE"/>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8.1999999999999993</c:v>
                </c:pt>
                <c:pt idx="1">
                  <c:v>3.3</c:v>
                </c:pt>
                <c:pt idx="2">
                  <c:v>1.3</c:v>
                </c:pt>
              </c:numCache>
            </c:numRef>
          </c:val>
          <c:extLst>
            <c:ext xmlns:c16="http://schemas.microsoft.com/office/drawing/2014/chart" uri="{C3380CC4-5D6E-409C-BE32-E72D297353CC}">
              <c16:uniqueId val="{00000000-B4A9-9B4E-AA56-A89D512E7CEB}"/>
            </c:ext>
          </c:extLst>
        </c:ser>
        <c:ser>
          <c:idx val="1"/>
          <c:order val="1"/>
          <c:tx>
            <c:strRef>
              <c:f>Sheet1!$C$1</c:f>
              <c:strCache>
                <c:ptCount val="1"/>
                <c:pt idx="0">
                  <c:v>Series 2</c:v>
                </c:pt>
              </c:strCache>
            </c:strRef>
          </c:tx>
          <c:spPr>
            <a:solidFill>
              <a:srgbClr val="0072CE"/>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6.5</c:v>
                </c:pt>
                <c:pt idx="1">
                  <c:v>4.4000000000000004</c:v>
                </c:pt>
                <c:pt idx="2">
                  <c:v>3.2</c:v>
                </c:pt>
              </c:numCache>
            </c:numRef>
          </c:val>
          <c:extLst>
            <c:ext xmlns:c16="http://schemas.microsoft.com/office/drawing/2014/chart" uri="{C3380CC4-5D6E-409C-BE32-E72D297353CC}">
              <c16:uniqueId val="{00000001-B4A9-9B4E-AA56-A89D512E7CEB}"/>
            </c:ext>
          </c:extLst>
        </c:ser>
        <c:dLbls>
          <c:showLegendKey val="0"/>
          <c:showVal val="0"/>
          <c:showCatName val="0"/>
          <c:showSerName val="0"/>
          <c:showPercent val="0"/>
          <c:showBubbleSize val="0"/>
        </c:dLbls>
        <c:gapWidth val="78"/>
        <c:axId val="708153992"/>
        <c:axId val="708146936"/>
      </c:barChart>
      <c:catAx>
        <c:axId val="708153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31F20"/>
                </a:solidFill>
                <a:latin typeface="+mn-lt"/>
                <a:ea typeface="+mn-ea"/>
                <a:cs typeface="+mn-cs"/>
              </a:defRPr>
            </a:pPr>
            <a:endParaRPr lang="en-US"/>
          </a:p>
        </c:txPr>
        <c:crossAx val="708146936"/>
        <c:crosses val="autoZero"/>
        <c:auto val="1"/>
        <c:lblAlgn val="ctr"/>
        <c:lblOffset val="100"/>
        <c:noMultiLvlLbl val="0"/>
      </c:catAx>
      <c:valAx>
        <c:axId val="708146936"/>
        <c:scaling>
          <c:orientation val="minMax"/>
        </c:scaling>
        <c:delete val="0"/>
        <c:axPos val="b"/>
        <c:majorGridlines>
          <c:spPr>
            <a:ln w="3175" cap="flat" cmpd="sng" algn="ctr">
              <a:solidFill>
                <a:srgbClr val="E4EBE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31F20"/>
                </a:solidFill>
                <a:latin typeface="+mn-lt"/>
                <a:ea typeface="+mn-ea"/>
                <a:cs typeface="+mn-cs"/>
              </a:defRPr>
            </a:pPr>
            <a:endParaRPr lang="en-US"/>
          </a:p>
        </c:txPr>
        <c:crossAx val="708153992"/>
        <c:crosses val="autoZero"/>
        <c:crossBetween val="between"/>
      </c:valAx>
      <c:dTable>
        <c:showHorzBorder val="1"/>
        <c:showVertBorder val="1"/>
        <c:showOutline val="1"/>
        <c:showKeys val="1"/>
        <c:spPr>
          <a:noFill/>
          <a:ln w="9525" cap="flat" cmpd="sng" algn="ctr">
            <a:solidFill>
              <a:srgbClr val="E4EBEE"/>
            </a:solidFill>
            <a:round/>
          </a:ln>
          <a:effectLst/>
        </c:spPr>
        <c:txPr>
          <a:bodyPr rot="0" spcFirstLastPara="1" vertOverflow="ellipsis" vert="horz" wrap="square" anchor="ctr" anchorCtr="1"/>
          <a:lstStyle/>
          <a:p>
            <a:pPr rtl="0">
              <a:defRPr sz="1197" b="0" i="0" u="none" strike="noStrike" kern="1200" baseline="0">
                <a:solidFill>
                  <a:srgbClr val="231F20">
                    <a:alpha val="55000"/>
                  </a:srgb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c6b6ce3c80_5_1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Paul</a:t>
            </a:r>
          </a:p>
          <a:p>
            <a:pPr marL="0" lvl="0" indent="0" algn="l" rtl="0">
              <a:lnSpc>
                <a:spcPct val="100000"/>
              </a:lnSpc>
              <a:spcBef>
                <a:spcPts val="0"/>
              </a:spcBef>
              <a:spcAft>
                <a:spcPts val="0"/>
              </a:spcAft>
              <a:buSzPts val="1400"/>
              <a:buNone/>
            </a:pPr>
            <a:r>
              <a:rPr lang="en-GB" dirty="0"/>
              <a:t>Programme of work funded up to March 2024 to deliver 3 key components </a:t>
            </a:r>
            <a:endParaRPr dirty="0"/>
          </a:p>
        </p:txBody>
      </p:sp>
      <p:sp>
        <p:nvSpPr>
          <p:cNvPr id="592" name="Google Shape;592;gc6b6ce3c80_5_1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3398528cb0_0_350: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indent="0">
              <a:buNone/>
            </a:pPr>
            <a:r>
              <a:rPr lang="en-GB"/>
              <a:t>Structured dose syntax is the combination of a number of terminology standards to produce a vocabulary that is brought together in a consistent structure. The </a:t>
            </a:r>
            <a:r>
              <a:rPr lang="en-GB" err="1"/>
              <a:t>dm+d</a:t>
            </a:r>
            <a:r>
              <a:rPr lang="en-GB"/>
              <a:t> is used to identify the medicine or active ingredient, SNOMED-CT provides routes / forms / sites etc, and is supplemented by UCUM for units of measure. The HL7 FHIR Standard provides the syntax around these terminologies to ensure a consistent message structure.</a:t>
            </a:r>
            <a:endParaRPr lang="en-US"/>
          </a:p>
          <a:p>
            <a:pPr marL="0" indent="0">
              <a:buNone/>
            </a:pPr>
            <a:endParaRPr lang="en-GB"/>
          </a:p>
          <a:p>
            <a:pPr marL="0" indent="0">
              <a:buNone/>
            </a:pPr>
            <a:r>
              <a:rPr lang="en-GB"/>
              <a:t>This is the heart of the challenge. </a:t>
            </a:r>
            <a:endParaRPr lang="en-US"/>
          </a:p>
          <a:p>
            <a:pPr marL="0" indent="0">
              <a:buNone/>
            </a:pPr>
            <a:r>
              <a:rPr lang="en-GB"/>
              <a:t>Typically, primary and secondary care clinicians and systems describe medication in different ways. Today, such instructions are held as text strings and an almost infinite variety of text strings. For example there are numerous ways to describe something as simple as “take 2 tablets four times a day”. </a:t>
            </a:r>
            <a:endParaRPr lang="en-US"/>
          </a:p>
          <a:p>
            <a:pPr marL="0" indent="0">
              <a:buNone/>
            </a:pPr>
            <a:r>
              <a:rPr lang="en-GB"/>
              <a:t>The adoption of the HL7 FHIR, </a:t>
            </a:r>
            <a:r>
              <a:rPr lang="en-GB" err="1"/>
              <a:t>dm+d</a:t>
            </a:r>
            <a:r>
              <a:rPr lang="en-GB"/>
              <a:t> and SNOMED standards provide a way to describe medication instructions as coded, computable statements. </a:t>
            </a:r>
            <a:endParaRPr lang="en-US"/>
          </a:p>
          <a:p>
            <a:pPr marL="0" indent="0">
              <a:buNone/>
            </a:pPr>
            <a:r>
              <a:rPr lang="en-GB"/>
              <a:t>This allows the programmatic conversion between the different ways primary and secondary care describe medication, giving us interoperability between these systems and within shared record implementations.</a:t>
            </a:r>
            <a:endParaRPr lang="en-US"/>
          </a:p>
        </p:txBody>
      </p:sp>
      <p:sp>
        <p:nvSpPr>
          <p:cNvPr id="658" name="Google Shape;658;g13398528cb0_0_35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3ac2948a38_0_12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indent="0">
              <a:buSzPts val="1400"/>
              <a:buNone/>
            </a:pPr>
            <a:r>
              <a:rPr lang="en-US" dirty="0"/>
              <a:t>Shahzad</a:t>
            </a:r>
          </a:p>
          <a:p>
            <a:pPr marL="0" indent="0">
              <a:buSzPts val="1400"/>
              <a:buNone/>
            </a:pPr>
            <a:r>
              <a:rPr lang="en-US" dirty="0"/>
              <a:t>Where we are up to-FHIR Standards</a:t>
            </a:r>
          </a:p>
          <a:p>
            <a:pPr marL="0" indent="0">
              <a:buSzPts val="1400"/>
              <a:buNone/>
            </a:pPr>
            <a:r>
              <a:rPr lang="en-US" dirty="0"/>
              <a:t>As a </a:t>
            </a:r>
            <a:r>
              <a:rPr lang="en-US" dirty="0" err="1"/>
              <a:t>programme</a:t>
            </a:r>
            <a:r>
              <a:rPr lang="en-US" dirty="0"/>
              <a:t> engaging further with UCD work, make ourselves a service</a:t>
            </a:r>
          </a:p>
        </p:txBody>
      </p:sp>
      <p:sp>
        <p:nvSpPr>
          <p:cNvPr id="390" name="Google Shape;390;g13ac2948a38_0_12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2397544de2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2397544de2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Shahzad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NB: will briefly cover collection of  </a:t>
            </a:r>
            <a:r>
              <a:rPr lang="en-GB" dirty="0" err="1"/>
              <a:t>ePMA</a:t>
            </a:r>
            <a:r>
              <a:rPr lang="en-GB" dirty="0"/>
              <a:t> data for secondary uses later</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3398528cb0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3398528cb0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Shazad</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3398528cb0_0_21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indent="0">
              <a:buSzPts val="1400"/>
              <a:buNone/>
            </a:pPr>
            <a:r>
              <a:rPr lang="en-US" dirty="0"/>
              <a:t>Shahzad</a:t>
            </a:r>
          </a:p>
          <a:p>
            <a:pPr marL="0" indent="0">
              <a:buSzPts val="1400"/>
              <a:buNone/>
            </a:pPr>
            <a:r>
              <a:rPr lang="en-US" dirty="0" err="1"/>
              <a:t>Dm+d</a:t>
            </a:r>
            <a:r>
              <a:rPr lang="en-US" dirty="0"/>
              <a:t> </a:t>
            </a:r>
            <a:r>
              <a:rPr lang="en-US" dirty="0" err="1"/>
              <a:t>Snomed</a:t>
            </a:r>
            <a:r>
              <a:rPr lang="en-US" dirty="0"/>
              <a:t> work for medicines terminology</a:t>
            </a:r>
            <a:endParaRPr dirty="0"/>
          </a:p>
        </p:txBody>
      </p:sp>
      <p:sp>
        <p:nvSpPr>
          <p:cNvPr id="726" name="Google Shape;726;g13398528cb0_0_21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1ad8001c49_0_49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Shahzad</a:t>
            </a:r>
          </a:p>
          <a:p>
            <a:pPr marL="0" lvl="0" indent="0" algn="l" rtl="0">
              <a:lnSpc>
                <a:spcPct val="100000"/>
              </a:lnSpc>
              <a:spcBef>
                <a:spcPts val="0"/>
              </a:spcBef>
              <a:spcAft>
                <a:spcPts val="0"/>
              </a:spcAft>
              <a:buSzPts val="1400"/>
              <a:buNone/>
            </a:pPr>
            <a:r>
              <a:rPr lang="en-GB" dirty="0"/>
              <a:t>FCI information to come</a:t>
            </a:r>
            <a:endParaRPr dirty="0"/>
          </a:p>
          <a:p>
            <a:pPr marL="0" lvl="0" indent="0" algn="l" rtl="0">
              <a:lnSpc>
                <a:spcPct val="100000"/>
              </a:lnSpc>
              <a:spcBef>
                <a:spcPts val="0"/>
              </a:spcBef>
              <a:spcAft>
                <a:spcPts val="0"/>
              </a:spcAft>
              <a:buSzPts val="1400"/>
              <a:buNone/>
            </a:pPr>
            <a:r>
              <a:rPr lang="en-GB" dirty="0"/>
              <a:t>More technical guidance - clinical trials for example</a:t>
            </a:r>
            <a:endParaRPr dirty="0"/>
          </a:p>
          <a:p>
            <a:pPr marL="0" lvl="0" indent="0" algn="l" rtl="0">
              <a:lnSpc>
                <a:spcPct val="100000"/>
              </a:lnSpc>
              <a:spcBef>
                <a:spcPts val="0"/>
              </a:spcBef>
              <a:spcAft>
                <a:spcPts val="0"/>
              </a:spcAft>
              <a:buSzPts val="1400"/>
              <a:buNone/>
            </a:pPr>
            <a:r>
              <a:rPr lang="en-GB" dirty="0"/>
              <a:t>…,?</a:t>
            </a:r>
            <a:endParaRPr dirty="0"/>
          </a:p>
          <a:p>
            <a:pPr marL="0" lvl="0" indent="0" algn="l" rtl="0">
              <a:lnSpc>
                <a:spcPct val="100000"/>
              </a:lnSpc>
              <a:spcBef>
                <a:spcPts val="0"/>
              </a:spcBef>
              <a:spcAft>
                <a:spcPts val="0"/>
              </a:spcAft>
              <a:buSzPts val="1400"/>
              <a:buNone/>
            </a:pPr>
            <a:endParaRPr dirty="0"/>
          </a:p>
        </p:txBody>
      </p:sp>
      <p:sp>
        <p:nvSpPr>
          <p:cNvPr id="793" name="Google Shape;793;g11ad8001c49_0_49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1ad8001c49_0_49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Shahzad</a:t>
            </a:r>
          </a:p>
          <a:p>
            <a:pPr marL="0" lvl="0" indent="0" algn="l" rtl="0">
              <a:lnSpc>
                <a:spcPct val="100000"/>
              </a:lnSpc>
              <a:spcBef>
                <a:spcPts val="0"/>
              </a:spcBef>
              <a:spcAft>
                <a:spcPts val="0"/>
              </a:spcAft>
              <a:buSzPts val="1400"/>
              <a:buNone/>
            </a:pPr>
            <a:endParaRPr lang="en-GB" dirty="0"/>
          </a:p>
        </p:txBody>
      </p:sp>
      <p:sp>
        <p:nvSpPr>
          <p:cNvPr id="793" name="Google Shape;793;g11ad8001c49_0_49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26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GB" dirty="0"/>
              <a:t>Paul</a:t>
            </a:r>
          </a:p>
          <a:p>
            <a:pPr marL="457200" lvl="0" indent="-228600" algn="l" rtl="0">
              <a:lnSpc>
                <a:spcPct val="100000"/>
              </a:lnSpc>
              <a:spcBef>
                <a:spcPts val="0"/>
              </a:spcBef>
              <a:spcAft>
                <a:spcPts val="0"/>
              </a:spcAft>
              <a:buSzPts val="1100"/>
              <a:buNone/>
            </a:pPr>
            <a:endParaRPr lang="en-GB" dirty="0"/>
          </a:p>
          <a:p>
            <a:pPr marL="457200" lvl="0" indent="-228600" algn="l" rtl="0">
              <a:lnSpc>
                <a:spcPct val="100000"/>
              </a:lnSpc>
              <a:spcBef>
                <a:spcPts val="0"/>
              </a:spcBef>
              <a:spcAft>
                <a:spcPts val="0"/>
              </a:spcAft>
              <a:buSzPts val="1100"/>
              <a:buNone/>
            </a:pPr>
            <a:r>
              <a:rPr lang="en-GB" dirty="0"/>
              <a:t>COVID collection</a:t>
            </a:r>
          </a:p>
          <a:p>
            <a:r>
              <a:rPr lang="en-GB" sz="1200" dirty="0"/>
              <a:t>Data landed for COVID collection (27 “</a:t>
            </a:r>
            <a:r>
              <a:rPr lang="en-GB" sz="1200" dirty="0" err="1"/>
              <a:t>CareFlow</a:t>
            </a:r>
            <a:r>
              <a:rPr lang="en-GB" sz="1200" dirty="0"/>
              <a:t> Medicines Management Systems” Trusts with another 5 planned)</a:t>
            </a:r>
          </a:p>
          <a:p>
            <a:pPr lvl="1"/>
            <a:r>
              <a:rPr lang="en-GB" sz="1200" dirty="0"/>
              <a:t>Any new </a:t>
            </a:r>
            <a:r>
              <a:rPr lang="en-GB" sz="1200" dirty="0" err="1"/>
              <a:t>ePMA</a:t>
            </a:r>
            <a:r>
              <a:rPr lang="en-GB" sz="1200" dirty="0"/>
              <a:t> systems implemented up to October 2022 will be included in this collection</a:t>
            </a:r>
          </a:p>
          <a:p>
            <a:pPr lvl="1"/>
            <a:r>
              <a:rPr lang="en-GB" sz="1200" dirty="0"/>
              <a:t>Prescriptions 67,202,673             			Administrations 330,894,243</a:t>
            </a:r>
          </a:p>
          <a:p>
            <a:pPr lvl="1"/>
            <a:r>
              <a:rPr lang="en-GB" sz="1200" dirty="0"/>
              <a:t>Historical data from 1</a:t>
            </a:r>
            <a:r>
              <a:rPr lang="en-GB" sz="1200" baseline="30000" dirty="0"/>
              <a:t>st</a:t>
            </a:r>
            <a:r>
              <a:rPr lang="en-GB" sz="1200" dirty="0"/>
              <a:t> Jan 2019</a:t>
            </a:r>
          </a:p>
          <a:p>
            <a:pPr lvl="1"/>
            <a:r>
              <a:rPr lang="en-GB" sz="1200" dirty="0"/>
              <a:t>99% of all Historical data</a:t>
            </a:r>
          </a:p>
          <a:p>
            <a:pPr lvl="1"/>
            <a:r>
              <a:rPr lang="en-GB" sz="1200" dirty="0"/>
              <a:t>Data will continue to flow until autumn 2023</a:t>
            </a:r>
          </a:p>
        </p:txBody>
      </p:sp>
    </p:spTree>
    <p:extLst>
      <p:ext uri="{BB962C8B-B14F-4D97-AF65-F5344CB8AC3E}">
        <p14:creationId xmlns:p14="http://schemas.microsoft.com/office/powerpoint/2010/main" val="968297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85800" y="4400550"/>
            <a:ext cx="5486400" cy="429060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dk1"/>
                </a:solidFill>
                <a:latin typeface="Arial"/>
                <a:cs typeface="Arial"/>
                <a:sym typeface="Arial"/>
              </a:rPr>
              <a:t>Paul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dk1"/>
                </a:solidFill>
                <a:latin typeface="Arial"/>
                <a:cs typeface="Arial"/>
                <a:sym typeface="Arial"/>
              </a:rPr>
              <a:t>Proposing a national collection from Trusts that have implemented </a:t>
            </a:r>
            <a:r>
              <a:rPr lang="en-GB" sz="1200" b="0" dirty="0" err="1">
                <a:solidFill>
                  <a:schemeClr val="dk1"/>
                </a:solidFill>
                <a:latin typeface="Arial"/>
                <a:cs typeface="Arial"/>
                <a:sym typeface="Arial"/>
              </a:rPr>
              <a:t>ePMA</a:t>
            </a:r>
            <a:r>
              <a:rPr lang="en-GB" sz="1200" b="0" dirty="0">
                <a:solidFill>
                  <a:schemeClr val="dk1"/>
                </a:solidFill>
                <a:latin typeface="Arial"/>
                <a:cs typeface="Arial"/>
                <a:sym typeface="Arial"/>
              </a:rPr>
              <a:t> system(s)</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dirty="0">
                <a:solidFill>
                  <a:schemeClr val="dk1"/>
                </a:solidFill>
              </a:rPr>
              <a:t>Primary system initially</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GB" sz="1200" b="0" dirty="0" err="1">
                <a:solidFill>
                  <a:schemeClr val="dk1"/>
                </a:solidFill>
                <a:latin typeface="Arial"/>
                <a:cs typeface="Arial"/>
                <a:sym typeface="Arial"/>
              </a:rPr>
              <a:t>Ackmnowldge</a:t>
            </a:r>
            <a:r>
              <a:rPr lang="en-GB" sz="1200" b="0" dirty="0">
                <a:solidFill>
                  <a:schemeClr val="dk1"/>
                </a:solidFill>
                <a:latin typeface="Arial"/>
                <a:cs typeface="Arial"/>
                <a:sym typeface="Arial"/>
              </a:rPr>
              <a:t> not full coverage nationally nor within each Trust</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en-GB" sz="1200" b="0" dirty="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dk1"/>
                </a:solidFill>
                <a:latin typeface="Arial"/>
                <a:cs typeface="Arial"/>
                <a:sym typeface="Arial"/>
              </a:rPr>
              <a:t>The ePMA collection meets both </a:t>
            </a:r>
            <a:r>
              <a:rPr lang="en-GB" sz="1200" b="1" dirty="0">
                <a:solidFill>
                  <a:schemeClr val="dk1"/>
                </a:solidFill>
                <a:latin typeface="Arial"/>
                <a:cs typeface="Arial"/>
                <a:sym typeface="Arial"/>
              </a:rPr>
              <a:t>strategic</a:t>
            </a:r>
            <a:r>
              <a:rPr lang="en-GB" sz="1200" b="0" dirty="0">
                <a:solidFill>
                  <a:schemeClr val="dk1"/>
                </a:solidFill>
                <a:latin typeface="Arial"/>
                <a:cs typeface="Arial"/>
                <a:sym typeface="Arial"/>
              </a:rPr>
              <a:t> and </a:t>
            </a:r>
            <a:r>
              <a:rPr lang="en-GB" sz="1200" b="1" dirty="0">
                <a:solidFill>
                  <a:schemeClr val="dk1"/>
                </a:solidFill>
                <a:latin typeface="Arial"/>
                <a:cs typeface="Arial"/>
                <a:sym typeface="Arial"/>
              </a:rPr>
              <a:t>local use cases</a:t>
            </a:r>
            <a:r>
              <a:rPr lang="en-GB" sz="1200" b="0" dirty="0">
                <a:solidFill>
                  <a:schemeClr val="dk1"/>
                </a:solidFill>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dk1"/>
                </a:solidFill>
                <a:latin typeface="Arial"/>
                <a:cs typeface="Arial"/>
                <a:sym typeface="Arial"/>
              </a:rPr>
              <a:t>There are a number of strategies this collection will </a:t>
            </a:r>
            <a:r>
              <a:rPr lang="en-GB" sz="1200" b="1" dirty="0">
                <a:solidFill>
                  <a:schemeClr val="dk1"/>
                </a:solidFill>
                <a:latin typeface="Arial"/>
                <a:cs typeface="Arial"/>
                <a:sym typeface="Arial"/>
              </a:rPr>
              <a:t>support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chemeClr val="dk1"/>
                </a:solidFill>
                <a:highlight>
                  <a:srgbClr val="FFFF00"/>
                </a:highlight>
                <a:latin typeface="Arial"/>
                <a:cs typeface="Arial"/>
                <a:sym typeface="Arial"/>
              </a:rPr>
              <a:t>The dataset is the first time we have collected ePMA data – we anticipate developing standards off the back of the data ensuring we don’t burden trusts – an iterative process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dirty="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dk1"/>
                </a:solidFill>
                <a:latin typeface="Arial"/>
                <a:ea typeface="Arial"/>
                <a:cs typeface="Arial"/>
                <a:sym typeface="Arial"/>
              </a:rPr>
              <a:t>significant interest from: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chemeClr val="dk1"/>
                </a:solidFill>
                <a:latin typeface="+mn-lt"/>
                <a:ea typeface="Arial"/>
                <a:cs typeface="Arial"/>
                <a:sym typeface="Arial"/>
              </a:rPr>
              <a:t>MHRA , UKHSA (UK Health Security Agency) - PHE</a:t>
            </a:r>
            <a:r>
              <a:rPr lang="en-GB" sz="1200" dirty="0">
                <a:solidFill>
                  <a:schemeClr val="dk1"/>
                </a:solidFill>
                <a:latin typeface="+mn-lt"/>
                <a:ea typeface="Arial"/>
                <a:cs typeface="Arial"/>
                <a:sym typeface="Arial"/>
              </a:rPr>
              <a:t>, </a:t>
            </a:r>
            <a:r>
              <a:rPr lang="en-GB" sz="1200" b="1" dirty="0">
                <a:solidFill>
                  <a:schemeClr val="dk1"/>
                </a:solidFill>
                <a:latin typeface="+mn-lt"/>
                <a:ea typeface="Arial"/>
                <a:cs typeface="Arial"/>
                <a:sym typeface="Arial"/>
              </a:rPr>
              <a:t>NHS England </a:t>
            </a:r>
            <a:r>
              <a:rPr lang="en-GB" sz="1200" dirty="0">
                <a:solidFill>
                  <a:schemeClr val="dk1"/>
                </a:solidFill>
                <a:latin typeface="+mn-lt"/>
                <a:ea typeface="Arial"/>
                <a:cs typeface="Arial"/>
                <a:sym typeface="Arial"/>
              </a:rPr>
              <a:t>missed or delayed doses AND looking at health demographics (deprivation)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solidFill>
                <a:schemeClr val="dk1"/>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solidFill>
                <a:schemeClr val="dk1"/>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solidFill>
                <a:schemeClr val="dk1"/>
              </a:solidFill>
              <a:latin typeface="+mn-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mn-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lvl="0" indent="0" algn="l" rtl="0">
              <a:spcBef>
                <a:spcPts val="0"/>
              </a:spcBef>
              <a:spcAft>
                <a:spcPts val="0"/>
              </a:spcAft>
              <a:buNone/>
            </a:pPr>
            <a:endParaRPr dirty="0"/>
          </a:p>
        </p:txBody>
      </p:sp>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1107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381000" y="4343400"/>
            <a:ext cx="57912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GB" dirty="0"/>
              <a:t>Paul</a:t>
            </a:r>
          </a:p>
          <a:p>
            <a:pPr marL="457200" lvl="0" indent="-228600" algn="l" rtl="0">
              <a:lnSpc>
                <a:spcPct val="100000"/>
              </a:lnSpc>
              <a:spcBef>
                <a:spcPts val="0"/>
              </a:spcBef>
              <a:spcAft>
                <a:spcPts val="0"/>
              </a:spcAft>
              <a:buSzPts val="1100"/>
              <a:buNone/>
            </a:pPr>
            <a:r>
              <a:rPr lang="en-GB" dirty="0"/>
              <a:t>Proposed!!! Subject to timelines etc</a:t>
            </a:r>
            <a:endParaRPr dirty="0"/>
          </a:p>
        </p:txBody>
      </p:sp>
    </p:spTree>
    <p:extLst>
      <p:ext uri="{BB962C8B-B14F-4D97-AF65-F5344CB8AC3E}">
        <p14:creationId xmlns:p14="http://schemas.microsoft.com/office/powerpoint/2010/main" val="216482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faf604e47_0_274: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dirty="0"/>
              <a:t>Paul</a:t>
            </a:r>
          </a:p>
          <a:p>
            <a:pPr marL="0" lvl="0" indent="0" algn="l" rtl="0">
              <a:lnSpc>
                <a:spcPct val="100000"/>
              </a:lnSpc>
              <a:spcBef>
                <a:spcPts val="0"/>
              </a:spcBef>
              <a:spcAft>
                <a:spcPts val="0"/>
              </a:spcAft>
              <a:buClr>
                <a:schemeClr val="dk1"/>
              </a:buClr>
              <a:buSzPts val="1400"/>
              <a:buFont typeface="Calibri"/>
              <a:buNone/>
            </a:pPr>
            <a:r>
              <a:rPr lang="en-GB" dirty="0"/>
              <a:t>Overarching Digital Medicines vision – encapsulating the full NHS(x) Programme components</a:t>
            </a:r>
            <a:endParaRPr dirty="0"/>
          </a:p>
        </p:txBody>
      </p:sp>
      <p:sp>
        <p:nvSpPr>
          <p:cNvPr id="136" name="Google Shape;136;gbfaf604e47_0_2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4645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GB" sz="1200" b="1" u="sng" dirty="0">
                <a:solidFill>
                  <a:schemeClr val="bg1"/>
                </a:solidFill>
                <a:latin typeface="Arial"/>
                <a:ea typeface="Arial"/>
                <a:cs typeface="Arial"/>
                <a:sym typeface="Arial"/>
              </a:rPr>
              <a:t> </a:t>
            </a:r>
          </a:p>
          <a:p>
            <a:pPr algn="ctr"/>
            <a:endParaRPr lang="en-GB" sz="105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386" name="Google Shape;3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GB" dirty="0"/>
              <a:t>Paul</a:t>
            </a:r>
          </a:p>
          <a:p>
            <a:pPr marL="457200" lvl="0" indent="-228600" algn="l" rtl="0">
              <a:lnSpc>
                <a:spcPct val="100000"/>
              </a:lnSpc>
              <a:spcBef>
                <a:spcPts val="0"/>
              </a:spcBef>
              <a:spcAft>
                <a:spcPts val="0"/>
              </a:spcAft>
              <a:buSzPts val="1100"/>
              <a:buNone/>
            </a:pPr>
            <a:r>
              <a:rPr lang="en-GB" dirty="0"/>
              <a:t>In summary</a:t>
            </a:r>
          </a:p>
          <a:p>
            <a:pPr marL="457200" lvl="0" indent="-228600" algn="l" rtl="0">
              <a:lnSpc>
                <a:spcPct val="100000"/>
              </a:lnSpc>
              <a:spcBef>
                <a:spcPts val="0"/>
              </a:spcBef>
              <a:spcAft>
                <a:spcPts val="0"/>
              </a:spcAft>
              <a:buSzPts val="1100"/>
              <a:buNone/>
            </a:pPr>
            <a:r>
              <a:rPr lang="en-GB" dirty="0"/>
              <a:t>Achieved a lot / a lot still to be achieved. </a:t>
            </a:r>
            <a:endParaRPr dirty="0"/>
          </a:p>
        </p:txBody>
      </p:sp>
    </p:spTree>
    <p:extLst>
      <p:ext uri="{BB962C8B-B14F-4D97-AF65-F5344CB8AC3E}">
        <p14:creationId xmlns:p14="http://schemas.microsoft.com/office/powerpoint/2010/main" val="3257790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Paul</a:t>
            </a:r>
          </a:p>
        </p:txBody>
      </p:sp>
    </p:spTree>
    <p:extLst>
      <p:ext uri="{BB962C8B-B14F-4D97-AF65-F5344CB8AC3E}">
        <p14:creationId xmlns:p14="http://schemas.microsoft.com/office/powerpoint/2010/main" val="138338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GB" dirty="0"/>
              <a:t>Paul</a:t>
            </a:r>
          </a:p>
          <a:p>
            <a:pPr marL="457200" lvl="0" indent="-228600" algn="l" rtl="0">
              <a:lnSpc>
                <a:spcPct val="100000"/>
              </a:lnSpc>
              <a:spcBef>
                <a:spcPts val="0"/>
              </a:spcBef>
              <a:spcAft>
                <a:spcPts val="0"/>
              </a:spcAft>
              <a:buSzPts val="1100"/>
              <a:buNone/>
            </a:pPr>
            <a:r>
              <a:rPr lang="en-GB" dirty="0"/>
              <a:t>Clear benefits to the aims of each of the components of the programme</a:t>
            </a:r>
          </a:p>
          <a:p>
            <a:pPr marL="457200" lvl="0" indent="-228600" algn="l" rtl="0">
              <a:lnSpc>
                <a:spcPct val="100000"/>
              </a:lnSpc>
              <a:spcBef>
                <a:spcPts val="0"/>
              </a:spcBef>
              <a:spcAft>
                <a:spcPts val="0"/>
              </a:spcAft>
              <a:buSzPts val="1100"/>
              <a:buNone/>
            </a:pPr>
            <a:endParaRPr lang="en-GB" dirty="0"/>
          </a:p>
          <a:p>
            <a:pPr marL="457200" lvl="0" indent="-228600" algn="l" rtl="0">
              <a:lnSpc>
                <a:spcPct val="100000"/>
              </a:lnSpc>
              <a:spcBef>
                <a:spcPts val="0"/>
              </a:spcBef>
              <a:spcAft>
                <a:spcPts val="0"/>
              </a:spcAft>
              <a:buSzPts val="1100"/>
              <a:buNone/>
            </a:pPr>
            <a:r>
              <a:rPr lang="en-GB" dirty="0"/>
              <a:t>(EPS – fewer medicines related harms??? - arguably) </a:t>
            </a:r>
            <a:endParaRPr dirty="0"/>
          </a:p>
        </p:txBody>
      </p:sp>
    </p:spTree>
    <p:extLst>
      <p:ext uri="{BB962C8B-B14F-4D97-AF65-F5344CB8AC3E}">
        <p14:creationId xmlns:p14="http://schemas.microsoft.com/office/powerpoint/2010/main" val="2761403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GB" dirty="0"/>
              <a:t>Paul</a:t>
            </a:r>
          </a:p>
          <a:p>
            <a:pPr marL="457200" lvl="0" indent="-228600" algn="l" rtl="0">
              <a:lnSpc>
                <a:spcPct val="100000"/>
              </a:lnSpc>
              <a:spcBef>
                <a:spcPts val="0"/>
              </a:spcBef>
              <a:spcAft>
                <a:spcPts val="0"/>
              </a:spcAft>
              <a:buSzPts val="1100"/>
              <a:buNone/>
            </a:pPr>
            <a:r>
              <a:rPr lang="en-GB" dirty="0"/>
              <a:t>(Briefly) – describe the EPS work</a:t>
            </a:r>
          </a:p>
          <a:p>
            <a:pPr marL="457200" lvl="0" indent="-228600" algn="l" rtl="0">
              <a:lnSpc>
                <a:spcPct val="100000"/>
              </a:lnSpc>
              <a:spcBef>
                <a:spcPts val="0"/>
              </a:spcBef>
              <a:spcAft>
                <a:spcPts val="0"/>
              </a:spcAft>
              <a:buSzPts val="1100"/>
              <a:buNone/>
            </a:pPr>
            <a:endParaRPr lang="en-GB" dirty="0"/>
          </a:p>
          <a:p>
            <a:pPr marL="457200" lvl="0" indent="-228600" algn="l" rtl="0">
              <a:lnSpc>
                <a:spcPct val="100000"/>
              </a:lnSpc>
              <a:spcBef>
                <a:spcPts val="0"/>
              </a:spcBef>
              <a:spcAft>
                <a:spcPts val="0"/>
              </a:spcAft>
              <a:buSzPts val="1100"/>
              <a:buNone/>
            </a:pPr>
            <a:r>
              <a:rPr lang="en-GB" dirty="0"/>
              <a:t>Established in primary care – GP to Community Pharmacy </a:t>
            </a:r>
          </a:p>
          <a:p>
            <a:pPr marL="457200" lvl="0" indent="-228600" algn="l" rtl="0">
              <a:lnSpc>
                <a:spcPct val="100000"/>
              </a:lnSpc>
              <a:spcBef>
                <a:spcPts val="0"/>
              </a:spcBef>
              <a:spcAft>
                <a:spcPts val="0"/>
              </a:spcAft>
              <a:buSzPts val="1100"/>
              <a:buNone/>
            </a:pPr>
            <a:r>
              <a:rPr lang="en-GB" dirty="0"/>
              <a:t>But ……..</a:t>
            </a:r>
            <a:endParaRPr dirty="0"/>
          </a:p>
        </p:txBody>
      </p:sp>
    </p:spTree>
    <p:extLst>
      <p:ext uri="{BB962C8B-B14F-4D97-AF65-F5344CB8AC3E}">
        <p14:creationId xmlns:p14="http://schemas.microsoft.com/office/powerpoint/2010/main" val="321982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GB" dirty="0"/>
              <a:t>Paul</a:t>
            </a:r>
            <a:endParaRPr dirty="0"/>
          </a:p>
        </p:txBody>
      </p:sp>
    </p:spTree>
    <p:extLst>
      <p:ext uri="{BB962C8B-B14F-4D97-AF65-F5344CB8AC3E}">
        <p14:creationId xmlns:p14="http://schemas.microsoft.com/office/powerpoint/2010/main" val="8993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r>
              <a:rPr lang="en-US" b="1" dirty="0"/>
              <a:t>Paul</a:t>
            </a:r>
          </a:p>
          <a:p>
            <a:pPr>
              <a:buNone/>
            </a:pPr>
            <a:r>
              <a:rPr lang="en-US" b="1" dirty="0"/>
              <a:t>What:</a:t>
            </a:r>
            <a:endParaRPr lang="en-US" dirty="0"/>
          </a:p>
          <a:p>
            <a:pPr>
              <a:buNone/>
            </a:pPr>
            <a:r>
              <a:rPr lang="en-US" dirty="0"/>
              <a:t>Whilst over time we have moved information quicker, it is not currently </a:t>
            </a:r>
          </a:p>
          <a:p>
            <a:pPr>
              <a:buNone/>
            </a:pPr>
            <a:r>
              <a:rPr lang="en-US" dirty="0"/>
              <a:t>interoperable so that it can be moved effectively from one system to another, hence </a:t>
            </a:r>
          </a:p>
          <a:p>
            <a:pPr>
              <a:buNone/>
            </a:pPr>
            <a:r>
              <a:rPr lang="en-US" dirty="0"/>
              <a:t>reducing transcription</a:t>
            </a:r>
          </a:p>
          <a:p>
            <a:pPr>
              <a:buNone/>
            </a:pPr>
            <a:endParaRPr lang="en-US" dirty="0"/>
          </a:p>
          <a:p>
            <a:pPr>
              <a:buNone/>
            </a:pPr>
            <a:r>
              <a:rPr lang="en-US" dirty="0"/>
              <a:t>Found upon admission a patient was deemed to not be allergic to any medication, </a:t>
            </a:r>
          </a:p>
          <a:p>
            <a:pPr>
              <a:buNone/>
            </a:pPr>
            <a:r>
              <a:rPr lang="en-US" dirty="0"/>
              <a:t>however mentioned during an outpatient appointment they had stated they were </a:t>
            </a:r>
          </a:p>
          <a:p>
            <a:pPr>
              <a:buNone/>
            </a:pPr>
            <a:r>
              <a:rPr lang="en-US" dirty="0"/>
              <a:t>allergic to ramipril</a:t>
            </a:r>
          </a:p>
          <a:p>
            <a:pPr>
              <a:buNone/>
            </a:pPr>
            <a:r>
              <a:rPr lang="en-US" dirty="0"/>
              <a:t>Recently was speaking to a patient who was Stage 5 kidney disease, who had </a:t>
            </a:r>
          </a:p>
          <a:p>
            <a:pPr>
              <a:buNone/>
            </a:pPr>
            <a:r>
              <a:rPr lang="en-US" dirty="0"/>
              <a:t>been admitted to hospital</a:t>
            </a:r>
          </a:p>
          <a:p>
            <a:pPr marL="457200" lvl="0" indent="-228600" algn="l">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610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r>
              <a:rPr lang="en-US" b="1" dirty="0"/>
              <a:t>Paul</a:t>
            </a:r>
          </a:p>
          <a:p>
            <a:pPr>
              <a:buNone/>
            </a:pPr>
            <a:r>
              <a:rPr lang="en-US" b="1" dirty="0"/>
              <a:t>Why </a:t>
            </a:r>
            <a:r>
              <a:rPr lang="en-US" dirty="0"/>
              <a:t>it is important? What it means in the real world-Burden</a:t>
            </a:r>
          </a:p>
          <a:p>
            <a:pPr>
              <a:buNone/>
            </a:pPr>
            <a:r>
              <a:rPr lang="en-US" dirty="0"/>
              <a:t>Part of the overprescribing recommendation</a:t>
            </a:r>
          </a:p>
          <a:p>
            <a:pPr>
              <a:buNone/>
            </a:pPr>
            <a:r>
              <a:rPr lang="en-US" dirty="0"/>
              <a:t>As you can see there are a substantial number of reasons as to why medicines </a:t>
            </a:r>
          </a:p>
          <a:p>
            <a:pPr>
              <a:buNone/>
            </a:pPr>
            <a:r>
              <a:rPr lang="en-US" dirty="0"/>
              <a:t>information needs to be shared.</a:t>
            </a:r>
          </a:p>
          <a:p>
            <a:pPr>
              <a:buNone/>
            </a:pPr>
            <a:r>
              <a:rPr lang="en-US" dirty="0"/>
              <a:t> </a:t>
            </a:r>
          </a:p>
          <a:p>
            <a:pPr>
              <a:buNone/>
            </a:pPr>
            <a:r>
              <a:rPr lang="en-US" dirty="0"/>
              <a:t>Each year there are 237million medication errors, there may be more as not all of </a:t>
            </a:r>
          </a:p>
          <a:p>
            <a:pPr>
              <a:buNone/>
            </a:pPr>
            <a:r>
              <a:rPr lang="en-US" dirty="0"/>
              <a:t>them are reported. A sizeable number of patients are readmitted into hospital as a </a:t>
            </a:r>
          </a:p>
          <a:p>
            <a:pPr>
              <a:buNone/>
            </a:pPr>
            <a:r>
              <a:rPr lang="en-US" dirty="0"/>
              <a:t>result of adverse events, 6.5% for a lower age bracket, and when you are over 65 it </a:t>
            </a:r>
          </a:p>
          <a:p>
            <a:pPr>
              <a:buNone/>
            </a:pPr>
            <a:r>
              <a:rPr lang="en-US" dirty="0"/>
              <a:t>increases to 20%. </a:t>
            </a:r>
          </a:p>
          <a:p>
            <a:pPr>
              <a:buNone/>
            </a:pPr>
            <a:endParaRPr lang="en-US" dirty="0"/>
          </a:p>
          <a:p>
            <a:pPr>
              <a:buNone/>
            </a:pPr>
            <a:r>
              <a:rPr lang="en-US" dirty="0"/>
              <a:t>Furthermore a significant number of occasions where patients are readmitted to </a:t>
            </a:r>
          </a:p>
          <a:p>
            <a:pPr>
              <a:buNone/>
            </a:pPr>
            <a:r>
              <a:rPr lang="en-US" dirty="0"/>
              <a:t>hospital, these admissions could have been prevented. </a:t>
            </a:r>
          </a:p>
          <a:p>
            <a:pPr>
              <a:buNone/>
            </a:pPr>
            <a:endParaRPr lang="en-US" dirty="0"/>
          </a:p>
          <a:p>
            <a:pPr>
              <a:buNone/>
            </a:pPr>
            <a:r>
              <a:rPr lang="en-US" dirty="0"/>
              <a:t>The figures show 5 deaths occur on a daily basis due to an error related to </a:t>
            </a:r>
          </a:p>
          <a:p>
            <a:pPr>
              <a:buNone/>
            </a:pPr>
            <a:r>
              <a:rPr lang="en-US" dirty="0"/>
              <a:t>prescribing, dispensing or monitoring. </a:t>
            </a:r>
          </a:p>
          <a:p>
            <a:pPr>
              <a:buNone/>
            </a:pPr>
            <a:endParaRPr lang="en-US" dirty="0"/>
          </a:p>
          <a:p>
            <a:pPr>
              <a:buNone/>
            </a:pPr>
            <a:r>
              <a:rPr lang="en-US" dirty="0"/>
              <a:t>Also we have received evidence, and these are based on conservative figures, that </a:t>
            </a:r>
          </a:p>
          <a:p>
            <a:pPr>
              <a:buNone/>
            </a:pPr>
            <a:r>
              <a:rPr lang="en-US" dirty="0"/>
              <a:t>nationally there are potentially 167 million manual transcriptions occurring each </a:t>
            </a:r>
          </a:p>
          <a:p>
            <a:pPr>
              <a:buNone/>
            </a:pPr>
            <a:r>
              <a:rPr lang="en-US" dirty="0"/>
              <a:t>year, this equates to, again conservative numbers, upwards of 1.2million hours of </a:t>
            </a:r>
          </a:p>
          <a:p>
            <a:pPr>
              <a:buNone/>
            </a:pPr>
            <a:r>
              <a:rPr lang="en-US" dirty="0"/>
              <a:t>staff time.</a:t>
            </a:r>
          </a:p>
          <a:p>
            <a:pPr marL="457200" lvl="0" indent="-228600" algn="l">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701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3398528cb0_0_0: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indent="0">
              <a:buClr>
                <a:schemeClr val="dk1"/>
              </a:buClr>
              <a:buSzPts val="1400"/>
              <a:buNone/>
            </a:pPr>
            <a:r>
              <a:rPr lang="en-US" dirty="0"/>
              <a:t>Shahzad</a:t>
            </a:r>
          </a:p>
          <a:p>
            <a:pPr marL="0" indent="0">
              <a:buClr>
                <a:schemeClr val="dk1"/>
              </a:buClr>
              <a:buSzPts val="1400"/>
              <a:buNone/>
            </a:pPr>
            <a:r>
              <a:rPr lang="en-US" dirty="0"/>
              <a:t>Bring information together to allow staff to………????</a:t>
            </a:r>
          </a:p>
          <a:p>
            <a:pPr marL="0" indent="0">
              <a:buSzPts val="1400"/>
              <a:buNone/>
            </a:pPr>
            <a:r>
              <a:rPr lang="en-US" dirty="0"/>
              <a:t>Ambition is to create fully interoperable systems</a:t>
            </a:r>
          </a:p>
        </p:txBody>
      </p:sp>
      <p:sp>
        <p:nvSpPr>
          <p:cNvPr id="411" name="Google Shape;411;g13398528cb0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216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237afbf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1237afbfb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GB" dirty="0"/>
              <a:t>Shahzad</a:t>
            </a:r>
            <a:endParaRPr dirty="0"/>
          </a:p>
        </p:txBody>
      </p:sp>
    </p:spTree>
    <p:extLst>
      <p:ext uri="{BB962C8B-B14F-4D97-AF65-F5344CB8AC3E}">
        <p14:creationId xmlns:p14="http://schemas.microsoft.com/office/powerpoint/2010/main" val="308771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6.png"/><Relationship Id="rId1" Type="http://schemas.openxmlformats.org/officeDocument/2006/relationships/slideMaster" Target="../slideMasters/slideMaster7.xml"/><Relationship Id="rId4" Type="http://schemas.openxmlformats.org/officeDocument/2006/relationships/hyperlink" Target="https://beta.nhsdigitalidentity.net/guideline/charts-tables/principles-of-presenting-data/" TargetMode="External"/></Relationships>
</file>

<file path=ppt/slideLayouts/_rels/slideLayout10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6.png"/><Relationship Id="rId1" Type="http://schemas.openxmlformats.org/officeDocument/2006/relationships/slideMaster" Target="../slideMasters/slideMaster7.xml"/><Relationship Id="rId4" Type="http://schemas.openxmlformats.org/officeDocument/2006/relationships/hyperlink" Target="https://beta.nhsdigitalidentity.net/guideline/charts-tables/principles-of-presenting-data/" TargetMode="External"/></Relationships>
</file>

<file path=ppt/slideLayouts/_rels/slideLayout103.xml.rels><?xml version="1.0" encoding="UTF-8" standalone="yes"?>
<Relationships xmlns="http://schemas.openxmlformats.org/package/2006/relationships"><Relationship Id="rId3" Type="http://schemas.openxmlformats.org/officeDocument/2006/relationships/hyperlink" Target="https://beta.nhsdigitalidentity.net/guideline/charts-tables/principles-of-presenting-data/" TargetMode="External"/><Relationship Id="rId2" Type="http://schemas.openxmlformats.org/officeDocument/2006/relationships/image" Target="../media/image96.png"/><Relationship Id="rId1" Type="http://schemas.openxmlformats.org/officeDocument/2006/relationships/slideMaster" Target="../slideMasters/slideMaster7.xml"/><Relationship Id="rId4" Type="http://schemas.openxmlformats.org/officeDocument/2006/relationships/chart" Target="../charts/chart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96.png"/><Relationship Id="rId1" Type="http://schemas.openxmlformats.org/officeDocument/2006/relationships/slideMaster" Target="../slideMasters/slideMaster7.xml"/><Relationship Id="rId4" Type="http://schemas.openxmlformats.org/officeDocument/2006/relationships/hyperlink" Target="https://beta.nhsdigitalidentity.net/guideline/charts-tables/principles-of-presenting-data/"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96.png"/><Relationship Id="rId1" Type="http://schemas.openxmlformats.org/officeDocument/2006/relationships/slideMaster" Target="../slideMasters/slideMaster7.xml"/><Relationship Id="rId4" Type="http://schemas.openxmlformats.org/officeDocument/2006/relationships/hyperlink" Target="https://beta.nhsdigitalidentity.net/guideline/charts-tables/principles-of-presenting-data/" TargetMode="External"/></Relationships>
</file>

<file path=ppt/slideLayouts/_rels/slideLayout131.xml.rels><?xml version="1.0" encoding="UTF-8" standalone="yes"?>
<Relationships xmlns="http://schemas.openxmlformats.org/package/2006/relationships"><Relationship Id="rId3" Type="http://schemas.openxmlformats.org/officeDocument/2006/relationships/hyperlink" Target="https://beta.nhsdigitalidentity.net/guideline/charts-tables/principles-of-presenting-data/" TargetMode="External"/><Relationship Id="rId2" Type="http://schemas.openxmlformats.org/officeDocument/2006/relationships/image" Target="../media/image96.png"/><Relationship Id="rId1" Type="http://schemas.openxmlformats.org/officeDocument/2006/relationships/slideMaster" Target="../slideMasters/slideMaster7.xml"/><Relationship Id="rId4" Type="http://schemas.openxmlformats.org/officeDocument/2006/relationships/chart" Target="../charts/chart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svg"/><Relationship Id="rId7" Type="http://schemas.openxmlformats.org/officeDocument/2006/relationships/image" Target="../media/image105.svg"/><Relationship Id="rId2" Type="http://schemas.openxmlformats.org/officeDocument/2006/relationships/image" Target="../media/image9.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6.jp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30.png"/><Relationship Id="rId2" Type="http://schemas.openxmlformats.org/officeDocument/2006/relationships/image" Target="../media/image107.png"/><Relationship Id="rId1" Type="http://schemas.openxmlformats.org/officeDocument/2006/relationships/slideMaster" Target="../slideMasters/slideMaster10.xml"/><Relationship Id="rId6" Type="http://schemas.openxmlformats.org/officeDocument/2006/relationships/image" Target="../media/image29.png"/><Relationship Id="rId5" Type="http://schemas.openxmlformats.org/officeDocument/2006/relationships/image" Target="../media/image117.png"/><Relationship Id="rId4" Type="http://schemas.openxmlformats.org/officeDocument/2006/relationships/image" Target="../media/image17.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Master" Target="../slideMasters/slideMaster11.xml"/><Relationship Id="rId5" Type="http://schemas.openxmlformats.org/officeDocument/2006/relationships/image" Target="../media/image122.png"/><Relationship Id="rId4" Type="http://schemas.openxmlformats.org/officeDocument/2006/relationships/image" Target="../media/image121.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Master" Target="../slideMasters/slideMaster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image" Target="../media/image66.png"/><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3.png"/><Relationship Id="rId1" Type="http://schemas.openxmlformats.org/officeDocument/2006/relationships/slideMaster" Target="../slideMasters/slideMaster7.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10" Type="http://schemas.openxmlformats.org/officeDocument/2006/relationships/image" Target="../media/image74.pn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 Id="rId30" Type="http://schemas.openxmlformats.org/officeDocument/2006/relationships/image" Target="../media/image94.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58"/>
        <p:cNvGrpSpPr/>
        <p:nvPr/>
      </p:nvGrpSpPr>
      <p:grpSpPr>
        <a:xfrm>
          <a:off x="0" y="0"/>
          <a:ext cx="0" cy="0"/>
          <a:chOff x="0" y="0"/>
          <a:chExt cx="0" cy="0"/>
        </a:xfrm>
      </p:grpSpPr>
      <p:sp>
        <p:nvSpPr>
          <p:cNvPr id="59" name="Google Shape;59;p15"/>
          <p:cNvSpPr/>
          <p:nvPr/>
        </p:nvSpPr>
        <p:spPr>
          <a:xfrm>
            <a:off x="-12844" y="870394"/>
            <a:ext cx="9156900" cy="4365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p15"/>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3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txBox="1">
            <a:spLocks noGrp="1"/>
          </p:cNvSpPr>
          <p:nvPr>
            <p:ph type="body" idx="1"/>
          </p:nvPr>
        </p:nvSpPr>
        <p:spPr>
          <a:xfrm>
            <a:off x="311007" y="1131590"/>
            <a:ext cx="8496300" cy="33942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a:solidFill>
                  <a:schemeClr val="dk1"/>
                </a:solidFill>
              </a:defRPr>
            </a:lvl1pPr>
            <a:lvl2pPr marL="914400" lvl="1" indent="-317500" algn="l" rtl="0">
              <a:lnSpc>
                <a:spcPct val="100000"/>
              </a:lnSpc>
              <a:spcBef>
                <a:spcPts val="360"/>
              </a:spcBef>
              <a:spcAft>
                <a:spcPts val="0"/>
              </a:spcAft>
              <a:buClr>
                <a:schemeClr val="dk1"/>
              </a:buClr>
              <a:buSzPts val="1400"/>
              <a:buChar char="–"/>
              <a:defRPr sz="1400">
                <a:solidFill>
                  <a:schemeClr val="dk1"/>
                </a:solidFill>
              </a:defRPr>
            </a:lvl2pPr>
            <a:lvl3pPr marL="1371600" lvl="2" indent="-304800" algn="l" rtl="0">
              <a:lnSpc>
                <a:spcPct val="100000"/>
              </a:lnSpc>
              <a:spcBef>
                <a:spcPts val="360"/>
              </a:spcBef>
              <a:spcAft>
                <a:spcPts val="0"/>
              </a:spcAft>
              <a:buClr>
                <a:schemeClr val="dk1"/>
              </a:buClr>
              <a:buSzPts val="1200"/>
              <a:buChar char="•"/>
              <a:defRPr sz="1200">
                <a:solidFill>
                  <a:schemeClr val="dk1"/>
                </a:solidFill>
              </a:defRPr>
            </a:lvl3pPr>
            <a:lvl4pPr marL="1828800" lvl="3" indent="-304800" algn="l" rtl="0">
              <a:lnSpc>
                <a:spcPct val="100000"/>
              </a:lnSpc>
              <a:spcBef>
                <a:spcPts val="360"/>
              </a:spcBef>
              <a:spcAft>
                <a:spcPts val="0"/>
              </a:spcAft>
              <a:buClr>
                <a:schemeClr val="dk1"/>
              </a:buClr>
              <a:buSzPts val="1200"/>
              <a:buChar char="–"/>
              <a:defRPr sz="1200">
                <a:solidFill>
                  <a:schemeClr val="dk1"/>
                </a:solidFill>
              </a:defRPr>
            </a:lvl4pPr>
            <a:lvl5pPr marL="2286000" lvl="4" indent="-304800" algn="l" rtl="0">
              <a:lnSpc>
                <a:spcPct val="100000"/>
              </a:lnSpc>
              <a:spcBef>
                <a:spcPts val="360"/>
              </a:spcBef>
              <a:spcAft>
                <a:spcPts val="0"/>
              </a:spcAft>
              <a:buClr>
                <a:schemeClr val="dk1"/>
              </a:buClr>
              <a:buSzPts val="1200"/>
              <a:buChar char="»"/>
              <a:defRPr sz="1200">
                <a:solidFill>
                  <a:schemeClr val="dk1"/>
                </a:solidFill>
              </a:defRPr>
            </a:lvl5pPr>
            <a:lvl6pPr marL="2743200" lvl="5" indent="-304800" algn="l" rtl="0">
              <a:lnSpc>
                <a:spcPct val="100000"/>
              </a:lnSpc>
              <a:spcBef>
                <a:spcPts val="360"/>
              </a:spcBef>
              <a:spcAft>
                <a:spcPts val="0"/>
              </a:spcAft>
              <a:buClr>
                <a:schemeClr val="dk1"/>
              </a:buClr>
              <a:buSzPts val="1200"/>
              <a:buChar char="•"/>
              <a:defRPr sz="1200">
                <a:solidFill>
                  <a:schemeClr val="dk1"/>
                </a:solidFill>
              </a:defRPr>
            </a:lvl6pPr>
            <a:lvl7pPr marL="3200400" lvl="6" indent="-304800" algn="l" rtl="0">
              <a:lnSpc>
                <a:spcPct val="100000"/>
              </a:lnSpc>
              <a:spcBef>
                <a:spcPts val="360"/>
              </a:spcBef>
              <a:spcAft>
                <a:spcPts val="0"/>
              </a:spcAft>
              <a:buClr>
                <a:schemeClr val="dk1"/>
              </a:buClr>
              <a:buSzPts val="1200"/>
              <a:buChar char="•"/>
              <a:defRPr sz="1200">
                <a:solidFill>
                  <a:schemeClr val="dk1"/>
                </a:solidFill>
              </a:defRPr>
            </a:lvl7pPr>
            <a:lvl8pPr marL="3657600" lvl="7" indent="-304800" algn="l" rtl="0">
              <a:lnSpc>
                <a:spcPct val="100000"/>
              </a:lnSpc>
              <a:spcBef>
                <a:spcPts val="360"/>
              </a:spcBef>
              <a:spcAft>
                <a:spcPts val="0"/>
              </a:spcAft>
              <a:buClr>
                <a:schemeClr val="dk1"/>
              </a:buClr>
              <a:buSzPts val="1200"/>
              <a:buChar char="•"/>
              <a:defRPr sz="1200">
                <a:solidFill>
                  <a:schemeClr val="dk1"/>
                </a:solidFill>
              </a:defRPr>
            </a:lvl8pPr>
            <a:lvl9pPr marL="4114800" lvl="8" indent="-304800" algn="l" rtl="0">
              <a:lnSpc>
                <a:spcPct val="100000"/>
              </a:lnSpc>
              <a:spcBef>
                <a:spcPts val="360"/>
              </a:spcBef>
              <a:spcAft>
                <a:spcPts val="0"/>
              </a:spcAft>
              <a:buClr>
                <a:schemeClr val="dk1"/>
              </a:buClr>
              <a:buSzPts val="1200"/>
              <a:buChar char="•"/>
              <a:defRPr sz="1200">
                <a:solidFill>
                  <a:schemeClr val="dk1"/>
                </a:solidFill>
              </a:defRPr>
            </a:lvl9pPr>
          </a:lstStyle>
          <a:p>
            <a:endParaRPr/>
          </a:p>
        </p:txBody>
      </p:sp>
      <p:pic>
        <p:nvPicPr>
          <p:cNvPr id="62" name="Google Shape;62;p15"/>
          <p:cNvPicPr preferRelativeResize="0"/>
          <p:nvPr/>
        </p:nvPicPr>
        <p:blipFill rotWithShape="1">
          <a:blip r:embed="rId2">
            <a:alphaModFix/>
          </a:blip>
          <a:srcRect r="20641"/>
          <a:stretch/>
        </p:blipFill>
        <p:spPr>
          <a:xfrm>
            <a:off x="7452324" y="188800"/>
            <a:ext cx="1146650" cy="6645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E51475-52E6-45F5-91CB-167A5AEE51A1}"/>
              </a:ext>
            </a:extLst>
          </p:cNvPr>
          <p:cNvSpPr>
            <a:spLocks noGrp="1"/>
          </p:cNvSpPr>
          <p:nvPr>
            <p:ph type="dt" sz="half" idx="10"/>
          </p:nvPr>
        </p:nvSpPr>
        <p:spPr/>
        <p:txBody>
          <a:bodyPr/>
          <a:lstStyle/>
          <a:p>
            <a:fld id="{761F27F5-96F0-8945-AE57-A8B4EB944936}" type="datetimeFigureOut">
              <a:rPr lang="en-GB" smtClean="0"/>
              <a:t>04/10/2022</a:t>
            </a:fld>
            <a:endParaRPr lang="en-GB"/>
          </a:p>
        </p:txBody>
      </p:sp>
      <p:sp>
        <p:nvSpPr>
          <p:cNvPr id="3" name="Footer Placeholder 2">
            <a:extLst>
              <a:ext uri="{FF2B5EF4-FFF2-40B4-BE49-F238E27FC236}">
                <a16:creationId xmlns:a16="http://schemas.microsoft.com/office/drawing/2014/main" id="{FD39CAD4-1E37-4F7B-8F41-D5C84888DC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004306-2593-44F0-8C75-1F7BEF96C0CA}"/>
              </a:ext>
            </a:extLst>
          </p:cNvPr>
          <p:cNvSpPr>
            <a:spLocks noGrp="1"/>
          </p:cNvSpPr>
          <p:nvPr>
            <p:ph type="sldNum" sz="quarter" idx="12"/>
          </p:nvPr>
        </p:nvSpPr>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441796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slide with imag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pPr algn="r"/>
              <a:t>‹#›</a:t>
            </a:fld>
            <a:endParaRPr lang="en-GB" sz="9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4572000" y="0"/>
            <a:ext cx="4572000" cy="5143500"/>
          </a:xfrm>
          <a:prstGeom prst="rect">
            <a:avLst/>
          </a:prstGeom>
        </p:spPr>
        <p:txBody>
          <a:bodyPr tIns="2340000"/>
          <a:lstStyle>
            <a:lvl1pPr algn="ctr">
              <a:buNone/>
              <a:defRPr/>
            </a:lvl1pPr>
          </a:lstStyle>
          <a:p>
            <a:r>
              <a:rPr lang="en-GB"/>
              <a:t>Click on image icon in centre to insert a photo</a:t>
            </a:r>
          </a:p>
        </p:txBody>
      </p:sp>
      <p:sp>
        <p:nvSpPr>
          <p:cNvPr id="8" name="Content Placeholder 2">
            <a:extLst>
              <a:ext uri="{FF2B5EF4-FFF2-40B4-BE49-F238E27FC236}">
                <a16:creationId xmlns:a16="http://schemas.microsoft.com/office/drawing/2014/main" id="{87BD488D-4939-6A48-BB33-B4443138E794}"/>
              </a:ext>
            </a:extLst>
          </p:cNvPr>
          <p:cNvSpPr>
            <a:spLocks noGrp="1"/>
          </p:cNvSpPr>
          <p:nvPr>
            <p:ph idx="1" hasCustomPrompt="1"/>
          </p:nvPr>
        </p:nvSpPr>
        <p:spPr>
          <a:xfrm>
            <a:off x="309532"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11" name="Text Placeholder 7">
            <a:extLst>
              <a:ext uri="{FF2B5EF4-FFF2-40B4-BE49-F238E27FC236}">
                <a16:creationId xmlns:a16="http://schemas.microsoft.com/office/drawing/2014/main" id="{C7501C30-9078-994C-9F7C-D73C2E78C774}"/>
              </a:ext>
            </a:extLst>
          </p:cNvPr>
          <p:cNvSpPr>
            <a:spLocks noGrp="1"/>
          </p:cNvSpPr>
          <p:nvPr>
            <p:ph type="body" sz="quarter" idx="13"/>
          </p:nvPr>
        </p:nvSpPr>
        <p:spPr>
          <a:xfrm>
            <a:off x="309563" y="2057401"/>
            <a:ext cx="4262438" cy="2470547"/>
          </a:xfrm>
          <a:prstGeom prst="rect">
            <a:avLst/>
          </a:prstGeom>
        </p:spPr>
        <p:txBody>
          <a:bodyPr lIns="0" tIns="0" rIns="0" bIns="0">
            <a:noAutofit/>
          </a:bodyPr>
          <a:lstStyle>
            <a:lvl1pPr marL="216000" indent="-216000">
              <a:lnSpc>
                <a:spcPts val="1650"/>
              </a:lnSpc>
              <a:spcBef>
                <a:spcPts val="0"/>
              </a:spcBef>
              <a:spcAft>
                <a:spcPts val="675"/>
              </a:spcAft>
              <a:buClr>
                <a:schemeClr val="accent6"/>
              </a:buClr>
              <a:buFont typeface="Arial" panose="020B0604020202020204" pitchFamily="34" charset="0"/>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111095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ta 1">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1" y="298078"/>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1674421" y="2378034"/>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6" name="TextBox 15">
            <a:extLst>
              <a:ext uri="{FF2B5EF4-FFF2-40B4-BE49-F238E27FC236}">
                <a16:creationId xmlns:a16="http://schemas.microsoft.com/office/drawing/2014/main" id="{34304296-5F35-994B-B535-C348A1CABD1D}"/>
              </a:ext>
            </a:extLst>
          </p:cNvPr>
          <p:cNvSpPr txBox="1"/>
          <p:nvPr userDrawn="1"/>
        </p:nvSpPr>
        <p:spPr>
          <a:xfrm>
            <a:off x="7591425" y="3454870"/>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Series name</a:t>
            </a:r>
            <a:r>
              <a:rPr lang="en-GB" sz="1125" b="1">
                <a:solidFill>
                  <a:srgbClr val="231F20"/>
                </a:solidFill>
              </a:rPr>
              <a:t> </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sp>
        <p:nvSpPr>
          <p:cNvPr id="17" name="TextBox 16">
            <a:extLst>
              <a:ext uri="{FF2B5EF4-FFF2-40B4-BE49-F238E27FC236}">
                <a16:creationId xmlns:a16="http://schemas.microsoft.com/office/drawing/2014/main" id="{665CC13A-FB34-3C4E-8867-6273023FFD82}"/>
              </a:ext>
            </a:extLst>
          </p:cNvPr>
          <p:cNvSpPr txBox="1"/>
          <p:nvPr userDrawn="1"/>
        </p:nvSpPr>
        <p:spPr>
          <a:xfrm>
            <a:off x="7591425" y="2550969"/>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a:t>
            </a:r>
            <a:r>
              <a:rPr lang="en-GB" sz="1125" b="1">
                <a:solidFill>
                  <a:srgbClr val="231F20"/>
                </a:solidFill>
              </a:rPr>
              <a:t>eries name</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graphicFrame>
        <p:nvGraphicFramePr>
          <p:cNvPr id="18" name="Content Placeholder 6" descr="Column chart example">
            <a:extLst>
              <a:ext uri="{FF2B5EF4-FFF2-40B4-BE49-F238E27FC236}">
                <a16:creationId xmlns:a16="http://schemas.microsoft.com/office/drawing/2014/main" id="{BDBFE1F3-93B8-1F4B-9A84-91A8213BF6F5}"/>
              </a:ext>
            </a:extLst>
          </p:cNvPr>
          <p:cNvGraphicFramePr>
            <a:graphicFrameLocks/>
          </p:cNvGraphicFramePr>
          <p:nvPr userDrawn="1">
            <p:extLst>
              <p:ext uri="{D42A27DB-BD31-4B8C-83A1-F6EECF244321}">
                <p14:modId xmlns:p14="http://schemas.microsoft.com/office/powerpoint/2010/main" val="3298831406"/>
              </p:ext>
            </p:extLst>
          </p:nvPr>
        </p:nvGraphicFramePr>
        <p:xfrm>
          <a:off x="290536" y="889398"/>
          <a:ext cx="6878549" cy="353712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5F7B2AA9-2BAC-1241-8B5D-7E5E399F7153}"/>
              </a:ext>
            </a:extLst>
          </p:cNvPr>
          <p:cNvSpPr/>
          <p:nvPr userDrawn="1"/>
        </p:nvSpPr>
        <p:spPr>
          <a:xfrm>
            <a:off x="4343400" y="240509"/>
            <a:ext cx="4572000" cy="507831"/>
          </a:xfrm>
          <a:prstGeom prst="rect">
            <a:avLst/>
          </a:prstGeom>
        </p:spPr>
        <p:txBody>
          <a:bodyPr>
            <a:spAutoFit/>
          </a:bodyPr>
          <a:lstStyle/>
          <a:p>
            <a:r>
              <a:rPr lang="en-US" sz="1350">
                <a:solidFill>
                  <a:schemeClr val="bg1"/>
                </a:solidFill>
                <a:highlight>
                  <a:srgbClr val="FFFF00"/>
                </a:highlight>
              </a:rPr>
              <a:t>TIP: </a:t>
            </a:r>
            <a:r>
              <a:rPr lang="en-US" sz="1350">
                <a:solidFill>
                  <a:schemeClr val="bg1"/>
                </a:solidFill>
                <a:highlight>
                  <a:srgbClr val="FFFF00"/>
                </a:highlight>
                <a:hlinkClick r:id="rId4">
                  <a:extLst>
                    <a:ext uri="{A12FA001-AC4F-418D-AE19-62706E023703}">
                      <ahyp:hlinkClr xmlns:ahyp="http://schemas.microsoft.com/office/drawing/2018/hyperlinkcolor" val="tx"/>
                    </a:ext>
                  </a:extLst>
                </a:hlinkClick>
              </a:rPr>
              <a:t>See our guidelines for tables and charts</a:t>
            </a:r>
            <a:r>
              <a:rPr lang="en-US" sz="1350">
                <a:solidFill>
                  <a:schemeClr val="bg1"/>
                </a:solidFill>
                <a:highlight>
                  <a:srgbClr val="FFFF00"/>
                </a:highlight>
              </a:rPr>
              <a:t> for advice and guidance on best practice on data visualization.</a:t>
            </a:r>
          </a:p>
        </p:txBody>
      </p:sp>
      <p:sp>
        <p:nvSpPr>
          <p:cNvPr id="6" name="Rectangle 5">
            <a:extLst>
              <a:ext uri="{FF2B5EF4-FFF2-40B4-BE49-F238E27FC236}">
                <a16:creationId xmlns:a16="http://schemas.microsoft.com/office/drawing/2014/main" id="{0B470DB7-86F5-144F-A392-7B9C0742A1D2}"/>
              </a:ext>
            </a:extLst>
          </p:cNvPr>
          <p:cNvSpPr/>
          <p:nvPr userDrawn="1"/>
        </p:nvSpPr>
        <p:spPr>
          <a:xfrm>
            <a:off x="7324381" y="2571751"/>
            <a:ext cx="197963" cy="197963"/>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C805B6F2-A184-D64D-A3D0-B36207E5A8F8}"/>
              </a:ext>
            </a:extLst>
          </p:cNvPr>
          <p:cNvSpPr/>
          <p:nvPr userDrawn="1"/>
        </p:nvSpPr>
        <p:spPr>
          <a:xfrm>
            <a:off x="7324382" y="3482578"/>
            <a:ext cx="197963" cy="197963"/>
          </a:xfrm>
          <a:prstGeom prst="rect">
            <a:avLst/>
          </a:prstGeom>
          <a:solidFill>
            <a:srgbClr val="23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1EEA90D-AEDE-CA48-82EF-78ECAC35929E}"/>
              </a:ext>
            </a:extLst>
          </p:cNvPr>
          <p:cNvSpPr/>
          <p:nvPr userDrawn="1"/>
        </p:nvSpPr>
        <p:spPr>
          <a:xfrm>
            <a:off x="3585925" y="4447544"/>
            <a:ext cx="782587" cy="253916"/>
          </a:xfrm>
          <a:prstGeom prst="rect">
            <a:avLst/>
          </a:prstGeom>
        </p:spPr>
        <p:txBody>
          <a:bodyPr wrap="none">
            <a:spAutoFit/>
          </a:bodyPr>
          <a:lstStyle/>
          <a:p>
            <a:pPr algn="ctr" rtl="0">
              <a:defRPr sz="1400" b="1" i="0" u="none" strike="noStrike" kern="1200" baseline="0">
                <a:solidFill>
                  <a:srgbClr val="F3F5F9"/>
                </a:solidFill>
                <a:latin typeface="+mn-lt"/>
                <a:ea typeface="+mn-ea"/>
                <a:cs typeface="+mn-cs"/>
              </a:defRPr>
            </a:pPr>
            <a:r>
              <a:rPr lang="en-US" sz="1050">
                <a:solidFill>
                  <a:srgbClr val="231F20"/>
                </a:solidFill>
              </a:rPr>
              <a:t>Axis Title</a:t>
            </a:r>
          </a:p>
        </p:txBody>
      </p:sp>
    </p:spTree>
    <p:extLst>
      <p:ext uri="{BB962C8B-B14F-4D97-AF65-F5344CB8AC3E}">
        <p14:creationId xmlns:p14="http://schemas.microsoft.com/office/powerpoint/2010/main" val="100052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ata 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1" y="298078"/>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1674421" y="2378034"/>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6" name="TextBox 15">
            <a:extLst>
              <a:ext uri="{FF2B5EF4-FFF2-40B4-BE49-F238E27FC236}">
                <a16:creationId xmlns:a16="http://schemas.microsoft.com/office/drawing/2014/main" id="{34304296-5F35-994B-B535-C348A1CABD1D}"/>
              </a:ext>
            </a:extLst>
          </p:cNvPr>
          <p:cNvSpPr txBox="1"/>
          <p:nvPr userDrawn="1"/>
        </p:nvSpPr>
        <p:spPr>
          <a:xfrm>
            <a:off x="7591425" y="3447943"/>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Series name</a:t>
            </a:r>
            <a:r>
              <a:rPr lang="en-GB" sz="1125" b="1">
                <a:solidFill>
                  <a:srgbClr val="231F20"/>
                </a:solidFill>
              </a:rPr>
              <a:t> </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sp>
        <p:nvSpPr>
          <p:cNvPr id="17" name="TextBox 16">
            <a:extLst>
              <a:ext uri="{FF2B5EF4-FFF2-40B4-BE49-F238E27FC236}">
                <a16:creationId xmlns:a16="http://schemas.microsoft.com/office/drawing/2014/main" id="{665CC13A-FB34-3C4E-8867-6273023FFD82}"/>
              </a:ext>
            </a:extLst>
          </p:cNvPr>
          <p:cNvSpPr txBox="1"/>
          <p:nvPr userDrawn="1"/>
        </p:nvSpPr>
        <p:spPr>
          <a:xfrm>
            <a:off x="7591425" y="2544042"/>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a:t>
            </a:r>
            <a:r>
              <a:rPr lang="en-GB" sz="1125" b="1">
                <a:solidFill>
                  <a:srgbClr val="231F20"/>
                </a:solidFill>
              </a:rPr>
              <a:t>eries name</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graphicFrame>
        <p:nvGraphicFramePr>
          <p:cNvPr id="18" name="Content Placeholder 6" descr="Column chart example">
            <a:extLst>
              <a:ext uri="{FF2B5EF4-FFF2-40B4-BE49-F238E27FC236}">
                <a16:creationId xmlns:a16="http://schemas.microsoft.com/office/drawing/2014/main" id="{BDBFE1F3-93B8-1F4B-9A84-91A8213BF6F5}"/>
              </a:ext>
            </a:extLst>
          </p:cNvPr>
          <p:cNvGraphicFramePr>
            <a:graphicFrameLocks/>
          </p:cNvGraphicFramePr>
          <p:nvPr userDrawn="1">
            <p:extLst>
              <p:ext uri="{D42A27DB-BD31-4B8C-83A1-F6EECF244321}">
                <p14:modId xmlns:p14="http://schemas.microsoft.com/office/powerpoint/2010/main" val="1150041262"/>
              </p:ext>
            </p:extLst>
          </p:nvPr>
        </p:nvGraphicFramePr>
        <p:xfrm>
          <a:off x="290536" y="889398"/>
          <a:ext cx="6878549" cy="353712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5F7B2AA9-2BAC-1241-8B5D-7E5E399F7153}"/>
              </a:ext>
            </a:extLst>
          </p:cNvPr>
          <p:cNvSpPr/>
          <p:nvPr userDrawn="1"/>
        </p:nvSpPr>
        <p:spPr>
          <a:xfrm>
            <a:off x="4343400" y="240509"/>
            <a:ext cx="4572000" cy="507831"/>
          </a:xfrm>
          <a:prstGeom prst="rect">
            <a:avLst/>
          </a:prstGeom>
        </p:spPr>
        <p:txBody>
          <a:bodyPr>
            <a:spAutoFit/>
          </a:bodyPr>
          <a:lstStyle/>
          <a:p>
            <a:r>
              <a:rPr lang="en-US" sz="1350">
                <a:solidFill>
                  <a:schemeClr val="bg1"/>
                </a:solidFill>
                <a:highlight>
                  <a:srgbClr val="FFFF00"/>
                </a:highlight>
              </a:rPr>
              <a:t>TIP: </a:t>
            </a:r>
            <a:r>
              <a:rPr lang="en-US" sz="1350">
                <a:solidFill>
                  <a:schemeClr val="bg1"/>
                </a:solidFill>
                <a:highlight>
                  <a:srgbClr val="FFFF00"/>
                </a:highlight>
                <a:hlinkClick r:id="rId4">
                  <a:extLst>
                    <a:ext uri="{A12FA001-AC4F-418D-AE19-62706E023703}">
                      <ahyp:hlinkClr xmlns:ahyp="http://schemas.microsoft.com/office/drawing/2018/hyperlinkcolor" val="tx"/>
                    </a:ext>
                  </a:extLst>
                </a:hlinkClick>
              </a:rPr>
              <a:t>See our guidelines for tables and charts</a:t>
            </a:r>
            <a:r>
              <a:rPr lang="en-US" sz="1350">
                <a:solidFill>
                  <a:schemeClr val="bg1"/>
                </a:solidFill>
                <a:highlight>
                  <a:srgbClr val="FFFF00"/>
                </a:highlight>
              </a:rPr>
              <a:t> for advice and guidance on best practice on data visualization.</a:t>
            </a:r>
          </a:p>
        </p:txBody>
      </p:sp>
      <p:sp>
        <p:nvSpPr>
          <p:cNvPr id="6" name="Rectangle 5">
            <a:extLst>
              <a:ext uri="{FF2B5EF4-FFF2-40B4-BE49-F238E27FC236}">
                <a16:creationId xmlns:a16="http://schemas.microsoft.com/office/drawing/2014/main" id="{0B470DB7-86F5-144F-A392-7B9C0742A1D2}"/>
              </a:ext>
            </a:extLst>
          </p:cNvPr>
          <p:cNvSpPr/>
          <p:nvPr userDrawn="1"/>
        </p:nvSpPr>
        <p:spPr>
          <a:xfrm>
            <a:off x="7324381" y="2571751"/>
            <a:ext cx="197963" cy="197963"/>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C805B6F2-A184-D64D-A3D0-B36207E5A8F8}"/>
              </a:ext>
            </a:extLst>
          </p:cNvPr>
          <p:cNvSpPr/>
          <p:nvPr userDrawn="1"/>
        </p:nvSpPr>
        <p:spPr>
          <a:xfrm>
            <a:off x="7324382" y="3482578"/>
            <a:ext cx="197963" cy="197963"/>
          </a:xfrm>
          <a:prstGeom prst="rect">
            <a:avLst/>
          </a:prstGeom>
          <a:solidFill>
            <a:srgbClr val="23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1EEA90D-AEDE-CA48-82EF-78ECAC35929E}"/>
              </a:ext>
            </a:extLst>
          </p:cNvPr>
          <p:cNvSpPr/>
          <p:nvPr userDrawn="1"/>
        </p:nvSpPr>
        <p:spPr>
          <a:xfrm>
            <a:off x="3585925" y="4447544"/>
            <a:ext cx="782587" cy="253916"/>
          </a:xfrm>
          <a:prstGeom prst="rect">
            <a:avLst/>
          </a:prstGeom>
        </p:spPr>
        <p:txBody>
          <a:bodyPr wrap="none">
            <a:spAutoFit/>
          </a:bodyPr>
          <a:lstStyle/>
          <a:p>
            <a:pPr algn="ctr" rtl="0">
              <a:defRPr sz="1400" b="1" i="0" u="none" strike="noStrike" kern="1200" baseline="0">
                <a:solidFill>
                  <a:srgbClr val="F3F5F9"/>
                </a:solidFill>
                <a:latin typeface="+mn-lt"/>
                <a:ea typeface="+mn-ea"/>
                <a:cs typeface="+mn-cs"/>
              </a:defRPr>
            </a:pPr>
            <a:r>
              <a:rPr lang="en-US" sz="1050">
                <a:solidFill>
                  <a:srgbClr val="231F20"/>
                </a:solidFill>
              </a:rPr>
              <a:t>Axis Title</a:t>
            </a:r>
          </a:p>
        </p:txBody>
      </p:sp>
    </p:spTree>
    <p:extLst>
      <p:ext uri="{BB962C8B-B14F-4D97-AF65-F5344CB8AC3E}">
        <p14:creationId xmlns:p14="http://schemas.microsoft.com/office/powerpoint/2010/main" val="331125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ta 3">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1" y="298078"/>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1674421" y="2378034"/>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9" name="Rectangle 18">
            <a:extLst>
              <a:ext uri="{FF2B5EF4-FFF2-40B4-BE49-F238E27FC236}">
                <a16:creationId xmlns:a16="http://schemas.microsoft.com/office/drawing/2014/main" id="{5F7B2AA9-2BAC-1241-8B5D-7E5E399F7153}"/>
              </a:ext>
            </a:extLst>
          </p:cNvPr>
          <p:cNvSpPr/>
          <p:nvPr userDrawn="1"/>
        </p:nvSpPr>
        <p:spPr>
          <a:xfrm>
            <a:off x="4343400" y="240509"/>
            <a:ext cx="4572000" cy="507831"/>
          </a:xfrm>
          <a:prstGeom prst="rect">
            <a:avLst/>
          </a:prstGeom>
        </p:spPr>
        <p:txBody>
          <a:bodyPr>
            <a:spAutoFit/>
          </a:bodyPr>
          <a:lstStyle/>
          <a:p>
            <a:r>
              <a:rPr lang="en-US" sz="1350">
                <a:solidFill>
                  <a:schemeClr val="bg1"/>
                </a:solidFill>
                <a:highlight>
                  <a:srgbClr val="FFFF00"/>
                </a:highlight>
              </a:rPr>
              <a:t>TIP: </a:t>
            </a:r>
            <a:r>
              <a:rPr lang="en-US" sz="1350">
                <a:solidFill>
                  <a:schemeClr val="bg1"/>
                </a:solidFill>
                <a:highlight>
                  <a:srgbClr val="FFFF00"/>
                </a:highlight>
                <a:hlinkClick r:id="rId3">
                  <a:extLst>
                    <a:ext uri="{A12FA001-AC4F-418D-AE19-62706E023703}">
                      <ahyp:hlinkClr xmlns:ahyp="http://schemas.microsoft.com/office/drawing/2018/hyperlinkcolor" val="tx"/>
                    </a:ext>
                  </a:extLst>
                </a:hlinkClick>
              </a:rPr>
              <a:t>See our guidelines for tables and charts</a:t>
            </a:r>
            <a:r>
              <a:rPr lang="en-US" sz="1350">
                <a:solidFill>
                  <a:schemeClr val="bg1"/>
                </a:solidFill>
                <a:highlight>
                  <a:srgbClr val="FFFF00"/>
                </a:highlight>
              </a:rPr>
              <a:t> for advice and guidance on best practice on data visualization.</a:t>
            </a:r>
          </a:p>
        </p:txBody>
      </p:sp>
      <p:sp>
        <p:nvSpPr>
          <p:cNvPr id="13" name="TextBox 12">
            <a:extLst>
              <a:ext uri="{FF2B5EF4-FFF2-40B4-BE49-F238E27FC236}">
                <a16:creationId xmlns:a16="http://schemas.microsoft.com/office/drawing/2014/main" id="{FDFE5595-08C9-9B44-B003-7728CE346BBA}"/>
              </a:ext>
            </a:extLst>
          </p:cNvPr>
          <p:cNvSpPr txBox="1"/>
          <p:nvPr userDrawn="1"/>
        </p:nvSpPr>
        <p:spPr>
          <a:xfrm>
            <a:off x="7591425" y="3454870"/>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Series name</a:t>
            </a:r>
            <a:r>
              <a:rPr lang="en-GB" sz="1125" b="1">
                <a:solidFill>
                  <a:srgbClr val="231F20"/>
                </a:solidFill>
              </a:rPr>
              <a:t> </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sp>
        <p:nvSpPr>
          <p:cNvPr id="14" name="TextBox 13">
            <a:extLst>
              <a:ext uri="{FF2B5EF4-FFF2-40B4-BE49-F238E27FC236}">
                <a16:creationId xmlns:a16="http://schemas.microsoft.com/office/drawing/2014/main" id="{621351F1-A1E5-C54A-8EDB-A4D1C37DB2DE}"/>
              </a:ext>
            </a:extLst>
          </p:cNvPr>
          <p:cNvSpPr txBox="1"/>
          <p:nvPr userDrawn="1"/>
        </p:nvSpPr>
        <p:spPr>
          <a:xfrm>
            <a:off x="7591425" y="2550969"/>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a:t>
            </a:r>
            <a:r>
              <a:rPr lang="en-GB" sz="1125" b="1">
                <a:solidFill>
                  <a:srgbClr val="231F20"/>
                </a:solidFill>
              </a:rPr>
              <a:t>eries name</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graphicFrame>
        <p:nvGraphicFramePr>
          <p:cNvPr id="15" name="Content Placeholder 6" descr="Column chart example">
            <a:extLst>
              <a:ext uri="{FF2B5EF4-FFF2-40B4-BE49-F238E27FC236}">
                <a16:creationId xmlns:a16="http://schemas.microsoft.com/office/drawing/2014/main" id="{CEBEC465-D17A-9B4E-AF40-F8AF58FAAC10}"/>
              </a:ext>
            </a:extLst>
          </p:cNvPr>
          <p:cNvGraphicFramePr>
            <a:graphicFrameLocks/>
          </p:cNvGraphicFramePr>
          <p:nvPr userDrawn="1">
            <p:extLst>
              <p:ext uri="{D42A27DB-BD31-4B8C-83A1-F6EECF244321}">
                <p14:modId xmlns:p14="http://schemas.microsoft.com/office/powerpoint/2010/main" val="4202444654"/>
              </p:ext>
            </p:extLst>
          </p:nvPr>
        </p:nvGraphicFramePr>
        <p:xfrm>
          <a:off x="644237" y="946967"/>
          <a:ext cx="6524848" cy="3479560"/>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a:extLst>
              <a:ext uri="{FF2B5EF4-FFF2-40B4-BE49-F238E27FC236}">
                <a16:creationId xmlns:a16="http://schemas.microsoft.com/office/drawing/2014/main" id="{E0018E0B-4AD7-FA47-BDC4-A15E56BE118F}"/>
              </a:ext>
            </a:extLst>
          </p:cNvPr>
          <p:cNvSpPr/>
          <p:nvPr userDrawn="1"/>
        </p:nvSpPr>
        <p:spPr>
          <a:xfrm>
            <a:off x="7324381" y="2571751"/>
            <a:ext cx="197963" cy="197963"/>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B98271DB-82A2-2A43-83A2-A7A4D3867886}"/>
              </a:ext>
            </a:extLst>
          </p:cNvPr>
          <p:cNvSpPr/>
          <p:nvPr userDrawn="1"/>
        </p:nvSpPr>
        <p:spPr>
          <a:xfrm>
            <a:off x="7324382" y="3482578"/>
            <a:ext cx="197963" cy="197963"/>
          </a:xfrm>
          <a:prstGeom prst="rect">
            <a:avLst/>
          </a:prstGeom>
          <a:solidFill>
            <a:srgbClr val="23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4CEB3BA2-3E53-984F-9DF2-575F745608F8}"/>
              </a:ext>
            </a:extLst>
          </p:cNvPr>
          <p:cNvSpPr/>
          <p:nvPr userDrawn="1"/>
        </p:nvSpPr>
        <p:spPr>
          <a:xfrm>
            <a:off x="3585925" y="4447544"/>
            <a:ext cx="782587" cy="253916"/>
          </a:xfrm>
          <a:prstGeom prst="rect">
            <a:avLst/>
          </a:prstGeom>
        </p:spPr>
        <p:txBody>
          <a:bodyPr wrap="none">
            <a:spAutoFit/>
          </a:bodyPr>
          <a:lstStyle/>
          <a:p>
            <a:pPr algn="ctr" rtl="0">
              <a:defRPr sz="1400" b="1" i="0" u="none" strike="noStrike" kern="1200" baseline="0">
                <a:solidFill>
                  <a:srgbClr val="F3F5F9"/>
                </a:solidFill>
                <a:latin typeface="+mn-lt"/>
                <a:ea typeface="+mn-ea"/>
                <a:cs typeface="+mn-cs"/>
              </a:defRPr>
            </a:pPr>
            <a:r>
              <a:rPr lang="en-US" sz="1050">
                <a:solidFill>
                  <a:srgbClr val="231F20"/>
                </a:solidFill>
              </a:rPr>
              <a:t>Axis Title</a:t>
            </a:r>
          </a:p>
        </p:txBody>
      </p:sp>
      <p:sp>
        <p:nvSpPr>
          <p:cNvPr id="25" name="Rectangle 24">
            <a:extLst>
              <a:ext uri="{FF2B5EF4-FFF2-40B4-BE49-F238E27FC236}">
                <a16:creationId xmlns:a16="http://schemas.microsoft.com/office/drawing/2014/main" id="{AE8B1D83-AD31-D442-BBA8-23515CAD1367}"/>
              </a:ext>
            </a:extLst>
          </p:cNvPr>
          <p:cNvSpPr/>
          <p:nvPr userDrawn="1"/>
        </p:nvSpPr>
        <p:spPr>
          <a:xfrm rot="-5400000">
            <a:off x="33655" y="2276573"/>
            <a:ext cx="782587" cy="253916"/>
          </a:xfrm>
          <a:prstGeom prst="rect">
            <a:avLst/>
          </a:prstGeom>
        </p:spPr>
        <p:txBody>
          <a:bodyPr wrap="none">
            <a:spAutoFit/>
          </a:bodyPr>
          <a:lstStyle/>
          <a:p>
            <a:pPr algn="ctr" rtl="0">
              <a:defRPr sz="1400" b="1" i="0" u="none" strike="noStrike" kern="1200" baseline="0">
                <a:solidFill>
                  <a:srgbClr val="F3F5F9"/>
                </a:solidFill>
                <a:latin typeface="+mn-lt"/>
                <a:ea typeface="+mn-ea"/>
                <a:cs typeface="+mn-cs"/>
              </a:defRPr>
            </a:pPr>
            <a:r>
              <a:rPr lang="en-US" sz="1050">
                <a:solidFill>
                  <a:srgbClr val="231F20"/>
                </a:solidFill>
              </a:rPr>
              <a:t>Axis Title</a:t>
            </a:r>
          </a:p>
        </p:txBody>
      </p:sp>
    </p:spTree>
    <p:extLst>
      <p:ext uri="{BB962C8B-B14F-4D97-AF65-F5344CB8AC3E}">
        <p14:creationId xmlns:p14="http://schemas.microsoft.com/office/powerpoint/2010/main" val="354514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ock heading, text1">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D067A4-8924-2A47-B506-6261184D1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1849500"/>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581" y="1890000"/>
            <a:ext cx="3321111" cy="2251174"/>
          </a:xfrm>
          <a:prstGeom prst="rect">
            <a:avLst/>
          </a:prstGeom>
        </p:spPr>
        <p:txBody>
          <a:bodyPr>
            <a:noAutofit/>
          </a:bodyPr>
          <a:lstStyle>
            <a:lvl1pPr marL="0" indent="0">
              <a:buNone/>
              <a:defRPr sz="315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Type a heading across multiple lines max 3 lines</a:t>
            </a:r>
          </a:p>
        </p:txBody>
      </p:sp>
      <p:sp>
        <p:nvSpPr>
          <p:cNvPr id="6" name="Content Placeholder 2">
            <a:extLst>
              <a:ext uri="{FF2B5EF4-FFF2-40B4-BE49-F238E27FC236}">
                <a16:creationId xmlns:a16="http://schemas.microsoft.com/office/drawing/2014/main" id="{4905B817-C16C-2943-AA7E-3309A8AD8734}"/>
              </a:ext>
            </a:extLst>
          </p:cNvPr>
          <p:cNvSpPr>
            <a:spLocks noGrp="1"/>
          </p:cNvSpPr>
          <p:nvPr>
            <p:ph idx="1" hasCustomPrompt="1"/>
          </p:nvPr>
        </p:nvSpPr>
        <p:spPr>
          <a:xfrm>
            <a:off x="4780948" y="184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7" name="Text Placeholder 7">
            <a:extLst>
              <a:ext uri="{FF2B5EF4-FFF2-40B4-BE49-F238E27FC236}">
                <a16:creationId xmlns:a16="http://schemas.microsoft.com/office/drawing/2014/main" id="{1BF59349-4FB1-5348-B1E2-84A492B4ECC5}"/>
              </a:ext>
            </a:extLst>
          </p:cNvPr>
          <p:cNvSpPr>
            <a:spLocks noGrp="1"/>
          </p:cNvSpPr>
          <p:nvPr>
            <p:ph type="body" sz="quarter" idx="13"/>
          </p:nvPr>
        </p:nvSpPr>
        <p:spPr>
          <a:xfrm>
            <a:off x="4780979" y="2327401"/>
            <a:ext cx="3585429" cy="2153160"/>
          </a:xfrm>
          <a:prstGeom prst="rect">
            <a:avLst/>
          </a:prstGeom>
        </p:spPr>
        <p:txBody>
          <a:bodyPr lIns="0" tIns="0" rIns="0" bIns="0">
            <a:noAutofit/>
          </a:bodyPr>
          <a:lstStyle>
            <a:lvl1pPr marL="216000" indent="-216000">
              <a:lnSpc>
                <a:spcPts val="1650"/>
              </a:lnSpc>
              <a:spcBef>
                <a:spcPts val="0"/>
              </a:spcBef>
              <a:spcAft>
                <a:spcPts val="675"/>
              </a:spcAft>
              <a:buClr>
                <a:schemeClr val="accent6"/>
              </a:buClr>
              <a:buFont typeface="Arial" panose="020B0604020202020204" pitchFamily="34" charset="0"/>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12010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ock heading, text2">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E56B35-06B4-1547-A2DA-94146C5BF23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cxnSp>
        <p:nvCxnSpPr>
          <p:cNvPr id="12" name="Straight Connector 11">
            <a:extLst>
              <a:ext uri="{FF2B5EF4-FFF2-40B4-BE49-F238E27FC236}">
                <a16:creationId xmlns:a16="http://schemas.microsoft.com/office/drawing/2014/main" id="{F957F722-7337-F948-9753-10128D0CC726}"/>
              </a:ext>
            </a:extLst>
          </p:cNvPr>
          <p:cNvCxnSpPr/>
          <p:nvPr userDrawn="1"/>
        </p:nvCxnSpPr>
        <p:spPr>
          <a:xfrm>
            <a:off x="459000" y="1849500"/>
            <a:ext cx="648831" cy="0"/>
          </a:xfrm>
          <a:prstGeom prst="line">
            <a:avLst/>
          </a:prstGeom>
          <a:ln w="38100">
            <a:solidFill>
              <a:srgbClr val="231F20"/>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2E4DC422-DD3A-2548-8426-070293A191BD}"/>
              </a:ext>
            </a:extLst>
          </p:cNvPr>
          <p:cNvSpPr>
            <a:spLocks noGrp="1"/>
          </p:cNvSpPr>
          <p:nvPr>
            <p:ph type="body" sz="quarter" idx="14" hasCustomPrompt="1"/>
          </p:nvPr>
        </p:nvSpPr>
        <p:spPr>
          <a:xfrm>
            <a:off x="459581" y="1890000"/>
            <a:ext cx="3321111" cy="2251174"/>
          </a:xfrm>
          <a:prstGeom prst="rect">
            <a:avLst/>
          </a:prstGeom>
        </p:spPr>
        <p:txBody>
          <a:bodyPr>
            <a:noAutofit/>
          </a:bodyPr>
          <a:lstStyle>
            <a:lvl1pPr marL="0" indent="0">
              <a:buNone/>
              <a:defRPr sz="3150" b="1">
                <a:solidFill>
                  <a:srgbClr val="231F20"/>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Type a heading across multiple lines max 3 lines</a:t>
            </a:r>
          </a:p>
        </p:txBody>
      </p:sp>
      <p:sp>
        <p:nvSpPr>
          <p:cNvPr id="14" name="Content Placeholder 2">
            <a:extLst>
              <a:ext uri="{FF2B5EF4-FFF2-40B4-BE49-F238E27FC236}">
                <a16:creationId xmlns:a16="http://schemas.microsoft.com/office/drawing/2014/main" id="{E20D89DE-755B-9046-9D73-3F88DBA8FC32}"/>
              </a:ext>
            </a:extLst>
          </p:cNvPr>
          <p:cNvSpPr>
            <a:spLocks noGrp="1"/>
          </p:cNvSpPr>
          <p:nvPr>
            <p:ph idx="1" hasCustomPrompt="1"/>
          </p:nvPr>
        </p:nvSpPr>
        <p:spPr>
          <a:xfrm>
            <a:off x="4780948" y="184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16" name="Text Placeholder 7">
            <a:extLst>
              <a:ext uri="{FF2B5EF4-FFF2-40B4-BE49-F238E27FC236}">
                <a16:creationId xmlns:a16="http://schemas.microsoft.com/office/drawing/2014/main" id="{761B3548-024A-F64E-ADAC-65E73BA42445}"/>
              </a:ext>
            </a:extLst>
          </p:cNvPr>
          <p:cNvSpPr>
            <a:spLocks noGrp="1"/>
          </p:cNvSpPr>
          <p:nvPr>
            <p:ph type="body" sz="quarter" idx="13"/>
          </p:nvPr>
        </p:nvSpPr>
        <p:spPr>
          <a:xfrm>
            <a:off x="4780979" y="2327401"/>
            <a:ext cx="3585429" cy="2153160"/>
          </a:xfrm>
          <a:prstGeom prst="rect">
            <a:avLst/>
          </a:prstGeom>
        </p:spPr>
        <p:txBody>
          <a:bodyPr lIns="0" tIns="0" rIns="0" bIns="0">
            <a:noAutofit/>
          </a:bodyPr>
          <a:lstStyle>
            <a:lvl1pPr marL="216000" indent="-216000">
              <a:lnSpc>
                <a:spcPts val="1650"/>
              </a:lnSpc>
              <a:spcBef>
                <a:spcPts val="0"/>
              </a:spcBef>
              <a:spcAft>
                <a:spcPts val="675"/>
              </a:spcAft>
              <a:buClr>
                <a:schemeClr val="accent6"/>
              </a:buClr>
              <a:buFont typeface="Arial" panose="020B0604020202020204" pitchFamily="34" charset="0"/>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29739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and image1">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drawing, table&#10;&#10;Description automatically generated">
            <a:extLst>
              <a:ext uri="{FF2B5EF4-FFF2-40B4-BE49-F238E27FC236}">
                <a16:creationId xmlns:a16="http://schemas.microsoft.com/office/drawing/2014/main" id="{BEC721CF-FB6C-8942-9FD8-5433A48AD09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5" name="Picture Placeholder 14">
            <a:extLst>
              <a:ext uri="{FF2B5EF4-FFF2-40B4-BE49-F238E27FC236}">
                <a16:creationId xmlns:a16="http://schemas.microsoft.com/office/drawing/2014/main" id="{441157A5-8888-B344-953C-40C9489F03CB}"/>
              </a:ext>
            </a:extLst>
          </p:cNvPr>
          <p:cNvSpPr>
            <a:spLocks noGrp="1"/>
          </p:cNvSpPr>
          <p:nvPr>
            <p:ph type="pic" sz="quarter" idx="15" hasCustomPrompt="1"/>
          </p:nvPr>
        </p:nvSpPr>
        <p:spPr>
          <a:xfrm>
            <a:off x="2525316" y="-87719"/>
            <a:ext cx="6701087" cy="5310963"/>
          </a:xfrm>
          <a:custGeom>
            <a:avLst/>
            <a:gdLst>
              <a:gd name="connsiteX0" fmla="*/ 0 w 8934782"/>
              <a:gd name="connsiteY0" fmla="*/ 0 h 7081284"/>
              <a:gd name="connsiteX1" fmla="*/ 8934782 w 8934782"/>
              <a:gd name="connsiteY1" fmla="*/ 0 h 7081284"/>
              <a:gd name="connsiteX2" fmla="*/ 8934782 w 8934782"/>
              <a:gd name="connsiteY2" fmla="*/ 7081284 h 7081284"/>
              <a:gd name="connsiteX3" fmla="*/ 311925 w 8934782"/>
              <a:gd name="connsiteY3" fmla="*/ 7081284 h 7081284"/>
              <a:gd name="connsiteX4" fmla="*/ 2286612 w 8934782"/>
              <a:gd name="connsiteY4" fmla="*/ 5941198 h 7081284"/>
              <a:gd name="connsiteX5" fmla="*/ 2277583 w 8934782"/>
              <a:gd name="connsiteY5" fmla="*/ 5925561 h 7081284"/>
              <a:gd name="connsiteX6" fmla="*/ 2286613 w 8934782"/>
              <a:gd name="connsiteY6" fmla="*/ 5925560 h 7081284"/>
              <a:gd name="connsiteX7" fmla="*/ 2286613 w 8934782"/>
              <a:gd name="connsiteY7" fmla="*/ 1402621 h 7081284"/>
              <a:gd name="connsiteX8" fmla="*/ 2277644 w 8934782"/>
              <a:gd name="connsiteY8" fmla="*/ 1402621 h 7081284"/>
              <a:gd name="connsiteX9" fmla="*/ 2278862 w 8934782"/>
              <a:gd name="connsiteY9" fmla="*/ 1400511 h 7081284"/>
              <a:gd name="connsiteX10" fmla="*/ 0 w 8934782"/>
              <a:gd name="connsiteY10" fmla="*/ 84810 h 70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4782" h="7081284">
                <a:moveTo>
                  <a:pt x="0" y="0"/>
                </a:moveTo>
                <a:lnTo>
                  <a:pt x="8934782" y="0"/>
                </a:lnTo>
                <a:lnTo>
                  <a:pt x="8934782" y="7081284"/>
                </a:lnTo>
                <a:lnTo>
                  <a:pt x="311925" y="7081284"/>
                </a:lnTo>
                <a:lnTo>
                  <a:pt x="2286612" y="5941198"/>
                </a:lnTo>
                <a:lnTo>
                  <a:pt x="2277583" y="5925561"/>
                </a:lnTo>
                <a:lnTo>
                  <a:pt x="2286613" y="5925560"/>
                </a:lnTo>
                <a:lnTo>
                  <a:pt x="2286613" y="1402621"/>
                </a:lnTo>
                <a:lnTo>
                  <a:pt x="2277644" y="1402621"/>
                </a:lnTo>
                <a:lnTo>
                  <a:pt x="2278862" y="1400511"/>
                </a:lnTo>
                <a:lnTo>
                  <a:pt x="0" y="84810"/>
                </a:lnTo>
                <a:close/>
              </a:path>
            </a:pathLst>
          </a:custGeom>
        </p:spPr>
        <p:txBody>
          <a:bodyPr wrap="square" tIns="2196000" anchor="t" anchorCtr="0">
            <a:noAutofit/>
          </a:bodyPr>
          <a:lstStyle>
            <a:lvl1pPr algn="ctr">
              <a:buNone/>
              <a:defRPr/>
            </a:lvl1pPr>
          </a:lstStyle>
          <a:p>
            <a:r>
              <a:rPr lang="en-GB"/>
              <a:t>Click on icon to</a:t>
            </a:r>
          </a:p>
          <a:p>
            <a:r>
              <a:rPr lang="en-GB"/>
              <a:t>insert and image</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387136"/>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581" y="1890000"/>
            <a:ext cx="3321111" cy="2251174"/>
          </a:xfrm>
          <a:prstGeom prst="rect">
            <a:avLst/>
          </a:prstGeom>
        </p:spPr>
        <p:txBody>
          <a:bodyPr>
            <a:noAutofit/>
          </a:bodyPr>
          <a:lstStyle>
            <a:lvl1pPr marL="162000" indent="-162000">
              <a:buNone/>
              <a:defRPr sz="18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	quote across 6 lines max”</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Tree>
    <p:extLst>
      <p:ext uri="{BB962C8B-B14F-4D97-AF65-F5344CB8AC3E}">
        <p14:creationId xmlns:p14="http://schemas.microsoft.com/office/powerpoint/2010/main" val="150146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and image2">
    <p:bg>
      <p:bgPr>
        <a:solidFill>
          <a:srgbClr val="FFFFFF"/>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1157A5-8888-B344-953C-40C9489F03CB}"/>
              </a:ext>
            </a:extLst>
          </p:cNvPr>
          <p:cNvSpPr>
            <a:spLocks noGrp="1"/>
          </p:cNvSpPr>
          <p:nvPr>
            <p:ph type="pic" sz="quarter" idx="15" hasCustomPrompt="1"/>
          </p:nvPr>
        </p:nvSpPr>
        <p:spPr>
          <a:xfrm>
            <a:off x="2525316" y="-87719"/>
            <a:ext cx="6701087" cy="5310963"/>
          </a:xfrm>
          <a:custGeom>
            <a:avLst/>
            <a:gdLst>
              <a:gd name="connsiteX0" fmla="*/ 0 w 8934782"/>
              <a:gd name="connsiteY0" fmla="*/ 0 h 7081284"/>
              <a:gd name="connsiteX1" fmla="*/ 8934782 w 8934782"/>
              <a:gd name="connsiteY1" fmla="*/ 0 h 7081284"/>
              <a:gd name="connsiteX2" fmla="*/ 8934782 w 8934782"/>
              <a:gd name="connsiteY2" fmla="*/ 7081284 h 7081284"/>
              <a:gd name="connsiteX3" fmla="*/ 311925 w 8934782"/>
              <a:gd name="connsiteY3" fmla="*/ 7081284 h 7081284"/>
              <a:gd name="connsiteX4" fmla="*/ 2286612 w 8934782"/>
              <a:gd name="connsiteY4" fmla="*/ 5941198 h 7081284"/>
              <a:gd name="connsiteX5" fmla="*/ 2277583 w 8934782"/>
              <a:gd name="connsiteY5" fmla="*/ 5925561 h 7081284"/>
              <a:gd name="connsiteX6" fmla="*/ 2286613 w 8934782"/>
              <a:gd name="connsiteY6" fmla="*/ 5925560 h 7081284"/>
              <a:gd name="connsiteX7" fmla="*/ 2286613 w 8934782"/>
              <a:gd name="connsiteY7" fmla="*/ 1402621 h 7081284"/>
              <a:gd name="connsiteX8" fmla="*/ 2277644 w 8934782"/>
              <a:gd name="connsiteY8" fmla="*/ 1402621 h 7081284"/>
              <a:gd name="connsiteX9" fmla="*/ 2278862 w 8934782"/>
              <a:gd name="connsiteY9" fmla="*/ 1400511 h 7081284"/>
              <a:gd name="connsiteX10" fmla="*/ 0 w 8934782"/>
              <a:gd name="connsiteY10" fmla="*/ 84810 h 70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4782" h="7081284">
                <a:moveTo>
                  <a:pt x="0" y="0"/>
                </a:moveTo>
                <a:lnTo>
                  <a:pt x="8934782" y="0"/>
                </a:lnTo>
                <a:lnTo>
                  <a:pt x="8934782" y="7081284"/>
                </a:lnTo>
                <a:lnTo>
                  <a:pt x="311925" y="7081284"/>
                </a:lnTo>
                <a:lnTo>
                  <a:pt x="2286612" y="5941198"/>
                </a:lnTo>
                <a:lnTo>
                  <a:pt x="2277583" y="5925561"/>
                </a:lnTo>
                <a:lnTo>
                  <a:pt x="2286613" y="5925560"/>
                </a:lnTo>
                <a:lnTo>
                  <a:pt x="2286613" y="1402621"/>
                </a:lnTo>
                <a:lnTo>
                  <a:pt x="2277644" y="1402621"/>
                </a:lnTo>
                <a:lnTo>
                  <a:pt x="2278862" y="1400511"/>
                </a:lnTo>
                <a:lnTo>
                  <a:pt x="0" y="84810"/>
                </a:lnTo>
                <a:close/>
              </a:path>
            </a:pathLst>
          </a:custGeom>
        </p:spPr>
        <p:txBody>
          <a:bodyPr wrap="square" tIns="2196000" anchor="t" anchorCtr="0">
            <a:noAutofit/>
          </a:bodyPr>
          <a:lstStyle>
            <a:lvl1pPr algn="ctr">
              <a:buNone/>
              <a:defRPr/>
            </a:lvl1pPr>
          </a:lstStyle>
          <a:p>
            <a:r>
              <a:rPr lang="en-GB"/>
              <a:t>Click on icon to</a:t>
            </a:r>
          </a:p>
          <a:p>
            <a:r>
              <a:rPr lang="en-GB"/>
              <a:t>insert and image</a:t>
            </a:r>
          </a:p>
        </p:txBody>
      </p:sp>
      <p:pic>
        <p:nvPicPr>
          <p:cNvPr id="3" name="Picture 2" descr="A picture containing drawing&#10;&#10;Description automatically generated">
            <a:extLst>
              <a:ext uri="{FF2B5EF4-FFF2-40B4-BE49-F238E27FC236}">
                <a16:creationId xmlns:a16="http://schemas.microsoft.com/office/drawing/2014/main" id="{A0AF980B-FADF-234B-82E7-667819EB0667}"/>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581" y="1890000"/>
            <a:ext cx="3321111" cy="2251174"/>
          </a:xfrm>
          <a:prstGeom prst="rect">
            <a:avLst/>
          </a:prstGeom>
        </p:spPr>
        <p:txBody>
          <a:bodyPr>
            <a:noAutofit/>
          </a:bodyPr>
          <a:lstStyle>
            <a:lvl1pPr marL="162000" indent="-162000">
              <a:buNone/>
              <a:defRPr sz="1800" b="1">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	quote across 6 lines max”</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Tree>
    <p:extLst>
      <p:ext uri="{BB962C8B-B14F-4D97-AF65-F5344CB8AC3E}">
        <p14:creationId xmlns:p14="http://schemas.microsoft.com/office/powerpoint/2010/main" val="140850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and image3">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7934652"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262372" y="1890000"/>
            <a:ext cx="3321111" cy="2251174"/>
          </a:xfrm>
          <a:prstGeom prst="rect">
            <a:avLst/>
          </a:prstGeom>
        </p:spPr>
        <p:txBody>
          <a:bodyPr>
            <a:noAutofit/>
          </a:bodyPr>
          <a:lstStyle>
            <a:lvl1pPr marL="162000" indent="-162000">
              <a:buNone/>
              <a:defRPr sz="1800" b="1">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	quote across 6 lines max”</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1" name="Picture Placeholder 20">
            <a:extLst>
              <a:ext uri="{FF2B5EF4-FFF2-40B4-BE49-F238E27FC236}">
                <a16:creationId xmlns:a16="http://schemas.microsoft.com/office/drawing/2014/main" id="{F0EB1CC6-39AD-964E-B6F3-BD2B970DD07D}"/>
              </a:ext>
            </a:extLst>
          </p:cNvPr>
          <p:cNvSpPr>
            <a:spLocks noGrp="1"/>
          </p:cNvSpPr>
          <p:nvPr>
            <p:ph type="pic" sz="quarter" idx="15" hasCustomPrompt="1"/>
          </p:nvPr>
        </p:nvSpPr>
        <p:spPr>
          <a:xfrm flipH="1">
            <a:off x="-92374" y="-87719"/>
            <a:ext cx="6701087" cy="5310963"/>
          </a:xfrm>
          <a:custGeom>
            <a:avLst/>
            <a:gdLst>
              <a:gd name="connsiteX0" fmla="*/ 0 w 8934782"/>
              <a:gd name="connsiteY0" fmla="*/ 0 h 7081284"/>
              <a:gd name="connsiteX1" fmla="*/ 8934782 w 8934782"/>
              <a:gd name="connsiteY1" fmla="*/ 0 h 7081284"/>
              <a:gd name="connsiteX2" fmla="*/ 8934782 w 8934782"/>
              <a:gd name="connsiteY2" fmla="*/ 7081284 h 7081284"/>
              <a:gd name="connsiteX3" fmla="*/ 311925 w 8934782"/>
              <a:gd name="connsiteY3" fmla="*/ 7081284 h 7081284"/>
              <a:gd name="connsiteX4" fmla="*/ 2286612 w 8934782"/>
              <a:gd name="connsiteY4" fmla="*/ 5941198 h 7081284"/>
              <a:gd name="connsiteX5" fmla="*/ 2277583 w 8934782"/>
              <a:gd name="connsiteY5" fmla="*/ 5925561 h 7081284"/>
              <a:gd name="connsiteX6" fmla="*/ 2286613 w 8934782"/>
              <a:gd name="connsiteY6" fmla="*/ 5925560 h 7081284"/>
              <a:gd name="connsiteX7" fmla="*/ 2286613 w 8934782"/>
              <a:gd name="connsiteY7" fmla="*/ 1402621 h 7081284"/>
              <a:gd name="connsiteX8" fmla="*/ 2277644 w 8934782"/>
              <a:gd name="connsiteY8" fmla="*/ 1402621 h 7081284"/>
              <a:gd name="connsiteX9" fmla="*/ 2278862 w 8934782"/>
              <a:gd name="connsiteY9" fmla="*/ 1400511 h 7081284"/>
              <a:gd name="connsiteX10" fmla="*/ 0 w 8934782"/>
              <a:gd name="connsiteY10" fmla="*/ 84810 h 70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4782" h="7081284">
                <a:moveTo>
                  <a:pt x="0" y="0"/>
                </a:moveTo>
                <a:lnTo>
                  <a:pt x="8934782" y="0"/>
                </a:lnTo>
                <a:lnTo>
                  <a:pt x="8934782" y="7081284"/>
                </a:lnTo>
                <a:lnTo>
                  <a:pt x="311925" y="7081284"/>
                </a:lnTo>
                <a:lnTo>
                  <a:pt x="2286612" y="5941198"/>
                </a:lnTo>
                <a:lnTo>
                  <a:pt x="2277583" y="5925561"/>
                </a:lnTo>
                <a:lnTo>
                  <a:pt x="2286613" y="5925560"/>
                </a:lnTo>
                <a:lnTo>
                  <a:pt x="2286613" y="1402621"/>
                </a:lnTo>
                <a:lnTo>
                  <a:pt x="2277644" y="1402621"/>
                </a:lnTo>
                <a:lnTo>
                  <a:pt x="2278862" y="1400511"/>
                </a:lnTo>
                <a:lnTo>
                  <a:pt x="0" y="84810"/>
                </a:lnTo>
                <a:close/>
              </a:path>
            </a:pathLst>
          </a:custGeom>
        </p:spPr>
        <p:txBody>
          <a:bodyPr wrap="square" tIns="2196000" anchor="t" anchorCtr="0">
            <a:noAutofit/>
          </a:bodyPr>
          <a:lstStyle>
            <a:lvl1pPr algn="ctr">
              <a:buNone/>
              <a:defRPr/>
            </a:lvl1pPr>
          </a:lstStyle>
          <a:p>
            <a:r>
              <a:rPr lang="en-GB"/>
              <a:t>Click on icon to</a:t>
            </a:r>
          </a:p>
          <a:p>
            <a:r>
              <a:rPr lang="en-GB"/>
              <a:t>insert and image</a:t>
            </a:r>
          </a:p>
        </p:txBody>
      </p:sp>
      <p:pic>
        <p:nvPicPr>
          <p:cNvPr id="3" name="Picture 2" descr="A picture containing table, clock, drawing&#10;&#10;Description automatically generated">
            <a:extLst>
              <a:ext uri="{FF2B5EF4-FFF2-40B4-BE49-F238E27FC236}">
                <a16:creationId xmlns:a16="http://schemas.microsoft.com/office/drawing/2014/main" id="{E712610A-3495-AD4D-A1EB-11CD10EB727B}"/>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8043042"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F36C8D12-BE97-3843-92AC-2D29A889AACD}"/>
              </a:ext>
            </a:extLst>
          </p:cNvPr>
          <p:cNvSpPr>
            <a:spLocks noGrp="1"/>
          </p:cNvSpPr>
          <p:nvPr>
            <p:ph type="body" sz="quarter" idx="16" hasCustomPrompt="1"/>
          </p:nvPr>
        </p:nvSpPr>
        <p:spPr>
          <a:xfrm>
            <a:off x="5363308" y="1890000"/>
            <a:ext cx="3321111" cy="2251174"/>
          </a:xfrm>
          <a:prstGeom prst="rect">
            <a:avLst/>
          </a:prstGeom>
        </p:spPr>
        <p:txBody>
          <a:bodyPr>
            <a:noAutofit/>
          </a:bodyPr>
          <a:lstStyle>
            <a:lvl1pPr marL="162000" indent="-162000">
              <a:buNone/>
              <a:defRPr sz="1800" b="1">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	quote across 6 lines max”</a:t>
            </a: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Tree>
    <p:extLst>
      <p:ext uri="{BB962C8B-B14F-4D97-AF65-F5344CB8AC3E}">
        <p14:creationId xmlns:p14="http://schemas.microsoft.com/office/powerpoint/2010/main" val="192394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and image4">
    <p:bg>
      <p:bgPr>
        <a:solidFill>
          <a:srgbClr val="FFFFFF"/>
        </a:solidFill>
        <a:effectLst/>
      </p:bgPr>
    </p:bg>
    <p:spTree>
      <p:nvGrpSpPr>
        <p:cNvPr id="1" name=""/>
        <p:cNvGrpSpPr/>
        <p:nvPr/>
      </p:nvGrpSpPr>
      <p:grpSpPr>
        <a:xfrm>
          <a:off x="0" y="0"/>
          <a:ext cx="0" cy="0"/>
          <a:chOff x="0" y="0"/>
          <a:chExt cx="0" cy="0"/>
        </a:xfrm>
      </p:grpSpPr>
      <p:pic>
        <p:nvPicPr>
          <p:cNvPr id="7" name="Picture 6" descr="A picture containing table, drawing&#10;&#10;Description automatically generated">
            <a:extLst>
              <a:ext uri="{FF2B5EF4-FFF2-40B4-BE49-F238E27FC236}">
                <a16:creationId xmlns:a16="http://schemas.microsoft.com/office/drawing/2014/main" id="{C418B8EE-B2B0-764C-A203-D9ECE96C3974}"/>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7934652"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1" name="Picture Placeholder 20">
            <a:extLst>
              <a:ext uri="{FF2B5EF4-FFF2-40B4-BE49-F238E27FC236}">
                <a16:creationId xmlns:a16="http://schemas.microsoft.com/office/drawing/2014/main" id="{F0EB1CC6-39AD-964E-B6F3-BD2B970DD07D}"/>
              </a:ext>
            </a:extLst>
          </p:cNvPr>
          <p:cNvSpPr>
            <a:spLocks noGrp="1"/>
          </p:cNvSpPr>
          <p:nvPr>
            <p:ph type="pic" sz="quarter" idx="15" hasCustomPrompt="1"/>
          </p:nvPr>
        </p:nvSpPr>
        <p:spPr>
          <a:xfrm flipH="1">
            <a:off x="-92374" y="-87719"/>
            <a:ext cx="6701087" cy="5310963"/>
          </a:xfrm>
          <a:custGeom>
            <a:avLst/>
            <a:gdLst>
              <a:gd name="connsiteX0" fmla="*/ 0 w 8934782"/>
              <a:gd name="connsiteY0" fmla="*/ 0 h 7081284"/>
              <a:gd name="connsiteX1" fmla="*/ 8934782 w 8934782"/>
              <a:gd name="connsiteY1" fmla="*/ 0 h 7081284"/>
              <a:gd name="connsiteX2" fmla="*/ 8934782 w 8934782"/>
              <a:gd name="connsiteY2" fmla="*/ 7081284 h 7081284"/>
              <a:gd name="connsiteX3" fmla="*/ 311925 w 8934782"/>
              <a:gd name="connsiteY3" fmla="*/ 7081284 h 7081284"/>
              <a:gd name="connsiteX4" fmla="*/ 2286612 w 8934782"/>
              <a:gd name="connsiteY4" fmla="*/ 5941198 h 7081284"/>
              <a:gd name="connsiteX5" fmla="*/ 2277583 w 8934782"/>
              <a:gd name="connsiteY5" fmla="*/ 5925561 h 7081284"/>
              <a:gd name="connsiteX6" fmla="*/ 2286613 w 8934782"/>
              <a:gd name="connsiteY6" fmla="*/ 5925560 h 7081284"/>
              <a:gd name="connsiteX7" fmla="*/ 2286613 w 8934782"/>
              <a:gd name="connsiteY7" fmla="*/ 1402621 h 7081284"/>
              <a:gd name="connsiteX8" fmla="*/ 2277644 w 8934782"/>
              <a:gd name="connsiteY8" fmla="*/ 1402621 h 7081284"/>
              <a:gd name="connsiteX9" fmla="*/ 2278862 w 8934782"/>
              <a:gd name="connsiteY9" fmla="*/ 1400511 h 7081284"/>
              <a:gd name="connsiteX10" fmla="*/ 0 w 8934782"/>
              <a:gd name="connsiteY10" fmla="*/ 84810 h 70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4782" h="7081284">
                <a:moveTo>
                  <a:pt x="0" y="0"/>
                </a:moveTo>
                <a:lnTo>
                  <a:pt x="8934782" y="0"/>
                </a:lnTo>
                <a:lnTo>
                  <a:pt x="8934782" y="7081284"/>
                </a:lnTo>
                <a:lnTo>
                  <a:pt x="311925" y="7081284"/>
                </a:lnTo>
                <a:lnTo>
                  <a:pt x="2286612" y="5941198"/>
                </a:lnTo>
                <a:lnTo>
                  <a:pt x="2277583" y="5925561"/>
                </a:lnTo>
                <a:lnTo>
                  <a:pt x="2286613" y="5925560"/>
                </a:lnTo>
                <a:lnTo>
                  <a:pt x="2286613" y="1402621"/>
                </a:lnTo>
                <a:lnTo>
                  <a:pt x="2277644" y="1402621"/>
                </a:lnTo>
                <a:lnTo>
                  <a:pt x="2278862" y="1400511"/>
                </a:lnTo>
                <a:lnTo>
                  <a:pt x="0" y="84810"/>
                </a:lnTo>
                <a:close/>
              </a:path>
            </a:pathLst>
          </a:custGeom>
        </p:spPr>
        <p:txBody>
          <a:bodyPr wrap="square" tIns="2196000" anchor="t" anchorCtr="0">
            <a:noAutofit/>
          </a:bodyPr>
          <a:lstStyle>
            <a:lvl1pPr algn="ctr">
              <a:buNone/>
              <a:defRPr/>
            </a:lvl1pPr>
          </a:lstStyle>
          <a:p>
            <a:r>
              <a:rPr lang="en-GB"/>
              <a:t>Click on icon to</a:t>
            </a:r>
          </a:p>
          <a:p>
            <a:r>
              <a:rPr lang="en-GB"/>
              <a:t>insert and image</a:t>
            </a:r>
          </a:p>
        </p:txBody>
      </p:sp>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8043042"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F36C8D12-BE97-3843-92AC-2D29A889AACD}"/>
              </a:ext>
            </a:extLst>
          </p:cNvPr>
          <p:cNvSpPr>
            <a:spLocks noGrp="1"/>
          </p:cNvSpPr>
          <p:nvPr>
            <p:ph type="body" sz="quarter" idx="16" hasCustomPrompt="1"/>
          </p:nvPr>
        </p:nvSpPr>
        <p:spPr>
          <a:xfrm>
            <a:off x="5363308" y="1890000"/>
            <a:ext cx="3321111" cy="2251174"/>
          </a:xfrm>
          <a:prstGeom prst="rect">
            <a:avLst/>
          </a:prstGeom>
        </p:spPr>
        <p:txBody>
          <a:bodyPr>
            <a:noAutofit/>
          </a:bodyPr>
          <a:lstStyle>
            <a:lvl1pPr marL="162000" indent="-162000">
              <a:buNone/>
              <a:defRPr sz="1800" b="1">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	quote across 6 lines max”</a:t>
            </a:r>
          </a:p>
        </p:txBody>
      </p:sp>
      <p:sp>
        <p:nvSpPr>
          <p:cNvPr id="15" name="Rectangle 14">
            <a:extLst>
              <a:ext uri="{FF2B5EF4-FFF2-40B4-BE49-F238E27FC236}">
                <a16:creationId xmlns:a16="http://schemas.microsoft.com/office/drawing/2014/main" id="{3A493359-C561-854D-9A31-F4DCF4878ED2}"/>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Tree>
    <p:extLst>
      <p:ext uri="{BB962C8B-B14F-4D97-AF65-F5344CB8AC3E}">
        <p14:creationId xmlns:p14="http://schemas.microsoft.com/office/powerpoint/2010/main" val="35955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324000" y="1575487"/>
            <a:ext cx="7292606" cy="1056986"/>
          </a:xfrm>
          <a:prstGeom prst="rect">
            <a:avLst/>
          </a:prstGeom>
        </p:spPr>
        <p:txBody>
          <a:bodyPr lIns="0" tIns="0" rIns="0" bIns="0" anchor="b">
            <a:noAutofit/>
          </a:bodyPr>
          <a:lstStyle>
            <a:lvl1pPr algn="l">
              <a:defRPr sz="4500" b="1" spc="-23"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324001" y="2700001"/>
            <a:ext cx="5979788" cy="768725"/>
          </a:xfrm>
          <a:prstGeom prst="rect">
            <a:avLst/>
          </a:prstGeom>
        </p:spPr>
        <p:txBody>
          <a:bodyPr lIns="0" tIns="0" rIns="0" bIns="0">
            <a:normAutofit/>
          </a:bodyPr>
          <a:lstStyle>
            <a:lvl1pPr marL="0" indent="0" algn="l">
              <a:buNone/>
              <a:defRPr sz="225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6457950" y="4767263"/>
            <a:ext cx="2251710" cy="273844"/>
          </a:xfrm>
          <a:prstGeom prst="rect">
            <a:avLst/>
          </a:prstGeom>
        </p:spPr>
        <p:txBody>
          <a:bodyPr/>
          <a:lstStyle/>
          <a:p>
            <a:fld id="{B8B67EA4-DCE3-FB49-A794-A4595EF638BC}" type="slidenum">
              <a:rPr lang="en-GB" smtClean="0"/>
              <a:t>‹#›</a:t>
            </a:fld>
            <a:endParaRPr lang="en-GB"/>
          </a:p>
        </p:txBody>
      </p:sp>
      <p:pic>
        <p:nvPicPr>
          <p:cNvPr id="10" name="Picture 9">
            <a:extLst>
              <a:ext uri="{FF2B5EF4-FFF2-40B4-BE49-F238E27FC236}">
                <a16:creationId xmlns:a16="http://schemas.microsoft.com/office/drawing/2014/main" id="{440D3DD3-810D-4F48-A130-12F308B3BF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24001" y="290657"/>
            <a:ext cx="906716" cy="675000"/>
          </a:xfrm>
          <a:prstGeom prst="rect">
            <a:avLst/>
          </a:prstGeom>
        </p:spPr>
      </p:pic>
      <p:sp>
        <p:nvSpPr>
          <p:cNvPr id="12" name="TextBox 11">
            <a:extLst>
              <a:ext uri="{FF2B5EF4-FFF2-40B4-BE49-F238E27FC236}">
                <a16:creationId xmlns:a16="http://schemas.microsoft.com/office/drawing/2014/main" id="{391DEB39-6B31-D948-AF21-75D8DF423B1B}"/>
              </a:ext>
            </a:extLst>
          </p:cNvPr>
          <p:cNvSpPr txBox="1"/>
          <p:nvPr userDrawn="1"/>
        </p:nvSpPr>
        <p:spPr>
          <a:xfrm>
            <a:off x="2418836" y="451330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324000" y="4320000"/>
            <a:ext cx="4694635" cy="366713"/>
          </a:xfrm>
          <a:prstGeom prst="rect">
            <a:avLst/>
          </a:prstGeom>
        </p:spPr>
        <p:txBody>
          <a:bodyPr lIns="0" tIns="0" rIns="0" bIns="0">
            <a:normAutofit/>
          </a:bodyPr>
          <a:lstStyle>
            <a:lvl1pPr marL="0" indent="0">
              <a:lnSpc>
                <a:spcPct val="100000"/>
              </a:lnSpc>
              <a:spcBef>
                <a:spcPts val="0"/>
              </a:spcBef>
              <a:buNone/>
              <a:defRPr sz="1800">
                <a:solidFill>
                  <a:schemeClr val="accent6"/>
                </a:solidFill>
              </a:defRPr>
            </a:lvl1pPr>
            <a:lvl2pPr marL="267891" indent="0">
              <a:buNone/>
              <a:defRPr>
                <a:solidFill>
                  <a:schemeClr val="accent2"/>
                </a:solidFill>
              </a:defRPr>
            </a:lvl2pPr>
            <a:lvl3pPr marL="535781" indent="0">
              <a:buNone/>
              <a:defRPr>
                <a:solidFill>
                  <a:schemeClr val="accent2"/>
                </a:solidFill>
              </a:defRPr>
            </a:lvl3pPr>
            <a:lvl4pPr marL="810815" indent="0">
              <a:buNone/>
              <a:defRPr>
                <a:solidFill>
                  <a:schemeClr val="accent2"/>
                </a:solidFill>
              </a:defRPr>
            </a:lvl4pPr>
            <a:lvl5pPr marL="1078706"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6925090" y="4114800"/>
            <a:ext cx="184731" cy="253916"/>
          </a:xfrm>
          <a:prstGeom prst="rect">
            <a:avLst/>
          </a:prstGeom>
          <a:noFill/>
        </p:spPr>
        <p:txBody>
          <a:bodyPr wrap="none" rtlCol="0">
            <a:spAutoFit/>
          </a:bodyPr>
          <a:lstStyle/>
          <a:p>
            <a:endParaRPr lang="en-US" sz="1050"/>
          </a:p>
        </p:txBody>
      </p:sp>
      <p:grpSp>
        <p:nvGrpSpPr>
          <p:cNvPr id="93" name="Group 92">
            <a:extLst>
              <a:ext uri="{FF2B5EF4-FFF2-40B4-BE49-F238E27FC236}">
                <a16:creationId xmlns:a16="http://schemas.microsoft.com/office/drawing/2014/main" id="{62CA8EB1-844B-0746-8F54-686C6D7EB09C}"/>
              </a:ext>
            </a:extLst>
          </p:cNvPr>
          <p:cNvGrpSpPr/>
          <p:nvPr userDrawn="1"/>
        </p:nvGrpSpPr>
        <p:grpSpPr>
          <a:xfrm>
            <a:off x="4548100" y="1481175"/>
            <a:ext cx="4649360" cy="3742349"/>
            <a:chOff x="6064133" y="1974899"/>
            <a:chExt cx="6199146" cy="4989799"/>
          </a:xfrm>
        </p:grpSpPr>
        <p:grpSp>
          <p:nvGrpSpPr>
            <p:cNvPr id="8" name="Group 7">
              <a:extLst>
                <a:ext uri="{FF2B5EF4-FFF2-40B4-BE49-F238E27FC236}">
                  <a16:creationId xmlns:a16="http://schemas.microsoft.com/office/drawing/2014/main" id="{C66560E2-06D5-2242-97C6-BDDF9000B40E}"/>
                </a:ext>
              </a:extLst>
            </p:cNvPr>
            <p:cNvGrpSpPr/>
            <p:nvPr userDrawn="1"/>
          </p:nvGrpSpPr>
          <p:grpSpPr>
            <a:xfrm>
              <a:off x="9837041" y="3300746"/>
              <a:ext cx="1654589" cy="1883570"/>
              <a:chOff x="9491639" y="1569442"/>
              <a:chExt cx="1391198" cy="1583728"/>
            </a:xfrm>
          </p:grpSpPr>
          <p:sp>
            <p:nvSpPr>
              <p:cNvPr id="7" name="Diamond 6">
                <a:extLst>
                  <a:ext uri="{FF2B5EF4-FFF2-40B4-BE49-F238E27FC236}">
                    <a16:creationId xmlns:a16="http://schemas.microsoft.com/office/drawing/2014/main" id="{815AF096-1C35-274E-BA7B-192369D42575}"/>
                  </a:ext>
                </a:extLst>
              </p:cNvPr>
              <p:cNvSpPr/>
              <p:nvPr userDrawn="1"/>
            </p:nvSpPr>
            <p:spPr>
              <a:xfrm>
                <a:off x="9539238" y="1569442"/>
                <a:ext cx="1296000" cy="748800"/>
              </a:xfrm>
              <a:prstGeom prst="diamond">
                <a:avLst/>
              </a:prstGeom>
              <a:solidFill>
                <a:srgbClr val="CC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 name="Diamond 13">
                <a:extLst>
                  <a:ext uri="{FF2B5EF4-FFF2-40B4-BE49-F238E27FC236}">
                    <a16:creationId xmlns:a16="http://schemas.microsoft.com/office/drawing/2014/main" id="{1AF98219-B2F9-6942-8586-871DCDB93BD0}"/>
                  </a:ext>
                </a:extLst>
              </p:cNvPr>
              <p:cNvSpPr/>
              <p:nvPr userDrawn="1"/>
            </p:nvSpPr>
            <p:spPr>
              <a:xfrm rot="18000000">
                <a:off x="9860437" y="2130769"/>
                <a:ext cx="1296000" cy="748800"/>
              </a:xfrm>
              <a:prstGeom prst="diamond">
                <a:avLst/>
              </a:prstGeom>
              <a:solidFill>
                <a:srgbClr val="B2C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 name="Diamond 14">
                <a:extLst>
                  <a:ext uri="{FF2B5EF4-FFF2-40B4-BE49-F238E27FC236}">
                    <a16:creationId xmlns:a16="http://schemas.microsoft.com/office/drawing/2014/main" id="{F86D35C4-A6C7-D044-BD88-486E51217256}"/>
                  </a:ext>
                </a:extLst>
              </p:cNvPr>
              <p:cNvSpPr/>
              <p:nvPr userDrawn="1"/>
            </p:nvSpPr>
            <p:spPr>
              <a:xfrm rot="3600000">
                <a:off x="9218039" y="2130770"/>
                <a:ext cx="1296000" cy="748800"/>
              </a:xfrm>
              <a:prstGeom prst="diamond">
                <a:avLst/>
              </a:prstGeom>
              <a:solidFill>
                <a:srgbClr val="BFD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6" name="Group 15">
              <a:extLst>
                <a:ext uri="{FF2B5EF4-FFF2-40B4-BE49-F238E27FC236}">
                  <a16:creationId xmlns:a16="http://schemas.microsoft.com/office/drawing/2014/main" id="{727646B1-E157-0947-8AD1-8B7B2A4E634B}"/>
                </a:ext>
              </a:extLst>
            </p:cNvPr>
            <p:cNvGrpSpPr/>
            <p:nvPr userDrawn="1"/>
          </p:nvGrpSpPr>
          <p:grpSpPr>
            <a:xfrm>
              <a:off x="10608658" y="1974899"/>
              <a:ext cx="1654589" cy="1883570"/>
              <a:chOff x="9491639" y="1569442"/>
              <a:chExt cx="1391198" cy="1583728"/>
            </a:xfrm>
          </p:grpSpPr>
          <p:sp>
            <p:nvSpPr>
              <p:cNvPr id="17" name="Diamond 16">
                <a:extLst>
                  <a:ext uri="{FF2B5EF4-FFF2-40B4-BE49-F238E27FC236}">
                    <a16:creationId xmlns:a16="http://schemas.microsoft.com/office/drawing/2014/main" id="{1526A8B6-C3C1-364D-B554-7D635ECEAD8D}"/>
                  </a:ext>
                </a:extLst>
              </p:cNvPr>
              <p:cNvSpPr/>
              <p:nvPr userDrawn="1"/>
            </p:nvSpPr>
            <p:spPr>
              <a:xfrm>
                <a:off x="9539238" y="1569442"/>
                <a:ext cx="1296000" cy="748800"/>
              </a:xfrm>
              <a:prstGeom prst="diamond">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 name="Diamond 17">
                <a:extLst>
                  <a:ext uri="{FF2B5EF4-FFF2-40B4-BE49-F238E27FC236}">
                    <a16:creationId xmlns:a16="http://schemas.microsoft.com/office/drawing/2014/main" id="{AEE85E33-77E3-4946-802B-79E8D9538E55}"/>
                  </a:ext>
                </a:extLst>
              </p:cNvPr>
              <p:cNvSpPr/>
              <p:nvPr userDrawn="1"/>
            </p:nvSpPr>
            <p:spPr>
              <a:xfrm rot="18000000">
                <a:off x="9860437" y="2130769"/>
                <a:ext cx="1296000" cy="748800"/>
              </a:xfrm>
              <a:prstGeom prst="diamon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Diamond 18">
                <a:extLst>
                  <a:ext uri="{FF2B5EF4-FFF2-40B4-BE49-F238E27FC236}">
                    <a16:creationId xmlns:a16="http://schemas.microsoft.com/office/drawing/2014/main" id="{135213B4-BBF0-E441-8534-CBCCAD9CCED8}"/>
                  </a:ext>
                </a:extLst>
              </p:cNvPr>
              <p:cNvSpPr/>
              <p:nvPr userDrawn="1"/>
            </p:nvSpPr>
            <p:spPr>
              <a:xfrm rot="3600000">
                <a:off x="9218039" y="2130770"/>
                <a:ext cx="1296000" cy="748800"/>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0" name="Group 19">
              <a:extLst>
                <a:ext uri="{FF2B5EF4-FFF2-40B4-BE49-F238E27FC236}">
                  <a16:creationId xmlns:a16="http://schemas.microsoft.com/office/drawing/2014/main" id="{80CF6AA6-A3A8-7048-B6D9-B0563CF36D7C}"/>
                </a:ext>
              </a:extLst>
            </p:cNvPr>
            <p:cNvGrpSpPr/>
            <p:nvPr userDrawn="1"/>
          </p:nvGrpSpPr>
          <p:grpSpPr>
            <a:xfrm>
              <a:off x="8305790" y="4194936"/>
              <a:ext cx="1597978" cy="1883570"/>
              <a:chOff x="9491639" y="1569442"/>
              <a:chExt cx="1343599" cy="1583728"/>
            </a:xfrm>
          </p:grpSpPr>
          <p:sp>
            <p:nvSpPr>
              <p:cNvPr id="21" name="Diamond 20">
                <a:extLst>
                  <a:ext uri="{FF2B5EF4-FFF2-40B4-BE49-F238E27FC236}">
                    <a16:creationId xmlns:a16="http://schemas.microsoft.com/office/drawing/2014/main" id="{0EAF7F5F-DAD9-ED46-A3DC-A3C7BF463E37}"/>
                  </a:ext>
                </a:extLst>
              </p:cNvPr>
              <p:cNvSpPr/>
              <p:nvPr userDrawn="1"/>
            </p:nvSpPr>
            <p:spPr>
              <a:xfrm>
                <a:off x="9539238" y="1569442"/>
                <a:ext cx="1296000" cy="74880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Diamond 22">
                <a:extLst>
                  <a:ext uri="{FF2B5EF4-FFF2-40B4-BE49-F238E27FC236}">
                    <a16:creationId xmlns:a16="http://schemas.microsoft.com/office/drawing/2014/main" id="{F5C92EE8-C553-7B42-B4AA-A8558D4261CE}"/>
                  </a:ext>
                </a:extLst>
              </p:cNvPr>
              <p:cNvSpPr/>
              <p:nvPr userDrawn="1"/>
            </p:nvSpPr>
            <p:spPr>
              <a:xfrm rot="3600000">
                <a:off x="9218039" y="2130770"/>
                <a:ext cx="1296000" cy="748800"/>
              </a:xfrm>
              <a:prstGeom prst="diamond">
                <a:avLst/>
              </a:prstGeom>
              <a:solidFill>
                <a:srgbClr val="022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4" name="Group 23">
              <a:extLst>
                <a:ext uri="{FF2B5EF4-FFF2-40B4-BE49-F238E27FC236}">
                  <a16:creationId xmlns:a16="http://schemas.microsoft.com/office/drawing/2014/main" id="{ACC1A595-CF8F-8C45-87A9-108D8098AACE}"/>
                </a:ext>
              </a:extLst>
            </p:cNvPr>
            <p:cNvGrpSpPr/>
            <p:nvPr userDrawn="1"/>
          </p:nvGrpSpPr>
          <p:grpSpPr>
            <a:xfrm>
              <a:off x="9837108" y="5081128"/>
              <a:ext cx="1654589" cy="1883570"/>
              <a:chOff x="9491639" y="1569442"/>
              <a:chExt cx="1391198" cy="1583728"/>
            </a:xfrm>
          </p:grpSpPr>
          <p:sp>
            <p:nvSpPr>
              <p:cNvPr id="25" name="Diamond 24">
                <a:extLst>
                  <a:ext uri="{FF2B5EF4-FFF2-40B4-BE49-F238E27FC236}">
                    <a16:creationId xmlns:a16="http://schemas.microsoft.com/office/drawing/2014/main" id="{20F6FC81-7A33-EE40-ABEE-FAD06932CC84}"/>
                  </a:ext>
                </a:extLst>
              </p:cNvPr>
              <p:cNvSpPr/>
              <p:nvPr userDrawn="1"/>
            </p:nvSpPr>
            <p:spPr>
              <a:xfrm>
                <a:off x="9539238" y="1569442"/>
                <a:ext cx="1296000" cy="748800"/>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Diamond 25">
                <a:extLst>
                  <a:ext uri="{FF2B5EF4-FFF2-40B4-BE49-F238E27FC236}">
                    <a16:creationId xmlns:a16="http://schemas.microsoft.com/office/drawing/2014/main" id="{7279BDA8-4E81-BD47-AEDF-6E2B8647F2AC}"/>
                  </a:ext>
                </a:extLst>
              </p:cNvPr>
              <p:cNvSpPr/>
              <p:nvPr userDrawn="1"/>
            </p:nvSpPr>
            <p:spPr>
              <a:xfrm rot="18000000">
                <a:off x="9860437" y="2130769"/>
                <a:ext cx="1296000" cy="748800"/>
              </a:xfrm>
              <a:prstGeom prst="diamond">
                <a:avLst/>
              </a:prstGeom>
              <a:solidFill>
                <a:srgbClr val="035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7" name="Diamond 26">
                <a:extLst>
                  <a:ext uri="{FF2B5EF4-FFF2-40B4-BE49-F238E27FC236}">
                    <a16:creationId xmlns:a16="http://schemas.microsoft.com/office/drawing/2014/main" id="{230D5ED3-5413-304F-A64B-54900E5982BE}"/>
                  </a:ext>
                </a:extLst>
              </p:cNvPr>
              <p:cNvSpPr/>
              <p:nvPr userDrawn="1"/>
            </p:nvSpPr>
            <p:spPr>
              <a:xfrm rot="3600000">
                <a:off x="9218039" y="2130770"/>
                <a:ext cx="1296000" cy="7488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8" name="Group 27">
              <a:extLst>
                <a:ext uri="{FF2B5EF4-FFF2-40B4-BE49-F238E27FC236}">
                  <a16:creationId xmlns:a16="http://schemas.microsoft.com/office/drawing/2014/main" id="{639C0919-D090-004F-85B6-38A4371C138D}"/>
                </a:ext>
              </a:extLst>
            </p:cNvPr>
            <p:cNvGrpSpPr/>
            <p:nvPr userDrawn="1"/>
          </p:nvGrpSpPr>
          <p:grpSpPr>
            <a:xfrm>
              <a:off x="10665301" y="4634062"/>
              <a:ext cx="1597978" cy="1883569"/>
              <a:chOff x="9539238" y="1569442"/>
              <a:chExt cx="1343599" cy="1583727"/>
            </a:xfrm>
          </p:grpSpPr>
          <p:sp>
            <p:nvSpPr>
              <p:cNvPr id="29" name="Diamond 28">
                <a:extLst>
                  <a:ext uri="{FF2B5EF4-FFF2-40B4-BE49-F238E27FC236}">
                    <a16:creationId xmlns:a16="http://schemas.microsoft.com/office/drawing/2014/main" id="{8DAD809D-6715-A644-9BED-290E0E2570D2}"/>
                  </a:ext>
                </a:extLst>
              </p:cNvPr>
              <p:cNvSpPr/>
              <p:nvPr userDrawn="1"/>
            </p:nvSpPr>
            <p:spPr>
              <a:xfrm>
                <a:off x="9539238" y="1569442"/>
                <a:ext cx="1296000" cy="748800"/>
              </a:xfrm>
              <a:prstGeom prst="diamond">
                <a:avLst/>
              </a:prstGeom>
              <a:solidFill>
                <a:srgbClr val="FA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0" name="Diamond 29">
                <a:extLst>
                  <a:ext uri="{FF2B5EF4-FFF2-40B4-BE49-F238E27FC236}">
                    <a16:creationId xmlns:a16="http://schemas.microsoft.com/office/drawing/2014/main" id="{260F1D2C-EEFC-1941-823B-573CBFD1DE2C}"/>
                  </a:ext>
                </a:extLst>
              </p:cNvPr>
              <p:cNvSpPr/>
              <p:nvPr userDrawn="1"/>
            </p:nvSpPr>
            <p:spPr>
              <a:xfrm rot="18000000">
                <a:off x="9860437" y="2130769"/>
                <a:ext cx="1296000" cy="748800"/>
              </a:xfrm>
              <a:prstGeom prst="diamond">
                <a:avLst/>
              </a:prstGeom>
              <a:solidFill>
                <a:srgbClr val="ED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32" name="Group 31">
              <a:extLst>
                <a:ext uri="{FF2B5EF4-FFF2-40B4-BE49-F238E27FC236}">
                  <a16:creationId xmlns:a16="http://schemas.microsoft.com/office/drawing/2014/main" id="{FC3C5462-773A-3D4C-AEB4-198DABA47EBE}"/>
                </a:ext>
              </a:extLst>
            </p:cNvPr>
            <p:cNvGrpSpPr/>
            <p:nvPr userDrawn="1"/>
          </p:nvGrpSpPr>
          <p:grpSpPr>
            <a:xfrm>
              <a:off x="9073404" y="4636215"/>
              <a:ext cx="1597978" cy="1883570"/>
              <a:chOff x="9491639" y="1569442"/>
              <a:chExt cx="1343599" cy="1583728"/>
            </a:xfrm>
          </p:grpSpPr>
          <p:sp>
            <p:nvSpPr>
              <p:cNvPr id="33" name="Diamond 32">
                <a:extLst>
                  <a:ext uri="{FF2B5EF4-FFF2-40B4-BE49-F238E27FC236}">
                    <a16:creationId xmlns:a16="http://schemas.microsoft.com/office/drawing/2014/main" id="{FE9734B0-9565-734C-9D18-6E9E6F0E3021}"/>
                  </a:ext>
                </a:extLst>
              </p:cNvPr>
              <p:cNvSpPr/>
              <p:nvPr userDrawn="1"/>
            </p:nvSpPr>
            <p:spPr>
              <a:xfrm>
                <a:off x="9539238" y="1569442"/>
                <a:ext cx="1296000" cy="748800"/>
              </a:xfrm>
              <a:prstGeom prst="diamond">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5" name="Diamond 34">
                <a:extLst>
                  <a:ext uri="{FF2B5EF4-FFF2-40B4-BE49-F238E27FC236}">
                    <a16:creationId xmlns:a16="http://schemas.microsoft.com/office/drawing/2014/main" id="{79EA4300-D014-E842-A6D5-7ED96F0FE47A}"/>
                  </a:ext>
                </a:extLst>
              </p:cNvPr>
              <p:cNvSpPr/>
              <p:nvPr userDrawn="1"/>
            </p:nvSpPr>
            <p:spPr>
              <a:xfrm rot="3600000">
                <a:off x="9218039" y="2130770"/>
                <a:ext cx="1296000" cy="748800"/>
              </a:xfrm>
              <a:prstGeom prst="diamond">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92" name="Freeform 91">
              <a:extLst>
                <a:ext uri="{FF2B5EF4-FFF2-40B4-BE49-F238E27FC236}">
                  <a16:creationId xmlns:a16="http://schemas.microsoft.com/office/drawing/2014/main" id="{CE28DAA9-CC64-7044-BD07-BFC52398D4E5}"/>
                </a:ext>
              </a:extLst>
            </p:cNvPr>
            <p:cNvSpPr/>
            <p:nvPr userDrawn="1"/>
          </p:nvSpPr>
          <p:spPr>
            <a:xfrm>
              <a:off x="9132454" y="6414689"/>
              <a:ext cx="1541368" cy="457926"/>
            </a:xfrm>
            <a:custGeom>
              <a:avLst/>
              <a:gdLst>
                <a:gd name="connsiteX0" fmla="*/ 770684 w 1541368"/>
                <a:gd name="connsiteY0" fmla="*/ 0 h 457926"/>
                <a:gd name="connsiteX1" fmla="*/ 1541368 w 1541368"/>
                <a:gd name="connsiteY1" fmla="*/ 445284 h 457926"/>
                <a:gd name="connsiteX2" fmla="*/ 1519488 w 1541368"/>
                <a:gd name="connsiteY2" fmla="*/ 457926 h 457926"/>
                <a:gd name="connsiteX3" fmla="*/ 21880 w 1541368"/>
                <a:gd name="connsiteY3" fmla="*/ 457926 h 457926"/>
                <a:gd name="connsiteX4" fmla="*/ 0 w 1541368"/>
                <a:gd name="connsiteY4" fmla="*/ 445284 h 45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368" h="457926">
                  <a:moveTo>
                    <a:pt x="770684" y="0"/>
                  </a:moveTo>
                  <a:lnTo>
                    <a:pt x="1541368" y="445284"/>
                  </a:lnTo>
                  <a:lnTo>
                    <a:pt x="1519488" y="457926"/>
                  </a:lnTo>
                  <a:lnTo>
                    <a:pt x="21880" y="457926"/>
                  </a:lnTo>
                  <a:lnTo>
                    <a:pt x="0" y="445284"/>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sp>
          <p:nvSpPr>
            <p:cNvPr id="89" name="Freeform 88">
              <a:extLst>
                <a:ext uri="{FF2B5EF4-FFF2-40B4-BE49-F238E27FC236}">
                  <a16:creationId xmlns:a16="http://schemas.microsoft.com/office/drawing/2014/main" id="{79AA6F7F-1E87-DC4B-B09C-B027492BC191}"/>
                </a:ext>
              </a:extLst>
            </p:cNvPr>
            <p:cNvSpPr/>
            <p:nvPr userDrawn="1"/>
          </p:nvSpPr>
          <p:spPr>
            <a:xfrm>
              <a:off x="7605886" y="6418762"/>
              <a:ext cx="1520438" cy="439238"/>
            </a:xfrm>
            <a:custGeom>
              <a:avLst/>
              <a:gdLst>
                <a:gd name="connsiteX0" fmla="*/ 760219 w 1520438"/>
                <a:gd name="connsiteY0" fmla="*/ 0 h 439238"/>
                <a:gd name="connsiteX1" fmla="*/ 1520438 w 1520438"/>
                <a:gd name="connsiteY1" fmla="*/ 439238 h 439238"/>
                <a:gd name="connsiteX2" fmla="*/ 0 w 1520438"/>
                <a:gd name="connsiteY2" fmla="*/ 439238 h 439238"/>
              </a:gdLst>
              <a:ahLst/>
              <a:cxnLst>
                <a:cxn ang="0">
                  <a:pos x="connsiteX0" y="connsiteY0"/>
                </a:cxn>
                <a:cxn ang="0">
                  <a:pos x="connsiteX1" y="connsiteY1"/>
                </a:cxn>
                <a:cxn ang="0">
                  <a:pos x="connsiteX2" y="connsiteY2"/>
                </a:cxn>
              </a:cxnLst>
              <a:rect l="l" t="t" r="r" b="b"/>
              <a:pathLst>
                <a:path w="1520438" h="439238">
                  <a:moveTo>
                    <a:pt x="760219" y="0"/>
                  </a:moveTo>
                  <a:lnTo>
                    <a:pt x="1520438" y="439238"/>
                  </a:lnTo>
                  <a:lnTo>
                    <a:pt x="0" y="439238"/>
                  </a:lnTo>
                  <a:close/>
                </a:path>
              </a:pathLst>
            </a:custGeom>
            <a:solidFill>
              <a:srgbClr val="CCDE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sp>
          <p:nvSpPr>
            <p:cNvPr id="88" name="Freeform 87">
              <a:extLst>
                <a:ext uri="{FF2B5EF4-FFF2-40B4-BE49-F238E27FC236}">
                  <a16:creationId xmlns:a16="http://schemas.microsoft.com/office/drawing/2014/main" id="{370B95CD-D3DC-8941-9091-2634539AC74F}"/>
                </a:ext>
              </a:extLst>
            </p:cNvPr>
            <p:cNvSpPr/>
            <p:nvPr userDrawn="1"/>
          </p:nvSpPr>
          <p:spPr>
            <a:xfrm>
              <a:off x="6064133" y="6414690"/>
              <a:ext cx="1534538" cy="443311"/>
            </a:xfrm>
            <a:custGeom>
              <a:avLst/>
              <a:gdLst>
                <a:gd name="connsiteX0" fmla="*/ 767269 w 1534538"/>
                <a:gd name="connsiteY0" fmla="*/ 0 h 443311"/>
                <a:gd name="connsiteX1" fmla="*/ 1534538 w 1534538"/>
                <a:gd name="connsiteY1" fmla="*/ 443311 h 443311"/>
                <a:gd name="connsiteX2" fmla="*/ 0 w 1534538"/>
                <a:gd name="connsiteY2" fmla="*/ 443311 h 443311"/>
              </a:gdLst>
              <a:ahLst/>
              <a:cxnLst>
                <a:cxn ang="0">
                  <a:pos x="connsiteX0" y="connsiteY0"/>
                </a:cxn>
                <a:cxn ang="0">
                  <a:pos x="connsiteX1" y="connsiteY1"/>
                </a:cxn>
                <a:cxn ang="0">
                  <a:pos x="connsiteX2" y="connsiteY2"/>
                </a:cxn>
              </a:cxnLst>
              <a:rect l="l" t="t" r="r" b="b"/>
              <a:pathLst>
                <a:path w="1534538" h="443311">
                  <a:moveTo>
                    <a:pt x="767269" y="0"/>
                  </a:moveTo>
                  <a:lnTo>
                    <a:pt x="1534538" y="443311"/>
                  </a:lnTo>
                  <a:lnTo>
                    <a:pt x="0" y="443311"/>
                  </a:ln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spTree>
    <p:extLst>
      <p:ext uri="{BB962C8B-B14F-4D97-AF65-F5344CB8AC3E}">
        <p14:creationId xmlns:p14="http://schemas.microsoft.com/office/powerpoint/2010/main" val="23752410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02918" y="540366"/>
            <a:ext cx="64883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02918" y="985618"/>
            <a:ext cx="5627887" cy="2600045"/>
          </a:xfrm>
          <a:prstGeom prst="rect">
            <a:avLst/>
          </a:prstGeom>
        </p:spPr>
        <p:txBody>
          <a:bodyPr>
            <a:noAutofit/>
          </a:bodyPr>
          <a:lstStyle>
            <a:lvl1pPr marL="216000" indent="-216000" algn="l">
              <a:buNone/>
              <a:defRPr sz="315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“Showcase quotation</a:t>
            </a:r>
            <a:br>
              <a:rPr lang="en-GB"/>
            </a:br>
            <a:r>
              <a:rPr lang="en-GB"/>
              <a:t>with left aligned text over multiple lines. Try to keep 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621000" y="3585662"/>
            <a:ext cx="5627887" cy="672704"/>
          </a:xfrm>
          <a:prstGeom prst="rect">
            <a:avLst/>
          </a:prstGeom>
        </p:spPr>
        <p:txBody>
          <a:bodyPr/>
          <a:lstStyle>
            <a:lvl1pPr marL="0" indent="0" algn="l">
              <a:buNone/>
              <a:defRPr b="1">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Name Surname,</a:t>
            </a:r>
            <a:br>
              <a:rPr lang="en-GB"/>
            </a:br>
            <a:r>
              <a:rPr lang="en-GB"/>
              <a:t>Job Title</a:t>
            </a:r>
          </a:p>
        </p:txBody>
      </p:sp>
      <p:pic>
        <p:nvPicPr>
          <p:cNvPr id="3" name="Picture 2">
            <a:extLst>
              <a:ext uri="{FF2B5EF4-FFF2-40B4-BE49-F238E27FC236}">
                <a16:creationId xmlns:a16="http://schemas.microsoft.com/office/drawing/2014/main" id="{F7F225DF-CA19-6A45-BDC8-07F3DC17D996}"/>
              </a:ext>
            </a:extLst>
          </p:cNvPr>
          <p:cNvPicPr>
            <a:picLocks noChangeAspect="1"/>
          </p:cNvPicPr>
          <p:nvPr userDrawn="1"/>
        </p:nvPicPr>
        <p:blipFill>
          <a:blip r:embed="rId2"/>
          <a:stretch>
            <a:fillRect/>
          </a:stretch>
        </p:blipFill>
        <p:spPr>
          <a:xfrm>
            <a:off x="0" y="4714875"/>
            <a:ext cx="9144000" cy="428625"/>
          </a:xfrm>
          <a:prstGeom prst="rect">
            <a:avLst/>
          </a:prstGeom>
        </p:spPr>
      </p:pic>
    </p:spTree>
    <p:extLst>
      <p:ext uri="{BB962C8B-B14F-4D97-AF65-F5344CB8AC3E}">
        <p14:creationId xmlns:p14="http://schemas.microsoft.com/office/powerpoint/2010/main" val="208519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accessi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893700" y="709590"/>
            <a:ext cx="64883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lumMod val="60000"/>
                    <a:lumOff val="40000"/>
                  </a:schemeClr>
                </a:solidFill>
              </a:rPr>
              <a:t>‹#›</a:t>
            </a:fld>
            <a:endParaRPr lang="en-GB" sz="900">
              <a:solidFill>
                <a:schemeClr val="accent6">
                  <a:lumMod val="60000"/>
                  <a:lumOff val="40000"/>
                </a:schemeClr>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892775" y="1042109"/>
            <a:ext cx="7358449" cy="2600045"/>
          </a:xfrm>
          <a:prstGeom prst="rect">
            <a:avLst/>
          </a:prstGeom>
        </p:spPr>
        <p:txBody>
          <a:bodyPr>
            <a:noAutofit/>
          </a:bodyPr>
          <a:lstStyle>
            <a:lvl1pPr marL="0" indent="0" algn="l">
              <a:buNone/>
              <a:defRPr sz="3150" b="0">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“Showcase quotation</a:t>
            </a:r>
            <a:br>
              <a:rPr lang="en-GB"/>
            </a:br>
            <a:r>
              <a:rPr lang="en-GB"/>
              <a:t>with centred text over multiple</a:t>
            </a:r>
            <a:br>
              <a:rPr lang="en-GB"/>
            </a:br>
            <a:r>
              <a:rPr lang="en-GB"/>
              <a:t>lines, try to make a harmonious left aligned shape like this or</a:t>
            </a:r>
            <a:br>
              <a:rPr lang="en-GB"/>
            </a:br>
            <a:r>
              <a:rPr lang="en-GB"/>
              <a:t>something similar”</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93700" y="3822177"/>
            <a:ext cx="2917613" cy="672704"/>
          </a:xfrm>
          <a:prstGeom prst="rect">
            <a:avLst/>
          </a:prstGeom>
        </p:spPr>
        <p:txBody>
          <a:bodyPr/>
          <a:lstStyle>
            <a:lvl1pPr marL="0" indent="0" algn="l">
              <a:buNone/>
              <a:defRPr b="0">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Name Surname,</a:t>
            </a:r>
            <a:br>
              <a:rPr lang="en-GB"/>
            </a:br>
            <a:r>
              <a:rPr lang="en-GB"/>
              <a:t>Job Title</a:t>
            </a:r>
          </a:p>
        </p:txBody>
      </p:sp>
    </p:spTree>
    <p:extLst>
      <p:ext uri="{BB962C8B-B14F-4D97-AF65-F5344CB8AC3E}">
        <p14:creationId xmlns:p14="http://schemas.microsoft.com/office/powerpoint/2010/main" val="319322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E00F-BF13-204D-97FA-A32A87A3F6F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0173D0C0-4347-4A47-A838-88D88BCF627F}"/>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8FB6EBA7-7624-2F47-8D38-0843C4090DA8}"/>
              </a:ext>
            </a:extLst>
          </p:cNvPr>
          <p:cNvSpPr>
            <a:spLocks noGrp="1"/>
          </p:cNvSpPr>
          <p:nvPr>
            <p:ph type="dt" sz="half" idx="10"/>
          </p:nvPr>
        </p:nvSpPr>
        <p:spPr>
          <a:xfrm>
            <a:off x="628650" y="4767263"/>
            <a:ext cx="2057400" cy="273844"/>
          </a:xfrm>
          <a:prstGeom prst="rect">
            <a:avLst/>
          </a:prstGeom>
        </p:spPr>
        <p:txBody>
          <a:bodyPr/>
          <a:lstStyle/>
          <a:p>
            <a:fld id="{761F27F5-96F0-8945-AE57-A8B4EB944936}" type="datetimeFigureOut">
              <a:rPr lang="en-GB" smtClean="0"/>
              <a:t>04/10/2022</a:t>
            </a:fld>
            <a:endParaRPr lang="en-GB"/>
          </a:p>
        </p:txBody>
      </p:sp>
      <p:sp>
        <p:nvSpPr>
          <p:cNvPr id="5" name="Footer Placeholder 4">
            <a:extLst>
              <a:ext uri="{FF2B5EF4-FFF2-40B4-BE49-F238E27FC236}">
                <a16:creationId xmlns:a16="http://schemas.microsoft.com/office/drawing/2014/main" id="{BC6DD5CD-2823-D444-8E6E-0DD9367BA7A7}"/>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82EE340-292F-024A-93F7-87722E79E61F}"/>
              </a:ext>
            </a:extLst>
          </p:cNvPr>
          <p:cNvSpPr>
            <a:spLocks noGrp="1"/>
          </p:cNvSpPr>
          <p:nvPr>
            <p:ph type="sldNum" sz="quarter" idx="12"/>
          </p:nvPr>
        </p:nvSpPr>
        <p:spPr>
          <a:xfrm>
            <a:off x="6457950" y="4767263"/>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6007936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ubhead, two column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2" y="297001"/>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3" name="Content Placeholder 2"/>
          <p:cNvSpPr>
            <a:spLocks noGrp="1"/>
          </p:cNvSpPr>
          <p:nvPr>
            <p:ph idx="1" hasCustomPrompt="1"/>
          </p:nvPr>
        </p:nvSpPr>
        <p:spPr>
          <a:xfrm>
            <a:off x="309533"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64" y="2057402"/>
            <a:ext cx="8553083" cy="2470547"/>
          </a:xfrm>
          <a:prstGeom prst="rect">
            <a:avLst/>
          </a:prstGeom>
        </p:spPr>
        <p:txBody>
          <a:bodyPr lIns="0" tIns="0" rIns="0" bIns="0" numCol="2">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a:p>
            <a:pPr lvl="0"/>
            <a:r>
              <a:rPr lang="en-GB"/>
              <a:t>Two columns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220350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ubhead, three column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2" y="297001"/>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3" name="Content Placeholder 2"/>
          <p:cNvSpPr>
            <a:spLocks noGrp="1"/>
          </p:cNvSpPr>
          <p:nvPr>
            <p:ph idx="1" hasCustomPrompt="1"/>
          </p:nvPr>
        </p:nvSpPr>
        <p:spPr>
          <a:xfrm>
            <a:off x="309533"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64" y="2057402"/>
            <a:ext cx="8553083" cy="2470547"/>
          </a:xfrm>
          <a:prstGeom prst="rect">
            <a:avLst/>
          </a:prstGeom>
        </p:spPr>
        <p:txBody>
          <a:bodyPr lIns="0" tIns="0" rIns="0" bIns="0" numCol="3">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a:p>
            <a:pPr lvl="0"/>
            <a:r>
              <a:rPr lang="en-GB"/>
              <a:t>Three columns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120498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subhead, bullet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2" y="297001"/>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3" name="Content Placeholder 2"/>
          <p:cNvSpPr>
            <a:spLocks noGrp="1"/>
          </p:cNvSpPr>
          <p:nvPr>
            <p:ph idx="1" hasCustomPrompt="1"/>
          </p:nvPr>
        </p:nvSpPr>
        <p:spPr>
          <a:xfrm>
            <a:off x="309533"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64" y="2057402"/>
            <a:ext cx="4262438" cy="2470547"/>
          </a:xfrm>
          <a:prstGeom prst="rect">
            <a:avLst/>
          </a:prstGeom>
        </p:spPr>
        <p:txBody>
          <a:bodyPr lIns="0" tIns="0" rIns="0" bIns="0">
            <a:noAutofit/>
          </a:bodyPr>
          <a:lstStyle>
            <a:lvl1pPr marL="215995" indent="-215995">
              <a:lnSpc>
                <a:spcPts val="1650"/>
              </a:lnSpc>
              <a:spcBef>
                <a:spcPts val="0"/>
              </a:spcBef>
              <a:spcAft>
                <a:spcPts val="675"/>
              </a:spcAft>
              <a:buClr>
                <a:schemeClr val="accent6"/>
              </a:buClr>
              <a:buFont typeface="Arial" panose="020B0604020202020204" pitchFamily="34" charset="0"/>
              <a:buChar char="•"/>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43424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ext boxes x 6">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2" y="297001"/>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677228"/>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1301263"/>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677228"/>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1301263"/>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677228"/>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1301263"/>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00996"/>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3025030"/>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00996"/>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75153" y="3025030"/>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00996"/>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3025030"/>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03817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ext boxes x 6 blu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2" y="297002"/>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28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ext boxes x 6 light blu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2" y="297002"/>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8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ext boxes x 6 dark blu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2" y="297002"/>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53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00"/>
            <a:ext cx="8553116" cy="648890"/>
          </a:xfrm>
          <a:prstGeom prst="rect">
            <a:avLst/>
          </a:prstGeom>
        </p:spPr>
        <p:txBody>
          <a:bodyPr lIns="0" tIns="0" rIns="0" bIns="0">
            <a:normAutofit/>
          </a:bodyPr>
          <a:lstStyle>
            <a:lvl1pPr>
              <a:defRPr sz="2700" b="1">
                <a:solidFill>
                  <a:schemeClr val="tx1"/>
                </a:solidFill>
              </a:defRPr>
            </a:lvl1pPr>
          </a:lstStyle>
          <a:p>
            <a:r>
              <a:rPr lang="en-GB"/>
              <a:t>Heading</a:t>
            </a:r>
          </a:p>
        </p:txBody>
      </p:sp>
      <p:sp>
        <p:nvSpPr>
          <p:cNvPr id="3" name="Content Placeholder 2"/>
          <p:cNvSpPr>
            <a:spLocks noGrp="1"/>
          </p:cNvSpPr>
          <p:nvPr>
            <p:ph idx="1" hasCustomPrompt="1"/>
          </p:nvPr>
        </p:nvSpPr>
        <p:spPr>
          <a:xfrm>
            <a:off x="309531" y="1579501"/>
            <a:ext cx="5724000" cy="3019832"/>
          </a:xfrm>
          <a:prstGeom prst="rect">
            <a:avLst/>
          </a:prstGeom>
        </p:spPr>
        <p:txBody>
          <a:bodyPr lIns="0" tIns="0" rIns="0" bIns="0">
            <a:normAutofit/>
          </a:bodyPr>
          <a:lstStyle>
            <a:lvl1pPr marL="0" indent="0">
              <a:lnSpc>
                <a:spcPct val="100000"/>
              </a:lnSpc>
              <a:spcBef>
                <a:spcPts val="0"/>
              </a:spcBef>
              <a:spcAft>
                <a:spcPts val="450"/>
              </a:spcAft>
              <a:buClr>
                <a:schemeClr val="tx1"/>
              </a:buClr>
              <a:buFont typeface="Arial" panose="020B0604020202020204" pitchFamily="34" charset="0"/>
              <a:buNone/>
              <a:defRPr sz="1650" b="0">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cxnSp>
        <p:nvCxnSpPr>
          <p:cNvPr id="6" name="Straight Connector 5">
            <a:extLst>
              <a:ext uri="{FF2B5EF4-FFF2-40B4-BE49-F238E27FC236}">
                <a16:creationId xmlns:a16="http://schemas.microsoft.com/office/drawing/2014/main" id="{CDCA3D7C-EA8C-5A4E-9010-4AC84C6EA52F}"/>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with medium confidence">
            <a:extLst>
              <a:ext uri="{FF2B5EF4-FFF2-40B4-BE49-F238E27FC236}">
                <a16:creationId xmlns:a16="http://schemas.microsoft.com/office/drawing/2014/main" id="{25B76462-9988-504D-BEEB-4D901B000C19}"/>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79627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ext boxes x 6 dark grey">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2" y="297002"/>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31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ext boxes x 6 bla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2" y="297002"/>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35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ext boxes x 3">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501" y="297001"/>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2057262"/>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2057262"/>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2057262"/>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Tree>
    <p:extLst>
      <p:ext uri="{BB962C8B-B14F-4D97-AF65-F5344CB8AC3E}">
        <p14:creationId xmlns:p14="http://schemas.microsoft.com/office/powerpoint/2010/main" val="22771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ext boxes x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2" y="297002"/>
            <a:ext cx="8553116" cy="521795"/>
          </a:xfrm>
          <a:prstGeom prst="rect">
            <a:avLst/>
          </a:prstGeom>
        </p:spPr>
        <p:txBody>
          <a:bodyPr>
            <a:normAutofit/>
          </a:bodyPr>
          <a:lstStyle>
            <a:lvl1pPr>
              <a:defRPr sz="2700">
                <a:solidFill>
                  <a:schemeClr val="accent1"/>
                </a:solidFill>
              </a:defRPr>
            </a:lvl1pPr>
          </a:lstStyle>
          <a:p>
            <a:r>
              <a:rPr lang="en-GB"/>
              <a:t>Heading</a:t>
            </a:r>
          </a:p>
        </p:txBody>
      </p:sp>
    </p:spTree>
    <p:extLst>
      <p:ext uri="{BB962C8B-B14F-4D97-AF65-F5344CB8AC3E}">
        <p14:creationId xmlns:p14="http://schemas.microsoft.com/office/powerpoint/2010/main" val="387760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ext boxes x 5">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1778234" y="1493240"/>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1778234" y="817465"/>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692768" y="1493240"/>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4692768" y="81824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49148" y="3486950"/>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54820" y="281328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2" y="297002"/>
            <a:ext cx="8553116" cy="521795"/>
          </a:xfrm>
          <a:prstGeom prst="rect">
            <a:avLst/>
          </a:prstGeom>
        </p:spPr>
        <p:txBody>
          <a:bodyPr>
            <a:normAutofit/>
          </a:bodyPr>
          <a:lstStyle>
            <a:lvl1pPr>
              <a:defRPr sz="2700">
                <a:solidFill>
                  <a:schemeClr val="accent1"/>
                </a:solidFill>
              </a:defRPr>
            </a:lvl1pPr>
          </a:lstStyle>
          <a:p>
            <a:r>
              <a:rPr lang="en-GB"/>
              <a:t>Heading</a:t>
            </a:r>
          </a:p>
        </p:txBody>
      </p:sp>
    </p:spTree>
    <p:extLst>
      <p:ext uri="{BB962C8B-B14F-4D97-AF65-F5344CB8AC3E}">
        <p14:creationId xmlns:p14="http://schemas.microsoft.com/office/powerpoint/2010/main" val="298650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ext, text boxes x 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501" y="297001"/>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2057262"/>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2057262"/>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5" name="Content Placeholder 4">
            <a:extLst>
              <a:ext uri="{FF2B5EF4-FFF2-40B4-BE49-F238E27FC236}">
                <a16:creationId xmlns:a16="http://schemas.microsoft.com/office/drawing/2014/main" id="{5F1C5918-B721-E947-8A41-3DEB8B75580A}"/>
              </a:ext>
            </a:extLst>
          </p:cNvPr>
          <p:cNvSpPr>
            <a:spLocks noGrp="1"/>
          </p:cNvSpPr>
          <p:nvPr>
            <p:ph sz="quarter" idx="16"/>
          </p:nvPr>
        </p:nvSpPr>
        <p:spPr>
          <a:xfrm>
            <a:off x="324001" y="1301262"/>
            <a:ext cx="2673001" cy="3239783"/>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0374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ext, text boxes x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1" y="324001"/>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5" name="Content Placeholder 4">
            <a:extLst>
              <a:ext uri="{FF2B5EF4-FFF2-40B4-BE49-F238E27FC236}">
                <a16:creationId xmlns:a16="http://schemas.microsoft.com/office/drawing/2014/main" id="{5F1C5918-B721-E947-8A41-3DEB8B75580A}"/>
              </a:ext>
            </a:extLst>
          </p:cNvPr>
          <p:cNvSpPr>
            <a:spLocks noGrp="1"/>
          </p:cNvSpPr>
          <p:nvPr>
            <p:ph sz="quarter" idx="16"/>
          </p:nvPr>
        </p:nvSpPr>
        <p:spPr>
          <a:xfrm>
            <a:off x="324001" y="972891"/>
            <a:ext cx="2673001" cy="3720821"/>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3232821" y="1638761"/>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12" name="Rectangle 11">
            <a:extLst>
              <a:ext uri="{FF2B5EF4-FFF2-40B4-BE49-F238E27FC236}">
                <a16:creationId xmlns:a16="http://schemas.microsoft.com/office/drawing/2014/main" id="{5E206611-9F04-2C46-95B1-573726492E29}"/>
              </a:ext>
            </a:extLst>
          </p:cNvPr>
          <p:cNvSpPr/>
          <p:nvPr userDrawn="1"/>
        </p:nvSpPr>
        <p:spPr>
          <a:xfrm>
            <a:off x="3232821" y="96376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6198443" y="163953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14" name="Rectangle 13">
            <a:extLst>
              <a:ext uri="{FF2B5EF4-FFF2-40B4-BE49-F238E27FC236}">
                <a16:creationId xmlns:a16="http://schemas.microsoft.com/office/drawing/2014/main" id="{C737232C-EBE9-2647-917F-C7C76B087CA4}"/>
              </a:ext>
            </a:extLst>
          </p:cNvPr>
          <p:cNvSpPr/>
          <p:nvPr userDrawn="1"/>
        </p:nvSpPr>
        <p:spPr>
          <a:xfrm>
            <a:off x="6198443" y="96376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3232821" y="3559711"/>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16" name="Rectangle 15">
            <a:extLst>
              <a:ext uri="{FF2B5EF4-FFF2-40B4-BE49-F238E27FC236}">
                <a16:creationId xmlns:a16="http://schemas.microsoft.com/office/drawing/2014/main" id="{E29E7FE3-94A7-274E-9C79-62D4A777C7A5}"/>
              </a:ext>
            </a:extLst>
          </p:cNvPr>
          <p:cNvSpPr/>
          <p:nvPr userDrawn="1"/>
        </p:nvSpPr>
        <p:spPr>
          <a:xfrm>
            <a:off x="3232821" y="288471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6198443" y="3560581"/>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
        <p:nvSpPr>
          <p:cNvPr id="18" name="Rectangle 17">
            <a:extLst>
              <a:ext uri="{FF2B5EF4-FFF2-40B4-BE49-F238E27FC236}">
                <a16:creationId xmlns:a16="http://schemas.microsoft.com/office/drawing/2014/main" id="{70713629-27C4-A749-B40D-6E3D13CBC59F}"/>
              </a:ext>
            </a:extLst>
          </p:cNvPr>
          <p:cNvSpPr/>
          <p:nvPr userDrawn="1"/>
        </p:nvSpPr>
        <p:spPr>
          <a:xfrm>
            <a:off x="6204116" y="288691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92928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Quote slide with imag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2" y="339767"/>
            <a:ext cx="3682177" cy="2548869"/>
          </a:xfrm>
          <a:prstGeom prst="rect">
            <a:avLst/>
          </a:prstGeom>
        </p:spPr>
        <p:txBody>
          <a:bodyPr>
            <a:normAutofit/>
          </a:bodyPr>
          <a:lstStyle>
            <a:lvl1pPr marL="202495" indent="-202495">
              <a:lnSpc>
                <a:spcPts val="3150"/>
              </a:lnSpc>
              <a:defRPr sz="2700">
                <a:solidFill>
                  <a:schemeClr val="accent1"/>
                </a:solidFill>
              </a:defRPr>
            </a:lvl1pPr>
          </a:lstStyle>
          <a:p>
            <a:r>
              <a:rPr lang="en-GB"/>
              <a:t>“Heading quote quote indented speech mark”</a:t>
            </a:r>
          </a:p>
        </p:txBody>
      </p:sp>
      <p:sp>
        <p:nvSpPr>
          <p:cNvPr id="3" name="Content Placeholder 2"/>
          <p:cNvSpPr>
            <a:spLocks noGrp="1"/>
          </p:cNvSpPr>
          <p:nvPr>
            <p:ph idx="1" hasCustomPrompt="1"/>
          </p:nvPr>
        </p:nvSpPr>
        <p:spPr>
          <a:xfrm>
            <a:off x="528252" y="3082078"/>
            <a:ext cx="3234857" cy="1128531"/>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Name Surname,</a:t>
            </a:r>
            <a:br>
              <a:rPr lang="en-GB"/>
            </a:br>
            <a:r>
              <a:rPr lang="en-GB"/>
              <a:t>Job title</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tx1"/>
                </a:solidFill>
              </a:rPr>
              <a:pPr algn="r"/>
              <a:t>‹#›</a:t>
            </a:fld>
            <a:endParaRPr lang="en-GB" sz="9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4572000" y="0"/>
            <a:ext cx="4572000" cy="5143500"/>
          </a:xfrm>
          <a:prstGeom prst="rect">
            <a:avLst/>
          </a:prstGeom>
        </p:spPr>
        <p:txBody>
          <a:bodyPr tIns="2340000"/>
          <a:lstStyle>
            <a:lvl1pPr algn="ctr">
              <a:buNone/>
              <a:defRPr/>
            </a:lvl1pPr>
          </a:lstStyle>
          <a:p>
            <a:r>
              <a:rPr lang="en-GB"/>
              <a:t>Click on image icon in centre to insert a photo</a:t>
            </a:r>
          </a:p>
        </p:txBody>
      </p:sp>
    </p:spTree>
    <p:extLst>
      <p:ext uri="{BB962C8B-B14F-4D97-AF65-F5344CB8AC3E}">
        <p14:creationId xmlns:p14="http://schemas.microsoft.com/office/powerpoint/2010/main" val="79514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ext slide with imag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tx1"/>
                </a:solidFill>
              </a:rPr>
              <a:pPr algn="r"/>
              <a:t>‹#›</a:t>
            </a:fld>
            <a:endParaRPr lang="en-GB" sz="9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4572000" y="0"/>
            <a:ext cx="4572000" cy="5143500"/>
          </a:xfrm>
          <a:prstGeom prst="rect">
            <a:avLst/>
          </a:prstGeom>
        </p:spPr>
        <p:txBody>
          <a:bodyPr tIns="2340000"/>
          <a:lstStyle>
            <a:lvl1pPr algn="ctr">
              <a:buNone/>
              <a:defRPr/>
            </a:lvl1pPr>
          </a:lstStyle>
          <a:p>
            <a:r>
              <a:rPr lang="en-GB"/>
              <a:t>Click on image icon in centre to insert a photo</a:t>
            </a:r>
          </a:p>
        </p:txBody>
      </p:sp>
      <p:sp>
        <p:nvSpPr>
          <p:cNvPr id="8" name="Content Placeholder 2">
            <a:extLst>
              <a:ext uri="{FF2B5EF4-FFF2-40B4-BE49-F238E27FC236}">
                <a16:creationId xmlns:a16="http://schemas.microsoft.com/office/drawing/2014/main" id="{87BD488D-4939-6A48-BB33-B4443138E794}"/>
              </a:ext>
            </a:extLst>
          </p:cNvPr>
          <p:cNvSpPr>
            <a:spLocks noGrp="1"/>
          </p:cNvSpPr>
          <p:nvPr>
            <p:ph idx="1" hasCustomPrompt="1"/>
          </p:nvPr>
        </p:nvSpPr>
        <p:spPr>
          <a:xfrm>
            <a:off x="309533"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11" name="Text Placeholder 7">
            <a:extLst>
              <a:ext uri="{FF2B5EF4-FFF2-40B4-BE49-F238E27FC236}">
                <a16:creationId xmlns:a16="http://schemas.microsoft.com/office/drawing/2014/main" id="{C7501C30-9078-994C-9F7C-D73C2E78C774}"/>
              </a:ext>
            </a:extLst>
          </p:cNvPr>
          <p:cNvSpPr>
            <a:spLocks noGrp="1"/>
          </p:cNvSpPr>
          <p:nvPr>
            <p:ph type="body" sz="quarter" idx="13"/>
          </p:nvPr>
        </p:nvSpPr>
        <p:spPr>
          <a:xfrm>
            <a:off x="309564" y="2057402"/>
            <a:ext cx="4262438" cy="2470547"/>
          </a:xfrm>
          <a:prstGeom prst="rect">
            <a:avLst/>
          </a:prstGeom>
        </p:spPr>
        <p:txBody>
          <a:bodyPr lIns="0" tIns="0" rIns="0" bIns="0">
            <a:noAutofit/>
          </a:bodyPr>
          <a:lstStyle>
            <a:lvl1pPr marL="215995" indent="-215995">
              <a:lnSpc>
                <a:spcPts val="1650"/>
              </a:lnSpc>
              <a:spcBef>
                <a:spcPts val="0"/>
              </a:spcBef>
              <a:spcAft>
                <a:spcPts val="675"/>
              </a:spcAft>
              <a:buClr>
                <a:schemeClr val="accent6"/>
              </a:buClr>
              <a:buFont typeface="Arial" panose="020B0604020202020204" pitchFamily="34" charset="0"/>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266752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Data 1">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2" y="298078"/>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1674421" y="2378034"/>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6" name="TextBox 15">
            <a:extLst>
              <a:ext uri="{FF2B5EF4-FFF2-40B4-BE49-F238E27FC236}">
                <a16:creationId xmlns:a16="http://schemas.microsoft.com/office/drawing/2014/main" id="{34304296-5F35-994B-B535-C348A1CABD1D}"/>
              </a:ext>
            </a:extLst>
          </p:cNvPr>
          <p:cNvSpPr txBox="1"/>
          <p:nvPr userDrawn="1"/>
        </p:nvSpPr>
        <p:spPr>
          <a:xfrm>
            <a:off x="7591426" y="3454871"/>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Series name</a:t>
            </a:r>
            <a:r>
              <a:rPr lang="en-GB" sz="1125" b="1">
                <a:solidFill>
                  <a:srgbClr val="231F20"/>
                </a:solidFill>
              </a:rPr>
              <a:t> </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sp>
        <p:nvSpPr>
          <p:cNvPr id="17" name="TextBox 16">
            <a:extLst>
              <a:ext uri="{FF2B5EF4-FFF2-40B4-BE49-F238E27FC236}">
                <a16:creationId xmlns:a16="http://schemas.microsoft.com/office/drawing/2014/main" id="{665CC13A-FB34-3C4E-8867-6273023FFD82}"/>
              </a:ext>
            </a:extLst>
          </p:cNvPr>
          <p:cNvSpPr txBox="1"/>
          <p:nvPr userDrawn="1"/>
        </p:nvSpPr>
        <p:spPr>
          <a:xfrm>
            <a:off x="7591426" y="2550970"/>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a:t>
            </a:r>
            <a:r>
              <a:rPr lang="en-GB" sz="1125" b="1">
                <a:solidFill>
                  <a:srgbClr val="231F20"/>
                </a:solidFill>
              </a:rPr>
              <a:t>eries name</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graphicFrame>
        <p:nvGraphicFramePr>
          <p:cNvPr id="18" name="Content Placeholder 6" descr="Column chart example">
            <a:extLst>
              <a:ext uri="{FF2B5EF4-FFF2-40B4-BE49-F238E27FC236}">
                <a16:creationId xmlns:a16="http://schemas.microsoft.com/office/drawing/2014/main" id="{BDBFE1F3-93B8-1F4B-9A84-91A8213BF6F5}"/>
              </a:ext>
            </a:extLst>
          </p:cNvPr>
          <p:cNvGraphicFramePr>
            <a:graphicFrameLocks/>
          </p:cNvGraphicFramePr>
          <p:nvPr userDrawn="1">
            <p:extLst>
              <p:ext uri="{D42A27DB-BD31-4B8C-83A1-F6EECF244321}">
                <p14:modId xmlns:p14="http://schemas.microsoft.com/office/powerpoint/2010/main" val="2094307314"/>
              </p:ext>
            </p:extLst>
          </p:nvPr>
        </p:nvGraphicFramePr>
        <p:xfrm>
          <a:off x="290537" y="889399"/>
          <a:ext cx="6878549" cy="353712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5F7B2AA9-2BAC-1241-8B5D-7E5E399F7153}"/>
              </a:ext>
            </a:extLst>
          </p:cNvPr>
          <p:cNvSpPr/>
          <p:nvPr userDrawn="1"/>
        </p:nvSpPr>
        <p:spPr>
          <a:xfrm>
            <a:off x="4343400" y="240509"/>
            <a:ext cx="4572000" cy="507831"/>
          </a:xfrm>
          <a:prstGeom prst="rect">
            <a:avLst/>
          </a:prstGeom>
        </p:spPr>
        <p:txBody>
          <a:bodyPr>
            <a:spAutoFit/>
          </a:bodyPr>
          <a:lstStyle/>
          <a:p>
            <a:r>
              <a:rPr lang="en-US" sz="1350">
                <a:solidFill>
                  <a:schemeClr val="bg1"/>
                </a:solidFill>
                <a:highlight>
                  <a:srgbClr val="FFFF00"/>
                </a:highlight>
              </a:rPr>
              <a:t>TIP: </a:t>
            </a:r>
            <a:r>
              <a:rPr lang="en-US" sz="1350">
                <a:solidFill>
                  <a:schemeClr val="bg1"/>
                </a:solidFill>
                <a:highlight>
                  <a:srgbClr val="FFFF00"/>
                </a:highlight>
                <a:hlinkClick r:id="rId4">
                  <a:extLst>
                    <a:ext uri="{A12FA001-AC4F-418D-AE19-62706E023703}">
                      <ahyp:hlinkClr xmlns:ahyp="http://schemas.microsoft.com/office/drawing/2018/hyperlinkcolor" val="tx"/>
                    </a:ext>
                  </a:extLst>
                </a:hlinkClick>
              </a:rPr>
              <a:t>See our guidelines for tables and charts</a:t>
            </a:r>
            <a:r>
              <a:rPr lang="en-US" sz="1350">
                <a:solidFill>
                  <a:schemeClr val="bg1"/>
                </a:solidFill>
                <a:highlight>
                  <a:srgbClr val="FFFF00"/>
                </a:highlight>
              </a:rPr>
              <a:t> for advice and guidance on best practice on data visualization.</a:t>
            </a:r>
          </a:p>
        </p:txBody>
      </p:sp>
      <p:sp>
        <p:nvSpPr>
          <p:cNvPr id="6" name="Rectangle 5">
            <a:extLst>
              <a:ext uri="{FF2B5EF4-FFF2-40B4-BE49-F238E27FC236}">
                <a16:creationId xmlns:a16="http://schemas.microsoft.com/office/drawing/2014/main" id="{0B470DB7-86F5-144F-A392-7B9C0742A1D2}"/>
              </a:ext>
            </a:extLst>
          </p:cNvPr>
          <p:cNvSpPr/>
          <p:nvPr userDrawn="1"/>
        </p:nvSpPr>
        <p:spPr>
          <a:xfrm>
            <a:off x="7324382" y="2571752"/>
            <a:ext cx="197963" cy="197963"/>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C805B6F2-A184-D64D-A3D0-B36207E5A8F8}"/>
              </a:ext>
            </a:extLst>
          </p:cNvPr>
          <p:cNvSpPr/>
          <p:nvPr userDrawn="1"/>
        </p:nvSpPr>
        <p:spPr>
          <a:xfrm>
            <a:off x="7324383" y="3482579"/>
            <a:ext cx="197963" cy="197963"/>
          </a:xfrm>
          <a:prstGeom prst="rect">
            <a:avLst/>
          </a:prstGeom>
          <a:solidFill>
            <a:srgbClr val="23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1EEA90D-AEDE-CA48-82EF-78ECAC35929E}"/>
              </a:ext>
            </a:extLst>
          </p:cNvPr>
          <p:cNvSpPr/>
          <p:nvPr userDrawn="1"/>
        </p:nvSpPr>
        <p:spPr>
          <a:xfrm>
            <a:off x="3585926" y="4447545"/>
            <a:ext cx="782587" cy="253916"/>
          </a:xfrm>
          <a:prstGeom prst="rect">
            <a:avLst/>
          </a:prstGeom>
        </p:spPr>
        <p:txBody>
          <a:bodyPr wrap="none">
            <a:spAutoFit/>
          </a:bodyPr>
          <a:lstStyle/>
          <a:p>
            <a:pPr algn="ctr" rtl="0">
              <a:defRPr sz="1400" b="1" i="0" u="none" strike="noStrike" kern="1200" baseline="0">
                <a:solidFill>
                  <a:srgbClr val="F3F5F9"/>
                </a:solidFill>
                <a:latin typeface="+mn-lt"/>
                <a:ea typeface="+mn-ea"/>
                <a:cs typeface="+mn-cs"/>
              </a:defRPr>
            </a:pPr>
            <a:r>
              <a:rPr lang="en-US" sz="1050">
                <a:solidFill>
                  <a:srgbClr val="231F20"/>
                </a:solidFill>
              </a:rPr>
              <a:t>Axis Title</a:t>
            </a:r>
          </a:p>
        </p:txBody>
      </p:sp>
    </p:spTree>
    <p:extLst>
      <p:ext uri="{BB962C8B-B14F-4D97-AF65-F5344CB8AC3E}">
        <p14:creationId xmlns:p14="http://schemas.microsoft.com/office/powerpoint/2010/main" val="15741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00"/>
            <a:ext cx="8553116" cy="648890"/>
          </a:xfrm>
          <a:prstGeom prst="rect">
            <a:avLst/>
          </a:prstGeom>
        </p:spPr>
        <p:txBody>
          <a:bodyPr lIns="0" tIns="0" rIns="0" bIns="0">
            <a:normAutofit/>
          </a:bodyPr>
          <a:lstStyle>
            <a:lvl1pPr>
              <a:defRPr sz="27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cxnSp>
        <p:nvCxnSpPr>
          <p:cNvPr id="6" name="Straight Connector 5">
            <a:extLst>
              <a:ext uri="{FF2B5EF4-FFF2-40B4-BE49-F238E27FC236}">
                <a16:creationId xmlns:a16="http://schemas.microsoft.com/office/drawing/2014/main" id="{CDCA3D7C-EA8C-5A4E-9010-4AC84C6EA52F}"/>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with medium confidence">
            <a:extLst>
              <a:ext uri="{FF2B5EF4-FFF2-40B4-BE49-F238E27FC236}">
                <a16:creationId xmlns:a16="http://schemas.microsoft.com/office/drawing/2014/main" id="{25B76462-9988-504D-BEEB-4D901B000C19}"/>
              </a:ext>
            </a:extLst>
          </p:cNvPr>
          <p:cNvPicPr>
            <a:picLocks noChangeAspect="1"/>
          </p:cNvPicPr>
          <p:nvPr userDrawn="1"/>
        </p:nvPicPr>
        <p:blipFill>
          <a:blip r:embed="rId2"/>
          <a:stretch>
            <a:fillRect/>
          </a:stretch>
        </p:blipFill>
        <p:spPr>
          <a:xfrm>
            <a:off x="260560" y="4756346"/>
            <a:ext cx="282321" cy="282321"/>
          </a:xfrm>
          <a:prstGeom prst="rect">
            <a:avLst/>
          </a:prstGeom>
        </p:spPr>
      </p:pic>
      <p:sp>
        <p:nvSpPr>
          <p:cNvPr id="13" name="Rectangle 12">
            <a:extLst>
              <a:ext uri="{FF2B5EF4-FFF2-40B4-BE49-F238E27FC236}">
                <a16:creationId xmlns:a16="http://schemas.microsoft.com/office/drawing/2014/main" id="{4741F68A-44AA-5742-B124-91614CFD14BB}"/>
              </a:ext>
            </a:extLst>
          </p:cNvPr>
          <p:cNvSpPr/>
          <p:nvPr userDrawn="1"/>
        </p:nvSpPr>
        <p:spPr>
          <a:xfrm>
            <a:off x="287294"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287294"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150894"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014494"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2878095"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3741695"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4605295"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5468895"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6332496"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7196096"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8059694" y="1358412"/>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150894"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014494"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2878095"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3741695"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4605295"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5468895"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6332496"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7196096"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8059694"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287294"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150894"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014494"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2878095"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3741695"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4605295"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5468895"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6332496"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7196096"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8059694"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Tree>
    <p:extLst>
      <p:ext uri="{BB962C8B-B14F-4D97-AF65-F5344CB8AC3E}">
        <p14:creationId xmlns:p14="http://schemas.microsoft.com/office/powerpoint/2010/main" val="43250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ata 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2" y="298078"/>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1674421" y="2378034"/>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6" name="TextBox 15">
            <a:extLst>
              <a:ext uri="{FF2B5EF4-FFF2-40B4-BE49-F238E27FC236}">
                <a16:creationId xmlns:a16="http://schemas.microsoft.com/office/drawing/2014/main" id="{34304296-5F35-994B-B535-C348A1CABD1D}"/>
              </a:ext>
            </a:extLst>
          </p:cNvPr>
          <p:cNvSpPr txBox="1"/>
          <p:nvPr userDrawn="1"/>
        </p:nvSpPr>
        <p:spPr>
          <a:xfrm>
            <a:off x="7591426" y="3447944"/>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Series name</a:t>
            </a:r>
            <a:r>
              <a:rPr lang="en-GB" sz="1125" b="1">
                <a:solidFill>
                  <a:srgbClr val="231F20"/>
                </a:solidFill>
              </a:rPr>
              <a:t> </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sp>
        <p:nvSpPr>
          <p:cNvPr id="17" name="TextBox 16">
            <a:extLst>
              <a:ext uri="{FF2B5EF4-FFF2-40B4-BE49-F238E27FC236}">
                <a16:creationId xmlns:a16="http://schemas.microsoft.com/office/drawing/2014/main" id="{665CC13A-FB34-3C4E-8867-6273023FFD82}"/>
              </a:ext>
            </a:extLst>
          </p:cNvPr>
          <p:cNvSpPr txBox="1"/>
          <p:nvPr userDrawn="1"/>
        </p:nvSpPr>
        <p:spPr>
          <a:xfrm>
            <a:off x="7591426" y="2544043"/>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a:t>
            </a:r>
            <a:r>
              <a:rPr lang="en-GB" sz="1125" b="1">
                <a:solidFill>
                  <a:srgbClr val="231F20"/>
                </a:solidFill>
              </a:rPr>
              <a:t>eries name</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graphicFrame>
        <p:nvGraphicFramePr>
          <p:cNvPr id="18" name="Content Placeholder 6" descr="Column chart example">
            <a:extLst>
              <a:ext uri="{FF2B5EF4-FFF2-40B4-BE49-F238E27FC236}">
                <a16:creationId xmlns:a16="http://schemas.microsoft.com/office/drawing/2014/main" id="{BDBFE1F3-93B8-1F4B-9A84-91A8213BF6F5}"/>
              </a:ext>
            </a:extLst>
          </p:cNvPr>
          <p:cNvGraphicFramePr>
            <a:graphicFrameLocks/>
          </p:cNvGraphicFramePr>
          <p:nvPr userDrawn="1">
            <p:extLst>
              <p:ext uri="{D42A27DB-BD31-4B8C-83A1-F6EECF244321}">
                <p14:modId xmlns:p14="http://schemas.microsoft.com/office/powerpoint/2010/main" val="772902724"/>
              </p:ext>
            </p:extLst>
          </p:nvPr>
        </p:nvGraphicFramePr>
        <p:xfrm>
          <a:off x="290537" y="889399"/>
          <a:ext cx="6878549" cy="353712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5F7B2AA9-2BAC-1241-8B5D-7E5E399F7153}"/>
              </a:ext>
            </a:extLst>
          </p:cNvPr>
          <p:cNvSpPr/>
          <p:nvPr userDrawn="1"/>
        </p:nvSpPr>
        <p:spPr>
          <a:xfrm>
            <a:off x="4343400" y="240509"/>
            <a:ext cx="4572000" cy="507831"/>
          </a:xfrm>
          <a:prstGeom prst="rect">
            <a:avLst/>
          </a:prstGeom>
        </p:spPr>
        <p:txBody>
          <a:bodyPr>
            <a:spAutoFit/>
          </a:bodyPr>
          <a:lstStyle/>
          <a:p>
            <a:r>
              <a:rPr lang="en-US" sz="1350">
                <a:solidFill>
                  <a:schemeClr val="bg1"/>
                </a:solidFill>
                <a:highlight>
                  <a:srgbClr val="FFFF00"/>
                </a:highlight>
              </a:rPr>
              <a:t>TIP: </a:t>
            </a:r>
            <a:r>
              <a:rPr lang="en-US" sz="1350">
                <a:solidFill>
                  <a:schemeClr val="bg1"/>
                </a:solidFill>
                <a:highlight>
                  <a:srgbClr val="FFFF00"/>
                </a:highlight>
                <a:hlinkClick r:id="rId4">
                  <a:extLst>
                    <a:ext uri="{A12FA001-AC4F-418D-AE19-62706E023703}">
                      <ahyp:hlinkClr xmlns:ahyp="http://schemas.microsoft.com/office/drawing/2018/hyperlinkcolor" val="tx"/>
                    </a:ext>
                  </a:extLst>
                </a:hlinkClick>
              </a:rPr>
              <a:t>See our guidelines for tables and charts</a:t>
            </a:r>
            <a:r>
              <a:rPr lang="en-US" sz="1350">
                <a:solidFill>
                  <a:schemeClr val="bg1"/>
                </a:solidFill>
                <a:highlight>
                  <a:srgbClr val="FFFF00"/>
                </a:highlight>
              </a:rPr>
              <a:t> for advice and guidance on best practice on data visualization.</a:t>
            </a:r>
          </a:p>
        </p:txBody>
      </p:sp>
      <p:sp>
        <p:nvSpPr>
          <p:cNvPr id="6" name="Rectangle 5">
            <a:extLst>
              <a:ext uri="{FF2B5EF4-FFF2-40B4-BE49-F238E27FC236}">
                <a16:creationId xmlns:a16="http://schemas.microsoft.com/office/drawing/2014/main" id="{0B470DB7-86F5-144F-A392-7B9C0742A1D2}"/>
              </a:ext>
            </a:extLst>
          </p:cNvPr>
          <p:cNvSpPr/>
          <p:nvPr userDrawn="1"/>
        </p:nvSpPr>
        <p:spPr>
          <a:xfrm>
            <a:off x="7324382" y="2571752"/>
            <a:ext cx="197963" cy="197963"/>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C805B6F2-A184-D64D-A3D0-B36207E5A8F8}"/>
              </a:ext>
            </a:extLst>
          </p:cNvPr>
          <p:cNvSpPr/>
          <p:nvPr userDrawn="1"/>
        </p:nvSpPr>
        <p:spPr>
          <a:xfrm>
            <a:off x="7324383" y="3482579"/>
            <a:ext cx="197963" cy="197963"/>
          </a:xfrm>
          <a:prstGeom prst="rect">
            <a:avLst/>
          </a:prstGeom>
          <a:solidFill>
            <a:srgbClr val="23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1EEA90D-AEDE-CA48-82EF-78ECAC35929E}"/>
              </a:ext>
            </a:extLst>
          </p:cNvPr>
          <p:cNvSpPr/>
          <p:nvPr userDrawn="1"/>
        </p:nvSpPr>
        <p:spPr>
          <a:xfrm>
            <a:off x="3585926" y="4447545"/>
            <a:ext cx="782587" cy="253916"/>
          </a:xfrm>
          <a:prstGeom prst="rect">
            <a:avLst/>
          </a:prstGeom>
        </p:spPr>
        <p:txBody>
          <a:bodyPr wrap="none">
            <a:spAutoFit/>
          </a:bodyPr>
          <a:lstStyle/>
          <a:p>
            <a:pPr algn="ctr" rtl="0">
              <a:defRPr sz="1400" b="1" i="0" u="none" strike="noStrike" kern="1200" baseline="0">
                <a:solidFill>
                  <a:srgbClr val="F3F5F9"/>
                </a:solidFill>
                <a:latin typeface="+mn-lt"/>
                <a:ea typeface="+mn-ea"/>
                <a:cs typeface="+mn-cs"/>
              </a:defRPr>
            </a:pPr>
            <a:r>
              <a:rPr lang="en-US" sz="1050">
                <a:solidFill>
                  <a:srgbClr val="231F20"/>
                </a:solidFill>
              </a:rPr>
              <a:t>Axis Title</a:t>
            </a:r>
          </a:p>
        </p:txBody>
      </p:sp>
    </p:spTree>
    <p:extLst>
      <p:ext uri="{BB962C8B-B14F-4D97-AF65-F5344CB8AC3E}">
        <p14:creationId xmlns:p14="http://schemas.microsoft.com/office/powerpoint/2010/main" val="262175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ata 3">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2" y="298078"/>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1674421" y="2378034"/>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9" name="Rectangle 18">
            <a:extLst>
              <a:ext uri="{FF2B5EF4-FFF2-40B4-BE49-F238E27FC236}">
                <a16:creationId xmlns:a16="http://schemas.microsoft.com/office/drawing/2014/main" id="{5F7B2AA9-2BAC-1241-8B5D-7E5E399F7153}"/>
              </a:ext>
            </a:extLst>
          </p:cNvPr>
          <p:cNvSpPr/>
          <p:nvPr userDrawn="1"/>
        </p:nvSpPr>
        <p:spPr>
          <a:xfrm>
            <a:off x="4343400" y="240509"/>
            <a:ext cx="4572000" cy="507831"/>
          </a:xfrm>
          <a:prstGeom prst="rect">
            <a:avLst/>
          </a:prstGeom>
        </p:spPr>
        <p:txBody>
          <a:bodyPr>
            <a:spAutoFit/>
          </a:bodyPr>
          <a:lstStyle/>
          <a:p>
            <a:r>
              <a:rPr lang="en-US" sz="1350">
                <a:solidFill>
                  <a:schemeClr val="bg1"/>
                </a:solidFill>
                <a:highlight>
                  <a:srgbClr val="FFFF00"/>
                </a:highlight>
              </a:rPr>
              <a:t>TIP: </a:t>
            </a:r>
            <a:r>
              <a:rPr lang="en-US" sz="1350">
                <a:solidFill>
                  <a:schemeClr val="bg1"/>
                </a:solidFill>
                <a:highlight>
                  <a:srgbClr val="FFFF00"/>
                </a:highlight>
                <a:hlinkClick r:id="rId3">
                  <a:extLst>
                    <a:ext uri="{A12FA001-AC4F-418D-AE19-62706E023703}">
                      <ahyp:hlinkClr xmlns:ahyp="http://schemas.microsoft.com/office/drawing/2018/hyperlinkcolor" val="tx"/>
                    </a:ext>
                  </a:extLst>
                </a:hlinkClick>
              </a:rPr>
              <a:t>See our guidelines for tables and charts</a:t>
            </a:r>
            <a:r>
              <a:rPr lang="en-US" sz="1350">
                <a:solidFill>
                  <a:schemeClr val="bg1"/>
                </a:solidFill>
                <a:highlight>
                  <a:srgbClr val="FFFF00"/>
                </a:highlight>
              </a:rPr>
              <a:t> for advice and guidance on best practice on data visualization.</a:t>
            </a:r>
          </a:p>
        </p:txBody>
      </p:sp>
      <p:sp>
        <p:nvSpPr>
          <p:cNvPr id="13" name="TextBox 12">
            <a:extLst>
              <a:ext uri="{FF2B5EF4-FFF2-40B4-BE49-F238E27FC236}">
                <a16:creationId xmlns:a16="http://schemas.microsoft.com/office/drawing/2014/main" id="{FDFE5595-08C9-9B44-B003-7728CE346BBA}"/>
              </a:ext>
            </a:extLst>
          </p:cNvPr>
          <p:cNvSpPr txBox="1"/>
          <p:nvPr userDrawn="1"/>
        </p:nvSpPr>
        <p:spPr>
          <a:xfrm>
            <a:off x="7591426" y="3454871"/>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Series name</a:t>
            </a:r>
            <a:r>
              <a:rPr lang="en-GB" sz="1125" b="1">
                <a:solidFill>
                  <a:srgbClr val="231F20"/>
                </a:solidFill>
              </a:rPr>
              <a:t> </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sp>
        <p:nvSpPr>
          <p:cNvPr id="14" name="TextBox 13">
            <a:extLst>
              <a:ext uri="{FF2B5EF4-FFF2-40B4-BE49-F238E27FC236}">
                <a16:creationId xmlns:a16="http://schemas.microsoft.com/office/drawing/2014/main" id="{621351F1-A1E5-C54A-8EDB-A4D1C37DB2DE}"/>
              </a:ext>
            </a:extLst>
          </p:cNvPr>
          <p:cNvSpPr txBox="1"/>
          <p:nvPr userDrawn="1"/>
        </p:nvSpPr>
        <p:spPr>
          <a:xfrm>
            <a:off x="7591426" y="2550970"/>
            <a:ext cx="1323975" cy="882253"/>
          </a:xfrm>
          <a:prstGeom prst="rect">
            <a:avLst/>
          </a:prstGeom>
          <a:noFill/>
        </p:spPr>
        <p:txBody>
          <a:bodyPr wrap="square" lIns="0" tIns="0" rIns="0" bIns="0" rtlCol="0">
            <a:noAutofit/>
          </a:bodyPr>
          <a:lstStyle/>
          <a:p>
            <a:r>
              <a:rPr lang="en-GB" sz="1125" b="1">
                <a:solidFill>
                  <a:srgbClr val="231F20"/>
                </a:solidFill>
                <a:sym typeface="Wingdings" panose="05000000000000000000" pitchFamily="2" charset="2"/>
              </a:rPr>
              <a:t>S</a:t>
            </a:r>
            <a:r>
              <a:rPr lang="en-GB" sz="1125" b="1">
                <a:solidFill>
                  <a:srgbClr val="231F20"/>
                </a:solidFill>
              </a:rPr>
              <a:t>eries name</a:t>
            </a:r>
          </a:p>
          <a:p>
            <a:r>
              <a:rPr lang="en-GB" sz="1125">
                <a:solidFill>
                  <a:srgbClr val="231F20"/>
                </a:solidFill>
              </a:rPr>
              <a:t>Description text</a:t>
            </a:r>
            <a:br>
              <a:rPr lang="en-GB" sz="1125">
                <a:solidFill>
                  <a:srgbClr val="231F20"/>
                </a:solidFill>
              </a:rPr>
            </a:br>
            <a:r>
              <a:rPr lang="en-GB" sz="1125">
                <a:solidFill>
                  <a:srgbClr val="231F20"/>
                </a:solidFill>
              </a:rPr>
              <a:t>runs here</a:t>
            </a:r>
          </a:p>
        </p:txBody>
      </p:sp>
      <p:graphicFrame>
        <p:nvGraphicFramePr>
          <p:cNvPr id="15" name="Content Placeholder 6" descr="Column chart example">
            <a:extLst>
              <a:ext uri="{FF2B5EF4-FFF2-40B4-BE49-F238E27FC236}">
                <a16:creationId xmlns:a16="http://schemas.microsoft.com/office/drawing/2014/main" id="{CEBEC465-D17A-9B4E-AF40-F8AF58FAAC10}"/>
              </a:ext>
            </a:extLst>
          </p:cNvPr>
          <p:cNvGraphicFramePr>
            <a:graphicFrameLocks/>
          </p:cNvGraphicFramePr>
          <p:nvPr userDrawn="1">
            <p:extLst>
              <p:ext uri="{D42A27DB-BD31-4B8C-83A1-F6EECF244321}">
                <p14:modId xmlns:p14="http://schemas.microsoft.com/office/powerpoint/2010/main" val="587604862"/>
              </p:ext>
            </p:extLst>
          </p:nvPr>
        </p:nvGraphicFramePr>
        <p:xfrm>
          <a:off x="644238" y="946968"/>
          <a:ext cx="6524848" cy="3479560"/>
        </p:xfrm>
        <a:graphic>
          <a:graphicData uri="http://schemas.openxmlformats.org/drawingml/2006/chart">
            <c:chart xmlns:c="http://schemas.openxmlformats.org/drawingml/2006/chart" xmlns:r="http://schemas.openxmlformats.org/officeDocument/2006/relationships" r:id="rId4"/>
          </a:graphicData>
        </a:graphic>
      </p:graphicFrame>
      <p:sp>
        <p:nvSpPr>
          <p:cNvPr id="21" name="Rectangle 20">
            <a:extLst>
              <a:ext uri="{FF2B5EF4-FFF2-40B4-BE49-F238E27FC236}">
                <a16:creationId xmlns:a16="http://schemas.microsoft.com/office/drawing/2014/main" id="{E0018E0B-4AD7-FA47-BDC4-A15E56BE118F}"/>
              </a:ext>
            </a:extLst>
          </p:cNvPr>
          <p:cNvSpPr/>
          <p:nvPr userDrawn="1"/>
        </p:nvSpPr>
        <p:spPr>
          <a:xfrm>
            <a:off x="7324382" y="2571752"/>
            <a:ext cx="197963" cy="197963"/>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B98271DB-82A2-2A43-83A2-A7A4D3867886}"/>
              </a:ext>
            </a:extLst>
          </p:cNvPr>
          <p:cNvSpPr/>
          <p:nvPr userDrawn="1"/>
        </p:nvSpPr>
        <p:spPr>
          <a:xfrm>
            <a:off x="7324383" y="3482579"/>
            <a:ext cx="197963" cy="197963"/>
          </a:xfrm>
          <a:prstGeom prst="rect">
            <a:avLst/>
          </a:prstGeom>
          <a:solidFill>
            <a:srgbClr val="233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4CEB3BA2-3E53-984F-9DF2-575F745608F8}"/>
              </a:ext>
            </a:extLst>
          </p:cNvPr>
          <p:cNvSpPr/>
          <p:nvPr userDrawn="1"/>
        </p:nvSpPr>
        <p:spPr>
          <a:xfrm>
            <a:off x="3585926" y="4447545"/>
            <a:ext cx="782587" cy="253916"/>
          </a:xfrm>
          <a:prstGeom prst="rect">
            <a:avLst/>
          </a:prstGeom>
        </p:spPr>
        <p:txBody>
          <a:bodyPr wrap="none">
            <a:spAutoFit/>
          </a:bodyPr>
          <a:lstStyle/>
          <a:p>
            <a:pPr algn="ctr" rtl="0">
              <a:defRPr sz="1400" b="1" i="0" u="none" strike="noStrike" kern="1200" baseline="0">
                <a:solidFill>
                  <a:srgbClr val="F3F5F9"/>
                </a:solidFill>
                <a:latin typeface="+mn-lt"/>
                <a:ea typeface="+mn-ea"/>
                <a:cs typeface="+mn-cs"/>
              </a:defRPr>
            </a:pPr>
            <a:r>
              <a:rPr lang="en-US" sz="1050">
                <a:solidFill>
                  <a:srgbClr val="231F20"/>
                </a:solidFill>
              </a:rPr>
              <a:t>Axis Title</a:t>
            </a:r>
          </a:p>
        </p:txBody>
      </p:sp>
      <p:sp>
        <p:nvSpPr>
          <p:cNvPr id="25" name="Rectangle 24">
            <a:extLst>
              <a:ext uri="{FF2B5EF4-FFF2-40B4-BE49-F238E27FC236}">
                <a16:creationId xmlns:a16="http://schemas.microsoft.com/office/drawing/2014/main" id="{AE8B1D83-AD31-D442-BBA8-23515CAD1367}"/>
              </a:ext>
            </a:extLst>
          </p:cNvPr>
          <p:cNvSpPr/>
          <p:nvPr userDrawn="1"/>
        </p:nvSpPr>
        <p:spPr>
          <a:xfrm rot="-5400000">
            <a:off x="33656" y="2276574"/>
            <a:ext cx="782587" cy="253916"/>
          </a:xfrm>
          <a:prstGeom prst="rect">
            <a:avLst/>
          </a:prstGeom>
        </p:spPr>
        <p:txBody>
          <a:bodyPr wrap="none">
            <a:spAutoFit/>
          </a:bodyPr>
          <a:lstStyle/>
          <a:p>
            <a:pPr algn="ctr" rtl="0">
              <a:defRPr sz="1400" b="1" i="0" u="none" strike="noStrike" kern="1200" baseline="0">
                <a:solidFill>
                  <a:srgbClr val="F3F5F9"/>
                </a:solidFill>
                <a:latin typeface="+mn-lt"/>
                <a:ea typeface="+mn-ea"/>
                <a:cs typeface="+mn-cs"/>
              </a:defRPr>
            </a:pPr>
            <a:r>
              <a:rPr lang="en-US" sz="1050">
                <a:solidFill>
                  <a:srgbClr val="231F20"/>
                </a:solidFill>
              </a:rPr>
              <a:t>Axis Title</a:t>
            </a:r>
          </a:p>
        </p:txBody>
      </p:sp>
    </p:spTree>
    <p:extLst>
      <p:ext uri="{BB962C8B-B14F-4D97-AF65-F5344CB8AC3E}">
        <p14:creationId xmlns:p14="http://schemas.microsoft.com/office/powerpoint/2010/main" val="412541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Block heading, text1">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D067A4-8924-2A47-B506-6261184D1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1" y="1849500"/>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581" y="1890000"/>
            <a:ext cx="3321111" cy="2251174"/>
          </a:xfrm>
          <a:prstGeom prst="rect">
            <a:avLst/>
          </a:prstGeom>
        </p:spPr>
        <p:txBody>
          <a:bodyPr>
            <a:noAutofit/>
          </a:bodyPr>
          <a:lstStyle>
            <a:lvl1pPr marL="0" indent="0">
              <a:buNone/>
              <a:defRPr sz="3150" b="1">
                <a:solidFill>
                  <a:schemeClr val="tx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Type a heading across multiple lines max 3 lines</a:t>
            </a:r>
          </a:p>
        </p:txBody>
      </p:sp>
      <p:sp>
        <p:nvSpPr>
          <p:cNvPr id="6" name="Content Placeholder 2">
            <a:extLst>
              <a:ext uri="{FF2B5EF4-FFF2-40B4-BE49-F238E27FC236}">
                <a16:creationId xmlns:a16="http://schemas.microsoft.com/office/drawing/2014/main" id="{4905B817-C16C-2943-AA7E-3309A8AD8734}"/>
              </a:ext>
            </a:extLst>
          </p:cNvPr>
          <p:cNvSpPr>
            <a:spLocks noGrp="1"/>
          </p:cNvSpPr>
          <p:nvPr>
            <p:ph idx="1" hasCustomPrompt="1"/>
          </p:nvPr>
        </p:nvSpPr>
        <p:spPr>
          <a:xfrm>
            <a:off x="4780949" y="184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7" name="Text Placeholder 7">
            <a:extLst>
              <a:ext uri="{FF2B5EF4-FFF2-40B4-BE49-F238E27FC236}">
                <a16:creationId xmlns:a16="http://schemas.microsoft.com/office/drawing/2014/main" id="{1BF59349-4FB1-5348-B1E2-84A492B4ECC5}"/>
              </a:ext>
            </a:extLst>
          </p:cNvPr>
          <p:cNvSpPr>
            <a:spLocks noGrp="1"/>
          </p:cNvSpPr>
          <p:nvPr>
            <p:ph type="body" sz="quarter" idx="13"/>
          </p:nvPr>
        </p:nvSpPr>
        <p:spPr>
          <a:xfrm>
            <a:off x="4780979" y="2327401"/>
            <a:ext cx="3585429" cy="2153160"/>
          </a:xfrm>
          <a:prstGeom prst="rect">
            <a:avLst/>
          </a:prstGeom>
        </p:spPr>
        <p:txBody>
          <a:bodyPr lIns="0" tIns="0" rIns="0" bIns="0">
            <a:noAutofit/>
          </a:bodyPr>
          <a:lstStyle>
            <a:lvl1pPr marL="215995" indent="-215995">
              <a:lnSpc>
                <a:spcPts val="1650"/>
              </a:lnSpc>
              <a:spcBef>
                <a:spcPts val="0"/>
              </a:spcBef>
              <a:spcAft>
                <a:spcPts val="675"/>
              </a:spcAft>
              <a:buClr>
                <a:schemeClr val="accent6"/>
              </a:buClr>
              <a:buFont typeface="Arial" panose="020B0604020202020204" pitchFamily="34" charset="0"/>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106769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Block heading, text2">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E56B35-06B4-1547-A2DA-94146C5BF23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cxnSp>
        <p:nvCxnSpPr>
          <p:cNvPr id="12" name="Straight Connector 11">
            <a:extLst>
              <a:ext uri="{FF2B5EF4-FFF2-40B4-BE49-F238E27FC236}">
                <a16:creationId xmlns:a16="http://schemas.microsoft.com/office/drawing/2014/main" id="{F957F722-7337-F948-9753-10128D0CC726}"/>
              </a:ext>
            </a:extLst>
          </p:cNvPr>
          <p:cNvCxnSpPr/>
          <p:nvPr userDrawn="1"/>
        </p:nvCxnSpPr>
        <p:spPr>
          <a:xfrm>
            <a:off x="459001" y="1849500"/>
            <a:ext cx="648831" cy="0"/>
          </a:xfrm>
          <a:prstGeom prst="line">
            <a:avLst/>
          </a:prstGeom>
          <a:ln w="38100">
            <a:solidFill>
              <a:srgbClr val="231F20"/>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2E4DC422-DD3A-2548-8426-070293A191BD}"/>
              </a:ext>
            </a:extLst>
          </p:cNvPr>
          <p:cNvSpPr>
            <a:spLocks noGrp="1"/>
          </p:cNvSpPr>
          <p:nvPr>
            <p:ph type="body" sz="quarter" idx="14" hasCustomPrompt="1"/>
          </p:nvPr>
        </p:nvSpPr>
        <p:spPr>
          <a:xfrm>
            <a:off x="459581" y="1890000"/>
            <a:ext cx="3321111" cy="2251174"/>
          </a:xfrm>
          <a:prstGeom prst="rect">
            <a:avLst/>
          </a:prstGeom>
        </p:spPr>
        <p:txBody>
          <a:bodyPr>
            <a:noAutofit/>
          </a:bodyPr>
          <a:lstStyle>
            <a:lvl1pPr marL="0" indent="0">
              <a:buNone/>
              <a:defRPr sz="3150" b="1">
                <a:solidFill>
                  <a:srgbClr val="231F20"/>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Type a heading across multiple lines max 3 lines</a:t>
            </a:r>
          </a:p>
        </p:txBody>
      </p:sp>
      <p:sp>
        <p:nvSpPr>
          <p:cNvPr id="14" name="Content Placeholder 2">
            <a:extLst>
              <a:ext uri="{FF2B5EF4-FFF2-40B4-BE49-F238E27FC236}">
                <a16:creationId xmlns:a16="http://schemas.microsoft.com/office/drawing/2014/main" id="{E20D89DE-755B-9046-9D73-3F88DBA8FC32}"/>
              </a:ext>
            </a:extLst>
          </p:cNvPr>
          <p:cNvSpPr>
            <a:spLocks noGrp="1"/>
          </p:cNvSpPr>
          <p:nvPr>
            <p:ph idx="1" hasCustomPrompt="1"/>
          </p:nvPr>
        </p:nvSpPr>
        <p:spPr>
          <a:xfrm>
            <a:off x="4780949" y="184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16" name="Text Placeholder 7">
            <a:extLst>
              <a:ext uri="{FF2B5EF4-FFF2-40B4-BE49-F238E27FC236}">
                <a16:creationId xmlns:a16="http://schemas.microsoft.com/office/drawing/2014/main" id="{761B3548-024A-F64E-ADAC-65E73BA42445}"/>
              </a:ext>
            </a:extLst>
          </p:cNvPr>
          <p:cNvSpPr>
            <a:spLocks noGrp="1"/>
          </p:cNvSpPr>
          <p:nvPr>
            <p:ph type="body" sz="quarter" idx="13"/>
          </p:nvPr>
        </p:nvSpPr>
        <p:spPr>
          <a:xfrm>
            <a:off x="4780979" y="2327401"/>
            <a:ext cx="3585429" cy="2153160"/>
          </a:xfrm>
          <a:prstGeom prst="rect">
            <a:avLst/>
          </a:prstGeom>
        </p:spPr>
        <p:txBody>
          <a:bodyPr lIns="0" tIns="0" rIns="0" bIns="0">
            <a:noAutofit/>
          </a:bodyPr>
          <a:lstStyle>
            <a:lvl1pPr marL="215995" indent="-215995">
              <a:lnSpc>
                <a:spcPts val="1650"/>
              </a:lnSpc>
              <a:spcBef>
                <a:spcPts val="0"/>
              </a:spcBef>
              <a:spcAft>
                <a:spcPts val="675"/>
              </a:spcAft>
              <a:buClr>
                <a:schemeClr val="accent6"/>
              </a:buClr>
              <a:buFont typeface="Arial" panose="020B0604020202020204" pitchFamily="34" charset="0"/>
              <a:buNone/>
              <a:defRPr sz="1350">
                <a:solidFill>
                  <a:schemeClr val="accent6"/>
                </a:solidFill>
              </a:defRPr>
            </a:lvl1pPr>
            <a:lvl2pPr marL="267884" indent="0">
              <a:buClr>
                <a:schemeClr val="tx1"/>
              </a:buClr>
              <a:buNone/>
              <a:defRPr sz="1350">
                <a:solidFill>
                  <a:schemeClr val="tx1"/>
                </a:solidFill>
              </a:defRPr>
            </a:lvl2pPr>
            <a:lvl3pPr marL="535768" indent="0">
              <a:buClr>
                <a:schemeClr val="tx1"/>
              </a:buClr>
              <a:buNone/>
              <a:defRPr sz="1350">
                <a:solidFill>
                  <a:schemeClr val="tx1"/>
                </a:solidFill>
              </a:defRPr>
            </a:lvl3pPr>
            <a:lvl4pPr marL="810795" indent="0">
              <a:buClr>
                <a:schemeClr val="tx1"/>
              </a:buClr>
              <a:buNone/>
              <a:defRPr sz="1350">
                <a:solidFill>
                  <a:schemeClr val="tx1"/>
                </a:solidFill>
              </a:defRPr>
            </a:lvl4pPr>
            <a:lvl5pPr marL="1078679" indent="0">
              <a:buClr>
                <a:schemeClr val="tx1"/>
              </a:buClr>
              <a:buNone/>
              <a:defRPr sz="1350">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370953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Quote and image1">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drawing, table&#10;&#10;Description automatically generated">
            <a:extLst>
              <a:ext uri="{FF2B5EF4-FFF2-40B4-BE49-F238E27FC236}">
                <a16:creationId xmlns:a16="http://schemas.microsoft.com/office/drawing/2014/main" id="{BEC721CF-FB6C-8942-9FD8-5433A48AD09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5" name="Picture Placeholder 14">
            <a:extLst>
              <a:ext uri="{FF2B5EF4-FFF2-40B4-BE49-F238E27FC236}">
                <a16:creationId xmlns:a16="http://schemas.microsoft.com/office/drawing/2014/main" id="{441157A5-8888-B344-953C-40C9489F03CB}"/>
              </a:ext>
            </a:extLst>
          </p:cNvPr>
          <p:cNvSpPr>
            <a:spLocks noGrp="1"/>
          </p:cNvSpPr>
          <p:nvPr>
            <p:ph type="pic" sz="quarter" idx="15" hasCustomPrompt="1"/>
          </p:nvPr>
        </p:nvSpPr>
        <p:spPr>
          <a:xfrm>
            <a:off x="2525317" y="-87719"/>
            <a:ext cx="6701087" cy="5310963"/>
          </a:xfrm>
          <a:custGeom>
            <a:avLst/>
            <a:gdLst>
              <a:gd name="connsiteX0" fmla="*/ 0 w 8934782"/>
              <a:gd name="connsiteY0" fmla="*/ 0 h 7081284"/>
              <a:gd name="connsiteX1" fmla="*/ 8934782 w 8934782"/>
              <a:gd name="connsiteY1" fmla="*/ 0 h 7081284"/>
              <a:gd name="connsiteX2" fmla="*/ 8934782 w 8934782"/>
              <a:gd name="connsiteY2" fmla="*/ 7081284 h 7081284"/>
              <a:gd name="connsiteX3" fmla="*/ 311925 w 8934782"/>
              <a:gd name="connsiteY3" fmla="*/ 7081284 h 7081284"/>
              <a:gd name="connsiteX4" fmla="*/ 2286612 w 8934782"/>
              <a:gd name="connsiteY4" fmla="*/ 5941198 h 7081284"/>
              <a:gd name="connsiteX5" fmla="*/ 2277583 w 8934782"/>
              <a:gd name="connsiteY5" fmla="*/ 5925561 h 7081284"/>
              <a:gd name="connsiteX6" fmla="*/ 2286613 w 8934782"/>
              <a:gd name="connsiteY6" fmla="*/ 5925560 h 7081284"/>
              <a:gd name="connsiteX7" fmla="*/ 2286613 w 8934782"/>
              <a:gd name="connsiteY7" fmla="*/ 1402621 h 7081284"/>
              <a:gd name="connsiteX8" fmla="*/ 2277644 w 8934782"/>
              <a:gd name="connsiteY8" fmla="*/ 1402621 h 7081284"/>
              <a:gd name="connsiteX9" fmla="*/ 2278862 w 8934782"/>
              <a:gd name="connsiteY9" fmla="*/ 1400511 h 7081284"/>
              <a:gd name="connsiteX10" fmla="*/ 0 w 8934782"/>
              <a:gd name="connsiteY10" fmla="*/ 84810 h 70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4782" h="7081284">
                <a:moveTo>
                  <a:pt x="0" y="0"/>
                </a:moveTo>
                <a:lnTo>
                  <a:pt x="8934782" y="0"/>
                </a:lnTo>
                <a:lnTo>
                  <a:pt x="8934782" y="7081284"/>
                </a:lnTo>
                <a:lnTo>
                  <a:pt x="311925" y="7081284"/>
                </a:lnTo>
                <a:lnTo>
                  <a:pt x="2286612" y="5941198"/>
                </a:lnTo>
                <a:lnTo>
                  <a:pt x="2277583" y="5925561"/>
                </a:lnTo>
                <a:lnTo>
                  <a:pt x="2286613" y="5925560"/>
                </a:lnTo>
                <a:lnTo>
                  <a:pt x="2286613" y="1402621"/>
                </a:lnTo>
                <a:lnTo>
                  <a:pt x="2277644" y="1402621"/>
                </a:lnTo>
                <a:lnTo>
                  <a:pt x="2278862" y="1400511"/>
                </a:lnTo>
                <a:lnTo>
                  <a:pt x="0" y="84810"/>
                </a:lnTo>
                <a:close/>
              </a:path>
            </a:pathLst>
          </a:custGeom>
        </p:spPr>
        <p:txBody>
          <a:bodyPr wrap="square" tIns="2196000" anchor="t" anchorCtr="0">
            <a:noAutofit/>
          </a:bodyPr>
          <a:lstStyle>
            <a:lvl1pPr algn="ctr">
              <a:buNone/>
              <a:defRPr/>
            </a:lvl1pPr>
          </a:lstStyle>
          <a:p>
            <a:r>
              <a:rPr lang="en-GB"/>
              <a:t>Click on icon to</a:t>
            </a:r>
          </a:p>
          <a:p>
            <a:r>
              <a:rPr lang="en-GB"/>
              <a:t>insert and image</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1" y="387136"/>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581" y="1890000"/>
            <a:ext cx="3321111" cy="2251174"/>
          </a:xfrm>
          <a:prstGeom prst="rect">
            <a:avLst/>
          </a:prstGeom>
        </p:spPr>
        <p:txBody>
          <a:bodyPr>
            <a:noAutofit/>
          </a:bodyPr>
          <a:lstStyle>
            <a:lvl1pPr marL="161996" indent="-161996">
              <a:buNone/>
              <a:defRPr sz="1800" b="1">
                <a:solidFill>
                  <a:schemeClr val="tx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	quote across 6 lines max”</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Tree>
    <p:extLst>
      <p:ext uri="{BB962C8B-B14F-4D97-AF65-F5344CB8AC3E}">
        <p14:creationId xmlns:p14="http://schemas.microsoft.com/office/powerpoint/2010/main" val="394553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Quote and image2">
    <p:bg>
      <p:bgPr>
        <a:solidFill>
          <a:srgbClr val="FFFFFF"/>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1157A5-8888-B344-953C-40C9489F03CB}"/>
              </a:ext>
            </a:extLst>
          </p:cNvPr>
          <p:cNvSpPr>
            <a:spLocks noGrp="1"/>
          </p:cNvSpPr>
          <p:nvPr>
            <p:ph type="pic" sz="quarter" idx="15" hasCustomPrompt="1"/>
          </p:nvPr>
        </p:nvSpPr>
        <p:spPr>
          <a:xfrm>
            <a:off x="2525317" y="-87719"/>
            <a:ext cx="6701087" cy="5310963"/>
          </a:xfrm>
          <a:custGeom>
            <a:avLst/>
            <a:gdLst>
              <a:gd name="connsiteX0" fmla="*/ 0 w 8934782"/>
              <a:gd name="connsiteY0" fmla="*/ 0 h 7081284"/>
              <a:gd name="connsiteX1" fmla="*/ 8934782 w 8934782"/>
              <a:gd name="connsiteY1" fmla="*/ 0 h 7081284"/>
              <a:gd name="connsiteX2" fmla="*/ 8934782 w 8934782"/>
              <a:gd name="connsiteY2" fmla="*/ 7081284 h 7081284"/>
              <a:gd name="connsiteX3" fmla="*/ 311925 w 8934782"/>
              <a:gd name="connsiteY3" fmla="*/ 7081284 h 7081284"/>
              <a:gd name="connsiteX4" fmla="*/ 2286612 w 8934782"/>
              <a:gd name="connsiteY4" fmla="*/ 5941198 h 7081284"/>
              <a:gd name="connsiteX5" fmla="*/ 2277583 w 8934782"/>
              <a:gd name="connsiteY5" fmla="*/ 5925561 h 7081284"/>
              <a:gd name="connsiteX6" fmla="*/ 2286613 w 8934782"/>
              <a:gd name="connsiteY6" fmla="*/ 5925560 h 7081284"/>
              <a:gd name="connsiteX7" fmla="*/ 2286613 w 8934782"/>
              <a:gd name="connsiteY7" fmla="*/ 1402621 h 7081284"/>
              <a:gd name="connsiteX8" fmla="*/ 2277644 w 8934782"/>
              <a:gd name="connsiteY8" fmla="*/ 1402621 h 7081284"/>
              <a:gd name="connsiteX9" fmla="*/ 2278862 w 8934782"/>
              <a:gd name="connsiteY9" fmla="*/ 1400511 h 7081284"/>
              <a:gd name="connsiteX10" fmla="*/ 0 w 8934782"/>
              <a:gd name="connsiteY10" fmla="*/ 84810 h 70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4782" h="7081284">
                <a:moveTo>
                  <a:pt x="0" y="0"/>
                </a:moveTo>
                <a:lnTo>
                  <a:pt x="8934782" y="0"/>
                </a:lnTo>
                <a:lnTo>
                  <a:pt x="8934782" y="7081284"/>
                </a:lnTo>
                <a:lnTo>
                  <a:pt x="311925" y="7081284"/>
                </a:lnTo>
                <a:lnTo>
                  <a:pt x="2286612" y="5941198"/>
                </a:lnTo>
                <a:lnTo>
                  <a:pt x="2277583" y="5925561"/>
                </a:lnTo>
                <a:lnTo>
                  <a:pt x="2286613" y="5925560"/>
                </a:lnTo>
                <a:lnTo>
                  <a:pt x="2286613" y="1402621"/>
                </a:lnTo>
                <a:lnTo>
                  <a:pt x="2277644" y="1402621"/>
                </a:lnTo>
                <a:lnTo>
                  <a:pt x="2278862" y="1400511"/>
                </a:lnTo>
                <a:lnTo>
                  <a:pt x="0" y="84810"/>
                </a:lnTo>
                <a:close/>
              </a:path>
            </a:pathLst>
          </a:custGeom>
        </p:spPr>
        <p:txBody>
          <a:bodyPr wrap="square" tIns="2196000" anchor="t" anchorCtr="0">
            <a:noAutofit/>
          </a:bodyPr>
          <a:lstStyle>
            <a:lvl1pPr algn="ctr">
              <a:buNone/>
              <a:defRPr/>
            </a:lvl1pPr>
          </a:lstStyle>
          <a:p>
            <a:r>
              <a:rPr lang="en-GB"/>
              <a:t>Click on icon to</a:t>
            </a:r>
          </a:p>
          <a:p>
            <a:r>
              <a:rPr lang="en-GB"/>
              <a:t>insert and image</a:t>
            </a:r>
          </a:p>
        </p:txBody>
      </p:sp>
      <p:pic>
        <p:nvPicPr>
          <p:cNvPr id="3" name="Picture 2" descr="A picture containing drawing&#10;&#10;Description automatically generated">
            <a:extLst>
              <a:ext uri="{FF2B5EF4-FFF2-40B4-BE49-F238E27FC236}">
                <a16:creationId xmlns:a16="http://schemas.microsoft.com/office/drawing/2014/main" id="{A0AF980B-FADF-234B-82E7-667819EB0667}"/>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1"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581" y="1890000"/>
            <a:ext cx="3321111" cy="2251174"/>
          </a:xfrm>
          <a:prstGeom prst="rect">
            <a:avLst/>
          </a:prstGeom>
        </p:spPr>
        <p:txBody>
          <a:bodyPr>
            <a:noAutofit/>
          </a:bodyPr>
          <a:lstStyle>
            <a:lvl1pPr marL="161996" indent="-161996">
              <a:buNone/>
              <a:defRPr sz="1800" b="1">
                <a:solidFill>
                  <a:schemeClr val="bg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	quote across 6 lines max”</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Tree>
    <p:extLst>
      <p:ext uri="{BB962C8B-B14F-4D97-AF65-F5344CB8AC3E}">
        <p14:creationId xmlns:p14="http://schemas.microsoft.com/office/powerpoint/2010/main" val="242598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Quote and image3">
    <p:bg>
      <p:bgPr>
        <a:solidFill>
          <a:srgbClr val="FFFFFF"/>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7934653"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262373" y="1890000"/>
            <a:ext cx="3321111" cy="2251174"/>
          </a:xfrm>
          <a:prstGeom prst="rect">
            <a:avLst/>
          </a:prstGeom>
        </p:spPr>
        <p:txBody>
          <a:bodyPr>
            <a:noAutofit/>
          </a:bodyPr>
          <a:lstStyle>
            <a:lvl1pPr marL="161996" indent="-161996">
              <a:buNone/>
              <a:defRPr sz="1800" b="1">
                <a:solidFill>
                  <a:schemeClr val="bg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	quote across 6 lines max”</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1" name="Picture Placeholder 20">
            <a:extLst>
              <a:ext uri="{FF2B5EF4-FFF2-40B4-BE49-F238E27FC236}">
                <a16:creationId xmlns:a16="http://schemas.microsoft.com/office/drawing/2014/main" id="{F0EB1CC6-39AD-964E-B6F3-BD2B970DD07D}"/>
              </a:ext>
            </a:extLst>
          </p:cNvPr>
          <p:cNvSpPr>
            <a:spLocks noGrp="1"/>
          </p:cNvSpPr>
          <p:nvPr>
            <p:ph type="pic" sz="quarter" idx="15" hasCustomPrompt="1"/>
          </p:nvPr>
        </p:nvSpPr>
        <p:spPr>
          <a:xfrm flipH="1">
            <a:off x="-92373" y="-87719"/>
            <a:ext cx="6701087" cy="5310963"/>
          </a:xfrm>
          <a:custGeom>
            <a:avLst/>
            <a:gdLst>
              <a:gd name="connsiteX0" fmla="*/ 0 w 8934782"/>
              <a:gd name="connsiteY0" fmla="*/ 0 h 7081284"/>
              <a:gd name="connsiteX1" fmla="*/ 8934782 w 8934782"/>
              <a:gd name="connsiteY1" fmla="*/ 0 h 7081284"/>
              <a:gd name="connsiteX2" fmla="*/ 8934782 w 8934782"/>
              <a:gd name="connsiteY2" fmla="*/ 7081284 h 7081284"/>
              <a:gd name="connsiteX3" fmla="*/ 311925 w 8934782"/>
              <a:gd name="connsiteY3" fmla="*/ 7081284 h 7081284"/>
              <a:gd name="connsiteX4" fmla="*/ 2286612 w 8934782"/>
              <a:gd name="connsiteY4" fmla="*/ 5941198 h 7081284"/>
              <a:gd name="connsiteX5" fmla="*/ 2277583 w 8934782"/>
              <a:gd name="connsiteY5" fmla="*/ 5925561 h 7081284"/>
              <a:gd name="connsiteX6" fmla="*/ 2286613 w 8934782"/>
              <a:gd name="connsiteY6" fmla="*/ 5925560 h 7081284"/>
              <a:gd name="connsiteX7" fmla="*/ 2286613 w 8934782"/>
              <a:gd name="connsiteY7" fmla="*/ 1402621 h 7081284"/>
              <a:gd name="connsiteX8" fmla="*/ 2277644 w 8934782"/>
              <a:gd name="connsiteY8" fmla="*/ 1402621 h 7081284"/>
              <a:gd name="connsiteX9" fmla="*/ 2278862 w 8934782"/>
              <a:gd name="connsiteY9" fmla="*/ 1400511 h 7081284"/>
              <a:gd name="connsiteX10" fmla="*/ 0 w 8934782"/>
              <a:gd name="connsiteY10" fmla="*/ 84810 h 70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4782" h="7081284">
                <a:moveTo>
                  <a:pt x="0" y="0"/>
                </a:moveTo>
                <a:lnTo>
                  <a:pt x="8934782" y="0"/>
                </a:lnTo>
                <a:lnTo>
                  <a:pt x="8934782" y="7081284"/>
                </a:lnTo>
                <a:lnTo>
                  <a:pt x="311925" y="7081284"/>
                </a:lnTo>
                <a:lnTo>
                  <a:pt x="2286612" y="5941198"/>
                </a:lnTo>
                <a:lnTo>
                  <a:pt x="2277583" y="5925561"/>
                </a:lnTo>
                <a:lnTo>
                  <a:pt x="2286613" y="5925560"/>
                </a:lnTo>
                <a:lnTo>
                  <a:pt x="2286613" y="1402621"/>
                </a:lnTo>
                <a:lnTo>
                  <a:pt x="2277644" y="1402621"/>
                </a:lnTo>
                <a:lnTo>
                  <a:pt x="2278862" y="1400511"/>
                </a:lnTo>
                <a:lnTo>
                  <a:pt x="0" y="84810"/>
                </a:lnTo>
                <a:close/>
              </a:path>
            </a:pathLst>
          </a:custGeom>
        </p:spPr>
        <p:txBody>
          <a:bodyPr wrap="square" tIns="2196000" anchor="t" anchorCtr="0">
            <a:noAutofit/>
          </a:bodyPr>
          <a:lstStyle>
            <a:lvl1pPr algn="ctr">
              <a:buNone/>
              <a:defRPr/>
            </a:lvl1pPr>
          </a:lstStyle>
          <a:p>
            <a:r>
              <a:rPr lang="en-GB"/>
              <a:t>Click on icon to</a:t>
            </a:r>
          </a:p>
          <a:p>
            <a:r>
              <a:rPr lang="en-GB"/>
              <a:t>insert and image</a:t>
            </a:r>
          </a:p>
        </p:txBody>
      </p:sp>
      <p:pic>
        <p:nvPicPr>
          <p:cNvPr id="3" name="Picture 2" descr="A picture containing table, clock, drawing&#10;&#10;Description automatically generated">
            <a:extLst>
              <a:ext uri="{FF2B5EF4-FFF2-40B4-BE49-F238E27FC236}">
                <a16:creationId xmlns:a16="http://schemas.microsoft.com/office/drawing/2014/main" id="{E712610A-3495-AD4D-A1EB-11CD10EB727B}"/>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8043043"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F36C8D12-BE97-3843-92AC-2D29A889AACD}"/>
              </a:ext>
            </a:extLst>
          </p:cNvPr>
          <p:cNvSpPr>
            <a:spLocks noGrp="1"/>
          </p:cNvSpPr>
          <p:nvPr>
            <p:ph type="body" sz="quarter" idx="16" hasCustomPrompt="1"/>
          </p:nvPr>
        </p:nvSpPr>
        <p:spPr>
          <a:xfrm>
            <a:off x="5363309" y="1890000"/>
            <a:ext cx="3321111" cy="2251174"/>
          </a:xfrm>
          <a:prstGeom prst="rect">
            <a:avLst/>
          </a:prstGeom>
        </p:spPr>
        <p:txBody>
          <a:bodyPr>
            <a:noAutofit/>
          </a:bodyPr>
          <a:lstStyle>
            <a:lvl1pPr marL="161996" indent="-161996">
              <a:buNone/>
              <a:defRPr sz="1800" b="1">
                <a:solidFill>
                  <a:schemeClr val="bg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	quote across 6 lines max”</a:t>
            </a: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Tree>
    <p:extLst>
      <p:ext uri="{BB962C8B-B14F-4D97-AF65-F5344CB8AC3E}">
        <p14:creationId xmlns:p14="http://schemas.microsoft.com/office/powerpoint/2010/main" val="402672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Quote and image4">
    <p:bg>
      <p:bgPr>
        <a:solidFill>
          <a:srgbClr val="FFFFFF"/>
        </a:solidFill>
        <a:effectLst/>
      </p:bgPr>
    </p:bg>
    <p:spTree>
      <p:nvGrpSpPr>
        <p:cNvPr id="1" name=""/>
        <p:cNvGrpSpPr/>
        <p:nvPr/>
      </p:nvGrpSpPr>
      <p:grpSpPr>
        <a:xfrm>
          <a:off x="0" y="0"/>
          <a:ext cx="0" cy="0"/>
          <a:chOff x="0" y="0"/>
          <a:chExt cx="0" cy="0"/>
        </a:xfrm>
      </p:grpSpPr>
      <p:pic>
        <p:nvPicPr>
          <p:cNvPr id="7" name="Picture 6" descr="A picture containing table, drawing&#10;&#10;Description automatically generated">
            <a:extLst>
              <a:ext uri="{FF2B5EF4-FFF2-40B4-BE49-F238E27FC236}">
                <a16:creationId xmlns:a16="http://schemas.microsoft.com/office/drawing/2014/main" id="{C418B8EE-B2B0-764C-A203-D9ECE96C3974}"/>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7934653"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1" name="Picture Placeholder 20">
            <a:extLst>
              <a:ext uri="{FF2B5EF4-FFF2-40B4-BE49-F238E27FC236}">
                <a16:creationId xmlns:a16="http://schemas.microsoft.com/office/drawing/2014/main" id="{F0EB1CC6-39AD-964E-B6F3-BD2B970DD07D}"/>
              </a:ext>
            </a:extLst>
          </p:cNvPr>
          <p:cNvSpPr>
            <a:spLocks noGrp="1"/>
          </p:cNvSpPr>
          <p:nvPr>
            <p:ph type="pic" sz="quarter" idx="15" hasCustomPrompt="1"/>
          </p:nvPr>
        </p:nvSpPr>
        <p:spPr>
          <a:xfrm flipH="1">
            <a:off x="-92373" y="-87719"/>
            <a:ext cx="6701087" cy="5310963"/>
          </a:xfrm>
          <a:custGeom>
            <a:avLst/>
            <a:gdLst>
              <a:gd name="connsiteX0" fmla="*/ 0 w 8934782"/>
              <a:gd name="connsiteY0" fmla="*/ 0 h 7081284"/>
              <a:gd name="connsiteX1" fmla="*/ 8934782 w 8934782"/>
              <a:gd name="connsiteY1" fmla="*/ 0 h 7081284"/>
              <a:gd name="connsiteX2" fmla="*/ 8934782 w 8934782"/>
              <a:gd name="connsiteY2" fmla="*/ 7081284 h 7081284"/>
              <a:gd name="connsiteX3" fmla="*/ 311925 w 8934782"/>
              <a:gd name="connsiteY3" fmla="*/ 7081284 h 7081284"/>
              <a:gd name="connsiteX4" fmla="*/ 2286612 w 8934782"/>
              <a:gd name="connsiteY4" fmla="*/ 5941198 h 7081284"/>
              <a:gd name="connsiteX5" fmla="*/ 2277583 w 8934782"/>
              <a:gd name="connsiteY5" fmla="*/ 5925561 h 7081284"/>
              <a:gd name="connsiteX6" fmla="*/ 2286613 w 8934782"/>
              <a:gd name="connsiteY6" fmla="*/ 5925560 h 7081284"/>
              <a:gd name="connsiteX7" fmla="*/ 2286613 w 8934782"/>
              <a:gd name="connsiteY7" fmla="*/ 1402621 h 7081284"/>
              <a:gd name="connsiteX8" fmla="*/ 2277644 w 8934782"/>
              <a:gd name="connsiteY8" fmla="*/ 1402621 h 7081284"/>
              <a:gd name="connsiteX9" fmla="*/ 2278862 w 8934782"/>
              <a:gd name="connsiteY9" fmla="*/ 1400511 h 7081284"/>
              <a:gd name="connsiteX10" fmla="*/ 0 w 8934782"/>
              <a:gd name="connsiteY10" fmla="*/ 84810 h 708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34782" h="7081284">
                <a:moveTo>
                  <a:pt x="0" y="0"/>
                </a:moveTo>
                <a:lnTo>
                  <a:pt x="8934782" y="0"/>
                </a:lnTo>
                <a:lnTo>
                  <a:pt x="8934782" y="7081284"/>
                </a:lnTo>
                <a:lnTo>
                  <a:pt x="311925" y="7081284"/>
                </a:lnTo>
                <a:lnTo>
                  <a:pt x="2286612" y="5941198"/>
                </a:lnTo>
                <a:lnTo>
                  <a:pt x="2277583" y="5925561"/>
                </a:lnTo>
                <a:lnTo>
                  <a:pt x="2286613" y="5925560"/>
                </a:lnTo>
                <a:lnTo>
                  <a:pt x="2286613" y="1402621"/>
                </a:lnTo>
                <a:lnTo>
                  <a:pt x="2277644" y="1402621"/>
                </a:lnTo>
                <a:lnTo>
                  <a:pt x="2278862" y="1400511"/>
                </a:lnTo>
                <a:lnTo>
                  <a:pt x="0" y="84810"/>
                </a:lnTo>
                <a:close/>
              </a:path>
            </a:pathLst>
          </a:custGeom>
        </p:spPr>
        <p:txBody>
          <a:bodyPr wrap="square" tIns="2196000" anchor="t" anchorCtr="0">
            <a:noAutofit/>
          </a:bodyPr>
          <a:lstStyle>
            <a:lvl1pPr algn="ctr">
              <a:buNone/>
              <a:defRPr/>
            </a:lvl1pPr>
          </a:lstStyle>
          <a:p>
            <a:r>
              <a:rPr lang="en-GB"/>
              <a:t>Click on icon to</a:t>
            </a:r>
          </a:p>
          <a:p>
            <a:r>
              <a:rPr lang="en-GB"/>
              <a:t>insert and image</a:t>
            </a:r>
          </a:p>
        </p:txBody>
      </p:sp>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8043043"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F36C8D12-BE97-3843-92AC-2D29A889AACD}"/>
              </a:ext>
            </a:extLst>
          </p:cNvPr>
          <p:cNvSpPr>
            <a:spLocks noGrp="1"/>
          </p:cNvSpPr>
          <p:nvPr>
            <p:ph type="body" sz="quarter" idx="16" hasCustomPrompt="1"/>
          </p:nvPr>
        </p:nvSpPr>
        <p:spPr>
          <a:xfrm>
            <a:off x="5363309" y="1890000"/>
            <a:ext cx="3321111" cy="2251174"/>
          </a:xfrm>
          <a:prstGeom prst="rect">
            <a:avLst/>
          </a:prstGeom>
        </p:spPr>
        <p:txBody>
          <a:bodyPr>
            <a:noAutofit/>
          </a:bodyPr>
          <a:lstStyle>
            <a:lvl1pPr marL="161996" indent="-161996">
              <a:buNone/>
              <a:defRPr sz="1800" b="1">
                <a:solidFill>
                  <a:schemeClr val="bg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	quote across 6 lines max”</a:t>
            </a:r>
          </a:p>
        </p:txBody>
      </p:sp>
      <p:sp>
        <p:nvSpPr>
          <p:cNvPr id="15" name="Rectangle 14">
            <a:extLst>
              <a:ext uri="{FF2B5EF4-FFF2-40B4-BE49-F238E27FC236}">
                <a16:creationId xmlns:a16="http://schemas.microsoft.com/office/drawing/2014/main" id="{3A493359-C561-854D-9A31-F4DCF4878ED2}"/>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Tree>
    <p:extLst>
      <p:ext uri="{BB962C8B-B14F-4D97-AF65-F5344CB8AC3E}">
        <p14:creationId xmlns:p14="http://schemas.microsoft.com/office/powerpoint/2010/main" val="201496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Quote blue">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02919" y="540366"/>
            <a:ext cx="64883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02919" y="985619"/>
            <a:ext cx="5627887" cy="2600045"/>
          </a:xfrm>
          <a:prstGeom prst="rect">
            <a:avLst/>
          </a:prstGeom>
        </p:spPr>
        <p:txBody>
          <a:bodyPr>
            <a:noAutofit/>
          </a:bodyPr>
          <a:lstStyle>
            <a:lvl1pPr marL="215995" indent="-215995" algn="l">
              <a:buNone/>
              <a:defRPr sz="3150" b="1">
                <a:solidFill>
                  <a:schemeClr val="tx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“Showcase quotation</a:t>
            </a:r>
            <a:br>
              <a:rPr lang="en-GB"/>
            </a:br>
            <a:r>
              <a:rPr lang="en-GB"/>
              <a:t>with left aligned text over multiple lines. Try to keep 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621001" y="3585663"/>
            <a:ext cx="5627887" cy="672704"/>
          </a:xfrm>
          <a:prstGeom prst="rect">
            <a:avLst/>
          </a:prstGeom>
        </p:spPr>
        <p:txBody>
          <a:bodyPr/>
          <a:lstStyle>
            <a:lvl1pPr marL="0" indent="0" algn="l">
              <a:buNone/>
              <a:defRPr b="1">
                <a:solidFill>
                  <a:schemeClr val="tx1"/>
                </a:solidFill>
              </a:defRPr>
            </a:lvl1pPr>
            <a:lvl2pPr marL="267884" indent="0">
              <a:buNone/>
              <a:defRPr/>
            </a:lvl2pPr>
            <a:lvl3pPr marL="535768" indent="0">
              <a:buNone/>
              <a:defRPr/>
            </a:lvl3pPr>
            <a:lvl4pPr marL="810795" indent="0">
              <a:buNone/>
              <a:defRPr/>
            </a:lvl4pPr>
            <a:lvl5pPr marL="1078679" indent="0">
              <a:buNone/>
              <a:defRPr/>
            </a:lvl5pPr>
          </a:lstStyle>
          <a:p>
            <a:pPr lvl="0"/>
            <a:r>
              <a:rPr lang="en-GB"/>
              <a:t>Name Surname,</a:t>
            </a:r>
            <a:br>
              <a:rPr lang="en-GB"/>
            </a:br>
            <a:r>
              <a:rPr lang="en-GB"/>
              <a:t>Job Title</a:t>
            </a:r>
          </a:p>
        </p:txBody>
      </p:sp>
      <p:pic>
        <p:nvPicPr>
          <p:cNvPr id="3" name="Picture 2">
            <a:extLst>
              <a:ext uri="{FF2B5EF4-FFF2-40B4-BE49-F238E27FC236}">
                <a16:creationId xmlns:a16="http://schemas.microsoft.com/office/drawing/2014/main" id="{F7F225DF-CA19-6A45-BDC8-07F3DC17D996}"/>
              </a:ext>
            </a:extLst>
          </p:cNvPr>
          <p:cNvPicPr>
            <a:picLocks noChangeAspect="1"/>
          </p:cNvPicPr>
          <p:nvPr userDrawn="1"/>
        </p:nvPicPr>
        <p:blipFill>
          <a:blip r:embed="rId2"/>
          <a:stretch>
            <a:fillRect/>
          </a:stretch>
        </p:blipFill>
        <p:spPr>
          <a:xfrm>
            <a:off x="0" y="4714876"/>
            <a:ext cx="9144000" cy="428625"/>
          </a:xfrm>
          <a:prstGeom prst="rect">
            <a:avLst/>
          </a:prstGeom>
        </p:spPr>
      </p:pic>
    </p:spTree>
    <p:extLst>
      <p:ext uri="{BB962C8B-B14F-4D97-AF65-F5344CB8AC3E}">
        <p14:creationId xmlns:p14="http://schemas.microsoft.com/office/powerpoint/2010/main" val="330077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Quote accessi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893701" y="709590"/>
            <a:ext cx="64883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lumMod val="60000"/>
                    <a:lumOff val="40000"/>
                  </a:schemeClr>
                </a:solidFill>
              </a:rPr>
              <a:t>‹#›</a:t>
            </a:fld>
            <a:endParaRPr lang="en-GB" sz="900">
              <a:solidFill>
                <a:schemeClr val="accent6">
                  <a:lumMod val="60000"/>
                  <a:lumOff val="40000"/>
                </a:schemeClr>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892776" y="1042110"/>
            <a:ext cx="7358449" cy="2600045"/>
          </a:xfrm>
          <a:prstGeom prst="rect">
            <a:avLst/>
          </a:prstGeom>
        </p:spPr>
        <p:txBody>
          <a:bodyPr>
            <a:noAutofit/>
          </a:bodyPr>
          <a:lstStyle>
            <a:lvl1pPr marL="0" indent="0" algn="l">
              <a:buNone/>
              <a:defRPr sz="3150" b="0">
                <a:solidFill>
                  <a:schemeClr val="tx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“Showcase quotation</a:t>
            </a:r>
            <a:br>
              <a:rPr lang="en-GB"/>
            </a:br>
            <a:r>
              <a:rPr lang="en-GB"/>
              <a:t>with centred text over multiple</a:t>
            </a:r>
            <a:br>
              <a:rPr lang="en-GB"/>
            </a:br>
            <a:r>
              <a:rPr lang="en-GB"/>
              <a:t>lines, try to make a harmonious left aligned shape like this or</a:t>
            </a:r>
            <a:br>
              <a:rPr lang="en-GB"/>
            </a:br>
            <a:r>
              <a:rPr lang="en-GB"/>
              <a:t>something similar”</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93701" y="3822178"/>
            <a:ext cx="2917613" cy="672704"/>
          </a:xfrm>
          <a:prstGeom prst="rect">
            <a:avLst/>
          </a:prstGeom>
        </p:spPr>
        <p:txBody>
          <a:bodyPr/>
          <a:lstStyle>
            <a:lvl1pPr marL="0" indent="0" algn="l">
              <a:buNone/>
              <a:defRPr b="0">
                <a:solidFill>
                  <a:schemeClr val="tx1"/>
                </a:solidFill>
              </a:defRPr>
            </a:lvl1pPr>
            <a:lvl2pPr marL="267884" indent="0">
              <a:buNone/>
              <a:defRPr/>
            </a:lvl2pPr>
            <a:lvl3pPr marL="535768" indent="0">
              <a:buNone/>
              <a:defRPr/>
            </a:lvl3pPr>
            <a:lvl4pPr marL="810795" indent="0">
              <a:buNone/>
              <a:defRPr/>
            </a:lvl4pPr>
            <a:lvl5pPr marL="1078679" indent="0">
              <a:buNone/>
              <a:defRPr/>
            </a:lvl5pPr>
          </a:lstStyle>
          <a:p>
            <a:pPr lvl="0"/>
            <a:r>
              <a:rPr lang="en-GB"/>
              <a:t>Name Surname,</a:t>
            </a:r>
            <a:br>
              <a:rPr lang="en-GB"/>
            </a:br>
            <a:r>
              <a:rPr lang="en-GB"/>
              <a:t>Job Title</a:t>
            </a:r>
          </a:p>
        </p:txBody>
      </p:sp>
    </p:spTree>
    <p:extLst>
      <p:ext uri="{BB962C8B-B14F-4D97-AF65-F5344CB8AC3E}">
        <p14:creationId xmlns:p14="http://schemas.microsoft.com/office/powerpoint/2010/main" val="382119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01"/>
            <a:ext cx="8553116" cy="351000"/>
          </a:xfrm>
          <a:prstGeom prst="rect">
            <a:avLst/>
          </a:prstGeom>
        </p:spPr>
        <p:txBody>
          <a:bodyPr lIns="0" tIns="0" rIns="0" bIns="0">
            <a:normAutofit/>
          </a:bodyPr>
          <a:lstStyle>
            <a:lvl1pPr>
              <a:defRPr sz="27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cxnSp>
        <p:nvCxnSpPr>
          <p:cNvPr id="6" name="Straight Connector 5">
            <a:extLst>
              <a:ext uri="{FF2B5EF4-FFF2-40B4-BE49-F238E27FC236}">
                <a16:creationId xmlns:a16="http://schemas.microsoft.com/office/drawing/2014/main" id="{CDCA3D7C-EA8C-5A4E-9010-4AC84C6EA52F}"/>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with medium confidence">
            <a:extLst>
              <a:ext uri="{FF2B5EF4-FFF2-40B4-BE49-F238E27FC236}">
                <a16:creationId xmlns:a16="http://schemas.microsoft.com/office/drawing/2014/main" id="{25B76462-9988-504D-BEEB-4D901B000C19}"/>
              </a:ext>
            </a:extLst>
          </p:cNvPr>
          <p:cNvPicPr>
            <a:picLocks noChangeAspect="1"/>
          </p:cNvPicPr>
          <p:nvPr userDrawn="1"/>
        </p:nvPicPr>
        <p:blipFill>
          <a:blip r:embed="rId2"/>
          <a:stretch>
            <a:fillRect/>
          </a:stretch>
        </p:blipFill>
        <p:spPr>
          <a:xfrm>
            <a:off x="260560" y="4756346"/>
            <a:ext cx="282321" cy="282321"/>
          </a:xfrm>
          <a:prstGeom prst="rect">
            <a:avLst/>
          </a:prstGeom>
        </p:spPr>
      </p:pic>
      <p:sp>
        <p:nvSpPr>
          <p:cNvPr id="13" name="Rectangle 12">
            <a:extLst>
              <a:ext uri="{FF2B5EF4-FFF2-40B4-BE49-F238E27FC236}">
                <a16:creationId xmlns:a16="http://schemas.microsoft.com/office/drawing/2014/main" id="{4741F68A-44AA-5742-B124-91614CFD14BB}"/>
              </a:ext>
            </a:extLst>
          </p:cNvPr>
          <p:cNvSpPr/>
          <p:nvPr userDrawn="1"/>
        </p:nvSpPr>
        <p:spPr>
          <a:xfrm>
            <a:off x="287294"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150894"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014494"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2878095" y="2381370"/>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287294"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150894"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014494"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2878095" y="3404328"/>
            <a:ext cx="785368" cy="768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3842184" y="2377024"/>
            <a:ext cx="1493600" cy="14615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5605615" y="2377024"/>
            <a:ext cx="1493600" cy="14615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7369047" y="2381370"/>
            <a:ext cx="1493600" cy="14615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Tree>
    <p:extLst>
      <p:ext uri="{BB962C8B-B14F-4D97-AF65-F5344CB8AC3E}">
        <p14:creationId xmlns:p14="http://schemas.microsoft.com/office/powerpoint/2010/main" val="38368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E00F-BF13-204D-97FA-A32A87A3F6F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0173D0C0-4347-4A47-A838-88D88BCF627F}"/>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8FB6EBA7-7624-2F47-8D38-0843C4090DA8}"/>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5" name="Footer Placeholder 4">
            <a:extLst>
              <a:ext uri="{FF2B5EF4-FFF2-40B4-BE49-F238E27FC236}">
                <a16:creationId xmlns:a16="http://schemas.microsoft.com/office/drawing/2014/main" id="{BC6DD5CD-2823-D444-8E6E-0DD9367BA7A7}"/>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82EE340-292F-024A-93F7-87722E79E61F}"/>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36650529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EEAE-D476-B04D-8996-094615C703E4}"/>
              </a:ext>
            </a:extLst>
          </p:cNvPr>
          <p:cNvSpPr>
            <a:spLocks noGrp="1"/>
          </p:cNvSpPr>
          <p:nvPr>
            <p:ph type="title"/>
          </p:nvPr>
        </p:nvSpPr>
        <p:spPr>
          <a:xfrm>
            <a:off x="324000" y="324000"/>
            <a:ext cx="8385660" cy="702000"/>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E2FC3C17-7189-E742-9FFB-F11F350B9B24}"/>
              </a:ext>
            </a:extLst>
          </p:cNvPr>
          <p:cNvSpPr>
            <a:spLocks noGrp="1"/>
          </p:cNvSpPr>
          <p:nvPr>
            <p:ph idx="1"/>
          </p:nvPr>
        </p:nvSpPr>
        <p:spPr>
          <a:xfrm>
            <a:off x="324000" y="1296001"/>
            <a:ext cx="8385660" cy="32635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FFA27E4-4AE2-5D45-A52B-EF42745B609B}"/>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5" name="Footer Placeholder 4">
            <a:extLst>
              <a:ext uri="{FF2B5EF4-FFF2-40B4-BE49-F238E27FC236}">
                <a16:creationId xmlns:a16="http://schemas.microsoft.com/office/drawing/2014/main" id="{46322323-7CF6-7B49-A9B5-8643CD0F1B72}"/>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173AFAC-25C3-F24C-870B-5DCD015DEDBD}"/>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30258178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4DE4-B698-4044-84A3-F2FDC9680D43}"/>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FBA38E94-8AE8-C94F-B140-C7D4D90D33F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6503804-B5D4-424F-B2C7-0726A870D866}"/>
              </a:ext>
            </a:extLst>
          </p:cNvPr>
          <p:cNvSpPr>
            <a:spLocks noGrp="1"/>
          </p:cNvSpPr>
          <p:nvPr>
            <p:ph type="dt" sz="half" idx="10"/>
          </p:nvPr>
        </p:nvSpPr>
        <p:spPr>
          <a:xfrm>
            <a:off x="628650" y="4767263"/>
            <a:ext cx="2057400" cy="273844"/>
          </a:xfrm>
          <a:prstGeom prst="rect">
            <a:avLst/>
          </a:prstGeom>
        </p:spPr>
        <p:txBody>
          <a:bodyPr/>
          <a:lstStyle/>
          <a:p>
            <a:fld id="{761F27F5-96F0-8945-AE57-A8B4EB944936}" type="datetimeFigureOut">
              <a:rPr lang="en-GB" smtClean="0"/>
              <a:t>04/10/2022</a:t>
            </a:fld>
            <a:endParaRPr lang="en-GB"/>
          </a:p>
        </p:txBody>
      </p:sp>
      <p:sp>
        <p:nvSpPr>
          <p:cNvPr id="5" name="Footer Placeholder 4">
            <a:extLst>
              <a:ext uri="{FF2B5EF4-FFF2-40B4-BE49-F238E27FC236}">
                <a16:creationId xmlns:a16="http://schemas.microsoft.com/office/drawing/2014/main" id="{DB400947-C1C7-5645-854B-F8719D86483F}"/>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02510D2-B818-3B4F-9987-CEA267616469}"/>
              </a:ext>
            </a:extLst>
          </p:cNvPr>
          <p:cNvSpPr>
            <a:spLocks noGrp="1"/>
          </p:cNvSpPr>
          <p:nvPr>
            <p:ph type="sldNum" sz="quarter" idx="12"/>
          </p:nvPr>
        </p:nvSpPr>
        <p:spPr>
          <a:xfrm>
            <a:off x="6457950" y="4767263"/>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927673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4DE4-B698-4044-84A3-F2FDC9680D43}"/>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FBA38E94-8AE8-C94F-B140-C7D4D90D33F0}"/>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6503804-B5D4-424F-B2C7-0726A870D866}"/>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5" name="Footer Placeholder 4">
            <a:extLst>
              <a:ext uri="{FF2B5EF4-FFF2-40B4-BE49-F238E27FC236}">
                <a16:creationId xmlns:a16="http://schemas.microsoft.com/office/drawing/2014/main" id="{DB400947-C1C7-5645-854B-F8719D86483F}"/>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02510D2-B818-3B4F-9987-CEA267616469}"/>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421586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54E8-951B-7B41-A7A1-9B8ED53E3342}"/>
              </a:ext>
            </a:extLst>
          </p:cNvPr>
          <p:cNvSpPr>
            <a:spLocks noGrp="1"/>
          </p:cNvSpPr>
          <p:nvPr>
            <p:ph type="title"/>
          </p:nvPr>
        </p:nvSpPr>
        <p:spPr>
          <a:xfrm>
            <a:off x="324000" y="324000"/>
            <a:ext cx="8385660" cy="702000"/>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6B499BDD-202C-F247-90F1-7CCD98B262C6}"/>
              </a:ext>
            </a:extLst>
          </p:cNvPr>
          <p:cNvSpPr>
            <a:spLocks noGrp="1"/>
          </p:cNvSpPr>
          <p:nvPr>
            <p:ph sz="half" idx="1"/>
          </p:nvPr>
        </p:nvSpPr>
        <p:spPr>
          <a:xfrm>
            <a:off x="628650" y="1369219"/>
            <a:ext cx="3886200" cy="32635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E9F411D-D06D-4D48-9CA6-E91EF629BA03}"/>
              </a:ext>
            </a:extLst>
          </p:cNvPr>
          <p:cNvSpPr>
            <a:spLocks noGrp="1"/>
          </p:cNvSpPr>
          <p:nvPr>
            <p:ph sz="half" idx="2"/>
          </p:nvPr>
        </p:nvSpPr>
        <p:spPr>
          <a:xfrm>
            <a:off x="4629150" y="1369219"/>
            <a:ext cx="3886200" cy="32635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95BBCFD-42D7-E143-A7D3-511BCBADB000}"/>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6" name="Footer Placeholder 5">
            <a:extLst>
              <a:ext uri="{FF2B5EF4-FFF2-40B4-BE49-F238E27FC236}">
                <a16:creationId xmlns:a16="http://schemas.microsoft.com/office/drawing/2014/main" id="{7B20F704-C9E0-944A-8814-9B28106C988B}"/>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B588D9B-DFE0-AE4A-9F51-F1CB055959B5}"/>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3528030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689E-49FB-2844-9A48-7A8005EF91EF}"/>
              </a:ext>
            </a:extLst>
          </p:cNvPr>
          <p:cNvSpPr>
            <a:spLocks noGrp="1"/>
          </p:cNvSpPr>
          <p:nvPr>
            <p:ph type="title"/>
          </p:nvPr>
        </p:nvSpPr>
        <p:spPr>
          <a:xfrm>
            <a:off x="629841" y="273844"/>
            <a:ext cx="7886700" cy="994172"/>
          </a:xfrm>
          <a:prstGeom prst="rect">
            <a:avLst/>
          </a:prstGeom>
        </p:spPr>
        <p:txBody>
          <a:bodyPr/>
          <a:lstStyle/>
          <a:p>
            <a:r>
              <a:rPr lang="en-GB"/>
              <a:t>Click to edit Master title style</a:t>
            </a:r>
          </a:p>
        </p:txBody>
      </p:sp>
      <p:sp>
        <p:nvSpPr>
          <p:cNvPr id="3" name="Text Placeholder 2">
            <a:extLst>
              <a:ext uri="{FF2B5EF4-FFF2-40B4-BE49-F238E27FC236}">
                <a16:creationId xmlns:a16="http://schemas.microsoft.com/office/drawing/2014/main" id="{4AAE39D0-6A8F-9242-BE3A-D4837D5B38CF}"/>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64F2B583-E2E8-684F-8CCF-E22CD17B8242}"/>
              </a:ext>
            </a:extLst>
          </p:cNvPr>
          <p:cNvSpPr>
            <a:spLocks noGrp="1"/>
          </p:cNvSpPr>
          <p:nvPr>
            <p:ph sz="half" idx="2"/>
          </p:nvPr>
        </p:nvSpPr>
        <p:spPr>
          <a:xfrm>
            <a:off x="629842" y="1878806"/>
            <a:ext cx="3868340" cy="276344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737E07A-11F2-F04D-BB72-3BDCB6D5CCE3}"/>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0BEED1D2-00A3-A04B-B688-E4AC8BB1C163}"/>
              </a:ext>
            </a:extLst>
          </p:cNvPr>
          <p:cNvSpPr>
            <a:spLocks noGrp="1"/>
          </p:cNvSpPr>
          <p:nvPr>
            <p:ph sz="quarter" idx="4"/>
          </p:nvPr>
        </p:nvSpPr>
        <p:spPr>
          <a:xfrm>
            <a:off x="4629150" y="1878806"/>
            <a:ext cx="3887391" cy="276344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F4967D8-8849-6043-B7D3-E6B42DF6CB47}"/>
              </a:ext>
            </a:extLst>
          </p:cNvPr>
          <p:cNvSpPr>
            <a:spLocks noGrp="1"/>
          </p:cNvSpPr>
          <p:nvPr>
            <p:ph type="dt" sz="half" idx="10"/>
          </p:nvPr>
        </p:nvSpPr>
        <p:spPr>
          <a:xfrm>
            <a:off x="628650" y="4767263"/>
            <a:ext cx="2057400" cy="273844"/>
          </a:xfrm>
          <a:prstGeom prst="rect">
            <a:avLst/>
          </a:prstGeom>
        </p:spPr>
        <p:txBody>
          <a:bodyPr/>
          <a:lstStyle/>
          <a:p>
            <a:fld id="{761F27F5-96F0-8945-AE57-A8B4EB944936}" type="datetimeFigureOut">
              <a:rPr lang="en-GB" smtClean="0"/>
              <a:t>04/10/2022</a:t>
            </a:fld>
            <a:endParaRPr lang="en-GB"/>
          </a:p>
        </p:txBody>
      </p:sp>
      <p:sp>
        <p:nvSpPr>
          <p:cNvPr id="8" name="Footer Placeholder 7">
            <a:extLst>
              <a:ext uri="{FF2B5EF4-FFF2-40B4-BE49-F238E27FC236}">
                <a16:creationId xmlns:a16="http://schemas.microsoft.com/office/drawing/2014/main" id="{3C24C540-285E-AF46-B6AC-FF18FAE1CCA1}"/>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C72FB0B4-6C55-244A-B782-5AD08ACEAF81}"/>
              </a:ext>
            </a:extLst>
          </p:cNvPr>
          <p:cNvSpPr>
            <a:spLocks noGrp="1"/>
          </p:cNvSpPr>
          <p:nvPr>
            <p:ph type="sldNum" sz="quarter" idx="12"/>
          </p:nvPr>
        </p:nvSpPr>
        <p:spPr>
          <a:xfrm>
            <a:off x="6457950" y="4767263"/>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3284606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689E-49FB-2844-9A48-7A8005EF91EF}"/>
              </a:ext>
            </a:extLst>
          </p:cNvPr>
          <p:cNvSpPr>
            <a:spLocks noGrp="1"/>
          </p:cNvSpPr>
          <p:nvPr>
            <p:ph type="title"/>
          </p:nvPr>
        </p:nvSpPr>
        <p:spPr>
          <a:xfrm>
            <a:off x="629841" y="273844"/>
            <a:ext cx="7886700" cy="994172"/>
          </a:xfrm>
          <a:prstGeom prst="rect">
            <a:avLst/>
          </a:prstGeom>
        </p:spPr>
        <p:txBody>
          <a:bodyPr/>
          <a:lstStyle/>
          <a:p>
            <a:r>
              <a:rPr lang="en-GB"/>
              <a:t>Click to edit Master title style</a:t>
            </a:r>
          </a:p>
        </p:txBody>
      </p:sp>
      <p:sp>
        <p:nvSpPr>
          <p:cNvPr id="3" name="Text Placeholder 2">
            <a:extLst>
              <a:ext uri="{FF2B5EF4-FFF2-40B4-BE49-F238E27FC236}">
                <a16:creationId xmlns:a16="http://schemas.microsoft.com/office/drawing/2014/main" id="{4AAE39D0-6A8F-9242-BE3A-D4837D5B38CF}"/>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64F2B583-E2E8-684F-8CCF-E22CD17B8242}"/>
              </a:ext>
            </a:extLst>
          </p:cNvPr>
          <p:cNvSpPr>
            <a:spLocks noGrp="1"/>
          </p:cNvSpPr>
          <p:nvPr>
            <p:ph sz="half" idx="2"/>
          </p:nvPr>
        </p:nvSpPr>
        <p:spPr>
          <a:xfrm>
            <a:off x="629842" y="1878806"/>
            <a:ext cx="3868340" cy="276344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737E07A-11F2-F04D-BB72-3BDCB6D5CCE3}"/>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0BEED1D2-00A3-A04B-B688-E4AC8BB1C163}"/>
              </a:ext>
            </a:extLst>
          </p:cNvPr>
          <p:cNvSpPr>
            <a:spLocks noGrp="1"/>
          </p:cNvSpPr>
          <p:nvPr>
            <p:ph sz="quarter" idx="4"/>
          </p:nvPr>
        </p:nvSpPr>
        <p:spPr>
          <a:xfrm>
            <a:off x="4629151" y="1878806"/>
            <a:ext cx="3887391" cy="276344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F4967D8-8849-6043-B7D3-E6B42DF6CB47}"/>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8" name="Footer Placeholder 7">
            <a:extLst>
              <a:ext uri="{FF2B5EF4-FFF2-40B4-BE49-F238E27FC236}">
                <a16:creationId xmlns:a16="http://schemas.microsoft.com/office/drawing/2014/main" id="{3C24C540-285E-AF46-B6AC-FF18FAE1CCA1}"/>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C72FB0B4-6C55-244A-B782-5AD08ACEAF81}"/>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7673254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053A-0370-D043-B042-7383FC93AA53}"/>
              </a:ext>
            </a:extLst>
          </p:cNvPr>
          <p:cNvSpPr>
            <a:spLocks noGrp="1"/>
          </p:cNvSpPr>
          <p:nvPr>
            <p:ph type="title"/>
          </p:nvPr>
        </p:nvSpPr>
        <p:spPr>
          <a:xfrm>
            <a:off x="324000" y="324000"/>
            <a:ext cx="8385660" cy="702000"/>
          </a:xfrm>
          <a:prstGeom prst="rect">
            <a:avLst/>
          </a:prstGeom>
        </p:spPr>
        <p:txBody>
          <a:bodyPr/>
          <a:lstStyle/>
          <a:p>
            <a:r>
              <a:rPr lang="en-GB"/>
              <a:t>Click to edit Master title style</a:t>
            </a:r>
          </a:p>
        </p:txBody>
      </p:sp>
      <p:sp>
        <p:nvSpPr>
          <p:cNvPr id="3" name="Date Placeholder 2">
            <a:extLst>
              <a:ext uri="{FF2B5EF4-FFF2-40B4-BE49-F238E27FC236}">
                <a16:creationId xmlns:a16="http://schemas.microsoft.com/office/drawing/2014/main" id="{CAB09198-5F6B-2243-A713-64727F4206D4}"/>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4" name="Footer Placeholder 3">
            <a:extLst>
              <a:ext uri="{FF2B5EF4-FFF2-40B4-BE49-F238E27FC236}">
                <a16:creationId xmlns:a16="http://schemas.microsoft.com/office/drawing/2014/main" id="{8AB45CDD-C794-3F4E-B30F-62C5FEAAC59C}"/>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C6F7F79-E114-C648-BEFE-33EE30017E42}"/>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8467440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B40EB1-340C-824E-88E0-4B72D491C147}"/>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3" name="Footer Placeholder 2">
            <a:extLst>
              <a:ext uri="{FF2B5EF4-FFF2-40B4-BE49-F238E27FC236}">
                <a16:creationId xmlns:a16="http://schemas.microsoft.com/office/drawing/2014/main" id="{7CD88285-4579-034E-B770-F87DA6BBE5C2}"/>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0327F47-CC39-354C-829A-5EB6260AEEFD}"/>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6719842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B488-7E8D-8A4F-8A31-0B7669C07A4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EA6408DB-3304-7643-A1C7-A9A98D65053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294C04A-B854-CE4E-BDC3-4991EC3352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9B4A848-4985-6240-BB0B-61EF03A4B6D4}"/>
              </a:ext>
            </a:extLst>
          </p:cNvPr>
          <p:cNvSpPr>
            <a:spLocks noGrp="1"/>
          </p:cNvSpPr>
          <p:nvPr>
            <p:ph type="dt" sz="half" idx="10"/>
          </p:nvPr>
        </p:nvSpPr>
        <p:spPr>
          <a:xfrm>
            <a:off x="628650" y="4767263"/>
            <a:ext cx="2057400" cy="273844"/>
          </a:xfrm>
          <a:prstGeom prst="rect">
            <a:avLst/>
          </a:prstGeom>
        </p:spPr>
        <p:txBody>
          <a:bodyPr/>
          <a:lstStyle/>
          <a:p>
            <a:fld id="{761F27F5-96F0-8945-AE57-A8B4EB944936}" type="datetimeFigureOut">
              <a:rPr lang="en-GB" smtClean="0"/>
              <a:t>04/10/2022</a:t>
            </a:fld>
            <a:endParaRPr lang="en-GB"/>
          </a:p>
        </p:txBody>
      </p:sp>
      <p:sp>
        <p:nvSpPr>
          <p:cNvPr id="6" name="Footer Placeholder 5">
            <a:extLst>
              <a:ext uri="{FF2B5EF4-FFF2-40B4-BE49-F238E27FC236}">
                <a16:creationId xmlns:a16="http://schemas.microsoft.com/office/drawing/2014/main" id="{7866C807-F632-6146-9A39-ED9601DF0736}"/>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A8446AB-0F58-FD42-AE80-1BC56716F670}"/>
              </a:ext>
            </a:extLst>
          </p:cNvPr>
          <p:cNvSpPr>
            <a:spLocks noGrp="1"/>
          </p:cNvSpPr>
          <p:nvPr>
            <p:ph type="sldNum" sz="quarter" idx="12"/>
          </p:nvPr>
        </p:nvSpPr>
        <p:spPr>
          <a:xfrm>
            <a:off x="6457950" y="4767263"/>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2148203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ing, content, basic text one col NO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00"/>
            <a:ext cx="8553116" cy="648890"/>
          </a:xfrm>
          <a:prstGeom prst="rect">
            <a:avLst/>
          </a:prstGeom>
        </p:spPr>
        <p:txBody>
          <a:bodyPr lIns="0" tIns="0" rIns="0" bIns="0">
            <a:normAutofit/>
          </a:bodyPr>
          <a:lstStyle>
            <a:lvl1pPr>
              <a:defRPr sz="2700" b="1">
                <a:solidFill>
                  <a:schemeClr val="tx1"/>
                </a:solidFill>
              </a:defRPr>
            </a:lvl1pPr>
          </a:lstStyle>
          <a:p>
            <a:r>
              <a:rPr lang="en-GB"/>
              <a:t>Heading</a:t>
            </a:r>
          </a:p>
        </p:txBody>
      </p:sp>
      <p:sp>
        <p:nvSpPr>
          <p:cNvPr id="3" name="Content Placeholder 2"/>
          <p:cNvSpPr>
            <a:spLocks noGrp="1"/>
          </p:cNvSpPr>
          <p:nvPr>
            <p:ph idx="1" hasCustomPrompt="1"/>
          </p:nvPr>
        </p:nvSpPr>
        <p:spPr>
          <a:xfrm>
            <a:off x="309531" y="1579501"/>
            <a:ext cx="5724000" cy="3019832"/>
          </a:xfrm>
          <a:prstGeom prst="rect">
            <a:avLst/>
          </a:prstGeom>
        </p:spPr>
        <p:txBody>
          <a:bodyPr lIns="0" tIns="0" rIns="0" bIns="0">
            <a:normAutofit/>
          </a:bodyPr>
          <a:lstStyle>
            <a:lvl1pPr marL="0" indent="0">
              <a:lnSpc>
                <a:spcPct val="100000"/>
              </a:lnSpc>
              <a:spcBef>
                <a:spcPts val="0"/>
              </a:spcBef>
              <a:spcAft>
                <a:spcPts val="450"/>
              </a:spcAft>
              <a:buClr>
                <a:schemeClr val="tx1"/>
              </a:buClr>
              <a:buFont typeface="Arial" panose="020B0604020202020204" pitchFamily="34" charset="0"/>
              <a:buNone/>
              <a:defRPr sz="1650" b="0">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cxnSp>
        <p:nvCxnSpPr>
          <p:cNvPr id="6" name="Straight Connector 5">
            <a:extLst>
              <a:ext uri="{FF2B5EF4-FFF2-40B4-BE49-F238E27FC236}">
                <a16:creationId xmlns:a16="http://schemas.microsoft.com/office/drawing/2014/main" id="{6ABAC642-4133-F44A-9758-E12934C6C674}"/>
              </a:ext>
            </a:extLst>
          </p:cNvPr>
          <p:cNvCxnSpPr>
            <a:cxnSpLocks/>
          </p:cNvCxnSpPr>
          <p:nvPr userDrawn="1"/>
        </p:nvCxnSpPr>
        <p:spPr>
          <a:xfrm>
            <a:off x="324000" y="243000"/>
            <a:ext cx="324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8A59-3B31-7548-AD12-B77748C252A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FA23B99B-5D49-0947-A977-CFA4A4698480}"/>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
        <p:nvSpPr>
          <p:cNvPr id="4" name="Text Placeholder 3">
            <a:extLst>
              <a:ext uri="{FF2B5EF4-FFF2-40B4-BE49-F238E27FC236}">
                <a16:creationId xmlns:a16="http://schemas.microsoft.com/office/drawing/2014/main" id="{17C4CEC7-D196-1142-A680-8E01261B7A3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EE1ED5F-CE89-E646-A44B-DB8C820E9427}"/>
              </a:ext>
            </a:extLst>
          </p:cNvPr>
          <p:cNvSpPr>
            <a:spLocks noGrp="1"/>
          </p:cNvSpPr>
          <p:nvPr>
            <p:ph type="dt" sz="half" idx="10"/>
          </p:nvPr>
        </p:nvSpPr>
        <p:spPr>
          <a:xfrm>
            <a:off x="628650" y="4767263"/>
            <a:ext cx="2057400" cy="273844"/>
          </a:xfrm>
          <a:prstGeom prst="rect">
            <a:avLst/>
          </a:prstGeom>
        </p:spPr>
        <p:txBody>
          <a:bodyPr/>
          <a:lstStyle/>
          <a:p>
            <a:fld id="{761F27F5-96F0-8945-AE57-A8B4EB944936}" type="datetimeFigureOut">
              <a:rPr lang="en-GB" smtClean="0"/>
              <a:t>04/10/2022</a:t>
            </a:fld>
            <a:endParaRPr lang="en-GB"/>
          </a:p>
        </p:txBody>
      </p:sp>
      <p:sp>
        <p:nvSpPr>
          <p:cNvPr id="6" name="Footer Placeholder 5">
            <a:extLst>
              <a:ext uri="{FF2B5EF4-FFF2-40B4-BE49-F238E27FC236}">
                <a16:creationId xmlns:a16="http://schemas.microsoft.com/office/drawing/2014/main" id="{1D5F5893-5954-1547-B396-BFF16149062F}"/>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07362F8-1162-4943-9BB8-27194D5AC0CD}"/>
              </a:ext>
            </a:extLst>
          </p:cNvPr>
          <p:cNvSpPr>
            <a:spLocks noGrp="1"/>
          </p:cNvSpPr>
          <p:nvPr>
            <p:ph type="sldNum" sz="quarter" idx="12"/>
          </p:nvPr>
        </p:nvSpPr>
        <p:spPr>
          <a:xfrm>
            <a:off x="6457950" y="4767263"/>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0850614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B488-7E8D-8A4F-8A31-0B7669C07A4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EA6408DB-3304-7643-A1C7-A9A98D65053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294C04A-B854-CE4E-BDC3-4991EC335263}"/>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9B4A848-4985-6240-BB0B-61EF03A4B6D4}"/>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6" name="Footer Placeholder 5">
            <a:extLst>
              <a:ext uri="{FF2B5EF4-FFF2-40B4-BE49-F238E27FC236}">
                <a16:creationId xmlns:a16="http://schemas.microsoft.com/office/drawing/2014/main" id="{7866C807-F632-6146-9A39-ED9601DF0736}"/>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A8446AB-0F58-FD42-AE80-1BC56716F670}"/>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32295730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8A59-3B31-7548-AD12-B77748C252A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FA23B99B-5D49-0947-A977-CFA4A4698480}"/>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p>
        </p:txBody>
      </p:sp>
      <p:sp>
        <p:nvSpPr>
          <p:cNvPr id="4" name="Text Placeholder 3">
            <a:extLst>
              <a:ext uri="{FF2B5EF4-FFF2-40B4-BE49-F238E27FC236}">
                <a16:creationId xmlns:a16="http://schemas.microsoft.com/office/drawing/2014/main" id="{17C4CEC7-D196-1142-A680-8E01261B7A3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FEE1ED5F-CE89-E646-A44B-DB8C820E9427}"/>
              </a:ext>
            </a:extLst>
          </p:cNvPr>
          <p:cNvSpPr>
            <a:spLocks noGrp="1"/>
          </p:cNvSpPr>
          <p:nvPr>
            <p:ph type="dt" sz="half" idx="10"/>
          </p:nvPr>
        </p:nvSpPr>
        <p:spPr>
          <a:xfrm>
            <a:off x="628650" y="4767264"/>
            <a:ext cx="2057400" cy="273844"/>
          </a:xfrm>
          <a:prstGeom prst="rect">
            <a:avLst/>
          </a:prstGeom>
        </p:spPr>
        <p:txBody>
          <a:bodyPr/>
          <a:lstStyle/>
          <a:p>
            <a:fld id="{761F27F5-96F0-8945-AE57-A8B4EB944936}" type="datetimeFigureOut">
              <a:rPr lang="en-GB" smtClean="0"/>
              <a:t>04/10/2022</a:t>
            </a:fld>
            <a:endParaRPr lang="en-GB"/>
          </a:p>
        </p:txBody>
      </p:sp>
      <p:sp>
        <p:nvSpPr>
          <p:cNvPr id="6" name="Footer Placeholder 5">
            <a:extLst>
              <a:ext uri="{FF2B5EF4-FFF2-40B4-BE49-F238E27FC236}">
                <a16:creationId xmlns:a16="http://schemas.microsoft.com/office/drawing/2014/main" id="{1D5F5893-5954-1547-B396-BFF16149062F}"/>
              </a:ext>
            </a:extLst>
          </p:cNvPr>
          <p:cNvSpPr>
            <a:spLocks noGrp="1"/>
          </p:cNvSpPr>
          <p:nvPr>
            <p:ph type="ftr" sz="quarter" idx="11"/>
          </p:nvPr>
        </p:nvSpPr>
        <p:spPr>
          <a:xfrm>
            <a:off x="3028950" y="4767264"/>
            <a:ext cx="3086100" cy="273844"/>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07362F8-1162-4943-9BB8-27194D5AC0CD}"/>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spTree>
    <p:extLst>
      <p:ext uri="{BB962C8B-B14F-4D97-AF65-F5344CB8AC3E}">
        <p14:creationId xmlns:p14="http://schemas.microsoft.com/office/powerpoint/2010/main" val="12975103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rada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26B8BE5C-394F-43E7-BE2C-853BB4E6B6F0}"/>
              </a:ext>
            </a:extLst>
          </p:cNvPr>
          <p:cNvSpPr/>
          <p:nvPr userDrawn="1"/>
        </p:nvSpPr>
        <p:spPr>
          <a:xfrm>
            <a:off x="2437842" y="635001"/>
            <a:ext cx="4008678" cy="3958484"/>
          </a:xfrm>
          <a:prstGeom prst="ellipse">
            <a:avLst/>
          </a:prstGeom>
          <a:solidFill>
            <a:srgbClr val="EFEF11"/>
          </a:solidFill>
          <a:ln w="63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C5DC7A56-0C8D-004C-B900-78824C62760E}"/>
              </a:ext>
            </a:extLst>
          </p:cNvPr>
          <p:cNvSpPr txBox="1"/>
          <p:nvPr userDrawn="1"/>
        </p:nvSpPr>
        <p:spPr>
          <a:xfrm>
            <a:off x="197708" y="4720116"/>
            <a:ext cx="8711508" cy="59117"/>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wrap="square" lIns="108000" tIns="81000" rIns="81000" bIns="27000" rtlCol="0">
            <a:noAutofit/>
          </a:bodyPr>
          <a:lstStyle/>
          <a:p>
            <a:endParaRPr lang="en-GB" sz="825" b="1">
              <a:solidFill>
                <a:schemeClr val="bg1"/>
              </a:solidFill>
            </a:endParaRPr>
          </a:p>
        </p:txBody>
      </p:sp>
      <p:sp>
        <p:nvSpPr>
          <p:cNvPr id="2" name="Title 1"/>
          <p:cNvSpPr>
            <a:spLocks noGrp="1"/>
          </p:cNvSpPr>
          <p:nvPr>
            <p:ph type="title" hasCustomPrompt="1"/>
          </p:nvPr>
        </p:nvSpPr>
        <p:spPr>
          <a:xfrm>
            <a:off x="275599" y="329734"/>
            <a:ext cx="2162243" cy="648890"/>
          </a:xfrm>
          <a:prstGeom prst="rect">
            <a:avLst/>
          </a:prstGeom>
        </p:spPr>
        <p:txBody>
          <a:bodyPr>
            <a:normAutofit/>
          </a:bodyPr>
          <a:lstStyle>
            <a:lvl1pPr>
              <a:defRPr sz="2700">
                <a:solidFill>
                  <a:schemeClr val="accent1"/>
                </a:solidFill>
              </a:defRPr>
            </a:lvl1pPr>
          </a:lstStyle>
          <a:p>
            <a:r>
              <a:rPr lang="en-GB"/>
              <a:t>Heading</a:t>
            </a: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37" name="Oval 36">
            <a:extLst>
              <a:ext uri="{FF2B5EF4-FFF2-40B4-BE49-F238E27FC236}">
                <a16:creationId xmlns:a16="http://schemas.microsoft.com/office/drawing/2014/main" id="{EBB2A40D-AFA6-414B-B086-CA5B96489EFF}"/>
              </a:ext>
            </a:extLst>
          </p:cNvPr>
          <p:cNvSpPr/>
          <p:nvPr/>
        </p:nvSpPr>
        <p:spPr>
          <a:xfrm>
            <a:off x="1984794" y="321451"/>
            <a:ext cx="4903321" cy="4665117"/>
          </a:xfrm>
          <a:prstGeom prst="ellipse">
            <a:avLst/>
          </a:prstGeom>
          <a:solidFill>
            <a:srgbClr val="09BF27">
              <a:alpha val="74902"/>
            </a:srgbClr>
          </a:solid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5AFF5AFB-E813-F344-8343-BB436525E050}"/>
              </a:ext>
            </a:extLst>
          </p:cNvPr>
          <p:cNvSpPr/>
          <p:nvPr userDrawn="1"/>
        </p:nvSpPr>
        <p:spPr>
          <a:xfrm>
            <a:off x="2370870" y="671426"/>
            <a:ext cx="4117538" cy="3922060"/>
          </a:xfrm>
          <a:prstGeom prst="ellipse">
            <a:avLst/>
          </a:prstGeom>
          <a:solidFill>
            <a:srgbClr val="B9D749">
              <a:alpha val="81000"/>
            </a:srgbClr>
          </a:solidFill>
          <a:ln w="63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6DF32E05-1CFA-CF42-B5C0-B570D4C5C55F}"/>
              </a:ext>
            </a:extLst>
          </p:cNvPr>
          <p:cNvSpPr/>
          <p:nvPr userDrawn="1"/>
        </p:nvSpPr>
        <p:spPr>
          <a:xfrm>
            <a:off x="2732410" y="1015317"/>
            <a:ext cx="3348611" cy="3198038"/>
          </a:xfrm>
          <a:prstGeom prst="ellipse">
            <a:avLst/>
          </a:prstGeom>
          <a:solidFill>
            <a:srgbClr val="EFEF11"/>
          </a:solidFill>
          <a:ln w="63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9DD5E47-903C-3847-AA2B-45F205E73406}"/>
              </a:ext>
            </a:extLst>
          </p:cNvPr>
          <p:cNvSpPr/>
          <p:nvPr/>
        </p:nvSpPr>
        <p:spPr>
          <a:xfrm>
            <a:off x="3121006" y="1401716"/>
            <a:ext cx="2572814" cy="2458477"/>
          </a:xfrm>
          <a:prstGeom prst="ellipse">
            <a:avLst/>
          </a:prstGeom>
          <a:solidFill>
            <a:srgbClr val="F85208">
              <a:alpha val="50196"/>
            </a:srgbClr>
          </a:solidFill>
          <a:ln w="63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6463495-AF86-7646-9F12-C2445364864E}"/>
              </a:ext>
            </a:extLst>
          </p:cNvPr>
          <p:cNvGrpSpPr/>
          <p:nvPr userDrawn="1"/>
        </p:nvGrpSpPr>
        <p:grpSpPr>
          <a:xfrm>
            <a:off x="1939384" y="219367"/>
            <a:ext cx="4598380" cy="4903176"/>
            <a:chOff x="2667948" y="225745"/>
            <a:chExt cx="6059040" cy="6537567"/>
          </a:xfrm>
        </p:grpSpPr>
        <p:sp>
          <p:nvSpPr>
            <p:cNvPr id="28" name="TextBox 27">
              <a:extLst>
                <a:ext uri="{FF2B5EF4-FFF2-40B4-BE49-F238E27FC236}">
                  <a16:creationId xmlns:a16="http://schemas.microsoft.com/office/drawing/2014/main" id="{8D3D3EE3-084C-4D4C-B16D-A473A540EBE9}"/>
                </a:ext>
              </a:extLst>
            </p:cNvPr>
            <p:cNvSpPr txBox="1"/>
            <p:nvPr/>
          </p:nvSpPr>
          <p:spPr>
            <a:xfrm rot="18673096">
              <a:off x="2276811" y="1140531"/>
              <a:ext cx="3332871" cy="1503299"/>
            </a:xfrm>
            <a:prstGeom prst="rect">
              <a:avLst/>
            </a:prstGeom>
            <a:noFill/>
          </p:spPr>
          <p:txBody>
            <a:bodyPr wrap="square" rtlCol="0">
              <a:prstTxWarp prst="textArchUp">
                <a:avLst>
                  <a:gd name="adj" fmla="val 12129514"/>
                </a:avLst>
              </a:prstTxWarp>
              <a:spAutoFit/>
            </a:bodyPr>
            <a:lstStyle/>
            <a:p>
              <a:pPr algn="ctr">
                <a:defRPr/>
              </a:pPr>
              <a:r>
                <a:rPr lang="en-GB" sz="1050" b="1">
                  <a:solidFill>
                    <a:schemeClr val="accent5">
                      <a:lumMod val="50000"/>
                    </a:schemeClr>
                  </a:solidFill>
                </a:rPr>
                <a:t>Interoperable Medicines Standards</a:t>
              </a:r>
            </a:p>
          </p:txBody>
        </p:sp>
        <p:sp>
          <p:nvSpPr>
            <p:cNvPr id="29" name="TextBox 28">
              <a:extLst>
                <a:ext uri="{FF2B5EF4-FFF2-40B4-BE49-F238E27FC236}">
                  <a16:creationId xmlns:a16="http://schemas.microsoft.com/office/drawing/2014/main" id="{06118BA3-D1C1-4845-B004-8900DC6187A8}"/>
                </a:ext>
              </a:extLst>
            </p:cNvPr>
            <p:cNvSpPr txBox="1"/>
            <p:nvPr/>
          </p:nvSpPr>
          <p:spPr>
            <a:xfrm rot="18563289">
              <a:off x="6747522" y="4783846"/>
              <a:ext cx="3042191" cy="916741"/>
            </a:xfrm>
            <a:prstGeom prst="rect">
              <a:avLst/>
            </a:prstGeom>
            <a:noFill/>
          </p:spPr>
          <p:txBody>
            <a:bodyPr wrap="square" rtlCol="0">
              <a:prstTxWarp prst="textArchDown">
                <a:avLst>
                  <a:gd name="adj" fmla="val 178374"/>
                </a:avLst>
              </a:prstTxWarp>
              <a:spAutoFit/>
            </a:bodyPr>
            <a:lstStyle/>
            <a:p>
              <a:pPr algn="ctr">
                <a:defRPr/>
              </a:pPr>
              <a:r>
                <a:rPr lang="en-GB" sz="1050" b="1">
                  <a:solidFill>
                    <a:schemeClr val="accent5">
                      <a:lumMod val="50000"/>
                    </a:schemeClr>
                  </a:solidFill>
                </a:rPr>
                <a:t>Medicines Data for Secondary Uses</a:t>
              </a:r>
            </a:p>
          </p:txBody>
        </p:sp>
        <p:sp>
          <p:nvSpPr>
            <p:cNvPr id="31" name="TextBox 30">
              <a:extLst>
                <a:ext uri="{FF2B5EF4-FFF2-40B4-BE49-F238E27FC236}">
                  <a16:creationId xmlns:a16="http://schemas.microsoft.com/office/drawing/2014/main" id="{0040B5A0-3D1F-644B-99D2-FDC5BA54AE64}"/>
                </a:ext>
              </a:extLst>
            </p:cNvPr>
            <p:cNvSpPr txBox="1"/>
            <p:nvPr/>
          </p:nvSpPr>
          <p:spPr>
            <a:xfrm rot="2772935">
              <a:off x="7467080" y="1336342"/>
              <a:ext cx="1855365" cy="409926"/>
            </a:xfrm>
            <a:prstGeom prst="rect">
              <a:avLst/>
            </a:prstGeom>
            <a:noFill/>
          </p:spPr>
          <p:txBody>
            <a:bodyPr wrap="square" rtlCol="0">
              <a:prstTxWarp prst="textArchUp">
                <a:avLst>
                  <a:gd name="adj" fmla="val 10999372"/>
                </a:avLst>
              </a:prstTxWarp>
              <a:spAutoFit/>
            </a:bodyPr>
            <a:lstStyle/>
            <a:p>
              <a:pPr algn="ctr">
                <a:defRPr/>
              </a:pPr>
              <a:r>
                <a:rPr lang="en-GB" sz="1050" b="1">
                  <a:solidFill>
                    <a:schemeClr val="accent5">
                      <a:lumMod val="50000"/>
                    </a:schemeClr>
                  </a:solidFill>
                </a:rPr>
                <a:t>EPS Next Generation</a:t>
              </a:r>
            </a:p>
          </p:txBody>
        </p:sp>
        <p:sp>
          <p:nvSpPr>
            <p:cNvPr id="32" name="TextBox 31">
              <a:extLst>
                <a:ext uri="{FF2B5EF4-FFF2-40B4-BE49-F238E27FC236}">
                  <a16:creationId xmlns:a16="http://schemas.microsoft.com/office/drawing/2014/main" id="{F9A194C9-4149-124C-B215-8342DE63E57A}"/>
                </a:ext>
              </a:extLst>
            </p:cNvPr>
            <p:cNvSpPr txBox="1"/>
            <p:nvPr/>
          </p:nvSpPr>
          <p:spPr>
            <a:xfrm rot="2459745">
              <a:off x="2667948" y="4929060"/>
              <a:ext cx="2859332" cy="1138858"/>
            </a:xfrm>
            <a:prstGeom prst="rect">
              <a:avLst/>
            </a:prstGeom>
            <a:noFill/>
          </p:spPr>
          <p:txBody>
            <a:bodyPr wrap="square" rtlCol="0">
              <a:prstTxWarp prst="textArchDown">
                <a:avLst>
                  <a:gd name="adj" fmla="val 52629"/>
                </a:avLst>
              </a:prstTxWarp>
              <a:spAutoFit/>
            </a:bodyPr>
            <a:lstStyle/>
            <a:p>
              <a:pPr algn="ctr">
                <a:defRPr/>
              </a:pPr>
              <a:r>
                <a:rPr lang="en-GB" sz="1050" b="1">
                  <a:solidFill>
                    <a:schemeClr val="accent5">
                      <a:lumMod val="50000"/>
                    </a:schemeClr>
                  </a:solidFill>
                </a:rPr>
                <a:t>Programme wide</a:t>
              </a:r>
            </a:p>
            <a:p>
              <a:pPr algn="ctr">
                <a:defRPr/>
              </a:pPr>
              <a:r>
                <a:rPr lang="en-GB" sz="800" b="0">
                  <a:solidFill>
                    <a:schemeClr val="accent5">
                      <a:lumMod val="50000"/>
                    </a:schemeClr>
                  </a:solidFill>
                </a:rPr>
                <a:t>Impacts all workstreams</a:t>
              </a:r>
            </a:p>
          </p:txBody>
        </p:sp>
      </p:grpSp>
      <p:sp>
        <p:nvSpPr>
          <p:cNvPr id="40" name="TextBox 39">
            <a:extLst>
              <a:ext uri="{FF2B5EF4-FFF2-40B4-BE49-F238E27FC236}">
                <a16:creationId xmlns:a16="http://schemas.microsoft.com/office/drawing/2014/main" id="{0F6F528C-61B1-2440-A05C-2BC04F1F9B19}"/>
              </a:ext>
            </a:extLst>
          </p:cNvPr>
          <p:cNvSpPr txBox="1"/>
          <p:nvPr userDrawn="1"/>
        </p:nvSpPr>
        <p:spPr>
          <a:xfrm>
            <a:off x="197709" y="4787223"/>
            <a:ext cx="440246" cy="199344"/>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wrap="square" lIns="108000" tIns="81000" rIns="81000" bIns="27000" rtlCol="0">
            <a:noAutofit/>
          </a:bodyPr>
          <a:lstStyle/>
          <a:p>
            <a:endParaRPr lang="en-GB" sz="825" b="1">
              <a:solidFill>
                <a:schemeClr val="bg1"/>
              </a:solidFill>
            </a:endParaRPr>
          </a:p>
        </p:txBody>
      </p:sp>
      <p:sp>
        <p:nvSpPr>
          <p:cNvPr id="5" name="Rectangle 4">
            <a:extLst>
              <a:ext uri="{FF2B5EF4-FFF2-40B4-BE49-F238E27FC236}">
                <a16:creationId xmlns:a16="http://schemas.microsoft.com/office/drawing/2014/main" id="{045D13D9-9062-4222-A78F-C7285E080335}"/>
              </a:ext>
            </a:extLst>
          </p:cNvPr>
          <p:cNvSpPr/>
          <p:nvPr userDrawn="1"/>
        </p:nvSpPr>
        <p:spPr>
          <a:xfrm>
            <a:off x="197709" y="153184"/>
            <a:ext cx="773519" cy="999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Oval 24">
            <a:extLst>
              <a:ext uri="{FF2B5EF4-FFF2-40B4-BE49-F238E27FC236}">
                <a16:creationId xmlns:a16="http://schemas.microsoft.com/office/drawing/2014/main" id="{21E2F3D2-2FB5-44FC-AFA1-0B035D7AED61}"/>
              </a:ext>
            </a:extLst>
          </p:cNvPr>
          <p:cNvSpPr/>
          <p:nvPr userDrawn="1"/>
        </p:nvSpPr>
        <p:spPr>
          <a:xfrm>
            <a:off x="3657599" y="1895303"/>
            <a:ext cx="1552431" cy="1471353"/>
          </a:xfrm>
          <a:prstGeom prst="ellipse">
            <a:avLst/>
          </a:prstGeom>
          <a:solidFill>
            <a:srgbClr val="FF0000"/>
          </a:solidFill>
          <a:ln w="63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EEA837F4-1292-6541-BD97-D47258F38FE4}"/>
              </a:ext>
            </a:extLst>
          </p:cNvPr>
          <p:cNvSpPr/>
          <p:nvPr/>
        </p:nvSpPr>
        <p:spPr>
          <a:xfrm>
            <a:off x="3897367" y="2140267"/>
            <a:ext cx="1033566" cy="1003851"/>
          </a:xfrm>
          <a:prstGeom prst="ellipse">
            <a:avLst/>
          </a:prstGeom>
          <a:solidFill>
            <a:srgbClr val="FF0000">
              <a:alpha val="50196"/>
            </a:srgbClr>
          </a:solidFill>
          <a:ln w="635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59945F9-C408-42F9-8F65-36985416504D}"/>
              </a:ext>
            </a:extLst>
          </p:cNvPr>
          <p:cNvCxnSpPr>
            <a:cxnSpLocks/>
          </p:cNvCxnSpPr>
          <p:nvPr userDrawn="1"/>
        </p:nvCxnSpPr>
        <p:spPr>
          <a:xfrm flipV="1">
            <a:off x="4402578" y="321451"/>
            <a:ext cx="0" cy="4665117"/>
          </a:xfrm>
          <a:prstGeom prst="line">
            <a:avLst/>
          </a:prstGeom>
          <a:ln w="28575">
            <a:solidFill>
              <a:schemeClr val="tx1">
                <a:alpha val="86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75057D-0555-46B7-B0C5-083ED68D4C91}"/>
              </a:ext>
            </a:extLst>
          </p:cNvPr>
          <p:cNvCxnSpPr>
            <a:cxnSpLocks/>
          </p:cNvCxnSpPr>
          <p:nvPr userDrawn="1"/>
        </p:nvCxnSpPr>
        <p:spPr>
          <a:xfrm flipH="1">
            <a:off x="1984794" y="2630953"/>
            <a:ext cx="4903321" cy="0"/>
          </a:xfrm>
          <a:prstGeom prst="line">
            <a:avLst/>
          </a:prstGeom>
          <a:ln w="28575">
            <a:solidFill>
              <a:schemeClr val="tx1">
                <a:alpha val="8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21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436"/>
        <p:cNvGrpSpPr/>
        <p:nvPr/>
      </p:nvGrpSpPr>
      <p:grpSpPr>
        <a:xfrm>
          <a:off x="0" y="0"/>
          <a:ext cx="0" cy="0"/>
          <a:chOff x="0" y="0"/>
          <a:chExt cx="0" cy="0"/>
        </a:xfrm>
      </p:grpSpPr>
      <p:sp>
        <p:nvSpPr>
          <p:cNvPr id="437" name="Google Shape;437;p46"/>
          <p:cNvSpPr/>
          <p:nvPr/>
        </p:nvSpPr>
        <p:spPr>
          <a:xfrm>
            <a:off x="-12844" y="870394"/>
            <a:ext cx="9156900" cy="4365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8" name="Google Shape;438;p46"/>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3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9" name="Google Shape;439;p46"/>
          <p:cNvSpPr txBox="1">
            <a:spLocks noGrp="1"/>
          </p:cNvSpPr>
          <p:nvPr>
            <p:ph type="body" idx="1"/>
          </p:nvPr>
        </p:nvSpPr>
        <p:spPr>
          <a:xfrm>
            <a:off x="311007" y="1131590"/>
            <a:ext cx="8496300" cy="33942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a:solidFill>
                  <a:schemeClr val="dk1"/>
                </a:solidFill>
              </a:defRPr>
            </a:lvl1pPr>
            <a:lvl2pPr marL="914400" lvl="1" indent="-317500" algn="l" rtl="0">
              <a:lnSpc>
                <a:spcPct val="100000"/>
              </a:lnSpc>
              <a:spcBef>
                <a:spcPts val="360"/>
              </a:spcBef>
              <a:spcAft>
                <a:spcPts val="0"/>
              </a:spcAft>
              <a:buClr>
                <a:schemeClr val="dk1"/>
              </a:buClr>
              <a:buSzPts val="1400"/>
              <a:buChar char="–"/>
              <a:defRPr sz="1400">
                <a:solidFill>
                  <a:schemeClr val="dk1"/>
                </a:solidFill>
              </a:defRPr>
            </a:lvl2pPr>
            <a:lvl3pPr marL="1371600" lvl="2" indent="-304800" algn="l" rtl="0">
              <a:lnSpc>
                <a:spcPct val="100000"/>
              </a:lnSpc>
              <a:spcBef>
                <a:spcPts val="360"/>
              </a:spcBef>
              <a:spcAft>
                <a:spcPts val="0"/>
              </a:spcAft>
              <a:buClr>
                <a:schemeClr val="dk1"/>
              </a:buClr>
              <a:buSzPts val="1200"/>
              <a:buChar char="•"/>
              <a:defRPr sz="1200">
                <a:solidFill>
                  <a:schemeClr val="dk1"/>
                </a:solidFill>
              </a:defRPr>
            </a:lvl3pPr>
            <a:lvl4pPr marL="1828800" lvl="3" indent="-304800" algn="l" rtl="0">
              <a:lnSpc>
                <a:spcPct val="100000"/>
              </a:lnSpc>
              <a:spcBef>
                <a:spcPts val="360"/>
              </a:spcBef>
              <a:spcAft>
                <a:spcPts val="0"/>
              </a:spcAft>
              <a:buClr>
                <a:schemeClr val="dk1"/>
              </a:buClr>
              <a:buSzPts val="1200"/>
              <a:buChar char="–"/>
              <a:defRPr sz="1200">
                <a:solidFill>
                  <a:schemeClr val="dk1"/>
                </a:solidFill>
              </a:defRPr>
            </a:lvl4pPr>
            <a:lvl5pPr marL="2286000" lvl="4" indent="-304800" algn="l" rtl="0">
              <a:lnSpc>
                <a:spcPct val="100000"/>
              </a:lnSpc>
              <a:spcBef>
                <a:spcPts val="360"/>
              </a:spcBef>
              <a:spcAft>
                <a:spcPts val="0"/>
              </a:spcAft>
              <a:buClr>
                <a:schemeClr val="dk1"/>
              </a:buClr>
              <a:buSzPts val="1200"/>
              <a:buChar char="»"/>
              <a:defRPr sz="1200">
                <a:solidFill>
                  <a:schemeClr val="dk1"/>
                </a:solidFill>
              </a:defRPr>
            </a:lvl5pPr>
            <a:lvl6pPr marL="2743200" lvl="5" indent="-304800" algn="l" rtl="0">
              <a:lnSpc>
                <a:spcPct val="100000"/>
              </a:lnSpc>
              <a:spcBef>
                <a:spcPts val="360"/>
              </a:spcBef>
              <a:spcAft>
                <a:spcPts val="0"/>
              </a:spcAft>
              <a:buClr>
                <a:schemeClr val="dk1"/>
              </a:buClr>
              <a:buSzPts val="1200"/>
              <a:buChar char="•"/>
              <a:defRPr sz="1200">
                <a:solidFill>
                  <a:schemeClr val="dk1"/>
                </a:solidFill>
              </a:defRPr>
            </a:lvl6pPr>
            <a:lvl7pPr marL="3200400" lvl="6" indent="-304800" algn="l" rtl="0">
              <a:lnSpc>
                <a:spcPct val="100000"/>
              </a:lnSpc>
              <a:spcBef>
                <a:spcPts val="360"/>
              </a:spcBef>
              <a:spcAft>
                <a:spcPts val="0"/>
              </a:spcAft>
              <a:buClr>
                <a:schemeClr val="dk1"/>
              </a:buClr>
              <a:buSzPts val="1200"/>
              <a:buChar char="•"/>
              <a:defRPr sz="1200">
                <a:solidFill>
                  <a:schemeClr val="dk1"/>
                </a:solidFill>
              </a:defRPr>
            </a:lvl7pPr>
            <a:lvl8pPr marL="3657600" lvl="7" indent="-304800" algn="l" rtl="0">
              <a:lnSpc>
                <a:spcPct val="100000"/>
              </a:lnSpc>
              <a:spcBef>
                <a:spcPts val="360"/>
              </a:spcBef>
              <a:spcAft>
                <a:spcPts val="0"/>
              </a:spcAft>
              <a:buClr>
                <a:schemeClr val="dk1"/>
              </a:buClr>
              <a:buSzPts val="1200"/>
              <a:buChar char="•"/>
              <a:defRPr sz="1200">
                <a:solidFill>
                  <a:schemeClr val="dk1"/>
                </a:solidFill>
              </a:defRPr>
            </a:lvl8pPr>
            <a:lvl9pPr marL="4114800" lvl="8" indent="-304800" algn="l" rtl="0">
              <a:lnSpc>
                <a:spcPct val="100000"/>
              </a:lnSpc>
              <a:spcBef>
                <a:spcPts val="360"/>
              </a:spcBef>
              <a:spcAft>
                <a:spcPts val="0"/>
              </a:spcAft>
              <a:buClr>
                <a:schemeClr val="dk1"/>
              </a:buClr>
              <a:buSzPts val="1200"/>
              <a:buChar char="•"/>
              <a:defRPr sz="1200">
                <a:solidFill>
                  <a:schemeClr val="dk1"/>
                </a:solidFill>
              </a:defRPr>
            </a:lvl9pPr>
          </a:lstStyle>
          <a:p>
            <a:endParaRPr/>
          </a:p>
        </p:txBody>
      </p:sp>
      <p:pic>
        <p:nvPicPr>
          <p:cNvPr id="440" name="Google Shape;440;p46"/>
          <p:cNvPicPr preferRelativeResize="0"/>
          <p:nvPr/>
        </p:nvPicPr>
        <p:blipFill rotWithShape="1">
          <a:blip r:embed="rId2">
            <a:alphaModFix/>
          </a:blip>
          <a:srcRect r="20641"/>
          <a:stretch/>
        </p:blipFill>
        <p:spPr>
          <a:xfrm>
            <a:off x="7452324" y="188800"/>
            <a:ext cx="1146650" cy="664525"/>
          </a:xfrm>
          <a:prstGeom prst="rect">
            <a:avLst/>
          </a:prstGeom>
          <a:noFill/>
          <a:ln>
            <a:noFill/>
          </a:ln>
        </p:spPr>
      </p:pic>
    </p:spTree>
    <p:extLst>
      <p:ext uri="{BB962C8B-B14F-4D97-AF65-F5344CB8AC3E}">
        <p14:creationId xmlns:p14="http://schemas.microsoft.com/office/powerpoint/2010/main" val="22506480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FFFFFF"/>
        </a:solidFill>
        <a:effectLst/>
      </p:bgPr>
    </p:bg>
    <p:spTree>
      <p:nvGrpSpPr>
        <p:cNvPr id="1" name="Shape 441"/>
        <p:cNvGrpSpPr/>
        <p:nvPr/>
      </p:nvGrpSpPr>
      <p:grpSpPr>
        <a:xfrm>
          <a:off x="0" y="0"/>
          <a:ext cx="0" cy="0"/>
          <a:chOff x="0" y="0"/>
          <a:chExt cx="0" cy="0"/>
        </a:xfrm>
      </p:grpSpPr>
      <p:sp>
        <p:nvSpPr>
          <p:cNvPr id="442" name="Google Shape;442;p47"/>
          <p:cNvSpPr/>
          <p:nvPr/>
        </p:nvSpPr>
        <p:spPr>
          <a:xfrm>
            <a:off x="4788024" y="0"/>
            <a:ext cx="4356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 name="Google Shape;443;p47"/>
          <p:cNvSpPr txBox="1">
            <a:spLocks noGrp="1"/>
          </p:cNvSpPr>
          <p:nvPr>
            <p:ph type="sldNum" idx="12"/>
          </p:nvPr>
        </p:nvSpPr>
        <p:spPr>
          <a:xfrm>
            <a:off x="6300192" y="4731990"/>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44" name="Google Shape;444;p47"/>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3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5" name="Google Shape;445;p47"/>
          <p:cNvSpPr txBox="1">
            <a:spLocks noGrp="1"/>
          </p:cNvSpPr>
          <p:nvPr>
            <p:ph type="body" idx="1"/>
          </p:nvPr>
        </p:nvSpPr>
        <p:spPr>
          <a:xfrm>
            <a:off x="468313" y="1131888"/>
            <a:ext cx="4032300" cy="33846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a:solidFill>
                  <a:schemeClr val="dk1"/>
                </a:solidFill>
              </a:defRPr>
            </a:lvl1pPr>
            <a:lvl2pPr marL="914400" lvl="1" indent="-311150" algn="l" rtl="0">
              <a:lnSpc>
                <a:spcPct val="100000"/>
              </a:lnSpc>
              <a:spcBef>
                <a:spcPts val="360"/>
              </a:spcBef>
              <a:spcAft>
                <a:spcPts val="0"/>
              </a:spcAft>
              <a:buClr>
                <a:srgbClr val="222222"/>
              </a:buClr>
              <a:buSzPts val="1300"/>
              <a:buChar char="–"/>
              <a:defRPr sz="1300">
                <a:solidFill>
                  <a:srgbClr val="222222"/>
                </a:solidFill>
              </a:defRPr>
            </a:lvl2pPr>
            <a:lvl3pPr marL="1371600" lvl="2" indent="-304800" algn="l" rtl="0">
              <a:lnSpc>
                <a:spcPct val="100000"/>
              </a:lnSpc>
              <a:spcBef>
                <a:spcPts val="360"/>
              </a:spcBef>
              <a:spcAft>
                <a:spcPts val="0"/>
              </a:spcAft>
              <a:buClr>
                <a:srgbClr val="222222"/>
              </a:buClr>
              <a:buSzPts val="1200"/>
              <a:buChar char="•"/>
              <a:defRPr sz="1200">
                <a:solidFill>
                  <a:srgbClr val="222222"/>
                </a:solidFill>
              </a:defRPr>
            </a:lvl3pPr>
            <a:lvl4pPr marL="1828800" lvl="3" indent="-304800" algn="l" rtl="0">
              <a:lnSpc>
                <a:spcPct val="100000"/>
              </a:lnSpc>
              <a:spcBef>
                <a:spcPts val="360"/>
              </a:spcBef>
              <a:spcAft>
                <a:spcPts val="0"/>
              </a:spcAft>
              <a:buClr>
                <a:srgbClr val="222222"/>
              </a:buClr>
              <a:buSzPts val="1200"/>
              <a:buChar char="–"/>
              <a:defRPr sz="1200">
                <a:solidFill>
                  <a:srgbClr val="222222"/>
                </a:solidFill>
              </a:defRPr>
            </a:lvl4pPr>
            <a:lvl5pPr marL="2286000" lvl="4" indent="-304800" algn="l" rtl="0">
              <a:lnSpc>
                <a:spcPct val="100000"/>
              </a:lnSpc>
              <a:spcBef>
                <a:spcPts val="360"/>
              </a:spcBef>
              <a:spcAft>
                <a:spcPts val="0"/>
              </a:spcAft>
              <a:buClr>
                <a:srgbClr val="222222"/>
              </a:buClr>
              <a:buSzPts val="1200"/>
              <a:buChar char="»"/>
              <a:defRPr sz="1200">
                <a:solidFill>
                  <a:srgbClr val="222222"/>
                </a:solidFill>
              </a:defRPr>
            </a:lvl5pPr>
            <a:lvl6pPr marL="2743200" lvl="5" indent="-304800" algn="l" rtl="0">
              <a:lnSpc>
                <a:spcPct val="100000"/>
              </a:lnSpc>
              <a:spcBef>
                <a:spcPts val="360"/>
              </a:spcBef>
              <a:spcAft>
                <a:spcPts val="0"/>
              </a:spcAft>
              <a:buClr>
                <a:srgbClr val="222222"/>
              </a:buClr>
              <a:buSzPts val="1200"/>
              <a:buChar char="•"/>
              <a:defRPr sz="1200">
                <a:solidFill>
                  <a:srgbClr val="222222"/>
                </a:solidFill>
              </a:defRPr>
            </a:lvl6pPr>
            <a:lvl7pPr marL="3200400" lvl="6" indent="-304800" algn="l" rtl="0">
              <a:lnSpc>
                <a:spcPct val="100000"/>
              </a:lnSpc>
              <a:spcBef>
                <a:spcPts val="360"/>
              </a:spcBef>
              <a:spcAft>
                <a:spcPts val="0"/>
              </a:spcAft>
              <a:buClr>
                <a:srgbClr val="222222"/>
              </a:buClr>
              <a:buSzPts val="1200"/>
              <a:buChar char="•"/>
              <a:defRPr sz="1200">
                <a:solidFill>
                  <a:srgbClr val="222222"/>
                </a:solidFill>
              </a:defRPr>
            </a:lvl7pPr>
            <a:lvl8pPr marL="3657600" lvl="7" indent="-304800" algn="l" rtl="0">
              <a:lnSpc>
                <a:spcPct val="100000"/>
              </a:lnSpc>
              <a:spcBef>
                <a:spcPts val="360"/>
              </a:spcBef>
              <a:spcAft>
                <a:spcPts val="0"/>
              </a:spcAft>
              <a:buClr>
                <a:srgbClr val="222222"/>
              </a:buClr>
              <a:buSzPts val="1200"/>
              <a:buChar char="•"/>
              <a:defRPr sz="1200">
                <a:solidFill>
                  <a:srgbClr val="222222"/>
                </a:solidFill>
              </a:defRPr>
            </a:lvl8pPr>
            <a:lvl9pPr marL="4114800" lvl="8" indent="-304800" algn="l" rtl="0">
              <a:lnSpc>
                <a:spcPct val="100000"/>
              </a:lnSpc>
              <a:spcBef>
                <a:spcPts val="360"/>
              </a:spcBef>
              <a:spcAft>
                <a:spcPts val="0"/>
              </a:spcAft>
              <a:buClr>
                <a:srgbClr val="222222"/>
              </a:buClr>
              <a:buSzPts val="1200"/>
              <a:buChar char="•"/>
              <a:defRPr sz="1200">
                <a:solidFill>
                  <a:srgbClr val="222222"/>
                </a:solidFill>
              </a:defRPr>
            </a:lvl9pPr>
          </a:lstStyle>
          <a:p>
            <a:endParaRPr/>
          </a:p>
        </p:txBody>
      </p:sp>
      <p:pic>
        <p:nvPicPr>
          <p:cNvPr id="446" name="Google Shape;446;p47"/>
          <p:cNvPicPr preferRelativeResize="0"/>
          <p:nvPr/>
        </p:nvPicPr>
        <p:blipFill rotWithShape="1">
          <a:blip r:embed="rId2">
            <a:alphaModFix/>
          </a:blip>
          <a:srcRect r="20641"/>
          <a:stretch/>
        </p:blipFill>
        <p:spPr>
          <a:xfrm>
            <a:off x="7452324" y="188800"/>
            <a:ext cx="1146650" cy="664525"/>
          </a:xfrm>
          <a:prstGeom prst="rect">
            <a:avLst/>
          </a:prstGeom>
          <a:noFill/>
          <a:ln>
            <a:noFill/>
          </a:ln>
        </p:spPr>
      </p:pic>
    </p:spTree>
    <p:extLst>
      <p:ext uri="{BB962C8B-B14F-4D97-AF65-F5344CB8AC3E}">
        <p14:creationId xmlns:p14="http://schemas.microsoft.com/office/powerpoint/2010/main" val="11229837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rgbClr val="FFFFFF"/>
        </a:solidFill>
        <a:effectLst/>
      </p:bgPr>
    </p:bg>
    <p:spTree>
      <p:nvGrpSpPr>
        <p:cNvPr id="1" name="Shape 447"/>
        <p:cNvGrpSpPr/>
        <p:nvPr/>
      </p:nvGrpSpPr>
      <p:grpSpPr>
        <a:xfrm>
          <a:off x="0" y="0"/>
          <a:ext cx="0" cy="0"/>
          <a:chOff x="0" y="0"/>
          <a:chExt cx="0" cy="0"/>
        </a:xfrm>
      </p:grpSpPr>
      <p:sp>
        <p:nvSpPr>
          <p:cNvPr id="448" name="Google Shape;448;p48"/>
          <p:cNvSpPr/>
          <p:nvPr/>
        </p:nvSpPr>
        <p:spPr>
          <a:xfrm>
            <a:off x="-12844" y="870394"/>
            <a:ext cx="9156900" cy="427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9" name="Google Shape;449;p48"/>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3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0" name="Google Shape;450;p48"/>
          <p:cNvSpPr txBox="1">
            <a:spLocks noGrp="1"/>
          </p:cNvSpPr>
          <p:nvPr>
            <p:ph type="body" idx="1"/>
          </p:nvPr>
        </p:nvSpPr>
        <p:spPr>
          <a:xfrm>
            <a:off x="311007" y="1131590"/>
            <a:ext cx="8496300" cy="33942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rgbClr val="FFFFFF"/>
              </a:buClr>
              <a:buSzPts val="1800"/>
              <a:buFont typeface="Arial"/>
              <a:buChar char="•"/>
              <a:defRPr sz="1800">
                <a:solidFill>
                  <a:srgbClr val="FFFFFF"/>
                </a:solidFill>
              </a:defRPr>
            </a:lvl1pPr>
            <a:lvl2pPr marL="914400" lvl="1" indent="-317500" algn="l" rtl="0">
              <a:lnSpc>
                <a:spcPct val="100000"/>
              </a:lnSpc>
              <a:spcBef>
                <a:spcPts val="360"/>
              </a:spcBef>
              <a:spcAft>
                <a:spcPts val="0"/>
              </a:spcAft>
              <a:buClr>
                <a:srgbClr val="FFFFFF"/>
              </a:buClr>
              <a:buSzPts val="1400"/>
              <a:buChar char="–"/>
              <a:defRPr sz="1400">
                <a:solidFill>
                  <a:srgbClr val="FFFFFF"/>
                </a:solidFill>
              </a:defRPr>
            </a:lvl2pPr>
            <a:lvl3pPr marL="1371600" lvl="2" indent="-304800" algn="l" rtl="0">
              <a:lnSpc>
                <a:spcPct val="100000"/>
              </a:lnSpc>
              <a:spcBef>
                <a:spcPts val="360"/>
              </a:spcBef>
              <a:spcAft>
                <a:spcPts val="0"/>
              </a:spcAft>
              <a:buClr>
                <a:srgbClr val="FFFFFF"/>
              </a:buClr>
              <a:buSzPts val="1200"/>
              <a:buChar char="•"/>
              <a:defRPr sz="1200">
                <a:solidFill>
                  <a:srgbClr val="FFFFFF"/>
                </a:solidFill>
              </a:defRPr>
            </a:lvl3pPr>
            <a:lvl4pPr marL="1828800" lvl="3" indent="-304800" algn="l" rtl="0">
              <a:lnSpc>
                <a:spcPct val="100000"/>
              </a:lnSpc>
              <a:spcBef>
                <a:spcPts val="360"/>
              </a:spcBef>
              <a:spcAft>
                <a:spcPts val="0"/>
              </a:spcAft>
              <a:buClr>
                <a:srgbClr val="FFFFFF"/>
              </a:buClr>
              <a:buSzPts val="1200"/>
              <a:buChar char="–"/>
              <a:defRPr sz="1200">
                <a:solidFill>
                  <a:srgbClr val="FFFFFF"/>
                </a:solidFill>
              </a:defRPr>
            </a:lvl4pPr>
            <a:lvl5pPr marL="2286000" lvl="4" indent="-304800" algn="l" rtl="0">
              <a:lnSpc>
                <a:spcPct val="100000"/>
              </a:lnSpc>
              <a:spcBef>
                <a:spcPts val="360"/>
              </a:spcBef>
              <a:spcAft>
                <a:spcPts val="0"/>
              </a:spcAft>
              <a:buClr>
                <a:srgbClr val="FFFFFF"/>
              </a:buClr>
              <a:buSzPts val="1200"/>
              <a:buChar char="»"/>
              <a:defRPr sz="1200">
                <a:solidFill>
                  <a:srgbClr val="FFFFFF"/>
                </a:solidFill>
              </a:defRPr>
            </a:lvl5pPr>
            <a:lvl6pPr marL="2743200" lvl="5" indent="-342900" algn="l" rtl="0">
              <a:lnSpc>
                <a:spcPct val="100000"/>
              </a:lnSpc>
              <a:spcBef>
                <a:spcPts val="360"/>
              </a:spcBef>
              <a:spcAft>
                <a:spcPts val="0"/>
              </a:spcAft>
              <a:buClr>
                <a:schemeClr val="lt1"/>
              </a:buClr>
              <a:buSzPts val="1800"/>
              <a:buChar char="•"/>
              <a:defRPr/>
            </a:lvl6pPr>
            <a:lvl7pPr marL="3200400" lvl="6" indent="-342900" algn="l" rtl="0">
              <a:lnSpc>
                <a:spcPct val="100000"/>
              </a:lnSpc>
              <a:spcBef>
                <a:spcPts val="360"/>
              </a:spcBef>
              <a:spcAft>
                <a:spcPts val="0"/>
              </a:spcAft>
              <a:buClr>
                <a:schemeClr val="lt1"/>
              </a:buClr>
              <a:buSzPts val="1800"/>
              <a:buChar char="•"/>
              <a:defRPr/>
            </a:lvl7pPr>
            <a:lvl8pPr marL="3657600" lvl="7" indent="-342900" algn="l" rtl="0">
              <a:lnSpc>
                <a:spcPct val="100000"/>
              </a:lnSpc>
              <a:spcBef>
                <a:spcPts val="360"/>
              </a:spcBef>
              <a:spcAft>
                <a:spcPts val="0"/>
              </a:spcAft>
              <a:buClr>
                <a:schemeClr val="lt1"/>
              </a:buClr>
              <a:buSzPts val="1800"/>
              <a:buChar char="•"/>
              <a:defRPr/>
            </a:lvl8pPr>
            <a:lvl9pPr marL="4114800" lvl="8" indent="-342900" algn="l" rtl="0">
              <a:lnSpc>
                <a:spcPct val="100000"/>
              </a:lnSpc>
              <a:spcBef>
                <a:spcPts val="360"/>
              </a:spcBef>
              <a:spcAft>
                <a:spcPts val="0"/>
              </a:spcAft>
              <a:buClr>
                <a:schemeClr val="lt1"/>
              </a:buClr>
              <a:buSzPts val="1800"/>
              <a:buChar char="•"/>
              <a:defRPr/>
            </a:lvl9pPr>
          </a:lstStyle>
          <a:p>
            <a:endParaRPr/>
          </a:p>
        </p:txBody>
      </p:sp>
      <p:pic>
        <p:nvPicPr>
          <p:cNvPr id="451" name="Google Shape;451;p48"/>
          <p:cNvPicPr preferRelativeResize="0"/>
          <p:nvPr/>
        </p:nvPicPr>
        <p:blipFill rotWithShape="1">
          <a:blip r:embed="rId2">
            <a:alphaModFix/>
          </a:blip>
          <a:srcRect r="18606"/>
          <a:stretch/>
        </p:blipFill>
        <p:spPr>
          <a:xfrm>
            <a:off x="7351575" y="169700"/>
            <a:ext cx="1217625" cy="688125"/>
          </a:xfrm>
          <a:prstGeom prst="rect">
            <a:avLst/>
          </a:prstGeom>
          <a:noFill/>
          <a:ln>
            <a:noFill/>
          </a:ln>
        </p:spPr>
      </p:pic>
    </p:spTree>
    <p:extLst>
      <p:ext uri="{BB962C8B-B14F-4D97-AF65-F5344CB8AC3E}">
        <p14:creationId xmlns:p14="http://schemas.microsoft.com/office/powerpoint/2010/main" val="42601402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452"/>
        <p:cNvGrpSpPr/>
        <p:nvPr/>
      </p:nvGrpSpPr>
      <p:grpSpPr>
        <a:xfrm>
          <a:off x="0" y="0"/>
          <a:ext cx="0" cy="0"/>
          <a:chOff x="0" y="0"/>
          <a:chExt cx="0" cy="0"/>
        </a:xfrm>
      </p:grpSpPr>
      <p:sp>
        <p:nvSpPr>
          <p:cNvPr id="453" name="Google Shape;453;p49"/>
          <p:cNvSpPr txBox="1">
            <a:spLocks noGrp="1"/>
          </p:cNvSpPr>
          <p:nvPr>
            <p:ph type="title"/>
          </p:nvPr>
        </p:nvSpPr>
        <p:spPr>
          <a:xfrm>
            <a:off x="857250" y="457200"/>
            <a:ext cx="7406700" cy="1017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4" name="Google Shape;454;p49"/>
          <p:cNvSpPr txBox="1">
            <a:spLocks noGrp="1"/>
          </p:cNvSpPr>
          <p:nvPr>
            <p:ph type="body" idx="1"/>
          </p:nvPr>
        </p:nvSpPr>
        <p:spPr>
          <a:xfrm>
            <a:off x="857251" y="1543050"/>
            <a:ext cx="7404600" cy="3029100"/>
          </a:xfrm>
          <a:prstGeom prst="rect">
            <a:avLst/>
          </a:prstGeom>
          <a:noFill/>
          <a:ln>
            <a:noFill/>
          </a:ln>
        </p:spPr>
        <p:txBody>
          <a:bodyPr spcFirstLastPara="1" wrap="square" lIns="91425" tIns="45700" rIns="91425" bIns="45700" anchor="t" anchorCtr="0">
            <a:normAutofit/>
          </a:bodyPr>
          <a:lstStyle>
            <a:lvl1pPr marL="457200" lvl="0" indent="-320040" algn="l" rtl="0">
              <a:lnSpc>
                <a:spcPct val="90000"/>
              </a:lnSpc>
              <a:spcBef>
                <a:spcPts val="1050"/>
              </a:spcBef>
              <a:spcAft>
                <a:spcPts val="0"/>
              </a:spcAft>
              <a:buSzPts val="1440"/>
              <a:buChar char="•"/>
              <a:defRPr/>
            </a:lvl1pPr>
            <a:lvl2pPr marL="914400" lvl="1" indent="-320040" algn="l" rtl="0">
              <a:lnSpc>
                <a:spcPct val="90000"/>
              </a:lnSpc>
              <a:spcBef>
                <a:spcPts val="150"/>
              </a:spcBef>
              <a:spcAft>
                <a:spcPts val="0"/>
              </a:spcAft>
              <a:buSzPts val="1440"/>
              <a:buChar char="–"/>
              <a:defRPr/>
            </a:lvl2pPr>
            <a:lvl3pPr marL="1371600" lvl="2" indent="-320039" algn="l" rtl="0">
              <a:lnSpc>
                <a:spcPct val="90000"/>
              </a:lnSpc>
              <a:spcBef>
                <a:spcPts val="300"/>
              </a:spcBef>
              <a:spcAft>
                <a:spcPts val="0"/>
              </a:spcAft>
              <a:buSzPts val="1440"/>
              <a:buChar char="•"/>
              <a:defRPr/>
            </a:lvl3pPr>
            <a:lvl4pPr marL="1828800" lvl="3" indent="-320039" algn="l" rtl="0">
              <a:lnSpc>
                <a:spcPct val="90000"/>
              </a:lnSpc>
              <a:spcBef>
                <a:spcPts val="300"/>
              </a:spcBef>
              <a:spcAft>
                <a:spcPts val="0"/>
              </a:spcAft>
              <a:buSzPts val="1440"/>
              <a:buChar char="–"/>
              <a:defRPr/>
            </a:lvl4pPr>
            <a:lvl5pPr marL="2286000" lvl="4" indent="-320039" algn="l" rtl="0">
              <a:lnSpc>
                <a:spcPct val="90000"/>
              </a:lnSpc>
              <a:spcBef>
                <a:spcPts val="300"/>
              </a:spcBef>
              <a:spcAft>
                <a:spcPts val="0"/>
              </a:spcAft>
              <a:buSzPts val="1440"/>
              <a:buChar char="»"/>
              <a:defRPr/>
            </a:lvl5pPr>
            <a:lvl6pPr marL="2743200" lvl="5" indent="-320039" algn="l" rtl="0">
              <a:lnSpc>
                <a:spcPct val="90000"/>
              </a:lnSpc>
              <a:spcBef>
                <a:spcPts val="300"/>
              </a:spcBef>
              <a:spcAft>
                <a:spcPts val="0"/>
              </a:spcAft>
              <a:buSzPts val="1440"/>
              <a:buChar char="•"/>
              <a:defRPr/>
            </a:lvl6pPr>
            <a:lvl7pPr marL="3200400" lvl="6" indent="-320039" algn="l" rtl="0">
              <a:lnSpc>
                <a:spcPct val="90000"/>
              </a:lnSpc>
              <a:spcBef>
                <a:spcPts val="300"/>
              </a:spcBef>
              <a:spcAft>
                <a:spcPts val="0"/>
              </a:spcAft>
              <a:buSzPts val="1440"/>
              <a:buChar char="•"/>
              <a:defRPr/>
            </a:lvl7pPr>
            <a:lvl8pPr marL="3657600" lvl="7" indent="-320040" algn="l" rtl="0">
              <a:lnSpc>
                <a:spcPct val="90000"/>
              </a:lnSpc>
              <a:spcBef>
                <a:spcPts val="300"/>
              </a:spcBef>
              <a:spcAft>
                <a:spcPts val="0"/>
              </a:spcAft>
              <a:buSzPts val="1440"/>
              <a:buChar char="•"/>
              <a:defRPr/>
            </a:lvl8pPr>
            <a:lvl9pPr marL="4114800" lvl="8" indent="-320040" algn="l" rtl="0">
              <a:lnSpc>
                <a:spcPct val="90000"/>
              </a:lnSpc>
              <a:spcBef>
                <a:spcPts val="300"/>
              </a:spcBef>
              <a:spcAft>
                <a:spcPts val="300"/>
              </a:spcAft>
              <a:buSzPts val="1440"/>
              <a:buChar char="•"/>
              <a:defRPr/>
            </a:lvl9pPr>
          </a:lstStyle>
          <a:p>
            <a:endParaRPr/>
          </a:p>
        </p:txBody>
      </p:sp>
      <p:sp>
        <p:nvSpPr>
          <p:cNvPr id="455" name="Google Shape;455;p49"/>
          <p:cNvSpPr txBox="1">
            <a:spLocks noGrp="1"/>
          </p:cNvSpPr>
          <p:nvPr>
            <p:ph type="dt" idx="10"/>
          </p:nvPr>
        </p:nvSpPr>
        <p:spPr>
          <a:xfrm>
            <a:off x="857247" y="4667871"/>
            <a:ext cx="17469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6" name="Google Shape;456;p49"/>
          <p:cNvSpPr txBox="1">
            <a:spLocks noGrp="1"/>
          </p:cNvSpPr>
          <p:nvPr>
            <p:ph type="ftr" idx="11"/>
          </p:nvPr>
        </p:nvSpPr>
        <p:spPr>
          <a:xfrm>
            <a:off x="2961861" y="4667871"/>
            <a:ext cx="35382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7" name="Google Shape;457;p49"/>
          <p:cNvSpPr txBox="1">
            <a:spLocks noGrp="1"/>
          </p:cNvSpPr>
          <p:nvPr>
            <p:ph type="sldNum" idx="12"/>
          </p:nvPr>
        </p:nvSpPr>
        <p:spPr>
          <a:xfrm>
            <a:off x="6997148" y="4667871"/>
            <a:ext cx="12798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612293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EXT Grid boxes, Titles 3UP">
  <p:cSld name="TEXT Grid boxes, Titles 3UP">
    <p:spTree>
      <p:nvGrpSpPr>
        <p:cNvPr id="1" name="Shape 458"/>
        <p:cNvGrpSpPr/>
        <p:nvPr/>
      </p:nvGrpSpPr>
      <p:grpSpPr>
        <a:xfrm>
          <a:off x="0" y="0"/>
          <a:ext cx="0" cy="0"/>
          <a:chOff x="0" y="0"/>
          <a:chExt cx="0" cy="0"/>
        </a:xfrm>
      </p:grpSpPr>
      <p:sp>
        <p:nvSpPr>
          <p:cNvPr id="459" name="Google Shape;459;p50"/>
          <p:cNvSpPr txBox="1">
            <a:spLocks noGrp="1"/>
          </p:cNvSpPr>
          <p:nvPr>
            <p:ph type="body" idx="1"/>
          </p:nvPr>
        </p:nvSpPr>
        <p:spPr>
          <a:xfrm>
            <a:off x="309531" y="2057260"/>
            <a:ext cx="2673000" cy="2484000"/>
          </a:xfrm>
          <a:prstGeom prst="rect">
            <a:avLst/>
          </a:prstGeom>
          <a:solidFill>
            <a:srgbClr val="F2F2F2"/>
          </a:solidFill>
          <a:ln>
            <a:noFill/>
          </a:ln>
        </p:spPr>
        <p:txBody>
          <a:bodyPr spcFirstLastPara="1" wrap="square" lIns="162000" tIns="162000" rIns="162000" bIns="162000" anchor="t" anchorCtr="0">
            <a:noAutofit/>
          </a:bodyPr>
          <a:lstStyle>
            <a:lvl1pPr marL="457200" lvl="0" indent="-228600" algn="l" rtl="0">
              <a:lnSpc>
                <a:spcPct val="122222"/>
              </a:lnSpc>
              <a:spcBef>
                <a:spcPts val="0"/>
              </a:spcBef>
              <a:spcAft>
                <a:spcPts val="0"/>
              </a:spcAft>
              <a:buClr>
                <a:schemeClr val="lt1"/>
              </a:buClr>
              <a:buSzPts val="1400"/>
              <a:buNone/>
              <a:defRPr sz="1400">
                <a:solidFill>
                  <a:schemeClr val="accent6"/>
                </a:solidFill>
              </a:defRPr>
            </a:lvl1pPr>
            <a:lvl2pPr marL="914400" lvl="1" indent="-228600" algn="l" rtl="0">
              <a:lnSpc>
                <a:spcPct val="90000"/>
              </a:lnSpc>
              <a:spcBef>
                <a:spcPts val="700"/>
              </a:spcBef>
              <a:spcAft>
                <a:spcPts val="0"/>
              </a:spcAft>
              <a:buClr>
                <a:schemeClr val="lt1"/>
              </a:buClr>
              <a:buSzPts val="1400"/>
              <a:buNone/>
              <a:defRPr sz="14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400"/>
              <a:buNone/>
              <a:defRPr sz="1400">
                <a:solidFill>
                  <a:schemeClr val="lt1"/>
                </a:solidFill>
              </a:defRPr>
            </a:lvl4pPr>
            <a:lvl5pPr marL="2286000" lvl="4" indent="-228600" algn="l" rtl="0">
              <a:lnSpc>
                <a:spcPct val="90000"/>
              </a:lnSpc>
              <a:spcBef>
                <a:spcPts val="400"/>
              </a:spcBef>
              <a:spcAft>
                <a:spcPts val="0"/>
              </a:spcAft>
              <a:buClr>
                <a:schemeClr val="lt1"/>
              </a:buClr>
              <a:buSzPts val="1400"/>
              <a:buNone/>
              <a:defRPr sz="1400">
                <a:solidFill>
                  <a:schemeClr val="lt1"/>
                </a:solidFill>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460" name="Google Shape;460;p50"/>
          <p:cNvSpPr txBox="1"/>
          <p:nvPr/>
        </p:nvSpPr>
        <p:spPr>
          <a:xfrm>
            <a:off x="3525716" y="317402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900" b="1">
              <a:solidFill>
                <a:schemeClr val="accent1"/>
              </a:solidFill>
              <a:latin typeface="Arial"/>
              <a:ea typeface="Arial"/>
              <a:cs typeface="Arial"/>
              <a:sym typeface="Arial"/>
            </a:endParaRPr>
          </a:p>
        </p:txBody>
      </p:sp>
      <p:sp>
        <p:nvSpPr>
          <p:cNvPr id="461" name="Google Shape;461;p50"/>
          <p:cNvSpPr/>
          <p:nvPr/>
        </p:nvSpPr>
        <p:spPr>
          <a:xfrm>
            <a:off x="8583483" y="4803733"/>
            <a:ext cx="279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900">
                <a:solidFill>
                  <a:schemeClr val="accent6"/>
                </a:solidFill>
                <a:latin typeface="Arial"/>
                <a:ea typeface="Arial"/>
                <a:cs typeface="Arial"/>
                <a:sym typeface="Arial"/>
              </a:rPr>
              <a:t>‹#›</a:t>
            </a:fld>
            <a:endParaRPr sz="900">
              <a:solidFill>
                <a:schemeClr val="accent6"/>
              </a:solidFill>
              <a:latin typeface="Arial"/>
              <a:ea typeface="Arial"/>
              <a:cs typeface="Arial"/>
              <a:sym typeface="Arial"/>
            </a:endParaRPr>
          </a:p>
        </p:txBody>
      </p:sp>
      <p:sp>
        <p:nvSpPr>
          <p:cNvPr id="462" name="Google Shape;462;p50"/>
          <p:cNvSpPr/>
          <p:nvPr/>
        </p:nvSpPr>
        <p:spPr>
          <a:xfrm>
            <a:off x="309531" y="1301261"/>
            <a:ext cx="2673000" cy="756000"/>
          </a:xfrm>
          <a:prstGeom prst="rect">
            <a:avLst/>
          </a:prstGeom>
          <a:solidFill>
            <a:srgbClr val="E4EB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3" name="Google Shape;463;p50"/>
          <p:cNvSpPr txBox="1">
            <a:spLocks noGrp="1"/>
          </p:cNvSpPr>
          <p:nvPr>
            <p:ph type="body" idx="2"/>
          </p:nvPr>
        </p:nvSpPr>
        <p:spPr>
          <a:xfrm>
            <a:off x="3275153" y="2057260"/>
            <a:ext cx="2673000" cy="2484000"/>
          </a:xfrm>
          <a:prstGeom prst="rect">
            <a:avLst/>
          </a:prstGeom>
          <a:solidFill>
            <a:srgbClr val="F2F2F2"/>
          </a:solidFill>
          <a:ln>
            <a:noFill/>
          </a:ln>
        </p:spPr>
        <p:txBody>
          <a:bodyPr spcFirstLastPara="1" wrap="square" lIns="162000" tIns="162000" rIns="162000" bIns="162000" anchor="t" anchorCtr="0">
            <a:noAutofit/>
          </a:bodyPr>
          <a:lstStyle>
            <a:lvl1pPr marL="457200" lvl="0" indent="-228600" algn="l" rtl="0">
              <a:lnSpc>
                <a:spcPct val="122222"/>
              </a:lnSpc>
              <a:spcBef>
                <a:spcPts val="0"/>
              </a:spcBef>
              <a:spcAft>
                <a:spcPts val="0"/>
              </a:spcAft>
              <a:buClr>
                <a:schemeClr val="lt1"/>
              </a:buClr>
              <a:buSzPts val="1400"/>
              <a:buNone/>
              <a:defRPr sz="1400">
                <a:solidFill>
                  <a:schemeClr val="accent6"/>
                </a:solidFill>
              </a:defRPr>
            </a:lvl1pPr>
            <a:lvl2pPr marL="914400" lvl="1" indent="-228600" algn="l" rtl="0">
              <a:lnSpc>
                <a:spcPct val="90000"/>
              </a:lnSpc>
              <a:spcBef>
                <a:spcPts val="700"/>
              </a:spcBef>
              <a:spcAft>
                <a:spcPts val="0"/>
              </a:spcAft>
              <a:buClr>
                <a:schemeClr val="lt1"/>
              </a:buClr>
              <a:buSzPts val="1400"/>
              <a:buNone/>
              <a:defRPr sz="14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400"/>
              <a:buNone/>
              <a:defRPr sz="1400">
                <a:solidFill>
                  <a:schemeClr val="lt1"/>
                </a:solidFill>
              </a:defRPr>
            </a:lvl4pPr>
            <a:lvl5pPr marL="2286000" lvl="4" indent="-228600" algn="l" rtl="0">
              <a:lnSpc>
                <a:spcPct val="90000"/>
              </a:lnSpc>
              <a:spcBef>
                <a:spcPts val="400"/>
              </a:spcBef>
              <a:spcAft>
                <a:spcPts val="0"/>
              </a:spcAft>
              <a:buClr>
                <a:schemeClr val="lt1"/>
              </a:buClr>
              <a:buSzPts val="1400"/>
              <a:buNone/>
              <a:defRPr sz="1400">
                <a:solidFill>
                  <a:schemeClr val="lt1"/>
                </a:solidFill>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464" name="Google Shape;464;p50"/>
          <p:cNvSpPr/>
          <p:nvPr/>
        </p:nvSpPr>
        <p:spPr>
          <a:xfrm>
            <a:off x="3275153" y="1301261"/>
            <a:ext cx="2673000" cy="756000"/>
          </a:xfrm>
          <a:prstGeom prst="rect">
            <a:avLst/>
          </a:prstGeom>
          <a:solidFill>
            <a:srgbClr val="E4EB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5" name="Google Shape;465;p50"/>
          <p:cNvSpPr txBox="1">
            <a:spLocks noGrp="1"/>
          </p:cNvSpPr>
          <p:nvPr>
            <p:ph type="body" idx="3"/>
          </p:nvPr>
        </p:nvSpPr>
        <p:spPr>
          <a:xfrm>
            <a:off x="6194437" y="2057260"/>
            <a:ext cx="2673000" cy="2484000"/>
          </a:xfrm>
          <a:prstGeom prst="rect">
            <a:avLst/>
          </a:prstGeom>
          <a:solidFill>
            <a:srgbClr val="F2F2F2"/>
          </a:solidFill>
          <a:ln>
            <a:noFill/>
          </a:ln>
        </p:spPr>
        <p:txBody>
          <a:bodyPr spcFirstLastPara="1" wrap="square" lIns="162000" tIns="162000" rIns="162000" bIns="162000" anchor="t" anchorCtr="0">
            <a:noAutofit/>
          </a:bodyPr>
          <a:lstStyle>
            <a:lvl1pPr marL="457200" lvl="0" indent="-228600" algn="l" rtl="0">
              <a:lnSpc>
                <a:spcPct val="122222"/>
              </a:lnSpc>
              <a:spcBef>
                <a:spcPts val="0"/>
              </a:spcBef>
              <a:spcAft>
                <a:spcPts val="0"/>
              </a:spcAft>
              <a:buClr>
                <a:schemeClr val="lt1"/>
              </a:buClr>
              <a:buSzPts val="1400"/>
              <a:buNone/>
              <a:defRPr sz="1400">
                <a:solidFill>
                  <a:schemeClr val="accent6"/>
                </a:solidFill>
              </a:defRPr>
            </a:lvl1pPr>
            <a:lvl2pPr marL="914400" lvl="1" indent="-228600" algn="l" rtl="0">
              <a:lnSpc>
                <a:spcPct val="90000"/>
              </a:lnSpc>
              <a:spcBef>
                <a:spcPts val="700"/>
              </a:spcBef>
              <a:spcAft>
                <a:spcPts val="0"/>
              </a:spcAft>
              <a:buClr>
                <a:schemeClr val="lt1"/>
              </a:buClr>
              <a:buSzPts val="1400"/>
              <a:buNone/>
              <a:defRPr sz="14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400"/>
              <a:buNone/>
              <a:defRPr sz="1400">
                <a:solidFill>
                  <a:schemeClr val="lt1"/>
                </a:solidFill>
              </a:defRPr>
            </a:lvl4pPr>
            <a:lvl5pPr marL="2286000" lvl="4" indent="-228600" algn="l" rtl="0">
              <a:lnSpc>
                <a:spcPct val="90000"/>
              </a:lnSpc>
              <a:spcBef>
                <a:spcPts val="400"/>
              </a:spcBef>
              <a:spcAft>
                <a:spcPts val="0"/>
              </a:spcAft>
              <a:buClr>
                <a:schemeClr val="lt1"/>
              </a:buClr>
              <a:buSzPts val="1400"/>
              <a:buNone/>
              <a:defRPr sz="1400">
                <a:solidFill>
                  <a:schemeClr val="lt1"/>
                </a:solidFill>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466" name="Google Shape;466;p50"/>
          <p:cNvSpPr/>
          <p:nvPr/>
        </p:nvSpPr>
        <p:spPr>
          <a:xfrm>
            <a:off x="6194437" y="1301261"/>
            <a:ext cx="2673000" cy="756000"/>
          </a:xfrm>
          <a:prstGeom prst="rect">
            <a:avLst/>
          </a:prstGeom>
          <a:solidFill>
            <a:srgbClr val="E4EB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7" name="Google Shape;467;p50"/>
          <p:cNvSpPr txBox="1"/>
          <p:nvPr/>
        </p:nvSpPr>
        <p:spPr>
          <a:xfrm>
            <a:off x="3525716" y="4897791"/>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900" b="1">
              <a:solidFill>
                <a:schemeClr val="accent1"/>
              </a:solidFill>
              <a:latin typeface="Arial"/>
              <a:ea typeface="Arial"/>
              <a:cs typeface="Arial"/>
              <a:sym typeface="Arial"/>
            </a:endParaRPr>
          </a:p>
        </p:txBody>
      </p:sp>
      <p:sp>
        <p:nvSpPr>
          <p:cNvPr id="468" name="Google Shape;468;p50"/>
          <p:cNvSpPr txBox="1">
            <a:spLocks noGrp="1"/>
          </p:cNvSpPr>
          <p:nvPr>
            <p:ph type="title"/>
          </p:nvPr>
        </p:nvSpPr>
        <p:spPr>
          <a:xfrm>
            <a:off x="324000" y="324000"/>
            <a:ext cx="8553300" cy="5217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lt1"/>
              </a:buClr>
              <a:buSzPts val="2700"/>
              <a:buFont typeface="Arial"/>
              <a:buNone/>
              <a:defRPr sz="2700" b="1">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9" name="Google Shape;469;p50"/>
          <p:cNvSpPr txBox="1">
            <a:spLocks noGrp="1"/>
          </p:cNvSpPr>
          <p:nvPr>
            <p:ph type="body" idx="4"/>
          </p:nvPr>
        </p:nvSpPr>
        <p:spPr>
          <a:xfrm>
            <a:off x="390531" y="1422761"/>
            <a:ext cx="2511000" cy="513000"/>
          </a:xfrm>
          <a:prstGeom prst="rect">
            <a:avLst/>
          </a:prstGeom>
          <a:noFill/>
          <a:ln>
            <a:noFill/>
          </a:ln>
        </p:spPr>
        <p:txBody>
          <a:bodyPr spcFirstLastPara="1" wrap="square" lIns="68575" tIns="34275" rIns="68575" bIns="34275" anchor="ctr" anchorCtr="0">
            <a:normAutofit/>
          </a:bodyPr>
          <a:lstStyle>
            <a:lvl1pPr marL="457200" lvl="0" indent="-228600" algn="ctr" rtl="0">
              <a:lnSpc>
                <a:spcPct val="90000"/>
              </a:lnSpc>
              <a:spcBef>
                <a:spcPts val="800"/>
              </a:spcBef>
              <a:spcAft>
                <a:spcPts val="0"/>
              </a:spcAft>
              <a:buClr>
                <a:schemeClr val="accent6"/>
              </a:buClr>
              <a:buSzPts val="1700"/>
              <a:buNone/>
              <a:defRPr sz="1700" b="1">
                <a:solidFill>
                  <a:schemeClr val="accent6"/>
                </a:solidFill>
              </a:defRPr>
            </a:lvl1pPr>
            <a:lvl2pPr marL="914400" lvl="1" indent="-317500" algn="l" rtl="0">
              <a:lnSpc>
                <a:spcPct val="90000"/>
              </a:lnSpc>
              <a:spcBef>
                <a:spcPts val="400"/>
              </a:spcBef>
              <a:spcAft>
                <a:spcPts val="0"/>
              </a:spcAft>
              <a:buClr>
                <a:schemeClr val="accent6"/>
              </a:buClr>
              <a:buSzPts val="1400"/>
              <a:buChar char="–"/>
              <a:defRPr/>
            </a:lvl2pPr>
            <a:lvl3pPr marL="1371600" lvl="2" indent="-317500" algn="l" rtl="0">
              <a:lnSpc>
                <a:spcPct val="90000"/>
              </a:lnSpc>
              <a:spcBef>
                <a:spcPts val="400"/>
              </a:spcBef>
              <a:spcAft>
                <a:spcPts val="0"/>
              </a:spcAft>
              <a:buClr>
                <a:schemeClr val="accent6"/>
              </a:buClr>
              <a:buSzPts val="1400"/>
              <a:buChar char="•"/>
              <a:defRPr/>
            </a:lvl3pPr>
            <a:lvl4pPr marL="1828800" lvl="3" indent="-317500" algn="l" rtl="0">
              <a:lnSpc>
                <a:spcPct val="90000"/>
              </a:lnSpc>
              <a:spcBef>
                <a:spcPts val="400"/>
              </a:spcBef>
              <a:spcAft>
                <a:spcPts val="0"/>
              </a:spcAft>
              <a:buClr>
                <a:schemeClr val="accent6"/>
              </a:buClr>
              <a:buSzPts val="1400"/>
              <a:buChar char="–"/>
              <a:defRPr/>
            </a:lvl4pPr>
            <a:lvl5pPr marL="2286000" lvl="4" indent="-317500" algn="l" rtl="0">
              <a:lnSpc>
                <a:spcPct val="90000"/>
              </a:lnSpc>
              <a:spcBef>
                <a:spcPts val="400"/>
              </a:spcBef>
              <a:spcAft>
                <a:spcPts val="0"/>
              </a:spcAft>
              <a:buClr>
                <a:schemeClr val="accent6"/>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470" name="Google Shape;470;p50"/>
          <p:cNvSpPr txBox="1">
            <a:spLocks noGrp="1"/>
          </p:cNvSpPr>
          <p:nvPr>
            <p:ph type="body" idx="5"/>
          </p:nvPr>
        </p:nvSpPr>
        <p:spPr>
          <a:xfrm>
            <a:off x="3356153" y="1422761"/>
            <a:ext cx="2511000" cy="513000"/>
          </a:xfrm>
          <a:prstGeom prst="rect">
            <a:avLst/>
          </a:prstGeom>
          <a:noFill/>
          <a:ln>
            <a:noFill/>
          </a:ln>
        </p:spPr>
        <p:txBody>
          <a:bodyPr spcFirstLastPara="1" wrap="square" lIns="68575" tIns="34275" rIns="68575" bIns="34275" anchor="ctr" anchorCtr="0">
            <a:normAutofit/>
          </a:bodyPr>
          <a:lstStyle>
            <a:lvl1pPr marL="457200" lvl="0" indent="-228600" algn="ctr" rtl="0">
              <a:lnSpc>
                <a:spcPct val="90000"/>
              </a:lnSpc>
              <a:spcBef>
                <a:spcPts val="800"/>
              </a:spcBef>
              <a:spcAft>
                <a:spcPts val="0"/>
              </a:spcAft>
              <a:buClr>
                <a:schemeClr val="accent6"/>
              </a:buClr>
              <a:buSzPts val="1700"/>
              <a:buNone/>
              <a:defRPr sz="1700" b="1">
                <a:solidFill>
                  <a:schemeClr val="accent6"/>
                </a:solidFill>
              </a:defRPr>
            </a:lvl1pPr>
            <a:lvl2pPr marL="914400" lvl="1" indent="-317500" algn="l" rtl="0">
              <a:lnSpc>
                <a:spcPct val="90000"/>
              </a:lnSpc>
              <a:spcBef>
                <a:spcPts val="400"/>
              </a:spcBef>
              <a:spcAft>
                <a:spcPts val="0"/>
              </a:spcAft>
              <a:buClr>
                <a:schemeClr val="accent6"/>
              </a:buClr>
              <a:buSzPts val="1400"/>
              <a:buChar char="–"/>
              <a:defRPr/>
            </a:lvl2pPr>
            <a:lvl3pPr marL="1371600" lvl="2" indent="-317500" algn="l" rtl="0">
              <a:lnSpc>
                <a:spcPct val="90000"/>
              </a:lnSpc>
              <a:spcBef>
                <a:spcPts val="400"/>
              </a:spcBef>
              <a:spcAft>
                <a:spcPts val="0"/>
              </a:spcAft>
              <a:buClr>
                <a:schemeClr val="accent6"/>
              </a:buClr>
              <a:buSzPts val="1400"/>
              <a:buChar char="•"/>
              <a:defRPr/>
            </a:lvl3pPr>
            <a:lvl4pPr marL="1828800" lvl="3" indent="-317500" algn="l" rtl="0">
              <a:lnSpc>
                <a:spcPct val="90000"/>
              </a:lnSpc>
              <a:spcBef>
                <a:spcPts val="400"/>
              </a:spcBef>
              <a:spcAft>
                <a:spcPts val="0"/>
              </a:spcAft>
              <a:buClr>
                <a:schemeClr val="accent6"/>
              </a:buClr>
              <a:buSzPts val="1400"/>
              <a:buChar char="–"/>
              <a:defRPr/>
            </a:lvl4pPr>
            <a:lvl5pPr marL="2286000" lvl="4" indent="-317500" algn="l" rtl="0">
              <a:lnSpc>
                <a:spcPct val="90000"/>
              </a:lnSpc>
              <a:spcBef>
                <a:spcPts val="400"/>
              </a:spcBef>
              <a:spcAft>
                <a:spcPts val="0"/>
              </a:spcAft>
              <a:buClr>
                <a:schemeClr val="accent6"/>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471" name="Google Shape;471;p50"/>
          <p:cNvSpPr txBox="1">
            <a:spLocks noGrp="1"/>
          </p:cNvSpPr>
          <p:nvPr>
            <p:ph type="body" idx="6"/>
          </p:nvPr>
        </p:nvSpPr>
        <p:spPr>
          <a:xfrm>
            <a:off x="6275437" y="1418997"/>
            <a:ext cx="2511000" cy="513000"/>
          </a:xfrm>
          <a:prstGeom prst="rect">
            <a:avLst/>
          </a:prstGeom>
          <a:noFill/>
          <a:ln>
            <a:noFill/>
          </a:ln>
        </p:spPr>
        <p:txBody>
          <a:bodyPr spcFirstLastPara="1" wrap="square" lIns="68575" tIns="34275" rIns="68575" bIns="34275" anchor="ctr" anchorCtr="0">
            <a:normAutofit/>
          </a:bodyPr>
          <a:lstStyle>
            <a:lvl1pPr marL="457200" lvl="0" indent="-228600" algn="ctr" rtl="0">
              <a:lnSpc>
                <a:spcPct val="90000"/>
              </a:lnSpc>
              <a:spcBef>
                <a:spcPts val="800"/>
              </a:spcBef>
              <a:spcAft>
                <a:spcPts val="0"/>
              </a:spcAft>
              <a:buClr>
                <a:schemeClr val="accent6"/>
              </a:buClr>
              <a:buSzPts val="1700"/>
              <a:buNone/>
              <a:defRPr sz="1700" b="1">
                <a:solidFill>
                  <a:schemeClr val="accent6"/>
                </a:solidFill>
              </a:defRPr>
            </a:lvl1pPr>
            <a:lvl2pPr marL="914400" lvl="1" indent="-317500" algn="l" rtl="0">
              <a:lnSpc>
                <a:spcPct val="90000"/>
              </a:lnSpc>
              <a:spcBef>
                <a:spcPts val="400"/>
              </a:spcBef>
              <a:spcAft>
                <a:spcPts val="0"/>
              </a:spcAft>
              <a:buClr>
                <a:schemeClr val="accent6"/>
              </a:buClr>
              <a:buSzPts val="1400"/>
              <a:buChar char="–"/>
              <a:defRPr/>
            </a:lvl2pPr>
            <a:lvl3pPr marL="1371600" lvl="2" indent="-317500" algn="l" rtl="0">
              <a:lnSpc>
                <a:spcPct val="90000"/>
              </a:lnSpc>
              <a:spcBef>
                <a:spcPts val="400"/>
              </a:spcBef>
              <a:spcAft>
                <a:spcPts val="0"/>
              </a:spcAft>
              <a:buClr>
                <a:schemeClr val="accent6"/>
              </a:buClr>
              <a:buSzPts val="1400"/>
              <a:buChar char="•"/>
              <a:defRPr/>
            </a:lvl3pPr>
            <a:lvl4pPr marL="1828800" lvl="3" indent="-317500" algn="l" rtl="0">
              <a:lnSpc>
                <a:spcPct val="90000"/>
              </a:lnSpc>
              <a:spcBef>
                <a:spcPts val="400"/>
              </a:spcBef>
              <a:spcAft>
                <a:spcPts val="0"/>
              </a:spcAft>
              <a:buClr>
                <a:schemeClr val="accent6"/>
              </a:buClr>
              <a:buSzPts val="1400"/>
              <a:buChar char="–"/>
              <a:defRPr/>
            </a:lvl4pPr>
            <a:lvl5pPr marL="2286000" lvl="4" indent="-317500" algn="l" rtl="0">
              <a:lnSpc>
                <a:spcPct val="90000"/>
              </a:lnSpc>
              <a:spcBef>
                <a:spcPts val="400"/>
              </a:spcBef>
              <a:spcAft>
                <a:spcPts val="0"/>
              </a:spcAft>
              <a:buClr>
                <a:schemeClr val="accent6"/>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cxnSp>
        <p:nvCxnSpPr>
          <p:cNvPr id="472" name="Google Shape;472;p50"/>
          <p:cNvCxnSpPr/>
          <p:nvPr/>
        </p:nvCxnSpPr>
        <p:spPr>
          <a:xfrm>
            <a:off x="324000" y="243000"/>
            <a:ext cx="324000" cy="0"/>
          </a:xfrm>
          <a:prstGeom prst="straightConnector1">
            <a:avLst/>
          </a:prstGeom>
          <a:noFill/>
          <a:ln w="25400" cap="flat" cmpd="sng">
            <a:solidFill>
              <a:schemeClr val="dk2"/>
            </a:solidFill>
            <a:prstDash val="solid"/>
            <a:miter lim="800000"/>
            <a:headEnd type="none" w="sm" len="sm"/>
            <a:tailEnd type="none" w="sm" len="sm"/>
          </a:ln>
        </p:spPr>
      </p:cxnSp>
      <p:cxnSp>
        <p:nvCxnSpPr>
          <p:cNvPr id="473" name="Google Shape;473;p50"/>
          <p:cNvCxnSpPr/>
          <p:nvPr/>
        </p:nvCxnSpPr>
        <p:spPr>
          <a:xfrm>
            <a:off x="324000" y="4752000"/>
            <a:ext cx="8532000" cy="0"/>
          </a:xfrm>
          <a:prstGeom prst="straightConnector1">
            <a:avLst/>
          </a:prstGeom>
          <a:noFill/>
          <a:ln w="9525" cap="flat" cmpd="sng">
            <a:solidFill>
              <a:schemeClr val="accent2"/>
            </a:solidFill>
            <a:prstDash val="solid"/>
            <a:miter lim="800000"/>
            <a:headEnd type="none" w="sm" len="sm"/>
            <a:tailEnd type="none" w="sm" len="sm"/>
          </a:ln>
        </p:spPr>
      </p:cxnSp>
      <p:pic>
        <p:nvPicPr>
          <p:cNvPr id="474" name="Google Shape;474;p50" descr="Icon&#10;&#10;Description automatically generated with medium confidence"/>
          <p:cNvPicPr preferRelativeResize="0"/>
          <p:nvPr/>
        </p:nvPicPr>
        <p:blipFill rotWithShape="1">
          <a:blip r:embed="rId2">
            <a:alphaModFix/>
          </a:blip>
          <a:srcRect/>
          <a:stretch/>
        </p:blipFill>
        <p:spPr>
          <a:xfrm>
            <a:off x="260560" y="4756346"/>
            <a:ext cx="282321" cy="282321"/>
          </a:xfrm>
          <a:prstGeom prst="rect">
            <a:avLst/>
          </a:prstGeom>
          <a:noFill/>
          <a:ln>
            <a:noFill/>
          </a:ln>
        </p:spPr>
      </p:pic>
    </p:spTree>
    <p:extLst>
      <p:ext uri="{BB962C8B-B14F-4D97-AF65-F5344CB8AC3E}">
        <p14:creationId xmlns:p14="http://schemas.microsoft.com/office/powerpoint/2010/main" val="331718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5"/>
        <p:cNvGrpSpPr/>
        <p:nvPr/>
      </p:nvGrpSpPr>
      <p:grpSpPr>
        <a:xfrm>
          <a:off x="0" y="0"/>
          <a:ext cx="0" cy="0"/>
          <a:chOff x="0" y="0"/>
          <a:chExt cx="0" cy="0"/>
        </a:xfrm>
      </p:grpSpPr>
      <p:sp>
        <p:nvSpPr>
          <p:cNvPr id="476" name="Google Shape;476;p5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7" name="Google Shape;477;p51"/>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78" name="Google Shape;478;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79" name="Google Shape;479;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480" name="Google Shape;480;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77249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2051994"/>
            <a:ext cx="8316000" cy="2592000"/>
          </a:xfrm>
          <a:prstGeom prst="rect">
            <a:avLst/>
          </a:prstGeom>
        </p:spPr>
        <p:txBody>
          <a:bodyPr lIns="0" tIns="0" rIns="0" bIns="0" numCol="2" spcCol="432000">
            <a:noAutofit/>
          </a:bodyPr>
          <a:lstStyle>
            <a:lvl1pPr marL="0" indent="0">
              <a:lnSpc>
                <a:spcPct val="100000"/>
              </a:lnSpc>
              <a:spcBef>
                <a:spcPts val="0"/>
              </a:spcBef>
              <a:spcAft>
                <a:spcPts val="450"/>
              </a:spcAft>
              <a:buClr>
                <a:schemeClr val="tx1"/>
              </a:buClr>
              <a:buNone/>
              <a:defRPr sz="1650" b="0">
                <a:solidFill>
                  <a:schemeClr val="accent6"/>
                </a:solidFill>
              </a:defRPr>
            </a:lvl1pPr>
            <a:lvl2pPr>
              <a:buClr>
                <a:schemeClr val="tx1"/>
              </a:buClr>
              <a:defRPr sz="1650">
                <a:solidFill>
                  <a:schemeClr val="accent6"/>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324000" y="1566000"/>
            <a:ext cx="8288025" cy="346513"/>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180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324000" y="324000"/>
            <a:ext cx="8553116" cy="648890"/>
          </a:xfrm>
          <a:prstGeom prst="rect">
            <a:avLst/>
          </a:prstGeom>
        </p:spPr>
        <p:txBody>
          <a:bodyPr lIns="0" tIns="0" rIns="0" bIns="0">
            <a:normAutofit/>
          </a:bodyPr>
          <a:lstStyle>
            <a:lvl1pPr>
              <a:defRPr sz="2700" b="1">
                <a:solidFill>
                  <a:schemeClr val="tx1"/>
                </a:solidFill>
              </a:defRPr>
            </a:lvl1pPr>
          </a:lstStyle>
          <a:p>
            <a:r>
              <a:rPr lang="en-GB"/>
              <a:t>Heading</a:t>
            </a:r>
          </a:p>
        </p:txBody>
      </p:sp>
      <p:cxnSp>
        <p:nvCxnSpPr>
          <p:cNvPr id="11" name="Straight Connector 10">
            <a:extLst>
              <a:ext uri="{FF2B5EF4-FFF2-40B4-BE49-F238E27FC236}">
                <a16:creationId xmlns:a16="http://schemas.microsoft.com/office/drawing/2014/main" id="{DE8E1DE4-F3F1-DE4C-A443-48C645D10BD8}"/>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with medium confidence">
            <a:extLst>
              <a:ext uri="{FF2B5EF4-FFF2-40B4-BE49-F238E27FC236}">
                <a16:creationId xmlns:a16="http://schemas.microsoft.com/office/drawing/2014/main" id="{772D7FA6-4EEE-2844-9D29-2434E4AACE5C}"/>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235154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58"/>
        <p:cNvGrpSpPr/>
        <p:nvPr/>
      </p:nvGrpSpPr>
      <p:grpSpPr>
        <a:xfrm>
          <a:off x="0" y="0"/>
          <a:ext cx="0" cy="0"/>
          <a:chOff x="0" y="0"/>
          <a:chExt cx="0" cy="0"/>
        </a:xfrm>
      </p:grpSpPr>
      <p:sp>
        <p:nvSpPr>
          <p:cNvPr id="59" name="Google Shape;59;p15"/>
          <p:cNvSpPr/>
          <p:nvPr/>
        </p:nvSpPr>
        <p:spPr>
          <a:xfrm>
            <a:off x="-12844" y="870394"/>
            <a:ext cx="9156900" cy="4365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p15"/>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3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txBox="1">
            <a:spLocks noGrp="1"/>
          </p:cNvSpPr>
          <p:nvPr>
            <p:ph type="body" idx="1"/>
          </p:nvPr>
        </p:nvSpPr>
        <p:spPr>
          <a:xfrm>
            <a:off x="311007" y="1131590"/>
            <a:ext cx="8496300" cy="33942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a:solidFill>
                  <a:schemeClr val="dk1"/>
                </a:solidFill>
              </a:defRPr>
            </a:lvl1pPr>
            <a:lvl2pPr marL="914400" lvl="1" indent="-317500" algn="l" rtl="0">
              <a:lnSpc>
                <a:spcPct val="100000"/>
              </a:lnSpc>
              <a:spcBef>
                <a:spcPts val="360"/>
              </a:spcBef>
              <a:spcAft>
                <a:spcPts val="0"/>
              </a:spcAft>
              <a:buClr>
                <a:schemeClr val="dk1"/>
              </a:buClr>
              <a:buSzPts val="1400"/>
              <a:buChar char="–"/>
              <a:defRPr sz="1400">
                <a:solidFill>
                  <a:schemeClr val="dk1"/>
                </a:solidFill>
              </a:defRPr>
            </a:lvl2pPr>
            <a:lvl3pPr marL="1371600" lvl="2" indent="-304800" algn="l" rtl="0">
              <a:lnSpc>
                <a:spcPct val="100000"/>
              </a:lnSpc>
              <a:spcBef>
                <a:spcPts val="360"/>
              </a:spcBef>
              <a:spcAft>
                <a:spcPts val="0"/>
              </a:spcAft>
              <a:buClr>
                <a:schemeClr val="dk1"/>
              </a:buClr>
              <a:buSzPts val="1200"/>
              <a:buChar char="•"/>
              <a:defRPr sz="1200">
                <a:solidFill>
                  <a:schemeClr val="dk1"/>
                </a:solidFill>
              </a:defRPr>
            </a:lvl3pPr>
            <a:lvl4pPr marL="1828800" lvl="3" indent="-304800" algn="l" rtl="0">
              <a:lnSpc>
                <a:spcPct val="100000"/>
              </a:lnSpc>
              <a:spcBef>
                <a:spcPts val="360"/>
              </a:spcBef>
              <a:spcAft>
                <a:spcPts val="0"/>
              </a:spcAft>
              <a:buClr>
                <a:schemeClr val="dk1"/>
              </a:buClr>
              <a:buSzPts val="1200"/>
              <a:buChar char="–"/>
              <a:defRPr sz="1200">
                <a:solidFill>
                  <a:schemeClr val="dk1"/>
                </a:solidFill>
              </a:defRPr>
            </a:lvl4pPr>
            <a:lvl5pPr marL="2286000" lvl="4" indent="-304800" algn="l" rtl="0">
              <a:lnSpc>
                <a:spcPct val="100000"/>
              </a:lnSpc>
              <a:spcBef>
                <a:spcPts val="360"/>
              </a:spcBef>
              <a:spcAft>
                <a:spcPts val="0"/>
              </a:spcAft>
              <a:buClr>
                <a:schemeClr val="dk1"/>
              </a:buClr>
              <a:buSzPts val="1200"/>
              <a:buChar char="»"/>
              <a:defRPr sz="1200">
                <a:solidFill>
                  <a:schemeClr val="dk1"/>
                </a:solidFill>
              </a:defRPr>
            </a:lvl5pPr>
            <a:lvl6pPr marL="2743200" lvl="5" indent="-304800" algn="l" rtl="0">
              <a:lnSpc>
                <a:spcPct val="100000"/>
              </a:lnSpc>
              <a:spcBef>
                <a:spcPts val="360"/>
              </a:spcBef>
              <a:spcAft>
                <a:spcPts val="0"/>
              </a:spcAft>
              <a:buClr>
                <a:schemeClr val="dk1"/>
              </a:buClr>
              <a:buSzPts val="1200"/>
              <a:buChar char="•"/>
              <a:defRPr sz="1200">
                <a:solidFill>
                  <a:schemeClr val="dk1"/>
                </a:solidFill>
              </a:defRPr>
            </a:lvl6pPr>
            <a:lvl7pPr marL="3200400" lvl="6" indent="-304800" algn="l" rtl="0">
              <a:lnSpc>
                <a:spcPct val="100000"/>
              </a:lnSpc>
              <a:spcBef>
                <a:spcPts val="360"/>
              </a:spcBef>
              <a:spcAft>
                <a:spcPts val="0"/>
              </a:spcAft>
              <a:buClr>
                <a:schemeClr val="dk1"/>
              </a:buClr>
              <a:buSzPts val="1200"/>
              <a:buChar char="•"/>
              <a:defRPr sz="1200">
                <a:solidFill>
                  <a:schemeClr val="dk1"/>
                </a:solidFill>
              </a:defRPr>
            </a:lvl7pPr>
            <a:lvl8pPr marL="3657600" lvl="7" indent="-304800" algn="l" rtl="0">
              <a:lnSpc>
                <a:spcPct val="100000"/>
              </a:lnSpc>
              <a:spcBef>
                <a:spcPts val="360"/>
              </a:spcBef>
              <a:spcAft>
                <a:spcPts val="0"/>
              </a:spcAft>
              <a:buClr>
                <a:schemeClr val="dk1"/>
              </a:buClr>
              <a:buSzPts val="1200"/>
              <a:buChar char="•"/>
              <a:defRPr sz="1200">
                <a:solidFill>
                  <a:schemeClr val="dk1"/>
                </a:solidFill>
              </a:defRPr>
            </a:lvl8pPr>
            <a:lvl9pPr marL="4114800" lvl="8" indent="-304800" algn="l" rtl="0">
              <a:lnSpc>
                <a:spcPct val="100000"/>
              </a:lnSpc>
              <a:spcBef>
                <a:spcPts val="360"/>
              </a:spcBef>
              <a:spcAft>
                <a:spcPts val="0"/>
              </a:spcAft>
              <a:buClr>
                <a:schemeClr val="dk1"/>
              </a:buClr>
              <a:buSzPts val="1200"/>
              <a:buChar char="•"/>
              <a:defRPr sz="1200">
                <a:solidFill>
                  <a:schemeClr val="dk1"/>
                </a:solidFill>
              </a:defRPr>
            </a:lvl9pPr>
          </a:lstStyle>
          <a:p>
            <a:endParaRPr/>
          </a:p>
        </p:txBody>
      </p:sp>
      <p:pic>
        <p:nvPicPr>
          <p:cNvPr id="62" name="Google Shape;62;p15"/>
          <p:cNvPicPr preferRelativeResize="0"/>
          <p:nvPr/>
        </p:nvPicPr>
        <p:blipFill rotWithShape="1">
          <a:blip r:embed="rId2">
            <a:alphaModFix/>
          </a:blip>
          <a:srcRect r="20641"/>
          <a:stretch/>
        </p:blipFill>
        <p:spPr>
          <a:xfrm>
            <a:off x="7452324" y="188800"/>
            <a:ext cx="1146650" cy="664525"/>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FFFFFF"/>
        </a:solidFill>
        <a:effectLst/>
      </p:bgPr>
    </p:bg>
    <p:spTree>
      <p:nvGrpSpPr>
        <p:cNvPr id="1" name="Shape 63"/>
        <p:cNvGrpSpPr/>
        <p:nvPr/>
      </p:nvGrpSpPr>
      <p:grpSpPr>
        <a:xfrm>
          <a:off x="0" y="0"/>
          <a:ext cx="0" cy="0"/>
          <a:chOff x="0" y="0"/>
          <a:chExt cx="0" cy="0"/>
        </a:xfrm>
      </p:grpSpPr>
      <p:sp>
        <p:nvSpPr>
          <p:cNvPr id="64" name="Google Shape;64;p16"/>
          <p:cNvSpPr/>
          <p:nvPr/>
        </p:nvSpPr>
        <p:spPr>
          <a:xfrm>
            <a:off x="4788024" y="0"/>
            <a:ext cx="4356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 name="Google Shape;65;p16"/>
          <p:cNvSpPr txBox="1">
            <a:spLocks noGrp="1"/>
          </p:cNvSpPr>
          <p:nvPr>
            <p:ph type="sldNum" idx="12"/>
          </p:nvPr>
        </p:nvSpPr>
        <p:spPr>
          <a:xfrm>
            <a:off x="6300192" y="4731990"/>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6" name="Google Shape;66;p16"/>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3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16"/>
          <p:cNvSpPr txBox="1">
            <a:spLocks noGrp="1"/>
          </p:cNvSpPr>
          <p:nvPr>
            <p:ph type="body" idx="1"/>
          </p:nvPr>
        </p:nvSpPr>
        <p:spPr>
          <a:xfrm>
            <a:off x="468313" y="1131888"/>
            <a:ext cx="4032300" cy="33846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a:solidFill>
                  <a:schemeClr val="dk1"/>
                </a:solidFill>
              </a:defRPr>
            </a:lvl1pPr>
            <a:lvl2pPr marL="914400" lvl="1" indent="-311150" algn="l" rtl="0">
              <a:lnSpc>
                <a:spcPct val="100000"/>
              </a:lnSpc>
              <a:spcBef>
                <a:spcPts val="360"/>
              </a:spcBef>
              <a:spcAft>
                <a:spcPts val="0"/>
              </a:spcAft>
              <a:buClr>
                <a:srgbClr val="222222"/>
              </a:buClr>
              <a:buSzPts val="1300"/>
              <a:buChar char="–"/>
              <a:defRPr sz="1300">
                <a:solidFill>
                  <a:srgbClr val="222222"/>
                </a:solidFill>
              </a:defRPr>
            </a:lvl2pPr>
            <a:lvl3pPr marL="1371600" lvl="2" indent="-304800" algn="l" rtl="0">
              <a:lnSpc>
                <a:spcPct val="100000"/>
              </a:lnSpc>
              <a:spcBef>
                <a:spcPts val="360"/>
              </a:spcBef>
              <a:spcAft>
                <a:spcPts val="0"/>
              </a:spcAft>
              <a:buClr>
                <a:srgbClr val="222222"/>
              </a:buClr>
              <a:buSzPts val="1200"/>
              <a:buChar char="•"/>
              <a:defRPr sz="1200">
                <a:solidFill>
                  <a:srgbClr val="222222"/>
                </a:solidFill>
              </a:defRPr>
            </a:lvl3pPr>
            <a:lvl4pPr marL="1828800" lvl="3" indent="-304800" algn="l" rtl="0">
              <a:lnSpc>
                <a:spcPct val="100000"/>
              </a:lnSpc>
              <a:spcBef>
                <a:spcPts val="360"/>
              </a:spcBef>
              <a:spcAft>
                <a:spcPts val="0"/>
              </a:spcAft>
              <a:buClr>
                <a:srgbClr val="222222"/>
              </a:buClr>
              <a:buSzPts val="1200"/>
              <a:buChar char="–"/>
              <a:defRPr sz="1200">
                <a:solidFill>
                  <a:srgbClr val="222222"/>
                </a:solidFill>
              </a:defRPr>
            </a:lvl4pPr>
            <a:lvl5pPr marL="2286000" lvl="4" indent="-304800" algn="l" rtl="0">
              <a:lnSpc>
                <a:spcPct val="100000"/>
              </a:lnSpc>
              <a:spcBef>
                <a:spcPts val="360"/>
              </a:spcBef>
              <a:spcAft>
                <a:spcPts val="0"/>
              </a:spcAft>
              <a:buClr>
                <a:srgbClr val="222222"/>
              </a:buClr>
              <a:buSzPts val="1200"/>
              <a:buChar char="»"/>
              <a:defRPr sz="1200">
                <a:solidFill>
                  <a:srgbClr val="222222"/>
                </a:solidFill>
              </a:defRPr>
            </a:lvl5pPr>
            <a:lvl6pPr marL="2743200" lvl="5" indent="-304800" algn="l" rtl="0">
              <a:lnSpc>
                <a:spcPct val="100000"/>
              </a:lnSpc>
              <a:spcBef>
                <a:spcPts val="360"/>
              </a:spcBef>
              <a:spcAft>
                <a:spcPts val="0"/>
              </a:spcAft>
              <a:buClr>
                <a:srgbClr val="222222"/>
              </a:buClr>
              <a:buSzPts val="1200"/>
              <a:buChar char="•"/>
              <a:defRPr sz="1200">
                <a:solidFill>
                  <a:srgbClr val="222222"/>
                </a:solidFill>
              </a:defRPr>
            </a:lvl6pPr>
            <a:lvl7pPr marL="3200400" lvl="6" indent="-304800" algn="l" rtl="0">
              <a:lnSpc>
                <a:spcPct val="100000"/>
              </a:lnSpc>
              <a:spcBef>
                <a:spcPts val="360"/>
              </a:spcBef>
              <a:spcAft>
                <a:spcPts val="0"/>
              </a:spcAft>
              <a:buClr>
                <a:srgbClr val="222222"/>
              </a:buClr>
              <a:buSzPts val="1200"/>
              <a:buChar char="•"/>
              <a:defRPr sz="1200">
                <a:solidFill>
                  <a:srgbClr val="222222"/>
                </a:solidFill>
              </a:defRPr>
            </a:lvl7pPr>
            <a:lvl8pPr marL="3657600" lvl="7" indent="-304800" algn="l" rtl="0">
              <a:lnSpc>
                <a:spcPct val="100000"/>
              </a:lnSpc>
              <a:spcBef>
                <a:spcPts val="360"/>
              </a:spcBef>
              <a:spcAft>
                <a:spcPts val="0"/>
              </a:spcAft>
              <a:buClr>
                <a:srgbClr val="222222"/>
              </a:buClr>
              <a:buSzPts val="1200"/>
              <a:buChar char="•"/>
              <a:defRPr sz="1200">
                <a:solidFill>
                  <a:srgbClr val="222222"/>
                </a:solidFill>
              </a:defRPr>
            </a:lvl8pPr>
            <a:lvl9pPr marL="4114800" lvl="8" indent="-304800" algn="l" rtl="0">
              <a:lnSpc>
                <a:spcPct val="100000"/>
              </a:lnSpc>
              <a:spcBef>
                <a:spcPts val="360"/>
              </a:spcBef>
              <a:spcAft>
                <a:spcPts val="0"/>
              </a:spcAft>
              <a:buClr>
                <a:srgbClr val="222222"/>
              </a:buClr>
              <a:buSzPts val="1200"/>
              <a:buChar char="•"/>
              <a:defRPr sz="1200">
                <a:solidFill>
                  <a:srgbClr val="222222"/>
                </a:solidFill>
              </a:defRPr>
            </a:lvl9pPr>
          </a:lstStyle>
          <a:p>
            <a:endParaRPr/>
          </a:p>
        </p:txBody>
      </p:sp>
      <p:pic>
        <p:nvPicPr>
          <p:cNvPr id="68" name="Google Shape;68;p16"/>
          <p:cNvPicPr preferRelativeResize="0"/>
          <p:nvPr/>
        </p:nvPicPr>
        <p:blipFill rotWithShape="1">
          <a:blip r:embed="rId2">
            <a:alphaModFix/>
          </a:blip>
          <a:srcRect r="20641"/>
          <a:stretch/>
        </p:blipFill>
        <p:spPr>
          <a:xfrm>
            <a:off x="7452324" y="188800"/>
            <a:ext cx="1146650" cy="664525"/>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rgbClr val="FFFFFF"/>
        </a:solidFill>
        <a:effectLst/>
      </p:bgPr>
    </p:bg>
    <p:spTree>
      <p:nvGrpSpPr>
        <p:cNvPr id="1" name="Shape 69"/>
        <p:cNvGrpSpPr/>
        <p:nvPr/>
      </p:nvGrpSpPr>
      <p:grpSpPr>
        <a:xfrm>
          <a:off x="0" y="0"/>
          <a:ext cx="0" cy="0"/>
          <a:chOff x="0" y="0"/>
          <a:chExt cx="0" cy="0"/>
        </a:xfrm>
      </p:grpSpPr>
      <p:sp>
        <p:nvSpPr>
          <p:cNvPr id="70" name="Google Shape;70;p17"/>
          <p:cNvSpPr/>
          <p:nvPr/>
        </p:nvSpPr>
        <p:spPr>
          <a:xfrm>
            <a:off x="-12844" y="870394"/>
            <a:ext cx="9156900" cy="427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17"/>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3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311007" y="1131590"/>
            <a:ext cx="8496300" cy="33942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rgbClr val="FFFFFF"/>
              </a:buClr>
              <a:buSzPts val="1800"/>
              <a:buFont typeface="Arial"/>
              <a:buChar char="•"/>
              <a:defRPr sz="1800">
                <a:solidFill>
                  <a:srgbClr val="FFFFFF"/>
                </a:solidFill>
              </a:defRPr>
            </a:lvl1pPr>
            <a:lvl2pPr marL="914400" lvl="1" indent="-317500" algn="l" rtl="0">
              <a:lnSpc>
                <a:spcPct val="100000"/>
              </a:lnSpc>
              <a:spcBef>
                <a:spcPts val="360"/>
              </a:spcBef>
              <a:spcAft>
                <a:spcPts val="0"/>
              </a:spcAft>
              <a:buClr>
                <a:srgbClr val="FFFFFF"/>
              </a:buClr>
              <a:buSzPts val="1400"/>
              <a:buChar char="–"/>
              <a:defRPr sz="1400">
                <a:solidFill>
                  <a:srgbClr val="FFFFFF"/>
                </a:solidFill>
              </a:defRPr>
            </a:lvl2pPr>
            <a:lvl3pPr marL="1371600" lvl="2" indent="-304800" algn="l" rtl="0">
              <a:lnSpc>
                <a:spcPct val="100000"/>
              </a:lnSpc>
              <a:spcBef>
                <a:spcPts val="360"/>
              </a:spcBef>
              <a:spcAft>
                <a:spcPts val="0"/>
              </a:spcAft>
              <a:buClr>
                <a:srgbClr val="FFFFFF"/>
              </a:buClr>
              <a:buSzPts val="1200"/>
              <a:buChar char="•"/>
              <a:defRPr sz="1200">
                <a:solidFill>
                  <a:srgbClr val="FFFFFF"/>
                </a:solidFill>
              </a:defRPr>
            </a:lvl3pPr>
            <a:lvl4pPr marL="1828800" lvl="3" indent="-304800" algn="l" rtl="0">
              <a:lnSpc>
                <a:spcPct val="100000"/>
              </a:lnSpc>
              <a:spcBef>
                <a:spcPts val="360"/>
              </a:spcBef>
              <a:spcAft>
                <a:spcPts val="0"/>
              </a:spcAft>
              <a:buClr>
                <a:srgbClr val="FFFFFF"/>
              </a:buClr>
              <a:buSzPts val="1200"/>
              <a:buChar char="–"/>
              <a:defRPr sz="1200">
                <a:solidFill>
                  <a:srgbClr val="FFFFFF"/>
                </a:solidFill>
              </a:defRPr>
            </a:lvl4pPr>
            <a:lvl5pPr marL="2286000" lvl="4" indent="-304800" algn="l" rtl="0">
              <a:lnSpc>
                <a:spcPct val="100000"/>
              </a:lnSpc>
              <a:spcBef>
                <a:spcPts val="360"/>
              </a:spcBef>
              <a:spcAft>
                <a:spcPts val="0"/>
              </a:spcAft>
              <a:buClr>
                <a:srgbClr val="FFFFFF"/>
              </a:buClr>
              <a:buSzPts val="1200"/>
              <a:buChar char="»"/>
              <a:defRPr sz="1200">
                <a:solidFill>
                  <a:srgbClr val="FFFFFF"/>
                </a:solidFill>
              </a:defRPr>
            </a:lvl5pPr>
            <a:lvl6pPr marL="2743200" lvl="5" indent="-342900" algn="l" rtl="0">
              <a:lnSpc>
                <a:spcPct val="100000"/>
              </a:lnSpc>
              <a:spcBef>
                <a:spcPts val="360"/>
              </a:spcBef>
              <a:spcAft>
                <a:spcPts val="0"/>
              </a:spcAft>
              <a:buClr>
                <a:schemeClr val="lt1"/>
              </a:buClr>
              <a:buSzPts val="1800"/>
              <a:buChar char="•"/>
              <a:defRPr/>
            </a:lvl6pPr>
            <a:lvl7pPr marL="3200400" lvl="6" indent="-342900" algn="l" rtl="0">
              <a:lnSpc>
                <a:spcPct val="100000"/>
              </a:lnSpc>
              <a:spcBef>
                <a:spcPts val="360"/>
              </a:spcBef>
              <a:spcAft>
                <a:spcPts val="0"/>
              </a:spcAft>
              <a:buClr>
                <a:schemeClr val="lt1"/>
              </a:buClr>
              <a:buSzPts val="1800"/>
              <a:buChar char="•"/>
              <a:defRPr/>
            </a:lvl7pPr>
            <a:lvl8pPr marL="3657600" lvl="7" indent="-342900" algn="l" rtl="0">
              <a:lnSpc>
                <a:spcPct val="100000"/>
              </a:lnSpc>
              <a:spcBef>
                <a:spcPts val="360"/>
              </a:spcBef>
              <a:spcAft>
                <a:spcPts val="0"/>
              </a:spcAft>
              <a:buClr>
                <a:schemeClr val="lt1"/>
              </a:buClr>
              <a:buSzPts val="1800"/>
              <a:buChar char="•"/>
              <a:defRPr/>
            </a:lvl8pPr>
            <a:lvl9pPr marL="4114800" lvl="8" indent="-342900" algn="l" rtl="0">
              <a:lnSpc>
                <a:spcPct val="100000"/>
              </a:lnSpc>
              <a:spcBef>
                <a:spcPts val="360"/>
              </a:spcBef>
              <a:spcAft>
                <a:spcPts val="0"/>
              </a:spcAft>
              <a:buClr>
                <a:schemeClr val="lt1"/>
              </a:buClr>
              <a:buSzPts val="1800"/>
              <a:buChar char="•"/>
              <a:defRPr/>
            </a:lvl9pPr>
          </a:lstStyle>
          <a:p>
            <a:endParaRPr/>
          </a:p>
        </p:txBody>
      </p:sp>
      <p:pic>
        <p:nvPicPr>
          <p:cNvPr id="73" name="Google Shape;73;p17"/>
          <p:cNvPicPr preferRelativeResize="0"/>
          <p:nvPr/>
        </p:nvPicPr>
        <p:blipFill rotWithShape="1">
          <a:blip r:embed="rId2">
            <a:alphaModFix/>
          </a:blip>
          <a:srcRect r="18606"/>
          <a:stretch/>
        </p:blipFill>
        <p:spPr>
          <a:xfrm>
            <a:off x="7351575" y="169700"/>
            <a:ext cx="1217625" cy="688125"/>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857250" y="457200"/>
            <a:ext cx="7406700" cy="1017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857251" y="1543050"/>
            <a:ext cx="7404600" cy="3029100"/>
          </a:xfrm>
          <a:prstGeom prst="rect">
            <a:avLst/>
          </a:prstGeom>
          <a:noFill/>
          <a:ln>
            <a:noFill/>
          </a:ln>
        </p:spPr>
        <p:txBody>
          <a:bodyPr spcFirstLastPara="1" wrap="square" lIns="91425" tIns="45700" rIns="91425" bIns="45700" anchor="t" anchorCtr="0">
            <a:normAutofit/>
          </a:bodyPr>
          <a:lstStyle>
            <a:lvl1pPr marL="457200" lvl="0" indent="-320040" algn="l" rtl="0">
              <a:lnSpc>
                <a:spcPct val="90000"/>
              </a:lnSpc>
              <a:spcBef>
                <a:spcPts val="1050"/>
              </a:spcBef>
              <a:spcAft>
                <a:spcPts val="0"/>
              </a:spcAft>
              <a:buSzPts val="1440"/>
              <a:buChar char="•"/>
              <a:defRPr/>
            </a:lvl1pPr>
            <a:lvl2pPr marL="914400" lvl="1" indent="-320040" algn="l" rtl="0">
              <a:lnSpc>
                <a:spcPct val="90000"/>
              </a:lnSpc>
              <a:spcBef>
                <a:spcPts val="150"/>
              </a:spcBef>
              <a:spcAft>
                <a:spcPts val="0"/>
              </a:spcAft>
              <a:buSzPts val="1440"/>
              <a:buChar char="–"/>
              <a:defRPr/>
            </a:lvl2pPr>
            <a:lvl3pPr marL="1371600" lvl="2" indent="-320039" algn="l" rtl="0">
              <a:lnSpc>
                <a:spcPct val="90000"/>
              </a:lnSpc>
              <a:spcBef>
                <a:spcPts val="300"/>
              </a:spcBef>
              <a:spcAft>
                <a:spcPts val="0"/>
              </a:spcAft>
              <a:buSzPts val="1440"/>
              <a:buChar char="•"/>
              <a:defRPr/>
            </a:lvl3pPr>
            <a:lvl4pPr marL="1828800" lvl="3" indent="-320039" algn="l" rtl="0">
              <a:lnSpc>
                <a:spcPct val="90000"/>
              </a:lnSpc>
              <a:spcBef>
                <a:spcPts val="300"/>
              </a:spcBef>
              <a:spcAft>
                <a:spcPts val="0"/>
              </a:spcAft>
              <a:buSzPts val="1440"/>
              <a:buChar char="–"/>
              <a:defRPr/>
            </a:lvl4pPr>
            <a:lvl5pPr marL="2286000" lvl="4" indent="-320039" algn="l" rtl="0">
              <a:lnSpc>
                <a:spcPct val="90000"/>
              </a:lnSpc>
              <a:spcBef>
                <a:spcPts val="300"/>
              </a:spcBef>
              <a:spcAft>
                <a:spcPts val="0"/>
              </a:spcAft>
              <a:buSzPts val="1440"/>
              <a:buChar char="»"/>
              <a:defRPr/>
            </a:lvl5pPr>
            <a:lvl6pPr marL="2743200" lvl="5" indent="-320039" algn="l" rtl="0">
              <a:lnSpc>
                <a:spcPct val="90000"/>
              </a:lnSpc>
              <a:spcBef>
                <a:spcPts val="300"/>
              </a:spcBef>
              <a:spcAft>
                <a:spcPts val="0"/>
              </a:spcAft>
              <a:buSzPts val="1440"/>
              <a:buChar char="•"/>
              <a:defRPr/>
            </a:lvl6pPr>
            <a:lvl7pPr marL="3200400" lvl="6" indent="-320039" algn="l" rtl="0">
              <a:lnSpc>
                <a:spcPct val="90000"/>
              </a:lnSpc>
              <a:spcBef>
                <a:spcPts val="300"/>
              </a:spcBef>
              <a:spcAft>
                <a:spcPts val="0"/>
              </a:spcAft>
              <a:buSzPts val="1440"/>
              <a:buChar char="•"/>
              <a:defRPr/>
            </a:lvl7pPr>
            <a:lvl8pPr marL="3657600" lvl="7" indent="-320040" algn="l" rtl="0">
              <a:lnSpc>
                <a:spcPct val="90000"/>
              </a:lnSpc>
              <a:spcBef>
                <a:spcPts val="300"/>
              </a:spcBef>
              <a:spcAft>
                <a:spcPts val="0"/>
              </a:spcAft>
              <a:buSzPts val="1440"/>
              <a:buChar char="•"/>
              <a:defRPr/>
            </a:lvl8pPr>
            <a:lvl9pPr marL="4114800" lvl="8" indent="-320040" algn="l" rtl="0">
              <a:lnSpc>
                <a:spcPct val="90000"/>
              </a:lnSpc>
              <a:spcBef>
                <a:spcPts val="300"/>
              </a:spcBef>
              <a:spcAft>
                <a:spcPts val="300"/>
              </a:spcAft>
              <a:buSzPts val="1440"/>
              <a:buChar char="•"/>
              <a:defRPr/>
            </a:lvl9pPr>
          </a:lstStyle>
          <a:p>
            <a:endParaRPr/>
          </a:p>
        </p:txBody>
      </p:sp>
      <p:sp>
        <p:nvSpPr>
          <p:cNvPr id="77" name="Google Shape;77;p18"/>
          <p:cNvSpPr txBox="1">
            <a:spLocks noGrp="1"/>
          </p:cNvSpPr>
          <p:nvPr>
            <p:ph type="dt" idx="10"/>
          </p:nvPr>
        </p:nvSpPr>
        <p:spPr>
          <a:xfrm>
            <a:off x="857247" y="4667871"/>
            <a:ext cx="17469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2961861" y="4667871"/>
            <a:ext cx="35382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6997148" y="4667871"/>
            <a:ext cx="12798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EXT Grid boxes, Titles 3UP">
  <p:cSld name="TEXT Grid boxes, Titles 3UP">
    <p:spTree>
      <p:nvGrpSpPr>
        <p:cNvPr id="1" name="Shape 80"/>
        <p:cNvGrpSpPr/>
        <p:nvPr/>
      </p:nvGrpSpPr>
      <p:grpSpPr>
        <a:xfrm>
          <a:off x="0" y="0"/>
          <a:ext cx="0" cy="0"/>
          <a:chOff x="0" y="0"/>
          <a:chExt cx="0" cy="0"/>
        </a:xfrm>
      </p:grpSpPr>
      <p:sp>
        <p:nvSpPr>
          <p:cNvPr id="81" name="Google Shape;81;p19"/>
          <p:cNvSpPr txBox="1">
            <a:spLocks noGrp="1"/>
          </p:cNvSpPr>
          <p:nvPr>
            <p:ph type="body" idx="1"/>
          </p:nvPr>
        </p:nvSpPr>
        <p:spPr>
          <a:xfrm>
            <a:off x="309531" y="2057260"/>
            <a:ext cx="2673000" cy="2484000"/>
          </a:xfrm>
          <a:prstGeom prst="rect">
            <a:avLst/>
          </a:prstGeom>
          <a:solidFill>
            <a:srgbClr val="F2F2F2"/>
          </a:solidFill>
          <a:ln>
            <a:noFill/>
          </a:ln>
        </p:spPr>
        <p:txBody>
          <a:bodyPr spcFirstLastPara="1" wrap="square" lIns="162000" tIns="162000" rIns="162000" bIns="162000" anchor="t" anchorCtr="0">
            <a:noAutofit/>
          </a:bodyPr>
          <a:lstStyle>
            <a:lvl1pPr marL="457200" lvl="0" indent="-228600" algn="l" rtl="0">
              <a:lnSpc>
                <a:spcPct val="122222"/>
              </a:lnSpc>
              <a:spcBef>
                <a:spcPts val="0"/>
              </a:spcBef>
              <a:spcAft>
                <a:spcPts val="0"/>
              </a:spcAft>
              <a:buClr>
                <a:schemeClr val="lt1"/>
              </a:buClr>
              <a:buSzPts val="1400"/>
              <a:buNone/>
              <a:defRPr sz="1400">
                <a:solidFill>
                  <a:schemeClr val="accent6"/>
                </a:solidFill>
              </a:defRPr>
            </a:lvl1pPr>
            <a:lvl2pPr marL="914400" lvl="1" indent="-228600" algn="l" rtl="0">
              <a:lnSpc>
                <a:spcPct val="90000"/>
              </a:lnSpc>
              <a:spcBef>
                <a:spcPts val="700"/>
              </a:spcBef>
              <a:spcAft>
                <a:spcPts val="0"/>
              </a:spcAft>
              <a:buClr>
                <a:schemeClr val="lt1"/>
              </a:buClr>
              <a:buSzPts val="1400"/>
              <a:buNone/>
              <a:defRPr sz="14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400"/>
              <a:buNone/>
              <a:defRPr sz="1400">
                <a:solidFill>
                  <a:schemeClr val="lt1"/>
                </a:solidFill>
              </a:defRPr>
            </a:lvl4pPr>
            <a:lvl5pPr marL="2286000" lvl="4" indent="-228600" algn="l" rtl="0">
              <a:lnSpc>
                <a:spcPct val="90000"/>
              </a:lnSpc>
              <a:spcBef>
                <a:spcPts val="400"/>
              </a:spcBef>
              <a:spcAft>
                <a:spcPts val="0"/>
              </a:spcAft>
              <a:buClr>
                <a:schemeClr val="lt1"/>
              </a:buClr>
              <a:buSzPts val="1400"/>
              <a:buNone/>
              <a:defRPr sz="1400">
                <a:solidFill>
                  <a:schemeClr val="lt1"/>
                </a:solidFill>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82" name="Google Shape;82;p19"/>
          <p:cNvSpPr txBox="1"/>
          <p:nvPr/>
        </p:nvSpPr>
        <p:spPr>
          <a:xfrm>
            <a:off x="3525716" y="317402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900" b="1">
              <a:solidFill>
                <a:schemeClr val="accent1"/>
              </a:solidFill>
              <a:latin typeface="Arial"/>
              <a:ea typeface="Arial"/>
              <a:cs typeface="Arial"/>
              <a:sym typeface="Arial"/>
            </a:endParaRPr>
          </a:p>
        </p:txBody>
      </p:sp>
      <p:sp>
        <p:nvSpPr>
          <p:cNvPr id="83" name="Google Shape;83;p19"/>
          <p:cNvSpPr/>
          <p:nvPr/>
        </p:nvSpPr>
        <p:spPr>
          <a:xfrm>
            <a:off x="8583483" y="4803733"/>
            <a:ext cx="279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900">
                <a:solidFill>
                  <a:schemeClr val="accent6"/>
                </a:solidFill>
                <a:latin typeface="Arial"/>
                <a:ea typeface="Arial"/>
                <a:cs typeface="Arial"/>
                <a:sym typeface="Arial"/>
              </a:rPr>
              <a:t>‹#›</a:t>
            </a:fld>
            <a:endParaRPr sz="900">
              <a:solidFill>
                <a:schemeClr val="accent6"/>
              </a:solidFill>
              <a:latin typeface="Arial"/>
              <a:ea typeface="Arial"/>
              <a:cs typeface="Arial"/>
              <a:sym typeface="Arial"/>
            </a:endParaRPr>
          </a:p>
        </p:txBody>
      </p:sp>
      <p:sp>
        <p:nvSpPr>
          <p:cNvPr id="84" name="Google Shape;84;p19"/>
          <p:cNvSpPr/>
          <p:nvPr/>
        </p:nvSpPr>
        <p:spPr>
          <a:xfrm>
            <a:off x="309531" y="1301261"/>
            <a:ext cx="2673000" cy="756000"/>
          </a:xfrm>
          <a:prstGeom prst="rect">
            <a:avLst/>
          </a:prstGeom>
          <a:solidFill>
            <a:srgbClr val="E4EB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5" name="Google Shape;85;p19"/>
          <p:cNvSpPr txBox="1">
            <a:spLocks noGrp="1"/>
          </p:cNvSpPr>
          <p:nvPr>
            <p:ph type="body" idx="2"/>
          </p:nvPr>
        </p:nvSpPr>
        <p:spPr>
          <a:xfrm>
            <a:off x="3275153" y="2057260"/>
            <a:ext cx="2673000" cy="2484000"/>
          </a:xfrm>
          <a:prstGeom prst="rect">
            <a:avLst/>
          </a:prstGeom>
          <a:solidFill>
            <a:srgbClr val="F2F2F2"/>
          </a:solidFill>
          <a:ln>
            <a:noFill/>
          </a:ln>
        </p:spPr>
        <p:txBody>
          <a:bodyPr spcFirstLastPara="1" wrap="square" lIns="162000" tIns="162000" rIns="162000" bIns="162000" anchor="t" anchorCtr="0">
            <a:noAutofit/>
          </a:bodyPr>
          <a:lstStyle>
            <a:lvl1pPr marL="457200" lvl="0" indent="-228600" algn="l" rtl="0">
              <a:lnSpc>
                <a:spcPct val="122222"/>
              </a:lnSpc>
              <a:spcBef>
                <a:spcPts val="0"/>
              </a:spcBef>
              <a:spcAft>
                <a:spcPts val="0"/>
              </a:spcAft>
              <a:buClr>
                <a:schemeClr val="lt1"/>
              </a:buClr>
              <a:buSzPts val="1400"/>
              <a:buNone/>
              <a:defRPr sz="1400">
                <a:solidFill>
                  <a:schemeClr val="accent6"/>
                </a:solidFill>
              </a:defRPr>
            </a:lvl1pPr>
            <a:lvl2pPr marL="914400" lvl="1" indent="-228600" algn="l" rtl="0">
              <a:lnSpc>
                <a:spcPct val="90000"/>
              </a:lnSpc>
              <a:spcBef>
                <a:spcPts val="700"/>
              </a:spcBef>
              <a:spcAft>
                <a:spcPts val="0"/>
              </a:spcAft>
              <a:buClr>
                <a:schemeClr val="lt1"/>
              </a:buClr>
              <a:buSzPts val="1400"/>
              <a:buNone/>
              <a:defRPr sz="14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400"/>
              <a:buNone/>
              <a:defRPr sz="1400">
                <a:solidFill>
                  <a:schemeClr val="lt1"/>
                </a:solidFill>
              </a:defRPr>
            </a:lvl4pPr>
            <a:lvl5pPr marL="2286000" lvl="4" indent="-228600" algn="l" rtl="0">
              <a:lnSpc>
                <a:spcPct val="90000"/>
              </a:lnSpc>
              <a:spcBef>
                <a:spcPts val="400"/>
              </a:spcBef>
              <a:spcAft>
                <a:spcPts val="0"/>
              </a:spcAft>
              <a:buClr>
                <a:schemeClr val="lt1"/>
              </a:buClr>
              <a:buSzPts val="1400"/>
              <a:buNone/>
              <a:defRPr sz="1400">
                <a:solidFill>
                  <a:schemeClr val="lt1"/>
                </a:solidFill>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86" name="Google Shape;86;p19"/>
          <p:cNvSpPr/>
          <p:nvPr/>
        </p:nvSpPr>
        <p:spPr>
          <a:xfrm>
            <a:off x="3275153" y="1301261"/>
            <a:ext cx="2673000" cy="756000"/>
          </a:xfrm>
          <a:prstGeom prst="rect">
            <a:avLst/>
          </a:prstGeom>
          <a:solidFill>
            <a:srgbClr val="E4EB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7" name="Google Shape;87;p19"/>
          <p:cNvSpPr txBox="1">
            <a:spLocks noGrp="1"/>
          </p:cNvSpPr>
          <p:nvPr>
            <p:ph type="body" idx="3"/>
          </p:nvPr>
        </p:nvSpPr>
        <p:spPr>
          <a:xfrm>
            <a:off x="6194437" y="2057260"/>
            <a:ext cx="2673000" cy="2484000"/>
          </a:xfrm>
          <a:prstGeom prst="rect">
            <a:avLst/>
          </a:prstGeom>
          <a:solidFill>
            <a:srgbClr val="F2F2F2"/>
          </a:solidFill>
          <a:ln>
            <a:noFill/>
          </a:ln>
        </p:spPr>
        <p:txBody>
          <a:bodyPr spcFirstLastPara="1" wrap="square" lIns="162000" tIns="162000" rIns="162000" bIns="162000" anchor="t" anchorCtr="0">
            <a:noAutofit/>
          </a:bodyPr>
          <a:lstStyle>
            <a:lvl1pPr marL="457200" lvl="0" indent="-228600" algn="l" rtl="0">
              <a:lnSpc>
                <a:spcPct val="122222"/>
              </a:lnSpc>
              <a:spcBef>
                <a:spcPts val="0"/>
              </a:spcBef>
              <a:spcAft>
                <a:spcPts val="0"/>
              </a:spcAft>
              <a:buClr>
                <a:schemeClr val="lt1"/>
              </a:buClr>
              <a:buSzPts val="1400"/>
              <a:buNone/>
              <a:defRPr sz="1400">
                <a:solidFill>
                  <a:schemeClr val="accent6"/>
                </a:solidFill>
              </a:defRPr>
            </a:lvl1pPr>
            <a:lvl2pPr marL="914400" lvl="1" indent="-228600" algn="l" rtl="0">
              <a:lnSpc>
                <a:spcPct val="90000"/>
              </a:lnSpc>
              <a:spcBef>
                <a:spcPts val="700"/>
              </a:spcBef>
              <a:spcAft>
                <a:spcPts val="0"/>
              </a:spcAft>
              <a:buClr>
                <a:schemeClr val="lt1"/>
              </a:buClr>
              <a:buSzPts val="1400"/>
              <a:buNone/>
              <a:defRPr sz="14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400"/>
              <a:buNone/>
              <a:defRPr sz="1400">
                <a:solidFill>
                  <a:schemeClr val="lt1"/>
                </a:solidFill>
              </a:defRPr>
            </a:lvl4pPr>
            <a:lvl5pPr marL="2286000" lvl="4" indent="-228600" algn="l" rtl="0">
              <a:lnSpc>
                <a:spcPct val="90000"/>
              </a:lnSpc>
              <a:spcBef>
                <a:spcPts val="400"/>
              </a:spcBef>
              <a:spcAft>
                <a:spcPts val="0"/>
              </a:spcAft>
              <a:buClr>
                <a:schemeClr val="lt1"/>
              </a:buClr>
              <a:buSzPts val="1400"/>
              <a:buNone/>
              <a:defRPr sz="1400">
                <a:solidFill>
                  <a:schemeClr val="lt1"/>
                </a:solidFill>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88" name="Google Shape;88;p19"/>
          <p:cNvSpPr/>
          <p:nvPr/>
        </p:nvSpPr>
        <p:spPr>
          <a:xfrm>
            <a:off x="6194437" y="1301261"/>
            <a:ext cx="2673000" cy="756000"/>
          </a:xfrm>
          <a:prstGeom prst="rect">
            <a:avLst/>
          </a:prstGeom>
          <a:solidFill>
            <a:srgbClr val="E4EB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9" name="Google Shape;89;p19"/>
          <p:cNvSpPr txBox="1"/>
          <p:nvPr/>
        </p:nvSpPr>
        <p:spPr>
          <a:xfrm>
            <a:off x="3525716" y="4897791"/>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900" b="1">
              <a:solidFill>
                <a:schemeClr val="accent1"/>
              </a:solidFill>
              <a:latin typeface="Arial"/>
              <a:ea typeface="Arial"/>
              <a:cs typeface="Arial"/>
              <a:sym typeface="Arial"/>
            </a:endParaRPr>
          </a:p>
        </p:txBody>
      </p:sp>
      <p:sp>
        <p:nvSpPr>
          <p:cNvPr id="90" name="Google Shape;90;p19"/>
          <p:cNvSpPr txBox="1">
            <a:spLocks noGrp="1"/>
          </p:cNvSpPr>
          <p:nvPr>
            <p:ph type="title"/>
          </p:nvPr>
        </p:nvSpPr>
        <p:spPr>
          <a:xfrm>
            <a:off x="324000" y="324000"/>
            <a:ext cx="8553300" cy="5217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lt1"/>
              </a:buClr>
              <a:buSzPts val="2700"/>
              <a:buFont typeface="Arial"/>
              <a:buNone/>
              <a:defRPr sz="2700" b="1">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19"/>
          <p:cNvSpPr txBox="1">
            <a:spLocks noGrp="1"/>
          </p:cNvSpPr>
          <p:nvPr>
            <p:ph type="body" idx="4"/>
          </p:nvPr>
        </p:nvSpPr>
        <p:spPr>
          <a:xfrm>
            <a:off x="390531" y="1422761"/>
            <a:ext cx="2511000" cy="513000"/>
          </a:xfrm>
          <a:prstGeom prst="rect">
            <a:avLst/>
          </a:prstGeom>
          <a:noFill/>
          <a:ln>
            <a:noFill/>
          </a:ln>
        </p:spPr>
        <p:txBody>
          <a:bodyPr spcFirstLastPara="1" wrap="square" lIns="68575" tIns="34275" rIns="68575" bIns="34275" anchor="ctr" anchorCtr="0">
            <a:normAutofit/>
          </a:bodyPr>
          <a:lstStyle>
            <a:lvl1pPr marL="457200" lvl="0" indent="-228600" algn="ctr" rtl="0">
              <a:lnSpc>
                <a:spcPct val="90000"/>
              </a:lnSpc>
              <a:spcBef>
                <a:spcPts val="800"/>
              </a:spcBef>
              <a:spcAft>
                <a:spcPts val="0"/>
              </a:spcAft>
              <a:buClr>
                <a:schemeClr val="accent6"/>
              </a:buClr>
              <a:buSzPts val="1700"/>
              <a:buNone/>
              <a:defRPr sz="1700" b="1">
                <a:solidFill>
                  <a:schemeClr val="accent6"/>
                </a:solidFill>
              </a:defRPr>
            </a:lvl1pPr>
            <a:lvl2pPr marL="914400" lvl="1" indent="-317500" algn="l" rtl="0">
              <a:lnSpc>
                <a:spcPct val="90000"/>
              </a:lnSpc>
              <a:spcBef>
                <a:spcPts val="400"/>
              </a:spcBef>
              <a:spcAft>
                <a:spcPts val="0"/>
              </a:spcAft>
              <a:buClr>
                <a:schemeClr val="accent6"/>
              </a:buClr>
              <a:buSzPts val="1400"/>
              <a:buChar char="–"/>
              <a:defRPr/>
            </a:lvl2pPr>
            <a:lvl3pPr marL="1371600" lvl="2" indent="-317500" algn="l" rtl="0">
              <a:lnSpc>
                <a:spcPct val="90000"/>
              </a:lnSpc>
              <a:spcBef>
                <a:spcPts val="400"/>
              </a:spcBef>
              <a:spcAft>
                <a:spcPts val="0"/>
              </a:spcAft>
              <a:buClr>
                <a:schemeClr val="accent6"/>
              </a:buClr>
              <a:buSzPts val="1400"/>
              <a:buChar char="•"/>
              <a:defRPr/>
            </a:lvl3pPr>
            <a:lvl4pPr marL="1828800" lvl="3" indent="-317500" algn="l" rtl="0">
              <a:lnSpc>
                <a:spcPct val="90000"/>
              </a:lnSpc>
              <a:spcBef>
                <a:spcPts val="400"/>
              </a:spcBef>
              <a:spcAft>
                <a:spcPts val="0"/>
              </a:spcAft>
              <a:buClr>
                <a:schemeClr val="accent6"/>
              </a:buClr>
              <a:buSzPts val="1400"/>
              <a:buChar char="–"/>
              <a:defRPr/>
            </a:lvl4pPr>
            <a:lvl5pPr marL="2286000" lvl="4" indent="-317500" algn="l" rtl="0">
              <a:lnSpc>
                <a:spcPct val="90000"/>
              </a:lnSpc>
              <a:spcBef>
                <a:spcPts val="400"/>
              </a:spcBef>
              <a:spcAft>
                <a:spcPts val="0"/>
              </a:spcAft>
              <a:buClr>
                <a:schemeClr val="accent6"/>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92" name="Google Shape;92;p19"/>
          <p:cNvSpPr txBox="1">
            <a:spLocks noGrp="1"/>
          </p:cNvSpPr>
          <p:nvPr>
            <p:ph type="body" idx="5"/>
          </p:nvPr>
        </p:nvSpPr>
        <p:spPr>
          <a:xfrm>
            <a:off x="3356153" y="1422761"/>
            <a:ext cx="2511000" cy="513000"/>
          </a:xfrm>
          <a:prstGeom prst="rect">
            <a:avLst/>
          </a:prstGeom>
          <a:noFill/>
          <a:ln>
            <a:noFill/>
          </a:ln>
        </p:spPr>
        <p:txBody>
          <a:bodyPr spcFirstLastPara="1" wrap="square" lIns="68575" tIns="34275" rIns="68575" bIns="34275" anchor="ctr" anchorCtr="0">
            <a:normAutofit/>
          </a:bodyPr>
          <a:lstStyle>
            <a:lvl1pPr marL="457200" lvl="0" indent="-228600" algn="ctr" rtl="0">
              <a:lnSpc>
                <a:spcPct val="90000"/>
              </a:lnSpc>
              <a:spcBef>
                <a:spcPts val="800"/>
              </a:spcBef>
              <a:spcAft>
                <a:spcPts val="0"/>
              </a:spcAft>
              <a:buClr>
                <a:schemeClr val="accent6"/>
              </a:buClr>
              <a:buSzPts val="1700"/>
              <a:buNone/>
              <a:defRPr sz="1700" b="1">
                <a:solidFill>
                  <a:schemeClr val="accent6"/>
                </a:solidFill>
              </a:defRPr>
            </a:lvl1pPr>
            <a:lvl2pPr marL="914400" lvl="1" indent="-317500" algn="l" rtl="0">
              <a:lnSpc>
                <a:spcPct val="90000"/>
              </a:lnSpc>
              <a:spcBef>
                <a:spcPts val="400"/>
              </a:spcBef>
              <a:spcAft>
                <a:spcPts val="0"/>
              </a:spcAft>
              <a:buClr>
                <a:schemeClr val="accent6"/>
              </a:buClr>
              <a:buSzPts val="1400"/>
              <a:buChar char="–"/>
              <a:defRPr/>
            </a:lvl2pPr>
            <a:lvl3pPr marL="1371600" lvl="2" indent="-317500" algn="l" rtl="0">
              <a:lnSpc>
                <a:spcPct val="90000"/>
              </a:lnSpc>
              <a:spcBef>
                <a:spcPts val="400"/>
              </a:spcBef>
              <a:spcAft>
                <a:spcPts val="0"/>
              </a:spcAft>
              <a:buClr>
                <a:schemeClr val="accent6"/>
              </a:buClr>
              <a:buSzPts val="1400"/>
              <a:buChar char="•"/>
              <a:defRPr/>
            </a:lvl3pPr>
            <a:lvl4pPr marL="1828800" lvl="3" indent="-317500" algn="l" rtl="0">
              <a:lnSpc>
                <a:spcPct val="90000"/>
              </a:lnSpc>
              <a:spcBef>
                <a:spcPts val="400"/>
              </a:spcBef>
              <a:spcAft>
                <a:spcPts val="0"/>
              </a:spcAft>
              <a:buClr>
                <a:schemeClr val="accent6"/>
              </a:buClr>
              <a:buSzPts val="1400"/>
              <a:buChar char="–"/>
              <a:defRPr/>
            </a:lvl4pPr>
            <a:lvl5pPr marL="2286000" lvl="4" indent="-317500" algn="l" rtl="0">
              <a:lnSpc>
                <a:spcPct val="90000"/>
              </a:lnSpc>
              <a:spcBef>
                <a:spcPts val="400"/>
              </a:spcBef>
              <a:spcAft>
                <a:spcPts val="0"/>
              </a:spcAft>
              <a:buClr>
                <a:schemeClr val="accent6"/>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93" name="Google Shape;93;p19"/>
          <p:cNvSpPr txBox="1">
            <a:spLocks noGrp="1"/>
          </p:cNvSpPr>
          <p:nvPr>
            <p:ph type="body" idx="6"/>
          </p:nvPr>
        </p:nvSpPr>
        <p:spPr>
          <a:xfrm>
            <a:off x="6275437" y="1418997"/>
            <a:ext cx="2511000" cy="513000"/>
          </a:xfrm>
          <a:prstGeom prst="rect">
            <a:avLst/>
          </a:prstGeom>
          <a:noFill/>
          <a:ln>
            <a:noFill/>
          </a:ln>
        </p:spPr>
        <p:txBody>
          <a:bodyPr spcFirstLastPara="1" wrap="square" lIns="68575" tIns="34275" rIns="68575" bIns="34275" anchor="ctr" anchorCtr="0">
            <a:normAutofit/>
          </a:bodyPr>
          <a:lstStyle>
            <a:lvl1pPr marL="457200" lvl="0" indent="-228600" algn="ctr" rtl="0">
              <a:lnSpc>
                <a:spcPct val="90000"/>
              </a:lnSpc>
              <a:spcBef>
                <a:spcPts val="800"/>
              </a:spcBef>
              <a:spcAft>
                <a:spcPts val="0"/>
              </a:spcAft>
              <a:buClr>
                <a:schemeClr val="accent6"/>
              </a:buClr>
              <a:buSzPts val="1700"/>
              <a:buNone/>
              <a:defRPr sz="1700" b="1">
                <a:solidFill>
                  <a:schemeClr val="accent6"/>
                </a:solidFill>
              </a:defRPr>
            </a:lvl1pPr>
            <a:lvl2pPr marL="914400" lvl="1" indent="-317500" algn="l" rtl="0">
              <a:lnSpc>
                <a:spcPct val="90000"/>
              </a:lnSpc>
              <a:spcBef>
                <a:spcPts val="400"/>
              </a:spcBef>
              <a:spcAft>
                <a:spcPts val="0"/>
              </a:spcAft>
              <a:buClr>
                <a:schemeClr val="accent6"/>
              </a:buClr>
              <a:buSzPts val="1400"/>
              <a:buChar char="–"/>
              <a:defRPr/>
            </a:lvl2pPr>
            <a:lvl3pPr marL="1371600" lvl="2" indent="-317500" algn="l" rtl="0">
              <a:lnSpc>
                <a:spcPct val="90000"/>
              </a:lnSpc>
              <a:spcBef>
                <a:spcPts val="400"/>
              </a:spcBef>
              <a:spcAft>
                <a:spcPts val="0"/>
              </a:spcAft>
              <a:buClr>
                <a:schemeClr val="accent6"/>
              </a:buClr>
              <a:buSzPts val="1400"/>
              <a:buChar char="•"/>
              <a:defRPr/>
            </a:lvl3pPr>
            <a:lvl4pPr marL="1828800" lvl="3" indent="-317500" algn="l" rtl="0">
              <a:lnSpc>
                <a:spcPct val="90000"/>
              </a:lnSpc>
              <a:spcBef>
                <a:spcPts val="400"/>
              </a:spcBef>
              <a:spcAft>
                <a:spcPts val="0"/>
              </a:spcAft>
              <a:buClr>
                <a:schemeClr val="accent6"/>
              </a:buClr>
              <a:buSzPts val="1400"/>
              <a:buChar char="–"/>
              <a:defRPr/>
            </a:lvl4pPr>
            <a:lvl5pPr marL="2286000" lvl="4" indent="-317500" algn="l" rtl="0">
              <a:lnSpc>
                <a:spcPct val="90000"/>
              </a:lnSpc>
              <a:spcBef>
                <a:spcPts val="400"/>
              </a:spcBef>
              <a:spcAft>
                <a:spcPts val="0"/>
              </a:spcAft>
              <a:buClr>
                <a:schemeClr val="accent6"/>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cxnSp>
        <p:nvCxnSpPr>
          <p:cNvPr id="94" name="Google Shape;94;p19"/>
          <p:cNvCxnSpPr/>
          <p:nvPr/>
        </p:nvCxnSpPr>
        <p:spPr>
          <a:xfrm>
            <a:off x="324000" y="243000"/>
            <a:ext cx="324000" cy="0"/>
          </a:xfrm>
          <a:prstGeom prst="straightConnector1">
            <a:avLst/>
          </a:prstGeom>
          <a:noFill/>
          <a:ln w="25400" cap="flat" cmpd="sng">
            <a:solidFill>
              <a:schemeClr val="dk2"/>
            </a:solidFill>
            <a:prstDash val="solid"/>
            <a:miter lim="800000"/>
            <a:headEnd type="none" w="sm" len="sm"/>
            <a:tailEnd type="none" w="sm" len="sm"/>
          </a:ln>
        </p:spPr>
      </p:cxnSp>
      <p:cxnSp>
        <p:nvCxnSpPr>
          <p:cNvPr id="95" name="Google Shape;95;p19"/>
          <p:cNvCxnSpPr/>
          <p:nvPr/>
        </p:nvCxnSpPr>
        <p:spPr>
          <a:xfrm>
            <a:off x="324000" y="4752000"/>
            <a:ext cx="8532000" cy="0"/>
          </a:xfrm>
          <a:prstGeom prst="straightConnector1">
            <a:avLst/>
          </a:prstGeom>
          <a:noFill/>
          <a:ln w="9525" cap="flat" cmpd="sng">
            <a:solidFill>
              <a:schemeClr val="accent2"/>
            </a:solidFill>
            <a:prstDash val="solid"/>
            <a:miter lim="800000"/>
            <a:headEnd type="none" w="sm" len="sm"/>
            <a:tailEnd type="none" w="sm" len="sm"/>
          </a:ln>
        </p:spPr>
      </p:cxnSp>
      <p:pic>
        <p:nvPicPr>
          <p:cNvPr id="96" name="Google Shape;96;p19" descr="Icon&#10;&#10;Description automatically generated with medium confidence"/>
          <p:cNvPicPr preferRelativeResize="0"/>
          <p:nvPr/>
        </p:nvPicPr>
        <p:blipFill rotWithShape="1">
          <a:blip r:embed="rId2">
            <a:alphaModFix/>
          </a:blip>
          <a:srcRect/>
          <a:stretch/>
        </p:blipFill>
        <p:spPr>
          <a:xfrm>
            <a:off x="260560" y="4756346"/>
            <a:ext cx="282321" cy="282321"/>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2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20"/>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00" name="Google Shape;100;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1" name="Google Shape;101;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2" name="Google Shape;102;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Quote large Centred">
  <p:cSld name="Quote large Centred">
    <p:spTree>
      <p:nvGrpSpPr>
        <p:cNvPr id="1" name="Shape 103"/>
        <p:cNvGrpSpPr/>
        <p:nvPr/>
      </p:nvGrpSpPr>
      <p:grpSpPr>
        <a:xfrm>
          <a:off x="0" y="0"/>
          <a:ext cx="0" cy="0"/>
          <a:chOff x="0" y="0"/>
          <a:chExt cx="0" cy="0"/>
        </a:xfrm>
      </p:grpSpPr>
      <p:grpSp>
        <p:nvGrpSpPr>
          <p:cNvPr id="104" name="Google Shape;104;p21"/>
          <p:cNvGrpSpPr/>
          <p:nvPr/>
        </p:nvGrpSpPr>
        <p:grpSpPr>
          <a:xfrm>
            <a:off x="7316540" y="3779108"/>
            <a:ext cx="2004953" cy="1500077"/>
            <a:chOff x="6850559" y="3312344"/>
            <a:chExt cx="5753093" cy="3783296"/>
          </a:xfrm>
        </p:grpSpPr>
        <p:grpSp>
          <p:nvGrpSpPr>
            <p:cNvPr id="105" name="Google Shape;105;p21"/>
            <p:cNvGrpSpPr/>
            <p:nvPr/>
          </p:nvGrpSpPr>
          <p:grpSpPr>
            <a:xfrm>
              <a:off x="10297392" y="3312344"/>
              <a:ext cx="2306193" cy="2002914"/>
              <a:chOff x="9217679" y="1569442"/>
              <a:chExt cx="1939118" cy="1684112"/>
            </a:xfrm>
          </p:grpSpPr>
          <p:sp>
            <p:nvSpPr>
              <p:cNvPr id="106" name="Google Shape;106;p21"/>
              <p:cNvSpPr/>
              <p:nvPr/>
            </p:nvSpPr>
            <p:spPr>
              <a:xfrm>
                <a:off x="9539238" y="1569442"/>
                <a:ext cx="1296000" cy="748800"/>
              </a:xfrm>
              <a:prstGeom prst="diamond">
                <a:avLst/>
              </a:prstGeom>
              <a:solidFill>
                <a:srgbClr val="CCDE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 name="Google Shape;107;p21"/>
              <p:cNvSpPr/>
              <p:nvPr/>
            </p:nvSpPr>
            <p:spPr>
              <a:xfrm rot="-3599909">
                <a:off x="9860527" y="2130751"/>
                <a:ext cx="1295940" cy="748904"/>
              </a:xfrm>
              <a:prstGeom prst="diamond">
                <a:avLst/>
              </a:prstGeom>
              <a:solidFill>
                <a:srgbClr val="B2CEE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8" name="Google Shape;108;p21"/>
              <p:cNvSpPr/>
              <p:nvPr/>
            </p:nvSpPr>
            <p:spPr>
              <a:xfrm rot="3599909">
                <a:off x="9218009" y="2130684"/>
                <a:ext cx="1295940" cy="748904"/>
              </a:xfrm>
              <a:prstGeom prst="diamond">
                <a:avLst/>
              </a:prstGeom>
              <a:solidFill>
                <a:srgbClr val="BFD5E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09" name="Google Shape;109;p21"/>
            <p:cNvGrpSpPr/>
            <p:nvPr/>
          </p:nvGrpSpPr>
          <p:grpSpPr>
            <a:xfrm>
              <a:off x="7999554" y="4644036"/>
              <a:ext cx="2306193" cy="2002914"/>
              <a:chOff x="9217679" y="1569442"/>
              <a:chExt cx="1939118" cy="1684112"/>
            </a:xfrm>
          </p:grpSpPr>
          <p:sp>
            <p:nvSpPr>
              <p:cNvPr id="110" name="Google Shape;110;p21"/>
              <p:cNvSpPr/>
              <p:nvPr/>
            </p:nvSpPr>
            <p:spPr>
              <a:xfrm>
                <a:off x="9539238" y="1569442"/>
                <a:ext cx="1296000" cy="748800"/>
              </a:xfrm>
              <a:prstGeom prst="diamond">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 name="Google Shape;111;p21"/>
              <p:cNvSpPr/>
              <p:nvPr/>
            </p:nvSpPr>
            <p:spPr>
              <a:xfrm rot="-3599909">
                <a:off x="9860527" y="2130751"/>
                <a:ext cx="1295940" cy="748904"/>
              </a:xfrm>
              <a:prstGeom prst="diamond">
                <a:avLst/>
              </a:prstGeom>
              <a:solidFill>
                <a:srgbClr val="0356B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2" name="Google Shape;112;p21"/>
              <p:cNvSpPr/>
              <p:nvPr/>
            </p:nvSpPr>
            <p:spPr>
              <a:xfrm rot="3599909">
                <a:off x="9218009" y="2130684"/>
                <a:ext cx="1295940" cy="748904"/>
              </a:xfrm>
              <a:prstGeom prst="diamond">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3" name="Google Shape;113;p21"/>
            <p:cNvSpPr/>
            <p:nvPr/>
          </p:nvSpPr>
          <p:spPr>
            <a:xfrm>
              <a:off x="9148827" y="4206576"/>
              <a:ext cx="1541400" cy="890700"/>
            </a:xfrm>
            <a:prstGeom prst="diamond">
              <a:avLst/>
            </a:prstGeom>
            <a:solidFill>
              <a:srgbClr val="CCDFF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14" name="Google Shape;114;p21"/>
            <p:cNvGrpSpPr/>
            <p:nvPr/>
          </p:nvGrpSpPr>
          <p:grpSpPr>
            <a:xfrm>
              <a:off x="10297459" y="5092726"/>
              <a:ext cx="2306193" cy="2002914"/>
              <a:chOff x="9217679" y="1569442"/>
              <a:chExt cx="1939118" cy="1684112"/>
            </a:xfrm>
          </p:grpSpPr>
          <p:sp>
            <p:nvSpPr>
              <p:cNvPr id="115" name="Google Shape;115;p21"/>
              <p:cNvSpPr/>
              <p:nvPr/>
            </p:nvSpPr>
            <p:spPr>
              <a:xfrm>
                <a:off x="9539238" y="1569442"/>
                <a:ext cx="1296000" cy="748800"/>
              </a:xfrm>
              <a:prstGeom prst="diamond">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 name="Google Shape;116;p21"/>
              <p:cNvSpPr/>
              <p:nvPr/>
            </p:nvSpPr>
            <p:spPr>
              <a:xfrm rot="-3599909">
                <a:off x="9860527" y="2130751"/>
                <a:ext cx="1295940" cy="748904"/>
              </a:xfrm>
              <a:prstGeom prst="diamond">
                <a:avLst/>
              </a:prstGeom>
              <a:solidFill>
                <a:srgbClr val="0356B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 name="Google Shape;117;p21"/>
              <p:cNvSpPr/>
              <p:nvPr/>
            </p:nvSpPr>
            <p:spPr>
              <a:xfrm rot="3599909">
                <a:off x="9218009" y="2130684"/>
                <a:ext cx="1295940" cy="748904"/>
              </a:xfrm>
              <a:prstGeom prst="diamond">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8" name="Google Shape;118;p21"/>
            <p:cNvSpPr/>
            <p:nvPr/>
          </p:nvSpPr>
          <p:spPr>
            <a:xfrm>
              <a:off x="11451727" y="4663273"/>
              <a:ext cx="740273" cy="855426"/>
            </a:xfrm>
            <a:custGeom>
              <a:avLst/>
              <a:gdLst/>
              <a:ahLst/>
              <a:cxnLst/>
              <a:rect l="l" t="t" r="r" b="b"/>
              <a:pathLst>
                <a:path w="740273" h="855426" extrusionOk="0">
                  <a:moveTo>
                    <a:pt x="740273" y="0"/>
                  </a:moveTo>
                  <a:lnTo>
                    <a:pt x="740273" y="855426"/>
                  </a:lnTo>
                  <a:lnTo>
                    <a:pt x="0" y="427713"/>
                  </a:lnTo>
                  <a:close/>
                </a:path>
              </a:pathLst>
            </a:custGeom>
            <a:solidFill>
              <a:srgbClr val="FAFA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19" name="Google Shape;119;p21"/>
            <p:cNvGrpSpPr/>
            <p:nvPr/>
          </p:nvGrpSpPr>
          <p:grpSpPr>
            <a:xfrm>
              <a:off x="9533757" y="4647813"/>
              <a:ext cx="1923763" cy="2002833"/>
              <a:chOff x="9217679" y="1569442"/>
              <a:chExt cx="1617559" cy="1684044"/>
            </a:xfrm>
          </p:grpSpPr>
          <p:sp>
            <p:nvSpPr>
              <p:cNvPr id="120" name="Google Shape;120;p21"/>
              <p:cNvSpPr/>
              <p:nvPr/>
            </p:nvSpPr>
            <p:spPr>
              <a:xfrm>
                <a:off x="9539238" y="1569442"/>
                <a:ext cx="1296000" cy="748800"/>
              </a:xfrm>
              <a:prstGeom prst="diamond">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 name="Google Shape;121;p21"/>
              <p:cNvSpPr/>
              <p:nvPr/>
            </p:nvSpPr>
            <p:spPr>
              <a:xfrm rot="3599909">
                <a:off x="9218009" y="2130684"/>
                <a:ext cx="1295940" cy="748904"/>
              </a:xfrm>
              <a:prstGeom prst="diamond">
                <a:avLst/>
              </a:prstGeom>
              <a:solidFill>
                <a:srgbClr val="02257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22" name="Google Shape;122;p21"/>
            <p:cNvSpPr/>
            <p:nvPr/>
          </p:nvSpPr>
          <p:spPr>
            <a:xfrm>
              <a:off x="9918880" y="6426329"/>
              <a:ext cx="1541368" cy="457926"/>
            </a:xfrm>
            <a:custGeom>
              <a:avLst/>
              <a:gdLst/>
              <a:ahLst/>
              <a:cxnLst/>
              <a:rect l="l" t="t" r="r" b="b"/>
              <a:pathLst>
                <a:path w="1541368" h="457926" extrusionOk="0">
                  <a:moveTo>
                    <a:pt x="770684" y="0"/>
                  </a:moveTo>
                  <a:lnTo>
                    <a:pt x="1541368" y="445284"/>
                  </a:lnTo>
                  <a:lnTo>
                    <a:pt x="1519488" y="457926"/>
                  </a:lnTo>
                  <a:lnTo>
                    <a:pt x="21880" y="457926"/>
                  </a:lnTo>
                  <a:lnTo>
                    <a:pt x="0" y="445284"/>
                  </a:lnTo>
                  <a:close/>
                </a:path>
              </a:pathLst>
            </a:cu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 name="Google Shape;123;p21"/>
            <p:cNvSpPr/>
            <p:nvPr/>
          </p:nvSpPr>
          <p:spPr>
            <a:xfrm>
              <a:off x="8392312" y="6430402"/>
              <a:ext cx="1520438" cy="439238"/>
            </a:xfrm>
            <a:custGeom>
              <a:avLst/>
              <a:gdLst/>
              <a:ahLst/>
              <a:cxnLst/>
              <a:rect l="l" t="t" r="r" b="b"/>
              <a:pathLst>
                <a:path w="1520438" h="439238" extrusionOk="0">
                  <a:moveTo>
                    <a:pt x="760219" y="0"/>
                  </a:moveTo>
                  <a:lnTo>
                    <a:pt x="1520438" y="439238"/>
                  </a:lnTo>
                  <a:lnTo>
                    <a:pt x="0" y="439238"/>
                  </a:lnTo>
                  <a:close/>
                </a:path>
              </a:pathLst>
            </a:custGeom>
            <a:solidFill>
              <a:srgbClr val="E9F3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4" name="Google Shape;124;p21"/>
            <p:cNvSpPr/>
            <p:nvPr/>
          </p:nvSpPr>
          <p:spPr>
            <a:xfrm>
              <a:off x="6850559" y="6426330"/>
              <a:ext cx="1534538" cy="443311"/>
            </a:xfrm>
            <a:custGeom>
              <a:avLst/>
              <a:gdLst/>
              <a:ahLst/>
              <a:cxnLst/>
              <a:rect l="l" t="t" r="r" b="b"/>
              <a:pathLst>
                <a:path w="1534538" h="443311" extrusionOk="0">
                  <a:moveTo>
                    <a:pt x="767269" y="0"/>
                  </a:moveTo>
                  <a:lnTo>
                    <a:pt x="1534538" y="443311"/>
                  </a:lnTo>
                  <a:lnTo>
                    <a:pt x="0" y="443311"/>
                  </a:lnTo>
                  <a:close/>
                </a:path>
              </a:pathLst>
            </a:cu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5" name="Google Shape;125;p21"/>
            <p:cNvSpPr/>
            <p:nvPr/>
          </p:nvSpPr>
          <p:spPr>
            <a:xfrm>
              <a:off x="9144014" y="5981132"/>
              <a:ext cx="1541400" cy="890700"/>
            </a:xfrm>
            <a:prstGeom prst="diamond">
              <a:avLst/>
            </a:prstGeom>
            <a:solidFill>
              <a:srgbClr val="C2E2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26" name="Google Shape;126;p21"/>
          <p:cNvSpPr/>
          <p:nvPr/>
        </p:nvSpPr>
        <p:spPr>
          <a:xfrm>
            <a:off x="8583483" y="4803733"/>
            <a:ext cx="279300" cy="207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GB" sz="900" b="0" i="0" u="none" strike="noStrike" cap="none">
                <a:solidFill>
                  <a:schemeClr val="accent6"/>
                </a:solidFill>
                <a:latin typeface="Arial"/>
                <a:ea typeface="Arial"/>
                <a:cs typeface="Arial"/>
                <a:sym typeface="Arial"/>
              </a:rPr>
              <a:t>‹#›</a:t>
            </a:fld>
            <a:endParaRPr sz="900" b="0" i="0" u="none" strike="noStrike" cap="none">
              <a:solidFill>
                <a:schemeClr val="accent6"/>
              </a:solidFill>
              <a:latin typeface="Arial"/>
              <a:ea typeface="Arial"/>
              <a:cs typeface="Arial"/>
              <a:sym typeface="Arial"/>
            </a:endParaRPr>
          </a:p>
        </p:txBody>
      </p:sp>
      <p:pic>
        <p:nvPicPr>
          <p:cNvPr id="127" name="Google Shape;127;p21" descr="Icon&#10;&#10;Description automatically generated with medium confidence"/>
          <p:cNvPicPr preferRelativeResize="0"/>
          <p:nvPr/>
        </p:nvPicPr>
        <p:blipFill rotWithShape="1">
          <a:blip r:embed="rId2">
            <a:alphaModFix/>
          </a:blip>
          <a:srcRect/>
          <a:stretch/>
        </p:blipFill>
        <p:spPr>
          <a:xfrm>
            <a:off x="260560" y="4756346"/>
            <a:ext cx="282321" cy="282321"/>
          </a:xfrm>
          <a:prstGeom prst="rect">
            <a:avLst/>
          </a:prstGeom>
          <a:noFill/>
          <a:ln>
            <a:noFill/>
          </a:ln>
        </p:spPr>
      </p:pic>
      <p:cxnSp>
        <p:nvCxnSpPr>
          <p:cNvPr id="128" name="Google Shape;128;p21"/>
          <p:cNvCxnSpPr/>
          <p:nvPr/>
        </p:nvCxnSpPr>
        <p:spPr>
          <a:xfrm rot="10800000" flipH="1">
            <a:off x="776451" y="4885845"/>
            <a:ext cx="6848100" cy="750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129"/>
        <p:cNvGrpSpPr/>
        <p:nvPr/>
      </p:nvGrpSpPr>
      <p:grpSpPr>
        <a:xfrm>
          <a:off x="0" y="0"/>
          <a:ext cx="0" cy="0"/>
          <a:chOff x="0" y="0"/>
          <a:chExt cx="0" cy="0"/>
        </a:xfrm>
      </p:grpSpPr>
      <p:sp>
        <p:nvSpPr>
          <p:cNvPr id="130" name="Google Shape;130;p22"/>
          <p:cNvSpPr/>
          <p:nvPr/>
        </p:nvSpPr>
        <p:spPr>
          <a:xfrm>
            <a:off x="-12844" y="870394"/>
            <a:ext cx="9156900" cy="43656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131;p22"/>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500"/>
              <a:buNone/>
              <a:defRPr sz="3000" b="1">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2" name="Google Shape;132;p22"/>
          <p:cNvSpPr txBox="1">
            <a:spLocks noGrp="1"/>
          </p:cNvSpPr>
          <p:nvPr>
            <p:ph type="body" idx="1"/>
          </p:nvPr>
        </p:nvSpPr>
        <p:spPr>
          <a:xfrm>
            <a:off x="311007" y="1131590"/>
            <a:ext cx="8496300" cy="33942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a:solidFill>
                  <a:schemeClr val="dk1"/>
                </a:solidFill>
              </a:defRPr>
            </a:lvl1pPr>
            <a:lvl2pPr marL="914400" lvl="1" indent="-355600" algn="l" rtl="0">
              <a:lnSpc>
                <a:spcPct val="100000"/>
              </a:lnSpc>
              <a:spcBef>
                <a:spcPts val="400"/>
              </a:spcBef>
              <a:spcAft>
                <a:spcPts val="0"/>
              </a:spcAft>
              <a:buSzPts val="2000"/>
              <a:buChar char="–"/>
              <a:defRPr/>
            </a:lvl2pPr>
            <a:lvl3pPr marL="1371600" lvl="2" indent="-336550" algn="l" rtl="0">
              <a:lnSpc>
                <a:spcPct val="100000"/>
              </a:lnSpc>
              <a:spcBef>
                <a:spcPts val="300"/>
              </a:spcBef>
              <a:spcAft>
                <a:spcPts val="0"/>
              </a:spcAft>
              <a:buSzPts val="1700"/>
              <a:buChar char="•"/>
              <a:defRPr/>
            </a:lvl3pPr>
            <a:lvl4pPr marL="1828800" lvl="3" indent="-323850" algn="l" rtl="0">
              <a:lnSpc>
                <a:spcPct val="100000"/>
              </a:lnSpc>
              <a:spcBef>
                <a:spcPts val="300"/>
              </a:spcBef>
              <a:spcAft>
                <a:spcPts val="0"/>
              </a:spcAft>
              <a:buSzPts val="1500"/>
              <a:buChar char="–"/>
              <a:defRPr/>
            </a:lvl4pPr>
            <a:lvl5pPr marL="2286000" lvl="4" indent="-323850" algn="l" rtl="0">
              <a:lnSpc>
                <a:spcPct val="100000"/>
              </a:lnSpc>
              <a:spcBef>
                <a:spcPts val="300"/>
              </a:spcBef>
              <a:spcAft>
                <a:spcPts val="0"/>
              </a:spcAft>
              <a:buSzPts val="1500"/>
              <a:buChar char="»"/>
              <a:defRPr/>
            </a:lvl5pPr>
            <a:lvl6pPr marL="2743200" lvl="5" indent="-323850" algn="l" rtl="0">
              <a:lnSpc>
                <a:spcPct val="100000"/>
              </a:lnSpc>
              <a:spcBef>
                <a:spcPts val="300"/>
              </a:spcBef>
              <a:spcAft>
                <a:spcPts val="0"/>
              </a:spcAft>
              <a:buSzPts val="1500"/>
              <a:buChar char="•"/>
              <a:defRPr/>
            </a:lvl6pPr>
            <a:lvl7pPr marL="3200400" lvl="6" indent="-323850" algn="l" rtl="0">
              <a:lnSpc>
                <a:spcPct val="100000"/>
              </a:lnSpc>
              <a:spcBef>
                <a:spcPts val="300"/>
              </a:spcBef>
              <a:spcAft>
                <a:spcPts val="0"/>
              </a:spcAft>
              <a:buSzPts val="1500"/>
              <a:buChar char="•"/>
              <a:defRPr/>
            </a:lvl7pPr>
            <a:lvl8pPr marL="3657600" lvl="7" indent="-323850" algn="l" rtl="0">
              <a:lnSpc>
                <a:spcPct val="100000"/>
              </a:lnSpc>
              <a:spcBef>
                <a:spcPts val="300"/>
              </a:spcBef>
              <a:spcAft>
                <a:spcPts val="0"/>
              </a:spcAft>
              <a:buSzPts val="1500"/>
              <a:buChar char="•"/>
              <a:defRPr/>
            </a:lvl8pPr>
            <a:lvl9pPr marL="4114800" lvl="8" indent="-323850" algn="l" rtl="0">
              <a:lnSpc>
                <a:spcPct val="100000"/>
              </a:lnSpc>
              <a:spcBef>
                <a:spcPts val="300"/>
              </a:spcBef>
              <a:spcAft>
                <a:spcPts val="0"/>
              </a:spcAft>
              <a:buSzPts val="1500"/>
              <a:buChar char="•"/>
              <a:defRPr/>
            </a:lvl9pPr>
          </a:lstStyle>
          <a:p>
            <a:endParaRPr/>
          </a:p>
        </p:txBody>
      </p:sp>
      <p:pic>
        <p:nvPicPr>
          <p:cNvPr id="133" name="Google Shape;133;p22"/>
          <p:cNvPicPr preferRelativeResize="0"/>
          <p:nvPr/>
        </p:nvPicPr>
        <p:blipFill rotWithShape="1">
          <a:blip r:embed="rId2">
            <a:alphaModFix/>
          </a:blip>
          <a:srcRect/>
          <a:stretch/>
        </p:blipFill>
        <p:spPr>
          <a:xfrm>
            <a:off x="7452321" y="188792"/>
            <a:ext cx="1444878" cy="664522"/>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683713" y="1941806"/>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04846" y="2093976"/>
            <a:ext cx="3257801" cy="1956024"/>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700" b="1" i="0" u="none" strike="noStrike" kern="1200" cap="none" spc="15" normalizeH="0" baseline="0" noProof="0">
                <a:ln>
                  <a:noFill/>
                </a:ln>
                <a:solidFill>
                  <a:schemeClr val="tx1"/>
                </a:solidFill>
                <a:effectLst/>
                <a:uLnTx/>
                <a:uFillTx/>
                <a:latin typeface="+mn-lt"/>
                <a:ea typeface="+mn-ea"/>
                <a:cs typeface="+mn-cs"/>
              </a:rPr>
              <a:t> Thank You</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@nhsdigital</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company/nhs-digital</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a:t>
            </a:r>
            <a:r>
              <a:rPr kumimoji="0" lang="en-GB" sz="1800" b="1" i="0" u="none" strike="noStrike" kern="1200" cap="none" spc="15" normalizeH="0" baseline="0" noProof="0" err="1">
                <a:ln>
                  <a:noFill/>
                </a:ln>
                <a:solidFill>
                  <a:schemeClr val="tx1"/>
                </a:solidFill>
                <a:effectLst/>
                <a:uLnTx/>
                <a:uFillTx/>
                <a:latin typeface="+mn-lt"/>
                <a:ea typeface="+mn-ea"/>
                <a:cs typeface="+mn-cs"/>
              </a:rPr>
              <a:t>digital.nhs.uk</a:t>
            </a:r>
            <a:endParaRPr lang="en-GB" sz="18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12714" y="2736342"/>
            <a:ext cx="292608" cy="292608"/>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722731" y="3187193"/>
            <a:ext cx="292608" cy="292608"/>
          </a:xfrm>
          <a:prstGeom prst="rect">
            <a:avLst/>
          </a:prstGeom>
        </p:spPr>
      </p:pic>
      <p:grpSp>
        <p:nvGrpSpPr>
          <p:cNvPr id="25" name="Group 24">
            <a:extLst>
              <a:ext uri="{FF2B5EF4-FFF2-40B4-BE49-F238E27FC236}">
                <a16:creationId xmlns:a16="http://schemas.microsoft.com/office/drawing/2014/main" id="{E15392A4-E199-3F42-97D2-E1CA1B006813}"/>
              </a:ext>
            </a:extLst>
          </p:cNvPr>
          <p:cNvGrpSpPr/>
          <p:nvPr userDrawn="1"/>
        </p:nvGrpSpPr>
        <p:grpSpPr>
          <a:xfrm>
            <a:off x="45898" y="-212900"/>
            <a:ext cx="5331921" cy="5527573"/>
            <a:chOff x="61197" y="-283867"/>
            <a:chExt cx="7109228" cy="7370097"/>
          </a:xfrm>
        </p:grpSpPr>
        <p:grpSp>
          <p:nvGrpSpPr>
            <p:cNvPr id="12" name="Group 11">
              <a:extLst>
                <a:ext uri="{FF2B5EF4-FFF2-40B4-BE49-F238E27FC236}">
                  <a16:creationId xmlns:a16="http://schemas.microsoft.com/office/drawing/2014/main" id="{A6EA17AF-B4E0-EA4F-9C01-ADD19F5CB9E3}"/>
                </a:ext>
              </a:extLst>
            </p:cNvPr>
            <p:cNvGrpSpPr/>
            <p:nvPr userDrawn="1"/>
          </p:nvGrpSpPr>
          <p:grpSpPr>
            <a:xfrm>
              <a:off x="61197" y="1468409"/>
              <a:ext cx="2137870" cy="2433734"/>
              <a:chOff x="9491639" y="1569442"/>
              <a:chExt cx="1391198" cy="1583728"/>
            </a:xfrm>
          </p:grpSpPr>
          <p:sp>
            <p:nvSpPr>
              <p:cNvPr id="34" name="Diamond 33">
                <a:extLst>
                  <a:ext uri="{FF2B5EF4-FFF2-40B4-BE49-F238E27FC236}">
                    <a16:creationId xmlns:a16="http://schemas.microsoft.com/office/drawing/2014/main" id="{C59357B4-1AAB-114D-91CF-3D06C6B943D9}"/>
                  </a:ext>
                </a:extLst>
              </p:cNvPr>
              <p:cNvSpPr/>
              <p:nvPr userDrawn="1"/>
            </p:nvSpPr>
            <p:spPr>
              <a:xfrm>
                <a:off x="9539238" y="1569442"/>
                <a:ext cx="1296000" cy="748800"/>
              </a:xfrm>
              <a:prstGeom prst="diamond">
                <a:avLst/>
              </a:prstGeom>
              <a:solidFill>
                <a:srgbClr val="CC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5" name="Diamond 34">
                <a:extLst>
                  <a:ext uri="{FF2B5EF4-FFF2-40B4-BE49-F238E27FC236}">
                    <a16:creationId xmlns:a16="http://schemas.microsoft.com/office/drawing/2014/main" id="{F1E20DD4-7586-C84D-9A87-5370AA00EB84}"/>
                  </a:ext>
                </a:extLst>
              </p:cNvPr>
              <p:cNvSpPr/>
              <p:nvPr userDrawn="1"/>
            </p:nvSpPr>
            <p:spPr>
              <a:xfrm rot="18000000">
                <a:off x="9860437" y="2130769"/>
                <a:ext cx="1296000" cy="748800"/>
              </a:xfrm>
              <a:prstGeom prst="diamond">
                <a:avLst/>
              </a:prstGeom>
              <a:solidFill>
                <a:srgbClr val="B2C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6" name="Diamond 35">
                <a:extLst>
                  <a:ext uri="{FF2B5EF4-FFF2-40B4-BE49-F238E27FC236}">
                    <a16:creationId xmlns:a16="http://schemas.microsoft.com/office/drawing/2014/main" id="{F39CAE1C-16A8-C942-AD41-3709B9082AD7}"/>
                  </a:ext>
                </a:extLst>
              </p:cNvPr>
              <p:cNvSpPr/>
              <p:nvPr userDrawn="1"/>
            </p:nvSpPr>
            <p:spPr>
              <a:xfrm rot="3600000">
                <a:off x="9218039" y="2130770"/>
                <a:ext cx="1296000" cy="748800"/>
              </a:xfrm>
              <a:prstGeom prst="diamond">
                <a:avLst/>
              </a:prstGeom>
              <a:solidFill>
                <a:srgbClr val="BFD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4" name="Group 23">
              <a:extLst>
                <a:ext uri="{FF2B5EF4-FFF2-40B4-BE49-F238E27FC236}">
                  <a16:creationId xmlns:a16="http://schemas.microsoft.com/office/drawing/2014/main" id="{5D695894-9D06-F943-A624-B03459291C59}"/>
                </a:ext>
              </a:extLst>
            </p:cNvPr>
            <p:cNvGrpSpPr/>
            <p:nvPr userDrawn="1"/>
          </p:nvGrpSpPr>
          <p:grpSpPr>
            <a:xfrm>
              <a:off x="5025188" y="-3910"/>
              <a:ext cx="2137871" cy="2208024"/>
              <a:chOff x="5009720" y="2210"/>
              <a:chExt cx="2137871" cy="2208024"/>
            </a:xfrm>
          </p:grpSpPr>
          <p:sp>
            <p:nvSpPr>
              <p:cNvPr id="32" name="Diamond 31">
                <a:extLst>
                  <a:ext uri="{FF2B5EF4-FFF2-40B4-BE49-F238E27FC236}">
                    <a16:creationId xmlns:a16="http://schemas.microsoft.com/office/drawing/2014/main" id="{DDEBB9B2-0858-314E-B272-C15EBB85CB7A}"/>
                  </a:ext>
                </a:extLst>
              </p:cNvPr>
              <p:cNvSpPr/>
              <p:nvPr userDrawn="1"/>
            </p:nvSpPr>
            <p:spPr>
              <a:xfrm rot="18000000">
                <a:off x="5576456" y="639098"/>
                <a:ext cx="1991579" cy="1150690"/>
              </a:xfrm>
              <a:prstGeom prst="diamond">
                <a:avLst/>
              </a:prstGeom>
              <a:solidFill>
                <a:srgbClr val="022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Diamond 32">
                <a:extLst>
                  <a:ext uri="{FF2B5EF4-FFF2-40B4-BE49-F238E27FC236}">
                    <a16:creationId xmlns:a16="http://schemas.microsoft.com/office/drawing/2014/main" id="{43941889-FDEE-E948-89B5-4F42F1373856}"/>
                  </a:ext>
                </a:extLst>
              </p:cNvPr>
              <p:cNvSpPr/>
              <p:nvPr userDrawn="1"/>
            </p:nvSpPr>
            <p:spPr>
              <a:xfrm rot="3600000">
                <a:off x="4589275" y="639100"/>
                <a:ext cx="1991579" cy="1150690"/>
              </a:xfrm>
              <a:prstGeom prst="diamond">
                <a:avLst/>
              </a:prstGeom>
              <a:solidFill>
                <a:srgbClr val="051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6" name="Freeform 65">
                <a:extLst>
                  <a:ext uri="{FF2B5EF4-FFF2-40B4-BE49-F238E27FC236}">
                    <a16:creationId xmlns:a16="http://schemas.microsoft.com/office/drawing/2014/main" id="{C19D9A1C-345F-974A-8538-044AB990CCDD}"/>
                  </a:ext>
                </a:extLst>
              </p:cNvPr>
              <p:cNvSpPr/>
              <p:nvPr userDrawn="1"/>
            </p:nvSpPr>
            <p:spPr>
              <a:xfrm>
                <a:off x="5082866" y="2210"/>
                <a:ext cx="1991578" cy="924981"/>
              </a:xfrm>
              <a:custGeom>
                <a:avLst/>
                <a:gdLst>
                  <a:gd name="connsiteX0" fmla="*/ 605139 w 1991578"/>
                  <a:gd name="connsiteY0" fmla="*/ 0 h 924981"/>
                  <a:gd name="connsiteX1" fmla="*/ 1386439 w 1991578"/>
                  <a:gd name="connsiteY1" fmla="*/ 0 h 924981"/>
                  <a:gd name="connsiteX2" fmla="*/ 1991578 w 1991578"/>
                  <a:gd name="connsiteY2" fmla="*/ 349636 h 924981"/>
                  <a:gd name="connsiteX3" fmla="*/ 995789 w 1991578"/>
                  <a:gd name="connsiteY3" fmla="*/ 924981 h 924981"/>
                  <a:gd name="connsiteX4" fmla="*/ 0 w 1991578"/>
                  <a:gd name="connsiteY4" fmla="*/ 349636 h 924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578" h="924981">
                    <a:moveTo>
                      <a:pt x="605139" y="0"/>
                    </a:moveTo>
                    <a:lnTo>
                      <a:pt x="1386439" y="0"/>
                    </a:lnTo>
                    <a:lnTo>
                      <a:pt x="1991578" y="349636"/>
                    </a:lnTo>
                    <a:lnTo>
                      <a:pt x="995789" y="924981"/>
                    </a:lnTo>
                    <a:lnTo>
                      <a:pt x="0" y="34963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grpSp>
        <p:sp>
          <p:nvSpPr>
            <p:cNvPr id="29" name="Diamond 28">
              <a:extLst>
                <a:ext uri="{FF2B5EF4-FFF2-40B4-BE49-F238E27FC236}">
                  <a16:creationId xmlns:a16="http://schemas.microsoft.com/office/drawing/2014/main" id="{B750DCC6-AD08-FB4B-B9CD-9A37C7D65652}"/>
                </a:ext>
              </a:extLst>
            </p:cNvPr>
            <p:cNvSpPr/>
            <p:nvPr userDrawn="1"/>
          </p:nvSpPr>
          <p:spPr>
            <a:xfrm>
              <a:off x="1125113" y="912268"/>
              <a:ext cx="1991578" cy="1150689"/>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16" name="Group 15">
              <a:extLst>
                <a:ext uri="{FF2B5EF4-FFF2-40B4-BE49-F238E27FC236}">
                  <a16:creationId xmlns:a16="http://schemas.microsoft.com/office/drawing/2014/main" id="{3363CFC3-23E4-3345-9443-F8393B2BE657}"/>
                </a:ext>
              </a:extLst>
            </p:cNvPr>
            <p:cNvGrpSpPr/>
            <p:nvPr userDrawn="1"/>
          </p:nvGrpSpPr>
          <p:grpSpPr>
            <a:xfrm>
              <a:off x="3057515" y="3201792"/>
              <a:ext cx="2137870" cy="2433734"/>
              <a:chOff x="9491639" y="1569442"/>
              <a:chExt cx="1391198" cy="1583728"/>
            </a:xfrm>
          </p:grpSpPr>
          <p:sp>
            <p:nvSpPr>
              <p:cNvPr id="26" name="Diamond 25">
                <a:extLst>
                  <a:ext uri="{FF2B5EF4-FFF2-40B4-BE49-F238E27FC236}">
                    <a16:creationId xmlns:a16="http://schemas.microsoft.com/office/drawing/2014/main" id="{4CFBEFA8-65B5-5040-8A1D-01A2F43A84FE}"/>
                  </a:ext>
                </a:extLst>
              </p:cNvPr>
              <p:cNvSpPr/>
              <p:nvPr userDrawn="1"/>
            </p:nvSpPr>
            <p:spPr>
              <a:xfrm>
                <a:off x="9539238" y="1569442"/>
                <a:ext cx="1296000" cy="748800"/>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Diamond 26">
                <a:extLst>
                  <a:ext uri="{FF2B5EF4-FFF2-40B4-BE49-F238E27FC236}">
                    <a16:creationId xmlns:a16="http://schemas.microsoft.com/office/drawing/2014/main" id="{ED47657A-70FE-3B4C-B946-2F8B16185B60}"/>
                  </a:ext>
                </a:extLst>
              </p:cNvPr>
              <p:cNvSpPr/>
              <p:nvPr userDrawn="1"/>
            </p:nvSpPr>
            <p:spPr>
              <a:xfrm rot="18000000">
                <a:off x="9860437" y="2130769"/>
                <a:ext cx="1296000" cy="748800"/>
              </a:xfrm>
              <a:prstGeom prst="diamond">
                <a:avLst/>
              </a:prstGeom>
              <a:solidFill>
                <a:srgbClr val="035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Diamond 27">
                <a:extLst>
                  <a:ext uri="{FF2B5EF4-FFF2-40B4-BE49-F238E27FC236}">
                    <a16:creationId xmlns:a16="http://schemas.microsoft.com/office/drawing/2014/main" id="{410F4C74-6A4A-B444-84D6-99421EE58D04}"/>
                  </a:ext>
                </a:extLst>
              </p:cNvPr>
              <p:cNvSpPr/>
              <p:nvPr userDrawn="1"/>
            </p:nvSpPr>
            <p:spPr>
              <a:xfrm rot="3600000">
                <a:off x="9218039" y="2130770"/>
                <a:ext cx="1296000" cy="7488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1" name="Group 20">
              <a:extLst>
                <a:ext uri="{FF2B5EF4-FFF2-40B4-BE49-F238E27FC236}">
                  <a16:creationId xmlns:a16="http://schemas.microsoft.com/office/drawing/2014/main" id="{60DD19B8-A040-1E47-B301-9A099DB95A9C}"/>
                </a:ext>
              </a:extLst>
            </p:cNvPr>
            <p:cNvGrpSpPr/>
            <p:nvPr userDrawn="1"/>
          </p:nvGrpSpPr>
          <p:grpSpPr>
            <a:xfrm>
              <a:off x="1994537" y="4922338"/>
              <a:ext cx="2282879" cy="2163892"/>
              <a:chOff x="1788220" y="4910900"/>
              <a:chExt cx="2282879" cy="2163892"/>
            </a:xfrm>
          </p:grpSpPr>
          <p:sp>
            <p:nvSpPr>
              <p:cNvPr id="50" name="Diamond 49">
                <a:extLst>
                  <a:ext uri="{FF2B5EF4-FFF2-40B4-BE49-F238E27FC236}">
                    <a16:creationId xmlns:a16="http://schemas.microsoft.com/office/drawing/2014/main" id="{4D3CB474-0DD0-424D-938B-385292F0CB92}"/>
                  </a:ext>
                </a:extLst>
              </p:cNvPr>
              <p:cNvSpPr/>
              <p:nvPr userDrawn="1"/>
            </p:nvSpPr>
            <p:spPr>
              <a:xfrm>
                <a:off x="1933671" y="4910900"/>
                <a:ext cx="1991578" cy="1150690"/>
              </a:xfrm>
              <a:prstGeom prst="diamond">
                <a:avLst/>
              </a:prstGeom>
              <a:solidFill>
                <a:srgbClr val="2B2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1" name="Freeform 70">
                <a:extLst>
                  <a:ext uri="{FF2B5EF4-FFF2-40B4-BE49-F238E27FC236}">
                    <a16:creationId xmlns:a16="http://schemas.microsoft.com/office/drawing/2014/main" id="{7CDD9A0F-6FF0-544F-A9D6-CA989B1B5FA8}"/>
                  </a:ext>
                </a:extLst>
              </p:cNvPr>
              <p:cNvSpPr/>
              <p:nvPr userDrawn="1"/>
            </p:nvSpPr>
            <p:spPr>
              <a:xfrm rot="18000000">
                <a:off x="2645370" y="5647572"/>
                <a:ext cx="1700767" cy="1150690"/>
              </a:xfrm>
              <a:custGeom>
                <a:avLst/>
                <a:gdLst>
                  <a:gd name="connsiteX0" fmla="*/ 1700767 w 1700767"/>
                  <a:gd name="connsiteY0" fmla="*/ 575345 h 1150690"/>
                  <a:gd name="connsiteX1" fmla="*/ 704978 w 1700767"/>
                  <a:gd name="connsiteY1" fmla="*/ 1150690 h 1150690"/>
                  <a:gd name="connsiteX2" fmla="*/ 291135 w 1700767"/>
                  <a:gd name="connsiteY2" fmla="*/ 911581 h 1150690"/>
                  <a:gd name="connsiteX3" fmla="*/ 0 w 1700767"/>
                  <a:gd name="connsiteY3" fmla="*/ 407320 h 1150690"/>
                  <a:gd name="connsiteX4" fmla="*/ 704978 w 1700767"/>
                  <a:gd name="connsiteY4" fmla="*/ 0 h 115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67" h="1150690">
                    <a:moveTo>
                      <a:pt x="1700767" y="575345"/>
                    </a:moveTo>
                    <a:lnTo>
                      <a:pt x="704978" y="1150690"/>
                    </a:lnTo>
                    <a:lnTo>
                      <a:pt x="291135" y="911581"/>
                    </a:lnTo>
                    <a:lnTo>
                      <a:pt x="0" y="407320"/>
                    </a:lnTo>
                    <a:lnTo>
                      <a:pt x="704978" y="0"/>
                    </a:lnTo>
                    <a:close/>
                  </a:path>
                </a:pathLst>
              </a:custGeom>
              <a:solidFill>
                <a:srgbClr val="1D1B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67" name="Freeform 66">
                <a:extLst>
                  <a:ext uri="{FF2B5EF4-FFF2-40B4-BE49-F238E27FC236}">
                    <a16:creationId xmlns:a16="http://schemas.microsoft.com/office/drawing/2014/main" id="{F2676C7C-C3AC-AF4B-8193-82B4704F3142}"/>
                  </a:ext>
                </a:extLst>
              </p:cNvPr>
              <p:cNvSpPr/>
              <p:nvPr userDrawn="1"/>
            </p:nvSpPr>
            <p:spPr>
              <a:xfrm rot="3600000">
                <a:off x="1512384" y="5648266"/>
                <a:ext cx="1702362" cy="1150690"/>
              </a:xfrm>
              <a:custGeom>
                <a:avLst/>
                <a:gdLst>
                  <a:gd name="connsiteX0" fmla="*/ 0 w 1702362"/>
                  <a:gd name="connsiteY0" fmla="*/ 575345 h 1150690"/>
                  <a:gd name="connsiteX1" fmla="*/ 995790 w 1702362"/>
                  <a:gd name="connsiteY1" fmla="*/ 0 h 1150690"/>
                  <a:gd name="connsiteX2" fmla="*/ 1702362 w 1702362"/>
                  <a:gd name="connsiteY2" fmla="*/ 408242 h 1150690"/>
                  <a:gd name="connsiteX3" fmla="*/ 1412823 w 1702362"/>
                  <a:gd name="connsiteY3" fmla="*/ 909737 h 1150690"/>
                  <a:gd name="connsiteX4" fmla="*/ 995790 w 1702362"/>
                  <a:gd name="connsiteY4" fmla="*/ 1150690 h 115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362" h="1150690">
                    <a:moveTo>
                      <a:pt x="0" y="575345"/>
                    </a:moveTo>
                    <a:lnTo>
                      <a:pt x="995790" y="0"/>
                    </a:lnTo>
                    <a:lnTo>
                      <a:pt x="1702362" y="408242"/>
                    </a:lnTo>
                    <a:lnTo>
                      <a:pt x="1412823" y="909737"/>
                    </a:lnTo>
                    <a:lnTo>
                      <a:pt x="995790" y="115069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grpSp>
        <p:grpSp>
          <p:nvGrpSpPr>
            <p:cNvPr id="41" name="Group 40">
              <a:extLst>
                <a:ext uri="{FF2B5EF4-FFF2-40B4-BE49-F238E27FC236}">
                  <a16:creationId xmlns:a16="http://schemas.microsoft.com/office/drawing/2014/main" id="{0D80A91A-F28C-B74D-B043-61B933F3B174}"/>
                </a:ext>
              </a:extLst>
            </p:cNvPr>
            <p:cNvGrpSpPr/>
            <p:nvPr userDrawn="1"/>
          </p:nvGrpSpPr>
          <p:grpSpPr>
            <a:xfrm>
              <a:off x="2051533" y="1491804"/>
              <a:ext cx="2137870" cy="2433734"/>
              <a:chOff x="9491639" y="1569442"/>
              <a:chExt cx="1391198" cy="1583728"/>
            </a:xfrm>
          </p:grpSpPr>
          <p:sp>
            <p:nvSpPr>
              <p:cNvPr id="42" name="Diamond 41">
                <a:extLst>
                  <a:ext uri="{FF2B5EF4-FFF2-40B4-BE49-F238E27FC236}">
                    <a16:creationId xmlns:a16="http://schemas.microsoft.com/office/drawing/2014/main" id="{8B335FBF-30F1-3F41-B4E9-99D1E24C2FD6}"/>
                  </a:ext>
                </a:extLst>
              </p:cNvPr>
              <p:cNvSpPr/>
              <p:nvPr userDrawn="1"/>
            </p:nvSpPr>
            <p:spPr>
              <a:xfrm>
                <a:off x="9539238" y="1569442"/>
                <a:ext cx="1296000" cy="748800"/>
              </a:xfrm>
              <a:prstGeom prst="diamond">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3" name="Diamond 42">
                <a:extLst>
                  <a:ext uri="{FF2B5EF4-FFF2-40B4-BE49-F238E27FC236}">
                    <a16:creationId xmlns:a16="http://schemas.microsoft.com/office/drawing/2014/main" id="{25A18C41-8339-C44B-8052-4D2BD74854CA}"/>
                  </a:ext>
                </a:extLst>
              </p:cNvPr>
              <p:cNvSpPr/>
              <p:nvPr userDrawn="1"/>
            </p:nvSpPr>
            <p:spPr>
              <a:xfrm rot="18000000">
                <a:off x="9860437" y="2130769"/>
                <a:ext cx="1296000" cy="748800"/>
              </a:xfrm>
              <a:prstGeom prst="diamon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4" name="Diamond 43">
                <a:extLst>
                  <a:ext uri="{FF2B5EF4-FFF2-40B4-BE49-F238E27FC236}">
                    <a16:creationId xmlns:a16="http://schemas.microsoft.com/office/drawing/2014/main" id="{6AA03A1E-FE6F-1F44-82B3-73456E5036EF}"/>
                  </a:ext>
                </a:extLst>
              </p:cNvPr>
              <p:cNvSpPr/>
              <p:nvPr userDrawn="1"/>
            </p:nvSpPr>
            <p:spPr>
              <a:xfrm rot="3600000">
                <a:off x="9218039" y="2130770"/>
                <a:ext cx="1296000" cy="748800"/>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45" name="Group 44">
              <a:extLst>
                <a:ext uri="{FF2B5EF4-FFF2-40B4-BE49-F238E27FC236}">
                  <a16:creationId xmlns:a16="http://schemas.microsoft.com/office/drawing/2014/main" id="{FC1F6A7E-2A13-2548-A8A7-45BD33BBA8FF}"/>
                </a:ext>
              </a:extLst>
            </p:cNvPr>
            <p:cNvGrpSpPr/>
            <p:nvPr userDrawn="1"/>
          </p:nvGrpSpPr>
          <p:grpSpPr>
            <a:xfrm>
              <a:off x="5032555" y="2057486"/>
              <a:ext cx="2137870" cy="2433734"/>
              <a:chOff x="9491639" y="1569442"/>
              <a:chExt cx="1391198" cy="1583728"/>
            </a:xfrm>
          </p:grpSpPr>
          <p:sp>
            <p:nvSpPr>
              <p:cNvPr id="46" name="Diamond 45">
                <a:extLst>
                  <a:ext uri="{FF2B5EF4-FFF2-40B4-BE49-F238E27FC236}">
                    <a16:creationId xmlns:a16="http://schemas.microsoft.com/office/drawing/2014/main" id="{B0EA10F5-ABC1-9748-BD80-AD28B42CB151}"/>
                  </a:ext>
                </a:extLst>
              </p:cNvPr>
              <p:cNvSpPr/>
              <p:nvPr userDrawn="1"/>
            </p:nvSpPr>
            <p:spPr>
              <a:xfrm>
                <a:off x="9539238" y="1569442"/>
                <a:ext cx="1296000" cy="748800"/>
              </a:xfrm>
              <a:prstGeom prst="diamond">
                <a:avLst/>
              </a:prstGeom>
              <a:solidFill>
                <a:srgbClr val="FAD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7" name="Diamond 46">
                <a:extLst>
                  <a:ext uri="{FF2B5EF4-FFF2-40B4-BE49-F238E27FC236}">
                    <a16:creationId xmlns:a16="http://schemas.microsoft.com/office/drawing/2014/main" id="{B22DE88F-629D-B94C-9B68-2D3A00D13F27}"/>
                  </a:ext>
                </a:extLst>
              </p:cNvPr>
              <p:cNvSpPr/>
              <p:nvPr userDrawn="1"/>
            </p:nvSpPr>
            <p:spPr>
              <a:xfrm rot="18000000">
                <a:off x="9860437" y="2130769"/>
                <a:ext cx="1296000" cy="748800"/>
              </a:xfrm>
              <a:prstGeom prst="diamond">
                <a:avLst/>
              </a:prstGeom>
              <a:solidFill>
                <a:srgbClr val="F6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Diamond 47">
                <a:extLst>
                  <a:ext uri="{FF2B5EF4-FFF2-40B4-BE49-F238E27FC236}">
                    <a16:creationId xmlns:a16="http://schemas.microsoft.com/office/drawing/2014/main" id="{8E26E977-894E-2D48-9992-387E2612B59F}"/>
                  </a:ext>
                </a:extLst>
              </p:cNvPr>
              <p:cNvSpPr/>
              <p:nvPr userDrawn="1"/>
            </p:nvSpPr>
            <p:spPr>
              <a:xfrm rot="3600000">
                <a:off x="9218039" y="2130770"/>
                <a:ext cx="1296000" cy="748800"/>
              </a:xfrm>
              <a:prstGeom prst="diamond">
                <a:avLst/>
              </a:prstGeom>
              <a:solidFill>
                <a:srgbClr val="ED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5" name="Group 14">
              <a:extLst>
                <a:ext uri="{FF2B5EF4-FFF2-40B4-BE49-F238E27FC236}">
                  <a16:creationId xmlns:a16="http://schemas.microsoft.com/office/drawing/2014/main" id="{63865C25-95ED-9B41-8E0C-E207540840EC}"/>
                </a:ext>
              </a:extLst>
            </p:cNvPr>
            <p:cNvGrpSpPr/>
            <p:nvPr userDrawn="1"/>
          </p:nvGrpSpPr>
          <p:grpSpPr>
            <a:xfrm>
              <a:off x="1235892" y="-283867"/>
              <a:ext cx="1780058" cy="1309863"/>
              <a:chOff x="1006129" y="-267510"/>
              <a:chExt cx="1780058" cy="1309863"/>
            </a:xfrm>
          </p:grpSpPr>
          <p:sp>
            <p:nvSpPr>
              <p:cNvPr id="59" name="Freeform 58">
                <a:extLst>
                  <a:ext uri="{FF2B5EF4-FFF2-40B4-BE49-F238E27FC236}">
                    <a16:creationId xmlns:a16="http://schemas.microsoft.com/office/drawing/2014/main" id="{D192BF6C-32E2-234D-A39B-391436BF1577}"/>
                  </a:ext>
                </a:extLst>
              </p:cNvPr>
              <p:cNvSpPr/>
              <p:nvPr userDrawn="1"/>
            </p:nvSpPr>
            <p:spPr>
              <a:xfrm rot="18000000">
                <a:off x="1615990" y="-127844"/>
                <a:ext cx="1301122" cy="1039272"/>
              </a:xfrm>
              <a:custGeom>
                <a:avLst/>
                <a:gdLst>
                  <a:gd name="connsiteX0" fmla="*/ 802951 w 1301122"/>
                  <a:gd name="connsiteY0" fmla="*/ 0 h 1039272"/>
                  <a:gd name="connsiteX1" fmla="*/ 1301122 w 1301122"/>
                  <a:gd name="connsiteY1" fmla="*/ 862857 h 1039272"/>
                  <a:gd name="connsiteX2" fmla="*/ 995789 w 1301122"/>
                  <a:gd name="connsiteY2" fmla="*/ 1039272 h 1039272"/>
                  <a:gd name="connsiteX3" fmla="*/ 0 w 1301122"/>
                  <a:gd name="connsiteY3" fmla="*/ 463927 h 1039272"/>
                </a:gdLst>
                <a:ahLst/>
                <a:cxnLst>
                  <a:cxn ang="0">
                    <a:pos x="connsiteX0" y="connsiteY0"/>
                  </a:cxn>
                  <a:cxn ang="0">
                    <a:pos x="connsiteX1" y="connsiteY1"/>
                  </a:cxn>
                  <a:cxn ang="0">
                    <a:pos x="connsiteX2" y="connsiteY2"/>
                  </a:cxn>
                  <a:cxn ang="0">
                    <a:pos x="connsiteX3" y="connsiteY3"/>
                  </a:cxn>
                </a:cxnLst>
                <a:rect l="l" t="t" r="r" b="b"/>
                <a:pathLst>
                  <a:path w="1301122" h="1039272">
                    <a:moveTo>
                      <a:pt x="802951" y="0"/>
                    </a:moveTo>
                    <a:lnTo>
                      <a:pt x="1301122" y="862857"/>
                    </a:lnTo>
                    <a:lnTo>
                      <a:pt x="995789" y="1039272"/>
                    </a:lnTo>
                    <a:lnTo>
                      <a:pt x="0" y="463927"/>
                    </a:lnTo>
                    <a:close/>
                  </a:path>
                </a:pathLst>
              </a:custGeom>
              <a:solidFill>
                <a:srgbClr val="0356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62" name="Freeform 61">
                <a:extLst>
                  <a:ext uri="{FF2B5EF4-FFF2-40B4-BE49-F238E27FC236}">
                    <a16:creationId xmlns:a16="http://schemas.microsoft.com/office/drawing/2014/main" id="{BEA242A1-810D-7540-9B8E-526CA47E298E}"/>
                  </a:ext>
                </a:extLst>
              </p:cNvPr>
              <p:cNvSpPr/>
              <p:nvPr userDrawn="1"/>
            </p:nvSpPr>
            <p:spPr>
              <a:xfrm rot="3600000">
                <a:off x="873491" y="-134872"/>
                <a:ext cx="1309237" cy="1043961"/>
              </a:xfrm>
              <a:custGeom>
                <a:avLst/>
                <a:gdLst>
                  <a:gd name="connsiteX0" fmla="*/ 0 w 1309237"/>
                  <a:gd name="connsiteY0" fmla="*/ 862858 h 1043961"/>
                  <a:gd name="connsiteX1" fmla="*/ 498171 w 1309237"/>
                  <a:gd name="connsiteY1" fmla="*/ 0 h 1043961"/>
                  <a:gd name="connsiteX2" fmla="*/ 1309237 w 1309237"/>
                  <a:gd name="connsiteY2" fmla="*/ 468616 h 1043961"/>
                  <a:gd name="connsiteX3" fmla="*/ 313448 w 1309237"/>
                  <a:gd name="connsiteY3" fmla="*/ 1043961 h 1043961"/>
                </a:gdLst>
                <a:ahLst/>
                <a:cxnLst>
                  <a:cxn ang="0">
                    <a:pos x="connsiteX0" y="connsiteY0"/>
                  </a:cxn>
                  <a:cxn ang="0">
                    <a:pos x="connsiteX1" y="connsiteY1"/>
                  </a:cxn>
                  <a:cxn ang="0">
                    <a:pos x="connsiteX2" y="connsiteY2"/>
                  </a:cxn>
                  <a:cxn ang="0">
                    <a:pos x="connsiteX3" y="connsiteY3"/>
                  </a:cxn>
                </a:cxnLst>
                <a:rect l="l" t="t" r="r" b="b"/>
                <a:pathLst>
                  <a:path w="1309237" h="1043961">
                    <a:moveTo>
                      <a:pt x="0" y="862858"/>
                    </a:moveTo>
                    <a:lnTo>
                      <a:pt x="498171" y="0"/>
                    </a:lnTo>
                    <a:lnTo>
                      <a:pt x="1309237" y="468616"/>
                    </a:lnTo>
                    <a:lnTo>
                      <a:pt x="313448" y="10439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grpSp>
        <p:grpSp>
          <p:nvGrpSpPr>
            <p:cNvPr id="57" name="Group 56">
              <a:extLst>
                <a:ext uri="{FF2B5EF4-FFF2-40B4-BE49-F238E27FC236}">
                  <a16:creationId xmlns:a16="http://schemas.microsoft.com/office/drawing/2014/main" id="{CCFE04D1-C8CF-E144-9EC8-C7A7FFF2EBE1}"/>
                </a:ext>
              </a:extLst>
            </p:cNvPr>
            <p:cNvGrpSpPr/>
            <p:nvPr userDrawn="1"/>
          </p:nvGrpSpPr>
          <p:grpSpPr>
            <a:xfrm>
              <a:off x="4036765" y="1486647"/>
              <a:ext cx="2064725" cy="2433734"/>
              <a:chOff x="9491639" y="1569442"/>
              <a:chExt cx="1343599" cy="1583728"/>
            </a:xfrm>
          </p:grpSpPr>
          <p:sp>
            <p:nvSpPr>
              <p:cNvPr id="58" name="Diamond 57">
                <a:extLst>
                  <a:ext uri="{FF2B5EF4-FFF2-40B4-BE49-F238E27FC236}">
                    <a16:creationId xmlns:a16="http://schemas.microsoft.com/office/drawing/2014/main" id="{EBDEC2FA-2F85-1B43-AAAA-EBAA0C6B5149}"/>
                  </a:ext>
                </a:extLst>
              </p:cNvPr>
              <p:cNvSpPr/>
              <p:nvPr userDrawn="1"/>
            </p:nvSpPr>
            <p:spPr>
              <a:xfrm>
                <a:off x="9539238" y="1569442"/>
                <a:ext cx="1296000" cy="748800"/>
              </a:xfrm>
              <a:prstGeom prst="diamond">
                <a:avLst/>
              </a:prstGeom>
              <a:solidFill>
                <a:srgbClr val="CC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0" name="Diamond 59">
                <a:extLst>
                  <a:ext uri="{FF2B5EF4-FFF2-40B4-BE49-F238E27FC236}">
                    <a16:creationId xmlns:a16="http://schemas.microsoft.com/office/drawing/2014/main" id="{8A9A5304-E1C8-E144-8B34-6EC4106DF7D2}"/>
                  </a:ext>
                </a:extLst>
              </p:cNvPr>
              <p:cNvSpPr/>
              <p:nvPr userDrawn="1"/>
            </p:nvSpPr>
            <p:spPr>
              <a:xfrm rot="3600000">
                <a:off x="9218039" y="2130770"/>
                <a:ext cx="1296000" cy="748800"/>
              </a:xfrm>
              <a:prstGeom prst="diamond">
                <a:avLst/>
              </a:prstGeom>
              <a:solidFill>
                <a:srgbClr val="BFD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61" name="Group 60">
              <a:extLst>
                <a:ext uri="{FF2B5EF4-FFF2-40B4-BE49-F238E27FC236}">
                  <a16:creationId xmlns:a16="http://schemas.microsoft.com/office/drawing/2014/main" id="{84DC8ECC-D046-E04E-81F2-CC26ED4BB1E0}"/>
                </a:ext>
              </a:extLst>
            </p:cNvPr>
            <p:cNvGrpSpPr/>
            <p:nvPr userDrawn="1"/>
          </p:nvGrpSpPr>
          <p:grpSpPr>
            <a:xfrm>
              <a:off x="5032555" y="3644537"/>
              <a:ext cx="2137870" cy="1991580"/>
              <a:chOff x="9491639" y="1857169"/>
              <a:chExt cx="1391198" cy="1296001"/>
            </a:xfrm>
          </p:grpSpPr>
          <p:sp>
            <p:nvSpPr>
              <p:cNvPr id="63" name="Diamond 62">
                <a:extLst>
                  <a:ext uri="{FF2B5EF4-FFF2-40B4-BE49-F238E27FC236}">
                    <a16:creationId xmlns:a16="http://schemas.microsoft.com/office/drawing/2014/main" id="{940D2048-9692-4D43-A3F3-0757DD9A5D16}"/>
                  </a:ext>
                </a:extLst>
              </p:cNvPr>
              <p:cNvSpPr/>
              <p:nvPr userDrawn="1"/>
            </p:nvSpPr>
            <p:spPr>
              <a:xfrm rot="18000000">
                <a:off x="9860437" y="2130769"/>
                <a:ext cx="1296000" cy="748800"/>
              </a:xfrm>
              <a:prstGeom prst="diamond">
                <a:avLst/>
              </a:prstGeom>
              <a:solidFill>
                <a:srgbClr val="F6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4" name="Diamond 63">
                <a:extLst>
                  <a:ext uri="{FF2B5EF4-FFF2-40B4-BE49-F238E27FC236}">
                    <a16:creationId xmlns:a16="http://schemas.microsoft.com/office/drawing/2014/main" id="{436C0564-BBFF-B649-80A4-AFBDD1B802A9}"/>
                  </a:ext>
                </a:extLst>
              </p:cNvPr>
              <p:cNvSpPr/>
              <p:nvPr userDrawn="1"/>
            </p:nvSpPr>
            <p:spPr>
              <a:xfrm rot="3600000">
                <a:off x="9218039" y="2130770"/>
                <a:ext cx="1296000" cy="748800"/>
              </a:xfrm>
              <a:prstGeom prst="diamond">
                <a:avLst/>
              </a:prstGeom>
              <a:solidFill>
                <a:srgbClr val="ED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7" name="Group 16">
              <a:extLst>
                <a:ext uri="{FF2B5EF4-FFF2-40B4-BE49-F238E27FC236}">
                  <a16:creationId xmlns:a16="http://schemas.microsoft.com/office/drawing/2014/main" id="{9F3B8FB6-552E-BB4C-9EF5-4D0D78CB2412}"/>
                </a:ext>
              </a:extLst>
            </p:cNvPr>
            <p:cNvGrpSpPr/>
            <p:nvPr userDrawn="1"/>
          </p:nvGrpSpPr>
          <p:grpSpPr>
            <a:xfrm>
              <a:off x="3042219" y="2209"/>
              <a:ext cx="2137871" cy="2198128"/>
              <a:chOff x="2804993" y="0"/>
              <a:chExt cx="2137871" cy="2198128"/>
            </a:xfrm>
          </p:grpSpPr>
          <p:sp>
            <p:nvSpPr>
              <p:cNvPr id="65" name="Freeform 64">
                <a:extLst>
                  <a:ext uri="{FF2B5EF4-FFF2-40B4-BE49-F238E27FC236}">
                    <a16:creationId xmlns:a16="http://schemas.microsoft.com/office/drawing/2014/main" id="{F25174C0-E575-3847-B7BB-B319EA0C6AA0}"/>
                  </a:ext>
                </a:extLst>
              </p:cNvPr>
              <p:cNvSpPr/>
              <p:nvPr userDrawn="1"/>
            </p:nvSpPr>
            <p:spPr>
              <a:xfrm>
                <a:off x="2878139" y="0"/>
                <a:ext cx="1991578" cy="915084"/>
              </a:xfrm>
              <a:custGeom>
                <a:avLst/>
                <a:gdLst>
                  <a:gd name="connsiteX0" fmla="*/ 588010 w 1991578"/>
                  <a:gd name="connsiteY0" fmla="*/ 0 h 915084"/>
                  <a:gd name="connsiteX1" fmla="*/ 1403569 w 1991578"/>
                  <a:gd name="connsiteY1" fmla="*/ 0 h 915084"/>
                  <a:gd name="connsiteX2" fmla="*/ 1991578 w 1991578"/>
                  <a:gd name="connsiteY2" fmla="*/ 339739 h 915084"/>
                  <a:gd name="connsiteX3" fmla="*/ 995789 w 1991578"/>
                  <a:gd name="connsiteY3" fmla="*/ 915084 h 915084"/>
                  <a:gd name="connsiteX4" fmla="*/ 0 w 1991578"/>
                  <a:gd name="connsiteY4" fmla="*/ 339739 h 91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578" h="915084">
                    <a:moveTo>
                      <a:pt x="588010" y="0"/>
                    </a:moveTo>
                    <a:lnTo>
                      <a:pt x="1403569" y="0"/>
                    </a:lnTo>
                    <a:lnTo>
                      <a:pt x="1991578" y="339739"/>
                    </a:lnTo>
                    <a:lnTo>
                      <a:pt x="995789" y="915084"/>
                    </a:lnTo>
                    <a:lnTo>
                      <a:pt x="0" y="339739"/>
                    </a:lnTo>
                    <a:close/>
                  </a:path>
                </a:pathLst>
              </a:custGeom>
              <a:solidFill>
                <a:srgbClr val="E9ED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50"/>
              </a:p>
            </p:txBody>
          </p:sp>
          <p:sp>
            <p:nvSpPr>
              <p:cNvPr id="39" name="Diamond 38">
                <a:extLst>
                  <a:ext uri="{FF2B5EF4-FFF2-40B4-BE49-F238E27FC236}">
                    <a16:creationId xmlns:a16="http://schemas.microsoft.com/office/drawing/2014/main" id="{DB184E99-076B-4644-8D64-0475A1D10A7D}"/>
                  </a:ext>
                </a:extLst>
              </p:cNvPr>
              <p:cNvSpPr/>
              <p:nvPr userDrawn="1"/>
            </p:nvSpPr>
            <p:spPr>
              <a:xfrm rot="18000000">
                <a:off x="3371729" y="626992"/>
                <a:ext cx="1991579" cy="1150690"/>
              </a:xfrm>
              <a:prstGeom prst="diamond">
                <a:avLst/>
              </a:prstGeom>
              <a:solidFill>
                <a:srgbClr val="D7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0" name="Diamond 39">
                <a:extLst>
                  <a:ext uri="{FF2B5EF4-FFF2-40B4-BE49-F238E27FC236}">
                    <a16:creationId xmlns:a16="http://schemas.microsoft.com/office/drawing/2014/main" id="{9709202D-EB4F-7849-B074-387ACFD40E62}"/>
                  </a:ext>
                </a:extLst>
              </p:cNvPr>
              <p:cNvSpPr/>
              <p:nvPr userDrawn="1"/>
            </p:nvSpPr>
            <p:spPr>
              <a:xfrm rot="3600000">
                <a:off x="2384548" y="626994"/>
                <a:ext cx="1991579" cy="1150690"/>
              </a:xfrm>
              <a:prstGeom prst="diamond">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633990" y="3592309"/>
            <a:ext cx="450056" cy="450056"/>
          </a:xfrm>
          <a:prstGeom prst="rect">
            <a:avLst/>
          </a:prstGeom>
        </p:spPr>
      </p:pic>
      <p:pic>
        <p:nvPicPr>
          <p:cNvPr id="51" name="Picture 9">
            <a:extLst>
              <a:ext uri="{FF2B5EF4-FFF2-40B4-BE49-F238E27FC236}">
                <a16:creationId xmlns:a16="http://schemas.microsoft.com/office/drawing/2014/main" id="{30EF91CA-D5F6-E847-9D30-78252C50512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280805" y="4169700"/>
            <a:ext cx="906716" cy="675000"/>
          </a:xfrm>
          <a:prstGeom prst="rect">
            <a:avLst/>
          </a:prstGeom>
        </p:spPr>
      </p:pic>
    </p:spTree>
    <p:extLst>
      <p:ext uri="{BB962C8B-B14F-4D97-AF65-F5344CB8AC3E}">
        <p14:creationId xmlns:p14="http://schemas.microsoft.com/office/powerpoint/2010/main" val="374447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38A30A-99EA-419D-8927-E445C3544A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632"/>
          <a:stretch/>
        </p:blipFill>
        <p:spPr>
          <a:xfrm>
            <a:off x="4719387" y="1081738"/>
            <a:ext cx="4424613" cy="4061762"/>
          </a:xfrm>
          <a:prstGeom prst="rect">
            <a:avLst/>
          </a:prstGeom>
        </p:spPr>
      </p:pic>
      <p:sp>
        <p:nvSpPr>
          <p:cNvPr id="2" name="Title 1"/>
          <p:cNvSpPr>
            <a:spLocks noGrp="1"/>
          </p:cNvSpPr>
          <p:nvPr>
            <p:ph type="ctrTitle"/>
          </p:nvPr>
        </p:nvSpPr>
        <p:spPr>
          <a:xfrm>
            <a:off x="459000" y="753750"/>
            <a:ext cx="7573297" cy="1542966"/>
          </a:xfrm>
        </p:spPr>
        <p:txBody>
          <a:bodyPr anchor="b">
            <a:normAutofit/>
          </a:bodyPr>
          <a:lstStyle>
            <a:lvl1pPr algn="l">
              <a:defRPr sz="3000"/>
            </a:lvl1pPr>
          </a:lstStyle>
          <a:p>
            <a:r>
              <a:rPr lang="en-US"/>
              <a:t>Click to edit Master title style</a:t>
            </a:r>
            <a:endParaRPr lang="en-GB" dirty="0"/>
          </a:p>
        </p:txBody>
      </p:sp>
      <p:sp>
        <p:nvSpPr>
          <p:cNvPr id="3" name="Subtitle 2"/>
          <p:cNvSpPr>
            <a:spLocks noGrp="1"/>
          </p:cNvSpPr>
          <p:nvPr>
            <p:ph type="subTitle" idx="1"/>
          </p:nvPr>
        </p:nvSpPr>
        <p:spPr>
          <a:xfrm>
            <a:off x="456278" y="2370058"/>
            <a:ext cx="7573297" cy="1816179"/>
          </a:xfrm>
        </p:spPr>
        <p:txBody>
          <a:bodyPr>
            <a:normAutofit/>
          </a:bodyPr>
          <a:lstStyle>
            <a:lvl1pPr marL="0" indent="0" algn="l">
              <a:buNone/>
              <a:defRPr sz="1875"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10" name="Text Placeholder 9"/>
          <p:cNvSpPr>
            <a:spLocks noGrp="1"/>
          </p:cNvSpPr>
          <p:nvPr>
            <p:ph type="body" sz="quarter" idx="13"/>
          </p:nvPr>
        </p:nvSpPr>
        <p:spPr>
          <a:xfrm>
            <a:off x="3778744" y="4500563"/>
            <a:ext cx="2243264" cy="434741"/>
          </a:xfrm>
        </p:spPr>
        <p:txBody>
          <a:bodyPr>
            <a:normAutofit/>
          </a:bodyPr>
          <a:lstStyle>
            <a:lvl1pPr marL="0" indent="0">
              <a:spcBef>
                <a:spcPts val="0"/>
              </a:spcBef>
              <a:buNone/>
              <a:defRPr sz="1200">
                <a:solidFill>
                  <a:schemeClr val="accent2"/>
                </a:solidFill>
              </a:defRPr>
            </a:lvl1pPr>
            <a:lvl2pPr marL="0" indent="0">
              <a:spcBef>
                <a:spcPts val="0"/>
              </a:spcBef>
              <a:buNone/>
              <a:defRPr sz="1200" b="1">
                <a:solidFill>
                  <a:schemeClr val="accent2"/>
                </a:solidFill>
              </a:defRPr>
            </a:lvl2pPr>
            <a:lvl3pPr marL="685800" indent="0">
              <a:buNone/>
              <a:defRPr>
                <a:solidFill>
                  <a:schemeClr val="accent2"/>
                </a:solidFill>
              </a:defRPr>
            </a:lvl3pPr>
            <a:lvl4pPr marL="1028700" indent="0">
              <a:buNone/>
              <a:defRPr>
                <a:solidFill>
                  <a:schemeClr val="accent2"/>
                </a:solidFill>
              </a:defRPr>
            </a:lvl4pPr>
            <a:lvl5pPr marL="1371600" indent="0">
              <a:buNone/>
              <a:defRPr>
                <a:solidFill>
                  <a:schemeClr val="accent2"/>
                </a:solidFill>
              </a:defRPr>
            </a:lvl5pPr>
          </a:lstStyle>
          <a:p>
            <a:pPr lvl="0"/>
            <a:r>
              <a:rPr lang="en-US"/>
              <a:t>Click to edit Master text styles</a:t>
            </a:r>
          </a:p>
          <a:p>
            <a:pPr lvl="1"/>
            <a:r>
              <a:rPr lang="en-US"/>
              <a:t>Second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2058" y="283150"/>
            <a:ext cx="836707" cy="594962"/>
          </a:xfrm>
          <a:prstGeom prst="rect">
            <a:avLst/>
          </a:prstGeom>
        </p:spPr>
      </p:pic>
      <p:pic>
        <p:nvPicPr>
          <p:cNvPr id="13" name="Picture 12">
            <a:extLst>
              <a:ext uri="{FF2B5EF4-FFF2-40B4-BE49-F238E27FC236}">
                <a16:creationId xmlns:a16="http://schemas.microsoft.com/office/drawing/2014/main" id="{231CA023-92E6-4326-AB1E-68640899355C}"/>
              </a:ext>
            </a:extLst>
          </p:cNvPr>
          <p:cNvPicPr>
            <a:picLocks noChangeAspect="1"/>
          </p:cNvPicPr>
          <p:nvPr userDrawn="1"/>
        </p:nvPicPr>
        <p:blipFill>
          <a:blip r:embed="rId4"/>
          <a:stretch>
            <a:fillRect/>
          </a:stretch>
        </p:blipFill>
        <p:spPr>
          <a:xfrm>
            <a:off x="423863" y="4486275"/>
            <a:ext cx="2057400" cy="400453"/>
          </a:xfrm>
          <a:prstGeom prst="rect">
            <a:avLst/>
          </a:prstGeom>
        </p:spPr>
      </p:pic>
    </p:spTree>
    <p:extLst>
      <p:ext uri="{BB962C8B-B14F-4D97-AF65-F5344CB8AC3E}">
        <p14:creationId xmlns:p14="http://schemas.microsoft.com/office/powerpoint/2010/main" val="86659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2052000"/>
            <a:ext cx="8316000" cy="2592000"/>
          </a:xfrm>
          <a:prstGeom prst="rect">
            <a:avLst/>
          </a:prstGeom>
        </p:spPr>
        <p:txBody>
          <a:bodyPr lIns="0" tIns="0" rIns="0" bIns="0" numCol="3" spcCol="432000">
            <a:noAutofit/>
          </a:bodyPr>
          <a:lstStyle>
            <a:lvl1pPr marL="0" indent="0">
              <a:lnSpc>
                <a:spcPct val="100000"/>
              </a:lnSpc>
              <a:spcBef>
                <a:spcPts val="0"/>
              </a:spcBef>
              <a:spcAft>
                <a:spcPts val="450"/>
              </a:spcAft>
              <a:buClr>
                <a:schemeClr val="tx1"/>
              </a:buClr>
              <a:buNone/>
              <a:defRPr sz="1650" b="0">
                <a:solidFill>
                  <a:schemeClr val="accent6"/>
                </a:solidFill>
              </a:defRPr>
            </a:lvl1pPr>
            <a:lvl2pPr>
              <a:buClr>
                <a:schemeClr val="tx1"/>
              </a:buClr>
              <a:defRPr sz="1650">
                <a:solidFill>
                  <a:schemeClr val="accent6"/>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324000" y="1566000"/>
            <a:ext cx="8288025" cy="346513"/>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180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324000" y="324000"/>
            <a:ext cx="8553116" cy="648890"/>
          </a:xfrm>
          <a:prstGeom prst="rect">
            <a:avLst/>
          </a:prstGeom>
        </p:spPr>
        <p:txBody>
          <a:bodyPr lIns="0" tIns="0" rIns="0" bIns="0">
            <a:normAutofit/>
          </a:bodyPr>
          <a:lstStyle>
            <a:lvl1pPr>
              <a:defRPr sz="2700" b="1">
                <a:solidFill>
                  <a:schemeClr val="tx1"/>
                </a:solidFill>
              </a:defRPr>
            </a:lvl1pPr>
          </a:lstStyle>
          <a:p>
            <a:r>
              <a:rPr lang="en-GB"/>
              <a:t>Heading</a:t>
            </a:r>
          </a:p>
        </p:txBody>
      </p:sp>
      <p:cxnSp>
        <p:nvCxnSpPr>
          <p:cNvPr id="11" name="Straight Connector 10">
            <a:extLst>
              <a:ext uri="{FF2B5EF4-FFF2-40B4-BE49-F238E27FC236}">
                <a16:creationId xmlns:a16="http://schemas.microsoft.com/office/drawing/2014/main" id="{BC14B63B-E599-214F-BE25-040870BCB81B}"/>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with medium confidence">
            <a:extLst>
              <a:ext uri="{FF2B5EF4-FFF2-40B4-BE49-F238E27FC236}">
                <a16:creationId xmlns:a16="http://schemas.microsoft.com/office/drawing/2014/main" id="{32B41726-0959-C340-9AE5-F69907699FEF}"/>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34766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158162" y="4824413"/>
            <a:ext cx="532282" cy="162000"/>
          </a:xfrm>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137893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Quotation (Illustrati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DB6A769-C1CB-44CD-9AB3-BB48C80D4B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43"/>
          <a:stretch/>
        </p:blipFill>
        <p:spPr>
          <a:xfrm>
            <a:off x="2427514" y="0"/>
            <a:ext cx="6716486" cy="5143500"/>
          </a:xfrm>
          <a:prstGeom prst="rect">
            <a:avLst/>
          </a:prstGeom>
        </p:spPr>
      </p:pic>
      <p:sp>
        <p:nvSpPr>
          <p:cNvPr id="4" name="Date Placeholder 3"/>
          <p:cNvSpPr>
            <a:spLocks noGrp="1"/>
          </p:cNvSpPr>
          <p:nvPr>
            <p:ph type="dt" sz="half" idx="10"/>
          </p:nvPr>
        </p:nvSpPr>
        <p:spPr/>
        <p:txBody>
          <a:bodyPr/>
          <a:lstStyle>
            <a:lvl1pPr>
              <a:defRPr>
                <a:solidFill>
                  <a:schemeClr val="accent1"/>
                </a:solidFill>
              </a:defRPr>
            </a:lvl1pPr>
          </a:lstStyle>
          <a:p>
            <a:fld id="{05E7B95C-A193-4CCF-A912-4D852A5A7231}" type="datetime1">
              <a:rPr lang="en-GB" smtClean="0"/>
              <a:pPr/>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6607247-EB78-480B-A962-35111A450531}" type="slidenum">
              <a:rPr lang="en-GB" smtClean="0"/>
              <a:pPr/>
              <a:t>‹#›</a:t>
            </a:fld>
            <a:endParaRPr lang="en-GB" dirty="0"/>
          </a:p>
        </p:txBody>
      </p:sp>
      <p:sp>
        <p:nvSpPr>
          <p:cNvPr id="11" name="Text Placeholder 12">
            <a:extLst>
              <a:ext uri="{FF2B5EF4-FFF2-40B4-BE49-F238E27FC236}">
                <a16:creationId xmlns:a16="http://schemas.microsoft.com/office/drawing/2014/main" id="{C46B5DE9-34E3-480E-AF0D-E863AAD1A72D}"/>
              </a:ext>
            </a:extLst>
          </p:cNvPr>
          <p:cNvSpPr>
            <a:spLocks noGrp="1"/>
          </p:cNvSpPr>
          <p:nvPr>
            <p:ph type="body" sz="quarter" idx="14" hasCustomPrompt="1"/>
          </p:nvPr>
        </p:nvSpPr>
        <p:spPr>
          <a:xfrm>
            <a:off x="-1" y="324000"/>
            <a:ext cx="4563000" cy="2430000"/>
          </a:xfrm>
          <a:solidFill>
            <a:schemeClr val="accent1">
              <a:alpha val="90000"/>
            </a:schemeClr>
          </a:solidFill>
        </p:spPr>
        <p:txBody>
          <a:bodyPr lIns="540000" tIns="503998" rIns="540000" anchor="t"/>
          <a:lstStyle>
            <a:lvl1pPr marL="92869" indent="-92869">
              <a:spcBef>
                <a:spcPts val="0"/>
              </a:spcBef>
              <a:spcAft>
                <a:spcPts val="450"/>
              </a:spcAft>
              <a:buNone/>
              <a:defRPr sz="2025" b="0">
                <a:solidFill>
                  <a:schemeClr val="bg1"/>
                </a:solidFill>
              </a:defRPr>
            </a:lvl1pPr>
            <a:lvl2pPr marL="92869" indent="0">
              <a:spcBef>
                <a:spcPts val="0"/>
              </a:spcBef>
              <a:buNone/>
              <a:defRPr sz="1350" b="1">
                <a:solidFill>
                  <a:schemeClr val="accent6"/>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5814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9000" y="889398"/>
            <a:ext cx="3956883" cy="3806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7" name="Content Placeholder 2"/>
          <p:cNvSpPr>
            <a:spLocks noGrp="1"/>
          </p:cNvSpPr>
          <p:nvPr>
            <p:ph idx="13"/>
          </p:nvPr>
        </p:nvSpPr>
        <p:spPr>
          <a:xfrm>
            <a:off x="4724543" y="889398"/>
            <a:ext cx="3956883" cy="3806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8553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secHead" preserve="1">
  <p:cSld name="Section Break 1">
    <p:bg>
      <p:bgPr>
        <a:solidFill>
          <a:srgbClr val="E5EFF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169E82-2719-46A5-8935-F9527B08C3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917"/>
          <a:stretch/>
        </p:blipFill>
        <p:spPr>
          <a:xfrm>
            <a:off x="3645571" y="923035"/>
            <a:ext cx="5495207" cy="4220465"/>
          </a:xfrm>
          <a:prstGeom prst="rect">
            <a:avLst/>
          </a:prstGeom>
        </p:spPr>
      </p:pic>
      <p:sp>
        <p:nvSpPr>
          <p:cNvPr id="2" name="Title 1"/>
          <p:cNvSpPr>
            <a:spLocks noGrp="1"/>
          </p:cNvSpPr>
          <p:nvPr>
            <p:ph type="title"/>
          </p:nvPr>
        </p:nvSpPr>
        <p:spPr>
          <a:xfrm>
            <a:off x="459000" y="753300"/>
            <a:ext cx="4962086" cy="1544400"/>
          </a:xfrm>
        </p:spPr>
        <p:txBody>
          <a:bodyPr anchor="b">
            <a:normAutofit/>
          </a:bodyPr>
          <a:lstStyle>
            <a:lvl1pPr>
              <a:defRPr sz="3000"/>
            </a:lvl1pPr>
          </a:lstStyle>
          <a:p>
            <a:r>
              <a:rPr lang="en-US"/>
              <a:t>Click to edit Master title style</a:t>
            </a:r>
            <a:endParaRPr lang="en-GB" dirty="0"/>
          </a:p>
        </p:txBody>
      </p:sp>
      <p:sp>
        <p:nvSpPr>
          <p:cNvPr id="3" name="Text Placeholder 2"/>
          <p:cNvSpPr>
            <a:spLocks noGrp="1"/>
          </p:cNvSpPr>
          <p:nvPr>
            <p:ph type="body" idx="1"/>
          </p:nvPr>
        </p:nvSpPr>
        <p:spPr>
          <a:xfrm>
            <a:off x="459000" y="2370600"/>
            <a:ext cx="4962086"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378374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secHead" preserve="1">
  <p:cSld name="Section Break 2">
    <p:bg>
      <p:bgPr>
        <a:solidFill>
          <a:srgbClr val="E5EFF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3B4963-8A47-4149-B43B-00A1FEE06A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204" b="988"/>
          <a:stretch/>
        </p:blipFill>
        <p:spPr>
          <a:xfrm>
            <a:off x="3657496" y="622636"/>
            <a:ext cx="5486504" cy="4520865"/>
          </a:xfrm>
          <a:prstGeom prst="rect">
            <a:avLst/>
          </a:prstGeom>
        </p:spPr>
      </p:pic>
      <p:sp>
        <p:nvSpPr>
          <p:cNvPr id="2" name="Title 1"/>
          <p:cNvSpPr>
            <a:spLocks noGrp="1"/>
          </p:cNvSpPr>
          <p:nvPr>
            <p:ph type="title"/>
          </p:nvPr>
        </p:nvSpPr>
        <p:spPr>
          <a:xfrm>
            <a:off x="459000" y="753300"/>
            <a:ext cx="4962086" cy="1544400"/>
          </a:xfrm>
        </p:spPr>
        <p:txBody>
          <a:bodyPr anchor="b">
            <a:normAutofit/>
          </a:bodyPr>
          <a:lstStyle>
            <a:lvl1pPr>
              <a:defRPr sz="3000"/>
            </a:lvl1pPr>
          </a:lstStyle>
          <a:p>
            <a:r>
              <a:rPr lang="en-US"/>
              <a:t>Click to edit Master title style</a:t>
            </a:r>
            <a:endParaRPr lang="en-GB" dirty="0"/>
          </a:p>
        </p:txBody>
      </p:sp>
      <p:sp>
        <p:nvSpPr>
          <p:cNvPr id="3" name="Text Placeholder 2"/>
          <p:cNvSpPr>
            <a:spLocks noGrp="1"/>
          </p:cNvSpPr>
          <p:nvPr>
            <p:ph type="body" idx="1"/>
          </p:nvPr>
        </p:nvSpPr>
        <p:spPr>
          <a:xfrm>
            <a:off x="459000" y="2370600"/>
            <a:ext cx="4962086"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33725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secHead" preserve="1">
  <p:cSld name="Section Break 3">
    <p:bg>
      <p:bgPr>
        <a:solidFill>
          <a:srgbClr val="E5EFF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2EA342-6A72-4661-9417-A5738933CF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849" b="11335"/>
          <a:stretch/>
        </p:blipFill>
        <p:spPr>
          <a:xfrm>
            <a:off x="3116496" y="1023257"/>
            <a:ext cx="6027505" cy="4120243"/>
          </a:xfrm>
          <a:prstGeom prst="rect">
            <a:avLst/>
          </a:prstGeom>
        </p:spPr>
      </p:pic>
      <p:sp>
        <p:nvSpPr>
          <p:cNvPr id="2" name="Title 1"/>
          <p:cNvSpPr>
            <a:spLocks noGrp="1"/>
          </p:cNvSpPr>
          <p:nvPr>
            <p:ph type="title"/>
          </p:nvPr>
        </p:nvSpPr>
        <p:spPr>
          <a:xfrm>
            <a:off x="459000" y="753300"/>
            <a:ext cx="4962086" cy="1544400"/>
          </a:xfrm>
        </p:spPr>
        <p:txBody>
          <a:bodyPr anchor="b">
            <a:normAutofit/>
          </a:bodyPr>
          <a:lstStyle>
            <a:lvl1pPr>
              <a:defRPr sz="3000"/>
            </a:lvl1pPr>
          </a:lstStyle>
          <a:p>
            <a:r>
              <a:rPr lang="en-US"/>
              <a:t>Click to edit Master title style</a:t>
            </a:r>
            <a:endParaRPr lang="en-GB" dirty="0"/>
          </a:p>
        </p:txBody>
      </p:sp>
      <p:sp>
        <p:nvSpPr>
          <p:cNvPr id="3" name="Text Placeholder 2"/>
          <p:cNvSpPr>
            <a:spLocks noGrp="1"/>
          </p:cNvSpPr>
          <p:nvPr>
            <p:ph type="body" idx="1"/>
          </p:nvPr>
        </p:nvSpPr>
        <p:spPr>
          <a:xfrm>
            <a:off x="459000" y="2370600"/>
            <a:ext cx="4962086"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296827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Section Break 4">
    <p:bg>
      <p:bgPr>
        <a:solidFill>
          <a:srgbClr val="E5EFF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3E7F84-126D-481E-A278-247C61E399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3514" y="1092771"/>
            <a:ext cx="4430486" cy="4050729"/>
          </a:xfrm>
          <a:prstGeom prst="rect">
            <a:avLst/>
          </a:prstGeom>
        </p:spPr>
      </p:pic>
      <p:sp>
        <p:nvSpPr>
          <p:cNvPr id="2" name="Title 1"/>
          <p:cNvSpPr>
            <a:spLocks noGrp="1"/>
          </p:cNvSpPr>
          <p:nvPr>
            <p:ph type="title"/>
          </p:nvPr>
        </p:nvSpPr>
        <p:spPr>
          <a:xfrm>
            <a:off x="459000" y="753300"/>
            <a:ext cx="4962086" cy="1544400"/>
          </a:xfrm>
        </p:spPr>
        <p:txBody>
          <a:bodyPr anchor="b">
            <a:normAutofit/>
          </a:bodyPr>
          <a:lstStyle>
            <a:lvl1pPr>
              <a:defRPr sz="3000"/>
            </a:lvl1pPr>
          </a:lstStyle>
          <a:p>
            <a:r>
              <a:rPr lang="en-US"/>
              <a:t>Click to edit Master title style</a:t>
            </a:r>
            <a:endParaRPr lang="en-GB" dirty="0"/>
          </a:p>
        </p:txBody>
      </p:sp>
      <p:sp>
        <p:nvSpPr>
          <p:cNvPr id="3" name="Text Placeholder 2"/>
          <p:cNvSpPr>
            <a:spLocks noGrp="1"/>
          </p:cNvSpPr>
          <p:nvPr>
            <p:ph type="body" idx="1"/>
          </p:nvPr>
        </p:nvSpPr>
        <p:spPr>
          <a:xfrm>
            <a:off x="459000" y="2370600"/>
            <a:ext cx="4962086"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166953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secHead" preserve="1">
  <p:cSld name="Section Break 5">
    <p:bg>
      <p:bgPr>
        <a:solidFill>
          <a:srgbClr val="E5EF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000" y="753300"/>
            <a:ext cx="8228723" cy="1544400"/>
          </a:xfrm>
        </p:spPr>
        <p:txBody>
          <a:bodyPr anchor="b">
            <a:normAutofit/>
          </a:bodyPr>
          <a:lstStyle>
            <a:lvl1pPr>
              <a:defRPr sz="3000"/>
            </a:lvl1pPr>
          </a:lstStyle>
          <a:p>
            <a:r>
              <a:rPr lang="en-US"/>
              <a:t>Click to edit Master title style</a:t>
            </a:r>
            <a:endParaRPr lang="en-GB" dirty="0"/>
          </a:p>
        </p:txBody>
      </p:sp>
      <p:sp>
        <p:nvSpPr>
          <p:cNvPr id="3" name="Text Placeholder 2"/>
          <p:cNvSpPr>
            <a:spLocks noGrp="1"/>
          </p:cNvSpPr>
          <p:nvPr>
            <p:ph type="body" idx="1"/>
          </p:nvPr>
        </p:nvSpPr>
        <p:spPr>
          <a:xfrm>
            <a:off x="459000" y="2370600"/>
            <a:ext cx="8228723"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288609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a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DB837-1FF9-45BB-B2C6-E61C38B4C2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23" b="9887"/>
          <a:stretch/>
        </p:blipFill>
        <p:spPr>
          <a:xfrm>
            <a:off x="3842657" y="1866175"/>
            <a:ext cx="5298122" cy="3279139"/>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55587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a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0D4FDD-2169-4385-874B-88ED4620EC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16" b="15707"/>
          <a:stretch/>
        </p:blipFill>
        <p:spPr>
          <a:xfrm>
            <a:off x="4191001" y="2191483"/>
            <a:ext cx="4949777" cy="2952017"/>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368849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2078999"/>
            <a:ext cx="8316000" cy="2592000"/>
          </a:xfrm>
          <a:prstGeom prst="rect">
            <a:avLst/>
          </a:prstGeom>
        </p:spPr>
        <p:txBody>
          <a:bodyPr lIns="0" tIns="0" rIns="0" bIns="0">
            <a:normAutofit/>
          </a:bodyPr>
          <a:lstStyle>
            <a:lvl1pPr marL="0" indent="0">
              <a:lnSpc>
                <a:spcPct val="100000"/>
              </a:lnSpc>
              <a:spcBef>
                <a:spcPts val="0"/>
              </a:spcBef>
              <a:spcAft>
                <a:spcPts val="450"/>
              </a:spcAft>
              <a:buClr>
                <a:schemeClr val="tx1"/>
              </a:buClr>
              <a:buNone/>
              <a:defRPr sz="1650" b="0">
                <a:solidFill>
                  <a:schemeClr val="accent6"/>
                </a:solidFill>
              </a:defRPr>
            </a:lvl1pPr>
            <a:lvl2pPr>
              <a:buClr>
                <a:schemeClr val="tx1"/>
              </a:buClr>
              <a:defRPr sz="1650">
                <a:solidFill>
                  <a:schemeClr val="accent6"/>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324001" y="1566001"/>
            <a:ext cx="8259483" cy="433445"/>
          </a:xfrm>
          <a:prstGeom prst="rect">
            <a:avLst/>
          </a:prstGeom>
        </p:spPr>
        <p:txBody>
          <a:bodyPr lIns="0" tIns="0" rIns="0" bIns="0">
            <a:noAutofit/>
          </a:bodyPr>
          <a:lstStyle>
            <a:lvl1pPr marL="0" indent="0">
              <a:lnSpc>
                <a:spcPts val="1650"/>
              </a:lnSpc>
              <a:spcBef>
                <a:spcPts val="0"/>
              </a:spcBef>
              <a:spcAft>
                <a:spcPts val="675"/>
              </a:spcAft>
              <a:buClr>
                <a:schemeClr val="tx1"/>
              </a:buClr>
              <a:buNone/>
              <a:defRPr sz="1800" b="1">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324000" y="324000"/>
            <a:ext cx="8553116" cy="648890"/>
          </a:xfrm>
          <a:prstGeom prst="rect">
            <a:avLst/>
          </a:prstGeom>
        </p:spPr>
        <p:txBody>
          <a:bodyPr lIns="0" tIns="0" rIns="0" bIns="0">
            <a:normAutofit/>
          </a:bodyPr>
          <a:lstStyle>
            <a:lvl1pPr>
              <a:defRPr sz="2700" b="1">
                <a:solidFill>
                  <a:schemeClr val="tx1"/>
                </a:solidFill>
              </a:defRPr>
            </a:lvl1pPr>
          </a:lstStyle>
          <a:p>
            <a:r>
              <a:rPr lang="en-GB"/>
              <a:t>Heading</a:t>
            </a:r>
          </a:p>
        </p:txBody>
      </p:sp>
      <p:cxnSp>
        <p:nvCxnSpPr>
          <p:cNvPr id="11" name="Straight Connector 10">
            <a:extLst>
              <a:ext uri="{FF2B5EF4-FFF2-40B4-BE49-F238E27FC236}">
                <a16:creationId xmlns:a16="http://schemas.microsoft.com/office/drawing/2014/main" id="{7AB4D897-8658-0C4F-8CFF-B86CCF2F04D5}"/>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with medium confidence">
            <a:extLst>
              <a:ext uri="{FF2B5EF4-FFF2-40B4-BE49-F238E27FC236}">
                <a16:creationId xmlns:a16="http://schemas.microsoft.com/office/drawing/2014/main" id="{3FDF1BCB-5337-0C44-BEE7-238AFDF6EB3D}"/>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167201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a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C558D-9D7D-4E2E-8BA8-C28DA0AF70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12" b="19072"/>
          <a:stretch/>
        </p:blipFill>
        <p:spPr>
          <a:xfrm>
            <a:off x="2867562" y="1665516"/>
            <a:ext cx="6276439" cy="3479798"/>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2" name="TextBox 1">
            <a:extLst>
              <a:ext uri="{FF2B5EF4-FFF2-40B4-BE49-F238E27FC236}">
                <a16:creationId xmlns:a16="http://schemas.microsoft.com/office/drawing/2014/main" id="{15ED8CFF-7BDB-534D-972A-CC02008891CA}"/>
              </a:ext>
            </a:extLst>
          </p:cNvPr>
          <p:cNvSpPr txBox="1"/>
          <p:nvPr userDrawn="1"/>
        </p:nvSpPr>
        <p:spPr>
          <a:xfrm>
            <a:off x="724619" y="4891178"/>
            <a:ext cx="0" cy="0"/>
          </a:xfrm>
          <a:prstGeom prst="rect">
            <a:avLst/>
          </a:prstGeom>
          <a:noFill/>
        </p:spPr>
        <p:txBody>
          <a:bodyPr wrap="none" lIns="0" tIns="0" rIns="0" bIns="0" rtlCol="0">
            <a:noAutofit/>
          </a:bodyPr>
          <a:lstStyle/>
          <a:p>
            <a:endParaRPr lang="en-US" sz="900" b="1" dirty="0">
              <a:solidFill>
                <a:schemeClr val="accent1"/>
              </a:solidFill>
            </a:endParaRPr>
          </a:p>
        </p:txBody>
      </p:sp>
    </p:spTree>
    <p:extLst>
      <p:ext uri="{BB962C8B-B14F-4D97-AF65-F5344CB8AC3E}">
        <p14:creationId xmlns:p14="http://schemas.microsoft.com/office/powerpoint/2010/main" val="154351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otation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D2C627-665A-4D92-8344-D101D160AC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49" b="13423"/>
          <a:stretch/>
        </p:blipFill>
        <p:spPr>
          <a:xfrm>
            <a:off x="3090028" y="1632858"/>
            <a:ext cx="6053972" cy="3510643"/>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30261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atio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DABE80-502E-4A7A-8D60-294CBAD2C8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145" b="18835"/>
          <a:stretch/>
        </p:blipFill>
        <p:spPr>
          <a:xfrm>
            <a:off x="3326230" y="1883229"/>
            <a:ext cx="5817770" cy="3260272"/>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100113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ation 6">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Tree>
    <p:extLst>
      <p:ext uri="{BB962C8B-B14F-4D97-AF65-F5344CB8AC3E}">
        <p14:creationId xmlns:p14="http://schemas.microsoft.com/office/powerpoint/2010/main" val="419408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 Matrix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17" name="Text Placeholder 16">
            <a:extLst>
              <a:ext uri="{FF2B5EF4-FFF2-40B4-BE49-F238E27FC236}">
                <a16:creationId xmlns:a16="http://schemas.microsoft.com/office/drawing/2014/main" id="{53906272-BEEB-47F8-B906-5D0DA9583F64}"/>
              </a:ext>
            </a:extLst>
          </p:cNvPr>
          <p:cNvSpPr>
            <a:spLocks noGrp="1"/>
          </p:cNvSpPr>
          <p:nvPr>
            <p:ph type="body" sz="quarter" idx="17"/>
          </p:nvPr>
        </p:nvSpPr>
        <p:spPr>
          <a:xfrm>
            <a:off x="2595581" y="2842709"/>
            <a:ext cx="17118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216000" tIns="288000" rIns="216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8" name="Text Placeholder 17">
            <a:extLst>
              <a:ext uri="{FF2B5EF4-FFF2-40B4-BE49-F238E27FC236}">
                <a16:creationId xmlns:a16="http://schemas.microsoft.com/office/drawing/2014/main" id="{B2ACF618-13F8-4EB6-BD8B-53926EFC6548}"/>
              </a:ext>
            </a:extLst>
          </p:cNvPr>
          <p:cNvSpPr>
            <a:spLocks noGrp="1"/>
          </p:cNvSpPr>
          <p:nvPr>
            <p:ph type="body" sz="quarter" idx="18"/>
          </p:nvPr>
        </p:nvSpPr>
        <p:spPr>
          <a:xfrm>
            <a:off x="4789053" y="2842709"/>
            <a:ext cx="1719483"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216000" tIns="288000" rIns="216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Picture Placeholder 22">
            <a:extLst>
              <a:ext uri="{FF2B5EF4-FFF2-40B4-BE49-F238E27FC236}">
                <a16:creationId xmlns:a16="http://schemas.microsoft.com/office/drawing/2014/main" id="{9848C897-BFFF-4F1C-B940-0506BA444E6E}"/>
              </a:ext>
            </a:extLst>
          </p:cNvPr>
          <p:cNvSpPr>
            <a:spLocks noGrp="1"/>
          </p:cNvSpPr>
          <p:nvPr>
            <p:ph type="pic" sz="quarter" idx="19"/>
          </p:nvPr>
        </p:nvSpPr>
        <p:spPr>
          <a:xfrm>
            <a:off x="2595581" y="1129907"/>
            <a:ext cx="1711800" cy="1712802"/>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p>
            <a:r>
              <a:rPr lang="en-US" dirty="0"/>
              <a:t>Click icon to add picture</a:t>
            </a:r>
            <a:endParaRPr lang="en-GB" dirty="0"/>
          </a:p>
        </p:txBody>
      </p:sp>
      <p:sp>
        <p:nvSpPr>
          <p:cNvPr id="24" name="Picture Placeholder 23">
            <a:extLst>
              <a:ext uri="{FF2B5EF4-FFF2-40B4-BE49-F238E27FC236}">
                <a16:creationId xmlns:a16="http://schemas.microsoft.com/office/drawing/2014/main" id="{F6A3E980-37A4-40FB-A2B8-D9E6B80F229D}"/>
              </a:ext>
            </a:extLst>
          </p:cNvPr>
          <p:cNvSpPr>
            <a:spLocks noGrp="1"/>
          </p:cNvSpPr>
          <p:nvPr>
            <p:ph type="pic" sz="quarter" idx="20"/>
          </p:nvPr>
        </p:nvSpPr>
        <p:spPr>
          <a:xfrm>
            <a:off x="4796735" y="1129907"/>
            <a:ext cx="1711800" cy="1712802"/>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p>
            <a:r>
              <a:rPr lang="en-US" dirty="0"/>
              <a:t>Click icon to add picture</a:t>
            </a:r>
            <a:endParaRPr lang="en-GB" dirty="0"/>
          </a:p>
        </p:txBody>
      </p:sp>
    </p:spTree>
    <p:extLst>
      <p:ext uri="{BB962C8B-B14F-4D97-AF65-F5344CB8AC3E}">
        <p14:creationId xmlns:p14="http://schemas.microsoft.com/office/powerpoint/2010/main" val="124986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con Matri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F9F2C434-3C98-4193-8DE0-87A308E0B760}"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19" name="Text Placeholder 25">
            <a:extLst>
              <a:ext uri="{FF2B5EF4-FFF2-40B4-BE49-F238E27FC236}">
                <a16:creationId xmlns:a16="http://schemas.microsoft.com/office/drawing/2014/main" id="{6B1FE9D7-4EA4-469E-B79D-EE782E59A198}"/>
              </a:ext>
            </a:extLst>
          </p:cNvPr>
          <p:cNvSpPr>
            <a:spLocks noGrp="1"/>
          </p:cNvSpPr>
          <p:nvPr>
            <p:ph type="body" sz="quarter" idx="25"/>
          </p:nvPr>
        </p:nvSpPr>
        <p:spPr>
          <a:xfrm>
            <a:off x="2212914"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0" name="Picture Placeholder 26">
            <a:extLst>
              <a:ext uri="{FF2B5EF4-FFF2-40B4-BE49-F238E27FC236}">
                <a16:creationId xmlns:a16="http://schemas.microsoft.com/office/drawing/2014/main" id="{7B03F62B-5D85-4CBC-83A6-502C2AF994D0}"/>
              </a:ext>
            </a:extLst>
          </p:cNvPr>
          <p:cNvSpPr>
            <a:spLocks noGrp="1"/>
          </p:cNvSpPr>
          <p:nvPr>
            <p:ph type="pic" sz="quarter" idx="26"/>
          </p:nvPr>
        </p:nvSpPr>
        <p:spPr>
          <a:xfrm>
            <a:off x="2212913"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dirty="0"/>
              <a:t>Click icon to add picture</a:t>
            </a:r>
            <a:endParaRPr lang="en-GB" dirty="0"/>
          </a:p>
        </p:txBody>
      </p:sp>
      <p:sp>
        <p:nvSpPr>
          <p:cNvPr id="27" name="Text Placeholder 27">
            <a:extLst>
              <a:ext uri="{FF2B5EF4-FFF2-40B4-BE49-F238E27FC236}">
                <a16:creationId xmlns:a16="http://schemas.microsoft.com/office/drawing/2014/main" id="{7ED3212D-E414-485C-BDB9-7DD49112BBB3}"/>
              </a:ext>
            </a:extLst>
          </p:cNvPr>
          <p:cNvSpPr>
            <a:spLocks noGrp="1"/>
          </p:cNvSpPr>
          <p:nvPr>
            <p:ph type="body" sz="quarter" idx="27"/>
          </p:nvPr>
        </p:nvSpPr>
        <p:spPr>
          <a:xfrm>
            <a:off x="3858749"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8" name="Picture Placeholder 28">
            <a:extLst>
              <a:ext uri="{FF2B5EF4-FFF2-40B4-BE49-F238E27FC236}">
                <a16:creationId xmlns:a16="http://schemas.microsoft.com/office/drawing/2014/main" id="{07394416-641D-47CB-9E57-5FDF0CEFA8AF}"/>
              </a:ext>
            </a:extLst>
          </p:cNvPr>
          <p:cNvSpPr>
            <a:spLocks noGrp="1"/>
          </p:cNvSpPr>
          <p:nvPr>
            <p:ph type="pic" sz="quarter" idx="28"/>
          </p:nvPr>
        </p:nvSpPr>
        <p:spPr>
          <a:xfrm>
            <a:off x="3858748"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dirty="0"/>
              <a:t>Click icon to add picture</a:t>
            </a:r>
            <a:endParaRPr lang="en-GB" dirty="0"/>
          </a:p>
        </p:txBody>
      </p:sp>
      <p:sp>
        <p:nvSpPr>
          <p:cNvPr id="29" name="Text Placeholder 29">
            <a:extLst>
              <a:ext uri="{FF2B5EF4-FFF2-40B4-BE49-F238E27FC236}">
                <a16:creationId xmlns:a16="http://schemas.microsoft.com/office/drawing/2014/main" id="{947D73B4-3239-42C3-A914-6766421FC962}"/>
              </a:ext>
            </a:extLst>
          </p:cNvPr>
          <p:cNvSpPr>
            <a:spLocks noGrp="1"/>
          </p:cNvSpPr>
          <p:nvPr>
            <p:ph type="body" sz="quarter" idx="29"/>
          </p:nvPr>
        </p:nvSpPr>
        <p:spPr>
          <a:xfrm>
            <a:off x="5504585"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0" name="Picture Placeholder 30">
            <a:extLst>
              <a:ext uri="{FF2B5EF4-FFF2-40B4-BE49-F238E27FC236}">
                <a16:creationId xmlns:a16="http://schemas.microsoft.com/office/drawing/2014/main" id="{D9B27E9D-83AC-4B50-B3EE-208112CCF839}"/>
              </a:ext>
            </a:extLst>
          </p:cNvPr>
          <p:cNvSpPr>
            <a:spLocks noGrp="1"/>
          </p:cNvSpPr>
          <p:nvPr>
            <p:ph type="pic" sz="quarter" idx="30"/>
          </p:nvPr>
        </p:nvSpPr>
        <p:spPr>
          <a:xfrm>
            <a:off x="5504584"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dirty="0"/>
              <a:t>Click icon to add picture</a:t>
            </a:r>
            <a:endParaRPr lang="en-GB" dirty="0"/>
          </a:p>
        </p:txBody>
      </p:sp>
    </p:spTree>
    <p:extLst>
      <p:ext uri="{BB962C8B-B14F-4D97-AF65-F5344CB8AC3E}">
        <p14:creationId xmlns:p14="http://schemas.microsoft.com/office/powerpoint/2010/main" val="125635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con Matri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04/10/2022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dirty="0"/>
          </a:p>
        </p:txBody>
      </p:sp>
      <p:sp>
        <p:nvSpPr>
          <p:cNvPr id="24" name="Text Placeholder 23">
            <a:extLst>
              <a:ext uri="{FF2B5EF4-FFF2-40B4-BE49-F238E27FC236}">
                <a16:creationId xmlns:a16="http://schemas.microsoft.com/office/drawing/2014/main" id="{C9256723-0DD2-4401-BB19-47D66743F0BE}"/>
              </a:ext>
            </a:extLst>
          </p:cNvPr>
          <p:cNvSpPr>
            <a:spLocks noGrp="1"/>
          </p:cNvSpPr>
          <p:nvPr>
            <p:ph type="body" sz="quarter" idx="21"/>
          </p:nvPr>
        </p:nvSpPr>
        <p:spPr>
          <a:xfrm>
            <a:off x="1384760"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Picture Placeholder 24">
            <a:extLst>
              <a:ext uri="{FF2B5EF4-FFF2-40B4-BE49-F238E27FC236}">
                <a16:creationId xmlns:a16="http://schemas.microsoft.com/office/drawing/2014/main" id="{2C10CF68-87C4-4574-8036-4CEB60821128}"/>
              </a:ext>
            </a:extLst>
          </p:cNvPr>
          <p:cNvSpPr>
            <a:spLocks noGrp="1"/>
          </p:cNvSpPr>
          <p:nvPr>
            <p:ph type="pic" sz="quarter" idx="22"/>
          </p:nvPr>
        </p:nvSpPr>
        <p:spPr>
          <a:xfrm>
            <a:off x="1384759"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dirty="0"/>
              <a:t>Click icon to add picture</a:t>
            </a:r>
            <a:endParaRPr lang="en-GB" dirty="0"/>
          </a:p>
        </p:txBody>
      </p:sp>
      <p:sp>
        <p:nvSpPr>
          <p:cNvPr id="26" name="Text Placeholder 25">
            <a:extLst>
              <a:ext uri="{FF2B5EF4-FFF2-40B4-BE49-F238E27FC236}">
                <a16:creationId xmlns:a16="http://schemas.microsoft.com/office/drawing/2014/main" id="{8EBFC53A-C906-4397-A7ED-FE8219388C8F}"/>
              </a:ext>
            </a:extLst>
          </p:cNvPr>
          <p:cNvSpPr>
            <a:spLocks noGrp="1"/>
          </p:cNvSpPr>
          <p:nvPr>
            <p:ph type="body" sz="quarter" idx="23"/>
          </p:nvPr>
        </p:nvSpPr>
        <p:spPr>
          <a:xfrm>
            <a:off x="3030596"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7" name="Picture Placeholder 26">
            <a:extLst>
              <a:ext uri="{FF2B5EF4-FFF2-40B4-BE49-F238E27FC236}">
                <a16:creationId xmlns:a16="http://schemas.microsoft.com/office/drawing/2014/main" id="{AE84C42B-F785-4464-8DD0-92071E80B4E4}"/>
              </a:ext>
            </a:extLst>
          </p:cNvPr>
          <p:cNvSpPr>
            <a:spLocks noGrp="1"/>
          </p:cNvSpPr>
          <p:nvPr>
            <p:ph type="pic" sz="quarter" idx="24"/>
          </p:nvPr>
        </p:nvSpPr>
        <p:spPr>
          <a:xfrm>
            <a:off x="3030594"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dirty="0"/>
              <a:t>Click icon to add picture</a:t>
            </a:r>
            <a:endParaRPr lang="en-GB" dirty="0"/>
          </a:p>
        </p:txBody>
      </p:sp>
      <p:sp>
        <p:nvSpPr>
          <p:cNvPr id="28" name="Text Placeholder 27">
            <a:extLst>
              <a:ext uri="{FF2B5EF4-FFF2-40B4-BE49-F238E27FC236}">
                <a16:creationId xmlns:a16="http://schemas.microsoft.com/office/drawing/2014/main" id="{7D68FF63-BA91-4B1C-9427-6B861B2ACB07}"/>
              </a:ext>
            </a:extLst>
          </p:cNvPr>
          <p:cNvSpPr>
            <a:spLocks noGrp="1"/>
          </p:cNvSpPr>
          <p:nvPr>
            <p:ph type="body" sz="quarter" idx="25"/>
          </p:nvPr>
        </p:nvSpPr>
        <p:spPr>
          <a:xfrm>
            <a:off x="4676431"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9" name="Picture Placeholder 28">
            <a:extLst>
              <a:ext uri="{FF2B5EF4-FFF2-40B4-BE49-F238E27FC236}">
                <a16:creationId xmlns:a16="http://schemas.microsoft.com/office/drawing/2014/main" id="{1E31530F-91D4-46C9-98BF-AFA09B21FFF3}"/>
              </a:ext>
            </a:extLst>
          </p:cNvPr>
          <p:cNvSpPr>
            <a:spLocks noGrp="1"/>
          </p:cNvSpPr>
          <p:nvPr>
            <p:ph type="pic" sz="quarter" idx="26"/>
          </p:nvPr>
        </p:nvSpPr>
        <p:spPr>
          <a:xfrm>
            <a:off x="4676429"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dirty="0"/>
              <a:t>Click icon to add picture</a:t>
            </a:r>
            <a:endParaRPr lang="en-GB" dirty="0"/>
          </a:p>
        </p:txBody>
      </p:sp>
      <p:sp>
        <p:nvSpPr>
          <p:cNvPr id="30" name="Text Placeholder 29">
            <a:extLst>
              <a:ext uri="{FF2B5EF4-FFF2-40B4-BE49-F238E27FC236}">
                <a16:creationId xmlns:a16="http://schemas.microsoft.com/office/drawing/2014/main" id="{8EA32930-99D7-4DA0-81D0-FB224D928AAE}"/>
              </a:ext>
            </a:extLst>
          </p:cNvPr>
          <p:cNvSpPr>
            <a:spLocks noGrp="1"/>
          </p:cNvSpPr>
          <p:nvPr>
            <p:ph type="body" sz="quarter" idx="27"/>
          </p:nvPr>
        </p:nvSpPr>
        <p:spPr>
          <a:xfrm>
            <a:off x="6322267"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1" name="Picture Placeholder 30">
            <a:extLst>
              <a:ext uri="{FF2B5EF4-FFF2-40B4-BE49-F238E27FC236}">
                <a16:creationId xmlns:a16="http://schemas.microsoft.com/office/drawing/2014/main" id="{7527170F-919D-4754-8E8D-954B1CA93A64}"/>
              </a:ext>
            </a:extLst>
          </p:cNvPr>
          <p:cNvSpPr>
            <a:spLocks noGrp="1"/>
          </p:cNvSpPr>
          <p:nvPr>
            <p:ph type="pic" sz="quarter" idx="28"/>
          </p:nvPr>
        </p:nvSpPr>
        <p:spPr>
          <a:xfrm>
            <a:off x="6322265"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dirty="0"/>
              <a:t>Click icon to add picture</a:t>
            </a:r>
            <a:endParaRPr lang="en-GB" dirty="0"/>
          </a:p>
        </p:txBody>
      </p:sp>
    </p:spTree>
    <p:extLst>
      <p:ext uri="{BB962C8B-B14F-4D97-AF65-F5344CB8AC3E}">
        <p14:creationId xmlns:p14="http://schemas.microsoft.com/office/powerpoint/2010/main" val="28270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entral Point Diagram ">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dirty="0"/>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dirty="0"/>
          </a:p>
        </p:txBody>
      </p:sp>
      <p:sp>
        <p:nvSpPr>
          <p:cNvPr id="9" name="Text Placeholder 8"/>
          <p:cNvSpPr>
            <a:spLocks noGrp="1"/>
          </p:cNvSpPr>
          <p:nvPr>
            <p:ph type="body" sz="quarter" idx="14"/>
          </p:nvPr>
        </p:nvSpPr>
        <p:spPr>
          <a:xfrm>
            <a:off x="1800225" y="715566"/>
            <a:ext cx="1828800" cy="1828800"/>
          </a:xfrm>
          <a:prstGeom prst="ellipse">
            <a:avLst/>
          </a:prstGeom>
          <a:solidFill>
            <a:srgbClr val="E6E9EB"/>
          </a:solidFill>
        </p:spPr>
        <p:txBody>
          <a:bodyPr anchor="ctr">
            <a:normAutofit/>
          </a:bodyPr>
          <a:lstStyle>
            <a:lvl1pPr marL="0" indent="0" algn="ctr">
              <a:buNone/>
              <a:defRPr sz="1200"/>
            </a:lvl1pPr>
          </a:lstStyle>
          <a:p>
            <a:pPr lvl="0"/>
            <a:r>
              <a:rPr lang="en-US"/>
              <a:t>Click to edit Master text styles</a:t>
            </a:r>
          </a:p>
        </p:txBody>
      </p:sp>
      <p:sp>
        <p:nvSpPr>
          <p:cNvPr id="27" name="Text Placeholder 8"/>
          <p:cNvSpPr>
            <a:spLocks noGrp="1"/>
          </p:cNvSpPr>
          <p:nvPr>
            <p:ph type="body" sz="quarter" idx="15"/>
          </p:nvPr>
        </p:nvSpPr>
        <p:spPr>
          <a:xfrm>
            <a:off x="1800225" y="2644379"/>
            <a:ext cx="1828800" cy="1828800"/>
          </a:xfrm>
          <a:prstGeom prst="ellipse">
            <a:avLst/>
          </a:prstGeom>
          <a:solidFill>
            <a:srgbClr val="E6E9EB"/>
          </a:solidFill>
        </p:spPr>
        <p:txBody>
          <a:bodyPr anchor="ctr">
            <a:normAutofit/>
          </a:bodyPr>
          <a:lstStyle>
            <a:lvl1pPr marL="0" indent="0" algn="ctr">
              <a:buNone/>
              <a:defRPr sz="1200"/>
            </a:lvl1pPr>
          </a:lstStyle>
          <a:p>
            <a:pPr lvl="0"/>
            <a:r>
              <a:rPr lang="en-US"/>
              <a:t>Click to edit Master text styles</a:t>
            </a:r>
          </a:p>
        </p:txBody>
      </p:sp>
      <p:sp>
        <p:nvSpPr>
          <p:cNvPr id="29" name="Text Placeholder 8"/>
          <p:cNvSpPr>
            <a:spLocks noGrp="1"/>
          </p:cNvSpPr>
          <p:nvPr>
            <p:ph type="body" sz="quarter" idx="16"/>
          </p:nvPr>
        </p:nvSpPr>
        <p:spPr>
          <a:xfrm>
            <a:off x="5793581" y="715566"/>
            <a:ext cx="1828800" cy="1828800"/>
          </a:xfrm>
          <a:prstGeom prst="ellipse">
            <a:avLst/>
          </a:prstGeom>
          <a:solidFill>
            <a:srgbClr val="E6E9EB"/>
          </a:solidFill>
        </p:spPr>
        <p:txBody>
          <a:bodyPr anchor="ctr">
            <a:normAutofit/>
          </a:bodyPr>
          <a:lstStyle>
            <a:lvl1pPr marL="0" indent="0" algn="ctr">
              <a:buNone/>
              <a:defRPr sz="1200"/>
            </a:lvl1pPr>
          </a:lstStyle>
          <a:p>
            <a:pPr lvl="0"/>
            <a:r>
              <a:rPr lang="en-US"/>
              <a:t>Click to edit Master text styles</a:t>
            </a:r>
          </a:p>
        </p:txBody>
      </p:sp>
      <p:sp>
        <p:nvSpPr>
          <p:cNvPr id="30" name="Text Placeholder 8"/>
          <p:cNvSpPr>
            <a:spLocks noGrp="1"/>
          </p:cNvSpPr>
          <p:nvPr>
            <p:ph type="body" sz="quarter" idx="17"/>
          </p:nvPr>
        </p:nvSpPr>
        <p:spPr>
          <a:xfrm>
            <a:off x="5793581" y="2644379"/>
            <a:ext cx="1828800" cy="1828800"/>
          </a:xfrm>
          <a:prstGeom prst="ellipse">
            <a:avLst/>
          </a:prstGeom>
          <a:solidFill>
            <a:srgbClr val="E6E9EB"/>
          </a:solidFill>
        </p:spPr>
        <p:txBody>
          <a:bodyPr anchor="ctr">
            <a:normAutofit/>
          </a:bodyPr>
          <a:lstStyle>
            <a:lvl1pPr marL="0" indent="0" algn="ctr">
              <a:buNone/>
              <a:defRPr sz="1200"/>
            </a:lvl1pPr>
          </a:lstStyle>
          <a:p>
            <a:pPr lvl="0"/>
            <a:r>
              <a:rPr lang="en-US"/>
              <a:t>Click to edit Master text styles</a:t>
            </a:r>
          </a:p>
        </p:txBody>
      </p:sp>
      <p:sp>
        <p:nvSpPr>
          <p:cNvPr id="31" name="Text Placeholder 8"/>
          <p:cNvSpPr>
            <a:spLocks noGrp="1"/>
          </p:cNvSpPr>
          <p:nvPr>
            <p:ph type="body" sz="quarter" idx="18"/>
          </p:nvPr>
        </p:nvSpPr>
        <p:spPr>
          <a:xfrm>
            <a:off x="3693319" y="1555553"/>
            <a:ext cx="2028825" cy="2028825"/>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7035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ircle Diagram ">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dirty="0"/>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dirty="0"/>
          </a:p>
        </p:txBody>
      </p:sp>
      <p:sp>
        <p:nvSpPr>
          <p:cNvPr id="9" name="Text Placeholder 8"/>
          <p:cNvSpPr>
            <a:spLocks noGrp="1"/>
          </p:cNvSpPr>
          <p:nvPr>
            <p:ph type="body" sz="quarter" idx="14"/>
          </p:nvPr>
        </p:nvSpPr>
        <p:spPr>
          <a:xfrm>
            <a:off x="1471612" y="1343025"/>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
        <p:nvSpPr>
          <p:cNvPr id="15" name="Text Placeholder 8"/>
          <p:cNvSpPr>
            <a:spLocks noGrp="1"/>
          </p:cNvSpPr>
          <p:nvPr>
            <p:ph type="body" sz="quarter" idx="15"/>
          </p:nvPr>
        </p:nvSpPr>
        <p:spPr>
          <a:xfrm>
            <a:off x="3614737" y="478631"/>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
        <p:nvSpPr>
          <p:cNvPr id="16" name="Text Placeholder 8"/>
          <p:cNvSpPr>
            <a:spLocks noGrp="1"/>
          </p:cNvSpPr>
          <p:nvPr>
            <p:ph type="body" sz="quarter" idx="16"/>
          </p:nvPr>
        </p:nvSpPr>
        <p:spPr>
          <a:xfrm>
            <a:off x="5765006" y="1343025"/>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
        <p:nvSpPr>
          <p:cNvPr id="17" name="Text Placeholder 8"/>
          <p:cNvSpPr>
            <a:spLocks noGrp="1"/>
          </p:cNvSpPr>
          <p:nvPr>
            <p:ph type="body" sz="quarter" idx="17"/>
          </p:nvPr>
        </p:nvSpPr>
        <p:spPr>
          <a:xfrm>
            <a:off x="4764881" y="3036094"/>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
        <p:nvSpPr>
          <p:cNvPr id="18" name="Text Placeholder 8"/>
          <p:cNvSpPr>
            <a:spLocks noGrp="1"/>
          </p:cNvSpPr>
          <p:nvPr>
            <p:ph type="body" sz="quarter" idx="18"/>
          </p:nvPr>
        </p:nvSpPr>
        <p:spPr>
          <a:xfrm>
            <a:off x="2478881" y="3036094"/>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9341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WOT Diagram ">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dirty="0"/>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dirty="0"/>
          </a:p>
        </p:txBody>
      </p:sp>
      <p:cxnSp>
        <p:nvCxnSpPr>
          <p:cNvPr id="4" name="Straight Connector 3"/>
          <p:cNvCxnSpPr/>
          <p:nvPr userDrawn="1"/>
        </p:nvCxnSpPr>
        <p:spPr>
          <a:xfrm>
            <a:off x="4562475" y="800100"/>
            <a:ext cx="0" cy="35528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747837" y="2566988"/>
            <a:ext cx="564356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1754385" y="442988"/>
            <a:ext cx="5630468" cy="247650"/>
          </a:xfrm>
        </p:spPr>
        <p:txBody>
          <a:bodyPr>
            <a:normAutofit/>
          </a:bodyPr>
          <a:lstStyle>
            <a:lvl1pPr marL="0" indent="0" algn="ctr">
              <a:buNone/>
              <a:defRPr sz="1200" b="1"/>
            </a:lvl1pPr>
          </a:lstStyle>
          <a:p>
            <a:pPr lvl="0"/>
            <a:r>
              <a:rPr lang="en-US"/>
              <a:t>Click to edit Master text styles</a:t>
            </a:r>
          </a:p>
        </p:txBody>
      </p:sp>
      <p:sp>
        <p:nvSpPr>
          <p:cNvPr id="25" name="Text Placeholder 9"/>
          <p:cNvSpPr>
            <a:spLocks noGrp="1"/>
          </p:cNvSpPr>
          <p:nvPr>
            <p:ph type="body" sz="quarter" idx="14"/>
          </p:nvPr>
        </p:nvSpPr>
        <p:spPr>
          <a:xfrm>
            <a:off x="1754385" y="4500638"/>
            <a:ext cx="5630468" cy="247650"/>
          </a:xfrm>
        </p:spPr>
        <p:txBody>
          <a:bodyPr>
            <a:normAutofit/>
          </a:bodyPr>
          <a:lstStyle>
            <a:lvl1pPr marL="0" indent="0" algn="ctr">
              <a:buNone/>
              <a:defRPr sz="1200" b="1"/>
            </a:lvl1pPr>
          </a:lstStyle>
          <a:p>
            <a:pPr lvl="0"/>
            <a:r>
              <a:rPr lang="en-US"/>
              <a:t>Click to edit Master text styles</a:t>
            </a:r>
          </a:p>
        </p:txBody>
      </p:sp>
      <p:sp>
        <p:nvSpPr>
          <p:cNvPr id="26" name="Text Placeholder 9"/>
          <p:cNvSpPr>
            <a:spLocks noGrp="1"/>
          </p:cNvSpPr>
          <p:nvPr>
            <p:ph type="body" sz="quarter" idx="15"/>
          </p:nvPr>
        </p:nvSpPr>
        <p:spPr>
          <a:xfrm>
            <a:off x="7581900" y="1578769"/>
            <a:ext cx="1105819" cy="1976438"/>
          </a:xfrm>
        </p:spPr>
        <p:txBody>
          <a:bodyPr anchor="ctr">
            <a:normAutofit/>
          </a:bodyPr>
          <a:lstStyle>
            <a:lvl1pPr marL="0" indent="0" algn="l">
              <a:buNone/>
              <a:defRPr sz="1200" b="1"/>
            </a:lvl1pPr>
          </a:lstStyle>
          <a:p>
            <a:pPr lvl="0"/>
            <a:r>
              <a:rPr lang="en-US"/>
              <a:t>Click to edit Master text styles</a:t>
            </a:r>
          </a:p>
        </p:txBody>
      </p:sp>
      <p:sp>
        <p:nvSpPr>
          <p:cNvPr id="27" name="Text Placeholder 9"/>
          <p:cNvSpPr>
            <a:spLocks noGrp="1"/>
          </p:cNvSpPr>
          <p:nvPr>
            <p:ph type="body" sz="quarter" idx="16"/>
          </p:nvPr>
        </p:nvSpPr>
        <p:spPr>
          <a:xfrm>
            <a:off x="456281" y="1578769"/>
            <a:ext cx="1108199" cy="1976438"/>
          </a:xfrm>
        </p:spPr>
        <p:txBody>
          <a:bodyPr anchor="ctr">
            <a:normAutofit/>
          </a:bodyPr>
          <a:lstStyle>
            <a:lvl1pPr marL="0" indent="0" algn="r">
              <a:buNone/>
              <a:defRPr sz="1200" b="1"/>
            </a:lvl1pPr>
          </a:lstStyle>
          <a:p>
            <a:pPr lvl="0"/>
            <a:r>
              <a:rPr lang="en-US"/>
              <a:t>Click to edit Master text styles</a:t>
            </a:r>
          </a:p>
        </p:txBody>
      </p:sp>
      <p:sp>
        <p:nvSpPr>
          <p:cNvPr id="28" name="Text Placeholder 9"/>
          <p:cNvSpPr>
            <a:spLocks noGrp="1"/>
          </p:cNvSpPr>
          <p:nvPr>
            <p:ph type="body" sz="quarter" idx="17"/>
          </p:nvPr>
        </p:nvSpPr>
        <p:spPr>
          <a:xfrm>
            <a:off x="1756170" y="800100"/>
            <a:ext cx="2815830" cy="1766888"/>
          </a:xfrm>
        </p:spPr>
        <p:txBody>
          <a:bodyPr anchor="ctr">
            <a:normAutofit/>
          </a:bodyPr>
          <a:lstStyle>
            <a:lvl1pPr marL="0" indent="0" algn="ctr">
              <a:buNone/>
              <a:defRPr sz="1200" b="0"/>
            </a:lvl1pPr>
          </a:lstStyle>
          <a:p>
            <a:pPr lvl="0"/>
            <a:r>
              <a:rPr lang="en-US"/>
              <a:t>Click to edit Master text styles</a:t>
            </a:r>
          </a:p>
        </p:txBody>
      </p:sp>
      <p:sp>
        <p:nvSpPr>
          <p:cNvPr id="29" name="Text Placeholder 9"/>
          <p:cNvSpPr>
            <a:spLocks noGrp="1"/>
          </p:cNvSpPr>
          <p:nvPr>
            <p:ph type="body" sz="quarter" idx="18"/>
          </p:nvPr>
        </p:nvSpPr>
        <p:spPr>
          <a:xfrm>
            <a:off x="4569023" y="800100"/>
            <a:ext cx="2815830" cy="1766888"/>
          </a:xfrm>
        </p:spPr>
        <p:txBody>
          <a:bodyPr anchor="ctr">
            <a:normAutofit/>
          </a:bodyPr>
          <a:lstStyle>
            <a:lvl1pPr marL="0" indent="0" algn="ctr">
              <a:buNone/>
              <a:defRPr sz="1200" b="0"/>
            </a:lvl1pPr>
          </a:lstStyle>
          <a:p>
            <a:pPr lvl="0"/>
            <a:r>
              <a:rPr lang="en-US"/>
              <a:t>Click to edit Master text styles</a:t>
            </a:r>
          </a:p>
        </p:txBody>
      </p:sp>
      <p:sp>
        <p:nvSpPr>
          <p:cNvPr id="30" name="Text Placeholder 9"/>
          <p:cNvSpPr>
            <a:spLocks noGrp="1"/>
          </p:cNvSpPr>
          <p:nvPr>
            <p:ph type="body" sz="quarter" idx="19"/>
          </p:nvPr>
        </p:nvSpPr>
        <p:spPr>
          <a:xfrm>
            <a:off x="1756170" y="2576662"/>
            <a:ext cx="2815830" cy="1766888"/>
          </a:xfrm>
        </p:spPr>
        <p:txBody>
          <a:bodyPr anchor="ctr">
            <a:normAutofit/>
          </a:bodyPr>
          <a:lstStyle>
            <a:lvl1pPr marL="0" indent="0" algn="ctr">
              <a:buNone/>
              <a:defRPr sz="1200" b="0"/>
            </a:lvl1pPr>
          </a:lstStyle>
          <a:p>
            <a:pPr lvl="0"/>
            <a:r>
              <a:rPr lang="en-US"/>
              <a:t>Click to edit Master text styles</a:t>
            </a:r>
          </a:p>
        </p:txBody>
      </p:sp>
      <p:sp>
        <p:nvSpPr>
          <p:cNvPr id="31" name="Text Placeholder 9"/>
          <p:cNvSpPr>
            <a:spLocks noGrp="1"/>
          </p:cNvSpPr>
          <p:nvPr>
            <p:ph type="body" sz="quarter" idx="20"/>
          </p:nvPr>
        </p:nvSpPr>
        <p:spPr>
          <a:xfrm>
            <a:off x="4569023" y="2576662"/>
            <a:ext cx="2815830" cy="1766888"/>
          </a:xfrm>
        </p:spPr>
        <p:txBody>
          <a:bodyPr anchor="ctr">
            <a:normAutofit/>
          </a:bodyPr>
          <a:lstStyle>
            <a:lvl1pPr marL="0" indent="0" algn="ctr">
              <a:buNone/>
              <a:defRPr sz="1200" b="0"/>
            </a:lvl1pPr>
          </a:lstStyle>
          <a:p>
            <a:pPr lvl="0"/>
            <a:r>
              <a:rPr lang="en-US"/>
              <a:t>Click to edit Master text styles</a:t>
            </a:r>
          </a:p>
        </p:txBody>
      </p:sp>
    </p:spTree>
    <p:extLst>
      <p:ext uri="{BB962C8B-B14F-4D97-AF65-F5344CB8AC3E}">
        <p14:creationId xmlns:p14="http://schemas.microsoft.com/office/powerpoint/2010/main" val="250119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5570" y="1235676"/>
            <a:ext cx="3682177" cy="2347552"/>
          </a:xfrm>
          <a:prstGeom prst="rect">
            <a:avLst/>
          </a:prstGeom>
        </p:spPr>
        <p:txBody>
          <a:bodyPr anchor="t">
            <a:normAutofit/>
          </a:bodyPr>
          <a:lstStyle>
            <a:lvl1pPr marL="0" indent="0">
              <a:lnSpc>
                <a:spcPts val="3150"/>
              </a:lnSpc>
              <a:defRPr sz="27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pPr algn="r"/>
              <a:t>‹#›</a:t>
            </a:fld>
            <a:endParaRPr lang="en-GB" sz="9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4572000" y="0"/>
            <a:ext cx="4572000" cy="5143500"/>
          </a:xfrm>
          <a:prstGeom prst="rect">
            <a:avLst/>
          </a:prstGeom>
          <a:solidFill>
            <a:schemeClr val="tx2"/>
          </a:solidFill>
        </p:spPr>
        <p:txBody>
          <a:bodyPr tIns="2340000"/>
          <a:lstStyle>
            <a:lvl1pPr algn="ctr">
              <a:buNone/>
              <a:defRPr/>
            </a:lvl1pPr>
          </a:lstStyle>
          <a:p>
            <a:r>
              <a:rPr lang="en-GB"/>
              <a:t>Click on icon to insert image (including Alt Text)</a:t>
            </a:r>
          </a:p>
        </p:txBody>
      </p:sp>
      <p:cxnSp>
        <p:nvCxnSpPr>
          <p:cNvPr id="8" name="Straight Connector 7">
            <a:extLst>
              <a:ext uri="{FF2B5EF4-FFF2-40B4-BE49-F238E27FC236}">
                <a16:creationId xmlns:a16="http://schemas.microsoft.com/office/drawing/2014/main" id="{AE1D7D3C-8AA7-9442-97E6-34307200AA45}"/>
              </a:ext>
            </a:extLst>
          </p:cNvPr>
          <p:cNvCxnSpPr/>
          <p:nvPr userDrawn="1"/>
        </p:nvCxnSpPr>
        <p:spPr>
          <a:xfrm>
            <a:off x="324000" y="1224584"/>
            <a:ext cx="4590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A54A30-F52E-1D4C-86E5-4A947F5A17C9}"/>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descr="Icon&#10;&#10;Description automatically generated with medium confidence">
            <a:extLst>
              <a:ext uri="{FF2B5EF4-FFF2-40B4-BE49-F238E27FC236}">
                <a16:creationId xmlns:a16="http://schemas.microsoft.com/office/drawing/2014/main" id="{295C887A-FA03-7040-A301-9D2EF89E2F17}"/>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7414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yramid Diagram ">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dirty="0"/>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dirty="0"/>
          </a:p>
        </p:txBody>
      </p:sp>
      <p:sp>
        <p:nvSpPr>
          <p:cNvPr id="8" name="Text Placeholder 7"/>
          <p:cNvSpPr>
            <a:spLocks noGrp="1"/>
          </p:cNvSpPr>
          <p:nvPr>
            <p:ph type="body" sz="quarter" idx="13"/>
          </p:nvPr>
        </p:nvSpPr>
        <p:spPr>
          <a:xfrm>
            <a:off x="1753959" y="351322"/>
            <a:ext cx="5627915" cy="3861449"/>
          </a:xfrm>
          <a:prstGeom prst="triangle">
            <a:avLst/>
          </a:prstGeom>
          <a:solidFill>
            <a:schemeClr val="bg2"/>
          </a:solidFill>
          <a:ln w="50800">
            <a:solidFill>
              <a:schemeClr val="bg1"/>
            </a:solidFill>
          </a:ln>
        </p:spPr>
        <p:txBody>
          <a:bodyPr tIns="1008000" bIns="0" anchor="ctr">
            <a:normAutofit/>
          </a:bodyPr>
          <a:lstStyle>
            <a:lvl1pPr marL="0" indent="0" algn="ctr">
              <a:buNone/>
              <a:defRPr sz="1200"/>
            </a:lvl1pPr>
          </a:lstStyle>
          <a:p>
            <a:pPr lvl="0"/>
            <a:r>
              <a:rPr lang="en-US"/>
              <a:t>Click to edit Master text styles</a:t>
            </a:r>
          </a:p>
        </p:txBody>
      </p:sp>
      <p:sp>
        <p:nvSpPr>
          <p:cNvPr id="22" name="Text Placeholder 7"/>
          <p:cNvSpPr>
            <a:spLocks noGrp="1"/>
          </p:cNvSpPr>
          <p:nvPr>
            <p:ph type="body" sz="quarter" idx="15"/>
          </p:nvPr>
        </p:nvSpPr>
        <p:spPr>
          <a:xfrm>
            <a:off x="2563101" y="351322"/>
            <a:ext cx="4009633" cy="2751107"/>
          </a:xfrm>
          <a:prstGeom prst="triangle">
            <a:avLst/>
          </a:prstGeom>
          <a:solidFill>
            <a:schemeClr val="accent2"/>
          </a:solidFill>
          <a:ln w="50800">
            <a:solidFill>
              <a:schemeClr val="bg1"/>
            </a:solidFill>
          </a:ln>
        </p:spPr>
        <p:txBody>
          <a:bodyPr tIns="864000">
            <a:normAutofit/>
          </a:bodyPr>
          <a:lstStyle>
            <a:lvl1pPr marL="0" indent="0" algn="ctr">
              <a:buFont typeface="Arial" panose="020B0604020202020204" pitchFamily="34" charset="0"/>
              <a:buNone/>
              <a:defRPr sz="1200">
                <a:solidFill>
                  <a:schemeClr val="bg1"/>
                </a:solidFill>
              </a:defRPr>
            </a:lvl1pPr>
          </a:lstStyle>
          <a:p>
            <a:pPr lvl="0"/>
            <a:r>
              <a:rPr lang="en-US"/>
              <a:t>Click to edit Master text styles</a:t>
            </a:r>
          </a:p>
        </p:txBody>
      </p:sp>
      <p:sp>
        <p:nvSpPr>
          <p:cNvPr id="21" name="Text Placeholder 7"/>
          <p:cNvSpPr>
            <a:spLocks noGrp="1"/>
          </p:cNvSpPr>
          <p:nvPr>
            <p:ph type="body" sz="quarter" idx="14"/>
          </p:nvPr>
        </p:nvSpPr>
        <p:spPr>
          <a:xfrm>
            <a:off x="3419837" y="351323"/>
            <a:ext cx="2296158" cy="1575450"/>
          </a:xfrm>
          <a:prstGeom prst="triangle">
            <a:avLst/>
          </a:prstGeom>
          <a:solidFill>
            <a:schemeClr val="accent1"/>
          </a:solidFill>
          <a:ln w="50800">
            <a:solidFill>
              <a:schemeClr val="bg1"/>
            </a:solidFill>
          </a:ln>
        </p:spPr>
        <p:txBody>
          <a:bodyPr>
            <a:normAutofit/>
          </a:bodyPr>
          <a:lstStyle>
            <a:lvl1pPr marL="0" indent="0" algn="ctr">
              <a:buNone/>
              <a:defRPr sz="1200">
                <a:solidFill>
                  <a:schemeClr val="bg1"/>
                </a:solidFill>
              </a:defRPr>
            </a:lvl1pPr>
          </a:lstStyle>
          <a:p>
            <a:pPr lvl="0"/>
            <a:r>
              <a:rPr lang="en-US"/>
              <a:t>Click to edit Master text styles</a:t>
            </a:r>
          </a:p>
        </p:txBody>
      </p:sp>
      <p:sp>
        <p:nvSpPr>
          <p:cNvPr id="23" name="Text Placeholder 9"/>
          <p:cNvSpPr>
            <a:spLocks noGrp="1"/>
          </p:cNvSpPr>
          <p:nvPr>
            <p:ph type="body" sz="quarter" idx="16"/>
          </p:nvPr>
        </p:nvSpPr>
        <p:spPr>
          <a:xfrm>
            <a:off x="1754385" y="4379194"/>
            <a:ext cx="5630468" cy="247650"/>
          </a:xfrm>
        </p:spPr>
        <p:txBody>
          <a:bodyPr>
            <a:normAutofit/>
          </a:bodyPr>
          <a:lstStyle>
            <a:lvl1pPr marL="0" indent="0" algn="ctr">
              <a:buNone/>
              <a:defRPr sz="1200" b="1"/>
            </a:lvl1pPr>
          </a:lstStyle>
          <a:p>
            <a:pPr lvl="0"/>
            <a:r>
              <a:rPr lang="en-US"/>
              <a:t>Click to edit Master text styles</a:t>
            </a:r>
          </a:p>
        </p:txBody>
      </p:sp>
    </p:spTree>
    <p:extLst>
      <p:ext uri="{BB962C8B-B14F-4D97-AF65-F5344CB8AC3E}">
        <p14:creationId xmlns:p14="http://schemas.microsoft.com/office/powerpoint/2010/main" val="78739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ircles of Influence">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dirty="0"/>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dirty="0"/>
          </a:p>
        </p:txBody>
      </p:sp>
      <p:sp>
        <p:nvSpPr>
          <p:cNvPr id="3" name="Oval 2"/>
          <p:cNvSpPr/>
          <p:nvPr userDrawn="1"/>
        </p:nvSpPr>
        <p:spPr>
          <a:xfrm>
            <a:off x="2474713" y="485850"/>
            <a:ext cx="4181475" cy="41814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6" name="Oval 15"/>
          <p:cNvSpPr/>
          <p:nvPr userDrawn="1"/>
        </p:nvSpPr>
        <p:spPr>
          <a:xfrm>
            <a:off x="3311869" y="1346819"/>
            <a:ext cx="2507162" cy="25071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7" name="Oval 16"/>
          <p:cNvSpPr/>
          <p:nvPr userDrawn="1"/>
        </p:nvSpPr>
        <p:spPr>
          <a:xfrm>
            <a:off x="4030191" y="2065141"/>
            <a:ext cx="1070519" cy="10705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 name="Text Placeholder 6"/>
          <p:cNvSpPr>
            <a:spLocks noGrp="1"/>
          </p:cNvSpPr>
          <p:nvPr>
            <p:ph type="body" sz="quarter" idx="13"/>
          </p:nvPr>
        </p:nvSpPr>
        <p:spPr>
          <a:xfrm>
            <a:off x="3135509" y="638250"/>
            <a:ext cx="2859881" cy="726209"/>
          </a:xfrm>
        </p:spPr>
        <p:txBody>
          <a:bodyPr>
            <a:normAutofit/>
          </a:bodyPr>
          <a:lstStyle>
            <a:lvl1pPr marL="0" indent="0" algn="ctr">
              <a:spcBef>
                <a:spcPts val="0"/>
              </a:spcBef>
              <a:buNone/>
              <a:defRPr sz="975">
                <a:solidFill>
                  <a:schemeClr val="bg1"/>
                </a:solidFill>
              </a:defRPr>
            </a:lvl1pPr>
          </a:lstStyle>
          <a:p>
            <a:pPr lvl="0"/>
            <a:r>
              <a:rPr lang="en-US"/>
              <a:t>Click to edit Master text styles</a:t>
            </a:r>
          </a:p>
        </p:txBody>
      </p:sp>
      <p:sp>
        <p:nvSpPr>
          <p:cNvPr id="20" name="Text Placeholder 6"/>
          <p:cNvSpPr>
            <a:spLocks noGrp="1"/>
          </p:cNvSpPr>
          <p:nvPr>
            <p:ph type="body" sz="quarter" idx="14"/>
          </p:nvPr>
        </p:nvSpPr>
        <p:spPr>
          <a:xfrm>
            <a:off x="3406372" y="1419300"/>
            <a:ext cx="2318154" cy="713483"/>
          </a:xfrm>
        </p:spPr>
        <p:txBody>
          <a:bodyPr>
            <a:normAutofit/>
          </a:bodyPr>
          <a:lstStyle>
            <a:lvl1pPr marL="0" indent="0" algn="ctr">
              <a:spcBef>
                <a:spcPts val="0"/>
              </a:spcBef>
              <a:buNone/>
              <a:defRPr sz="975">
                <a:solidFill>
                  <a:schemeClr val="bg1"/>
                </a:solidFill>
              </a:defRPr>
            </a:lvl1pPr>
          </a:lstStyle>
          <a:p>
            <a:pPr lvl="0"/>
            <a:r>
              <a:rPr lang="en-US"/>
              <a:t>Click to edit Master text styles</a:t>
            </a:r>
          </a:p>
        </p:txBody>
      </p:sp>
      <p:sp>
        <p:nvSpPr>
          <p:cNvPr id="21" name="Text Placeholder 6"/>
          <p:cNvSpPr>
            <a:spLocks noGrp="1"/>
          </p:cNvSpPr>
          <p:nvPr>
            <p:ph type="body" sz="quarter" idx="15"/>
          </p:nvPr>
        </p:nvSpPr>
        <p:spPr>
          <a:xfrm>
            <a:off x="4030190" y="2065140"/>
            <a:ext cx="1070519" cy="1070519"/>
          </a:xfrm>
        </p:spPr>
        <p:txBody>
          <a:bodyPr anchor="ctr">
            <a:normAutofit/>
          </a:bodyPr>
          <a:lstStyle>
            <a:lvl1pPr marL="0" indent="0" algn="ctr">
              <a:spcBef>
                <a:spcPts val="0"/>
              </a:spcBef>
              <a:buNone/>
              <a:defRPr sz="975"/>
            </a:lvl1pPr>
          </a:lstStyle>
          <a:p>
            <a:pPr lvl="0"/>
            <a:r>
              <a:rPr lang="en-US"/>
              <a:t>Click to edit Master text styles</a:t>
            </a:r>
          </a:p>
        </p:txBody>
      </p:sp>
      <p:sp>
        <p:nvSpPr>
          <p:cNvPr id="4" name="TextBox 3">
            <a:extLst>
              <a:ext uri="{FF2B5EF4-FFF2-40B4-BE49-F238E27FC236}">
                <a16:creationId xmlns:a16="http://schemas.microsoft.com/office/drawing/2014/main" id="{D23E4B9F-CA10-BB44-A505-B184E315344E}"/>
              </a:ext>
            </a:extLst>
          </p:cNvPr>
          <p:cNvSpPr txBox="1"/>
          <p:nvPr userDrawn="1"/>
        </p:nvSpPr>
        <p:spPr>
          <a:xfrm>
            <a:off x="587828" y="4923065"/>
            <a:ext cx="0" cy="0"/>
          </a:xfrm>
          <a:prstGeom prst="rect">
            <a:avLst/>
          </a:prstGeom>
          <a:noFill/>
        </p:spPr>
        <p:txBody>
          <a:bodyPr wrap="none" lIns="0" tIns="0" rIns="0" bIns="0" rtlCol="0">
            <a:noAutofit/>
          </a:bodyPr>
          <a:lstStyle/>
          <a:p>
            <a:endParaRPr lang="en-US" sz="900" b="1" dirty="0">
              <a:solidFill>
                <a:schemeClr val="accent1"/>
              </a:solidFill>
            </a:endParaRPr>
          </a:p>
        </p:txBody>
      </p:sp>
    </p:spTree>
    <p:extLst>
      <p:ext uri="{BB962C8B-B14F-4D97-AF65-F5344CB8AC3E}">
        <p14:creationId xmlns:p14="http://schemas.microsoft.com/office/powerpoint/2010/main" val="401276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1BA8BD-6453-4956-AF36-F8D0B64C7A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43" r="11184"/>
          <a:stretch/>
        </p:blipFill>
        <p:spPr>
          <a:xfrm>
            <a:off x="3178629" y="0"/>
            <a:ext cx="5965372" cy="5143500"/>
          </a:xfrm>
          <a:prstGeom prst="rect">
            <a:avLst/>
          </a:prstGeom>
        </p:spPr>
      </p:pic>
      <p:sp>
        <p:nvSpPr>
          <p:cNvPr id="2" name="Date Placeholder 1"/>
          <p:cNvSpPr>
            <a:spLocks noGrp="1"/>
          </p:cNvSpPr>
          <p:nvPr>
            <p:ph type="dt" sz="half" idx="10"/>
          </p:nvPr>
        </p:nvSpPr>
        <p:spPr/>
        <p:txBody>
          <a:bodyPr/>
          <a:lstStyle/>
          <a:p>
            <a:fld id="{40E1EFE2-B4BD-4554-9890-8C6DEFCB3AE2}" type="datetime1">
              <a:rPr lang="en-GB" smtClean="0"/>
              <a:t>04/10/2022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6607247-EB78-480B-A962-35111A450531}" type="slidenum">
              <a:rPr lang="en-GB" smtClean="0"/>
              <a:t>‹#›</a:t>
            </a:fld>
            <a:endParaRPr lang="en-GB" dirty="0"/>
          </a:p>
        </p:txBody>
      </p:sp>
      <p:pic>
        <p:nvPicPr>
          <p:cNvPr id="9" name="Picture 8">
            <a:extLst>
              <a:ext uri="{FF2B5EF4-FFF2-40B4-BE49-F238E27FC236}">
                <a16:creationId xmlns:a16="http://schemas.microsoft.com/office/drawing/2014/main" id="{F98AADEA-0412-40A8-B30A-5AC719ECCD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2058" y="283150"/>
            <a:ext cx="836707" cy="594962"/>
          </a:xfrm>
          <a:prstGeom prst="rect">
            <a:avLst/>
          </a:prstGeom>
        </p:spPr>
      </p:pic>
      <p:pic>
        <p:nvPicPr>
          <p:cNvPr id="10" name="Picture 9">
            <a:extLst>
              <a:ext uri="{FF2B5EF4-FFF2-40B4-BE49-F238E27FC236}">
                <a16:creationId xmlns:a16="http://schemas.microsoft.com/office/drawing/2014/main" id="{7AC68DC5-DF12-4872-86EA-43F2A5BBA96B}"/>
              </a:ext>
            </a:extLst>
          </p:cNvPr>
          <p:cNvPicPr>
            <a:picLocks noChangeAspect="1"/>
          </p:cNvPicPr>
          <p:nvPr userDrawn="1"/>
        </p:nvPicPr>
        <p:blipFill>
          <a:blip r:embed="rId4"/>
          <a:stretch>
            <a:fillRect/>
          </a:stretch>
        </p:blipFill>
        <p:spPr>
          <a:xfrm>
            <a:off x="423863" y="4486275"/>
            <a:ext cx="2057400" cy="400453"/>
          </a:xfrm>
          <a:prstGeom prst="rect">
            <a:avLst/>
          </a:prstGeom>
        </p:spPr>
      </p:pic>
      <p:pic>
        <p:nvPicPr>
          <p:cNvPr id="12" name="Picture 11">
            <a:extLst>
              <a:ext uri="{FF2B5EF4-FFF2-40B4-BE49-F238E27FC236}">
                <a16:creationId xmlns:a16="http://schemas.microsoft.com/office/drawing/2014/main" id="{89BB6733-FC07-F846-AC9F-FA63EF1812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9001" y="3215248"/>
            <a:ext cx="242873" cy="200242"/>
          </a:xfrm>
          <a:prstGeom prst="rect">
            <a:avLst/>
          </a:prstGeom>
        </p:spPr>
      </p:pic>
      <p:pic>
        <p:nvPicPr>
          <p:cNvPr id="13" name="Picture 12">
            <a:extLst>
              <a:ext uri="{FF2B5EF4-FFF2-40B4-BE49-F238E27FC236}">
                <a16:creationId xmlns:a16="http://schemas.microsoft.com/office/drawing/2014/main" id="{1489CA1E-CF6F-F049-9906-D2C5F585FF4D}"/>
              </a:ext>
            </a:extLst>
          </p:cNvPr>
          <p:cNvPicPr>
            <a:picLocks noChangeAspect="1"/>
          </p:cNvPicPr>
          <p:nvPr userDrawn="1"/>
        </p:nvPicPr>
        <p:blipFill>
          <a:blip r:embed="rId6"/>
          <a:stretch>
            <a:fillRect/>
          </a:stretch>
        </p:blipFill>
        <p:spPr>
          <a:xfrm>
            <a:off x="478630" y="3539333"/>
            <a:ext cx="200900" cy="200242"/>
          </a:xfrm>
          <a:prstGeom prst="rect">
            <a:avLst/>
          </a:prstGeom>
        </p:spPr>
      </p:pic>
      <p:pic>
        <p:nvPicPr>
          <p:cNvPr id="14" name="Picture 13">
            <a:extLst>
              <a:ext uri="{FF2B5EF4-FFF2-40B4-BE49-F238E27FC236}">
                <a16:creationId xmlns:a16="http://schemas.microsoft.com/office/drawing/2014/main" id="{4C726CA6-34DE-E940-837E-57241DFE78FE}"/>
              </a:ext>
            </a:extLst>
          </p:cNvPr>
          <p:cNvPicPr>
            <a:picLocks noChangeAspect="1"/>
          </p:cNvPicPr>
          <p:nvPr userDrawn="1"/>
        </p:nvPicPr>
        <p:blipFill>
          <a:blip r:embed="rId7"/>
          <a:stretch>
            <a:fillRect/>
          </a:stretch>
        </p:blipFill>
        <p:spPr>
          <a:xfrm>
            <a:off x="519857" y="3879599"/>
            <a:ext cx="138860" cy="220914"/>
          </a:xfrm>
          <a:prstGeom prst="rect">
            <a:avLst/>
          </a:prstGeom>
        </p:spPr>
      </p:pic>
      <p:sp>
        <p:nvSpPr>
          <p:cNvPr id="7" name="TextBox 6">
            <a:extLst>
              <a:ext uri="{FF2B5EF4-FFF2-40B4-BE49-F238E27FC236}">
                <a16:creationId xmlns:a16="http://schemas.microsoft.com/office/drawing/2014/main" id="{E02BF3C5-B97B-DD46-BCC6-B9A0ACCAA83C}"/>
              </a:ext>
            </a:extLst>
          </p:cNvPr>
          <p:cNvSpPr txBox="1"/>
          <p:nvPr userDrawn="1"/>
        </p:nvSpPr>
        <p:spPr>
          <a:xfrm>
            <a:off x="465948" y="2499630"/>
            <a:ext cx="3958283" cy="2620623"/>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900"/>
              </a:spcBef>
              <a:spcAft>
                <a:spcPts val="0"/>
              </a:spcAft>
              <a:buClr>
                <a:srgbClr val="005EB8"/>
              </a:buClr>
              <a:buSzTx/>
              <a:buFont typeface="Arial" panose="020B0604020202020204" pitchFamily="34" charset="0"/>
              <a:buNone/>
              <a:tabLst/>
              <a:defRPr/>
            </a:pPr>
            <a:r>
              <a:rPr kumimoji="0" lang="en-GB" sz="1800" b="1" i="0" u="none" strike="noStrike" kern="1200" cap="none" spc="15" normalizeH="0" baseline="0" noProof="0" dirty="0">
                <a:ln>
                  <a:noFill/>
                </a:ln>
                <a:solidFill>
                  <a:schemeClr val="accent1"/>
                </a:solidFill>
                <a:effectLst/>
                <a:uLnTx/>
                <a:uFillTx/>
                <a:latin typeface="+mn-lt"/>
                <a:ea typeface="+mn-ea"/>
                <a:cs typeface="+mn-cs"/>
              </a:rPr>
              <a:t>Connect with us</a:t>
            </a:r>
          </a:p>
          <a:p>
            <a:pPr marL="0" marR="0" lvl="0" indent="0" algn="l" defTabSz="685800" rtl="0" eaLnBrk="1" fontAlgn="auto" latinLnBrk="0" hangingPunct="1">
              <a:lnSpc>
                <a:spcPct val="100000"/>
              </a:lnSpc>
              <a:spcBef>
                <a:spcPts val="900"/>
              </a:spcBef>
              <a:spcAft>
                <a:spcPts val="0"/>
              </a:spcAft>
              <a:buClr>
                <a:srgbClr val="005EB8"/>
              </a:buClr>
              <a:buSzTx/>
              <a:buFont typeface="Arial" panose="020B0604020202020204" pitchFamily="34" charset="0"/>
              <a:buNone/>
              <a:tabLst/>
              <a:defRPr/>
            </a:pPr>
            <a:endParaRPr kumimoji="0" lang="en-GB" sz="1800" b="1" i="0" u="none" strike="noStrike" kern="1200" cap="none" spc="15" normalizeH="0" baseline="0" noProof="0" dirty="0">
              <a:ln>
                <a:noFill/>
              </a:ln>
              <a:solidFill>
                <a:schemeClr val="accent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450"/>
              </a:spcAft>
              <a:buClr>
                <a:srgbClr val="005EB8"/>
              </a:buClr>
              <a:buSzTx/>
              <a:buFont typeface="Arial" panose="020B0604020202020204" pitchFamily="34" charset="0"/>
              <a:buNone/>
              <a:tabLst/>
              <a:defRPr/>
            </a:pPr>
            <a:r>
              <a:rPr kumimoji="0" lang="en-GB" sz="1800" b="1" i="0" u="none" strike="noStrike" kern="1200" cap="none" spc="15" normalizeH="0" baseline="0" noProof="0" dirty="0">
                <a:ln>
                  <a:noFill/>
                </a:ln>
                <a:solidFill>
                  <a:schemeClr val="accent1"/>
                </a:solidFill>
                <a:effectLst/>
                <a:uLnTx/>
                <a:uFillTx/>
                <a:latin typeface="+mn-lt"/>
                <a:ea typeface="+mn-ea"/>
                <a:cs typeface="+mn-cs"/>
              </a:rPr>
              <a:t>     @nhsdigital</a:t>
            </a:r>
          </a:p>
          <a:p>
            <a:pPr marL="0" marR="0" lvl="0" indent="0" algn="l" defTabSz="685800" rtl="0" eaLnBrk="1" fontAlgn="auto" latinLnBrk="0" hangingPunct="1">
              <a:lnSpc>
                <a:spcPct val="100000"/>
              </a:lnSpc>
              <a:spcBef>
                <a:spcPts val="0"/>
              </a:spcBef>
              <a:spcAft>
                <a:spcPts val="450"/>
              </a:spcAft>
              <a:buClr>
                <a:srgbClr val="005EB8"/>
              </a:buClr>
              <a:buSzTx/>
              <a:buFont typeface="Arial" panose="020B0604020202020204" pitchFamily="34" charset="0"/>
              <a:buNone/>
              <a:tabLst/>
              <a:defRPr/>
            </a:pPr>
            <a:r>
              <a:rPr kumimoji="0" lang="en-GB" sz="1800" b="1" i="0" u="none" strike="noStrike" kern="1200" cap="none" spc="15" normalizeH="0" baseline="0" noProof="0" dirty="0">
                <a:ln>
                  <a:noFill/>
                </a:ln>
                <a:solidFill>
                  <a:schemeClr val="accent1"/>
                </a:solidFill>
                <a:effectLst/>
                <a:uLnTx/>
                <a:uFillTx/>
                <a:latin typeface="+mn-lt"/>
                <a:ea typeface="+mn-ea"/>
                <a:cs typeface="+mn-cs"/>
              </a:rPr>
              <a:t>     company/nhs-digital</a:t>
            </a:r>
          </a:p>
          <a:p>
            <a:pPr marL="0" marR="0" lvl="0" indent="0" algn="l" defTabSz="685800" rtl="0" eaLnBrk="1" fontAlgn="auto" latinLnBrk="0" hangingPunct="1">
              <a:lnSpc>
                <a:spcPct val="100000"/>
              </a:lnSpc>
              <a:spcBef>
                <a:spcPts val="0"/>
              </a:spcBef>
              <a:spcAft>
                <a:spcPts val="450"/>
              </a:spcAft>
              <a:buClr>
                <a:srgbClr val="005EB8"/>
              </a:buClr>
              <a:buSzTx/>
              <a:buFont typeface="Arial" panose="020B0604020202020204" pitchFamily="34" charset="0"/>
              <a:buNone/>
              <a:tabLst/>
              <a:defRPr/>
            </a:pPr>
            <a:r>
              <a:rPr kumimoji="0" lang="en-GB" sz="1800" b="1" i="0" u="none" strike="noStrike" kern="1200" cap="none" spc="15" normalizeH="0" baseline="0" noProof="0" dirty="0">
                <a:ln>
                  <a:noFill/>
                </a:ln>
                <a:solidFill>
                  <a:schemeClr val="accent1"/>
                </a:solidFill>
                <a:effectLst/>
                <a:uLnTx/>
                <a:uFillTx/>
                <a:latin typeface="+mn-lt"/>
                <a:ea typeface="+mn-ea"/>
                <a:cs typeface="+mn-cs"/>
              </a:rPr>
              <a:t>     www.digital.nhs.uk</a:t>
            </a:r>
          </a:p>
          <a:p>
            <a:pPr marL="0" indent="0">
              <a:buFont typeface="Arial" panose="020B0604020202020204" pitchFamily="34" charset="0"/>
              <a:buNone/>
            </a:pPr>
            <a:endParaRPr lang="en-US" sz="1800" b="1" dirty="0">
              <a:solidFill>
                <a:schemeClr val="accent1"/>
              </a:solidFill>
            </a:endParaRPr>
          </a:p>
        </p:txBody>
      </p:sp>
    </p:spTree>
    <p:extLst>
      <p:ext uri="{BB962C8B-B14F-4D97-AF65-F5344CB8AC3E}">
        <p14:creationId xmlns:p14="http://schemas.microsoft.com/office/powerpoint/2010/main" val="36572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0" y="0"/>
            <a:ext cx="9144000" cy="5164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title" hasCustomPrompt="1"/>
          </p:nvPr>
        </p:nvSpPr>
        <p:spPr>
          <a:xfrm>
            <a:off x="720000" y="699694"/>
            <a:ext cx="6804328" cy="900068"/>
          </a:xfrm>
        </p:spPr>
        <p:txBody>
          <a:bodyPr lIns="0" tIns="0" rIns="0" bIns="0" anchor="t">
            <a:normAutofit/>
          </a:bodyPr>
          <a:lstStyle>
            <a:lvl1pPr>
              <a:defRPr sz="3000" b="1">
                <a:solidFill>
                  <a:schemeClr val="bg1"/>
                </a:solidFill>
              </a:defRPr>
            </a:lvl1pPr>
          </a:lstStyle>
          <a:p>
            <a:r>
              <a:rPr lang="en-US"/>
              <a:t>Main Heading</a:t>
            </a:r>
            <a:endParaRPr lang="en-GB"/>
          </a:p>
        </p:txBody>
      </p:sp>
      <p:sp>
        <p:nvSpPr>
          <p:cNvPr id="11" name="Content Placeholder 2"/>
          <p:cNvSpPr>
            <a:spLocks noGrp="1"/>
          </p:cNvSpPr>
          <p:nvPr>
            <p:ph idx="1"/>
          </p:nvPr>
        </p:nvSpPr>
        <p:spPr>
          <a:xfrm>
            <a:off x="683568" y="4371950"/>
            <a:ext cx="8003232" cy="660663"/>
          </a:xfrm>
        </p:spPr>
        <p:txBody>
          <a:bodyPr lIns="0" tIns="0" rIns="0" bIns="0">
            <a:normAutofit/>
          </a:bodyPr>
          <a:lstStyle>
            <a:lvl1pPr marL="0" indent="0">
              <a:buNone/>
              <a:defRPr sz="2100" b="1">
                <a:solidFill>
                  <a:srgbClr val="FFB81C"/>
                </a:solidFill>
              </a:defRPr>
            </a:lvl1pPr>
            <a:lvl2pPr>
              <a:defRPr sz="2600">
                <a:solidFill>
                  <a:schemeClr val="bg1"/>
                </a:solidFill>
              </a:defRPr>
            </a:lvl2pPr>
            <a:lvl3pPr marL="1142972" indent="-228594">
              <a:buFont typeface="Wingdings" panose="05000000000000000000" pitchFamily="2" charset="2"/>
              <a:buChar char="§"/>
              <a:defRPr sz="2200">
                <a:solidFill>
                  <a:schemeClr val="bg1"/>
                </a:solidFill>
              </a:defRPr>
            </a:lvl3pPr>
            <a:lvl4pPr>
              <a:defRPr sz="2100"/>
            </a:lvl4pPr>
            <a:lvl5pPr>
              <a:defRPr sz="1750"/>
            </a:lvl5pPr>
          </a:lstStyle>
          <a:p>
            <a:pPr lvl="0"/>
            <a:r>
              <a:rPr lang="en-US"/>
              <a:t>Edit Master text styles</a:t>
            </a:r>
          </a:p>
        </p:txBody>
      </p:sp>
      <p:sp>
        <p:nvSpPr>
          <p:cNvPr id="6" name="Slide Number Placeholder 5"/>
          <p:cNvSpPr>
            <a:spLocks noGrp="1"/>
          </p:cNvSpPr>
          <p:nvPr>
            <p:ph type="sldNum" sz="quarter" idx="12"/>
          </p:nvPr>
        </p:nvSpPr>
        <p:spPr>
          <a:xfrm>
            <a:off x="6300192" y="4731990"/>
            <a:ext cx="2133600" cy="273844"/>
          </a:xfrm>
        </p:spPr>
        <p:txBody>
          <a:bodyPr/>
          <a:lstStyle>
            <a:lvl1pPr>
              <a:defRPr sz="1000">
                <a:solidFill>
                  <a:schemeClr val="bg1"/>
                </a:solidFill>
              </a:defRPr>
            </a:lvl1pPr>
          </a:lstStyle>
          <a:p>
            <a:fld id="{4F2E129E-16B7-480B-972E-C025DBFD1D53}" type="slidenum">
              <a:rPr lang="en-GB" smtClean="0"/>
              <a:pPr/>
              <a:t>‹#›</a:t>
            </a:fld>
            <a:endParaRPr lang="en-GB" dirty="0"/>
          </a:p>
        </p:txBody>
      </p:sp>
    </p:spTree>
    <p:extLst>
      <p:ext uri="{BB962C8B-B14F-4D97-AF65-F5344CB8AC3E}">
        <p14:creationId xmlns:p14="http://schemas.microsoft.com/office/powerpoint/2010/main" val="16044963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Heading, content, basic text one col">
  <p:cSld name="Heading, content, basic text one col">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324000" y="324000"/>
            <a:ext cx="8553116" cy="64889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3600"/>
              <a:buFont typeface="Calibri"/>
              <a:buNone/>
              <a:defRPr sz="27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
          <p:cNvSpPr txBox="1">
            <a:spLocks noGrp="1"/>
          </p:cNvSpPr>
          <p:nvPr>
            <p:ph type="body" idx="1"/>
          </p:nvPr>
        </p:nvSpPr>
        <p:spPr>
          <a:xfrm>
            <a:off x="309531" y="1579501"/>
            <a:ext cx="5724000" cy="301983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chemeClr val="dk1"/>
              </a:buClr>
              <a:buSzPts val="2200"/>
              <a:buFont typeface="Arial"/>
              <a:buNone/>
              <a:defRPr sz="1650" b="0">
                <a:solidFill>
                  <a:schemeClr val="accent6"/>
                </a:solidFill>
              </a:defRPr>
            </a:lvl1pPr>
            <a:lvl2pPr marL="685800" lvl="1" indent="-276225" algn="l">
              <a:lnSpc>
                <a:spcPct val="90000"/>
              </a:lnSpc>
              <a:spcBef>
                <a:spcPts val="450"/>
              </a:spcBef>
              <a:spcAft>
                <a:spcPts val="0"/>
              </a:spcAft>
              <a:buClr>
                <a:schemeClr val="dk1"/>
              </a:buClr>
              <a:buSzPts val="2200"/>
              <a:buChar char="•"/>
              <a:defRPr sz="1650">
                <a:solidFill>
                  <a:schemeClr val="dk1"/>
                </a:solidFill>
              </a:defRPr>
            </a:lvl2pPr>
            <a:lvl3pPr marL="1028700" lvl="2" indent="-276225" algn="l">
              <a:lnSpc>
                <a:spcPct val="90000"/>
              </a:lnSpc>
              <a:spcBef>
                <a:spcPts val="375"/>
              </a:spcBef>
              <a:spcAft>
                <a:spcPts val="0"/>
              </a:spcAft>
              <a:buClr>
                <a:schemeClr val="dk1"/>
              </a:buClr>
              <a:buSzPts val="2200"/>
              <a:buChar char="•"/>
              <a:defRPr sz="1650">
                <a:solidFill>
                  <a:schemeClr val="dk1"/>
                </a:solidFill>
              </a:defRPr>
            </a:lvl3pPr>
            <a:lvl4pPr marL="1371600" lvl="3" indent="-276225" algn="l">
              <a:lnSpc>
                <a:spcPct val="90000"/>
              </a:lnSpc>
              <a:spcBef>
                <a:spcPts val="375"/>
              </a:spcBef>
              <a:spcAft>
                <a:spcPts val="0"/>
              </a:spcAft>
              <a:buClr>
                <a:schemeClr val="dk1"/>
              </a:buClr>
              <a:buSzPts val="2200"/>
              <a:buChar char="•"/>
              <a:defRPr sz="1650">
                <a:solidFill>
                  <a:schemeClr val="dk1"/>
                </a:solidFill>
              </a:defRPr>
            </a:lvl4pPr>
            <a:lvl5pPr marL="1714500" lvl="4" indent="-276225" algn="l">
              <a:lnSpc>
                <a:spcPct val="90000"/>
              </a:lnSpc>
              <a:spcBef>
                <a:spcPts val="375"/>
              </a:spcBef>
              <a:spcAft>
                <a:spcPts val="0"/>
              </a:spcAft>
              <a:buClr>
                <a:schemeClr val="dk1"/>
              </a:buClr>
              <a:buSzPts val="2200"/>
              <a:buChar char="•"/>
              <a:defRPr sz="1650">
                <a:solidFill>
                  <a:schemeClr val="dk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3"/>
          <p:cNvSpPr txBox="1"/>
          <p:nvPr/>
        </p:nvSpPr>
        <p:spPr>
          <a:xfrm>
            <a:off x="3525716" y="317402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900" b="1" dirty="0">
              <a:solidFill>
                <a:schemeClr val="accent1"/>
              </a:solidFill>
              <a:latin typeface="Calibri"/>
              <a:ea typeface="Calibri"/>
              <a:cs typeface="Calibri"/>
              <a:sym typeface="Calibri"/>
            </a:endParaRPr>
          </a:p>
        </p:txBody>
      </p:sp>
      <p:sp>
        <p:nvSpPr>
          <p:cNvPr id="52" name="Google Shape;52;p3"/>
          <p:cNvSpPr/>
          <p:nvPr/>
        </p:nvSpPr>
        <p:spPr>
          <a:xfrm>
            <a:off x="8583483" y="4803733"/>
            <a:ext cx="279164" cy="20771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fld id="{00000000-1234-1234-1234-123412341234}" type="slidenum">
              <a:rPr lang="en-GB" sz="900">
                <a:solidFill>
                  <a:schemeClr val="accent6"/>
                </a:solidFill>
                <a:latin typeface="Calibri"/>
                <a:ea typeface="Calibri"/>
                <a:cs typeface="Calibri"/>
                <a:sym typeface="Calibri"/>
              </a:rPr>
              <a:pPr marL="0" marR="0" lvl="0" indent="0" algn="r" rtl="0">
                <a:spcBef>
                  <a:spcPts val="0"/>
                </a:spcBef>
                <a:spcAft>
                  <a:spcPts val="0"/>
                </a:spcAft>
                <a:buNone/>
              </a:pPr>
              <a:t>‹#›</a:t>
            </a:fld>
            <a:endParaRPr sz="900"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353934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Front title slide - ACCESSIBLE">
  <p:cSld name="Front title slide - ACCESSIB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24000" y="1575487"/>
            <a:ext cx="7292606" cy="105698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6000"/>
              <a:buFont typeface="Calibri"/>
              <a:buNone/>
              <a:defRPr sz="45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324001" y="2700001"/>
            <a:ext cx="5979788" cy="768725"/>
          </a:xfrm>
          <a:prstGeom prst="rect">
            <a:avLst/>
          </a:prstGeom>
          <a:noFill/>
          <a:ln>
            <a:noFill/>
          </a:ln>
        </p:spPr>
        <p:txBody>
          <a:bodyPr spcFirstLastPara="1" wrap="square" lIns="0" tIns="0" rIns="0" bIns="0" anchor="t" anchorCtr="0">
            <a:normAutofit/>
          </a:bodyPr>
          <a:lstStyle>
            <a:lvl1pPr lvl="0" algn="l">
              <a:lnSpc>
                <a:spcPct val="90000"/>
              </a:lnSpc>
              <a:spcBef>
                <a:spcPts val="750"/>
              </a:spcBef>
              <a:spcAft>
                <a:spcPts val="0"/>
              </a:spcAft>
              <a:buClr>
                <a:schemeClr val="accent6"/>
              </a:buClr>
              <a:buSzPts val="3000"/>
              <a:buNone/>
              <a:defRPr sz="2250">
                <a:solidFill>
                  <a:schemeClr val="accent6"/>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
          <p:cNvSpPr txBox="1">
            <a:spLocks noGrp="1"/>
          </p:cNvSpPr>
          <p:nvPr>
            <p:ph type="sldNum" idx="12"/>
          </p:nvPr>
        </p:nvSpPr>
        <p:spPr>
          <a:xfrm>
            <a:off x="6457950" y="4767263"/>
            <a:ext cx="225171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pic>
        <p:nvPicPr>
          <p:cNvPr id="19" name="Google Shape;19;p2"/>
          <p:cNvPicPr preferRelativeResize="0"/>
          <p:nvPr/>
        </p:nvPicPr>
        <p:blipFill rotWithShape="1">
          <a:blip r:embed="rId2">
            <a:alphaModFix/>
          </a:blip>
          <a:srcRect/>
          <a:stretch/>
        </p:blipFill>
        <p:spPr>
          <a:xfrm>
            <a:off x="324001" y="290657"/>
            <a:ext cx="906716" cy="675000"/>
          </a:xfrm>
          <a:prstGeom prst="rect">
            <a:avLst/>
          </a:prstGeom>
          <a:noFill/>
          <a:ln>
            <a:noFill/>
          </a:ln>
        </p:spPr>
      </p:pic>
      <p:sp>
        <p:nvSpPr>
          <p:cNvPr id="20" name="Google Shape;20;p2"/>
          <p:cNvSpPr txBox="1"/>
          <p:nvPr/>
        </p:nvSpPr>
        <p:spPr>
          <a:xfrm>
            <a:off x="2418836" y="45133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900" b="1" dirty="0">
              <a:solidFill>
                <a:schemeClr val="accent1"/>
              </a:solidFill>
              <a:latin typeface="Calibri"/>
              <a:ea typeface="Calibri"/>
              <a:cs typeface="Calibri"/>
              <a:sym typeface="Calibri"/>
            </a:endParaRPr>
          </a:p>
        </p:txBody>
      </p:sp>
      <p:sp>
        <p:nvSpPr>
          <p:cNvPr id="21" name="Google Shape;21;p2"/>
          <p:cNvSpPr txBox="1">
            <a:spLocks noGrp="1"/>
          </p:cNvSpPr>
          <p:nvPr>
            <p:ph type="body" idx="2"/>
          </p:nvPr>
        </p:nvSpPr>
        <p:spPr>
          <a:xfrm>
            <a:off x="324000" y="4320000"/>
            <a:ext cx="4694635" cy="366713"/>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chemeClr val="accent6"/>
              </a:buClr>
              <a:buSzPts val="2400"/>
              <a:buNone/>
              <a:defRPr sz="1800">
                <a:solidFill>
                  <a:schemeClr val="accent6"/>
                </a:solidFill>
              </a:defRPr>
            </a:lvl1pPr>
            <a:lvl2pPr marL="685800" lvl="1" indent="-171450" algn="l">
              <a:lnSpc>
                <a:spcPct val="90000"/>
              </a:lnSpc>
              <a:spcBef>
                <a:spcPts val="375"/>
              </a:spcBef>
              <a:spcAft>
                <a:spcPts val="0"/>
              </a:spcAft>
              <a:buClr>
                <a:schemeClr val="accent2"/>
              </a:buClr>
              <a:buSzPts val="2400"/>
              <a:buNone/>
              <a:defRPr>
                <a:solidFill>
                  <a:schemeClr val="accent2"/>
                </a:solidFill>
              </a:defRPr>
            </a:lvl2pPr>
            <a:lvl3pPr marL="1028700" lvl="2" indent="-171450" algn="l">
              <a:lnSpc>
                <a:spcPct val="90000"/>
              </a:lnSpc>
              <a:spcBef>
                <a:spcPts val="375"/>
              </a:spcBef>
              <a:spcAft>
                <a:spcPts val="0"/>
              </a:spcAft>
              <a:buClr>
                <a:schemeClr val="accent2"/>
              </a:buClr>
              <a:buSzPts val="2000"/>
              <a:buNone/>
              <a:defRPr>
                <a:solidFill>
                  <a:schemeClr val="accent2"/>
                </a:solidFill>
              </a:defRPr>
            </a:lvl3pPr>
            <a:lvl4pPr marL="1371600" lvl="3" indent="-171450" algn="l">
              <a:lnSpc>
                <a:spcPct val="90000"/>
              </a:lnSpc>
              <a:spcBef>
                <a:spcPts val="375"/>
              </a:spcBef>
              <a:spcAft>
                <a:spcPts val="0"/>
              </a:spcAft>
              <a:buClr>
                <a:schemeClr val="accent2"/>
              </a:buClr>
              <a:buSzPts val="1800"/>
              <a:buNone/>
              <a:defRPr>
                <a:solidFill>
                  <a:schemeClr val="accent2"/>
                </a:solidFill>
              </a:defRPr>
            </a:lvl4pPr>
            <a:lvl5pPr marL="1714500" lvl="4" indent="-171450" algn="l">
              <a:lnSpc>
                <a:spcPct val="90000"/>
              </a:lnSpc>
              <a:spcBef>
                <a:spcPts val="375"/>
              </a:spcBef>
              <a:spcAft>
                <a:spcPts val="0"/>
              </a:spcAft>
              <a:buClr>
                <a:schemeClr val="accent2"/>
              </a:buClr>
              <a:buSzPts val="1800"/>
              <a:buNone/>
              <a:defRPr>
                <a:solidFill>
                  <a:schemeClr val="accent2"/>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2" name="Google Shape;22;p2"/>
          <p:cNvSpPr txBox="1"/>
          <p:nvPr/>
        </p:nvSpPr>
        <p:spPr>
          <a:xfrm>
            <a:off x="6925090" y="4114800"/>
            <a:ext cx="138548" cy="276969"/>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endParaRPr sz="1350" dirty="0">
              <a:solidFill>
                <a:schemeClr val="dk1"/>
              </a:solidFill>
              <a:latin typeface="Calibri"/>
              <a:ea typeface="Calibri"/>
              <a:cs typeface="Calibri"/>
              <a:sym typeface="Calibri"/>
            </a:endParaRPr>
          </a:p>
        </p:txBody>
      </p:sp>
      <p:grpSp>
        <p:nvGrpSpPr>
          <p:cNvPr id="23" name="Google Shape;23;p2"/>
          <p:cNvGrpSpPr/>
          <p:nvPr/>
        </p:nvGrpSpPr>
        <p:grpSpPr>
          <a:xfrm>
            <a:off x="4548100" y="1481175"/>
            <a:ext cx="4893623" cy="3831892"/>
            <a:chOff x="6064133" y="1974899"/>
            <a:chExt cx="6524831" cy="5109189"/>
          </a:xfrm>
        </p:grpSpPr>
        <p:grpSp>
          <p:nvGrpSpPr>
            <p:cNvPr id="24" name="Google Shape;24;p2"/>
            <p:cNvGrpSpPr/>
            <p:nvPr/>
          </p:nvGrpSpPr>
          <p:grpSpPr>
            <a:xfrm>
              <a:off x="9511356" y="3300746"/>
              <a:ext cx="2305959" cy="2002960"/>
              <a:chOff x="9217799" y="1569442"/>
              <a:chExt cx="1938878" cy="1684112"/>
            </a:xfrm>
          </p:grpSpPr>
          <p:sp>
            <p:nvSpPr>
              <p:cNvPr id="25" name="Google Shape;25;p2"/>
              <p:cNvSpPr/>
              <p:nvPr/>
            </p:nvSpPr>
            <p:spPr>
              <a:xfrm>
                <a:off x="9539238" y="1569442"/>
                <a:ext cx="1296000" cy="748800"/>
              </a:xfrm>
              <a:prstGeom prst="diamond">
                <a:avLst/>
              </a:prstGeom>
              <a:solidFill>
                <a:srgbClr val="CCDE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26" name="Google Shape;26;p2"/>
              <p:cNvSpPr/>
              <p:nvPr/>
            </p:nvSpPr>
            <p:spPr>
              <a:xfrm rot="-3600000">
                <a:off x="9860437" y="2130769"/>
                <a:ext cx="1296000" cy="748800"/>
              </a:xfrm>
              <a:prstGeom prst="diamond">
                <a:avLst/>
              </a:prstGeom>
              <a:solidFill>
                <a:srgbClr val="B2CE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27" name="Google Shape;27;p2"/>
              <p:cNvSpPr/>
              <p:nvPr/>
            </p:nvSpPr>
            <p:spPr>
              <a:xfrm rot="3600000">
                <a:off x="9218039" y="2130770"/>
                <a:ext cx="1296000" cy="748800"/>
              </a:xfrm>
              <a:prstGeom prst="diamond">
                <a:avLst/>
              </a:prstGeom>
              <a:solidFill>
                <a:srgbClr val="BFD5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grpSp>
        <p:grpSp>
          <p:nvGrpSpPr>
            <p:cNvPr id="28" name="Google Shape;28;p2"/>
            <p:cNvGrpSpPr/>
            <p:nvPr/>
          </p:nvGrpSpPr>
          <p:grpSpPr>
            <a:xfrm>
              <a:off x="10282973" y="1974899"/>
              <a:ext cx="2305959" cy="2002960"/>
              <a:chOff x="9217799" y="1569442"/>
              <a:chExt cx="1938878" cy="1684112"/>
            </a:xfrm>
          </p:grpSpPr>
          <p:sp>
            <p:nvSpPr>
              <p:cNvPr id="29" name="Google Shape;29;p2"/>
              <p:cNvSpPr/>
              <p:nvPr/>
            </p:nvSpPr>
            <p:spPr>
              <a:xfrm>
                <a:off x="9539238" y="1569442"/>
                <a:ext cx="1296000" cy="748800"/>
              </a:xfrm>
              <a:prstGeom prst="diamond">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30" name="Google Shape;30;p2"/>
              <p:cNvSpPr/>
              <p:nvPr/>
            </p:nvSpPr>
            <p:spPr>
              <a:xfrm rot="-3600000">
                <a:off x="9860437" y="2130769"/>
                <a:ext cx="1296000" cy="748800"/>
              </a:xfrm>
              <a:prstGeom prst="diamond">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31" name="Google Shape;31;p2"/>
              <p:cNvSpPr/>
              <p:nvPr/>
            </p:nvSpPr>
            <p:spPr>
              <a:xfrm rot="3600000">
                <a:off x="9218039" y="2130770"/>
                <a:ext cx="1296000" cy="748800"/>
              </a:xfrm>
              <a:prstGeom prst="diamond">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grpSp>
        <p:grpSp>
          <p:nvGrpSpPr>
            <p:cNvPr id="32" name="Google Shape;32;p2"/>
            <p:cNvGrpSpPr/>
            <p:nvPr/>
          </p:nvGrpSpPr>
          <p:grpSpPr>
            <a:xfrm>
              <a:off x="7980105" y="4194936"/>
              <a:ext cx="1923663" cy="2002960"/>
              <a:chOff x="9217799" y="1569442"/>
              <a:chExt cx="1617439" cy="1684112"/>
            </a:xfrm>
          </p:grpSpPr>
          <p:sp>
            <p:nvSpPr>
              <p:cNvPr id="33" name="Google Shape;33;p2"/>
              <p:cNvSpPr/>
              <p:nvPr/>
            </p:nvSpPr>
            <p:spPr>
              <a:xfrm>
                <a:off x="9539238" y="1569442"/>
                <a:ext cx="1296000" cy="748800"/>
              </a:xfrm>
              <a:prstGeom prst="diamond">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34" name="Google Shape;34;p2"/>
              <p:cNvSpPr/>
              <p:nvPr/>
            </p:nvSpPr>
            <p:spPr>
              <a:xfrm rot="3600000">
                <a:off x="9218039" y="2130770"/>
                <a:ext cx="1296000" cy="748800"/>
              </a:xfrm>
              <a:prstGeom prst="diamond">
                <a:avLst/>
              </a:prstGeom>
              <a:solidFill>
                <a:srgbClr val="0225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grpSp>
        <p:grpSp>
          <p:nvGrpSpPr>
            <p:cNvPr id="35" name="Google Shape;35;p2"/>
            <p:cNvGrpSpPr/>
            <p:nvPr/>
          </p:nvGrpSpPr>
          <p:grpSpPr>
            <a:xfrm>
              <a:off x="9511423" y="5081128"/>
              <a:ext cx="2305959" cy="2002960"/>
              <a:chOff x="9217799" y="1569442"/>
              <a:chExt cx="1938878" cy="1684112"/>
            </a:xfrm>
          </p:grpSpPr>
          <p:sp>
            <p:nvSpPr>
              <p:cNvPr id="36" name="Google Shape;36;p2"/>
              <p:cNvSpPr/>
              <p:nvPr/>
            </p:nvSpPr>
            <p:spPr>
              <a:xfrm>
                <a:off x="9539238" y="1569442"/>
                <a:ext cx="1296000" cy="748800"/>
              </a:xfrm>
              <a:prstGeom prst="diamond">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37" name="Google Shape;37;p2"/>
              <p:cNvSpPr/>
              <p:nvPr/>
            </p:nvSpPr>
            <p:spPr>
              <a:xfrm rot="-3600000">
                <a:off x="9860437" y="2130769"/>
                <a:ext cx="1296000" cy="748800"/>
              </a:xfrm>
              <a:prstGeom prst="diamond">
                <a:avLst/>
              </a:prstGeom>
              <a:solidFill>
                <a:srgbClr val="0356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38" name="Google Shape;38;p2"/>
              <p:cNvSpPr/>
              <p:nvPr/>
            </p:nvSpPr>
            <p:spPr>
              <a:xfrm rot="3600000">
                <a:off x="9218039" y="2130770"/>
                <a:ext cx="1296000" cy="7488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grpSp>
        <p:grpSp>
          <p:nvGrpSpPr>
            <p:cNvPr id="39" name="Google Shape;39;p2"/>
            <p:cNvGrpSpPr/>
            <p:nvPr/>
          </p:nvGrpSpPr>
          <p:grpSpPr>
            <a:xfrm>
              <a:off x="10665301" y="4634062"/>
              <a:ext cx="1923663" cy="2002959"/>
              <a:chOff x="9539238" y="1569442"/>
              <a:chExt cx="1617439" cy="1684111"/>
            </a:xfrm>
          </p:grpSpPr>
          <p:sp>
            <p:nvSpPr>
              <p:cNvPr id="40" name="Google Shape;40;p2"/>
              <p:cNvSpPr/>
              <p:nvPr/>
            </p:nvSpPr>
            <p:spPr>
              <a:xfrm>
                <a:off x="9539238" y="1569442"/>
                <a:ext cx="1296000" cy="748800"/>
              </a:xfrm>
              <a:prstGeom prst="diamond">
                <a:avLst/>
              </a:prstGeom>
              <a:solidFill>
                <a:srgbClr val="FAE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41" name="Google Shape;41;p2"/>
              <p:cNvSpPr/>
              <p:nvPr/>
            </p:nvSpPr>
            <p:spPr>
              <a:xfrm rot="-3600000">
                <a:off x="9860437" y="2130769"/>
                <a:ext cx="1296000" cy="748800"/>
              </a:xfrm>
              <a:prstGeom prst="diamond">
                <a:avLst/>
              </a:prstGeom>
              <a:solidFill>
                <a:srgbClr val="EDC8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grpSp>
        <p:grpSp>
          <p:nvGrpSpPr>
            <p:cNvPr id="42" name="Google Shape;42;p2"/>
            <p:cNvGrpSpPr/>
            <p:nvPr/>
          </p:nvGrpSpPr>
          <p:grpSpPr>
            <a:xfrm>
              <a:off x="8747719" y="4636215"/>
              <a:ext cx="1923663" cy="2002960"/>
              <a:chOff x="9217799" y="1569442"/>
              <a:chExt cx="1617439" cy="1684112"/>
            </a:xfrm>
          </p:grpSpPr>
          <p:sp>
            <p:nvSpPr>
              <p:cNvPr id="43" name="Google Shape;43;p2"/>
              <p:cNvSpPr/>
              <p:nvPr/>
            </p:nvSpPr>
            <p:spPr>
              <a:xfrm>
                <a:off x="9539238" y="1569442"/>
                <a:ext cx="1296000" cy="748800"/>
              </a:xfrm>
              <a:prstGeom prst="diamond">
                <a:avLst/>
              </a:pr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44" name="Google Shape;44;p2"/>
              <p:cNvSpPr/>
              <p:nvPr/>
            </p:nvSpPr>
            <p:spPr>
              <a:xfrm rot="3600000">
                <a:off x="9218039" y="2130770"/>
                <a:ext cx="1296000" cy="748800"/>
              </a:xfrm>
              <a:prstGeom prst="diamond">
                <a:avLst/>
              </a:prstGeom>
              <a:solidFill>
                <a:srgbClr val="E5E5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grpSp>
        <p:sp>
          <p:nvSpPr>
            <p:cNvPr id="45" name="Google Shape;45;p2"/>
            <p:cNvSpPr/>
            <p:nvPr/>
          </p:nvSpPr>
          <p:spPr>
            <a:xfrm>
              <a:off x="9132454" y="6414689"/>
              <a:ext cx="1541368" cy="457926"/>
            </a:xfrm>
            <a:custGeom>
              <a:avLst/>
              <a:gdLst/>
              <a:ahLst/>
              <a:cxnLst/>
              <a:rect l="l" t="t" r="r" b="b"/>
              <a:pathLst>
                <a:path w="1541368" h="457926" extrusionOk="0">
                  <a:moveTo>
                    <a:pt x="770684" y="0"/>
                  </a:moveTo>
                  <a:lnTo>
                    <a:pt x="1541368" y="445284"/>
                  </a:lnTo>
                  <a:lnTo>
                    <a:pt x="1519488" y="457926"/>
                  </a:lnTo>
                  <a:lnTo>
                    <a:pt x="21880" y="457926"/>
                  </a:lnTo>
                  <a:lnTo>
                    <a:pt x="0" y="445284"/>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46" name="Google Shape;46;p2"/>
            <p:cNvSpPr/>
            <p:nvPr/>
          </p:nvSpPr>
          <p:spPr>
            <a:xfrm>
              <a:off x="7605886" y="6418762"/>
              <a:ext cx="1520438" cy="439238"/>
            </a:xfrm>
            <a:custGeom>
              <a:avLst/>
              <a:gdLst/>
              <a:ahLst/>
              <a:cxnLst/>
              <a:rect l="l" t="t" r="r" b="b"/>
              <a:pathLst>
                <a:path w="1520438" h="439238" extrusionOk="0">
                  <a:moveTo>
                    <a:pt x="760219" y="0"/>
                  </a:moveTo>
                  <a:lnTo>
                    <a:pt x="1520438" y="439238"/>
                  </a:lnTo>
                  <a:lnTo>
                    <a:pt x="0" y="439238"/>
                  </a:lnTo>
                  <a:close/>
                </a:path>
              </a:pathLst>
            </a:custGeom>
            <a:solidFill>
              <a:srgbClr val="CCDE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47" name="Google Shape;47;p2"/>
            <p:cNvSpPr/>
            <p:nvPr/>
          </p:nvSpPr>
          <p:spPr>
            <a:xfrm>
              <a:off x="6064133" y="6414690"/>
              <a:ext cx="1534538" cy="443311"/>
            </a:xfrm>
            <a:custGeom>
              <a:avLst/>
              <a:gdLst/>
              <a:ahLst/>
              <a:cxnLst/>
              <a:rect l="l" t="t" r="r" b="b"/>
              <a:pathLst>
                <a:path w="1534538" h="443311" extrusionOk="0">
                  <a:moveTo>
                    <a:pt x="767269" y="0"/>
                  </a:moveTo>
                  <a:lnTo>
                    <a:pt x="1534538" y="443311"/>
                  </a:lnTo>
                  <a:lnTo>
                    <a:pt x="0" y="443311"/>
                  </a:lnTo>
                  <a:close/>
                </a:path>
              </a:pathLst>
            </a:custGeom>
            <a:solidFill>
              <a:srgbClr val="FAFA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45959682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Heading, content, basic text one col">
  <p:cSld name="Heading, content, basic text one col">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324000" y="324000"/>
            <a:ext cx="8553116" cy="64889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3600"/>
              <a:buFont typeface="Calibri"/>
              <a:buNone/>
              <a:defRPr sz="27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
          <p:cNvSpPr txBox="1">
            <a:spLocks noGrp="1"/>
          </p:cNvSpPr>
          <p:nvPr>
            <p:ph type="body" idx="1"/>
          </p:nvPr>
        </p:nvSpPr>
        <p:spPr>
          <a:xfrm>
            <a:off x="309531" y="1579501"/>
            <a:ext cx="5724000" cy="301983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0"/>
              </a:spcBef>
              <a:spcAft>
                <a:spcPts val="0"/>
              </a:spcAft>
              <a:buClr>
                <a:schemeClr val="dk1"/>
              </a:buClr>
              <a:buSzPts val="2200"/>
              <a:buFont typeface="Arial"/>
              <a:buNone/>
              <a:defRPr sz="1650" b="0">
                <a:solidFill>
                  <a:schemeClr val="accent6"/>
                </a:solidFill>
              </a:defRPr>
            </a:lvl1pPr>
            <a:lvl2pPr marL="685800" lvl="1" indent="-276225" algn="l">
              <a:lnSpc>
                <a:spcPct val="90000"/>
              </a:lnSpc>
              <a:spcBef>
                <a:spcPts val="450"/>
              </a:spcBef>
              <a:spcAft>
                <a:spcPts val="0"/>
              </a:spcAft>
              <a:buClr>
                <a:schemeClr val="dk1"/>
              </a:buClr>
              <a:buSzPts val="2200"/>
              <a:buChar char="•"/>
              <a:defRPr sz="1650">
                <a:solidFill>
                  <a:schemeClr val="dk1"/>
                </a:solidFill>
              </a:defRPr>
            </a:lvl2pPr>
            <a:lvl3pPr marL="1028700" lvl="2" indent="-276225" algn="l">
              <a:lnSpc>
                <a:spcPct val="90000"/>
              </a:lnSpc>
              <a:spcBef>
                <a:spcPts val="375"/>
              </a:spcBef>
              <a:spcAft>
                <a:spcPts val="0"/>
              </a:spcAft>
              <a:buClr>
                <a:schemeClr val="dk1"/>
              </a:buClr>
              <a:buSzPts val="2200"/>
              <a:buChar char="•"/>
              <a:defRPr sz="1650">
                <a:solidFill>
                  <a:schemeClr val="dk1"/>
                </a:solidFill>
              </a:defRPr>
            </a:lvl3pPr>
            <a:lvl4pPr marL="1371600" lvl="3" indent="-276225" algn="l">
              <a:lnSpc>
                <a:spcPct val="90000"/>
              </a:lnSpc>
              <a:spcBef>
                <a:spcPts val="375"/>
              </a:spcBef>
              <a:spcAft>
                <a:spcPts val="0"/>
              </a:spcAft>
              <a:buClr>
                <a:schemeClr val="dk1"/>
              </a:buClr>
              <a:buSzPts val="2200"/>
              <a:buChar char="•"/>
              <a:defRPr sz="1650">
                <a:solidFill>
                  <a:schemeClr val="dk1"/>
                </a:solidFill>
              </a:defRPr>
            </a:lvl4pPr>
            <a:lvl5pPr marL="1714500" lvl="4" indent="-276225" algn="l">
              <a:lnSpc>
                <a:spcPct val="90000"/>
              </a:lnSpc>
              <a:spcBef>
                <a:spcPts val="375"/>
              </a:spcBef>
              <a:spcAft>
                <a:spcPts val="0"/>
              </a:spcAft>
              <a:buClr>
                <a:schemeClr val="dk1"/>
              </a:buClr>
              <a:buSzPts val="2200"/>
              <a:buChar char="•"/>
              <a:defRPr sz="1650">
                <a:solidFill>
                  <a:schemeClr val="dk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3"/>
          <p:cNvSpPr txBox="1"/>
          <p:nvPr/>
        </p:nvSpPr>
        <p:spPr>
          <a:xfrm>
            <a:off x="3525716" y="317402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900" b="1" dirty="0">
              <a:solidFill>
                <a:schemeClr val="accent1"/>
              </a:solidFill>
              <a:latin typeface="Calibri"/>
              <a:ea typeface="Calibri"/>
              <a:cs typeface="Calibri"/>
              <a:sym typeface="Calibri"/>
            </a:endParaRPr>
          </a:p>
        </p:txBody>
      </p:sp>
      <p:sp>
        <p:nvSpPr>
          <p:cNvPr id="52" name="Google Shape;52;p3"/>
          <p:cNvSpPr/>
          <p:nvPr/>
        </p:nvSpPr>
        <p:spPr>
          <a:xfrm>
            <a:off x="8583483" y="4803733"/>
            <a:ext cx="279164" cy="20771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fld id="{00000000-1234-1234-1234-123412341234}" type="slidenum">
              <a:rPr lang="en-GB" sz="900">
                <a:solidFill>
                  <a:schemeClr val="accent6"/>
                </a:solidFill>
                <a:latin typeface="Calibri"/>
                <a:ea typeface="Calibri"/>
                <a:cs typeface="Calibri"/>
                <a:sym typeface="Calibri"/>
              </a:rPr>
              <a:pPr marL="0" marR="0" lvl="0" indent="0" algn="r" rtl="0">
                <a:spcBef>
                  <a:spcPts val="0"/>
                </a:spcBef>
                <a:spcAft>
                  <a:spcPts val="0"/>
                </a:spcAft>
                <a:buNone/>
              </a:pPr>
              <a:t>‹#›</a:t>
            </a:fld>
            <a:endParaRPr sz="900"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15558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matchingName="Contact">
  <p:cSld name="Contact">
    <p:bg>
      <p:bgPr>
        <a:solidFill>
          <a:schemeClr val="accent1"/>
        </a:solidFill>
        <a:effectLst/>
      </p:bgPr>
    </p:bg>
    <p:spTree>
      <p:nvGrpSpPr>
        <p:cNvPr id="1" name="Shape 53"/>
        <p:cNvGrpSpPr/>
        <p:nvPr/>
      </p:nvGrpSpPr>
      <p:grpSpPr>
        <a:xfrm>
          <a:off x="0" y="0"/>
          <a:ext cx="0" cy="0"/>
          <a:chOff x="0" y="0"/>
          <a:chExt cx="0" cy="0"/>
        </a:xfrm>
      </p:grpSpPr>
      <p:sp>
        <p:nvSpPr>
          <p:cNvPr id="54" name="Google Shape;54;p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pic>
        <p:nvPicPr>
          <p:cNvPr id="57" name="Google Shape;57;p4"/>
          <p:cNvPicPr preferRelativeResize="0"/>
          <p:nvPr/>
        </p:nvPicPr>
        <p:blipFill rotWithShape="1">
          <a:blip r:embed="rId2">
            <a:alphaModFix/>
          </a:blip>
          <a:srcRect/>
          <a:stretch/>
        </p:blipFill>
        <p:spPr>
          <a:xfrm>
            <a:off x="423863" y="4486557"/>
            <a:ext cx="2057400" cy="399889"/>
          </a:xfrm>
          <a:prstGeom prst="rect">
            <a:avLst/>
          </a:prstGeom>
          <a:noFill/>
          <a:ln>
            <a:noFill/>
          </a:ln>
        </p:spPr>
      </p:pic>
      <p:grpSp>
        <p:nvGrpSpPr>
          <p:cNvPr id="58" name="Google Shape;58;p4"/>
          <p:cNvGrpSpPr/>
          <p:nvPr/>
        </p:nvGrpSpPr>
        <p:grpSpPr>
          <a:xfrm>
            <a:off x="7968257" y="285750"/>
            <a:ext cx="710804" cy="554832"/>
            <a:chOff x="10864850" y="381000"/>
            <a:chExt cx="947738" cy="739776"/>
          </a:xfrm>
        </p:grpSpPr>
        <p:sp>
          <p:nvSpPr>
            <p:cNvPr id="59" name="Google Shape;59;p4"/>
            <p:cNvSpPr/>
            <p:nvPr/>
          </p:nvSpPr>
          <p:spPr>
            <a:xfrm>
              <a:off x="10996613" y="858838"/>
              <a:ext cx="796925" cy="261938"/>
            </a:xfrm>
            <a:custGeom>
              <a:avLst/>
              <a:gdLst/>
              <a:ahLst/>
              <a:cxnLst/>
              <a:rect l="l" t="t" r="r" b="b"/>
              <a:pathLst>
                <a:path w="1333" h="438" extrusionOk="0">
                  <a:moveTo>
                    <a:pt x="1273" y="338"/>
                  </a:moveTo>
                  <a:cubicBezTo>
                    <a:pt x="1333" y="338"/>
                    <a:pt x="1333" y="338"/>
                    <a:pt x="1333" y="338"/>
                  </a:cubicBezTo>
                  <a:cubicBezTo>
                    <a:pt x="1333" y="0"/>
                    <a:pt x="1333" y="0"/>
                    <a:pt x="1333" y="0"/>
                  </a:cubicBezTo>
                  <a:cubicBezTo>
                    <a:pt x="1273" y="0"/>
                    <a:pt x="1273" y="0"/>
                    <a:pt x="1273" y="0"/>
                  </a:cubicBezTo>
                  <a:lnTo>
                    <a:pt x="1273" y="338"/>
                  </a:lnTo>
                  <a:close/>
                  <a:moveTo>
                    <a:pt x="1064" y="271"/>
                  </a:moveTo>
                  <a:cubicBezTo>
                    <a:pt x="1064" y="235"/>
                    <a:pt x="1104" y="231"/>
                    <a:pt x="1131" y="231"/>
                  </a:cubicBezTo>
                  <a:cubicBezTo>
                    <a:pt x="1157" y="231"/>
                    <a:pt x="1157" y="231"/>
                    <a:pt x="1157" y="231"/>
                  </a:cubicBezTo>
                  <a:cubicBezTo>
                    <a:pt x="1157" y="249"/>
                    <a:pt x="1154" y="266"/>
                    <a:pt x="1144" y="279"/>
                  </a:cubicBezTo>
                  <a:cubicBezTo>
                    <a:pt x="1135" y="291"/>
                    <a:pt x="1120" y="299"/>
                    <a:pt x="1102" y="299"/>
                  </a:cubicBezTo>
                  <a:cubicBezTo>
                    <a:pt x="1080" y="299"/>
                    <a:pt x="1064" y="291"/>
                    <a:pt x="1064" y="271"/>
                  </a:cubicBezTo>
                  <a:moveTo>
                    <a:pt x="1033" y="170"/>
                  </a:moveTo>
                  <a:cubicBezTo>
                    <a:pt x="1053" y="155"/>
                    <a:pt x="1079" y="145"/>
                    <a:pt x="1105" y="145"/>
                  </a:cubicBezTo>
                  <a:cubicBezTo>
                    <a:pt x="1140" y="145"/>
                    <a:pt x="1157" y="157"/>
                    <a:pt x="1157" y="195"/>
                  </a:cubicBezTo>
                  <a:cubicBezTo>
                    <a:pt x="1124" y="195"/>
                    <a:pt x="1124" y="195"/>
                    <a:pt x="1124" y="195"/>
                  </a:cubicBezTo>
                  <a:cubicBezTo>
                    <a:pt x="1098" y="195"/>
                    <a:pt x="1069" y="197"/>
                    <a:pt x="1046" y="208"/>
                  </a:cubicBezTo>
                  <a:cubicBezTo>
                    <a:pt x="1023" y="220"/>
                    <a:pt x="1006" y="240"/>
                    <a:pt x="1006" y="275"/>
                  </a:cubicBezTo>
                  <a:cubicBezTo>
                    <a:pt x="1006" y="319"/>
                    <a:pt x="1046" y="343"/>
                    <a:pt x="1087" y="343"/>
                  </a:cubicBezTo>
                  <a:cubicBezTo>
                    <a:pt x="1115" y="343"/>
                    <a:pt x="1145" y="329"/>
                    <a:pt x="1159" y="303"/>
                  </a:cubicBezTo>
                  <a:cubicBezTo>
                    <a:pt x="1160" y="303"/>
                    <a:pt x="1160" y="303"/>
                    <a:pt x="1160" y="303"/>
                  </a:cubicBezTo>
                  <a:cubicBezTo>
                    <a:pt x="1160" y="311"/>
                    <a:pt x="1160" y="326"/>
                    <a:pt x="1162" y="338"/>
                  </a:cubicBezTo>
                  <a:cubicBezTo>
                    <a:pt x="1215" y="338"/>
                    <a:pt x="1215" y="338"/>
                    <a:pt x="1215" y="338"/>
                  </a:cubicBezTo>
                  <a:cubicBezTo>
                    <a:pt x="1214" y="320"/>
                    <a:pt x="1213" y="304"/>
                    <a:pt x="1213" y="286"/>
                  </a:cubicBezTo>
                  <a:cubicBezTo>
                    <a:pt x="1212" y="269"/>
                    <a:pt x="1212" y="252"/>
                    <a:pt x="1212" y="228"/>
                  </a:cubicBezTo>
                  <a:cubicBezTo>
                    <a:pt x="1212" y="198"/>
                    <a:pt x="1212" y="198"/>
                    <a:pt x="1212" y="198"/>
                  </a:cubicBezTo>
                  <a:cubicBezTo>
                    <a:pt x="1212" y="130"/>
                    <a:pt x="1183" y="101"/>
                    <a:pt x="1112" y="101"/>
                  </a:cubicBezTo>
                  <a:cubicBezTo>
                    <a:pt x="1086" y="101"/>
                    <a:pt x="1055" y="107"/>
                    <a:pt x="1031" y="118"/>
                  </a:cubicBezTo>
                  <a:lnTo>
                    <a:pt x="1033" y="170"/>
                  </a:lnTo>
                  <a:close/>
                  <a:moveTo>
                    <a:pt x="865" y="268"/>
                  </a:moveTo>
                  <a:cubicBezTo>
                    <a:pt x="865" y="314"/>
                    <a:pt x="892" y="343"/>
                    <a:pt x="939" y="343"/>
                  </a:cubicBezTo>
                  <a:cubicBezTo>
                    <a:pt x="957" y="343"/>
                    <a:pt x="971" y="342"/>
                    <a:pt x="983" y="338"/>
                  </a:cubicBezTo>
                  <a:cubicBezTo>
                    <a:pt x="982" y="290"/>
                    <a:pt x="982" y="290"/>
                    <a:pt x="982" y="290"/>
                  </a:cubicBezTo>
                  <a:cubicBezTo>
                    <a:pt x="975" y="294"/>
                    <a:pt x="965" y="297"/>
                    <a:pt x="954" y="297"/>
                  </a:cubicBezTo>
                  <a:cubicBezTo>
                    <a:pt x="931" y="297"/>
                    <a:pt x="926" y="278"/>
                    <a:pt x="926" y="258"/>
                  </a:cubicBezTo>
                  <a:cubicBezTo>
                    <a:pt x="926" y="150"/>
                    <a:pt x="926" y="150"/>
                    <a:pt x="926" y="150"/>
                  </a:cubicBezTo>
                  <a:cubicBezTo>
                    <a:pt x="979" y="150"/>
                    <a:pt x="979" y="150"/>
                    <a:pt x="979" y="150"/>
                  </a:cubicBezTo>
                  <a:cubicBezTo>
                    <a:pt x="979" y="106"/>
                    <a:pt x="979" y="106"/>
                    <a:pt x="979" y="106"/>
                  </a:cubicBezTo>
                  <a:cubicBezTo>
                    <a:pt x="926" y="106"/>
                    <a:pt x="926" y="106"/>
                    <a:pt x="926" y="106"/>
                  </a:cubicBezTo>
                  <a:cubicBezTo>
                    <a:pt x="926" y="40"/>
                    <a:pt x="926" y="40"/>
                    <a:pt x="926" y="40"/>
                  </a:cubicBezTo>
                  <a:cubicBezTo>
                    <a:pt x="865" y="60"/>
                    <a:pt x="865" y="60"/>
                    <a:pt x="865" y="60"/>
                  </a:cubicBezTo>
                  <a:cubicBezTo>
                    <a:pt x="865" y="106"/>
                    <a:pt x="865" y="106"/>
                    <a:pt x="865" y="106"/>
                  </a:cubicBezTo>
                  <a:cubicBezTo>
                    <a:pt x="821" y="106"/>
                    <a:pt x="821" y="106"/>
                    <a:pt x="821" y="106"/>
                  </a:cubicBezTo>
                  <a:cubicBezTo>
                    <a:pt x="821" y="150"/>
                    <a:pt x="821" y="150"/>
                    <a:pt x="821" y="150"/>
                  </a:cubicBezTo>
                  <a:cubicBezTo>
                    <a:pt x="865" y="150"/>
                    <a:pt x="865" y="150"/>
                    <a:pt x="865" y="150"/>
                  </a:cubicBezTo>
                  <a:lnTo>
                    <a:pt x="865" y="268"/>
                  </a:lnTo>
                  <a:close/>
                  <a:moveTo>
                    <a:pt x="722" y="64"/>
                  </a:moveTo>
                  <a:cubicBezTo>
                    <a:pt x="782" y="64"/>
                    <a:pt x="782" y="64"/>
                    <a:pt x="782" y="64"/>
                  </a:cubicBezTo>
                  <a:cubicBezTo>
                    <a:pt x="782" y="6"/>
                    <a:pt x="782" y="6"/>
                    <a:pt x="782" y="6"/>
                  </a:cubicBezTo>
                  <a:cubicBezTo>
                    <a:pt x="722" y="6"/>
                    <a:pt x="722" y="6"/>
                    <a:pt x="722" y="6"/>
                  </a:cubicBezTo>
                  <a:lnTo>
                    <a:pt x="722" y="64"/>
                  </a:lnTo>
                  <a:close/>
                  <a:moveTo>
                    <a:pt x="722" y="338"/>
                  </a:moveTo>
                  <a:cubicBezTo>
                    <a:pt x="782" y="338"/>
                    <a:pt x="782" y="338"/>
                    <a:pt x="782" y="338"/>
                  </a:cubicBezTo>
                  <a:cubicBezTo>
                    <a:pt x="782" y="106"/>
                    <a:pt x="782" y="106"/>
                    <a:pt x="782" y="106"/>
                  </a:cubicBezTo>
                  <a:cubicBezTo>
                    <a:pt x="722" y="106"/>
                    <a:pt x="722" y="106"/>
                    <a:pt x="722" y="106"/>
                  </a:cubicBezTo>
                  <a:lnTo>
                    <a:pt x="722" y="338"/>
                  </a:lnTo>
                  <a:close/>
                  <a:moveTo>
                    <a:pt x="601" y="106"/>
                  </a:moveTo>
                  <a:cubicBezTo>
                    <a:pt x="601" y="138"/>
                    <a:pt x="601" y="138"/>
                    <a:pt x="601" y="138"/>
                  </a:cubicBezTo>
                  <a:cubicBezTo>
                    <a:pt x="600" y="138"/>
                    <a:pt x="600" y="138"/>
                    <a:pt x="600" y="138"/>
                  </a:cubicBezTo>
                  <a:cubicBezTo>
                    <a:pt x="583" y="111"/>
                    <a:pt x="559" y="101"/>
                    <a:pt x="529" y="101"/>
                  </a:cubicBezTo>
                  <a:cubicBezTo>
                    <a:pt x="459" y="101"/>
                    <a:pt x="430" y="165"/>
                    <a:pt x="430" y="221"/>
                  </a:cubicBezTo>
                  <a:cubicBezTo>
                    <a:pt x="430" y="283"/>
                    <a:pt x="456" y="338"/>
                    <a:pt x="525" y="338"/>
                  </a:cubicBezTo>
                  <a:cubicBezTo>
                    <a:pt x="559" y="338"/>
                    <a:pt x="586" y="321"/>
                    <a:pt x="597" y="301"/>
                  </a:cubicBezTo>
                  <a:cubicBezTo>
                    <a:pt x="598" y="301"/>
                    <a:pt x="598" y="301"/>
                    <a:pt x="598" y="301"/>
                  </a:cubicBezTo>
                  <a:cubicBezTo>
                    <a:pt x="598" y="341"/>
                    <a:pt x="595" y="391"/>
                    <a:pt x="528" y="391"/>
                  </a:cubicBezTo>
                  <a:cubicBezTo>
                    <a:pt x="509" y="391"/>
                    <a:pt x="479" y="381"/>
                    <a:pt x="460" y="371"/>
                  </a:cubicBezTo>
                  <a:cubicBezTo>
                    <a:pt x="456" y="422"/>
                    <a:pt x="456" y="422"/>
                    <a:pt x="456" y="422"/>
                  </a:cubicBezTo>
                  <a:cubicBezTo>
                    <a:pt x="484" y="434"/>
                    <a:pt x="512" y="438"/>
                    <a:pt x="536" y="438"/>
                  </a:cubicBezTo>
                  <a:cubicBezTo>
                    <a:pt x="633" y="438"/>
                    <a:pt x="658" y="379"/>
                    <a:pt x="658" y="316"/>
                  </a:cubicBezTo>
                  <a:cubicBezTo>
                    <a:pt x="658" y="106"/>
                    <a:pt x="658" y="106"/>
                    <a:pt x="658" y="106"/>
                  </a:cubicBezTo>
                  <a:lnTo>
                    <a:pt x="601" y="106"/>
                  </a:lnTo>
                  <a:close/>
                  <a:moveTo>
                    <a:pt x="545" y="291"/>
                  </a:moveTo>
                  <a:cubicBezTo>
                    <a:pt x="510" y="291"/>
                    <a:pt x="493" y="252"/>
                    <a:pt x="493" y="221"/>
                  </a:cubicBezTo>
                  <a:cubicBezTo>
                    <a:pt x="493" y="185"/>
                    <a:pt x="506" y="148"/>
                    <a:pt x="547" y="148"/>
                  </a:cubicBezTo>
                  <a:cubicBezTo>
                    <a:pt x="583" y="148"/>
                    <a:pt x="598" y="180"/>
                    <a:pt x="598" y="220"/>
                  </a:cubicBezTo>
                  <a:cubicBezTo>
                    <a:pt x="598" y="258"/>
                    <a:pt x="583" y="291"/>
                    <a:pt x="545" y="291"/>
                  </a:cubicBezTo>
                  <a:moveTo>
                    <a:pt x="321" y="64"/>
                  </a:moveTo>
                  <a:cubicBezTo>
                    <a:pt x="382" y="64"/>
                    <a:pt x="382" y="64"/>
                    <a:pt x="382" y="64"/>
                  </a:cubicBezTo>
                  <a:cubicBezTo>
                    <a:pt x="382" y="6"/>
                    <a:pt x="382" y="6"/>
                    <a:pt x="382" y="6"/>
                  </a:cubicBezTo>
                  <a:cubicBezTo>
                    <a:pt x="321" y="6"/>
                    <a:pt x="321" y="6"/>
                    <a:pt x="321" y="6"/>
                  </a:cubicBezTo>
                  <a:lnTo>
                    <a:pt x="321" y="64"/>
                  </a:lnTo>
                  <a:close/>
                  <a:moveTo>
                    <a:pt x="321" y="338"/>
                  </a:moveTo>
                  <a:cubicBezTo>
                    <a:pt x="382" y="338"/>
                    <a:pt x="382" y="338"/>
                    <a:pt x="382" y="338"/>
                  </a:cubicBezTo>
                  <a:cubicBezTo>
                    <a:pt x="382" y="106"/>
                    <a:pt x="382" y="106"/>
                    <a:pt x="382" y="106"/>
                  </a:cubicBezTo>
                  <a:cubicBezTo>
                    <a:pt x="321" y="106"/>
                    <a:pt x="321" y="106"/>
                    <a:pt x="321" y="106"/>
                  </a:cubicBezTo>
                  <a:lnTo>
                    <a:pt x="321" y="338"/>
                  </a:lnTo>
                  <a:close/>
                  <a:moveTo>
                    <a:pt x="63" y="73"/>
                  </a:moveTo>
                  <a:cubicBezTo>
                    <a:pt x="98" y="73"/>
                    <a:pt x="98" y="73"/>
                    <a:pt x="98" y="73"/>
                  </a:cubicBezTo>
                  <a:cubicBezTo>
                    <a:pt x="151" y="73"/>
                    <a:pt x="202" y="112"/>
                    <a:pt x="202" y="181"/>
                  </a:cubicBezTo>
                  <a:cubicBezTo>
                    <a:pt x="202" y="249"/>
                    <a:pt x="151" y="288"/>
                    <a:pt x="98" y="288"/>
                  </a:cubicBezTo>
                  <a:cubicBezTo>
                    <a:pt x="63" y="288"/>
                    <a:pt x="63" y="288"/>
                    <a:pt x="63" y="288"/>
                  </a:cubicBezTo>
                  <a:lnTo>
                    <a:pt x="63" y="73"/>
                  </a:lnTo>
                  <a:close/>
                  <a:moveTo>
                    <a:pt x="0" y="338"/>
                  </a:moveTo>
                  <a:cubicBezTo>
                    <a:pt x="86" y="338"/>
                    <a:pt x="86" y="338"/>
                    <a:pt x="86" y="338"/>
                  </a:cubicBezTo>
                  <a:cubicBezTo>
                    <a:pt x="183" y="338"/>
                    <a:pt x="268" y="306"/>
                    <a:pt x="268" y="181"/>
                  </a:cubicBezTo>
                  <a:cubicBezTo>
                    <a:pt x="268" y="56"/>
                    <a:pt x="183" y="24"/>
                    <a:pt x="86" y="24"/>
                  </a:cubicBezTo>
                  <a:cubicBezTo>
                    <a:pt x="0" y="24"/>
                    <a:pt x="0" y="24"/>
                    <a:pt x="0" y="24"/>
                  </a:cubicBezTo>
                  <a:lnTo>
                    <a:pt x="0" y="33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dirty="0">
                <a:solidFill>
                  <a:schemeClr val="dk1"/>
                </a:solidFill>
                <a:latin typeface="Calibri"/>
                <a:ea typeface="Calibri"/>
                <a:cs typeface="Calibri"/>
                <a:sym typeface="Calibri"/>
              </a:endParaRPr>
            </a:p>
          </p:txBody>
        </p:sp>
        <p:sp>
          <p:nvSpPr>
            <p:cNvPr id="60" name="Google Shape;60;p4"/>
            <p:cNvSpPr/>
            <p:nvPr/>
          </p:nvSpPr>
          <p:spPr>
            <a:xfrm>
              <a:off x="10864850" y="381000"/>
              <a:ext cx="947738" cy="382588"/>
            </a:xfrm>
            <a:custGeom>
              <a:avLst/>
              <a:gdLst/>
              <a:ahLst/>
              <a:cxnLst/>
              <a:rect l="l" t="t" r="r" b="b"/>
              <a:pathLst>
                <a:path w="1585" h="639" extrusionOk="0">
                  <a:moveTo>
                    <a:pt x="1526" y="76"/>
                  </a:moveTo>
                  <a:cubicBezTo>
                    <a:pt x="1493" y="178"/>
                    <a:pt x="1493" y="178"/>
                    <a:pt x="1493" y="178"/>
                  </a:cubicBezTo>
                  <a:cubicBezTo>
                    <a:pt x="1466" y="166"/>
                    <a:pt x="1430" y="155"/>
                    <a:pt x="1379" y="155"/>
                  </a:cubicBezTo>
                  <a:cubicBezTo>
                    <a:pt x="1324" y="155"/>
                    <a:pt x="1280" y="163"/>
                    <a:pt x="1280" y="204"/>
                  </a:cubicBezTo>
                  <a:cubicBezTo>
                    <a:pt x="1280" y="277"/>
                    <a:pt x="1480" y="250"/>
                    <a:pt x="1480" y="406"/>
                  </a:cubicBezTo>
                  <a:cubicBezTo>
                    <a:pt x="1480" y="548"/>
                    <a:pt x="1348" y="585"/>
                    <a:pt x="1228" y="585"/>
                  </a:cubicBezTo>
                  <a:cubicBezTo>
                    <a:pt x="1175" y="585"/>
                    <a:pt x="1113" y="572"/>
                    <a:pt x="1068" y="558"/>
                  </a:cubicBezTo>
                  <a:cubicBezTo>
                    <a:pt x="1101" y="453"/>
                    <a:pt x="1101" y="453"/>
                    <a:pt x="1101" y="453"/>
                  </a:cubicBezTo>
                  <a:cubicBezTo>
                    <a:pt x="1128" y="471"/>
                    <a:pt x="1183" y="483"/>
                    <a:pt x="1228" y="483"/>
                  </a:cubicBezTo>
                  <a:cubicBezTo>
                    <a:pt x="1271" y="483"/>
                    <a:pt x="1338" y="475"/>
                    <a:pt x="1338" y="422"/>
                  </a:cubicBezTo>
                  <a:cubicBezTo>
                    <a:pt x="1338" y="339"/>
                    <a:pt x="1138" y="370"/>
                    <a:pt x="1138" y="225"/>
                  </a:cubicBezTo>
                  <a:cubicBezTo>
                    <a:pt x="1138" y="93"/>
                    <a:pt x="1254" y="53"/>
                    <a:pt x="1368" y="53"/>
                  </a:cubicBezTo>
                  <a:cubicBezTo>
                    <a:pt x="1431" y="53"/>
                    <a:pt x="1491" y="60"/>
                    <a:pt x="1526" y="76"/>
                  </a:cubicBezTo>
                  <a:moveTo>
                    <a:pt x="1129" y="62"/>
                  </a:moveTo>
                  <a:cubicBezTo>
                    <a:pt x="1021" y="576"/>
                    <a:pt x="1021" y="576"/>
                    <a:pt x="1021" y="576"/>
                  </a:cubicBezTo>
                  <a:cubicBezTo>
                    <a:pt x="883" y="576"/>
                    <a:pt x="883" y="576"/>
                    <a:pt x="883" y="576"/>
                  </a:cubicBezTo>
                  <a:cubicBezTo>
                    <a:pt x="929" y="356"/>
                    <a:pt x="929" y="356"/>
                    <a:pt x="929" y="356"/>
                  </a:cubicBezTo>
                  <a:cubicBezTo>
                    <a:pt x="765" y="356"/>
                    <a:pt x="765" y="356"/>
                    <a:pt x="765" y="356"/>
                  </a:cubicBezTo>
                  <a:cubicBezTo>
                    <a:pt x="719" y="576"/>
                    <a:pt x="719" y="576"/>
                    <a:pt x="719" y="576"/>
                  </a:cubicBezTo>
                  <a:cubicBezTo>
                    <a:pt x="581" y="576"/>
                    <a:pt x="581" y="576"/>
                    <a:pt x="581" y="576"/>
                  </a:cubicBezTo>
                  <a:cubicBezTo>
                    <a:pt x="688" y="62"/>
                    <a:pt x="688" y="62"/>
                    <a:pt x="688" y="62"/>
                  </a:cubicBezTo>
                  <a:cubicBezTo>
                    <a:pt x="827" y="62"/>
                    <a:pt x="827" y="62"/>
                    <a:pt x="827" y="62"/>
                  </a:cubicBezTo>
                  <a:cubicBezTo>
                    <a:pt x="786" y="258"/>
                    <a:pt x="786" y="258"/>
                    <a:pt x="786" y="258"/>
                  </a:cubicBezTo>
                  <a:cubicBezTo>
                    <a:pt x="950" y="258"/>
                    <a:pt x="950" y="258"/>
                    <a:pt x="950" y="258"/>
                  </a:cubicBezTo>
                  <a:cubicBezTo>
                    <a:pt x="990" y="62"/>
                    <a:pt x="990" y="62"/>
                    <a:pt x="990" y="62"/>
                  </a:cubicBezTo>
                  <a:lnTo>
                    <a:pt x="1129" y="62"/>
                  </a:lnTo>
                  <a:close/>
                  <a:moveTo>
                    <a:pt x="637" y="62"/>
                  </a:moveTo>
                  <a:cubicBezTo>
                    <a:pt x="528" y="576"/>
                    <a:pt x="528" y="576"/>
                    <a:pt x="528" y="576"/>
                  </a:cubicBezTo>
                  <a:cubicBezTo>
                    <a:pt x="356" y="576"/>
                    <a:pt x="356" y="576"/>
                    <a:pt x="356" y="576"/>
                  </a:cubicBezTo>
                  <a:cubicBezTo>
                    <a:pt x="248" y="220"/>
                    <a:pt x="248" y="220"/>
                    <a:pt x="248" y="220"/>
                  </a:cubicBezTo>
                  <a:cubicBezTo>
                    <a:pt x="247" y="220"/>
                    <a:pt x="247" y="220"/>
                    <a:pt x="247" y="220"/>
                  </a:cubicBezTo>
                  <a:cubicBezTo>
                    <a:pt x="175" y="576"/>
                    <a:pt x="175" y="576"/>
                    <a:pt x="175" y="576"/>
                  </a:cubicBezTo>
                  <a:cubicBezTo>
                    <a:pt x="45" y="576"/>
                    <a:pt x="45" y="576"/>
                    <a:pt x="45" y="576"/>
                  </a:cubicBezTo>
                  <a:cubicBezTo>
                    <a:pt x="155" y="62"/>
                    <a:pt x="155" y="62"/>
                    <a:pt x="155" y="62"/>
                  </a:cubicBezTo>
                  <a:cubicBezTo>
                    <a:pt x="327" y="62"/>
                    <a:pt x="327" y="62"/>
                    <a:pt x="327" y="62"/>
                  </a:cubicBezTo>
                  <a:cubicBezTo>
                    <a:pt x="433" y="418"/>
                    <a:pt x="433" y="418"/>
                    <a:pt x="433" y="418"/>
                  </a:cubicBezTo>
                  <a:cubicBezTo>
                    <a:pt x="435" y="418"/>
                    <a:pt x="435" y="418"/>
                    <a:pt x="435" y="418"/>
                  </a:cubicBezTo>
                  <a:cubicBezTo>
                    <a:pt x="507" y="62"/>
                    <a:pt x="507" y="62"/>
                    <a:pt x="507" y="62"/>
                  </a:cubicBezTo>
                  <a:lnTo>
                    <a:pt x="637" y="62"/>
                  </a:lnTo>
                  <a:close/>
                  <a:moveTo>
                    <a:pt x="1585" y="0"/>
                  </a:moveTo>
                  <a:cubicBezTo>
                    <a:pt x="0" y="0"/>
                    <a:pt x="0" y="0"/>
                    <a:pt x="0" y="0"/>
                  </a:cubicBezTo>
                  <a:cubicBezTo>
                    <a:pt x="0" y="639"/>
                    <a:pt x="0" y="639"/>
                    <a:pt x="0" y="639"/>
                  </a:cubicBezTo>
                  <a:cubicBezTo>
                    <a:pt x="1585" y="639"/>
                    <a:pt x="1585" y="639"/>
                    <a:pt x="1585" y="639"/>
                  </a:cubicBezTo>
                  <a:lnTo>
                    <a:pt x="15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dirty="0">
                <a:solidFill>
                  <a:schemeClr val="dk1"/>
                </a:solidFill>
                <a:latin typeface="Calibri"/>
                <a:ea typeface="Calibri"/>
                <a:cs typeface="Calibri"/>
                <a:sym typeface="Calibri"/>
              </a:endParaRPr>
            </a:p>
          </p:txBody>
        </p:sp>
      </p:grpSp>
      <p:sp>
        <p:nvSpPr>
          <p:cNvPr id="61" name="Google Shape;61;p4"/>
          <p:cNvSpPr/>
          <p:nvPr/>
        </p:nvSpPr>
        <p:spPr>
          <a:xfrm>
            <a:off x="400616" y="2036955"/>
            <a:ext cx="4572000" cy="203898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5EB8"/>
              </a:buClr>
              <a:buSzPts val="2400"/>
              <a:buFont typeface="Arial"/>
              <a:buNone/>
            </a:pPr>
            <a:r>
              <a:rPr lang="en-GB" sz="1800" b="1" i="0" u="none" strike="noStrike" cap="none" dirty="0">
                <a:solidFill>
                  <a:schemeClr val="lt1"/>
                </a:solidFill>
                <a:latin typeface="Calibri"/>
                <a:ea typeface="Calibri"/>
                <a:cs typeface="Calibri"/>
                <a:sym typeface="Calibri"/>
              </a:rPr>
              <a:t>Connect with us</a:t>
            </a:r>
            <a:endParaRPr sz="1050" dirty="0"/>
          </a:p>
          <a:p>
            <a:pPr marL="0" marR="0" lvl="0" indent="0" algn="l" rtl="0">
              <a:lnSpc>
                <a:spcPct val="100000"/>
              </a:lnSpc>
              <a:spcBef>
                <a:spcPts val="900"/>
              </a:spcBef>
              <a:spcAft>
                <a:spcPts val="0"/>
              </a:spcAft>
              <a:buClr>
                <a:srgbClr val="005EB8"/>
              </a:buClr>
              <a:buSzPts val="2400"/>
              <a:buFont typeface="Arial"/>
              <a:buNone/>
            </a:pPr>
            <a:endParaRPr sz="1800" b="1"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5EB8"/>
              </a:buClr>
              <a:buSzPts val="2400"/>
              <a:buFont typeface="Arial"/>
              <a:buNone/>
            </a:pPr>
            <a:r>
              <a:rPr lang="en-GB" sz="1800" b="1" i="0" u="none" strike="noStrike" cap="none" dirty="0">
                <a:solidFill>
                  <a:schemeClr val="lt1"/>
                </a:solidFill>
                <a:latin typeface="Calibri"/>
                <a:ea typeface="Calibri"/>
                <a:cs typeface="Calibri"/>
                <a:sym typeface="Calibri"/>
              </a:rPr>
              <a:t>     @nhsdigital</a:t>
            </a:r>
            <a:endParaRPr sz="1050" dirty="0"/>
          </a:p>
          <a:p>
            <a:pPr marL="0" marR="0" lvl="0" indent="0" algn="l" rtl="0">
              <a:lnSpc>
                <a:spcPct val="100000"/>
              </a:lnSpc>
              <a:spcBef>
                <a:spcPts val="450"/>
              </a:spcBef>
              <a:spcAft>
                <a:spcPts val="0"/>
              </a:spcAft>
              <a:buClr>
                <a:srgbClr val="005EB8"/>
              </a:buClr>
              <a:buSzPts val="2400"/>
              <a:buFont typeface="Arial"/>
              <a:buNone/>
            </a:pPr>
            <a:r>
              <a:rPr lang="en-GB" sz="1800" b="1" i="0" u="none" strike="noStrike" cap="none" dirty="0">
                <a:solidFill>
                  <a:schemeClr val="lt1"/>
                </a:solidFill>
                <a:latin typeface="Calibri"/>
                <a:ea typeface="Calibri"/>
                <a:cs typeface="Calibri"/>
                <a:sym typeface="Calibri"/>
              </a:rPr>
              <a:t>     company/nhs-digital</a:t>
            </a:r>
            <a:endParaRPr sz="1050" dirty="0"/>
          </a:p>
          <a:p>
            <a:pPr marL="0" marR="0" lvl="0" indent="0" algn="l" rtl="0">
              <a:lnSpc>
                <a:spcPct val="100000"/>
              </a:lnSpc>
              <a:spcBef>
                <a:spcPts val="450"/>
              </a:spcBef>
              <a:spcAft>
                <a:spcPts val="0"/>
              </a:spcAft>
              <a:buClr>
                <a:srgbClr val="005EB8"/>
              </a:buClr>
              <a:buSzPts val="2400"/>
              <a:buFont typeface="Arial"/>
              <a:buNone/>
            </a:pPr>
            <a:r>
              <a:rPr lang="en-GB" sz="1800" b="1" i="0" u="none" strike="noStrike" cap="none" dirty="0">
                <a:solidFill>
                  <a:schemeClr val="lt1"/>
                </a:solidFill>
                <a:latin typeface="Calibri"/>
                <a:ea typeface="Calibri"/>
                <a:cs typeface="Calibri"/>
                <a:sym typeface="Calibri"/>
              </a:rPr>
              <a:t>     www.digital.nhs.uk</a:t>
            </a:r>
            <a:endParaRPr sz="1050" dirty="0"/>
          </a:p>
          <a:p>
            <a:pPr marL="0" marR="0" lvl="0" indent="0" algn="l" rtl="0">
              <a:lnSpc>
                <a:spcPct val="100000"/>
              </a:lnSpc>
              <a:spcBef>
                <a:spcPts val="450"/>
              </a:spcBef>
              <a:spcAft>
                <a:spcPts val="0"/>
              </a:spcAft>
              <a:buClr>
                <a:schemeClr val="dk1"/>
              </a:buClr>
              <a:buSzPts val="2400"/>
              <a:buFont typeface="Arial"/>
              <a:buNone/>
            </a:pPr>
            <a:endParaRPr sz="1800" b="1" i="0" u="none" strike="noStrike" cap="none" dirty="0">
              <a:solidFill>
                <a:schemeClr val="lt1"/>
              </a:solidFill>
              <a:latin typeface="Calibri"/>
              <a:ea typeface="Calibri"/>
              <a:cs typeface="Calibri"/>
              <a:sym typeface="Calibri"/>
            </a:endParaRPr>
          </a:p>
        </p:txBody>
      </p:sp>
      <p:pic>
        <p:nvPicPr>
          <p:cNvPr id="62" name="Google Shape;62;p4"/>
          <p:cNvPicPr preferRelativeResize="0"/>
          <p:nvPr/>
        </p:nvPicPr>
        <p:blipFill rotWithShape="1">
          <a:blip r:embed="rId3">
            <a:alphaModFix/>
          </a:blip>
          <a:srcRect/>
          <a:stretch/>
        </p:blipFill>
        <p:spPr>
          <a:xfrm>
            <a:off x="478631" y="3120877"/>
            <a:ext cx="200899" cy="200242"/>
          </a:xfrm>
          <a:prstGeom prst="rect">
            <a:avLst/>
          </a:prstGeom>
          <a:noFill/>
          <a:ln>
            <a:noFill/>
          </a:ln>
        </p:spPr>
      </p:pic>
      <p:pic>
        <p:nvPicPr>
          <p:cNvPr id="63" name="Google Shape;63;p4"/>
          <p:cNvPicPr preferRelativeResize="0"/>
          <p:nvPr/>
        </p:nvPicPr>
        <p:blipFill rotWithShape="1">
          <a:blip r:embed="rId4">
            <a:alphaModFix/>
          </a:blip>
          <a:srcRect/>
          <a:stretch/>
        </p:blipFill>
        <p:spPr>
          <a:xfrm>
            <a:off x="519856" y="3461143"/>
            <a:ext cx="138860" cy="220914"/>
          </a:xfrm>
          <a:prstGeom prst="rect">
            <a:avLst/>
          </a:prstGeom>
          <a:noFill/>
          <a:ln>
            <a:noFill/>
          </a:ln>
        </p:spPr>
      </p:pic>
      <p:pic>
        <p:nvPicPr>
          <p:cNvPr id="64" name="Google Shape;64;p4"/>
          <p:cNvPicPr preferRelativeResize="0"/>
          <p:nvPr/>
        </p:nvPicPr>
        <p:blipFill rotWithShape="1">
          <a:blip r:embed="rId5">
            <a:alphaModFix/>
          </a:blip>
          <a:srcRect/>
          <a:stretch/>
        </p:blipFill>
        <p:spPr>
          <a:xfrm>
            <a:off x="457515" y="2793927"/>
            <a:ext cx="242571" cy="202143"/>
          </a:xfrm>
          <a:prstGeom prst="rect">
            <a:avLst/>
          </a:prstGeom>
          <a:noFill/>
          <a:ln>
            <a:noFill/>
          </a:ln>
        </p:spPr>
      </p:pic>
    </p:spTree>
    <p:extLst>
      <p:ext uri="{BB962C8B-B14F-4D97-AF65-F5344CB8AC3E}">
        <p14:creationId xmlns:p14="http://schemas.microsoft.com/office/powerpoint/2010/main" val="108095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5"/>
        <p:cNvGrpSpPr/>
        <p:nvPr/>
      </p:nvGrpSpPr>
      <p:grpSpPr>
        <a:xfrm>
          <a:off x="0" y="0"/>
          <a:ext cx="0" cy="0"/>
          <a:chOff x="0" y="0"/>
          <a:chExt cx="0" cy="0"/>
        </a:xfrm>
      </p:grpSpPr>
      <p:sp>
        <p:nvSpPr>
          <p:cNvPr id="66" name="Google Shape;66;p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68" name="Google Shape;68;p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9" name="Google Shape;69;p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3039182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1"/>
        <p:cNvGrpSpPr/>
        <p:nvPr/>
      </p:nvGrpSpPr>
      <p:grpSpPr>
        <a:xfrm>
          <a:off x="0" y="0"/>
          <a:ext cx="0" cy="0"/>
          <a:chOff x="0" y="0"/>
          <a:chExt cx="0" cy="0"/>
        </a:xfrm>
      </p:grpSpPr>
      <p:sp>
        <p:nvSpPr>
          <p:cNvPr id="72" name="Google Shape;72;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377068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rgbClr val="FFFFFF"/>
        </a:solidFill>
        <a:effectLst/>
      </p:bgPr>
    </p:bg>
    <p:spTree>
      <p:nvGrpSpPr>
        <p:cNvPr id="1" name="Shape 69"/>
        <p:cNvGrpSpPr/>
        <p:nvPr/>
      </p:nvGrpSpPr>
      <p:grpSpPr>
        <a:xfrm>
          <a:off x="0" y="0"/>
          <a:ext cx="0" cy="0"/>
          <a:chOff x="0" y="0"/>
          <a:chExt cx="0" cy="0"/>
        </a:xfrm>
      </p:grpSpPr>
      <p:sp>
        <p:nvSpPr>
          <p:cNvPr id="70" name="Google Shape;70;p17"/>
          <p:cNvSpPr/>
          <p:nvPr/>
        </p:nvSpPr>
        <p:spPr>
          <a:xfrm>
            <a:off x="-12844" y="870394"/>
            <a:ext cx="9156900" cy="427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17"/>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3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311007" y="1131590"/>
            <a:ext cx="8496300" cy="33942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rgbClr val="FFFFFF"/>
              </a:buClr>
              <a:buSzPts val="1800"/>
              <a:buFont typeface="Arial"/>
              <a:buChar char="•"/>
              <a:defRPr sz="1800">
                <a:solidFill>
                  <a:srgbClr val="FFFFFF"/>
                </a:solidFill>
              </a:defRPr>
            </a:lvl1pPr>
            <a:lvl2pPr marL="914400" lvl="1" indent="-317500" algn="l" rtl="0">
              <a:lnSpc>
                <a:spcPct val="100000"/>
              </a:lnSpc>
              <a:spcBef>
                <a:spcPts val="360"/>
              </a:spcBef>
              <a:spcAft>
                <a:spcPts val="0"/>
              </a:spcAft>
              <a:buClr>
                <a:srgbClr val="FFFFFF"/>
              </a:buClr>
              <a:buSzPts val="1400"/>
              <a:buChar char="–"/>
              <a:defRPr sz="1400">
                <a:solidFill>
                  <a:srgbClr val="FFFFFF"/>
                </a:solidFill>
              </a:defRPr>
            </a:lvl2pPr>
            <a:lvl3pPr marL="1371600" lvl="2" indent="-304800" algn="l" rtl="0">
              <a:lnSpc>
                <a:spcPct val="100000"/>
              </a:lnSpc>
              <a:spcBef>
                <a:spcPts val="360"/>
              </a:spcBef>
              <a:spcAft>
                <a:spcPts val="0"/>
              </a:spcAft>
              <a:buClr>
                <a:srgbClr val="FFFFFF"/>
              </a:buClr>
              <a:buSzPts val="1200"/>
              <a:buChar char="•"/>
              <a:defRPr sz="1200">
                <a:solidFill>
                  <a:srgbClr val="FFFFFF"/>
                </a:solidFill>
              </a:defRPr>
            </a:lvl3pPr>
            <a:lvl4pPr marL="1828800" lvl="3" indent="-304800" algn="l" rtl="0">
              <a:lnSpc>
                <a:spcPct val="100000"/>
              </a:lnSpc>
              <a:spcBef>
                <a:spcPts val="360"/>
              </a:spcBef>
              <a:spcAft>
                <a:spcPts val="0"/>
              </a:spcAft>
              <a:buClr>
                <a:srgbClr val="FFFFFF"/>
              </a:buClr>
              <a:buSzPts val="1200"/>
              <a:buChar char="–"/>
              <a:defRPr sz="1200">
                <a:solidFill>
                  <a:srgbClr val="FFFFFF"/>
                </a:solidFill>
              </a:defRPr>
            </a:lvl4pPr>
            <a:lvl5pPr marL="2286000" lvl="4" indent="-304800" algn="l" rtl="0">
              <a:lnSpc>
                <a:spcPct val="100000"/>
              </a:lnSpc>
              <a:spcBef>
                <a:spcPts val="360"/>
              </a:spcBef>
              <a:spcAft>
                <a:spcPts val="0"/>
              </a:spcAft>
              <a:buClr>
                <a:srgbClr val="FFFFFF"/>
              </a:buClr>
              <a:buSzPts val="1200"/>
              <a:buChar char="»"/>
              <a:defRPr sz="1200">
                <a:solidFill>
                  <a:srgbClr val="FFFFFF"/>
                </a:solidFill>
              </a:defRPr>
            </a:lvl5pPr>
            <a:lvl6pPr marL="2743200" lvl="5" indent="-342900" algn="l" rtl="0">
              <a:lnSpc>
                <a:spcPct val="100000"/>
              </a:lnSpc>
              <a:spcBef>
                <a:spcPts val="360"/>
              </a:spcBef>
              <a:spcAft>
                <a:spcPts val="0"/>
              </a:spcAft>
              <a:buClr>
                <a:schemeClr val="lt1"/>
              </a:buClr>
              <a:buSzPts val="1800"/>
              <a:buChar char="•"/>
              <a:defRPr/>
            </a:lvl6pPr>
            <a:lvl7pPr marL="3200400" lvl="6" indent="-342900" algn="l" rtl="0">
              <a:lnSpc>
                <a:spcPct val="100000"/>
              </a:lnSpc>
              <a:spcBef>
                <a:spcPts val="360"/>
              </a:spcBef>
              <a:spcAft>
                <a:spcPts val="0"/>
              </a:spcAft>
              <a:buClr>
                <a:schemeClr val="lt1"/>
              </a:buClr>
              <a:buSzPts val="1800"/>
              <a:buChar char="•"/>
              <a:defRPr/>
            </a:lvl7pPr>
            <a:lvl8pPr marL="3657600" lvl="7" indent="-342900" algn="l" rtl="0">
              <a:lnSpc>
                <a:spcPct val="100000"/>
              </a:lnSpc>
              <a:spcBef>
                <a:spcPts val="360"/>
              </a:spcBef>
              <a:spcAft>
                <a:spcPts val="0"/>
              </a:spcAft>
              <a:buClr>
                <a:schemeClr val="lt1"/>
              </a:buClr>
              <a:buSzPts val="1800"/>
              <a:buChar char="•"/>
              <a:defRPr/>
            </a:lvl8pPr>
            <a:lvl9pPr marL="4114800" lvl="8" indent="-342900" algn="l" rtl="0">
              <a:lnSpc>
                <a:spcPct val="100000"/>
              </a:lnSpc>
              <a:spcBef>
                <a:spcPts val="360"/>
              </a:spcBef>
              <a:spcAft>
                <a:spcPts val="0"/>
              </a:spcAft>
              <a:buClr>
                <a:schemeClr val="lt1"/>
              </a:buClr>
              <a:buSzPts val="1800"/>
              <a:buChar char="•"/>
              <a:defRPr/>
            </a:lvl9pPr>
          </a:lstStyle>
          <a:p>
            <a:endParaRPr/>
          </a:p>
        </p:txBody>
      </p:sp>
      <p:pic>
        <p:nvPicPr>
          <p:cNvPr id="73" name="Google Shape;73;p17"/>
          <p:cNvPicPr preferRelativeResize="0"/>
          <p:nvPr/>
        </p:nvPicPr>
        <p:blipFill rotWithShape="1">
          <a:blip r:embed="rId2">
            <a:alphaModFix/>
          </a:blip>
          <a:srcRect r="18606"/>
          <a:stretch/>
        </p:blipFill>
        <p:spPr>
          <a:xfrm>
            <a:off x="7351575" y="169700"/>
            <a:ext cx="1217625" cy="6881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24000" y="324001"/>
            <a:ext cx="8553116" cy="521795"/>
          </a:xfrm>
          <a:prstGeom prst="rect">
            <a:avLst/>
          </a:prstGeom>
        </p:spPr>
        <p:txBody>
          <a:bodyPr lIns="0" tIns="0" rIns="0" bIns="0">
            <a:normAutofit/>
          </a:bodyPr>
          <a:lstStyle>
            <a:lvl1pPr>
              <a:defRPr sz="2700" b="1">
                <a:solidFill>
                  <a:schemeClr val="tx1"/>
                </a:solidFill>
              </a:defRPr>
            </a:lvl1pPr>
          </a:lstStyle>
          <a:p>
            <a:r>
              <a:rPr lang="en-GB"/>
              <a:t>Heading</a:t>
            </a:r>
          </a:p>
        </p:txBody>
      </p:sp>
      <p:cxnSp>
        <p:nvCxnSpPr>
          <p:cNvPr id="14" name="Straight Connector 13">
            <a:extLst>
              <a:ext uri="{FF2B5EF4-FFF2-40B4-BE49-F238E27FC236}">
                <a16:creationId xmlns:a16="http://schemas.microsoft.com/office/drawing/2014/main" id="{0EFCA068-306A-024C-BE3A-3C43AEAC203D}"/>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AD6FA9-80AB-C444-BBD0-7BAB954857E7}"/>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with medium confidence">
            <a:extLst>
              <a:ext uri="{FF2B5EF4-FFF2-40B4-BE49-F238E27FC236}">
                <a16:creationId xmlns:a16="http://schemas.microsoft.com/office/drawing/2014/main" id="{9BD7DE1A-9932-F24E-B731-1DD83725D2F2}"/>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53216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sp>
        <p:nvSpPr>
          <p:cNvPr id="78" name="Google Shape;78;p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80" name="Google Shape;80;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5053902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3"/>
        <p:cNvGrpSpPr/>
        <p:nvPr/>
      </p:nvGrpSpPr>
      <p:grpSpPr>
        <a:xfrm>
          <a:off x="0" y="0"/>
          <a:ext cx="0" cy="0"/>
          <a:chOff x="0" y="0"/>
          <a:chExt cx="0" cy="0"/>
        </a:xfrm>
      </p:grpSpPr>
      <p:sp>
        <p:nvSpPr>
          <p:cNvPr id="84" name="Google Shape;84;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6" name="Google Shape;86;p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7" name="Google Shape;87;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9" name="Google Shape;89;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4860953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0"/>
        <p:cNvGrpSpPr/>
        <p:nvPr/>
      </p:nvGrpSpPr>
      <p:grpSpPr>
        <a:xfrm>
          <a:off x="0" y="0"/>
          <a:ext cx="0" cy="0"/>
          <a:chOff x="0" y="0"/>
          <a:chExt cx="0" cy="0"/>
        </a:xfrm>
      </p:grpSpPr>
      <p:sp>
        <p:nvSpPr>
          <p:cNvPr id="91" name="Google Shape;91;p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93" name="Google Shape;93;p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4" name="Google Shape;94;p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95" name="Google Shape;95;p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6" name="Google Shape;96;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7" name="Google Shape;97;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8" name="Google Shape;98;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5138923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2" name="Google Shape;102;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3" name="Google Shape;103;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7471650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6" name="Google Shape;106;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7" name="Google Shape;107;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3987083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8"/>
        <p:cNvGrpSpPr/>
        <p:nvPr/>
      </p:nvGrpSpPr>
      <p:grpSpPr>
        <a:xfrm>
          <a:off x="0" y="0"/>
          <a:ext cx="0" cy="0"/>
          <a:chOff x="0" y="0"/>
          <a:chExt cx="0" cy="0"/>
        </a:xfrm>
      </p:grpSpPr>
      <p:sp>
        <p:nvSpPr>
          <p:cNvPr id="109" name="Google Shape;109;p1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11" name="Google Shape;111;p1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12" name="Google Shape;112;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3" name="Google Shape;113;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4" name="Google Shape;114;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4244160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5"/>
        <p:cNvGrpSpPr/>
        <p:nvPr/>
      </p:nvGrpSpPr>
      <p:grpSpPr>
        <a:xfrm>
          <a:off x="0" y="0"/>
          <a:ext cx="0" cy="0"/>
          <a:chOff x="0" y="0"/>
          <a:chExt cx="0" cy="0"/>
        </a:xfrm>
      </p:grpSpPr>
      <p:sp>
        <p:nvSpPr>
          <p:cNvPr id="116" name="Google Shape;116;p1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3"/>
          <p:cNvSpPr>
            <a:spLocks noGrp="1"/>
          </p:cNvSpPr>
          <p:nvPr>
            <p:ph type="pic" idx="2"/>
          </p:nvPr>
        </p:nvSpPr>
        <p:spPr>
          <a:xfrm>
            <a:off x="3887391" y="740569"/>
            <a:ext cx="4629150" cy="3655219"/>
          </a:xfrm>
          <a:prstGeom prst="rect">
            <a:avLst/>
          </a:prstGeom>
          <a:noFill/>
          <a:ln>
            <a:noFill/>
          </a:ln>
        </p:spPr>
      </p:sp>
      <p:sp>
        <p:nvSpPr>
          <p:cNvPr id="118" name="Google Shape;118;p1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19" name="Google Shape;119;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0" name="Google Shape;120;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1" name="Google Shape;121;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0898837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2"/>
        <p:cNvGrpSpPr/>
        <p:nvPr/>
      </p:nvGrpSpPr>
      <p:grpSpPr>
        <a:xfrm>
          <a:off x="0" y="0"/>
          <a:ext cx="0" cy="0"/>
          <a:chOff x="0" y="0"/>
          <a:chExt cx="0" cy="0"/>
        </a:xfrm>
      </p:grpSpPr>
      <p:sp>
        <p:nvSpPr>
          <p:cNvPr id="123" name="Google Shape;123;p1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4"/>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5" name="Google Shape;125;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6" name="Google Shape;126;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7" name="Google Shape;127;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7886135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5"/>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31" name="Google Shape;131;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2" name="Google Shape;132;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3" name="Google Shape;133;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037053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4000" y="2024312"/>
            <a:ext cx="2673000" cy="2483999"/>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4000" y="1268312"/>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3243284" y="2024312"/>
            <a:ext cx="2673000" cy="2483999"/>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3243284" y="1268312"/>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324000" y="324001"/>
            <a:ext cx="8553116" cy="521795"/>
          </a:xfrm>
          <a:prstGeom prst="rect">
            <a:avLst/>
          </a:prstGeom>
        </p:spPr>
        <p:txBody>
          <a:bodyPr lIns="0" tIns="0" rIns="0" bIns="0">
            <a:normAutofit/>
          </a:bodyPr>
          <a:lstStyle>
            <a:lvl1pPr>
              <a:defRPr sz="27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21FF2AF4-A51C-494E-9584-66557CDA379F}"/>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326A72-C229-0646-A782-9FF5C13C4154}"/>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descr="Icon&#10;&#10;Description automatically generated with medium confidence">
            <a:extLst>
              <a:ext uri="{FF2B5EF4-FFF2-40B4-BE49-F238E27FC236}">
                <a16:creationId xmlns:a16="http://schemas.microsoft.com/office/drawing/2014/main" id="{65AD4FD1-37D6-A34F-B451-50D5B6141F73}"/>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15842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5929B3-ED58-E54F-B724-E24FB5F163DF}"/>
              </a:ext>
            </a:extLst>
          </p:cNvPr>
          <p:cNvSpPr/>
          <p:nvPr userDrawn="1"/>
        </p:nvSpPr>
        <p:spPr>
          <a:xfrm>
            <a:off x="324000"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24000" y="156600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94000" y="1566776"/>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94000"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24000" y="348300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24000" y="2808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94000" y="3483000"/>
            <a:ext cx="2673000" cy="1134000"/>
          </a:xfrm>
          <a:prstGeom prst="rect">
            <a:avLst/>
          </a:prstGeom>
          <a:solidFill>
            <a:srgbClr val="F2F2F2"/>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94000" y="2808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324000" y="324001"/>
            <a:ext cx="8553116" cy="521795"/>
          </a:xfrm>
          <a:prstGeom prst="rect">
            <a:avLst/>
          </a:prstGeom>
        </p:spPr>
        <p:txBody>
          <a:bodyPr lIns="0" tIns="0" rIns="0" bIns="0">
            <a:normAutofit/>
          </a:bodyPr>
          <a:lstStyle>
            <a:lvl1pPr>
              <a:defRPr sz="27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405000" y="972000"/>
            <a:ext cx="2511000" cy="513000"/>
          </a:xfrm>
        </p:spPr>
        <p:txBody>
          <a:bodyPr anchor="ctr"/>
          <a:lstStyle>
            <a:lvl1pPr algn="ctr">
              <a:buNone/>
              <a:defRPr sz="165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3375000" y="976847"/>
            <a:ext cx="2511000" cy="513000"/>
          </a:xfrm>
        </p:spPr>
        <p:txBody>
          <a:bodyPr anchor="ctr"/>
          <a:lstStyle>
            <a:lvl1pPr algn="ctr">
              <a:buNone/>
              <a:defRPr sz="165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405000" y="2889000"/>
            <a:ext cx="2511000" cy="513000"/>
          </a:xfrm>
        </p:spPr>
        <p:txBody>
          <a:bodyPr anchor="ctr"/>
          <a:lstStyle>
            <a:lvl1pPr algn="ctr">
              <a:buNone/>
              <a:defRPr sz="165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3375000" y="2889000"/>
            <a:ext cx="2511000" cy="513000"/>
          </a:xfrm>
        </p:spPr>
        <p:txBody>
          <a:bodyPr anchor="ctr"/>
          <a:lstStyle>
            <a:lvl1pPr algn="ctr">
              <a:buNone/>
              <a:defRPr sz="1650" b="1">
                <a:solidFill>
                  <a:schemeClr val="accent6"/>
                </a:solidFill>
              </a:defRPr>
            </a:lvl1pPr>
          </a:lstStyle>
          <a:p>
            <a:pPr lvl="0"/>
            <a:r>
              <a:rPr lang="en-GB"/>
              <a:t>Insert title</a:t>
            </a:r>
          </a:p>
        </p:txBody>
      </p:sp>
      <p:cxnSp>
        <p:nvCxnSpPr>
          <p:cNvPr id="28" name="Straight Connector 27">
            <a:extLst>
              <a:ext uri="{FF2B5EF4-FFF2-40B4-BE49-F238E27FC236}">
                <a16:creationId xmlns:a16="http://schemas.microsoft.com/office/drawing/2014/main" id="{5B2EE8A7-7828-124A-A2AA-D9BFF90B7EFF}"/>
              </a:ext>
            </a:extLst>
          </p:cNvPr>
          <p:cNvCxnSpPr/>
          <p:nvPr userDrawn="1"/>
        </p:nvCxnSpPr>
        <p:spPr>
          <a:xfrm>
            <a:off x="324000" y="243000"/>
            <a:ext cx="32408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with medium confidence">
            <a:extLst>
              <a:ext uri="{FF2B5EF4-FFF2-40B4-BE49-F238E27FC236}">
                <a16:creationId xmlns:a16="http://schemas.microsoft.com/office/drawing/2014/main" id="{27034AC6-B07C-D944-B146-1FD9C2B9329E}"/>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400986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02918" y="540366"/>
            <a:ext cx="64883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02918" y="985618"/>
            <a:ext cx="5627887" cy="2600045"/>
          </a:xfrm>
          <a:prstGeom prst="rect">
            <a:avLst/>
          </a:prstGeom>
        </p:spPr>
        <p:txBody>
          <a:bodyPr>
            <a:noAutofit/>
          </a:bodyPr>
          <a:lstStyle>
            <a:lvl1pPr marL="216000" indent="-216000" algn="l">
              <a:buNone/>
              <a:defRPr sz="3150" b="1">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621000" y="3585662"/>
            <a:ext cx="5627887" cy="672704"/>
          </a:xfrm>
          <a:prstGeom prst="rect">
            <a:avLst/>
          </a:prstGeom>
        </p:spPr>
        <p:txBody>
          <a:bodyPr/>
          <a:lstStyle>
            <a:lvl1pPr marL="0" indent="0" algn="l">
              <a:buNone/>
              <a:defRPr b="1">
                <a:solidFill>
                  <a:schemeClr val="bg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with medium confidence">
            <a:extLst>
              <a:ext uri="{FF2B5EF4-FFF2-40B4-BE49-F238E27FC236}">
                <a16:creationId xmlns:a16="http://schemas.microsoft.com/office/drawing/2014/main" id="{B9B7EF50-8B86-BC4E-88BA-F489FBF93064}"/>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121324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Quote and image 1">
    <p:spTree>
      <p:nvGrpSpPr>
        <p:cNvPr id="1" name=""/>
        <p:cNvGrpSpPr/>
        <p:nvPr/>
      </p:nvGrpSpPr>
      <p:grpSpPr>
        <a:xfrm>
          <a:off x="0" y="0"/>
          <a:ext cx="0" cy="0"/>
          <a:chOff x="0" y="0"/>
          <a:chExt cx="0" cy="0"/>
        </a:xfrm>
      </p:grpSpPr>
      <p:sp>
        <p:nvSpPr>
          <p:cNvPr id="16" name="Hexagon 3">
            <a:extLst>
              <a:ext uri="{FF2B5EF4-FFF2-40B4-BE49-F238E27FC236}">
                <a16:creationId xmlns:a16="http://schemas.microsoft.com/office/drawing/2014/main" id="{916CD9E2-0E59-E54B-A342-1439CC94F98C}"/>
              </a:ext>
            </a:extLst>
          </p:cNvPr>
          <p:cNvSpPr/>
          <p:nvPr userDrawn="1"/>
        </p:nvSpPr>
        <p:spPr>
          <a:xfrm rot="16200000">
            <a:off x="-454209" y="447540"/>
            <a:ext cx="5148692" cy="4253612"/>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566227 w 6872006"/>
              <a:gd name="connsiteY3" fmla="*/ 325796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1210"/>
              <a:gd name="connsiteX1" fmla="*/ 0 w 6872006"/>
              <a:gd name="connsiteY1" fmla="*/ 0 h 5661210"/>
              <a:gd name="connsiteX2" fmla="*/ 6872006 w 6872006"/>
              <a:gd name="connsiteY2" fmla="*/ 5938 h 5661210"/>
              <a:gd name="connsiteX3" fmla="*/ 6861860 w 6872006"/>
              <a:gd name="connsiteY3" fmla="*/ 3443591 h 5661210"/>
              <a:gd name="connsiteX4" fmla="*/ 4973453 w 6872006"/>
              <a:gd name="connsiteY4" fmla="*/ 5089632 h 5661210"/>
              <a:gd name="connsiteX5" fmla="*/ 1300348 w 6872006"/>
              <a:gd name="connsiteY5" fmla="*/ 5661210 h 5661210"/>
              <a:gd name="connsiteX6" fmla="*/ 4209 w 6872006"/>
              <a:gd name="connsiteY6" fmla="*/ 3462966 h 5661210"/>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462966 h 5667148"/>
              <a:gd name="connsiteX0" fmla="*/ 4209 w 6872006"/>
              <a:gd name="connsiteY0" fmla="*/ 3861727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861727 h 5667148"/>
              <a:gd name="connsiteX0" fmla="*/ 0 w 6889363"/>
              <a:gd name="connsiteY0" fmla="*/ 3844474 h 5667148"/>
              <a:gd name="connsiteX1" fmla="*/ 17357 w 6889363"/>
              <a:gd name="connsiteY1" fmla="*/ 0 h 5667148"/>
              <a:gd name="connsiteX2" fmla="*/ 6889363 w 6889363"/>
              <a:gd name="connsiteY2" fmla="*/ 5938 h 5667148"/>
              <a:gd name="connsiteX3" fmla="*/ 6879217 w 6889363"/>
              <a:gd name="connsiteY3" fmla="*/ 3443591 h 5667148"/>
              <a:gd name="connsiteX4" fmla="*/ 5588952 w 6889363"/>
              <a:gd name="connsiteY4" fmla="*/ 5667148 h 5667148"/>
              <a:gd name="connsiteX5" fmla="*/ 1035823 w 6889363"/>
              <a:gd name="connsiteY5" fmla="*/ 5661210 h 5667148"/>
              <a:gd name="connsiteX6" fmla="*/ 0 w 6889363"/>
              <a:gd name="connsiteY6" fmla="*/ 3844474 h 5667148"/>
              <a:gd name="connsiteX0" fmla="*/ 0 w 6910929"/>
              <a:gd name="connsiteY0" fmla="*/ 3831537 h 5667148"/>
              <a:gd name="connsiteX1" fmla="*/ 38923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31537 h 5667148"/>
              <a:gd name="connsiteX1" fmla="*/ 13042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25962 h 5661573"/>
              <a:gd name="connsiteX1" fmla="*/ 7423 w 6910929"/>
              <a:gd name="connsiteY1" fmla="*/ 0 h 5661573"/>
              <a:gd name="connsiteX2" fmla="*/ 6910929 w 6910929"/>
              <a:gd name="connsiteY2" fmla="*/ 363 h 5661573"/>
              <a:gd name="connsiteX3" fmla="*/ 6900783 w 6910929"/>
              <a:gd name="connsiteY3" fmla="*/ 3438016 h 5661573"/>
              <a:gd name="connsiteX4" fmla="*/ 5610518 w 6910929"/>
              <a:gd name="connsiteY4" fmla="*/ 5661573 h 5661573"/>
              <a:gd name="connsiteX5" fmla="*/ 1057389 w 6910929"/>
              <a:gd name="connsiteY5" fmla="*/ 5655635 h 5661573"/>
              <a:gd name="connsiteX6" fmla="*/ 0 w 6910929"/>
              <a:gd name="connsiteY6" fmla="*/ 3825962 h 5661573"/>
              <a:gd name="connsiteX0" fmla="*/ 56137 w 6967066"/>
              <a:gd name="connsiteY0" fmla="*/ 3832564 h 5668175"/>
              <a:gd name="connsiteX1" fmla="*/ 352 w 6967066"/>
              <a:gd name="connsiteY1" fmla="*/ 0 h 5668175"/>
              <a:gd name="connsiteX2" fmla="*/ 6967066 w 6967066"/>
              <a:gd name="connsiteY2" fmla="*/ 6965 h 5668175"/>
              <a:gd name="connsiteX3" fmla="*/ 6956920 w 6967066"/>
              <a:gd name="connsiteY3" fmla="*/ 3444618 h 5668175"/>
              <a:gd name="connsiteX4" fmla="*/ 5666655 w 6967066"/>
              <a:gd name="connsiteY4" fmla="*/ 5668175 h 5668175"/>
              <a:gd name="connsiteX5" fmla="*/ 1113526 w 6967066"/>
              <a:gd name="connsiteY5" fmla="*/ 5662237 h 5668175"/>
              <a:gd name="connsiteX6" fmla="*/ 56137 w 6967066"/>
              <a:gd name="connsiteY6" fmla="*/ 3832564 h 5668175"/>
              <a:gd name="connsiteX0" fmla="*/ 0 w 6910929"/>
              <a:gd name="connsiteY0" fmla="*/ 3825599 h 5661210"/>
              <a:gd name="connsiteX1" fmla="*/ 44012 w 6910929"/>
              <a:gd name="connsiteY1" fmla="*/ 45852 h 5661210"/>
              <a:gd name="connsiteX2" fmla="*/ 6910929 w 6910929"/>
              <a:gd name="connsiteY2" fmla="*/ 0 h 5661210"/>
              <a:gd name="connsiteX3" fmla="*/ 6900783 w 6910929"/>
              <a:gd name="connsiteY3" fmla="*/ 3437653 h 5661210"/>
              <a:gd name="connsiteX4" fmla="*/ 5610518 w 6910929"/>
              <a:gd name="connsiteY4" fmla="*/ 5661210 h 5661210"/>
              <a:gd name="connsiteX5" fmla="*/ 1057389 w 6910929"/>
              <a:gd name="connsiteY5" fmla="*/ 5655272 h 5661210"/>
              <a:gd name="connsiteX6" fmla="*/ 0 w 6910929"/>
              <a:gd name="connsiteY6" fmla="*/ 3825599 h 5661210"/>
              <a:gd name="connsiteX0" fmla="*/ 996 w 6911925"/>
              <a:gd name="connsiteY0" fmla="*/ 3829263 h 5664874"/>
              <a:gd name="connsiteX1" fmla="*/ 1763 w 6911925"/>
              <a:gd name="connsiteY1" fmla="*/ 0 h 5664874"/>
              <a:gd name="connsiteX2" fmla="*/ 6911925 w 6911925"/>
              <a:gd name="connsiteY2" fmla="*/ 3664 h 5664874"/>
              <a:gd name="connsiteX3" fmla="*/ 6901779 w 6911925"/>
              <a:gd name="connsiteY3" fmla="*/ 3441317 h 5664874"/>
              <a:gd name="connsiteX4" fmla="*/ 5611514 w 6911925"/>
              <a:gd name="connsiteY4" fmla="*/ 5664874 h 5664874"/>
              <a:gd name="connsiteX5" fmla="*/ 1058385 w 6911925"/>
              <a:gd name="connsiteY5" fmla="*/ 5658936 h 5664874"/>
              <a:gd name="connsiteX6" fmla="*/ 996 w 6911925"/>
              <a:gd name="connsiteY6" fmla="*/ 3829263 h 5664874"/>
              <a:gd name="connsiteX0" fmla="*/ 3982 w 6914911"/>
              <a:gd name="connsiteY0" fmla="*/ 3835865 h 5671476"/>
              <a:gd name="connsiteX1" fmla="*/ 1421 w 6914911"/>
              <a:gd name="connsiteY1" fmla="*/ 0 h 5671476"/>
              <a:gd name="connsiteX2" fmla="*/ 6914911 w 6914911"/>
              <a:gd name="connsiteY2" fmla="*/ 10266 h 5671476"/>
              <a:gd name="connsiteX3" fmla="*/ 6904765 w 6914911"/>
              <a:gd name="connsiteY3" fmla="*/ 3447919 h 5671476"/>
              <a:gd name="connsiteX4" fmla="*/ 5614500 w 6914911"/>
              <a:gd name="connsiteY4" fmla="*/ 5671476 h 5671476"/>
              <a:gd name="connsiteX5" fmla="*/ 1061371 w 6914911"/>
              <a:gd name="connsiteY5" fmla="*/ 5665538 h 5671476"/>
              <a:gd name="connsiteX6" fmla="*/ 3982 w 6914911"/>
              <a:gd name="connsiteY6" fmla="*/ 3835865 h 5671476"/>
              <a:gd name="connsiteX0" fmla="*/ 3982 w 6904765"/>
              <a:gd name="connsiteY0" fmla="*/ 3835865 h 5671476"/>
              <a:gd name="connsiteX1" fmla="*/ 1421 w 6904765"/>
              <a:gd name="connsiteY1" fmla="*/ 0 h 5671476"/>
              <a:gd name="connsiteX2" fmla="*/ 6815114 w 6904765"/>
              <a:gd name="connsiteY2" fmla="*/ 49879 h 5671476"/>
              <a:gd name="connsiteX3" fmla="*/ 6904765 w 6904765"/>
              <a:gd name="connsiteY3" fmla="*/ 3447919 h 5671476"/>
              <a:gd name="connsiteX4" fmla="*/ 5614500 w 6904765"/>
              <a:gd name="connsiteY4" fmla="*/ 5671476 h 5671476"/>
              <a:gd name="connsiteX5" fmla="*/ 1061371 w 6904765"/>
              <a:gd name="connsiteY5" fmla="*/ 5665538 h 5671476"/>
              <a:gd name="connsiteX6" fmla="*/ 3982 w 6904765"/>
              <a:gd name="connsiteY6" fmla="*/ 3835865 h 5671476"/>
              <a:gd name="connsiteX0" fmla="*/ 3982 w 6914914"/>
              <a:gd name="connsiteY0" fmla="*/ 3835865 h 5671476"/>
              <a:gd name="connsiteX1" fmla="*/ 1421 w 6914914"/>
              <a:gd name="connsiteY1" fmla="*/ 0 h 5671476"/>
              <a:gd name="connsiteX2" fmla="*/ 6914914 w 6914914"/>
              <a:gd name="connsiteY2" fmla="*/ 6965 h 5671476"/>
              <a:gd name="connsiteX3" fmla="*/ 6904765 w 6914914"/>
              <a:gd name="connsiteY3" fmla="*/ 3447919 h 5671476"/>
              <a:gd name="connsiteX4" fmla="*/ 5614500 w 6914914"/>
              <a:gd name="connsiteY4" fmla="*/ 5671476 h 5671476"/>
              <a:gd name="connsiteX5" fmla="*/ 1061371 w 6914914"/>
              <a:gd name="connsiteY5" fmla="*/ 5665538 h 5671476"/>
              <a:gd name="connsiteX6" fmla="*/ 3982 w 6914914"/>
              <a:gd name="connsiteY6" fmla="*/ 3835865 h 5671476"/>
              <a:gd name="connsiteX0" fmla="*/ 3982 w 6917563"/>
              <a:gd name="connsiteY0" fmla="*/ 3835865 h 5671476"/>
              <a:gd name="connsiteX1" fmla="*/ 1421 w 6917563"/>
              <a:gd name="connsiteY1" fmla="*/ 0 h 5671476"/>
              <a:gd name="connsiteX2" fmla="*/ 6914914 w 6917563"/>
              <a:gd name="connsiteY2" fmla="*/ 696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3982 w 6917563"/>
              <a:gd name="connsiteY0" fmla="*/ 3835865 h 5671476"/>
              <a:gd name="connsiteX1" fmla="*/ 1421 w 6917563"/>
              <a:gd name="connsiteY1" fmla="*/ 0 h 5671476"/>
              <a:gd name="connsiteX2" fmla="*/ 6914917 w 6917563"/>
              <a:gd name="connsiteY2" fmla="*/ 61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61713 w 6917905"/>
              <a:gd name="connsiteY5" fmla="*/ 5665538 h 5671476"/>
              <a:gd name="connsiteX6" fmla="*/ 998 w 6917905"/>
              <a:gd name="connsiteY6" fmla="*/ 3862276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45081 w 6917905"/>
              <a:gd name="connsiteY5" fmla="*/ 5668839 h 5671476"/>
              <a:gd name="connsiteX6" fmla="*/ 998 w 6917905"/>
              <a:gd name="connsiteY6" fmla="*/ 3862276 h 5671476"/>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511718 w 6917905"/>
              <a:gd name="connsiteY4" fmla="*/ 5588948 h 5668839"/>
              <a:gd name="connsiteX5" fmla="*/ 1045081 w 6917905"/>
              <a:gd name="connsiteY5" fmla="*/ 5668839 h 5668839"/>
              <a:gd name="connsiteX6" fmla="*/ 998 w 6917905"/>
              <a:gd name="connsiteY6" fmla="*/ 3862276 h 5668839"/>
              <a:gd name="connsiteX0" fmla="*/ 998 w 6917905"/>
              <a:gd name="connsiteY0" fmla="*/ 3862276 h 5674780"/>
              <a:gd name="connsiteX1" fmla="*/ 1763 w 6917905"/>
              <a:gd name="connsiteY1" fmla="*/ 0 h 5674780"/>
              <a:gd name="connsiteX2" fmla="*/ 6915259 w 6917905"/>
              <a:gd name="connsiteY2" fmla="*/ 615 h 5674780"/>
              <a:gd name="connsiteX3" fmla="*/ 6917905 w 6917905"/>
              <a:gd name="connsiteY3" fmla="*/ 3435219 h 5674780"/>
              <a:gd name="connsiteX4" fmla="*/ 5614843 w 6917905"/>
              <a:gd name="connsiteY4" fmla="*/ 5674780 h 5674780"/>
              <a:gd name="connsiteX5" fmla="*/ 1045081 w 6917905"/>
              <a:gd name="connsiteY5" fmla="*/ 5668839 h 5674780"/>
              <a:gd name="connsiteX6" fmla="*/ 998 w 6917905"/>
              <a:gd name="connsiteY6" fmla="*/ 3862276 h 5674780"/>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608190 w 6917905"/>
              <a:gd name="connsiteY4" fmla="*/ 5645070 h 5668839"/>
              <a:gd name="connsiteX5" fmla="*/ 1045081 w 6917905"/>
              <a:gd name="connsiteY5" fmla="*/ 5668839 h 5668839"/>
              <a:gd name="connsiteX6" fmla="*/ 998 w 6917905"/>
              <a:gd name="connsiteY6" fmla="*/ 3862276 h 5668839"/>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45081 w 6917905"/>
              <a:gd name="connsiteY5" fmla="*/ 5668839 h 5671482"/>
              <a:gd name="connsiteX6" fmla="*/ 998 w 6917905"/>
              <a:gd name="connsiteY6" fmla="*/ 3862276 h 5671482"/>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38428 w 6917905"/>
              <a:gd name="connsiteY5" fmla="*/ 5668839 h 5671482"/>
              <a:gd name="connsiteX6" fmla="*/ 998 w 6917905"/>
              <a:gd name="connsiteY6" fmla="*/ 3862276 h 56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7905" h="5671482">
                <a:moveTo>
                  <a:pt x="998" y="3862276"/>
                </a:moveTo>
                <a:cubicBezTo>
                  <a:pt x="6784" y="2580785"/>
                  <a:pt x="-4023" y="1281491"/>
                  <a:pt x="1763" y="0"/>
                </a:cubicBezTo>
                <a:lnTo>
                  <a:pt x="6915259" y="615"/>
                </a:lnTo>
                <a:lnTo>
                  <a:pt x="6917905" y="3435219"/>
                </a:lnTo>
                <a:lnTo>
                  <a:pt x="5614844" y="5671482"/>
                </a:lnTo>
                <a:lnTo>
                  <a:pt x="1038428" y="5668839"/>
                </a:lnTo>
                <a:lnTo>
                  <a:pt x="998" y="3862276"/>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000" y="1444972"/>
            <a:ext cx="3321111" cy="2251174"/>
          </a:xfrm>
          <a:prstGeom prst="rect">
            <a:avLst/>
          </a:prstGeom>
        </p:spPr>
        <p:txBody>
          <a:bodyPr>
            <a:noAutofit/>
          </a:bodyPr>
          <a:lstStyle>
            <a:lvl1pPr marL="162000" indent="-162000">
              <a:buNone/>
              <a:defRPr sz="2250" b="1">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	quote text here, quote text here, quote text here, keep it short across 6 lines maximum”</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2" name="Text Placeholder 3">
            <a:extLst>
              <a:ext uri="{FF2B5EF4-FFF2-40B4-BE49-F238E27FC236}">
                <a16:creationId xmlns:a16="http://schemas.microsoft.com/office/drawing/2014/main" id="{F67D0940-0539-6748-8933-42C057C16893}"/>
              </a:ext>
            </a:extLst>
          </p:cNvPr>
          <p:cNvSpPr>
            <a:spLocks noGrp="1"/>
          </p:cNvSpPr>
          <p:nvPr>
            <p:ph type="body" sz="quarter" idx="16" hasCustomPrompt="1"/>
          </p:nvPr>
        </p:nvSpPr>
        <p:spPr>
          <a:xfrm>
            <a:off x="459581" y="453629"/>
            <a:ext cx="2413365" cy="381000"/>
          </a:xfrm>
        </p:spPr>
        <p:txBody>
          <a:bodyPr lIns="0" tIns="0" rIns="0" bIns="0"/>
          <a:lstStyle>
            <a:lvl1pPr>
              <a:buNone/>
              <a:defRPr sz="1800" b="1">
                <a:solidFill>
                  <a:schemeClr val="bg1"/>
                </a:solidFill>
              </a:defRPr>
            </a:lvl1pPr>
          </a:lstStyle>
          <a:p>
            <a:pPr lvl="0"/>
            <a:r>
              <a:rPr lang="en-GB"/>
              <a:t>Heading label</a:t>
            </a:r>
          </a:p>
        </p:txBody>
      </p:sp>
      <p:sp>
        <p:nvSpPr>
          <p:cNvPr id="13" name="Picture Placeholder 16">
            <a:extLst>
              <a:ext uri="{FF2B5EF4-FFF2-40B4-BE49-F238E27FC236}">
                <a16:creationId xmlns:a16="http://schemas.microsoft.com/office/drawing/2014/main" id="{8A3B3361-5B72-AD44-B591-39B52A66477C}"/>
              </a:ext>
            </a:extLst>
          </p:cNvPr>
          <p:cNvSpPr>
            <a:spLocks noGrp="1"/>
          </p:cNvSpPr>
          <p:nvPr>
            <p:ph type="pic" sz="quarter" idx="15" hasCustomPrompt="1"/>
          </p:nvPr>
        </p:nvSpPr>
        <p:spPr>
          <a:xfrm>
            <a:off x="2476500" y="-2381"/>
            <a:ext cx="6667500" cy="5145881"/>
          </a:xfrm>
          <a:custGeom>
            <a:avLst/>
            <a:gdLst>
              <a:gd name="connsiteX0" fmla="*/ 0 w 8890000"/>
              <a:gd name="connsiteY0" fmla="*/ 0 h 6861175"/>
              <a:gd name="connsiteX1" fmla="*/ 8890000 w 8890000"/>
              <a:gd name="connsiteY1" fmla="*/ 0 h 6861175"/>
              <a:gd name="connsiteX2" fmla="*/ 8890000 w 8890000"/>
              <a:gd name="connsiteY2" fmla="*/ 6861175 h 6861175"/>
              <a:gd name="connsiteX3" fmla="*/ 561739 w 8890000"/>
              <a:gd name="connsiteY3" fmla="*/ 6861175 h 6861175"/>
              <a:gd name="connsiteX4" fmla="*/ 2362512 w 8890000"/>
              <a:gd name="connsiteY4" fmla="*/ 5834990 h 6861175"/>
              <a:gd name="connsiteX5" fmla="*/ 2365155 w 8890000"/>
              <a:gd name="connsiteY5" fmla="*/ 1293624 h 6861175"/>
              <a:gd name="connsiteX6" fmla="*/ 128892 w 8890000"/>
              <a:gd name="connsiteY6" fmla="*/ 543 h 6861175"/>
              <a:gd name="connsiteX7" fmla="*/ 0 w 8890000"/>
              <a:gd name="connsiteY7" fmla="*/ 642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0" h="6861175">
                <a:moveTo>
                  <a:pt x="0" y="0"/>
                </a:moveTo>
                <a:lnTo>
                  <a:pt x="8890000" y="0"/>
                </a:lnTo>
                <a:lnTo>
                  <a:pt x="8890000" y="6861175"/>
                </a:lnTo>
                <a:lnTo>
                  <a:pt x="561739" y="6861175"/>
                </a:lnTo>
                <a:lnTo>
                  <a:pt x="2362512" y="5834990"/>
                </a:lnTo>
                <a:lnTo>
                  <a:pt x="2365155" y="1293624"/>
                </a:lnTo>
                <a:lnTo>
                  <a:pt x="128892" y="543"/>
                </a:lnTo>
                <a:lnTo>
                  <a:pt x="0" y="642"/>
                </a:lnTo>
                <a:close/>
              </a:path>
            </a:pathLst>
          </a:custGeom>
        </p:spPr>
        <p:txBody>
          <a:bodyPr wrap="square" lIns="2160000" tIns="720000" rIns="1080000" bIns="2880000" anchor="ctr">
            <a:noAutofit/>
          </a:bodyPr>
          <a:lstStyle>
            <a:lvl1pPr algn="ctr">
              <a:buNone/>
              <a:defRPr/>
            </a:lvl1pPr>
          </a:lstStyle>
          <a:p>
            <a:r>
              <a:rPr lang="en-GB"/>
              <a:t>Click on icon to insert image (include Alt Text)</a:t>
            </a:r>
          </a:p>
        </p:txBody>
      </p:sp>
      <p:cxnSp>
        <p:nvCxnSpPr>
          <p:cNvPr id="15" name="Straight Connector 14">
            <a:extLst>
              <a:ext uri="{FF2B5EF4-FFF2-40B4-BE49-F238E27FC236}">
                <a16:creationId xmlns:a16="http://schemas.microsoft.com/office/drawing/2014/main" id="{AC4ABA19-0923-6048-96C5-6288C9B57DFC}"/>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with medium confidence">
            <a:extLst>
              <a:ext uri="{FF2B5EF4-FFF2-40B4-BE49-F238E27FC236}">
                <a16:creationId xmlns:a16="http://schemas.microsoft.com/office/drawing/2014/main" id="{F32FB357-A035-8345-AAC3-F6D4FBC9FEB4}"/>
              </a:ext>
            </a:extLst>
          </p:cNvPr>
          <p:cNvPicPr>
            <a:picLocks noChangeAspect="1"/>
          </p:cNvPicPr>
          <p:nvPr userDrawn="1"/>
        </p:nvPicPr>
        <p:blipFill>
          <a:blip r:embed="rId2"/>
          <a:stretch>
            <a:fillRect/>
          </a:stretch>
        </p:blipFill>
        <p:spPr>
          <a:xfrm>
            <a:off x="260560" y="4756346"/>
            <a:ext cx="282321" cy="282321"/>
          </a:xfrm>
          <a:prstGeom prst="rect">
            <a:avLst/>
          </a:prstGeom>
        </p:spPr>
      </p:pic>
    </p:spTree>
    <p:extLst>
      <p:ext uri="{BB962C8B-B14F-4D97-AF65-F5344CB8AC3E}">
        <p14:creationId xmlns:p14="http://schemas.microsoft.com/office/powerpoint/2010/main" val="20374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and image 3">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2B2AFD7-4763-4945-98B2-A61CB49D6A22}"/>
              </a:ext>
            </a:extLst>
          </p:cNvPr>
          <p:cNvSpPr/>
          <p:nvPr userDrawn="1"/>
        </p:nvSpPr>
        <p:spPr>
          <a:xfrm rot="5400000">
            <a:off x="4445058" y="446580"/>
            <a:ext cx="5149540" cy="4252378"/>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176088 w 6872006"/>
              <a:gd name="connsiteY0" fmla="*/ 3346088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176088 w 6872006"/>
              <a:gd name="connsiteY6" fmla="*/ 3346088 h 5667148"/>
              <a:gd name="connsiteX0" fmla="*/ 0 w 6874673"/>
              <a:gd name="connsiteY0" fmla="*/ 3469841 h 5667148"/>
              <a:gd name="connsiteX1" fmla="*/ 2667 w 6874673"/>
              <a:gd name="connsiteY1" fmla="*/ 0 h 5667148"/>
              <a:gd name="connsiteX2" fmla="*/ 6874673 w 6874673"/>
              <a:gd name="connsiteY2" fmla="*/ 5938 h 5667148"/>
              <a:gd name="connsiteX3" fmla="*/ 6864527 w 6874673"/>
              <a:gd name="connsiteY3" fmla="*/ 3890478 h 5667148"/>
              <a:gd name="connsiteX4" fmla="*/ 5863020 w 6874673"/>
              <a:gd name="connsiteY4" fmla="*/ 5667148 h 5667148"/>
              <a:gd name="connsiteX5" fmla="*/ 1303015 w 6874673"/>
              <a:gd name="connsiteY5" fmla="*/ 5661210 h 5667148"/>
              <a:gd name="connsiteX6" fmla="*/ 0 w 6874673"/>
              <a:gd name="connsiteY6" fmla="*/ 3469841 h 5667148"/>
              <a:gd name="connsiteX0" fmla="*/ 0 w 6864527"/>
              <a:gd name="connsiteY0" fmla="*/ 3469841 h 5667148"/>
              <a:gd name="connsiteX1" fmla="*/ 2667 w 6864527"/>
              <a:gd name="connsiteY1" fmla="*/ 0 h 5667148"/>
              <a:gd name="connsiteX2" fmla="*/ 6809978 w 6864527"/>
              <a:gd name="connsiteY2" fmla="*/ 87889 h 5667148"/>
              <a:gd name="connsiteX3" fmla="*/ 6864527 w 6864527"/>
              <a:gd name="connsiteY3" fmla="*/ 3890478 h 5667148"/>
              <a:gd name="connsiteX4" fmla="*/ 5863020 w 6864527"/>
              <a:gd name="connsiteY4" fmla="*/ 5667148 h 5667148"/>
              <a:gd name="connsiteX5" fmla="*/ 1303015 w 6864527"/>
              <a:gd name="connsiteY5" fmla="*/ 5661210 h 5667148"/>
              <a:gd name="connsiteX6" fmla="*/ 0 w 6864527"/>
              <a:gd name="connsiteY6" fmla="*/ 3469841 h 5667148"/>
              <a:gd name="connsiteX0" fmla="*/ 0 w 6866053"/>
              <a:gd name="connsiteY0" fmla="*/ 3472530 h 5669837"/>
              <a:gd name="connsiteX1" fmla="*/ 2667 w 6866053"/>
              <a:gd name="connsiteY1" fmla="*/ 2689 h 5669837"/>
              <a:gd name="connsiteX2" fmla="*/ 6866053 w 6866053"/>
              <a:gd name="connsiteY2" fmla="*/ 0 h 5669837"/>
              <a:gd name="connsiteX3" fmla="*/ 6864527 w 6866053"/>
              <a:gd name="connsiteY3" fmla="*/ 3893167 h 5669837"/>
              <a:gd name="connsiteX4" fmla="*/ 5863020 w 6866053"/>
              <a:gd name="connsiteY4" fmla="*/ 5669837 h 5669837"/>
              <a:gd name="connsiteX5" fmla="*/ 1303015 w 6866053"/>
              <a:gd name="connsiteY5" fmla="*/ 5663899 h 5669837"/>
              <a:gd name="connsiteX6" fmla="*/ 0 w 6866053"/>
              <a:gd name="connsiteY6" fmla="*/ 3472530 h 5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53" h="5669837">
                <a:moveTo>
                  <a:pt x="0" y="3472530"/>
                </a:moveTo>
                <a:lnTo>
                  <a:pt x="2667" y="2689"/>
                </a:lnTo>
                <a:lnTo>
                  <a:pt x="6866053" y="0"/>
                </a:lnTo>
                <a:cubicBezTo>
                  <a:pt x="6865544" y="1297722"/>
                  <a:pt x="6865036" y="2595445"/>
                  <a:pt x="6864527" y="3893167"/>
                </a:cubicBezTo>
                <a:lnTo>
                  <a:pt x="5863020" y="5669837"/>
                </a:lnTo>
                <a:lnTo>
                  <a:pt x="1303015" y="5663899"/>
                </a:lnTo>
                <a:lnTo>
                  <a:pt x="0" y="3472530"/>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8043042" y="387136"/>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B6474B-ACF2-9D41-872B-7CB816A7A28A}"/>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21" name="Picture Placeholder 20">
            <a:extLst>
              <a:ext uri="{FF2B5EF4-FFF2-40B4-BE49-F238E27FC236}">
                <a16:creationId xmlns:a16="http://schemas.microsoft.com/office/drawing/2014/main" id="{5F028685-F054-4DD8-8293-CE85C7CFC1C3}"/>
              </a:ext>
            </a:extLst>
          </p:cNvPr>
          <p:cNvSpPr>
            <a:spLocks noGrp="1"/>
          </p:cNvSpPr>
          <p:nvPr>
            <p:ph type="pic" sz="quarter" idx="15" hasCustomPrompt="1"/>
          </p:nvPr>
        </p:nvSpPr>
        <p:spPr>
          <a:xfrm>
            <a:off x="0" y="0"/>
            <a:ext cx="6546776" cy="5143500"/>
          </a:xfrm>
          <a:custGeom>
            <a:avLst/>
            <a:gdLst>
              <a:gd name="connsiteX0" fmla="*/ 0 w 11328400"/>
              <a:gd name="connsiteY0" fmla="*/ 0 h 6858000"/>
              <a:gd name="connsiteX1" fmla="*/ 11328400 w 11328400"/>
              <a:gd name="connsiteY1" fmla="*/ 0 h 6858000"/>
              <a:gd name="connsiteX2" fmla="*/ 11328400 w 11328400"/>
              <a:gd name="connsiteY2" fmla="*/ 1050 h 6858000"/>
              <a:gd name="connsiteX3" fmla="*/ 8729034 w 11328400"/>
              <a:gd name="connsiteY3" fmla="*/ 4209 h 6858000"/>
              <a:gd name="connsiteX4" fmla="*/ 6530790 w 11328400"/>
              <a:gd name="connsiteY4" fmla="*/ 1300348 h 6858000"/>
              <a:gd name="connsiteX5" fmla="*/ 6524852 w 11328400"/>
              <a:gd name="connsiteY5" fmla="*/ 5860353 h 6858000"/>
              <a:gd name="connsiteX6" fmla="*/ 8294675 w 11328400"/>
              <a:gd name="connsiteY6" fmla="*/ 6858000 h 6858000"/>
              <a:gd name="connsiteX7" fmla="*/ 0 w 11328400"/>
              <a:gd name="connsiteY7" fmla="*/ 6858000 h 6858000"/>
              <a:gd name="connsiteX0" fmla="*/ 0 w 11328400"/>
              <a:gd name="connsiteY0" fmla="*/ 102078 h 6960078"/>
              <a:gd name="connsiteX1" fmla="*/ 11328400 w 11328400"/>
              <a:gd name="connsiteY1" fmla="*/ 102078 h 6960078"/>
              <a:gd name="connsiteX2" fmla="*/ 8963335 w 11328400"/>
              <a:gd name="connsiteY2" fmla="*/ 0 h 6960078"/>
              <a:gd name="connsiteX3" fmla="*/ 8729034 w 11328400"/>
              <a:gd name="connsiteY3" fmla="*/ 106287 h 6960078"/>
              <a:gd name="connsiteX4" fmla="*/ 6530790 w 11328400"/>
              <a:gd name="connsiteY4" fmla="*/ 1402426 h 6960078"/>
              <a:gd name="connsiteX5" fmla="*/ 6524852 w 11328400"/>
              <a:gd name="connsiteY5" fmla="*/ 5962431 h 6960078"/>
              <a:gd name="connsiteX6" fmla="*/ 8294675 w 11328400"/>
              <a:gd name="connsiteY6" fmla="*/ 6960078 h 6960078"/>
              <a:gd name="connsiteX7" fmla="*/ 0 w 11328400"/>
              <a:gd name="connsiteY7" fmla="*/ 6960078 h 6960078"/>
              <a:gd name="connsiteX8" fmla="*/ 0 w 11328400"/>
              <a:gd name="connsiteY8" fmla="*/ 102078 h 6960078"/>
              <a:gd name="connsiteX0" fmla="*/ 0 w 9877735"/>
              <a:gd name="connsiteY0" fmla="*/ 102078 h 6960078"/>
              <a:gd name="connsiteX1" fmla="*/ 9877735 w 9877735"/>
              <a:gd name="connsiteY1" fmla="*/ 60827 h 6960078"/>
              <a:gd name="connsiteX2" fmla="*/ 8963335 w 9877735"/>
              <a:gd name="connsiteY2" fmla="*/ 0 h 6960078"/>
              <a:gd name="connsiteX3" fmla="*/ 8729034 w 9877735"/>
              <a:gd name="connsiteY3" fmla="*/ 106287 h 6960078"/>
              <a:gd name="connsiteX4" fmla="*/ 6530790 w 9877735"/>
              <a:gd name="connsiteY4" fmla="*/ 1402426 h 6960078"/>
              <a:gd name="connsiteX5" fmla="*/ 6524852 w 9877735"/>
              <a:gd name="connsiteY5" fmla="*/ 5962431 h 6960078"/>
              <a:gd name="connsiteX6" fmla="*/ 8294675 w 9877735"/>
              <a:gd name="connsiteY6" fmla="*/ 6960078 h 6960078"/>
              <a:gd name="connsiteX7" fmla="*/ 0 w 9877735"/>
              <a:gd name="connsiteY7" fmla="*/ 6960078 h 6960078"/>
              <a:gd name="connsiteX8" fmla="*/ 0 w 9877735"/>
              <a:gd name="connsiteY8" fmla="*/ 102078 h 6960078"/>
              <a:gd name="connsiteX0" fmla="*/ 0 w 8963335"/>
              <a:gd name="connsiteY0" fmla="*/ 102078 h 6960078"/>
              <a:gd name="connsiteX1" fmla="*/ 8502698 w 8963335"/>
              <a:gd name="connsiteY1" fmla="*/ 88328 h 6960078"/>
              <a:gd name="connsiteX2" fmla="*/ 8963335 w 8963335"/>
              <a:gd name="connsiteY2" fmla="*/ 0 h 6960078"/>
              <a:gd name="connsiteX3" fmla="*/ 8729034 w 8963335"/>
              <a:gd name="connsiteY3" fmla="*/ 106287 h 6960078"/>
              <a:gd name="connsiteX4" fmla="*/ 6530790 w 8963335"/>
              <a:gd name="connsiteY4" fmla="*/ 1402426 h 6960078"/>
              <a:gd name="connsiteX5" fmla="*/ 6524852 w 8963335"/>
              <a:gd name="connsiteY5" fmla="*/ 5962431 h 6960078"/>
              <a:gd name="connsiteX6" fmla="*/ 8294675 w 8963335"/>
              <a:gd name="connsiteY6" fmla="*/ 6960078 h 6960078"/>
              <a:gd name="connsiteX7" fmla="*/ 0 w 8963335"/>
              <a:gd name="connsiteY7" fmla="*/ 6960078 h 6960078"/>
              <a:gd name="connsiteX8" fmla="*/ 0 w 8963335"/>
              <a:gd name="connsiteY8" fmla="*/ 102078 h 6960078"/>
              <a:gd name="connsiteX0" fmla="*/ 0 w 9073338"/>
              <a:gd name="connsiteY0" fmla="*/ 157080 h 7015080"/>
              <a:gd name="connsiteX1" fmla="*/ 8502698 w 9073338"/>
              <a:gd name="connsiteY1" fmla="*/ 143330 h 7015080"/>
              <a:gd name="connsiteX2" fmla="*/ 9073338 w 9073338"/>
              <a:gd name="connsiteY2" fmla="*/ 0 h 7015080"/>
              <a:gd name="connsiteX3" fmla="*/ 8729034 w 9073338"/>
              <a:gd name="connsiteY3" fmla="*/ 161289 h 7015080"/>
              <a:gd name="connsiteX4" fmla="*/ 6530790 w 9073338"/>
              <a:gd name="connsiteY4" fmla="*/ 1457428 h 7015080"/>
              <a:gd name="connsiteX5" fmla="*/ 6524852 w 9073338"/>
              <a:gd name="connsiteY5" fmla="*/ 6017433 h 7015080"/>
              <a:gd name="connsiteX6" fmla="*/ 8294675 w 9073338"/>
              <a:gd name="connsiteY6" fmla="*/ 7015080 h 7015080"/>
              <a:gd name="connsiteX7" fmla="*/ 0 w 9073338"/>
              <a:gd name="connsiteY7" fmla="*/ 7015080 h 7015080"/>
              <a:gd name="connsiteX8" fmla="*/ 0 w 9073338"/>
              <a:gd name="connsiteY8" fmla="*/ 157080 h 7015080"/>
              <a:gd name="connsiteX0" fmla="*/ 0 w 8729034"/>
              <a:gd name="connsiteY0" fmla="*/ 13750 h 6871750"/>
              <a:gd name="connsiteX1" fmla="*/ 8502698 w 8729034"/>
              <a:gd name="connsiteY1" fmla="*/ 0 h 6871750"/>
              <a:gd name="connsiteX2" fmla="*/ 8729034 w 8729034"/>
              <a:gd name="connsiteY2" fmla="*/ 17959 h 6871750"/>
              <a:gd name="connsiteX3" fmla="*/ 6530790 w 8729034"/>
              <a:gd name="connsiteY3" fmla="*/ 1314098 h 6871750"/>
              <a:gd name="connsiteX4" fmla="*/ 6524852 w 8729034"/>
              <a:gd name="connsiteY4" fmla="*/ 5874103 h 6871750"/>
              <a:gd name="connsiteX5" fmla="*/ 8294675 w 8729034"/>
              <a:gd name="connsiteY5" fmla="*/ 6871750 h 6871750"/>
              <a:gd name="connsiteX6" fmla="*/ 0 w 8729034"/>
              <a:gd name="connsiteY6" fmla="*/ 6871750 h 6871750"/>
              <a:gd name="connsiteX7" fmla="*/ 0 w 8729034"/>
              <a:gd name="connsiteY7" fmla="*/ 13750 h 6871750"/>
              <a:gd name="connsiteX0" fmla="*/ 0 w 8729034"/>
              <a:gd name="connsiteY0" fmla="*/ 0 h 6858000"/>
              <a:gd name="connsiteX1" fmla="*/ 8729034 w 8729034"/>
              <a:gd name="connsiteY1" fmla="*/ 4209 h 6858000"/>
              <a:gd name="connsiteX2" fmla="*/ 6530790 w 8729034"/>
              <a:gd name="connsiteY2" fmla="*/ 1300348 h 6858000"/>
              <a:gd name="connsiteX3" fmla="*/ 6524852 w 8729034"/>
              <a:gd name="connsiteY3" fmla="*/ 5860353 h 6858000"/>
              <a:gd name="connsiteX4" fmla="*/ 8294675 w 8729034"/>
              <a:gd name="connsiteY4" fmla="*/ 6858000 h 6858000"/>
              <a:gd name="connsiteX5" fmla="*/ 0 w 8729034"/>
              <a:gd name="connsiteY5" fmla="*/ 6858000 h 6858000"/>
              <a:gd name="connsiteX6" fmla="*/ 0 w 87290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9034" h="6858000">
                <a:moveTo>
                  <a:pt x="0" y="0"/>
                </a:moveTo>
                <a:lnTo>
                  <a:pt x="8729034" y="4209"/>
                </a:lnTo>
                <a:lnTo>
                  <a:pt x="6530790" y="1300348"/>
                </a:lnTo>
                <a:cubicBezTo>
                  <a:pt x="6528811" y="2820350"/>
                  <a:pt x="6526831" y="4340351"/>
                  <a:pt x="6524852" y="5860353"/>
                </a:cubicBezTo>
                <a:lnTo>
                  <a:pt x="8294675" y="6858000"/>
                </a:lnTo>
                <a:lnTo>
                  <a:pt x="0" y="6858000"/>
                </a:lnTo>
                <a:lnTo>
                  <a:pt x="0" y="0"/>
                </a:lnTo>
                <a:close/>
              </a:path>
            </a:pathLst>
          </a:custGeom>
        </p:spPr>
        <p:txBody>
          <a:bodyPr wrap="square" lIns="720000" tIns="1080000" rIns="2880000" bIns="2880000" anchor="ctr">
            <a:noAutofit/>
          </a:bodyPr>
          <a:lstStyle>
            <a:lvl1pPr marL="0" indent="0" algn="l">
              <a:buNone/>
              <a:defRPr/>
            </a:lvl1pPr>
          </a:lstStyle>
          <a:p>
            <a:r>
              <a:rPr lang="en-GB"/>
              <a:t>Click on icon to insert image (include Alt Text)</a:t>
            </a:r>
          </a:p>
        </p:txBody>
      </p:sp>
      <p:sp>
        <p:nvSpPr>
          <p:cNvPr id="14" name="Text Placeholder 3">
            <a:extLst>
              <a:ext uri="{FF2B5EF4-FFF2-40B4-BE49-F238E27FC236}">
                <a16:creationId xmlns:a16="http://schemas.microsoft.com/office/drawing/2014/main" id="{5D2FB892-A0F4-4B49-946B-F27A170AFB4E}"/>
              </a:ext>
            </a:extLst>
          </p:cNvPr>
          <p:cNvSpPr>
            <a:spLocks noGrp="1"/>
          </p:cNvSpPr>
          <p:nvPr>
            <p:ph type="body" sz="quarter" idx="16" hasCustomPrompt="1"/>
          </p:nvPr>
        </p:nvSpPr>
        <p:spPr>
          <a:xfrm>
            <a:off x="6309700" y="459000"/>
            <a:ext cx="2413365" cy="381000"/>
          </a:xfrm>
        </p:spPr>
        <p:txBody>
          <a:bodyPr lIns="0" tIns="0" rIns="0" bIns="0"/>
          <a:lstStyle>
            <a:lvl1pPr algn="r">
              <a:buNone/>
              <a:defRPr sz="1800" b="1">
                <a:solidFill>
                  <a:schemeClr val="tx1"/>
                </a:solidFill>
              </a:defRPr>
            </a:lvl1pPr>
          </a:lstStyle>
          <a:p>
            <a:pPr lvl="0"/>
            <a:r>
              <a:rPr lang="en-GB"/>
              <a:t>Heading label</a:t>
            </a:r>
          </a:p>
        </p:txBody>
      </p:sp>
      <p:sp>
        <p:nvSpPr>
          <p:cNvPr id="15" name="Text Placeholder 7">
            <a:extLst>
              <a:ext uri="{FF2B5EF4-FFF2-40B4-BE49-F238E27FC236}">
                <a16:creationId xmlns:a16="http://schemas.microsoft.com/office/drawing/2014/main" id="{BC3F5774-42F5-8F4D-BDAC-F15EC1784EEC}"/>
              </a:ext>
            </a:extLst>
          </p:cNvPr>
          <p:cNvSpPr>
            <a:spLocks noGrp="1"/>
          </p:cNvSpPr>
          <p:nvPr>
            <p:ph type="body" sz="quarter" idx="14" hasCustomPrompt="1"/>
          </p:nvPr>
        </p:nvSpPr>
        <p:spPr>
          <a:xfrm>
            <a:off x="5401954" y="1446163"/>
            <a:ext cx="3321111" cy="2251174"/>
          </a:xfrm>
          <a:prstGeom prst="rect">
            <a:avLst/>
          </a:prstGeom>
        </p:spPr>
        <p:txBody>
          <a:bodyPr lIns="0" tIns="0" rIns="0" bIns="0">
            <a:noAutofit/>
          </a:bodyPr>
          <a:lstStyle>
            <a:lvl1pPr marL="162000" indent="-162000">
              <a:buNone/>
              <a:defRPr sz="225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“quote text here, quote text here, quote text here, keep it short across 6 lines maximum”</a:t>
            </a:r>
          </a:p>
        </p:txBody>
      </p:sp>
      <p:pic>
        <p:nvPicPr>
          <p:cNvPr id="16" name="Picture 15" descr="Icon&#10;&#10;Description automatically generated with medium confidence">
            <a:extLst>
              <a:ext uri="{FF2B5EF4-FFF2-40B4-BE49-F238E27FC236}">
                <a16:creationId xmlns:a16="http://schemas.microsoft.com/office/drawing/2014/main" id="{FE273B9A-151F-E548-A2F2-36CBDDC512CC}"/>
              </a:ext>
            </a:extLst>
          </p:cNvPr>
          <p:cNvPicPr>
            <a:picLocks noChangeAspect="1"/>
          </p:cNvPicPr>
          <p:nvPr userDrawn="1"/>
        </p:nvPicPr>
        <p:blipFill>
          <a:blip r:embed="rId2"/>
          <a:stretch>
            <a:fillRect/>
          </a:stretch>
        </p:blipFill>
        <p:spPr>
          <a:xfrm>
            <a:off x="260560" y="4756346"/>
            <a:ext cx="282321" cy="282321"/>
          </a:xfrm>
          <a:prstGeom prst="rect">
            <a:avLst/>
          </a:prstGeom>
        </p:spPr>
      </p:pic>
      <p:cxnSp>
        <p:nvCxnSpPr>
          <p:cNvPr id="17" name="Straight Connector 16">
            <a:extLst>
              <a:ext uri="{FF2B5EF4-FFF2-40B4-BE49-F238E27FC236}">
                <a16:creationId xmlns:a16="http://schemas.microsoft.com/office/drawing/2014/main" id="{48277ADE-7B54-9D44-A80A-F24DA0AB6181}"/>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2B2AFD7-4763-4945-98B2-A61CB49D6A22}"/>
              </a:ext>
            </a:extLst>
          </p:cNvPr>
          <p:cNvSpPr/>
          <p:nvPr userDrawn="1"/>
        </p:nvSpPr>
        <p:spPr>
          <a:xfrm rot="5400000">
            <a:off x="4445058" y="446580"/>
            <a:ext cx="5149540" cy="4252378"/>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176088 w 6872006"/>
              <a:gd name="connsiteY0" fmla="*/ 3346088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176088 w 6872006"/>
              <a:gd name="connsiteY6" fmla="*/ 3346088 h 5667148"/>
              <a:gd name="connsiteX0" fmla="*/ 0 w 6874673"/>
              <a:gd name="connsiteY0" fmla="*/ 3469841 h 5667148"/>
              <a:gd name="connsiteX1" fmla="*/ 2667 w 6874673"/>
              <a:gd name="connsiteY1" fmla="*/ 0 h 5667148"/>
              <a:gd name="connsiteX2" fmla="*/ 6874673 w 6874673"/>
              <a:gd name="connsiteY2" fmla="*/ 5938 h 5667148"/>
              <a:gd name="connsiteX3" fmla="*/ 6864527 w 6874673"/>
              <a:gd name="connsiteY3" fmla="*/ 3890478 h 5667148"/>
              <a:gd name="connsiteX4" fmla="*/ 5863020 w 6874673"/>
              <a:gd name="connsiteY4" fmla="*/ 5667148 h 5667148"/>
              <a:gd name="connsiteX5" fmla="*/ 1303015 w 6874673"/>
              <a:gd name="connsiteY5" fmla="*/ 5661210 h 5667148"/>
              <a:gd name="connsiteX6" fmla="*/ 0 w 6874673"/>
              <a:gd name="connsiteY6" fmla="*/ 3469841 h 5667148"/>
              <a:gd name="connsiteX0" fmla="*/ 0 w 6864527"/>
              <a:gd name="connsiteY0" fmla="*/ 3469841 h 5667148"/>
              <a:gd name="connsiteX1" fmla="*/ 2667 w 6864527"/>
              <a:gd name="connsiteY1" fmla="*/ 0 h 5667148"/>
              <a:gd name="connsiteX2" fmla="*/ 6809978 w 6864527"/>
              <a:gd name="connsiteY2" fmla="*/ 87889 h 5667148"/>
              <a:gd name="connsiteX3" fmla="*/ 6864527 w 6864527"/>
              <a:gd name="connsiteY3" fmla="*/ 3890478 h 5667148"/>
              <a:gd name="connsiteX4" fmla="*/ 5863020 w 6864527"/>
              <a:gd name="connsiteY4" fmla="*/ 5667148 h 5667148"/>
              <a:gd name="connsiteX5" fmla="*/ 1303015 w 6864527"/>
              <a:gd name="connsiteY5" fmla="*/ 5661210 h 5667148"/>
              <a:gd name="connsiteX6" fmla="*/ 0 w 6864527"/>
              <a:gd name="connsiteY6" fmla="*/ 3469841 h 5667148"/>
              <a:gd name="connsiteX0" fmla="*/ 0 w 6866053"/>
              <a:gd name="connsiteY0" fmla="*/ 3472530 h 5669837"/>
              <a:gd name="connsiteX1" fmla="*/ 2667 w 6866053"/>
              <a:gd name="connsiteY1" fmla="*/ 2689 h 5669837"/>
              <a:gd name="connsiteX2" fmla="*/ 6866053 w 6866053"/>
              <a:gd name="connsiteY2" fmla="*/ 0 h 5669837"/>
              <a:gd name="connsiteX3" fmla="*/ 6864527 w 6866053"/>
              <a:gd name="connsiteY3" fmla="*/ 3893167 h 5669837"/>
              <a:gd name="connsiteX4" fmla="*/ 5863020 w 6866053"/>
              <a:gd name="connsiteY4" fmla="*/ 5669837 h 5669837"/>
              <a:gd name="connsiteX5" fmla="*/ 1303015 w 6866053"/>
              <a:gd name="connsiteY5" fmla="*/ 5663899 h 5669837"/>
              <a:gd name="connsiteX6" fmla="*/ 0 w 6866053"/>
              <a:gd name="connsiteY6" fmla="*/ 3472530 h 5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53" h="5669837">
                <a:moveTo>
                  <a:pt x="0" y="3472530"/>
                </a:moveTo>
                <a:lnTo>
                  <a:pt x="2667" y="2689"/>
                </a:lnTo>
                <a:lnTo>
                  <a:pt x="6866053" y="0"/>
                </a:lnTo>
                <a:cubicBezTo>
                  <a:pt x="6865544" y="1297722"/>
                  <a:pt x="6865036" y="2595445"/>
                  <a:pt x="6864527" y="3893167"/>
                </a:cubicBezTo>
                <a:lnTo>
                  <a:pt x="5863020" y="5669837"/>
                </a:lnTo>
                <a:lnTo>
                  <a:pt x="1303015" y="5663899"/>
                </a:lnTo>
                <a:lnTo>
                  <a:pt x="0" y="34725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8043042" y="387136"/>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B6474B-ACF2-9D41-872B-7CB816A7A28A}"/>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21" name="Picture Placeholder 20">
            <a:extLst>
              <a:ext uri="{FF2B5EF4-FFF2-40B4-BE49-F238E27FC236}">
                <a16:creationId xmlns:a16="http://schemas.microsoft.com/office/drawing/2014/main" id="{5F028685-F054-4DD8-8293-CE85C7CFC1C3}"/>
              </a:ext>
            </a:extLst>
          </p:cNvPr>
          <p:cNvSpPr>
            <a:spLocks noGrp="1"/>
          </p:cNvSpPr>
          <p:nvPr>
            <p:ph type="pic" sz="quarter" idx="15" hasCustomPrompt="1"/>
          </p:nvPr>
        </p:nvSpPr>
        <p:spPr>
          <a:xfrm>
            <a:off x="0" y="0"/>
            <a:ext cx="6546776" cy="5143500"/>
          </a:xfrm>
          <a:custGeom>
            <a:avLst/>
            <a:gdLst>
              <a:gd name="connsiteX0" fmla="*/ 0 w 11328400"/>
              <a:gd name="connsiteY0" fmla="*/ 0 h 6858000"/>
              <a:gd name="connsiteX1" fmla="*/ 11328400 w 11328400"/>
              <a:gd name="connsiteY1" fmla="*/ 0 h 6858000"/>
              <a:gd name="connsiteX2" fmla="*/ 11328400 w 11328400"/>
              <a:gd name="connsiteY2" fmla="*/ 1050 h 6858000"/>
              <a:gd name="connsiteX3" fmla="*/ 8729034 w 11328400"/>
              <a:gd name="connsiteY3" fmla="*/ 4209 h 6858000"/>
              <a:gd name="connsiteX4" fmla="*/ 6530790 w 11328400"/>
              <a:gd name="connsiteY4" fmla="*/ 1300348 h 6858000"/>
              <a:gd name="connsiteX5" fmla="*/ 6524852 w 11328400"/>
              <a:gd name="connsiteY5" fmla="*/ 5860353 h 6858000"/>
              <a:gd name="connsiteX6" fmla="*/ 8294675 w 11328400"/>
              <a:gd name="connsiteY6" fmla="*/ 6858000 h 6858000"/>
              <a:gd name="connsiteX7" fmla="*/ 0 w 11328400"/>
              <a:gd name="connsiteY7" fmla="*/ 6858000 h 6858000"/>
              <a:gd name="connsiteX0" fmla="*/ 0 w 11328400"/>
              <a:gd name="connsiteY0" fmla="*/ 102078 h 6960078"/>
              <a:gd name="connsiteX1" fmla="*/ 11328400 w 11328400"/>
              <a:gd name="connsiteY1" fmla="*/ 102078 h 6960078"/>
              <a:gd name="connsiteX2" fmla="*/ 8963335 w 11328400"/>
              <a:gd name="connsiteY2" fmla="*/ 0 h 6960078"/>
              <a:gd name="connsiteX3" fmla="*/ 8729034 w 11328400"/>
              <a:gd name="connsiteY3" fmla="*/ 106287 h 6960078"/>
              <a:gd name="connsiteX4" fmla="*/ 6530790 w 11328400"/>
              <a:gd name="connsiteY4" fmla="*/ 1402426 h 6960078"/>
              <a:gd name="connsiteX5" fmla="*/ 6524852 w 11328400"/>
              <a:gd name="connsiteY5" fmla="*/ 5962431 h 6960078"/>
              <a:gd name="connsiteX6" fmla="*/ 8294675 w 11328400"/>
              <a:gd name="connsiteY6" fmla="*/ 6960078 h 6960078"/>
              <a:gd name="connsiteX7" fmla="*/ 0 w 11328400"/>
              <a:gd name="connsiteY7" fmla="*/ 6960078 h 6960078"/>
              <a:gd name="connsiteX8" fmla="*/ 0 w 11328400"/>
              <a:gd name="connsiteY8" fmla="*/ 102078 h 6960078"/>
              <a:gd name="connsiteX0" fmla="*/ 0 w 9877735"/>
              <a:gd name="connsiteY0" fmla="*/ 102078 h 6960078"/>
              <a:gd name="connsiteX1" fmla="*/ 9877735 w 9877735"/>
              <a:gd name="connsiteY1" fmla="*/ 60827 h 6960078"/>
              <a:gd name="connsiteX2" fmla="*/ 8963335 w 9877735"/>
              <a:gd name="connsiteY2" fmla="*/ 0 h 6960078"/>
              <a:gd name="connsiteX3" fmla="*/ 8729034 w 9877735"/>
              <a:gd name="connsiteY3" fmla="*/ 106287 h 6960078"/>
              <a:gd name="connsiteX4" fmla="*/ 6530790 w 9877735"/>
              <a:gd name="connsiteY4" fmla="*/ 1402426 h 6960078"/>
              <a:gd name="connsiteX5" fmla="*/ 6524852 w 9877735"/>
              <a:gd name="connsiteY5" fmla="*/ 5962431 h 6960078"/>
              <a:gd name="connsiteX6" fmla="*/ 8294675 w 9877735"/>
              <a:gd name="connsiteY6" fmla="*/ 6960078 h 6960078"/>
              <a:gd name="connsiteX7" fmla="*/ 0 w 9877735"/>
              <a:gd name="connsiteY7" fmla="*/ 6960078 h 6960078"/>
              <a:gd name="connsiteX8" fmla="*/ 0 w 9877735"/>
              <a:gd name="connsiteY8" fmla="*/ 102078 h 6960078"/>
              <a:gd name="connsiteX0" fmla="*/ 0 w 8963335"/>
              <a:gd name="connsiteY0" fmla="*/ 102078 h 6960078"/>
              <a:gd name="connsiteX1" fmla="*/ 8502698 w 8963335"/>
              <a:gd name="connsiteY1" fmla="*/ 88328 h 6960078"/>
              <a:gd name="connsiteX2" fmla="*/ 8963335 w 8963335"/>
              <a:gd name="connsiteY2" fmla="*/ 0 h 6960078"/>
              <a:gd name="connsiteX3" fmla="*/ 8729034 w 8963335"/>
              <a:gd name="connsiteY3" fmla="*/ 106287 h 6960078"/>
              <a:gd name="connsiteX4" fmla="*/ 6530790 w 8963335"/>
              <a:gd name="connsiteY4" fmla="*/ 1402426 h 6960078"/>
              <a:gd name="connsiteX5" fmla="*/ 6524852 w 8963335"/>
              <a:gd name="connsiteY5" fmla="*/ 5962431 h 6960078"/>
              <a:gd name="connsiteX6" fmla="*/ 8294675 w 8963335"/>
              <a:gd name="connsiteY6" fmla="*/ 6960078 h 6960078"/>
              <a:gd name="connsiteX7" fmla="*/ 0 w 8963335"/>
              <a:gd name="connsiteY7" fmla="*/ 6960078 h 6960078"/>
              <a:gd name="connsiteX8" fmla="*/ 0 w 8963335"/>
              <a:gd name="connsiteY8" fmla="*/ 102078 h 6960078"/>
              <a:gd name="connsiteX0" fmla="*/ 0 w 9073338"/>
              <a:gd name="connsiteY0" fmla="*/ 157080 h 7015080"/>
              <a:gd name="connsiteX1" fmla="*/ 8502698 w 9073338"/>
              <a:gd name="connsiteY1" fmla="*/ 143330 h 7015080"/>
              <a:gd name="connsiteX2" fmla="*/ 9073338 w 9073338"/>
              <a:gd name="connsiteY2" fmla="*/ 0 h 7015080"/>
              <a:gd name="connsiteX3" fmla="*/ 8729034 w 9073338"/>
              <a:gd name="connsiteY3" fmla="*/ 161289 h 7015080"/>
              <a:gd name="connsiteX4" fmla="*/ 6530790 w 9073338"/>
              <a:gd name="connsiteY4" fmla="*/ 1457428 h 7015080"/>
              <a:gd name="connsiteX5" fmla="*/ 6524852 w 9073338"/>
              <a:gd name="connsiteY5" fmla="*/ 6017433 h 7015080"/>
              <a:gd name="connsiteX6" fmla="*/ 8294675 w 9073338"/>
              <a:gd name="connsiteY6" fmla="*/ 7015080 h 7015080"/>
              <a:gd name="connsiteX7" fmla="*/ 0 w 9073338"/>
              <a:gd name="connsiteY7" fmla="*/ 7015080 h 7015080"/>
              <a:gd name="connsiteX8" fmla="*/ 0 w 9073338"/>
              <a:gd name="connsiteY8" fmla="*/ 157080 h 7015080"/>
              <a:gd name="connsiteX0" fmla="*/ 0 w 8729034"/>
              <a:gd name="connsiteY0" fmla="*/ 13750 h 6871750"/>
              <a:gd name="connsiteX1" fmla="*/ 8502698 w 8729034"/>
              <a:gd name="connsiteY1" fmla="*/ 0 h 6871750"/>
              <a:gd name="connsiteX2" fmla="*/ 8729034 w 8729034"/>
              <a:gd name="connsiteY2" fmla="*/ 17959 h 6871750"/>
              <a:gd name="connsiteX3" fmla="*/ 6530790 w 8729034"/>
              <a:gd name="connsiteY3" fmla="*/ 1314098 h 6871750"/>
              <a:gd name="connsiteX4" fmla="*/ 6524852 w 8729034"/>
              <a:gd name="connsiteY4" fmla="*/ 5874103 h 6871750"/>
              <a:gd name="connsiteX5" fmla="*/ 8294675 w 8729034"/>
              <a:gd name="connsiteY5" fmla="*/ 6871750 h 6871750"/>
              <a:gd name="connsiteX6" fmla="*/ 0 w 8729034"/>
              <a:gd name="connsiteY6" fmla="*/ 6871750 h 6871750"/>
              <a:gd name="connsiteX7" fmla="*/ 0 w 8729034"/>
              <a:gd name="connsiteY7" fmla="*/ 13750 h 6871750"/>
              <a:gd name="connsiteX0" fmla="*/ 0 w 8729034"/>
              <a:gd name="connsiteY0" fmla="*/ 0 h 6858000"/>
              <a:gd name="connsiteX1" fmla="*/ 8729034 w 8729034"/>
              <a:gd name="connsiteY1" fmla="*/ 4209 h 6858000"/>
              <a:gd name="connsiteX2" fmla="*/ 6530790 w 8729034"/>
              <a:gd name="connsiteY2" fmla="*/ 1300348 h 6858000"/>
              <a:gd name="connsiteX3" fmla="*/ 6524852 w 8729034"/>
              <a:gd name="connsiteY3" fmla="*/ 5860353 h 6858000"/>
              <a:gd name="connsiteX4" fmla="*/ 8294675 w 8729034"/>
              <a:gd name="connsiteY4" fmla="*/ 6858000 h 6858000"/>
              <a:gd name="connsiteX5" fmla="*/ 0 w 8729034"/>
              <a:gd name="connsiteY5" fmla="*/ 6858000 h 6858000"/>
              <a:gd name="connsiteX6" fmla="*/ 0 w 87290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9034" h="6858000">
                <a:moveTo>
                  <a:pt x="0" y="0"/>
                </a:moveTo>
                <a:lnTo>
                  <a:pt x="8729034" y="4209"/>
                </a:lnTo>
                <a:lnTo>
                  <a:pt x="6530790" y="1300348"/>
                </a:lnTo>
                <a:cubicBezTo>
                  <a:pt x="6528811" y="2820350"/>
                  <a:pt x="6526831" y="4340351"/>
                  <a:pt x="6524852" y="5860353"/>
                </a:cubicBezTo>
                <a:lnTo>
                  <a:pt x="8294675" y="6858000"/>
                </a:lnTo>
                <a:lnTo>
                  <a:pt x="0" y="6858000"/>
                </a:lnTo>
                <a:lnTo>
                  <a:pt x="0" y="0"/>
                </a:lnTo>
                <a:close/>
              </a:path>
            </a:pathLst>
          </a:custGeom>
        </p:spPr>
        <p:txBody>
          <a:bodyPr wrap="square" lIns="720000" tIns="1080000" rIns="2880000" bIns="2880000" anchor="ctr">
            <a:noAutofit/>
          </a:bodyPr>
          <a:lstStyle>
            <a:lvl1pPr algn="l">
              <a:buNone/>
              <a:defRPr/>
            </a:lvl1pPr>
          </a:lstStyle>
          <a:p>
            <a:r>
              <a:rPr lang="en-GB"/>
              <a:t>Click on icon to insert image (include Alt Text)</a:t>
            </a:r>
          </a:p>
        </p:txBody>
      </p:sp>
      <p:sp>
        <p:nvSpPr>
          <p:cNvPr id="14" name="Text Placeholder 3">
            <a:extLst>
              <a:ext uri="{FF2B5EF4-FFF2-40B4-BE49-F238E27FC236}">
                <a16:creationId xmlns:a16="http://schemas.microsoft.com/office/drawing/2014/main" id="{5D2FB892-A0F4-4B49-946B-F27A170AFB4E}"/>
              </a:ext>
            </a:extLst>
          </p:cNvPr>
          <p:cNvSpPr>
            <a:spLocks noGrp="1"/>
          </p:cNvSpPr>
          <p:nvPr>
            <p:ph type="body" sz="quarter" idx="16" hasCustomPrompt="1"/>
          </p:nvPr>
        </p:nvSpPr>
        <p:spPr>
          <a:xfrm>
            <a:off x="6309700" y="459000"/>
            <a:ext cx="2413365" cy="381000"/>
          </a:xfrm>
        </p:spPr>
        <p:txBody>
          <a:bodyPr lIns="0" tIns="0" rIns="0" bIns="0"/>
          <a:lstStyle>
            <a:lvl1pPr algn="r">
              <a:buNone/>
              <a:defRPr sz="1800" b="1">
                <a:solidFill>
                  <a:schemeClr val="tx1"/>
                </a:solidFill>
              </a:defRPr>
            </a:lvl1pPr>
          </a:lstStyle>
          <a:p>
            <a:pPr lvl="0"/>
            <a:r>
              <a:rPr lang="en-GB"/>
              <a:t>Heading label</a:t>
            </a:r>
          </a:p>
        </p:txBody>
      </p:sp>
      <p:sp>
        <p:nvSpPr>
          <p:cNvPr id="15" name="Text Placeholder 7">
            <a:extLst>
              <a:ext uri="{FF2B5EF4-FFF2-40B4-BE49-F238E27FC236}">
                <a16:creationId xmlns:a16="http://schemas.microsoft.com/office/drawing/2014/main" id="{BC3F5774-42F5-8F4D-BDAC-F15EC1784EEC}"/>
              </a:ext>
            </a:extLst>
          </p:cNvPr>
          <p:cNvSpPr>
            <a:spLocks noGrp="1"/>
          </p:cNvSpPr>
          <p:nvPr>
            <p:ph type="body" sz="quarter" idx="14" hasCustomPrompt="1"/>
          </p:nvPr>
        </p:nvSpPr>
        <p:spPr>
          <a:xfrm>
            <a:off x="5401954" y="1446163"/>
            <a:ext cx="3321111" cy="2251174"/>
          </a:xfrm>
          <a:prstGeom prst="rect">
            <a:avLst/>
          </a:prstGeom>
        </p:spPr>
        <p:txBody>
          <a:bodyPr lIns="0" tIns="0" rIns="0" bIns="0">
            <a:noAutofit/>
          </a:bodyPr>
          <a:lstStyle>
            <a:lvl1pPr marL="162000" indent="-162000">
              <a:buNone/>
              <a:defRPr sz="225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“quote text here, quote text here, quote text here, keep it short across 6 lines maximum”</a:t>
            </a:r>
          </a:p>
        </p:txBody>
      </p:sp>
      <p:pic>
        <p:nvPicPr>
          <p:cNvPr id="11" name="Picture 10" descr="Icon&#10;&#10;Description automatically generated with medium confidence">
            <a:extLst>
              <a:ext uri="{FF2B5EF4-FFF2-40B4-BE49-F238E27FC236}">
                <a16:creationId xmlns:a16="http://schemas.microsoft.com/office/drawing/2014/main" id="{2CF8817C-009B-A24A-A1B0-665B56875E0E}"/>
              </a:ext>
            </a:extLst>
          </p:cNvPr>
          <p:cNvPicPr>
            <a:picLocks noChangeAspect="1"/>
          </p:cNvPicPr>
          <p:nvPr userDrawn="1"/>
        </p:nvPicPr>
        <p:blipFill>
          <a:blip r:embed="rId2"/>
          <a:stretch>
            <a:fillRect/>
          </a:stretch>
        </p:blipFill>
        <p:spPr>
          <a:xfrm>
            <a:off x="260560" y="4756346"/>
            <a:ext cx="282321" cy="282321"/>
          </a:xfrm>
          <a:prstGeom prst="rect">
            <a:avLst/>
          </a:prstGeom>
        </p:spPr>
      </p:pic>
      <p:cxnSp>
        <p:nvCxnSpPr>
          <p:cNvPr id="16" name="Straight Connector 15">
            <a:extLst>
              <a:ext uri="{FF2B5EF4-FFF2-40B4-BE49-F238E27FC236}">
                <a16:creationId xmlns:a16="http://schemas.microsoft.com/office/drawing/2014/main" id="{7FF5EBD5-F7FB-024F-943C-DE39B31CA1A3}"/>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22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and image with header 1">
    <p:spTree>
      <p:nvGrpSpPr>
        <p:cNvPr id="1" name=""/>
        <p:cNvGrpSpPr/>
        <p:nvPr/>
      </p:nvGrpSpPr>
      <p:grpSpPr>
        <a:xfrm>
          <a:off x="0" y="0"/>
          <a:ext cx="0" cy="0"/>
          <a:chOff x="0" y="0"/>
          <a:chExt cx="0" cy="0"/>
        </a:xfrm>
      </p:grpSpPr>
      <p:sp>
        <p:nvSpPr>
          <p:cNvPr id="16" name="Hexagon 3">
            <a:extLst>
              <a:ext uri="{FF2B5EF4-FFF2-40B4-BE49-F238E27FC236}">
                <a16:creationId xmlns:a16="http://schemas.microsoft.com/office/drawing/2014/main" id="{916CD9E2-0E59-E54B-A342-1439CC94F98C}"/>
              </a:ext>
            </a:extLst>
          </p:cNvPr>
          <p:cNvSpPr/>
          <p:nvPr userDrawn="1"/>
        </p:nvSpPr>
        <p:spPr>
          <a:xfrm rot="16200000">
            <a:off x="-454209" y="447540"/>
            <a:ext cx="5148692" cy="4253612"/>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566227 w 6872006"/>
              <a:gd name="connsiteY3" fmla="*/ 325796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1210"/>
              <a:gd name="connsiteX1" fmla="*/ 0 w 6872006"/>
              <a:gd name="connsiteY1" fmla="*/ 0 h 5661210"/>
              <a:gd name="connsiteX2" fmla="*/ 6872006 w 6872006"/>
              <a:gd name="connsiteY2" fmla="*/ 5938 h 5661210"/>
              <a:gd name="connsiteX3" fmla="*/ 6861860 w 6872006"/>
              <a:gd name="connsiteY3" fmla="*/ 3443591 h 5661210"/>
              <a:gd name="connsiteX4" fmla="*/ 4973453 w 6872006"/>
              <a:gd name="connsiteY4" fmla="*/ 5089632 h 5661210"/>
              <a:gd name="connsiteX5" fmla="*/ 1300348 w 6872006"/>
              <a:gd name="connsiteY5" fmla="*/ 5661210 h 5661210"/>
              <a:gd name="connsiteX6" fmla="*/ 4209 w 6872006"/>
              <a:gd name="connsiteY6" fmla="*/ 3462966 h 5661210"/>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462966 h 5667148"/>
              <a:gd name="connsiteX0" fmla="*/ 4209 w 6872006"/>
              <a:gd name="connsiteY0" fmla="*/ 3861727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861727 h 5667148"/>
              <a:gd name="connsiteX0" fmla="*/ 0 w 6889363"/>
              <a:gd name="connsiteY0" fmla="*/ 3844474 h 5667148"/>
              <a:gd name="connsiteX1" fmla="*/ 17357 w 6889363"/>
              <a:gd name="connsiteY1" fmla="*/ 0 h 5667148"/>
              <a:gd name="connsiteX2" fmla="*/ 6889363 w 6889363"/>
              <a:gd name="connsiteY2" fmla="*/ 5938 h 5667148"/>
              <a:gd name="connsiteX3" fmla="*/ 6879217 w 6889363"/>
              <a:gd name="connsiteY3" fmla="*/ 3443591 h 5667148"/>
              <a:gd name="connsiteX4" fmla="*/ 5588952 w 6889363"/>
              <a:gd name="connsiteY4" fmla="*/ 5667148 h 5667148"/>
              <a:gd name="connsiteX5" fmla="*/ 1035823 w 6889363"/>
              <a:gd name="connsiteY5" fmla="*/ 5661210 h 5667148"/>
              <a:gd name="connsiteX6" fmla="*/ 0 w 6889363"/>
              <a:gd name="connsiteY6" fmla="*/ 3844474 h 5667148"/>
              <a:gd name="connsiteX0" fmla="*/ 0 w 6910929"/>
              <a:gd name="connsiteY0" fmla="*/ 3831537 h 5667148"/>
              <a:gd name="connsiteX1" fmla="*/ 38923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31537 h 5667148"/>
              <a:gd name="connsiteX1" fmla="*/ 13042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25962 h 5661573"/>
              <a:gd name="connsiteX1" fmla="*/ 7423 w 6910929"/>
              <a:gd name="connsiteY1" fmla="*/ 0 h 5661573"/>
              <a:gd name="connsiteX2" fmla="*/ 6910929 w 6910929"/>
              <a:gd name="connsiteY2" fmla="*/ 363 h 5661573"/>
              <a:gd name="connsiteX3" fmla="*/ 6900783 w 6910929"/>
              <a:gd name="connsiteY3" fmla="*/ 3438016 h 5661573"/>
              <a:gd name="connsiteX4" fmla="*/ 5610518 w 6910929"/>
              <a:gd name="connsiteY4" fmla="*/ 5661573 h 5661573"/>
              <a:gd name="connsiteX5" fmla="*/ 1057389 w 6910929"/>
              <a:gd name="connsiteY5" fmla="*/ 5655635 h 5661573"/>
              <a:gd name="connsiteX6" fmla="*/ 0 w 6910929"/>
              <a:gd name="connsiteY6" fmla="*/ 3825962 h 5661573"/>
              <a:gd name="connsiteX0" fmla="*/ 56137 w 6967066"/>
              <a:gd name="connsiteY0" fmla="*/ 3832564 h 5668175"/>
              <a:gd name="connsiteX1" fmla="*/ 352 w 6967066"/>
              <a:gd name="connsiteY1" fmla="*/ 0 h 5668175"/>
              <a:gd name="connsiteX2" fmla="*/ 6967066 w 6967066"/>
              <a:gd name="connsiteY2" fmla="*/ 6965 h 5668175"/>
              <a:gd name="connsiteX3" fmla="*/ 6956920 w 6967066"/>
              <a:gd name="connsiteY3" fmla="*/ 3444618 h 5668175"/>
              <a:gd name="connsiteX4" fmla="*/ 5666655 w 6967066"/>
              <a:gd name="connsiteY4" fmla="*/ 5668175 h 5668175"/>
              <a:gd name="connsiteX5" fmla="*/ 1113526 w 6967066"/>
              <a:gd name="connsiteY5" fmla="*/ 5662237 h 5668175"/>
              <a:gd name="connsiteX6" fmla="*/ 56137 w 6967066"/>
              <a:gd name="connsiteY6" fmla="*/ 3832564 h 5668175"/>
              <a:gd name="connsiteX0" fmla="*/ 0 w 6910929"/>
              <a:gd name="connsiteY0" fmla="*/ 3825599 h 5661210"/>
              <a:gd name="connsiteX1" fmla="*/ 44012 w 6910929"/>
              <a:gd name="connsiteY1" fmla="*/ 45852 h 5661210"/>
              <a:gd name="connsiteX2" fmla="*/ 6910929 w 6910929"/>
              <a:gd name="connsiteY2" fmla="*/ 0 h 5661210"/>
              <a:gd name="connsiteX3" fmla="*/ 6900783 w 6910929"/>
              <a:gd name="connsiteY3" fmla="*/ 3437653 h 5661210"/>
              <a:gd name="connsiteX4" fmla="*/ 5610518 w 6910929"/>
              <a:gd name="connsiteY4" fmla="*/ 5661210 h 5661210"/>
              <a:gd name="connsiteX5" fmla="*/ 1057389 w 6910929"/>
              <a:gd name="connsiteY5" fmla="*/ 5655272 h 5661210"/>
              <a:gd name="connsiteX6" fmla="*/ 0 w 6910929"/>
              <a:gd name="connsiteY6" fmla="*/ 3825599 h 5661210"/>
              <a:gd name="connsiteX0" fmla="*/ 996 w 6911925"/>
              <a:gd name="connsiteY0" fmla="*/ 3829263 h 5664874"/>
              <a:gd name="connsiteX1" fmla="*/ 1763 w 6911925"/>
              <a:gd name="connsiteY1" fmla="*/ 0 h 5664874"/>
              <a:gd name="connsiteX2" fmla="*/ 6911925 w 6911925"/>
              <a:gd name="connsiteY2" fmla="*/ 3664 h 5664874"/>
              <a:gd name="connsiteX3" fmla="*/ 6901779 w 6911925"/>
              <a:gd name="connsiteY3" fmla="*/ 3441317 h 5664874"/>
              <a:gd name="connsiteX4" fmla="*/ 5611514 w 6911925"/>
              <a:gd name="connsiteY4" fmla="*/ 5664874 h 5664874"/>
              <a:gd name="connsiteX5" fmla="*/ 1058385 w 6911925"/>
              <a:gd name="connsiteY5" fmla="*/ 5658936 h 5664874"/>
              <a:gd name="connsiteX6" fmla="*/ 996 w 6911925"/>
              <a:gd name="connsiteY6" fmla="*/ 3829263 h 5664874"/>
              <a:gd name="connsiteX0" fmla="*/ 3982 w 6914911"/>
              <a:gd name="connsiteY0" fmla="*/ 3835865 h 5671476"/>
              <a:gd name="connsiteX1" fmla="*/ 1421 w 6914911"/>
              <a:gd name="connsiteY1" fmla="*/ 0 h 5671476"/>
              <a:gd name="connsiteX2" fmla="*/ 6914911 w 6914911"/>
              <a:gd name="connsiteY2" fmla="*/ 10266 h 5671476"/>
              <a:gd name="connsiteX3" fmla="*/ 6904765 w 6914911"/>
              <a:gd name="connsiteY3" fmla="*/ 3447919 h 5671476"/>
              <a:gd name="connsiteX4" fmla="*/ 5614500 w 6914911"/>
              <a:gd name="connsiteY4" fmla="*/ 5671476 h 5671476"/>
              <a:gd name="connsiteX5" fmla="*/ 1061371 w 6914911"/>
              <a:gd name="connsiteY5" fmla="*/ 5665538 h 5671476"/>
              <a:gd name="connsiteX6" fmla="*/ 3982 w 6914911"/>
              <a:gd name="connsiteY6" fmla="*/ 3835865 h 5671476"/>
              <a:gd name="connsiteX0" fmla="*/ 3982 w 6904765"/>
              <a:gd name="connsiteY0" fmla="*/ 3835865 h 5671476"/>
              <a:gd name="connsiteX1" fmla="*/ 1421 w 6904765"/>
              <a:gd name="connsiteY1" fmla="*/ 0 h 5671476"/>
              <a:gd name="connsiteX2" fmla="*/ 6815114 w 6904765"/>
              <a:gd name="connsiteY2" fmla="*/ 49879 h 5671476"/>
              <a:gd name="connsiteX3" fmla="*/ 6904765 w 6904765"/>
              <a:gd name="connsiteY3" fmla="*/ 3447919 h 5671476"/>
              <a:gd name="connsiteX4" fmla="*/ 5614500 w 6904765"/>
              <a:gd name="connsiteY4" fmla="*/ 5671476 h 5671476"/>
              <a:gd name="connsiteX5" fmla="*/ 1061371 w 6904765"/>
              <a:gd name="connsiteY5" fmla="*/ 5665538 h 5671476"/>
              <a:gd name="connsiteX6" fmla="*/ 3982 w 6904765"/>
              <a:gd name="connsiteY6" fmla="*/ 3835865 h 5671476"/>
              <a:gd name="connsiteX0" fmla="*/ 3982 w 6914914"/>
              <a:gd name="connsiteY0" fmla="*/ 3835865 h 5671476"/>
              <a:gd name="connsiteX1" fmla="*/ 1421 w 6914914"/>
              <a:gd name="connsiteY1" fmla="*/ 0 h 5671476"/>
              <a:gd name="connsiteX2" fmla="*/ 6914914 w 6914914"/>
              <a:gd name="connsiteY2" fmla="*/ 6965 h 5671476"/>
              <a:gd name="connsiteX3" fmla="*/ 6904765 w 6914914"/>
              <a:gd name="connsiteY3" fmla="*/ 3447919 h 5671476"/>
              <a:gd name="connsiteX4" fmla="*/ 5614500 w 6914914"/>
              <a:gd name="connsiteY4" fmla="*/ 5671476 h 5671476"/>
              <a:gd name="connsiteX5" fmla="*/ 1061371 w 6914914"/>
              <a:gd name="connsiteY5" fmla="*/ 5665538 h 5671476"/>
              <a:gd name="connsiteX6" fmla="*/ 3982 w 6914914"/>
              <a:gd name="connsiteY6" fmla="*/ 3835865 h 5671476"/>
              <a:gd name="connsiteX0" fmla="*/ 3982 w 6917563"/>
              <a:gd name="connsiteY0" fmla="*/ 3835865 h 5671476"/>
              <a:gd name="connsiteX1" fmla="*/ 1421 w 6917563"/>
              <a:gd name="connsiteY1" fmla="*/ 0 h 5671476"/>
              <a:gd name="connsiteX2" fmla="*/ 6914914 w 6917563"/>
              <a:gd name="connsiteY2" fmla="*/ 696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3982 w 6917563"/>
              <a:gd name="connsiteY0" fmla="*/ 3835865 h 5671476"/>
              <a:gd name="connsiteX1" fmla="*/ 1421 w 6917563"/>
              <a:gd name="connsiteY1" fmla="*/ 0 h 5671476"/>
              <a:gd name="connsiteX2" fmla="*/ 6914917 w 6917563"/>
              <a:gd name="connsiteY2" fmla="*/ 61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61713 w 6917905"/>
              <a:gd name="connsiteY5" fmla="*/ 5665538 h 5671476"/>
              <a:gd name="connsiteX6" fmla="*/ 998 w 6917905"/>
              <a:gd name="connsiteY6" fmla="*/ 3862276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45081 w 6917905"/>
              <a:gd name="connsiteY5" fmla="*/ 5668839 h 5671476"/>
              <a:gd name="connsiteX6" fmla="*/ 998 w 6917905"/>
              <a:gd name="connsiteY6" fmla="*/ 3862276 h 5671476"/>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511718 w 6917905"/>
              <a:gd name="connsiteY4" fmla="*/ 5588948 h 5668839"/>
              <a:gd name="connsiteX5" fmla="*/ 1045081 w 6917905"/>
              <a:gd name="connsiteY5" fmla="*/ 5668839 h 5668839"/>
              <a:gd name="connsiteX6" fmla="*/ 998 w 6917905"/>
              <a:gd name="connsiteY6" fmla="*/ 3862276 h 5668839"/>
              <a:gd name="connsiteX0" fmla="*/ 998 w 6917905"/>
              <a:gd name="connsiteY0" fmla="*/ 3862276 h 5674780"/>
              <a:gd name="connsiteX1" fmla="*/ 1763 w 6917905"/>
              <a:gd name="connsiteY1" fmla="*/ 0 h 5674780"/>
              <a:gd name="connsiteX2" fmla="*/ 6915259 w 6917905"/>
              <a:gd name="connsiteY2" fmla="*/ 615 h 5674780"/>
              <a:gd name="connsiteX3" fmla="*/ 6917905 w 6917905"/>
              <a:gd name="connsiteY3" fmla="*/ 3435219 h 5674780"/>
              <a:gd name="connsiteX4" fmla="*/ 5614843 w 6917905"/>
              <a:gd name="connsiteY4" fmla="*/ 5674780 h 5674780"/>
              <a:gd name="connsiteX5" fmla="*/ 1045081 w 6917905"/>
              <a:gd name="connsiteY5" fmla="*/ 5668839 h 5674780"/>
              <a:gd name="connsiteX6" fmla="*/ 998 w 6917905"/>
              <a:gd name="connsiteY6" fmla="*/ 3862276 h 5674780"/>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608190 w 6917905"/>
              <a:gd name="connsiteY4" fmla="*/ 5645070 h 5668839"/>
              <a:gd name="connsiteX5" fmla="*/ 1045081 w 6917905"/>
              <a:gd name="connsiteY5" fmla="*/ 5668839 h 5668839"/>
              <a:gd name="connsiteX6" fmla="*/ 998 w 6917905"/>
              <a:gd name="connsiteY6" fmla="*/ 3862276 h 5668839"/>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45081 w 6917905"/>
              <a:gd name="connsiteY5" fmla="*/ 5668839 h 5671482"/>
              <a:gd name="connsiteX6" fmla="*/ 998 w 6917905"/>
              <a:gd name="connsiteY6" fmla="*/ 3862276 h 5671482"/>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38428 w 6917905"/>
              <a:gd name="connsiteY5" fmla="*/ 5668839 h 5671482"/>
              <a:gd name="connsiteX6" fmla="*/ 998 w 6917905"/>
              <a:gd name="connsiteY6" fmla="*/ 3862276 h 56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7905" h="5671482">
                <a:moveTo>
                  <a:pt x="998" y="3862276"/>
                </a:moveTo>
                <a:cubicBezTo>
                  <a:pt x="6784" y="2580785"/>
                  <a:pt x="-4023" y="1281491"/>
                  <a:pt x="1763" y="0"/>
                </a:cubicBezTo>
                <a:lnTo>
                  <a:pt x="6915259" y="615"/>
                </a:lnTo>
                <a:lnTo>
                  <a:pt x="6917905" y="3435219"/>
                </a:lnTo>
                <a:lnTo>
                  <a:pt x="5614844" y="5671482"/>
                </a:lnTo>
                <a:lnTo>
                  <a:pt x="1038428" y="5668839"/>
                </a:lnTo>
                <a:lnTo>
                  <a:pt x="998" y="38622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7" name="Picture Placeholder 16">
            <a:extLst>
              <a:ext uri="{FF2B5EF4-FFF2-40B4-BE49-F238E27FC236}">
                <a16:creationId xmlns:a16="http://schemas.microsoft.com/office/drawing/2014/main" id="{05B32A22-FAFC-364D-99CB-B22D6ABBBFB9}"/>
              </a:ext>
            </a:extLst>
          </p:cNvPr>
          <p:cNvSpPr>
            <a:spLocks noGrp="1"/>
          </p:cNvSpPr>
          <p:nvPr>
            <p:ph type="pic" sz="quarter" idx="15" hasCustomPrompt="1"/>
          </p:nvPr>
        </p:nvSpPr>
        <p:spPr>
          <a:xfrm>
            <a:off x="2476500" y="-2381"/>
            <a:ext cx="6667500" cy="5145881"/>
          </a:xfrm>
          <a:custGeom>
            <a:avLst/>
            <a:gdLst>
              <a:gd name="connsiteX0" fmla="*/ 0 w 8890000"/>
              <a:gd name="connsiteY0" fmla="*/ 0 h 6861175"/>
              <a:gd name="connsiteX1" fmla="*/ 8890000 w 8890000"/>
              <a:gd name="connsiteY1" fmla="*/ 0 h 6861175"/>
              <a:gd name="connsiteX2" fmla="*/ 8890000 w 8890000"/>
              <a:gd name="connsiteY2" fmla="*/ 6861175 h 6861175"/>
              <a:gd name="connsiteX3" fmla="*/ 561739 w 8890000"/>
              <a:gd name="connsiteY3" fmla="*/ 6861175 h 6861175"/>
              <a:gd name="connsiteX4" fmla="*/ 2362512 w 8890000"/>
              <a:gd name="connsiteY4" fmla="*/ 5834990 h 6861175"/>
              <a:gd name="connsiteX5" fmla="*/ 2365155 w 8890000"/>
              <a:gd name="connsiteY5" fmla="*/ 1293624 h 6861175"/>
              <a:gd name="connsiteX6" fmla="*/ 128892 w 8890000"/>
              <a:gd name="connsiteY6" fmla="*/ 543 h 6861175"/>
              <a:gd name="connsiteX7" fmla="*/ 0 w 8890000"/>
              <a:gd name="connsiteY7" fmla="*/ 642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0" h="6861175">
                <a:moveTo>
                  <a:pt x="0" y="0"/>
                </a:moveTo>
                <a:lnTo>
                  <a:pt x="8890000" y="0"/>
                </a:lnTo>
                <a:lnTo>
                  <a:pt x="8890000" y="6861175"/>
                </a:lnTo>
                <a:lnTo>
                  <a:pt x="561739" y="6861175"/>
                </a:lnTo>
                <a:lnTo>
                  <a:pt x="2362512" y="5834990"/>
                </a:lnTo>
                <a:lnTo>
                  <a:pt x="2365155" y="1293624"/>
                </a:lnTo>
                <a:lnTo>
                  <a:pt x="128892" y="543"/>
                </a:lnTo>
                <a:lnTo>
                  <a:pt x="0" y="642"/>
                </a:lnTo>
                <a:close/>
              </a:path>
            </a:pathLst>
          </a:custGeom>
        </p:spPr>
        <p:txBody>
          <a:bodyPr wrap="square" lIns="2160000" tIns="720000" rIns="1080000" bIns="2880000" anchor="ctr">
            <a:noAutofit/>
          </a:bodyPr>
          <a:lstStyle>
            <a:lvl1pPr algn="ctr">
              <a:buNone/>
              <a:defRPr/>
            </a:lvl1pPr>
          </a:lstStyle>
          <a:p>
            <a:r>
              <a:rPr lang="en-GB"/>
              <a:t>Click on icon to insert image (include Alt Text)</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387136"/>
            <a:ext cx="648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581" y="1890000"/>
            <a:ext cx="3321111" cy="2251174"/>
          </a:xfrm>
          <a:prstGeom prst="rect">
            <a:avLst/>
          </a:prstGeom>
        </p:spPr>
        <p:txBody>
          <a:bodyPr lIns="0" tIns="0" rIns="0" bIns="0">
            <a:noAutofit/>
          </a:bodyPr>
          <a:lstStyle>
            <a:lvl1pPr marL="0" indent="0">
              <a:buNone/>
              <a:defRPr sz="2700" b="1">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Heading text across multiple lines, keep to max 3 or 4 lines</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4" name="Text Placeholder 3">
            <a:extLst>
              <a:ext uri="{FF2B5EF4-FFF2-40B4-BE49-F238E27FC236}">
                <a16:creationId xmlns:a16="http://schemas.microsoft.com/office/drawing/2014/main" id="{F33A0CEB-1ADA-CA42-8099-765250B64F2E}"/>
              </a:ext>
            </a:extLst>
          </p:cNvPr>
          <p:cNvSpPr>
            <a:spLocks noGrp="1"/>
          </p:cNvSpPr>
          <p:nvPr>
            <p:ph type="body" sz="quarter" idx="16" hasCustomPrompt="1"/>
          </p:nvPr>
        </p:nvSpPr>
        <p:spPr>
          <a:xfrm>
            <a:off x="459581" y="453629"/>
            <a:ext cx="2413365" cy="381000"/>
          </a:xfrm>
        </p:spPr>
        <p:txBody>
          <a:bodyPr lIns="0" tIns="0" rIns="0" bIns="0"/>
          <a:lstStyle>
            <a:lvl1pPr>
              <a:buNone/>
              <a:defRPr sz="1800" b="1">
                <a:solidFill>
                  <a:schemeClr val="bg1"/>
                </a:solidFill>
              </a:defRPr>
            </a:lvl1pPr>
          </a:lstStyle>
          <a:p>
            <a:pPr lvl="0"/>
            <a:r>
              <a:rPr lang="en-GB"/>
              <a:t>Heading label</a:t>
            </a:r>
          </a:p>
        </p:txBody>
      </p:sp>
      <p:pic>
        <p:nvPicPr>
          <p:cNvPr id="12" name="Picture 11" descr="Icon&#10;&#10;Description automatically generated with medium confidence">
            <a:extLst>
              <a:ext uri="{FF2B5EF4-FFF2-40B4-BE49-F238E27FC236}">
                <a16:creationId xmlns:a16="http://schemas.microsoft.com/office/drawing/2014/main" id="{DC5AAFCE-CE8E-0140-A64C-ABAF704AD410}"/>
              </a:ext>
            </a:extLst>
          </p:cNvPr>
          <p:cNvPicPr>
            <a:picLocks noChangeAspect="1"/>
          </p:cNvPicPr>
          <p:nvPr userDrawn="1"/>
        </p:nvPicPr>
        <p:blipFill>
          <a:blip r:embed="rId2"/>
          <a:stretch>
            <a:fillRect/>
          </a:stretch>
        </p:blipFill>
        <p:spPr>
          <a:xfrm>
            <a:off x="260560" y="4756346"/>
            <a:ext cx="282321" cy="282321"/>
          </a:xfrm>
          <a:prstGeom prst="rect">
            <a:avLst/>
          </a:prstGeom>
        </p:spPr>
      </p:pic>
      <p:cxnSp>
        <p:nvCxnSpPr>
          <p:cNvPr id="13" name="Straight Connector 12">
            <a:extLst>
              <a:ext uri="{FF2B5EF4-FFF2-40B4-BE49-F238E27FC236}">
                <a16:creationId xmlns:a16="http://schemas.microsoft.com/office/drawing/2014/main" id="{0460F3BF-923A-8341-8665-1EE09C66FD54}"/>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51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image with Header 2">
    <p:spTree>
      <p:nvGrpSpPr>
        <p:cNvPr id="1" name=""/>
        <p:cNvGrpSpPr/>
        <p:nvPr/>
      </p:nvGrpSpPr>
      <p:grpSpPr>
        <a:xfrm>
          <a:off x="0" y="0"/>
          <a:ext cx="0" cy="0"/>
          <a:chOff x="0" y="0"/>
          <a:chExt cx="0" cy="0"/>
        </a:xfrm>
      </p:grpSpPr>
      <p:sp>
        <p:nvSpPr>
          <p:cNvPr id="16" name="Hexagon 3">
            <a:extLst>
              <a:ext uri="{FF2B5EF4-FFF2-40B4-BE49-F238E27FC236}">
                <a16:creationId xmlns:a16="http://schemas.microsoft.com/office/drawing/2014/main" id="{916CD9E2-0E59-E54B-A342-1439CC94F98C}"/>
              </a:ext>
            </a:extLst>
          </p:cNvPr>
          <p:cNvSpPr/>
          <p:nvPr userDrawn="1"/>
        </p:nvSpPr>
        <p:spPr>
          <a:xfrm rot="16200000">
            <a:off x="-454209" y="447540"/>
            <a:ext cx="5148692" cy="4253612"/>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566227 w 6872006"/>
              <a:gd name="connsiteY3" fmla="*/ 325796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1210"/>
              <a:gd name="connsiteX1" fmla="*/ 0 w 6872006"/>
              <a:gd name="connsiteY1" fmla="*/ 0 h 5661210"/>
              <a:gd name="connsiteX2" fmla="*/ 6872006 w 6872006"/>
              <a:gd name="connsiteY2" fmla="*/ 5938 h 5661210"/>
              <a:gd name="connsiteX3" fmla="*/ 6861860 w 6872006"/>
              <a:gd name="connsiteY3" fmla="*/ 3443591 h 5661210"/>
              <a:gd name="connsiteX4" fmla="*/ 4973453 w 6872006"/>
              <a:gd name="connsiteY4" fmla="*/ 5089632 h 5661210"/>
              <a:gd name="connsiteX5" fmla="*/ 1300348 w 6872006"/>
              <a:gd name="connsiteY5" fmla="*/ 5661210 h 5661210"/>
              <a:gd name="connsiteX6" fmla="*/ 4209 w 6872006"/>
              <a:gd name="connsiteY6" fmla="*/ 3462966 h 5661210"/>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462966 h 5667148"/>
              <a:gd name="connsiteX0" fmla="*/ 4209 w 6872006"/>
              <a:gd name="connsiteY0" fmla="*/ 3861727 h 5667148"/>
              <a:gd name="connsiteX1" fmla="*/ 0 w 6872006"/>
              <a:gd name="connsiteY1" fmla="*/ 0 h 5667148"/>
              <a:gd name="connsiteX2" fmla="*/ 6872006 w 6872006"/>
              <a:gd name="connsiteY2" fmla="*/ 5938 h 5667148"/>
              <a:gd name="connsiteX3" fmla="*/ 6861860 w 6872006"/>
              <a:gd name="connsiteY3" fmla="*/ 3443591 h 5667148"/>
              <a:gd name="connsiteX4" fmla="*/ 5571595 w 6872006"/>
              <a:gd name="connsiteY4" fmla="*/ 5667148 h 5667148"/>
              <a:gd name="connsiteX5" fmla="*/ 1018466 w 6872006"/>
              <a:gd name="connsiteY5" fmla="*/ 5661210 h 5667148"/>
              <a:gd name="connsiteX6" fmla="*/ 4209 w 6872006"/>
              <a:gd name="connsiteY6" fmla="*/ 3861727 h 5667148"/>
              <a:gd name="connsiteX0" fmla="*/ 0 w 6889363"/>
              <a:gd name="connsiteY0" fmla="*/ 3844474 h 5667148"/>
              <a:gd name="connsiteX1" fmla="*/ 17357 w 6889363"/>
              <a:gd name="connsiteY1" fmla="*/ 0 h 5667148"/>
              <a:gd name="connsiteX2" fmla="*/ 6889363 w 6889363"/>
              <a:gd name="connsiteY2" fmla="*/ 5938 h 5667148"/>
              <a:gd name="connsiteX3" fmla="*/ 6879217 w 6889363"/>
              <a:gd name="connsiteY3" fmla="*/ 3443591 h 5667148"/>
              <a:gd name="connsiteX4" fmla="*/ 5588952 w 6889363"/>
              <a:gd name="connsiteY4" fmla="*/ 5667148 h 5667148"/>
              <a:gd name="connsiteX5" fmla="*/ 1035823 w 6889363"/>
              <a:gd name="connsiteY5" fmla="*/ 5661210 h 5667148"/>
              <a:gd name="connsiteX6" fmla="*/ 0 w 6889363"/>
              <a:gd name="connsiteY6" fmla="*/ 3844474 h 5667148"/>
              <a:gd name="connsiteX0" fmla="*/ 0 w 6910929"/>
              <a:gd name="connsiteY0" fmla="*/ 3831537 h 5667148"/>
              <a:gd name="connsiteX1" fmla="*/ 38923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31537 h 5667148"/>
              <a:gd name="connsiteX1" fmla="*/ 13042 w 6910929"/>
              <a:gd name="connsiteY1" fmla="*/ 0 h 5667148"/>
              <a:gd name="connsiteX2" fmla="*/ 6910929 w 6910929"/>
              <a:gd name="connsiteY2" fmla="*/ 5938 h 5667148"/>
              <a:gd name="connsiteX3" fmla="*/ 6900783 w 6910929"/>
              <a:gd name="connsiteY3" fmla="*/ 3443591 h 5667148"/>
              <a:gd name="connsiteX4" fmla="*/ 5610518 w 6910929"/>
              <a:gd name="connsiteY4" fmla="*/ 5667148 h 5667148"/>
              <a:gd name="connsiteX5" fmla="*/ 1057389 w 6910929"/>
              <a:gd name="connsiteY5" fmla="*/ 5661210 h 5667148"/>
              <a:gd name="connsiteX6" fmla="*/ 0 w 6910929"/>
              <a:gd name="connsiteY6" fmla="*/ 3831537 h 5667148"/>
              <a:gd name="connsiteX0" fmla="*/ 0 w 6910929"/>
              <a:gd name="connsiteY0" fmla="*/ 3825962 h 5661573"/>
              <a:gd name="connsiteX1" fmla="*/ 7423 w 6910929"/>
              <a:gd name="connsiteY1" fmla="*/ 0 h 5661573"/>
              <a:gd name="connsiteX2" fmla="*/ 6910929 w 6910929"/>
              <a:gd name="connsiteY2" fmla="*/ 363 h 5661573"/>
              <a:gd name="connsiteX3" fmla="*/ 6900783 w 6910929"/>
              <a:gd name="connsiteY3" fmla="*/ 3438016 h 5661573"/>
              <a:gd name="connsiteX4" fmla="*/ 5610518 w 6910929"/>
              <a:gd name="connsiteY4" fmla="*/ 5661573 h 5661573"/>
              <a:gd name="connsiteX5" fmla="*/ 1057389 w 6910929"/>
              <a:gd name="connsiteY5" fmla="*/ 5655635 h 5661573"/>
              <a:gd name="connsiteX6" fmla="*/ 0 w 6910929"/>
              <a:gd name="connsiteY6" fmla="*/ 3825962 h 5661573"/>
              <a:gd name="connsiteX0" fmla="*/ 56137 w 6967066"/>
              <a:gd name="connsiteY0" fmla="*/ 3832564 h 5668175"/>
              <a:gd name="connsiteX1" fmla="*/ 352 w 6967066"/>
              <a:gd name="connsiteY1" fmla="*/ 0 h 5668175"/>
              <a:gd name="connsiteX2" fmla="*/ 6967066 w 6967066"/>
              <a:gd name="connsiteY2" fmla="*/ 6965 h 5668175"/>
              <a:gd name="connsiteX3" fmla="*/ 6956920 w 6967066"/>
              <a:gd name="connsiteY3" fmla="*/ 3444618 h 5668175"/>
              <a:gd name="connsiteX4" fmla="*/ 5666655 w 6967066"/>
              <a:gd name="connsiteY4" fmla="*/ 5668175 h 5668175"/>
              <a:gd name="connsiteX5" fmla="*/ 1113526 w 6967066"/>
              <a:gd name="connsiteY5" fmla="*/ 5662237 h 5668175"/>
              <a:gd name="connsiteX6" fmla="*/ 56137 w 6967066"/>
              <a:gd name="connsiteY6" fmla="*/ 3832564 h 5668175"/>
              <a:gd name="connsiteX0" fmla="*/ 0 w 6910929"/>
              <a:gd name="connsiteY0" fmla="*/ 3825599 h 5661210"/>
              <a:gd name="connsiteX1" fmla="*/ 44012 w 6910929"/>
              <a:gd name="connsiteY1" fmla="*/ 45852 h 5661210"/>
              <a:gd name="connsiteX2" fmla="*/ 6910929 w 6910929"/>
              <a:gd name="connsiteY2" fmla="*/ 0 h 5661210"/>
              <a:gd name="connsiteX3" fmla="*/ 6900783 w 6910929"/>
              <a:gd name="connsiteY3" fmla="*/ 3437653 h 5661210"/>
              <a:gd name="connsiteX4" fmla="*/ 5610518 w 6910929"/>
              <a:gd name="connsiteY4" fmla="*/ 5661210 h 5661210"/>
              <a:gd name="connsiteX5" fmla="*/ 1057389 w 6910929"/>
              <a:gd name="connsiteY5" fmla="*/ 5655272 h 5661210"/>
              <a:gd name="connsiteX6" fmla="*/ 0 w 6910929"/>
              <a:gd name="connsiteY6" fmla="*/ 3825599 h 5661210"/>
              <a:gd name="connsiteX0" fmla="*/ 996 w 6911925"/>
              <a:gd name="connsiteY0" fmla="*/ 3829263 h 5664874"/>
              <a:gd name="connsiteX1" fmla="*/ 1763 w 6911925"/>
              <a:gd name="connsiteY1" fmla="*/ 0 h 5664874"/>
              <a:gd name="connsiteX2" fmla="*/ 6911925 w 6911925"/>
              <a:gd name="connsiteY2" fmla="*/ 3664 h 5664874"/>
              <a:gd name="connsiteX3" fmla="*/ 6901779 w 6911925"/>
              <a:gd name="connsiteY3" fmla="*/ 3441317 h 5664874"/>
              <a:gd name="connsiteX4" fmla="*/ 5611514 w 6911925"/>
              <a:gd name="connsiteY4" fmla="*/ 5664874 h 5664874"/>
              <a:gd name="connsiteX5" fmla="*/ 1058385 w 6911925"/>
              <a:gd name="connsiteY5" fmla="*/ 5658936 h 5664874"/>
              <a:gd name="connsiteX6" fmla="*/ 996 w 6911925"/>
              <a:gd name="connsiteY6" fmla="*/ 3829263 h 5664874"/>
              <a:gd name="connsiteX0" fmla="*/ 3982 w 6914911"/>
              <a:gd name="connsiteY0" fmla="*/ 3835865 h 5671476"/>
              <a:gd name="connsiteX1" fmla="*/ 1421 w 6914911"/>
              <a:gd name="connsiteY1" fmla="*/ 0 h 5671476"/>
              <a:gd name="connsiteX2" fmla="*/ 6914911 w 6914911"/>
              <a:gd name="connsiteY2" fmla="*/ 10266 h 5671476"/>
              <a:gd name="connsiteX3" fmla="*/ 6904765 w 6914911"/>
              <a:gd name="connsiteY3" fmla="*/ 3447919 h 5671476"/>
              <a:gd name="connsiteX4" fmla="*/ 5614500 w 6914911"/>
              <a:gd name="connsiteY4" fmla="*/ 5671476 h 5671476"/>
              <a:gd name="connsiteX5" fmla="*/ 1061371 w 6914911"/>
              <a:gd name="connsiteY5" fmla="*/ 5665538 h 5671476"/>
              <a:gd name="connsiteX6" fmla="*/ 3982 w 6914911"/>
              <a:gd name="connsiteY6" fmla="*/ 3835865 h 5671476"/>
              <a:gd name="connsiteX0" fmla="*/ 3982 w 6904765"/>
              <a:gd name="connsiteY0" fmla="*/ 3835865 h 5671476"/>
              <a:gd name="connsiteX1" fmla="*/ 1421 w 6904765"/>
              <a:gd name="connsiteY1" fmla="*/ 0 h 5671476"/>
              <a:gd name="connsiteX2" fmla="*/ 6815114 w 6904765"/>
              <a:gd name="connsiteY2" fmla="*/ 49879 h 5671476"/>
              <a:gd name="connsiteX3" fmla="*/ 6904765 w 6904765"/>
              <a:gd name="connsiteY3" fmla="*/ 3447919 h 5671476"/>
              <a:gd name="connsiteX4" fmla="*/ 5614500 w 6904765"/>
              <a:gd name="connsiteY4" fmla="*/ 5671476 h 5671476"/>
              <a:gd name="connsiteX5" fmla="*/ 1061371 w 6904765"/>
              <a:gd name="connsiteY5" fmla="*/ 5665538 h 5671476"/>
              <a:gd name="connsiteX6" fmla="*/ 3982 w 6904765"/>
              <a:gd name="connsiteY6" fmla="*/ 3835865 h 5671476"/>
              <a:gd name="connsiteX0" fmla="*/ 3982 w 6914914"/>
              <a:gd name="connsiteY0" fmla="*/ 3835865 h 5671476"/>
              <a:gd name="connsiteX1" fmla="*/ 1421 w 6914914"/>
              <a:gd name="connsiteY1" fmla="*/ 0 h 5671476"/>
              <a:gd name="connsiteX2" fmla="*/ 6914914 w 6914914"/>
              <a:gd name="connsiteY2" fmla="*/ 6965 h 5671476"/>
              <a:gd name="connsiteX3" fmla="*/ 6904765 w 6914914"/>
              <a:gd name="connsiteY3" fmla="*/ 3447919 h 5671476"/>
              <a:gd name="connsiteX4" fmla="*/ 5614500 w 6914914"/>
              <a:gd name="connsiteY4" fmla="*/ 5671476 h 5671476"/>
              <a:gd name="connsiteX5" fmla="*/ 1061371 w 6914914"/>
              <a:gd name="connsiteY5" fmla="*/ 5665538 h 5671476"/>
              <a:gd name="connsiteX6" fmla="*/ 3982 w 6914914"/>
              <a:gd name="connsiteY6" fmla="*/ 3835865 h 5671476"/>
              <a:gd name="connsiteX0" fmla="*/ 3982 w 6917563"/>
              <a:gd name="connsiteY0" fmla="*/ 3835865 h 5671476"/>
              <a:gd name="connsiteX1" fmla="*/ 1421 w 6917563"/>
              <a:gd name="connsiteY1" fmla="*/ 0 h 5671476"/>
              <a:gd name="connsiteX2" fmla="*/ 6914914 w 6917563"/>
              <a:gd name="connsiteY2" fmla="*/ 696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3982 w 6917563"/>
              <a:gd name="connsiteY0" fmla="*/ 3835865 h 5671476"/>
              <a:gd name="connsiteX1" fmla="*/ 1421 w 6917563"/>
              <a:gd name="connsiteY1" fmla="*/ 0 h 5671476"/>
              <a:gd name="connsiteX2" fmla="*/ 6914917 w 6917563"/>
              <a:gd name="connsiteY2" fmla="*/ 615 h 5671476"/>
              <a:gd name="connsiteX3" fmla="*/ 6917563 w 6917563"/>
              <a:gd name="connsiteY3" fmla="*/ 3435219 h 5671476"/>
              <a:gd name="connsiteX4" fmla="*/ 5614500 w 6917563"/>
              <a:gd name="connsiteY4" fmla="*/ 5671476 h 5671476"/>
              <a:gd name="connsiteX5" fmla="*/ 1061371 w 6917563"/>
              <a:gd name="connsiteY5" fmla="*/ 5665538 h 5671476"/>
              <a:gd name="connsiteX6" fmla="*/ 3982 w 6917563"/>
              <a:gd name="connsiteY6" fmla="*/ 3835865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61713 w 6917905"/>
              <a:gd name="connsiteY5" fmla="*/ 5665538 h 5671476"/>
              <a:gd name="connsiteX6" fmla="*/ 998 w 6917905"/>
              <a:gd name="connsiteY6" fmla="*/ 3862276 h 5671476"/>
              <a:gd name="connsiteX0" fmla="*/ 998 w 6917905"/>
              <a:gd name="connsiteY0" fmla="*/ 3862276 h 5671476"/>
              <a:gd name="connsiteX1" fmla="*/ 1763 w 6917905"/>
              <a:gd name="connsiteY1" fmla="*/ 0 h 5671476"/>
              <a:gd name="connsiteX2" fmla="*/ 6915259 w 6917905"/>
              <a:gd name="connsiteY2" fmla="*/ 615 h 5671476"/>
              <a:gd name="connsiteX3" fmla="*/ 6917905 w 6917905"/>
              <a:gd name="connsiteY3" fmla="*/ 3435219 h 5671476"/>
              <a:gd name="connsiteX4" fmla="*/ 5614842 w 6917905"/>
              <a:gd name="connsiteY4" fmla="*/ 5671476 h 5671476"/>
              <a:gd name="connsiteX5" fmla="*/ 1045081 w 6917905"/>
              <a:gd name="connsiteY5" fmla="*/ 5668839 h 5671476"/>
              <a:gd name="connsiteX6" fmla="*/ 998 w 6917905"/>
              <a:gd name="connsiteY6" fmla="*/ 3862276 h 5671476"/>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511718 w 6917905"/>
              <a:gd name="connsiteY4" fmla="*/ 5588948 h 5668839"/>
              <a:gd name="connsiteX5" fmla="*/ 1045081 w 6917905"/>
              <a:gd name="connsiteY5" fmla="*/ 5668839 h 5668839"/>
              <a:gd name="connsiteX6" fmla="*/ 998 w 6917905"/>
              <a:gd name="connsiteY6" fmla="*/ 3862276 h 5668839"/>
              <a:gd name="connsiteX0" fmla="*/ 998 w 6917905"/>
              <a:gd name="connsiteY0" fmla="*/ 3862276 h 5674780"/>
              <a:gd name="connsiteX1" fmla="*/ 1763 w 6917905"/>
              <a:gd name="connsiteY1" fmla="*/ 0 h 5674780"/>
              <a:gd name="connsiteX2" fmla="*/ 6915259 w 6917905"/>
              <a:gd name="connsiteY2" fmla="*/ 615 h 5674780"/>
              <a:gd name="connsiteX3" fmla="*/ 6917905 w 6917905"/>
              <a:gd name="connsiteY3" fmla="*/ 3435219 h 5674780"/>
              <a:gd name="connsiteX4" fmla="*/ 5614843 w 6917905"/>
              <a:gd name="connsiteY4" fmla="*/ 5674780 h 5674780"/>
              <a:gd name="connsiteX5" fmla="*/ 1045081 w 6917905"/>
              <a:gd name="connsiteY5" fmla="*/ 5668839 h 5674780"/>
              <a:gd name="connsiteX6" fmla="*/ 998 w 6917905"/>
              <a:gd name="connsiteY6" fmla="*/ 3862276 h 5674780"/>
              <a:gd name="connsiteX0" fmla="*/ 998 w 6917905"/>
              <a:gd name="connsiteY0" fmla="*/ 3862276 h 5668839"/>
              <a:gd name="connsiteX1" fmla="*/ 1763 w 6917905"/>
              <a:gd name="connsiteY1" fmla="*/ 0 h 5668839"/>
              <a:gd name="connsiteX2" fmla="*/ 6915259 w 6917905"/>
              <a:gd name="connsiteY2" fmla="*/ 615 h 5668839"/>
              <a:gd name="connsiteX3" fmla="*/ 6917905 w 6917905"/>
              <a:gd name="connsiteY3" fmla="*/ 3435219 h 5668839"/>
              <a:gd name="connsiteX4" fmla="*/ 5608190 w 6917905"/>
              <a:gd name="connsiteY4" fmla="*/ 5645070 h 5668839"/>
              <a:gd name="connsiteX5" fmla="*/ 1045081 w 6917905"/>
              <a:gd name="connsiteY5" fmla="*/ 5668839 h 5668839"/>
              <a:gd name="connsiteX6" fmla="*/ 998 w 6917905"/>
              <a:gd name="connsiteY6" fmla="*/ 3862276 h 5668839"/>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45081 w 6917905"/>
              <a:gd name="connsiteY5" fmla="*/ 5668839 h 5671482"/>
              <a:gd name="connsiteX6" fmla="*/ 998 w 6917905"/>
              <a:gd name="connsiteY6" fmla="*/ 3862276 h 5671482"/>
              <a:gd name="connsiteX0" fmla="*/ 998 w 6917905"/>
              <a:gd name="connsiteY0" fmla="*/ 3862276 h 5671482"/>
              <a:gd name="connsiteX1" fmla="*/ 1763 w 6917905"/>
              <a:gd name="connsiteY1" fmla="*/ 0 h 5671482"/>
              <a:gd name="connsiteX2" fmla="*/ 6915259 w 6917905"/>
              <a:gd name="connsiteY2" fmla="*/ 615 h 5671482"/>
              <a:gd name="connsiteX3" fmla="*/ 6917905 w 6917905"/>
              <a:gd name="connsiteY3" fmla="*/ 3435219 h 5671482"/>
              <a:gd name="connsiteX4" fmla="*/ 5614844 w 6917905"/>
              <a:gd name="connsiteY4" fmla="*/ 5671482 h 5671482"/>
              <a:gd name="connsiteX5" fmla="*/ 1038428 w 6917905"/>
              <a:gd name="connsiteY5" fmla="*/ 5668839 h 5671482"/>
              <a:gd name="connsiteX6" fmla="*/ 998 w 6917905"/>
              <a:gd name="connsiteY6" fmla="*/ 3862276 h 567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7905" h="5671482">
                <a:moveTo>
                  <a:pt x="998" y="3862276"/>
                </a:moveTo>
                <a:cubicBezTo>
                  <a:pt x="6784" y="2580785"/>
                  <a:pt x="-4023" y="1281491"/>
                  <a:pt x="1763" y="0"/>
                </a:cubicBezTo>
                <a:lnTo>
                  <a:pt x="6915259" y="615"/>
                </a:lnTo>
                <a:lnTo>
                  <a:pt x="6917905" y="3435219"/>
                </a:lnTo>
                <a:lnTo>
                  <a:pt x="5614844" y="5671482"/>
                </a:lnTo>
                <a:lnTo>
                  <a:pt x="1038428" y="5668839"/>
                </a:lnTo>
                <a:lnTo>
                  <a:pt x="998" y="3862276"/>
                </a:ln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7" name="Picture Placeholder 16">
            <a:extLst>
              <a:ext uri="{FF2B5EF4-FFF2-40B4-BE49-F238E27FC236}">
                <a16:creationId xmlns:a16="http://schemas.microsoft.com/office/drawing/2014/main" id="{05B32A22-FAFC-364D-99CB-B22D6ABBBFB9}"/>
              </a:ext>
            </a:extLst>
          </p:cNvPr>
          <p:cNvSpPr>
            <a:spLocks noGrp="1"/>
          </p:cNvSpPr>
          <p:nvPr>
            <p:ph type="pic" sz="quarter" idx="15" hasCustomPrompt="1"/>
          </p:nvPr>
        </p:nvSpPr>
        <p:spPr>
          <a:xfrm>
            <a:off x="2476500" y="-2381"/>
            <a:ext cx="6667500" cy="5145881"/>
          </a:xfrm>
          <a:custGeom>
            <a:avLst/>
            <a:gdLst>
              <a:gd name="connsiteX0" fmla="*/ 0 w 8890000"/>
              <a:gd name="connsiteY0" fmla="*/ 0 h 6861175"/>
              <a:gd name="connsiteX1" fmla="*/ 8890000 w 8890000"/>
              <a:gd name="connsiteY1" fmla="*/ 0 h 6861175"/>
              <a:gd name="connsiteX2" fmla="*/ 8890000 w 8890000"/>
              <a:gd name="connsiteY2" fmla="*/ 6861175 h 6861175"/>
              <a:gd name="connsiteX3" fmla="*/ 561739 w 8890000"/>
              <a:gd name="connsiteY3" fmla="*/ 6861175 h 6861175"/>
              <a:gd name="connsiteX4" fmla="*/ 2362512 w 8890000"/>
              <a:gd name="connsiteY4" fmla="*/ 5834990 h 6861175"/>
              <a:gd name="connsiteX5" fmla="*/ 2365155 w 8890000"/>
              <a:gd name="connsiteY5" fmla="*/ 1293624 h 6861175"/>
              <a:gd name="connsiteX6" fmla="*/ 128892 w 8890000"/>
              <a:gd name="connsiteY6" fmla="*/ 543 h 6861175"/>
              <a:gd name="connsiteX7" fmla="*/ 0 w 8890000"/>
              <a:gd name="connsiteY7" fmla="*/ 642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0" h="6861175">
                <a:moveTo>
                  <a:pt x="0" y="0"/>
                </a:moveTo>
                <a:lnTo>
                  <a:pt x="8890000" y="0"/>
                </a:lnTo>
                <a:lnTo>
                  <a:pt x="8890000" y="6861175"/>
                </a:lnTo>
                <a:lnTo>
                  <a:pt x="561739" y="6861175"/>
                </a:lnTo>
                <a:lnTo>
                  <a:pt x="2362512" y="5834990"/>
                </a:lnTo>
                <a:lnTo>
                  <a:pt x="2365155" y="1293624"/>
                </a:lnTo>
                <a:lnTo>
                  <a:pt x="128892" y="543"/>
                </a:lnTo>
                <a:lnTo>
                  <a:pt x="0" y="642"/>
                </a:lnTo>
                <a:close/>
              </a:path>
            </a:pathLst>
          </a:custGeom>
        </p:spPr>
        <p:txBody>
          <a:bodyPr wrap="square" lIns="2160000" tIns="720000" rIns="1080000" bIns="2880000" anchor="ctr">
            <a:noAutofit/>
          </a:bodyPr>
          <a:lstStyle>
            <a:lvl1pPr algn="ctr">
              <a:buNone/>
              <a:defRPr/>
            </a:lvl1pPr>
          </a:lstStyle>
          <a:p>
            <a:r>
              <a:rPr lang="en-GB"/>
              <a:t>Click on icon to insert image (include Alt Text)</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387136"/>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459581" y="1890000"/>
            <a:ext cx="3321111" cy="2251174"/>
          </a:xfrm>
          <a:prstGeom prst="rect">
            <a:avLst/>
          </a:prstGeom>
        </p:spPr>
        <p:txBody>
          <a:bodyPr lIns="0" tIns="0" rIns="0" bIns="0">
            <a:noAutofit/>
          </a:bodyPr>
          <a:lstStyle>
            <a:lvl1pPr marL="0" indent="0">
              <a:buNone/>
              <a:defRPr sz="27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Heading text across multiple lines, keep to max 3 or 4 lines</a:t>
            </a: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4" name="Text Placeholder 3">
            <a:extLst>
              <a:ext uri="{FF2B5EF4-FFF2-40B4-BE49-F238E27FC236}">
                <a16:creationId xmlns:a16="http://schemas.microsoft.com/office/drawing/2014/main" id="{F33A0CEB-1ADA-CA42-8099-765250B64F2E}"/>
              </a:ext>
            </a:extLst>
          </p:cNvPr>
          <p:cNvSpPr>
            <a:spLocks noGrp="1"/>
          </p:cNvSpPr>
          <p:nvPr>
            <p:ph type="body" sz="quarter" idx="16" hasCustomPrompt="1"/>
          </p:nvPr>
        </p:nvSpPr>
        <p:spPr>
          <a:xfrm>
            <a:off x="459581" y="453629"/>
            <a:ext cx="2413365" cy="381000"/>
          </a:xfrm>
        </p:spPr>
        <p:txBody>
          <a:bodyPr lIns="0" tIns="0" rIns="0" bIns="0"/>
          <a:lstStyle>
            <a:lvl1pPr>
              <a:buNone/>
              <a:defRPr sz="1800" b="1">
                <a:solidFill>
                  <a:schemeClr val="tx1"/>
                </a:solidFill>
              </a:defRPr>
            </a:lvl1pPr>
          </a:lstStyle>
          <a:p>
            <a:pPr lvl="0"/>
            <a:r>
              <a:rPr lang="en-GB"/>
              <a:t>Heading label</a:t>
            </a:r>
          </a:p>
        </p:txBody>
      </p:sp>
      <p:pic>
        <p:nvPicPr>
          <p:cNvPr id="12" name="Picture 11" descr="Icon&#10;&#10;Description automatically generated with medium confidence">
            <a:extLst>
              <a:ext uri="{FF2B5EF4-FFF2-40B4-BE49-F238E27FC236}">
                <a16:creationId xmlns:a16="http://schemas.microsoft.com/office/drawing/2014/main" id="{60498E81-FF59-E647-A50E-1B71AD1E229B}"/>
              </a:ext>
            </a:extLst>
          </p:cNvPr>
          <p:cNvPicPr>
            <a:picLocks noChangeAspect="1"/>
          </p:cNvPicPr>
          <p:nvPr userDrawn="1"/>
        </p:nvPicPr>
        <p:blipFill>
          <a:blip r:embed="rId2"/>
          <a:stretch>
            <a:fillRect/>
          </a:stretch>
        </p:blipFill>
        <p:spPr>
          <a:xfrm>
            <a:off x="260560" y="4756346"/>
            <a:ext cx="282321" cy="282321"/>
          </a:xfrm>
          <a:prstGeom prst="rect">
            <a:avLst/>
          </a:prstGeom>
        </p:spPr>
      </p:pic>
      <p:cxnSp>
        <p:nvCxnSpPr>
          <p:cNvPr id="13" name="Straight Connector 12">
            <a:extLst>
              <a:ext uri="{FF2B5EF4-FFF2-40B4-BE49-F238E27FC236}">
                <a16:creationId xmlns:a16="http://schemas.microsoft.com/office/drawing/2014/main" id="{0B247719-F213-0542-8675-6237CBE69757}"/>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49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02B2AFD7-4763-4945-98B2-A61CB49D6A22}"/>
              </a:ext>
            </a:extLst>
          </p:cNvPr>
          <p:cNvSpPr/>
          <p:nvPr userDrawn="1"/>
        </p:nvSpPr>
        <p:spPr>
          <a:xfrm rot="5400000">
            <a:off x="4445058" y="446580"/>
            <a:ext cx="5149540" cy="4252378"/>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176088 w 6872006"/>
              <a:gd name="connsiteY0" fmla="*/ 3346088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176088 w 6872006"/>
              <a:gd name="connsiteY6" fmla="*/ 3346088 h 5667148"/>
              <a:gd name="connsiteX0" fmla="*/ 0 w 6874673"/>
              <a:gd name="connsiteY0" fmla="*/ 3469841 h 5667148"/>
              <a:gd name="connsiteX1" fmla="*/ 2667 w 6874673"/>
              <a:gd name="connsiteY1" fmla="*/ 0 h 5667148"/>
              <a:gd name="connsiteX2" fmla="*/ 6874673 w 6874673"/>
              <a:gd name="connsiteY2" fmla="*/ 5938 h 5667148"/>
              <a:gd name="connsiteX3" fmla="*/ 6864527 w 6874673"/>
              <a:gd name="connsiteY3" fmla="*/ 3890478 h 5667148"/>
              <a:gd name="connsiteX4" fmla="*/ 5863020 w 6874673"/>
              <a:gd name="connsiteY4" fmla="*/ 5667148 h 5667148"/>
              <a:gd name="connsiteX5" fmla="*/ 1303015 w 6874673"/>
              <a:gd name="connsiteY5" fmla="*/ 5661210 h 5667148"/>
              <a:gd name="connsiteX6" fmla="*/ 0 w 6874673"/>
              <a:gd name="connsiteY6" fmla="*/ 3469841 h 5667148"/>
              <a:gd name="connsiteX0" fmla="*/ 0 w 6864527"/>
              <a:gd name="connsiteY0" fmla="*/ 3469841 h 5667148"/>
              <a:gd name="connsiteX1" fmla="*/ 2667 w 6864527"/>
              <a:gd name="connsiteY1" fmla="*/ 0 h 5667148"/>
              <a:gd name="connsiteX2" fmla="*/ 6809978 w 6864527"/>
              <a:gd name="connsiteY2" fmla="*/ 87889 h 5667148"/>
              <a:gd name="connsiteX3" fmla="*/ 6864527 w 6864527"/>
              <a:gd name="connsiteY3" fmla="*/ 3890478 h 5667148"/>
              <a:gd name="connsiteX4" fmla="*/ 5863020 w 6864527"/>
              <a:gd name="connsiteY4" fmla="*/ 5667148 h 5667148"/>
              <a:gd name="connsiteX5" fmla="*/ 1303015 w 6864527"/>
              <a:gd name="connsiteY5" fmla="*/ 5661210 h 5667148"/>
              <a:gd name="connsiteX6" fmla="*/ 0 w 6864527"/>
              <a:gd name="connsiteY6" fmla="*/ 3469841 h 5667148"/>
              <a:gd name="connsiteX0" fmla="*/ 0 w 6866053"/>
              <a:gd name="connsiteY0" fmla="*/ 3472530 h 5669837"/>
              <a:gd name="connsiteX1" fmla="*/ 2667 w 6866053"/>
              <a:gd name="connsiteY1" fmla="*/ 2689 h 5669837"/>
              <a:gd name="connsiteX2" fmla="*/ 6866053 w 6866053"/>
              <a:gd name="connsiteY2" fmla="*/ 0 h 5669837"/>
              <a:gd name="connsiteX3" fmla="*/ 6864527 w 6866053"/>
              <a:gd name="connsiteY3" fmla="*/ 3893167 h 5669837"/>
              <a:gd name="connsiteX4" fmla="*/ 5863020 w 6866053"/>
              <a:gd name="connsiteY4" fmla="*/ 5669837 h 5669837"/>
              <a:gd name="connsiteX5" fmla="*/ 1303015 w 6866053"/>
              <a:gd name="connsiteY5" fmla="*/ 5663899 h 5669837"/>
              <a:gd name="connsiteX6" fmla="*/ 0 w 6866053"/>
              <a:gd name="connsiteY6" fmla="*/ 3472530 h 5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53" h="5669837">
                <a:moveTo>
                  <a:pt x="0" y="3472530"/>
                </a:moveTo>
                <a:lnTo>
                  <a:pt x="2667" y="2689"/>
                </a:lnTo>
                <a:lnTo>
                  <a:pt x="6866053" y="0"/>
                </a:lnTo>
                <a:cubicBezTo>
                  <a:pt x="6865544" y="1297722"/>
                  <a:pt x="6865036" y="2595445"/>
                  <a:pt x="6864527" y="3893167"/>
                </a:cubicBezTo>
                <a:lnTo>
                  <a:pt x="5863020" y="5669837"/>
                </a:lnTo>
                <a:lnTo>
                  <a:pt x="1303015" y="5663899"/>
                </a:lnTo>
                <a:lnTo>
                  <a:pt x="0" y="34725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cxnSp>
        <p:nvCxnSpPr>
          <p:cNvPr id="12" name="Straight Connector 11">
            <a:extLst>
              <a:ext uri="{FF2B5EF4-FFF2-40B4-BE49-F238E27FC236}">
                <a16:creationId xmlns:a16="http://schemas.microsoft.com/office/drawing/2014/main" id="{FDB5F59B-0C3D-DF40-B199-A44391FFF98F}"/>
              </a:ext>
            </a:extLst>
          </p:cNvPr>
          <p:cNvCxnSpPr/>
          <p:nvPr userDrawn="1"/>
        </p:nvCxnSpPr>
        <p:spPr>
          <a:xfrm>
            <a:off x="8043042" y="387136"/>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B6474B-ACF2-9D41-872B-7CB816A7A28A}"/>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
        <p:nvSpPr>
          <p:cNvPr id="14" name="Text Placeholder 3">
            <a:extLst>
              <a:ext uri="{FF2B5EF4-FFF2-40B4-BE49-F238E27FC236}">
                <a16:creationId xmlns:a16="http://schemas.microsoft.com/office/drawing/2014/main" id="{5D2FB892-A0F4-4B49-946B-F27A170AFB4E}"/>
              </a:ext>
            </a:extLst>
          </p:cNvPr>
          <p:cNvSpPr>
            <a:spLocks noGrp="1"/>
          </p:cNvSpPr>
          <p:nvPr>
            <p:ph type="body" sz="quarter" idx="16" hasCustomPrompt="1"/>
          </p:nvPr>
        </p:nvSpPr>
        <p:spPr>
          <a:xfrm>
            <a:off x="6309700" y="459000"/>
            <a:ext cx="2413365" cy="381000"/>
          </a:xfrm>
        </p:spPr>
        <p:txBody>
          <a:bodyPr lIns="0" tIns="0" rIns="0" bIns="0"/>
          <a:lstStyle>
            <a:lvl1pPr algn="r">
              <a:buNone/>
              <a:defRPr sz="1800" b="1">
                <a:solidFill>
                  <a:schemeClr val="tx1"/>
                </a:solidFill>
              </a:defRPr>
            </a:lvl1pPr>
          </a:lstStyle>
          <a:p>
            <a:pPr lvl="0"/>
            <a:r>
              <a:rPr lang="en-GB"/>
              <a:t>Heading label</a:t>
            </a:r>
          </a:p>
        </p:txBody>
      </p:sp>
      <p:sp>
        <p:nvSpPr>
          <p:cNvPr id="15" name="Text Placeholder 7">
            <a:extLst>
              <a:ext uri="{FF2B5EF4-FFF2-40B4-BE49-F238E27FC236}">
                <a16:creationId xmlns:a16="http://schemas.microsoft.com/office/drawing/2014/main" id="{BC3F5774-42F5-8F4D-BDAC-F15EC1784EEC}"/>
              </a:ext>
            </a:extLst>
          </p:cNvPr>
          <p:cNvSpPr>
            <a:spLocks noGrp="1"/>
          </p:cNvSpPr>
          <p:nvPr>
            <p:ph type="body" sz="quarter" idx="14" hasCustomPrompt="1"/>
          </p:nvPr>
        </p:nvSpPr>
        <p:spPr>
          <a:xfrm>
            <a:off x="5401954" y="1768759"/>
            <a:ext cx="3321111" cy="2251174"/>
          </a:xfrm>
          <a:prstGeom prst="rect">
            <a:avLst/>
          </a:prstGeom>
        </p:spPr>
        <p:txBody>
          <a:bodyPr lIns="0" tIns="0" rIns="0" bIns="0">
            <a:noAutofit/>
          </a:bodyPr>
          <a:lstStyle>
            <a:lvl1pPr marL="0" indent="0">
              <a:buNone/>
              <a:defRPr sz="27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Heading text across multiple lines, keep to max 3 or 4 lines</a:t>
            </a:r>
          </a:p>
        </p:txBody>
      </p:sp>
      <p:sp>
        <p:nvSpPr>
          <p:cNvPr id="11" name="Picture Placeholder 20">
            <a:extLst>
              <a:ext uri="{FF2B5EF4-FFF2-40B4-BE49-F238E27FC236}">
                <a16:creationId xmlns:a16="http://schemas.microsoft.com/office/drawing/2014/main" id="{021F5C52-2CE2-094A-8FAA-3C5C8B0D874B}"/>
              </a:ext>
            </a:extLst>
          </p:cNvPr>
          <p:cNvSpPr>
            <a:spLocks noGrp="1"/>
          </p:cNvSpPr>
          <p:nvPr>
            <p:ph type="pic" sz="quarter" idx="15" hasCustomPrompt="1"/>
          </p:nvPr>
        </p:nvSpPr>
        <p:spPr>
          <a:xfrm>
            <a:off x="0" y="0"/>
            <a:ext cx="6546776" cy="5143500"/>
          </a:xfrm>
          <a:custGeom>
            <a:avLst/>
            <a:gdLst>
              <a:gd name="connsiteX0" fmla="*/ 0 w 11328400"/>
              <a:gd name="connsiteY0" fmla="*/ 0 h 6858000"/>
              <a:gd name="connsiteX1" fmla="*/ 11328400 w 11328400"/>
              <a:gd name="connsiteY1" fmla="*/ 0 h 6858000"/>
              <a:gd name="connsiteX2" fmla="*/ 11328400 w 11328400"/>
              <a:gd name="connsiteY2" fmla="*/ 1050 h 6858000"/>
              <a:gd name="connsiteX3" fmla="*/ 8729034 w 11328400"/>
              <a:gd name="connsiteY3" fmla="*/ 4209 h 6858000"/>
              <a:gd name="connsiteX4" fmla="*/ 6530790 w 11328400"/>
              <a:gd name="connsiteY4" fmla="*/ 1300348 h 6858000"/>
              <a:gd name="connsiteX5" fmla="*/ 6524852 w 11328400"/>
              <a:gd name="connsiteY5" fmla="*/ 5860353 h 6858000"/>
              <a:gd name="connsiteX6" fmla="*/ 8294675 w 11328400"/>
              <a:gd name="connsiteY6" fmla="*/ 6858000 h 6858000"/>
              <a:gd name="connsiteX7" fmla="*/ 0 w 11328400"/>
              <a:gd name="connsiteY7" fmla="*/ 6858000 h 6858000"/>
              <a:gd name="connsiteX0" fmla="*/ 0 w 11328400"/>
              <a:gd name="connsiteY0" fmla="*/ 102078 h 6960078"/>
              <a:gd name="connsiteX1" fmla="*/ 11328400 w 11328400"/>
              <a:gd name="connsiteY1" fmla="*/ 102078 h 6960078"/>
              <a:gd name="connsiteX2" fmla="*/ 8963335 w 11328400"/>
              <a:gd name="connsiteY2" fmla="*/ 0 h 6960078"/>
              <a:gd name="connsiteX3" fmla="*/ 8729034 w 11328400"/>
              <a:gd name="connsiteY3" fmla="*/ 106287 h 6960078"/>
              <a:gd name="connsiteX4" fmla="*/ 6530790 w 11328400"/>
              <a:gd name="connsiteY4" fmla="*/ 1402426 h 6960078"/>
              <a:gd name="connsiteX5" fmla="*/ 6524852 w 11328400"/>
              <a:gd name="connsiteY5" fmla="*/ 5962431 h 6960078"/>
              <a:gd name="connsiteX6" fmla="*/ 8294675 w 11328400"/>
              <a:gd name="connsiteY6" fmla="*/ 6960078 h 6960078"/>
              <a:gd name="connsiteX7" fmla="*/ 0 w 11328400"/>
              <a:gd name="connsiteY7" fmla="*/ 6960078 h 6960078"/>
              <a:gd name="connsiteX8" fmla="*/ 0 w 11328400"/>
              <a:gd name="connsiteY8" fmla="*/ 102078 h 6960078"/>
              <a:gd name="connsiteX0" fmla="*/ 0 w 9877735"/>
              <a:gd name="connsiteY0" fmla="*/ 102078 h 6960078"/>
              <a:gd name="connsiteX1" fmla="*/ 9877735 w 9877735"/>
              <a:gd name="connsiteY1" fmla="*/ 60827 h 6960078"/>
              <a:gd name="connsiteX2" fmla="*/ 8963335 w 9877735"/>
              <a:gd name="connsiteY2" fmla="*/ 0 h 6960078"/>
              <a:gd name="connsiteX3" fmla="*/ 8729034 w 9877735"/>
              <a:gd name="connsiteY3" fmla="*/ 106287 h 6960078"/>
              <a:gd name="connsiteX4" fmla="*/ 6530790 w 9877735"/>
              <a:gd name="connsiteY4" fmla="*/ 1402426 h 6960078"/>
              <a:gd name="connsiteX5" fmla="*/ 6524852 w 9877735"/>
              <a:gd name="connsiteY5" fmla="*/ 5962431 h 6960078"/>
              <a:gd name="connsiteX6" fmla="*/ 8294675 w 9877735"/>
              <a:gd name="connsiteY6" fmla="*/ 6960078 h 6960078"/>
              <a:gd name="connsiteX7" fmla="*/ 0 w 9877735"/>
              <a:gd name="connsiteY7" fmla="*/ 6960078 h 6960078"/>
              <a:gd name="connsiteX8" fmla="*/ 0 w 9877735"/>
              <a:gd name="connsiteY8" fmla="*/ 102078 h 6960078"/>
              <a:gd name="connsiteX0" fmla="*/ 0 w 8963335"/>
              <a:gd name="connsiteY0" fmla="*/ 102078 h 6960078"/>
              <a:gd name="connsiteX1" fmla="*/ 8502698 w 8963335"/>
              <a:gd name="connsiteY1" fmla="*/ 88328 h 6960078"/>
              <a:gd name="connsiteX2" fmla="*/ 8963335 w 8963335"/>
              <a:gd name="connsiteY2" fmla="*/ 0 h 6960078"/>
              <a:gd name="connsiteX3" fmla="*/ 8729034 w 8963335"/>
              <a:gd name="connsiteY3" fmla="*/ 106287 h 6960078"/>
              <a:gd name="connsiteX4" fmla="*/ 6530790 w 8963335"/>
              <a:gd name="connsiteY4" fmla="*/ 1402426 h 6960078"/>
              <a:gd name="connsiteX5" fmla="*/ 6524852 w 8963335"/>
              <a:gd name="connsiteY5" fmla="*/ 5962431 h 6960078"/>
              <a:gd name="connsiteX6" fmla="*/ 8294675 w 8963335"/>
              <a:gd name="connsiteY6" fmla="*/ 6960078 h 6960078"/>
              <a:gd name="connsiteX7" fmla="*/ 0 w 8963335"/>
              <a:gd name="connsiteY7" fmla="*/ 6960078 h 6960078"/>
              <a:gd name="connsiteX8" fmla="*/ 0 w 8963335"/>
              <a:gd name="connsiteY8" fmla="*/ 102078 h 6960078"/>
              <a:gd name="connsiteX0" fmla="*/ 0 w 9073338"/>
              <a:gd name="connsiteY0" fmla="*/ 157080 h 7015080"/>
              <a:gd name="connsiteX1" fmla="*/ 8502698 w 9073338"/>
              <a:gd name="connsiteY1" fmla="*/ 143330 h 7015080"/>
              <a:gd name="connsiteX2" fmla="*/ 9073338 w 9073338"/>
              <a:gd name="connsiteY2" fmla="*/ 0 h 7015080"/>
              <a:gd name="connsiteX3" fmla="*/ 8729034 w 9073338"/>
              <a:gd name="connsiteY3" fmla="*/ 161289 h 7015080"/>
              <a:gd name="connsiteX4" fmla="*/ 6530790 w 9073338"/>
              <a:gd name="connsiteY4" fmla="*/ 1457428 h 7015080"/>
              <a:gd name="connsiteX5" fmla="*/ 6524852 w 9073338"/>
              <a:gd name="connsiteY5" fmla="*/ 6017433 h 7015080"/>
              <a:gd name="connsiteX6" fmla="*/ 8294675 w 9073338"/>
              <a:gd name="connsiteY6" fmla="*/ 7015080 h 7015080"/>
              <a:gd name="connsiteX7" fmla="*/ 0 w 9073338"/>
              <a:gd name="connsiteY7" fmla="*/ 7015080 h 7015080"/>
              <a:gd name="connsiteX8" fmla="*/ 0 w 9073338"/>
              <a:gd name="connsiteY8" fmla="*/ 157080 h 7015080"/>
              <a:gd name="connsiteX0" fmla="*/ 0 w 8729034"/>
              <a:gd name="connsiteY0" fmla="*/ 13750 h 6871750"/>
              <a:gd name="connsiteX1" fmla="*/ 8502698 w 8729034"/>
              <a:gd name="connsiteY1" fmla="*/ 0 h 6871750"/>
              <a:gd name="connsiteX2" fmla="*/ 8729034 w 8729034"/>
              <a:gd name="connsiteY2" fmla="*/ 17959 h 6871750"/>
              <a:gd name="connsiteX3" fmla="*/ 6530790 w 8729034"/>
              <a:gd name="connsiteY3" fmla="*/ 1314098 h 6871750"/>
              <a:gd name="connsiteX4" fmla="*/ 6524852 w 8729034"/>
              <a:gd name="connsiteY4" fmla="*/ 5874103 h 6871750"/>
              <a:gd name="connsiteX5" fmla="*/ 8294675 w 8729034"/>
              <a:gd name="connsiteY5" fmla="*/ 6871750 h 6871750"/>
              <a:gd name="connsiteX6" fmla="*/ 0 w 8729034"/>
              <a:gd name="connsiteY6" fmla="*/ 6871750 h 6871750"/>
              <a:gd name="connsiteX7" fmla="*/ 0 w 8729034"/>
              <a:gd name="connsiteY7" fmla="*/ 13750 h 6871750"/>
              <a:gd name="connsiteX0" fmla="*/ 0 w 8729034"/>
              <a:gd name="connsiteY0" fmla="*/ 0 h 6858000"/>
              <a:gd name="connsiteX1" fmla="*/ 8729034 w 8729034"/>
              <a:gd name="connsiteY1" fmla="*/ 4209 h 6858000"/>
              <a:gd name="connsiteX2" fmla="*/ 6530790 w 8729034"/>
              <a:gd name="connsiteY2" fmla="*/ 1300348 h 6858000"/>
              <a:gd name="connsiteX3" fmla="*/ 6524852 w 8729034"/>
              <a:gd name="connsiteY3" fmla="*/ 5860353 h 6858000"/>
              <a:gd name="connsiteX4" fmla="*/ 8294675 w 8729034"/>
              <a:gd name="connsiteY4" fmla="*/ 6858000 h 6858000"/>
              <a:gd name="connsiteX5" fmla="*/ 0 w 8729034"/>
              <a:gd name="connsiteY5" fmla="*/ 6858000 h 6858000"/>
              <a:gd name="connsiteX6" fmla="*/ 0 w 87290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9034" h="6858000">
                <a:moveTo>
                  <a:pt x="0" y="0"/>
                </a:moveTo>
                <a:lnTo>
                  <a:pt x="8729034" y="4209"/>
                </a:lnTo>
                <a:lnTo>
                  <a:pt x="6530790" y="1300348"/>
                </a:lnTo>
                <a:cubicBezTo>
                  <a:pt x="6528811" y="2820350"/>
                  <a:pt x="6526831" y="4340351"/>
                  <a:pt x="6524852" y="5860353"/>
                </a:cubicBezTo>
                <a:lnTo>
                  <a:pt x="8294675" y="6858000"/>
                </a:lnTo>
                <a:lnTo>
                  <a:pt x="0" y="6858000"/>
                </a:lnTo>
                <a:lnTo>
                  <a:pt x="0" y="0"/>
                </a:lnTo>
                <a:close/>
              </a:path>
            </a:pathLst>
          </a:custGeom>
        </p:spPr>
        <p:txBody>
          <a:bodyPr wrap="square" lIns="720000" tIns="1080000" rIns="2880000" bIns="2880000" anchor="ctr">
            <a:noAutofit/>
          </a:bodyPr>
          <a:lstStyle>
            <a:lvl1pPr marL="0" indent="0" algn="l">
              <a:buNone/>
              <a:defRPr/>
            </a:lvl1pPr>
          </a:lstStyle>
          <a:p>
            <a:r>
              <a:rPr lang="en-GB"/>
              <a:t>Click on icon to insert image (include Alt Text)</a:t>
            </a:r>
          </a:p>
        </p:txBody>
      </p:sp>
      <p:pic>
        <p:nvPicPr>
          <p:cNvPr id="16" name="Picture 15" descr="Icon&#10;&#10;Description automatically generated with medium confidence">
            <a:extLst>
              <a:ext uri="{FF2B5EF4-FFF2-40B4-BE49-F238E27FC236}">
                <a16:creationId xmlns:a16="http://schemas.microsoft.com/office/drawing/2014/main" id="{048CD2D2-2F67-D240-8EFB-86DEB5C76040}"/>
              </a:ext>
            </a:extLst>
          </p:cNvPr>
          <p:cNvPicPr>
            <a:picLocks noChangeAspect="1"/>
          </p:cNvPicPr>
          <p:nvPr userDrawn="1"/>
        </p:nvPicPr>
        <p:blipFill>
          <a:blip r:embed="rId2"/>
          <a:stretch>
            <a:fillRect/>
          </a:stretch>
        </p:blipFill>
        <p:spPr>
          <a:xfrm>
            <a:off x="260560" y="4756346"/>
            <a:ext cx="282321" cy="282321"/>
          </a:xfrm>
          <a:prstGeom prst="rect">
            <a:avLst/>
          </a:prstGeom>
        </p:spPr>
      </p:pic>
      <p:cxnSp>
        <p:nvCxnSpPr>
          <p:cNvPr id="17" name="Straight Connector 16">
            <a:extLst>
              <a:ext uri="{FF2B5EF4-FFF2-40B4-BE49-F238E27FC236}">
                <a16:creationId xmlns:a16="http://schemas.microsoft.com/office/drawing/2014/main" id="{A66020D2-00AB-4F4A-B566-36829C630ECD}"/>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6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le and Content 1">
  <p:cSld name="5_Title and Content_1">
    <p:bg>
      <p:bgPr>
        <a:solidFill>
          <a:srgbClr val="FFFFFF"/>
        </a:solidFill>
        <a:effectLst/>
      </p:bgPr>
    </p:bg>
    <p:spTree>
      <p:nvGrpSpPr>
        <p:cNvPr id="1" name="Shape 74"/>
        <p:cNvGrpSpPr/>
        <p:nvPr/>
      </p:nvGrpSpPr>
      <p:grpSpPr>
        <a:xfrm>
          <a:off x="0" y="0"/>
          <a:ext cx="0" cy="0"/>
          <a:chOff x="0" y="0"/>
          <a:chExt cx="0" cy="0"/>
        </a:xfrm>
      </p:grpSpPr>
      <p:sp>
        <p:nvSpPr>
          <p:cNvPr id="75" name="Google Shape;75;p18"/>
          <p:cNvSpPr/>
          <p:nvPr/>
        </p:nvSpPr>
        <p:spPr>
          <a:xfrm>
            <a:off x="-12844" y="0"/>
            <a:ext cx="91569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p18"/>
          <p:cNvSpPr txBox="1">
            <a:spLocks noGrp="1"/>
          </p:cNvSpPr>
          <p:nvPr>
            <p:ph type="body" idx="1"/>
          </p:nvPr>
        </p:nvSpPr>
        <p:spPr>
          <a:xfrm>
            <a:off x="311007" y="1131590"/>
            <a:ext cx="8496300" cy="33942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rgbClr val="FFFFFF"/>
              </a:buClr>
              <a:buSzPts val="1800"/>
              <a:buFont typeface="Arial"/>
              <a:buChar char="•"/>
              <a:defRPr sz="1800">
                <a:solidFill>
                  <a:srgbClr val="FFFFFF"/>
                </a:solidFill>
              </a:defRPr>
            </a:lvl1pPr>
            <a:lvl2pPr marL="914400" lvl="1" indent="-342900" algn="l" rtl="0">
              <a:lnSpc>
                <a:spcPct val="100000"/>
              </a:lnSpc>
              <a:spcBef>
                <a:spcPts val="360"/>
              </a:spcBef>
              <a:spcAft>
                <a:spcPts val="0"/>
              </a:spcAft>
              <a:buClr>
                <a:schemeClr val="accent1"/>
              </a:buClr>
              <a:buSzPts val="1800"/>
              <a:buChar char="–"/>
              <a:defRPr/>
            </a:lvl2pPr>
            <a:lvl3pPr marL="1371600" lvl="2" indent="-342900" algn="l" rtl="0">
              <a:lnSpc>
                <a:spcPct val="100000"/>
              </a:lnSpc>
              <a:spcBef>
                <a:spcPts val="360"/>
              </a:spcBef>
              <a:spcAft>
                <a:spcPts val="0"/>
              </a:spcAft>
              <a:buClr>
                <a:schemeClr val="accent1"/>
              </a:buClr>
              <a:buSzPts val="1800"/>
              <a:buChar char="•"/>
              <a:defRPr/>
            </a:lvl3pPr>
            <a:lvl4pPr marL="1828800" lvl="3" indent="-342900" algn="l" rtl="0">
              <a:lnSpc>
                <a:spcPct val="100000"/>
              </a:lnSpc>
              <a:spcBef>
                <a:spcPts val="360"/>
              </a:spcBef>
              <a:spcAft>
                <a:spcPts val="0"/>
              </a:spcAft>
              <a:buClr>
                <a:schemeClr val="accent1"/>
              </a:buClr>
              <a:buSzPts val="1800"/>
              <a:buChar char="–"/>
              <a:defRPr/>
            </a:lvl4pPr>
            <a:lvl5pPr marL="2286000" lvl="4" indent="-342900" algn="l" rtl="0">
              <a:lnSpc>
                <a:spcPct val="100000"/>
              </a:lnSpc>
              <a:spcBef>
                <a:spcPts val="360"/>
              </a:spcBef>
              <a:spcAft>
                <a:spcPts val="0"/>
              </a:spcAft>
              <a:buClr>
                <a:schemeClr val="accent1"/>
              </a:buClr>
              <a:buSzPts val="1800"/>
              <a:buChar char="»"/>
              <a:defRPr/>
            </a:lvl5pPr>
            <a:lvl6pPr marL="2743200" lvl="5" indent="-342900" algn="l" rtl="0">
              <a:lnSpc>
                <a:spcPct val="100000"/>
              </a:lnSpc>
              <a:spcBef>
                <a:spcPts val="360"/>
              </a:spcBef>
              <a:spcAft>
                <a:spcPts val="0"/>
              </a:spcAft>
              <a:buClr>
                <a:schemeClr val="lt1"/>
              </a:buClr>
              <a:buSzPts val="1800"/>
              <a:buChar char="•"/>
              <a:defRPr/>
            </a:lvl6pPr>
            <a:lvl7pPr marL="3200400" lvl="6" indent="-342900" algn="l" rtl="0">
              <a:lnSpc>
                <a:spcPct val="100000"/>
              </a:lnSpc>
              <a:spcBef>
                <a:spcPts val="360"/>
              </a:spcBef>
              <a:spcAft>
                <a:spcPts val="0"/>
              </a:spcAft>
              <a:buClr>
                <a:schemeClr val="lt1"/>
              </a:buClr>
              <a:buSzPts val="1800"/>
              <a:buChar char="•"/>
              <a:defRPr/>
            </a:lvl7pPr>
            <a:lvl8pPr marL="3657600" lvl="7" indent="-342900" algn="l" rtl="0">
              <a:lnSpc>
                <a:spcPct val="100000"/>
              </a:lnSpc>
              <a:spcBef>
                <a:spcPts val="360"/>
              </a:spcBef>
              <a:spcAft>
                <a:spcPts val="0"/>
              </a:spcAft>
              <a:buClr>
                <a:schemeClr val="lt1"/>
              </a:buClr>
              <a:buSzPts val="1800"/>
              <a:buChar char="•"/>
              <a:defRPr/>
            </a:lvl8pPr>
            <a:lvl9pPr marL="4114800" lvl="8" indent="-342900" algn="l" rtl="0">
              <a:lnSpc>
                <a:spcPct val="100000"/>
              </a:lnSpc>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Quote and image 5">
    <p:spTree>
      <p:nvGrpSpPr>
        <p:cNvPr id="1" name=""/>
        <p:cNvGrpSpPr/>
        <p:nvPr/>
      </p:nvGrpSpPr>
      <p:grpSpPr>
        <a:xfrm>
          <a:off x="0" y="0"/>
          <a:ext cx="0" cy="0"/>
          <a:chOff x="0" y="0"/>
          <a:chExt cx="0" cy="0"/>
        </a:xfrm>
      </p:grpSpPr>
      <p:sp>
        <p:nvSpPr>
          <p:cNvPr id="14" name="Hexagon 3">
            <a:extLst>
              <a:ext uri="{FF2B5EF4-FFF2-40B4-BE49-F238E27FC236}">
                <a16:creationId xmlns:a16="http://schemas.microsoft.com/office/drawing/2014/main" id="{15BF2317-F58F-4046-A84A-45857550CCA4}"/>
              </a:ext>
            </a:extLst>
          </p:cNvPr>
          <p:cNvSpPr/>
          <p:nvPr userDrawn="1"/>
        </p:nvSpPr>
        <p:spPr>
          <a:xfrm rot="5400000">
            <a:off x="4445058" y="446580"/>
            <a:ext cx="5149540" cy="4252378"/>
          </a:xfrm>
          <a:custGeom>
            <a:avLst/>
            <a:gdLst>
              <a:gd name="connsiteX0" fmla="*/ 0 w 7261412"/>
              <a:gd name="connsiteY0" fmla="*/ 3059206 h 6118412"/>
              <a:gd name="connsiteX1" fmla="*/ 1005194 w 7261412"/>
              <a:gd name="connsiteY1" fmla="*/ 1 h 6118412"/>
              <a:gd name="connsiteX2" fmla="*/ 6256218 w 7261412"/>
              <a:gd name="connsiteY2" fmla="*/ 1 h 6118412"/>
              <a:gd name="connsiteX3" fmla="*/ 7261412 w 7261412"/>
              <a:gd name="connsiteY3" fmla="*/ 3059206 h 6118412"/>
              <a:gd name="connsiteX4" fmla="*/ 6256218 w 7261412"/>
              <a:gd name="connsiteY4" fmla="*/ 6118411 h 6118412"/>
              <a:gd name="connsiteX5" fmla="*/ 1005194 w 7261412"/>
              <a:gd name="connsiteY5" fmla="*/ 6118411 h 6118412"/>
              <a:gd name="connsiteX6" fmla="*/ 0 w 7261412"/>
              <a:gd name="connsiteY6" fmla="*/ 3059206 h 6118412"/>
              <a:gd name="connsiteX0" fmla="*/ 0 w 7267350"/>
              <a:gd name="connsiteY0" fmla="*/ 3059205 h 6118410"/>
              <a:gd name="connsiteX1" fmla="*/ 1005194 w 7267350"/>
              <a:gd name="connsiteY1" fmla="*/ 0 h 6118410"/>
              <a:gd name="connsiteX2" fmla="*/ 6256218 w 7267350"/>
              <a:gd name="connsiteY2" fmla="*/ 0 h 6118410"/>
              <a:gd name="connsiteX3" fmla="*/ 7267350 w 7267350"/>
              <a:gd name="connsiteY3" fmla="*/ 4341740 h 6118410"/>
              <a:gd name="connsiteX4" fmla="*/ 6256218 w 7267350"/>
              <a:gd name="connsiteY4" fmla="*/ 6118410 h 6118410"/>
              <a:gd name="connsiteX5" fmla="*/ 1005194 w 7267350"/>
              <a:gd name="connsiteY5" fmla="*/ 6118410 h 6118410"/>
              <a:gd name="connsiteX6" fmla="*/ 0 w 7267350"/>
              <a:gd name="connsiteY6" fmla="*/ 3059205 h 6118410"/>
              <a:gd name="connsiteX0" fmla="*/ 0 w 7277496"/>
              <a:gd name="connsiteY0" fmla="*/ 3059205 h 6118410"/>
              <a:gd name="connsiteX1" fmla="*/ 1005194 w 7277496"/>
              <a:gd name="connsiteY1" fmla="*/ 0 h 6118410"/>
              <a:gd name="connsiteX2" fmla="*/ 7277496 w 7277496"/>
              <a:gd name="connsiteY2" fmla="*/ 457200 h 6118410"/>
              <a:gd name="connsiteX3" fmla="*/ 7267350 w 7277496"/>
              <a:gd name="connsiteY3" fmla="*/ 4341740 h 6118410"/>
              <a:gd name="connsiteX4" fmla="*/ 6256218 w 7277496"/>
              <a:gd name="connsiteY4" fmla="*/ 6118410 h 6118410"/>
              <a:gd name="connsiteX5" fmla="*/ 1005194 w 7277496"/>
              <a:gd name="connsiteY5" fmla="*/ 6118410 h 6118410"/>
              <a:gd name="connsiteX6" fmla="*/ 0 w 7277496"/>
              <a:gd name="connsiteY6" fmla="*/ 3059205 h 6118410"/>
              <a:gd name="connsiteX0" fmla="*/ 0 w 7277496"/>
              <a:gd name="connsiteY0" fmla="*/ 2607943 h 5667148"/>
              <a:gd name="connsiteX1" fmla="*/ 405490 w 7277496"/>
              <a:gd name="connsiteY1" fmla="*/ 0 h 5667148"/>
              <a:gd name="connsiteX2" fmla="*/ 7277496 w 7277496"/>
              <a:gd name="connsiteY2" fmla="*/ 5938 h 5667148"/>
              <a:gd name="connsiteX3" fmla="*/ 7267350 w 7277496"/>
              <a:gd name="connsiteY3" fmla="*/ 3890478 h 5667148"/>
              <a:gd name="connsiteX4" fmla="*/ 6256218 w 7277496"/>
              <a:gd name="connsiteY4" fmla="*/ 5667148 h 5667148"/>
              <a:gd name="connsiteX5" fmla="*/ 1005194 w 7277496"/>
              <a:gd name="connsiteY5" fmla="*/ 5667148 h 5667148"/>
              <a:gd name="connsiteX6" fmla="*/ 0 w 7277496"/>
              <a:gd name="connsiteY6" fmla="*/ 2607943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599704 w 6872006"/>
              <a:gd name="connsiteY5" fmla="*/ 5667148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50728 w 6872006"/>
              <a:gd name="connsiteY4" fmla="*/ 5667148 h 5667148"/>
              <a:gd name="connsiteX5" fmla="*/ 1300348 w 6872006"/>
              <a:gd name="connsiteY5" fmla="*/ 5661210 h 5667148"/>
              <a:gd name="connsiteX6" fmla="*/ 4209 w 6872006"/>
              <a:gd name="connsiteY6" fmla="*/ 3462966 h 5667148"/>
              <a:gd name="connsiteX0" fmla="*/ 4209 w 6872006"/>
              <a:gd name="connsiteY0" fmla="*/ 3462966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4209 w 6872006"/>
              <a:gd name="connsiteY6" fmla="*/ 3462966 h 5667148"/>
              <a:gd name="connsiteX0" fmla="*/ 176088 w 6872006"/>
              <a:gd name="connsiteY0" fmla="*/ 3346088 h 5667148"/>
              <a:gd name="connsiteX1" fmla="*/ 0 w 6872006"/>
              <a:gd name="connsiteY1" fmla="*/ 0 h 5667148"/>
              <a:gd name="connsiteX2" fmla="*/ 6872006 w 6872006"/>
              <a:gd name="connsiteY2" fmla="*/ 5938 h 5667148"/>
              <a:gd name="connsiteX3" fmla="*/ 6861860 w 6872006"/>
              <a:gd name="connsiteY3" fmla="*/ 3890478 h 5667148"/>
              <a:gd name="connsiteX4" fmla="*/ 5860353 w 6872006"/>
              <a:gd name="connsiteY4" fmla="*/ 5667148 h 5667148"/>
              <a:gd name="connsiteX5" fmla="*/ 1300348 w 6872006"/>
              <a:gd name="connsiteY5" fmla="*/ 5661210 h 5667148"/>
              <a:gd name="connsiteX6" fmla="*/ 176088 w 6872006"/>
              <a:gd name="connsiteY6" fmla="*/ 3346088 h 5667148"/>
              <a:gd name="connsiteX0" fmla="*/ 0 w 6874673"/>
              <a:gd name="connsiteY0" fmla="*/ 3469841 h 5667148"/>
              <a:gd name="connsiteX1" fmla="*/ 2667 w 6874673"/>
              <a:gd name="connsiteY1" fmla="*/ 0 h 5667148"/>
              <a:gd name="connsiteX2" fmla="*/ 6874673 w 6874673"/>
              <a:gd name="connsiteY2" fmla="*/ 5938 h 5667148"/>
              <a:gd name="connsiteX3" fmla="*/ 6864527 w 6874673"/>
              <a:gd name="connsiteY3" fmla="*/ 3890478 h 5667148"/>
              <a:gd name="connsiteX4" fmla="*/ 5863020 w 6874673"/>
              <a:gd name="connsiteY4" fmla="*/ 5667148 h 5667148"/>
              <a:gd name="connsiteX5" fmla="*/ 1303015 w 6874673"/>
              <a:gd name="connsiteY5" fmla="*/ 5661210 h 5667148"/>
              <a:gd name="connsiteX6" fmla="*/ 0 w 6874673"/>
              <a:gd name="connsiteY6" fmla="*/ 3469841 h 5667148"/>
              <a:gd name="connsiteX0" fmla="*/ 0 w 6864527"/>
              <a:gd name="connsiteY0" fmla="*/ 3469841 h 5667148"/>
              <a:gd name="connsiteX1" fmla="*/ 2667 w 6864527"/>
              <a:gd name="connsiteY1" fmla="*/ 0 h 5667148"/>
              <a:gd name="connsiteX2" fmla="*/ 6809978 w 6864527"/>
              <a:gd name="connsiteY2" fmla="*/ 87889 h 5667148"/>
              <a:gd name="connsiteX3" fmla="*/ 6864527 w 6864527"/>
              <a:gd name="connsiteY3" fmla="*/ 3890478 h 5667148"/>
              <a:gd name="connsiteX4" fmla="*/ 5863020 w 6864527"/>
              <a:gd name="connsiteY4" fmla="*/ 5667148 h 5667148"/>
              <a:gd name="connsiteX5" fmla="*/ 1303015 w 6864527"/>
              <a:gd name="connsiteY5" fmla="*/ 5661210 h 5667148"/>
              <a:gd name="connsiteX6" fmla="*/ 0 w 6864527"/>
              <a:gd name="connsiteY6" fmla="*/ 3469841 h 5667148"/>
              <a:gd name="connsiteX0" fmla="*/ 0 w 6866053"/>
              <a:gd name="connsiteY0" fmla="*/ 3472530 h 5669837"/>
              <a:gd name="connsiteX1" fmla="*/ 2667 w 6866053"/>
              <a:gd name="connsiteY1" fmla="*/ 2689 h 5669837"/>
              <a:gd name="connsiteX2" fmla="*/ 6866053 w 6866053"/>
              <a:gd name="connsiteY2" fmla="*/ 0 h 5669837"/>
              <a:gd name="connsiteX3" fmla="*/ 6864527 w 6866053"/>
              <a:gd name="connsiteY3" fmla="*/ 3893167 h 5669837"/>
              <a:gd name="connsiteX4" fmla="*/ 5863020 w 6866053"/>
              <a:gd name="connsiteY4" fmla="*/ 5669837 h 5669837"/>
              <a:gd name="connsiteX5" fmla="*/ 1303015 w 6866053"/>
              <a:gd name="connsiteY5" fmla="*/ 5663899 h 5669837"/>
              <a:gd name="connsiteX6" fmla="*/ 0 w 6866053"/>
              <a:gd name="connsiteY6" fmla="*/ 3472530 h 566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53" h="5669837">
                <a:moveTo>
                  <a:pt x="0" y="3472530"/>
                </a:moveTo>
                <a:lnTo>
                  <a:pt x="2667" y="2689"/>
                </a:lnTo>
                <a:lnTo>
                  <a:pt x="6866053" y="0"/>
                </a:lnTo>
                <a:cubicBezTo>
                  <a:pt x="6865544" y="1297722"/>
                  <a:pt x="6865036" y="2595445"/>
                  <a:pt x="6864527" y="3893167"/>
                </a:cubicBezTo>
                <a:lnTo>
                  <a:pt x="5863020" y="5669837"/>
                </a:lnTo>
                <a:lnTo>
                  <a:pt x="1303015" y="5663899"/>
                </a:lnTo>
                <a:lnTo>
                  <a:pt x="0" y="34725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3" name="Text Placeholder 7">
            <a:extLst>
              <a:ext uri="{FF2B5EF4-FFF2-40B4-BE49-F238E27FC236}">
                <a16:creationId xmlns:a16="http://schemas.microsoft.com/office/drawing/2014/main" id="{F36C8D12-BE97-3843-92AC-2D29A889AACD}"/>
              </a:ext>
            </a:extLst>
          </p:cNvPr>
          <p:cNvSpPr>
            <a:spLocks noGrp="1"/>
          </p:cNvSpPr>
          <p:nvPr>
            <p:ph type="body" sz="quarter" idx="16" hasCustomPrompt="1"/>
          </p:nvPr>
        </p:nvSpPr>
        <p:spPr>
          <a:xfrm>
            <a:off x="5373000" y="1890000"/>
            <a:ext cx="3321111" cy="2251174"/>
          </a:xfrm>
          <a:prstGeom prst="rect">
            <a:avLst/>
          </a:prstGeom>
        </p:spPr>
        <p:txBody>
          <a:bodyPr>
            <a:noAutofit/>
          </a:bodyPr>
          <a:lstStyle>
            <a:lvl1pPr marL="162000" indent="-162000">
              <a:buNone/>
              <a:defRPr sz="18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	quote across 6 lines max”</a:t>
            </a:r>
          </a:p>
        </p:txBody>
      </p:sp>
      <p:sp>
        <p:nvSpPr>
          <p:cNvPr id="15" name="Rectangle 14">
            <a:extLst>
              <a:ext uri="{FF2B5EF4-FFF2-40B4-BE49-F238E27FC236}">
                <a16:creationId xmlns:a16="http://schemas.microsoft.com/office/drawing/2014/main" id="{3A493359-C561-854D-9A31-F4DCF4878ED2}"/>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cxnSp>
        <p:nvCxnSpPr>
          <p:cNvPr id="18" name="Straight Connector 17">
            <a:extLst>
              <a:ext uri="{FF2B5EF4-FFF2-40B4-BE49-F238E27FC236}">
                <a16:creationId xmlns:a16="http://schemas.microsoft.com/office/drawing/2014/main" id="{A5AA3C2E-FFC5-DA4B-A533-3AC606F6F96A}"/>
              </a:ext>
            </a:extLst>
          </p:cNvPr>
          <p:cNvCxnSpPr/>
          <p:nvPr userDrawn="1"/>
        </p:nvCxnSpPr>
        <p:spPr>
          <a:xfrm>
            <a:off x="8043042" y="387136"/>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20">
            <a:extLst>
              <a:ext uri="{FF2B5EF4-FFF2-40B4-BE49-F238E27FC236}">
                <a16:creationId xmlns:a16="http://schemas.microsoft.com/office/drawing/2014/main" id="{ADAAEE27-BDEF-9A4E-8C7C-9EFBD5BB8117}"/>
              </a:ext>
            </a:extLst>
          </p:cNvPr>
          <p:cNvSpPr>
            <a:spLocks noGrp="1"/>
          </p:cNvSpPr>
          <p:nvPr>
            <p:ph type="pic" sz="quarter" idx="15" hasCustomPrompt="1"/>
          </p:nvPr>
        </p:nvSpPr>
        <p:spPr>
          <a:xfrm>
            <a:off x="0" y="0"/>
            <a:ext cx="6546776" cy="5143500"/>
          </a:xfrm>
          <a:custGeom>
            <a:avLst/>
            <a:gdLst>
              <a:gd name="connsiteX0" fmla="*/ 0 w 11328400"/>
              <a:gd name="connsiteY0" fmla="*/ 0 h 6858000"/>
              <a:gd name="connsiteX1" fmla="*/ 11328400 w 11328400"/>
              <a:gd name="connsiteY1" fmla="*/ 0 h 6858000"/>
              <a:gd name="connsiteX2" fmla="*/ 11328400 w 11328400"/>
              <a:gd name="connsiteY2" fmla="*/ 1050 h 6858000"/>
              <a:gd name="connsiteX3" fmla="*/ 8729034 w 11328400"/>
              <a:gd name="connsiteY3" fmla="*/ 4209 h 6858000"/>
              <a:gd name="connsiteX4" fmla="*/ 6530790 w 11328400"/>
              <a:gd name="connsiteY4" fmla="*/ 1300348 h 6858000"/>
              <a:gd name="connsiteX5" fmla="*/ 6524852 w 11328400"/>
              <a:gd name="connsiteY5" fmla="*/ 5860353 h 6858000"/>
              <a:gd name="connsiteX6" fmla="*/ 8294675 w 11328400"/>
              <a:gd name="connsiteY6" fmla="*/ 6858000 h 6858000"/>
              <a:gd name="connsiteX7" fmla="*/ 0 w 11328400"/>
              <a:gd name="connsiteY7" fmla="*/ 6858000 h 6858000"/>
              <a:gd name="connsiteX0" fmla="*/ 0 w 11328400"/>
              <a:gd name="connsiteY0" fmla="*/ 102078 h 6960078"/>
              <a:gd name="connsiteX1" fmla="*/ 11328400 w 11328400"/>
              <a:gd name="connsiteY1" fmla="*/ 102078 h 6960078"/>
              <a:gd name="connsiteX2" fmla="*/ 8963335 w 11328400"/>
              <a:gd name="connsiteY2" fmla="*/ 0 h 6960078"/>
              <a:gd name="connsiteX3" fmla="*/ 8729034 w 11328400"/>
              <a:gd name="connsiteY3" fmla="*/ 106287 h 6960078"/>
              <a:gd name="connsiteX4" fmla="*/ 6530790 w 11328400"/>
              <a:gd name="connsiteY4" fmla="*/ 1402426 h 6960078"/>
              <a:gd name="connsiteX5" fmla="*/ 6524852 w 11328400"/>
              <a:gd name="connsiteY5" fmla="*/ 5962431 h 6960078"/>
              <a:gd name="connsiteX6" fmla="*/ 8294675 w 11328400"/>
              <a:gd name="connsiteY6" fmla="*/ 6960078 h 6960078"/>
              <a:gd name="connsiteX7" fmla="*/ 0 w 11328400"/>
              <a:gd name="connsiteY7" fmla="*/ 6960078 h 6960078"/>
              <a:gd name="connsiteX8" fmla="*/ 0 w 11328400"/>
              <a:gd name="connsiteY8" fmla="*/ 102078 h 6960078"/>
              <a:gd name="connsiteX0" fmla="*/ 0 w 9877735"/>
              <a:gd name="connsiteY0" fmla="*/ 102078 h 6960078"/>
              <a:gd name="connsiteX1" fmla="*/ 9877735 w 9877735"/>
              <a:gd name="connsiteY1" fmla="*/ 60827 h 6960078"/>
              <a:gd name="connsiteX2" fmla="*/ 8963335 w 9877735"/>
              <a:gd name="connsiteY2" fmla="*/ 0 h 6960078"/>
              <a:gd name="connsiteX3" fmla="*/ 8729034 w 9877735"/>
              <a:gd name="connsiteY3" fmla="*/ 106287 h 6960078"/>
              <a:gd name="connsiteX4" fmla="*/ 6530790 w 9877735"/>
              <a:gd name="connsiteY4" fmla="*/ 1402426 h 6960078"/>
              <a:gd name="connsiteX5" fmla="*/ 6524852 w 9877735"/>
              <a:gd name="connsiteY5" fmla="*/ 5962431 h 6960078"/>
              <a:gd name="connsiteX6" fmla="*/ 8294675 w 9877735"/>
              <a:gd name="connsiteY6" fmla="*/ 6960078 h 6960078"/>
              <a:gd name="connsiteX7" fmla="*/ 0 w 9877735"/>
              <a:gd name="connsiteY7" fmla="*/ 6960078 h 6960078"/>
              <a:gd name="connsiteX8" fmla="*/ 0 w 9877735"/>
              <a:gd name="connsiteY8" fmla="*/ 102078 h 6960078"/>
              <a:gd name="connsiteX0" fmla="*/ 0 w 8963335"/>
              <a:gd name="connsiteY0" fmla="*/ 102078 h 6960078"/>
              <a:gd name="connsiteX1" fmla="*/ 8502698 w 8963335"/>
              <a:gd name="connsiteY1" fmla="*/ 88328 h 6960078"/>
              <a:gd name="connsiteX2" fmla="*/ 8963335 w 8963335"/>
              <a:gd name="connsiteY2" fmla="*/ 0 h 6960078"/>
              <a:gd name="connsiteX3" fmla="*/ 8729034 w 8963335"/>
              <a:gd name="connsiteY3" fmla="*/ 106287 h 6960078"/>
              <a:gd name="connsiteX4" fmla="*/ 6530790 w 8963335"/>
              <a:gd name="connsiteY4" fmla="*/ 1402426 h 6960078"/>
              <a:gd name="connsiteX5" fmla="*/ 6524852 w 8963335"/>
              <a:gd name="connsiteY5" fmla="*/ 5962431 h 6960078"/>
              <a:gd name="connsiteX6" fmla="*/ 8294675 w 8963335"/>
              <a:gd name="connsiteY6" fmla="*/ 6960078 h 6960078"/>
              <a:gd name="connsiteX7" fmla="*/ 0 w 8963335"/>
              <a:gd name="connsiteY7" fmla="*/ 6960078 h 6960078"/>
              <a:gd name="connsiteX8" fmla="*/ 0 w 8963335"/>
              <a:gd name="connsiteY8" fmla="*/ 102078 h 6960078"/>
              <a:gd name="connsiteX0" fmla="*/ 0 w 9073338"/>
              <a:gd name="connsiteY0" fmla="*/ 157080 h 7015080"/>
              <a:gd name="connsiteX1" fmla="*/ 8502698 w 9073338"/>
              <a:gd name="connsiteY1" fmla="*/ 143330 h 7015080"/>
              <a:gd name="connsiteX2" fmla="*/ 9073338 w 9073338"/>
              <a:gd name="connsiteY2" fmla="*/ 0 h 7015080"/>
              <a:gd name="connsiteX3" fmla="*/ 8729034 w 9073338"/>
              <a:gd name="connsiteY3" fmla="*/ 161289 h 7015080"/>
              <a:gd name="connsiteX4" fmla="*/ 6530790 w 9073338"/>
              <a:gd name="connsiteY4" fmla="*/ 1457428 h 7015080"/>
              <a:gd name="connsiteX5" fmla="*/ 6524852 w 9073338"/>
              <a:gd name="connsiteY5" fmla="*/ 6017433 h 7015080"/>
              <a:gd name="connsiteX6" fmla="*/ 8294675 w 9073338"/>
              <a:gd name="connsiteY6" fmla="*/ 7015080 h 7015080"/>
              <a:gd name="connsiteX7" fmla="*/ 0 w 9073338"/>
              <a:gd name="connsiteY7" fmla="*/ 7015080 h 7015080"/>
              <a:gd name="connsiteX8" fmla="*/ 0 w 9073338"/>
              <a:gd name="connsiteY8" fmla="*/ 157080 h 7015080"/>
              <a:gd name="connsiteX0" fmla="*/ 0 w 8729034"/>
              <a:gd name="connsiteY0" fmla="*/ 13750 h 6871750"/>
              <a:gd name="connsiteX1" fmla="*/ 8502698 w 8729034"/>
              <a:gd name="connsiteY1" fmla="*/ 0 h 6871750"/>
              <a:gd name="connsiteX2" fmla="*/ 8729034 w 8729034"/>
              <a:gd name="connsiteY2" fmla="*/ 17959 h 6871750"/>
              <a:gd name="connsiteX3" fmla="*/ 6530790 w 8729034"/>
              <a:gd name="connsiteY3" fmla="*/ 1314098 h 6871750"/>
              <a:gd name="connsiteX4" fmla="*/ 6524852 w 8729034"/>
              <a:gd name="connsiteY4" fmla="*/ 5874103 h 6871750"/>
              <a:gd name="connsiteX5" fmla="*/ 8294675 w 8729034"/>
              <a:gd name="connsiteY5" fmla="*/ 6871750 h 6871750"/>
              <a:gd name="connsiteX6" fmla="*/ 0 w 8729034"/>
              <a:gd name="connsiteY6" fmla="*/ 6871750 h 6871750"/>
              <a:gd name="connsiteX7" fmla="*/ 0 w 8729034"/>
              <a:gd name="connsiteY7" fmla="*/ 13750 h 6871750"/>
              <a:gd name="connsiteX0" fmla="*/ 0 w 8729034"/>
              <a:gd name="connsiteY0" fmla="*/ 0 h 6858000"/>
              <a:gd name="connsiteX1" fmla="*/ 8729034 w 8729034"/>
              <a:gd name="connsiteY1" fmla="*/ 4209 h 6858000"/>
              <a:gd name="connsiteX2" fmla="*/ 6530790 w 8729034"/>
              <a:gd name="connsiteY2" fmla="*/ 1300348 h 6858000"/>
              <a:gd name="connsiteX3" fmla="*/ 6524852 w 8729034"/>
              <a:gd name="connsiteY3" fmla="*/ 5860353 h 6858000"/>
              <a:gd name="connsiteX4" fmla="*/ 8294675 w 8729034"/>
              <a:gd name="connsiteY4" fmla="*/ 6858000 h 6858000"/>
              <a:gd name="connsiteX5" fmla="*/ 0 w 8729034"/>
              <a:gd name="connsiteY5" fmla="*/ 6858000 h 6858000"/>
              <a:gd name="connsiteX6" fmla="*/ 0 w 87290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9034" h="6858000">
                <a:moveTo>
                  <a:pt x="0" y="0"/>
                </a:moveTo>
                <a:lnTo>
                  <a:pt x="8729034" y="4209"/>
                </a:lnTo>
                <a:lnTo>
                  <a:pt x="6530790" y="1300348"/>
                </a:lnTo>
                <a:cubicBezTo>
                  <a:pt x="6528811" y="2820350"/>
                  <a:pt x="6526831" y="4340351"/>
                  <a:pt x="6524852" y="5860353"/>
                </a:cubicBezTo>
                <a:lnTo>
                  <a:pt x="8294675" y="6858000"/>
                </a:lnTo>
                <a:lnTo>
                  <a:pt x="0" y="6858000"/>
                </a:lnTo>
                <a:lnTo>
                  <a:pt x="0" y="0"/>
                </a:lnTo>
                <a:close/>
              </a:path>
            </a:pathLst>
          </a:custGeom>
        </p:spPr>
        <p:txBody>
          <a:bodyPr wrap="square" lIns="720000" tIns="1080000" rIns="2880000" bIns="2880000" anchor="ctr">
            <a:noAutofit/>
          </a:bodyPr>
          <a:lstStyle>
            <a:lvl1pPr marL="0" indent="0" algn="l">
              <a:buNone/>
              <a:defRPr/>
            </a:lvl1pPr>
          </a:lstStyle>
          <a:p>
            <a:r>
              <a:rPr lang="en-GB"/>
              <a:t>Click on icon to insert image (include Alt Text)</a:t>
            </a:r>
          </a:p>
        </p:txBody>
      </p:sp>
      <p:pic>
        <p:nvPicPr>
          <p:cNvPr id="10" name="Picture 9" descr="Icon&#10;&#10;Description automatically generated with medium confidence">
            <a:extLst>
              <a:ext uri="{FF2B5EF4-FFF2-40B4-BE49-F238E27FC236}">
                <a16:creationId xmlns:a16="http://schemas.microsoft.com/office/drawing/2014/main" id="{B1BB0391-7EA7-5D42-9E42-A225077D5D06}"/>
              </a:ext>
            </a:extLst>
          </p:cNvPr>
          <p:cNvPicPr>
            <a:picLocks noChangeAspect="1"/>
          </p:cNvPicPr>
          <p:nvPr userDrawn="1"/>
        </p:nvPicPr>
        <p:blipFill>
          <a:blip r:embed="rId2"/>
          <a:stretch>
            <a:fillRect/>
          </a:stretch>
        </p:blipFill>
        <p:spPr>
          <a:xfrm>
            <a:off x="260560" y="4756346"/>
            <a:ext cx="282321" cy="282321"/>
          </a:xfrm>
          <a:prstGeom prst="rect">
            <a:avLst/>
          </a:prstGeom>
        </p:spPr>
      </p:pic>
      <p:cxnSp>
        <p:nvCxnSpPr>
          <p:cNvPr id="12" name="Straight Connector 11">
            <a:extLst>
              <a:ext uri="{FF2B5EF4-FFF2-40B4-BE49-F238E27FC236}">
                <a16:creationId xmlns:a16="http://schemas.microsoft.com/office/drawing/2014/main" id="{4F81F280-BAA3-CB4F-93DD-1BF3FD5EDDBF}"/>
              </a:ext>
            </a:extLst>
          </p:cNvPr>
          <p:cNvCxnSpPr>
            <a:cxnSpLocks/>
          </p:cNvCxnSpPr>
          <p:nvPr userDrawn="1"/>
        </p:nvCxnSpPr>
        <p:spPr>
          <a:xfrm>
            <a:off x="324000" y="4752000"/>
            <a:ext cx="853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27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1849500"/>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000" y="1890000"/>
            <a:ext cx="4904308" cy="2356682"/>
          </a:xfrm>
          <a:prstGeom prst="rect">
            <a:avLst/>
          </a:prstGeom>
        </p:spPr>
        <p:txBody>
          <a:bodyPr>
            <a:noAutofit/>
          </a:bodyPr>
          <a:lstStyle>
            <a:lvl1pPr marL="0" indent="0">
              <a:buNone/>
              <a:defRPr sz="3150" b="1">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Section heading running over multiple lines but max of three lines</a:t>
            </a:r>
          </a:p>
        </p:txBody>
      </p:sp>
      <p:sp>
        <p:nvSpPr>
          <p:cNvPr id="10" name="Rectangle 9">
            <a:extLst>
              <a:ext uri="{FF2B5EF4-FFF2-40B4-BE49-F238E27FC236}">
                <a16:creationId xmlns:a16="http://schemas.microsoft.com/office/drawing/2014/main" id="{09D49428-E57D-9F4A-BB51-A28ECC51DCF6}"/>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spTree>
    <p:extLst>
      <p:ext uri="{BB962C8B-B14F-4D97-AF65-F5344CB8AC3E}">
        <p14:creationId xmlns:p14="http://schemas.microsoft.com/office/powerpoint/2010/main" val="20949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head, three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00"/>
            <a:ext cx="8553116" cy="648890"/>
          </a:xfrm>
          <a:prstGeom prst="rect">
            <a:avLst/>
          </a:prstGeom>
        </p:spPr>
        <p:txBody>
          <a:bodyPr>
            <a:normAutofit/>
          </a:bodyPr>
          <a:lstStyle>
            <a:lvl1pPr>
              <a:defRPr sz="2700">
                <a:solidFill>
                  <a:schemeClr val="tx1"/>
                </a:solidFill>
              </a:defRPr>
            </a:lvl1pPr>
          </a:lstStyle>
          <a:p>
            <a:r>
              <a:rPr lang="en-GB"/>
              <a:t>Heading</a:t>
            </a:r>
          </a:p>
        </p:txBody>
      </p:sp>
      <p:sp>
        <p:nvSpPr>
          <p:cNvPr id="3" name="Content Placeholder 2"/>
          <p:cNvSpPr>
            <a:spLocks noGrp="1"/>
          </p:cNvSpPr>
          <p:nvPr>
            <p:ph idx="1" hasCustomPrompt="1"/>
          </p:nvPr>
        </p:nvSpPr>
        <p:spPr>
          <a:xfrm>
            <a:off x="309532"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63" y="2057401"/>
            <a:ext cx="8553083" cy="2470547"/>
          </a:xfrm>
          <a:prstGeom prst="rect">
            <a:avLst/>
          </a:prstGeom>
        </p:spPr>
        <p:txBody>
          <a:bodyPr lIns="0" tIns="0" rIns="0" bIns="0" numCol="3">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a:p>
            <a:pPr lvl="1"/>
            <a:r>
              <a:rPr lang="en-GB"/>
              <a:t>Second level</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74371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hea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00"/>
            <a:ext cx="8553116" cy="648890"/>
          </a:xfrm>
          <a:prstGeom prst="rect">
            <a:avLst/>
          </a:prstGeom>
        </p:spPr>
        <p:txBody>
          <a:bodyPr>
            <a:normAutofit/>
          </a:bodyPr>
          <a:lstStyle>
            <a:lvl1pPr>
              <a:defRPr sz="2700">
                <a:solidFill>
                  <a:schemeClr val="tx1"/>
                </a:solidFill>
              </a:defRPr>
            </a:lvl1pPr>
          </a:lstStyle>
          <a:p>
            <a:r>
              <a:rPr lang="en-GB"/>
              <a:t>Heading</a:t>
            </a:r>
          </a:p>
        </p:txBody>
      </p:sp>
      <p:sp>
        <p:nvSpPr>
          <p:cNvPr id="3" name="Content Placeholder 2"/>
          <p:cNvSpPr>
            <a:spLocks noGrp="1"/>
          </p:cNvSpPr>
          <p:nvPr>
            <p:ph idx="1" hasCustomPrompt="1"/>
          </p:nvPr>
        </p:nvSpPr>
        <p:spPr>
          <a:xfrm>
            <a:off x="309532"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63" y="2057401"/>
            <a:ext cx="4262438" cy="2470547"/>
          </a:xfrm>
          <a:prstGeom prst="rect">
            <a:avLst/>
          </a:prstGeom>
        </p:spPr>
        <p:txBody>
          <a:bodyPr lIns="0" tIns="0" rIns="0" bIns="0">
            <a:noAutofit/>
          </a:bodyPr>
          <a:lstStyle>
            <a:lvl1pPr marL="216000" indent="-216000">
              <a:lnSpc>
                <a:spcPts val="1650"/>
              </a:lnSpc>
              <a:spcBef>
                <a:spcPts val="0"/>
              </a:spcBef>
              <a:spcAft>
                <a:spcPts val="675"/>
              </a:spcAft>
              <a:buClr>
                <a:schemeClr val="accent6"/>
              </a:buClr>
              <a:buFont typeface="Arial" panose="020B0604020202020204" pitchFamily="34" charset="0"/>
              <a:buChar char="•"/>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198718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with 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pPr algn="r"/>
              <a:t>‹#›</a:t>
            </a:fld>
            <a:endParaRPr lang="en-GB" sz="9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4572000" y="0"/>
            <a:ext cx="4572000" cy="5143500"/>
          </a:xfrm>
          <a:prstGeom prst="rect">
            <a:avLst/>
          </a:prstGeom>
        </p:spPr>
        <p:txBody>
          <a:bodyPr tIns="2340000"/>
          <a:lstStyle>
            <a:lvl1pPr algn="ctr">
              <a:buNone/>
              <a:defRPr/>
            </a:lvl1pPr>
          </a:lstStyle>
          <a:p>
            <a:r>
              <a:rPr lang="en-GB"/>
              <a:t>Click on image icon in centre to insert a photo</a:t>
            </a:r>
          </a:p>
        </p:txBody>
      </p:sp>
      <p:sp>
        <p:nvSpPr>
          <p:cNvPr id="8" name="Content Placeholder 2">
            <a:extLst>
              <a:ext uri="{FF2B5EF4-FFF2-40B4-BE49-F238E27FC236}">
                <a16:creationId xmlns:a16="http://schemas.microsoft.com/office/drawing/2014/main" id="{87BD488D-4939-6A48-BB33-B4443138E794}"/>
              </a:ext>
            </a:extLst>
          </p:cNvPr>
          <p:cNvSpPr>
            <a:spLocks noGrp="1"/>
          </p:cNvSpPr>
          <p:nvPr>
            <p:ph idx="1" hasCustomPrompt="1"/>
          </p:nvPr>
        </p:nvSpPr>
        <p:spPr>
          <a:xfrm>
            <a:off x="309532"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11" name="Text Placeholder 7">
            <a:extLst>
              <a:ext uri="{FF2B5EF4-FFF2-40B4-BE49-F238E27FC236}">
                <a16:creationId xmlns:a16="http://schemas.microsoft.com/office/drawing/2014/main" id="{C7501C30-9078-994C-9F7C-D73C2E78C774}"/>
              </a:ext>
            </a:extLst>
          </p:cNvPr>
          <p:cNvSpPr>
            <a:spLocks noGrp="1"/>
          </p:cNvSpPr>
          <p:nvPr>
            <p:ph type="body" sz="quarter" idx="13"/>
          </p:nvPr>
        </p:nvSpPr>
        <p:spPr>
          <a:xfrm>
            <a:off x="309563" y="2057401"/>
            <a:ext cx="4262438" cy="2470547"/>
          </a:xfrm>
          <a:prstGeom prst="rect">
            <a:avLst/>
          </a:prstGeom>
        </p:spPr>
        <p:txBody>
          <a:bodyPr lIns="0" tIns="0" rIns="0" bIns="0">
            <a:noAutofit/>
          </a:bodyPr>
          <a:lstStyle>
            <a:lvl1pPr marL="216000" indent="-216000">
              <a:lnSpc>
                <a:spcPts val="1650"/>
              </a:lnSpc>
              <a:spcBef>
                <a:spcPts val="0"/>
              </a:spcBef>
              <a:spcAft>
                <a:spcPts val="675"/>
              </a:spcAft>
              <a:buClr>
                <a:schemeClr val="accent6"/>
              </a:buClr>
              <a:buFont typeface="Arial" panose="020B0604020202020204" pitchFamily="34" charset="0"/>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29257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893700" y="709590"/>
            <a:ext cx="64883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lumMod val="60000"/>
                    <a:lumOff val="40000"/>
                  </a:schemeClr>
                </a:solidFill>
              </a:rPr>
              <a:t>‹#›</a:t>
            </a:fld>
            <a:endParaRPr lang="en-GB" sz="900">
              <a:solidFill>
                <a:schemeClr val="accent6">
                  <a:lumMod val="60000"/>
                  <a:lumOff val="40000"/>
                </a:schemeClr>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892775" y="1042109"/>
            <a:ext cx="7358449" cy="2600045"/>
          </a:xfrm>
          <a:prstGeom prst="rect">
            <a:avLst/>
          </a:prstGeom>
        </p:spPr>
        <p:txBody>
          <a:bodyPr>
            <a:noAutofit/>
          </a:bodyPr>
          <a:lstStyle>
            <a:lvl1pPr marL="0" indent="0" algn="l">
              <a:buNone/>
              <a:defRPr sz="3150" b="0">
                <a:solidFill>
                  <a:schemeClr val="bg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“Showcase quotation</a:t>
            </a:r>
            <a:br>
              <a:rPr lang="en-GB"/>
            </a:br>
            <a:r>
              <a:rPr lang="en-GB"/>
              <a:t>with centred text over multiple</a:t>
            </a:r>
            <a:br>
              <a:rPr lang="en-GB"/>
            </a:br>
            <a:r>
              <a:rPr lang="en-GB"/>
              <a:t>lines, try to make a harmonious left aligned shape like this or</a:t>
            </a:r>
            <a:br>
              <a:rPr lang="en-GB"/>
            </a:br>
            <a:r>
              <a:rPr lang="en-GB"/>
              <a:t>something similar”</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93700" y="3822177"/>
            <a:ext cx="2917613" cy="672704"/>
          </a:xfrm>
          <a:prstGeom prst="rect">
            <a:avLst/>
          </a:prstGeom>
        </p:spPr>
        <p:txBody>
          <a:bodyPr/>
          <a:lstStyle>
            <a:lvl1pPr marL="0" indent="0" algn="l">
              <a:buNone/>
              <a:defRPr b="0">
                <a:solidFill>
                  <a:schemeClr val="bg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Name Surname,</a:t>
            </a:r>
            <a:br>
              <a:rPr lang="en-GB"/>
            </a:br>
            <a:r>
              <a:rPr lang="en-GB"/>
              <a:t>Job Title</a:t>
            </a:r>
          </a:p>
        </p:txBody>
      </p:sp>
    </p:spTree>
    <p:extLst>
      <p:ext uri="{BB962C8B-B14F-4D97-AF65-F5344CB8AC3E}">
        <p14:creationId xmlns:p14="http://schemas.microsoft.com/office/powerpoint/2010/main" val="131896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683713" y="1941806"/>
            <a:ext cx="6488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2"/>
                </a:solidFill>
              </a:rPr>
              <a:t>‹#›</a:t>
            </a:fld>
            <a:endParaRPr lang="en-GB" sz="9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04846" y="2093976"/>
            <a:ext cx="3257801" cy="1956024"/>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700" b="1" i="0" u="none" strike="noStrike" kern="1200" cap="none" spc="15" normalizeH="0" baseline="0" noProof="0">
                <a:ln>
                  <a:noFill/>
                </a:ln>
                <a:solidFill>
                  <a:schemeClr val="tx1"/>
                </a:solidFill>
                <a:effectLst/>
                <a:uLnTx/>
                <a:uFillTx/>
                <a:latin typeface="+mn-lt"/>
                <a:ea typeface="+mn-ea"/>
                <a:cs typeface="+mn-cs"/>
              </a:rPr>
              <a:t> Thank You</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@nhsdigital</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company/nhs-digital</a:t>
            </a:r>
          </a:p>
          <a:p>
            <a:pPr marL="0" marR="0" lvl="0" indent="0" algn="l" defTabSz="685800" rtl="0" eaLnBrk="1" fontAlgn="auto" latinLnBrk="0" hangingPunct="1">
              <a:lnSpc>
                <a:spcPct val="100000"/>
              </a:lnSpc>
              <a:spcBef>
                <a:spcPts val="0"/>
              </a:spcBef>
              <a:spcAft>
                <a:spcPts val="13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tx1"/>
                </a:solidFill>
                <a:effectLst/>
                <a:uLnTx/>
                <a:uFillTx/>
                <a:latin typeface="+mn-lt"/>
                <a:ea typeface="+mn-ea"/>
                <a:cs typeface="+mn-cs"/>
              </a:rPr>
              <a:t>	</a:t>
            </a:r>
            <a:r>
              <a:rPr kumimoji="0" lang="en-GB" sz="1800" b="1" i="0" u="none" strike="noStrike" kern="1200" cap="none" spc="15" normalizeH="0" baseline="0" noProof="0" err="1">
                <a:ln>
                  <a:noFill/>
                </a:ln>
                <a:solidFill>
                  <a:schemeClr val="tx1"/>
                </a:solidFill>
                <a:effectLst/>
                <a:uLnTx/>
                <a:uFillTx/>
                <a:latin typeface="+mn-lt"/>
                <a:ea typeface="+mn-ea"/>
                <a:cs typeface="+mn-cs"/>
              </a:rPr>
              <a:t>digital.nhs.uk</a:t>
            </a:r>
            <a:endParaRPr lang="en-GB" sz="18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12714" y="2736342"/>
            <a:ext cx="292608" cy="292608"/>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722731" y="3187193"/>
            <a:ext cx="292608" cy="292608"/>
          </a:xfrm>
          <a:prstGeom prst="rect">
            <a:avLst/>
          </a:prstGeom>
        </p:spPr>
      </p:pic>
      <p:grpSp>
        <p:nvGrpSpPr>
          <p:cNvPr id="25" name="Group 24">
            <a:extLst>
              <a:ext uri="{FF2B5EF4-FFF2-40B4-BE49-F238E27FC236}">
                <a16:creationId xmlns:a16="http://schemas.microsoft.com/office/drawing/2014/main" id="{E15392A4-E199-3F42-97D2-E1CA1B006813}"/>
              </a:ext>
            </a:extLst>
          </p:cNvPr>
          <p:cNvGrpSpPr/>
          <p:nvPr userDrawn="1"/>
        </p:nvGrpSpPr>
        <p:grpSpPr>
          <a:xfrm>
            <a:off x="45898" y="-212900"/>
            <a:ext cx="5331921" cy="5527573"/>
            <a:chOff x="61197" y="-283867"/>
            <a:chExt cx="7109228" cy="7370097"/>
          </a:xfrm>
        </p:grpSpPr>
        <p:grpSp>
          <p:nvGrpSpPr>
            <p:cNvPr id="12" name="Group 11">
              <a:extLst>
                <a:ext uri="{FF2B5EF4-FFF2-40B4-BE49-F238E27FC236}">
                  <a16:creationId xmlns:a16="http://schemas.microsoft.com/office/drawing/2014/main" id="{A6EA17AF-B4E0-EA4F-9C01-ADD19F5CB9E3}"/>
                </a:ext>
              </a:extLst>
            </p:cNvPr>
            <p:cNvGrpSpPr/>
            <p:nvPr userDrawn="1"/>
          </p:nvGrpSpPr>
          <p:grpSpPr>
            <a:xfrm>
              <a:off x="61197" y="1468409"/>
              <a:ext cx="2137870" cy="2433734"/>
              <a:chOff x="9491639" y="1569442"/>
              <a:chExt cx="1391198" cy="1583728"/>
            </a:xfrm>
          </p:grpSpPr>
          <p:sp>
            <p:nvSpPr>
              <p:cNvPr id="34" name="Diamond 33">
                <a:extLst>
                  <a:ext uri="{FF2B5EF4-FFF2-40B4-BE49-F238E27FC236}">
                    <a16:creationId xmlns:a16="http://schemas.microsoft.com/office/drawing/2014/main" id="{C59357B4-1AAB-114D-91CF-3D06C6B943D9}"/>
                  </a:ext>
                </a:extLst>
              </p:cNvPr>
              <p:cNvSpPr/>
              <p:nvPr userDrawn="1"/>
            </p:nvSpPr>
            <p:spPr>
              <a:xfrm>
                <a:off x="9539238" y="1569442"/>
                <a:ext cx="1296000" cy="748800"/>
              </a:xfrm>
              <a:prstGeom prst="diamond">
                <a:avLst/>
              </a:prstGeom>
              <a:solidFill>
                <a:srgbClr val="CC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5" name="Diamond 34">
                <a:extLst>
                  <a:ext uri="{FF2B5EF4-FFF2-40B4-BE49-F238E27FC236}">
                    <a16:creationId xmlns:a16="http://schemas.microsoft.com/office/drawing/2014/main" id="{F1E20DD4-7586-C84D-9A87-5370AA00EB84}"/>
                  </a:ext>
                </a:extLst>
              </p:cNvPr>
              <p:cNvSpPr/>
              <p:nvPr userDrawn="1"/>
            </p:nvSpPr>
            <p:spPr>
              <a:xfrm rot="18000000">
                <a:off x="9860437" y="2130769"/>
                <a:ext cx="1296000" cy="748800"/>
              </a:xfrm>
              <a:prstGeom prst="diamond">
                <a:avLst/>
              </a:prstGeom>
              <a:solidFill>
                <a:srgbClr val="B2C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6" name="Diamond 35">
                <a:extLst>
                  <a:ext uri="{FF2B5EF4-FFF2-40B4-BE49-F238E27FC236}">
                    <a16:creationId xmlns:a16="http://schemas.microsoft.com/office/drawing/2014/main" id="{F39CAE1C-16A8-C942-AD41-3709B9082AD7}"/>
                  </a:ext>
                </a:extLst>
              </p:cNvPr>
              <p:cNvSpPr/>
              <p:nvPr userDrawn="1"/>
            </p:nvSpPr>
            <p:spPr>
              <a:xfrm rot="3600000">
                <a:off x="9218039" y="2130770"/>
                <a:ext cx="1296000" cy="748800"/>
              </a:xfrm>
              <a:prstGeom prst="diamond">
                <a:avLst/>
              </a:prstGeom>
              <a:solidFill>
                <a:srgbClr val="BFD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4" name="Group 23">
              <a:extLst>
                <a:ext uri="{FF2B5EF4-FFF2-40B4-BE49-F238E27FC236}">
                  <a16:creationId xmlns:a16="http://schemas.microsoft.com/office/drawing/2014/main" id="{5D695894-9D06-F943-A624-B03459291C59}"/>
                </a:ext>
              </a:extLst>
            </p:cNvPr>
            <p:cNvGrpSpPr/>
            <p:nvPr userDrawn="1"/>
          </p:nvGrpSpPr>
          <p:grpSpPr>
            <a:xfrm>
              <a:off x="5025188" y="-3910"/>
              <a:ext cx="2137871" cy="2208024"/>
              <a:chOff x="5009720" y="2210"/>
              <a:chExt cx="2137871" cy="2208024"/>
            </a:xfrm>
          </p:grpSpPr>
          <p:sp>
            <p:nvSpPr>
              <p:cNvPr id="32" name="Diamond 31">
                <a:extLst>
                  <a:ext uri="{FF2B5EF4-FFF2-40B4-BE49-F238E27FC236}">
                    <a16:creationId xmlns:a16="http://schemas.microsoft.com/office/drawing/2014/main" id="{DDEBB9B2-0858-314E-B272-C15EBB85CB7A}"/>
                  </a:ext>
                </a:extLst>
              </p:cNvPr>
              <p:cNvSpPr/>
              <p:nvPr userDrawn="1"/>
            </p:nvSpPr>
            <p:spPr>
              <a:xfrm rot="18000000">
                <a:off x="5576456" y="639098"/>
                <a:ext cx="1991579" cy="1150690"/>
              </a:xfrm>
              <a:prstGeom prst="diamond">
                <a:avLst/>
              </a:prstGeom>
              <a:solidFill>
                <a:srgbClr val="022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3" name="Diamond 32">
                <a:extLst>
                  <a:ext uri="{FF2B5EF4-FFF2-40B4-BE49-F238E27FC236}">
                    <a16:creationId xmlns:a16="http://schemas.microsoft.com/office/drawing/2014/main" id="{43941889-FDEE-E948-89B5-4F42F1373856}"/>
                  </a:ext>
                </a:extLst>
              </p:cNvPr>
              <p:cNvSpPr/>
              <p:nvPr userDrawn="1"/>
            </p:nvSpPr>
            <p:spPr>
              <a:xfrm rot="3600000">
                <a:off x="4589275" y="639100"/>
                <a:ext cx="1991579" cy="1150690"/>
              </a:xfrm>
              <a:prstGeom prst="diamond">
                <a:avLst/>
              </a:prstGeom>
              <a:solidFill>
                <a:srgbClr val="051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6" name="Freeform 65">
                <a:extLst>
                  <a:ext uri="{FF2B5EF4-FFF2-40B4-BE49-F238E27FC236}">
                    <a16:creationId xmlns:a16="http://schemas.microsoft.com/office/drawing/2014/main" id="{C19D9A1C-345F-974A-8538-044AB990CCDD}"/>
                  </a:ext>
                </a:extLst>
              </p:cNvPr>
              <p:cNvSpPr/>
              <p:nvPr userDrawn="1"/>
            </p:nvSpPr>
            <p:spPr>
              <a:xfrm>
                <a:off x="5082866" y="2210"/>
                <a:ext cx="1991578" cy="924981"/>
              </a:xfrm>
              <a:custGeom>
                <a:avLst/>
                <a:gdLst>
                  <a:gd name="connsiteX0" fmla="*/ 605139 w 1991578"/>
                  <a:gd name="connsiteY0" fmla="*/ 0 h 924981"/>
                  <a:gd name="connsiteX1" fmla="*/ 1386439 w 1991578"/>
                  <a:gd name="connsiteY1" fmla="*/ 0 h 924981"/>
                  <a:gd name="connsiteX2" fmla="*/ 1991578 w 1991578"/>
                  <a:gd name="connsiteY2" fmla="*/ 349636 h 924981"/>
                  <a:gd name="connsiteX3" fmla="*/ 995789 w 1991578"/>
                  <a:gd name="connsiteY3" fmla="*/ 924981 h 924981"/>
                  <a:gd name="connsiteX4" fmla="*/ 0 w 1991578"/>
                  <a:gd name="connsiteY4" fmla="*/ 349636 h 924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578" h="924981">
                    <a:moveTo>
                      <a:pt x="605139" y="0"/>
                    </a:moveTo>
                    <a:lnTo>
                      <a:pt x="1386439" y="0"/>
                    </a:lnTo>
                    <a:lnTo>
                      <a:pt x="1991578" y="349636"/>
                    </a:lnTo>
                    <a:lnTo>
                      <a:pt x="995789" y="924981"/>
                    </a:lnTo>
                    <a:lnTo>
                      <a:pt x="0" y="34963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sp>
          <p:nvSpPr>
            <p:cNvPr id="29" name="Diamond 28">
              <a:extLst>
                <a:ext uri="{FF2B5EF4-FFF2-40B4-BE49-F238E27FC236}">
                  <a16:creationId xmlns:a16="http://schemas.microsoft.com/office/drawing/2014/main" id="{B750DCC6-AD08-FB4B-B9CD-9A37C7D65652}"/>
                </a:ext>
              </a:extLst>
            </p:cNvPr>
            <p:cNvSpPr/>
            <p:nvPr userDrawn="1"/>
          </p:nvSpPr>
          <p:spPr>
            <a:xfrm>
              <a:off x="1125113" y="912268"/>
              <a:ext cx="1991578" cy="1150689"/>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16" name="Group 15">
              <a:extLst>
                <a:ext uri="{FF2B5EF4-FFF2-40B4-BE49-F238E27FC236}">
                  <a16:creationId xmlns:a16="http://schemas.microsoft.com/office/drawing/2014/main" id="{3363CFC3-23E4-3345-9443-F8393B2BE657}"/>
                </a:ext>
              </a:extLst>
            </p:cNvPr>
            <p:cNvGrpSpPr/>
            <p:nvPr userDrawn="1"/>
          </p:nvGrpSpPr>
          <p:grpSpPr>
            <a:xfrm>
              <a:off x="3057515" y="3201792"/>
              <a:ext cx="2137870" cy="2433734"/>
              <a:chOff x="9491639" y="1569442"/>
              <a:chExt cx="1391198" cy="1583728"/>
            </a:xfrm>
          </p:grpSpPr>
          <p:sp>
            <p:nvSpPr>
              <p:cNvPr id="26" name="Diamond 25">
                <a:extLst>
                  <a:ext uri="{FF2B5EF4-FFF2-40B4-BE49-F238E27FC236}">
                    <a16:creationId xmlns:a16="http://schemas.microsoft.com/office/drawing/2014/main" id="{4CFBEFA8-65B5-5040-8A1D-01A2F43A84FE}"/>
                  </a:ext>
                </a:extLst>
              </p:cNvPr>
              <p:cNvSpPr/>
              <p:nvPr userDrawn="1"/>
            </p:nvSpPr>
            <p:spPr>
              <a:xfrm>
                <a:off x="9539238" y="1569442"/>
                <a:ext cx="1296000" cy="748800"/>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7" name="Diamond 26">
                <a:extLst>
                  <a:ext uri="{FF2B5EF4-FFF2-40B4-BE49-F238E27FC236}">
                    <a16:creationId xmlns:a16="http://schemas.microsoft.com/office/drawing/2014/main" id="{ED47657A-70FE-3B4C-B946-2F8B16185B60}"/>
                  </a:ext>
                </a:extLst>
              </p:cNvPr>
              <p:cNvSpPr/>
              <p:nvPr userDrawn="1"/>
            </p:nvSpPr>
            <p:spPr>
              <a:xfrm rot="18000000">
                <a:off x="9860437" y="2130769"/>
                <a:ext cx="1296000" cy="748800"/>
              </a:xfrm>
              <a:prstGeom prst="diamond">
                <a:avLst/>
              </a:prstGeom>
              <a:solidFill>
                <a:srgbClr val="035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8" name="Diamond 27">
                <a:extLst>
                  <a:ext uri="{FF2B5EF4-FFF2-40B4-BE49-F238E27FC236}">
                    <a16:creationId xmlns:a16="http://schemas.microsoft.com/office/drawing/2014/main" id="{410F4C74-6A4A-B444-84D6-99421EE58D04}"/>
                  </a:ext>
                </a:extLst>
              </p:cNvPr>
              <p:cNvSpPr/>
              <p:nvPr userDrawn="1"/>
            </p:nvSpPr>
            <p:spPr>
              <a:xfrm rot="3600000">
                <a:off x="9218039" y="2130770"/>
                <a:ext cx="1296000" cy="7488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1" name="Group 20">
              <a:extLst>
                <a:ext uri="{FF2B5EF4-FFF2-40B4-BE49-F238E27FC236}">
                  <a16:creationId xmlns:a16="http://schemas.microsoft.com/office/drawing/2014/main" id="{60DD19B8-A040-1E47-B301-9A099DB95A9C}"/>
                </a:ext>
              </a:extLst>
            </p:cNvPr>
            <p:cNvGrpSpPr/>
            <p:nvPr userDrawn="1"/>
          </p:nvGrpSpPr>
          <p:grpSpPr>
            <a:xfrm>
              <a:off x="1994537" y="4922338"/>
              <a:ext cx="2282879" cy="2163892"/>
              <a:chOff x="1788220" y="4910900"/>
              <a:chExt cx="2282879" cy="2163892"/>
            </a:xfrm>
          </p:grpSpPr>
          <p:sp>
            <p:nvSpPr>
              <p:cNvPr id="50" name="Diamond 49">
                <a:extLst>
                  <a:ext uri="{FF2B5EF4-FFF2-40B4-BE49-F238E27FC236}">
                    <a16:creationId xmlns:a16="http://schemas.microsoft.com/office/drawing/2014/main" id="{4D3CB474-0DD0-424D-938B-385292F0CB92}"/>
                  </a:ext>
                </a:extLst>
              </p:cNvPr>
              <p:cNvSpPr/>
              <p:nvPr userDrawn="1"/>
            </p:nvSpPr>
            <p:spPr>
              <a:xfrm>
                <a:off x="1933671" y="4910900"/>
                <a:ext cx="1991578" cy="1150690"/>
              </a:xfrm>
              <a:prstGeom prst="diamond">
                <a:avLst/>
              </a:prstGeom>
              <a:solidFill>
                <a:srgbClr val="2B2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1" name="Freeform 70">
                <a:extLst>
                  <a:ext uri="{FF2B5EF4-FFF2-40B4-BE49-F238E27FC236}">
                    <a16:creationId xmlns:a16="http://schemas.microsoft.com/office/drawing/2014/main" id="{7CDD9A0F-6FF0-544F-A9D6-CA989B1B5FA8}"/>
                  </a:ext>
                </a:extLst>
              </p:cNvPr>
              <p:cNvSpPr/>
              <p:nvPr userDrawn="1"/>
            </p:nvSpPr>
            <p:spPr>
              <a:xfrm rot="18000000">
                <a:off x="2645370" y="5647572"/>
                <a:ext cx="1700767" cy="1150690"/>
              </a:xfrm>
              <a:custGeom>
                <a:avLst/>
                <a:gdLst>
                  <a:gd name="connsiteX0" fmla="*/ 1700767 w 1700767"/>
                  <a:gd name="connsiteY0" fmla="*/ 575345 h 1150690"/>
                  <a:gd name="connsiteX1" fmla="*/ 704978 w 1700767"/>
                  <a:gd name="connsiteY1" fmla="*/ 1150690 h 1150690"/>
                  <a:gd name="connsiteX2" fmla="*/ 291135 w 1700767"/>
                  <a:gd name="connsiteY2" fmla="*/ 911581 h 1150690"/>
                  <a:gd name="connsiteX3" fmla="*/ 0 w 1700767"/>
                  <a:gd name="connsiteY3" fmla="*/ 407320 h 1150690"/>
                  <a:gd name="connsiteX4" fmla="*/ 704978 w 1700767"/>
                  <a:gd name="connsiteY4" fmla="*/ 0 h 115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67" h="1150690">
                    <a:moveTo>
                      <a:pt x="1700767" y="575345"/>
                    </a:moveTo>
                    <a:lnTo>
                      <a:pt x="704978" y="1150690"/>
                    </a:lnTo>
                    <a:lnTo>
                      <a:pt x="291135" y="911581"/>
                    </a:lnTo>
                    <a:lnTo>
                      <a:pt x="0" y="407320"/>
                    </a:lnTo>
                    <a:lnTo>
                      <a:pt x="704978" y="0"/>
                    </a:lnTo>
                    <a:close/>
                  </a:path>
                </a:pathLst>
              </a:custGeom>
              <a:solidFill>
                <a:srgbClr val="1D1B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sp>
            <p:nvSpPr>
              <p:cNvPr id="67" name="Freeform 66">
                <a:extLst>
                  <a:ext uri="{FF2B5EF4-FFF2-40B4-BE49-F238E27FC236}">
                    <a16:creationId xmlns:a16="http://schemas.microsoft.com/office/drawing/2014/main" id="{F2676C7C-C3AC-AF4B-8193-82B4704F3142}"/>
                  </a:ext>
                </a:extLst>
              </p:cNvPr>
              <p:cNvSpPr/>
              <p:nvPr userDrawn="1"/>
            </p:nvSpPr>
            <p:spPr>
              <a:xfrm rot="3600000">
                <a:off x="1512384" y="5648266"/>
                <a:ext cx="1702362" cy="1150690"/>
              </a:xfrm>
              <a:custGeom>
                <a:avLst/>
                <a:gdLst>
                  <a:gd name="connsiteX0" fmla="*/ 0 w 1702362"/>
                  <a:gd name="connsiteY0" fmla="*/ 575345 h 1150690"/>
                  <a:gd name="connsiteX1" fmla="*/ 995790 w 1702362"/>
                  <a:gd name="connsiteY1" fmla="*/ 0 h 1150690"/>
                  <a:gd name="connsiteX2" fmla="*/ 1702362 w 1702362"/>
                  <a:gd name="connsiteY2" fmla="*/ 408242 h 1150690"/>
                  <a:gd name="connsiteX3" fmla="*/ 1412823 w 1702362"/>
                  <a:gd name="connsiteY3" fmla="*/ 909737 h 1150690"/>
                  <a:gd name="connsiteX4" fmla="*/ 995790 w 1702362"/>
                  <a:gd name="connsiteY4" fmla="*/ 1150690 h 115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362" h="1150690">
                    <a:moveTo>
                      <a:pt x="0" y="575345"/>
                    </a:moveTo>
                    <a:lnTo>
                      <a:pt x="995790" y="0"/>
                    </a:lnTo>
                    <a:lnTo>
                      <a:pt x="1702362" y="408242"/>
                    </a:lnTo>
                    <a:lnTo>
                      <a:pt x="1412823" y="909737"/>
                    </a:lnTo>
                    <a:lnTo>
                      <a:pt x="995790" y="115069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nvGrpSpPr>
            <p:cNvPr id="41" name="Group 40">
              <a:extLst>
                <a:ext uri="{FF2B5EF4-FFF2-40B4-BE49-F238E27FC236}">
                  <a16:creationId xmlns:a16="http://schemas.microsoft.com/office/drawing/2014/main" id="{0D80A91A-F28C-B74D-B043-61B933F3B174}"/>
                </a:ext>
              </a:extLst>
            </p:cNvPr>
            <p:cNvGrpSpPr/>
            <p:nvPr userDrawn="1"/>
          </p:nvGrpSpPr>
          <p:grpSpPr>
            <a:xfrm>
              <a:off x="2051533" y="1491804"/>
              <a:ext cx="2137870" cy="2433734"/>
              <a:chOff x="9491639" y="1569442"/>
              <a:chExt cx="1391198" cy="1583728"/>
            </a:xfrm>
          </p:grpSpPr>
          <p:sp>
            <p:nvSpPr>
              <p:cNvPr id="42" name="Diamond 41">
                <a:extLst>
                  <a:ext uri="{FF2B5EF4-FFF2-40B4-BE49-F238E27FC236}">
                    <a16:creationId xmlns:a16="http://schemas.microsoft.com/office/drawing/2014/main" id="{8B335FBF-30F1-3F41-B4E9-99D1E24C2FD6}"/>
                  </a:ext>
                </a:extLst>
              </p:cNvPr>
              <p:cNvSpPr/>
              <p:nvPr userDrawn="1"/>
            </p:nvSpPr>
            <p:spPr>
              <a:xfrm>
                <a:off x="9539238" y="1569442"/>
                <a:ext cx="1296000" cy="748800"/>
              </a:xfrm>
              <a:prstGeom prst="diamond">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3" name="Diamond 42">
                <a:extLst>
                  <a:ext uri="{FF2B5EF4-FFF2-40B4-BE49-F238E27FC236}">
                    <a16:creationId xmlns:a16="http://schemas.microsoft.com/office/drawing/2014/main" id="{25A18C41-8339-C44B-8052-4D2BD74854CA}"/>
                  </a:ext>
                </a:extLst>
              </p:cNvPr>
              <p:cNvSpPr/>
              <p:nvPr userDrawn="1"/>
            </p:nvSpPr>
            <p:spPr>
              <a:xfrm rot="18000000">
                <a:off x="9860437" y="2130769"/>
                <a:ext cx="1296000" cy="748800"/>
              </a:xfrm>
              <a:prstGeom prst="diamond">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4" name="Diamond 43">
                <a:extLst>
                  <a:ext uri="{FF2B5EF4-FFF2-40B4-BE49-F238E27FC236}">
                    <a16:creationId xmlns:a16="http://schemas.microsoft.com/office/drawing/2014/main" id="{6AA03A1E-FE6F-1F44-82B3-73456E5036EF}"/>
                  </a:ext>
                </a:extLst>
              </p:cNvPr>
              <p:cNvSpPr/>
              <p:nvPr userDrawn="1"/>
            </p:nvSpPr>
            <p:spPr>
              <a:xfrm rot="3600000">
                <a:off x="9218039" y="2130770"/>
                <a:ext cx="1296000" cy="748800"/>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45" name="Group 44">
              <a:extLst>
                <a:ext uri="{FF2B5EF4-FFF2-40B4-BE49-F238E27FC236}">
                  <a16:creationId xmlns:a16="http://schemas.microsoft.com/office/drawing/2014/main" id="{FC1F6A7E-2A13-2548-A8A7-45BD33BBA8FF}"/>
                </a:ext>
              </a:extLst>
            </p:cNvPr>
            <p:cNvGrpSpPr/>
            <p:nvPr userDrawn="1"/>
          </p:nvGrpSpPr>
          <p:grpSpPr>
            <a:xfrm>
              <a:off x="5032555" y="2057486"/>
              <a:ext cx="2137870" cy="2433734"/>
              <a:chOff x="9491639" y="1569442"/>
              <a:chExt cx="1391198" cy="1583728"/>
            </a:xfrm>
          </p:grpSpPr>
          <p:sp>
            <p:nvSpPr>
              <p:cNvPr id="46" name="Diamond 45">
                <a:extLst>
                  <a:ext uri="{FF2B5EF4-FFF2-40B4-BE49-F238E27FC236}">
                    <a16:creationId xmlns:a16="http://schemas.microsoft.com/office/drawing/2014/main" id="{B0EA10F5-ABC1-9748-BD80-AD28B42CB151}"/>
                  </a:ext>
                </a:extLst>
              </p:cNvPr>
              <p:cNvSpPr/>
              <p:nvPr userDrawn="1"/>
            </p:nvSpPr>
            <p:spPr>
              <a:xfrm>
                <a:off x="9539238" y="1569442"/>
                <a:ext cx="1296000" cy="748800"/>
              </a:xfrm>
              <a:prstGeom prst="diamond">
                <a:avLst/>
              </a:prstGeom>
              <a:solidFill>
                <a:srgbClr val="FAD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7" name="Diamond 46">
                <a:extLst>
                  <a:ext uri="{FF2B5EF4-FFF2-40B4-BE49-F238E27FC236}">
                    <a16:creationId xmlns:a16="http://schemas.microsoft.com/office/drawing/2014/main" id="{B22DE88F-629D-B94C-9B68-2D3A00D13F27}"/>
                  </a:ext>
                </a:extLst>
              </p:cNvPr>
              <p:cNvSpPr/>
              <p:nvPr userDrawn="1"/>
            </p:nvSpPr>
            <p:spPr>
              <a:xfrm rot="18000000">
                <a:off x="9860437" y="2130769"/>
                <a:ext cx="1296000" cy="748800"/>
              </a:xfrm>
              <a:prstGeom prst="diamond">
                <a:avLst/>
              </a:prstGeom>
              <a:solidFill>
                <a:srgbClr val="F6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8" name="Diamond 47">
                <a:extLst>
                  <a:ext uri="{FF2B5EF4-FFF2-40B4-BE49-F238E27FC236}">
                    <a16:creationId xmlns:a16="http://schemas.microsoft.com/office/drawing/2014/main" id="{8E26E977-894E-2D48-9992-387E2612B59F}"/>
                  </a:ext>
                </a:extLst>
              </p:cNvPr>
              <p:cNvSpPr/>
              <p:nvPr userDrawn="1"/>
            </p:nvSpPr>
            <p:spPr>
              <a:xfrm rot="3600000">
                <a:off x="9218039" y="2130770"/>
                <a:ext cx="1296000" cy="748800"/>
              </a:xfrm>
              <a:prstGeom prst="diamond">
                <a:avLst/>
              </a:prstGeom>
              <a:solidFill>
                <a:srgbClr val="ED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5" name="Group 14">
              <a:extLst>
                <a:ext uri="{FF2B5EF4-FFF2-40B4-BE49-F238E27FC236}">
                  <a16:creationId xmlns:a16="http://schemas.microsoft.com/office/drawing/2014/main" id="{63865C25-95ED-9B41-8E0C-E207540840EC}"/>
                </a:ext>
              </a:extLst>
            </p:cNvPr>
            <p:cNvGrpSpPr/>
            <p:nvPr userDrawn="1"/>
          </p:nvGrpSpPr>
          <p:grpSpPr>
            <a:xfrm>
              <a:off x="1235892" y="-283867"/>
              <a:ext cx="1780058" cy="1309863"/>
              <a:chOff x="1006129" y="-267510"/>
              <a:chExt cx="1780058" cy="1309863"/>
            </a:xfrm>
          </p:grpSpPr>
          <p:sp>
            <p:nvSpPr>
              <p:cNvPr id="59" name="Freeform 58">
                <a:extLst>
                  <a:ext uri="{FF2B5EF4-FFF2-40B4-BE49-F238E27FC236}">
                    <a16:creationId xmlns:a16="http://schemas.microsoft.com/office/drawing/2014/main" id="{D192BF6C-32E2-234D-A39B-391436BF1577}"/>
                  </a:ext>
                </a:extLst>
              </p:cNvPr>
              <p:cNvSpPr/>
              <p:nvPr userDrawn="1"/>
            </p:nvSpPr>
            <p:spPr>
              <a:xfrm rot="18000000">
                <a:off x="1615990" y="-127844"/>
                <a:ext cx="1301122" cy="1039272"/>
              </a:xfrm>
              <a:custGeom>
                <a:avLst/>
                <a:gdLst>
                  <a:gd name="connsiteX0" fmla="*/ 802951 w 1301122"/>
                  <a:gd name="connsiteY0" fmla="*/ 0 h 1039272"/>
                  <a:gd name="connsiteX1" fmla="*/ 1301122 w 1301122"/>
                  <a:gd name="connsiteY1" fmla="*/ 862857 h 1039272"/>
                  <a:gd name="connsiteX2" fmla="*/ 995789 w 1301122"/>
                  <a:gd name="connsiteY2" fmla="*/ 1039272 h 1039272"/>
                  <a:gd name="connsiteX3" fmla="*/ 0 w 1301122"/>
                  <a:gd name="connsiteY3" fmla="*/ 463927 h 1039272"/>
                </a:gdLst>
                <a:ahLst/>
                <a:cxnLst>
                  <a:cxn ang="0">
                    <a:pos x="connsiteX0" y="connsiteY0"/>
                  </a:cxn>
                  <a:cxn ang="0">
                    <a:pos x="connsiteX1" y="connsiteY1"/>
                  </a:cxn>
                  <a:cxn ang="0">
                    <a:pos x="connsiteX2" y="connsiteY2"/>
                  </a:cxn>
                  <a:cxn ang="0">
                    <a:pos x="connsiteX3" y="connsiteY3"/>
                  </a:cxn>
                </a:cxnLst>
                <a:rect l="l" t="t" r="r" b="b"/>
                <a:pathLst>
                  <a:path w="1301122" h="1039272">
                    <a:moveTo>
                      <a:pt x="802951" y="0"/>
                    </a:moveTo>
                    <a:lnTo>
                      <a:pt x="1301122" y="862857"/>
                    </a:lnTo>
                    <a:lnTo>
                      <a:pt x="995789" y="1039272"/>
                    </a:lnTo>
                    <a:lnTo>
                      <a:pt x="0" y="463927"/>
                    </a:lnTo>
                    <a:close/>
                  </a:path>
                </a:pathLst>
              </a:custGeom>
              <a:solidFill>
                <a:srgbClr val="0356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sp>
            <p:nvSpPr>
              <p:cNvPr id="62" name="Freeform 61">
                <a:extLst>
                  <a:ext uri="{FF2B5EF4-FFF2-40B4-BE49-F238E27FC236}">
                    <a16:creationId xmlns:a16="http://schemas.microsoft.com/office/drawing/2014/main" id="{BEA242A1-810D-7540-9B8E-526CA47E298E}"/>
                  </a:ext>
                </a:extLst>
              </p:cNvPr>
              <p:cNvSpPr/>
              <p:nvPr userDrawn="1"/>
            </p:nvSpPr>
            <p:spPr>
              <a:xfrm rot="3600000">
                <a:off x="873491" y="-134872"/>
                <a:ext cx="1309237" cy="1043961"/>
              </a:xfrm>
              <a:custGeom>
                <a:avLst/>
                <a:gdLst>
                  <a:gd name="connsiteX0" fmla="*/ 0 w 1309237"/>
                  <a:gd name="connsiteY0" fmla="*/ 862858 h 1043961"/>
                  <a:gd name="connsiteX1" fmla="*/ 498171 w 1309237"/>
                  <a:gd name="connsiteY1" fmla="*/ 0 h 1043961"/>
                  <a:gd name="connsiteX2" fmla="*/ 1309237 w 1309237"/>
                  <a:gd name="connsiteY2" fmla="*/ 468616 h 1043961"/>
                  <a:gd name="connsiteX3" fmla="*/ 313448 w 1309237"/>
                  <a:gd name="connsiteY3" fmla="*/ 1043961 h 1043961"/>
                </a:gdLst>
                <a:ahLst/>
                <a:cxnLst>
                  <a:cxn ang="0">
                    <a:pos x="connsiteX0" y="connsiteY0"/>
                  </a:cxn>
                  <a:cxn ang="0">
                    <a:pos x="connsiteX1" y="connsiteY1"/>
                  </a:cxn>
                  <a:cxn ang="0">
                    <a:pos x="connsiteX2" y="connsiteY2"/>
                  </a:cxn>
                  <a:cxn ang="0">
                    <a:pos x="connsiteX3" y="connsiteY3"/>
                  </a:cxn>
                </a:cxnLst>
                <a:rect l="l" t="t" r="r" b="b"/>
                <a:pathLst>
                  <a:path w="1309237" h="1043961">
                    <a:moveTo>
                      <a:pt x="0" y="862858"/>
                    </a:moveTo>
                    <a:lnTo>
                      <a:pt x="498171" y="0"/>
                    </a:lnTo>
                    <a:lnTo>
                      <a:pt x="1309237" y="468616"/>
                    </a:lnTo>
                    <a:lnTo>
                      <a:pt x="313448" y="10439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nvGrpSpPr>
            <p:cNvPr id="57" name="Group 56">
              <a:extLst>
                <a:ext uri="{FF2B5EF4-FFF2-40B4-BE49-F238E27FC236}">
                  <a16:creationId xmlns:a16="http://schemas.microsoft.com/office/drawing/2014/main" id="{CCFE04D1-C8CF-E144-9EC8-C7A7FFF2EBE1}"/>
                </a:ext>
              </a:extLst>
            </p:cNvPr>
            <p:cNvGrpSpPr/>
            <p:nvPr userDrawn="1"/>
          </p:nvGrpSpPr>
          <p:grpSpPr>
            <a:xfrm>
              <a:off x="4036765" y="1486647"/>
              <a:ext cx="2064725" cy="2433734"/>
              <a:chOff x="9491639" y="1569442"/>
              <a:chExt cx="1343599" cy="1583728"/>
            </a:xfrm>
          </p:grpSpPr>
          <p:sp>
            <p:nvSpPr>
              <p:cNvPr id="58" name="Diamond 57">
                <a:extLst>
                  <a:ext uri="{FF2B5EF4-FFF2-40B4-BE49-F238E27FC236}">
                    <a16:creationId xmlns:a16="http://schemas.microsoft.com/office/drawing/2014/main" id="{EBDEC2FA-2F85-1B43-AAAA-EBAA0C6B5149}"/>
                  </a:ext>
                </a:extLst>
              </p:cNvPr>
              <p:cNvSpPr/>
              <p:nvPr userDrawn="1"/>
            </p:nvSpPr>
            <p:spPr>
              <a:xfrm>
                <a:off x="9539238" y="1569442"/>
                <a:ext cx="1296000" cy="748800"/>
              </a:xfrm>
              <a:prstGeom prst="diamond">
                <a:avLst/>
              </a:prstGeom>
              <a:solidFill>
                <a:srgbClr val="CC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0" name="Diamond 59">
                <a:extLst>
                  <a:ext uri="{FF2B5EF4-FFF2-40B4-BE49-F238E27FC236}">
                    <a16:creationId xmlns:a16="http://schemas.microsoft.com/office/drawing/2014/main" id="{8A9A5304-E1C8-E144-8B34-6EC4106DF7D2}"/>
                  </a:ext>
                </a:extLst>
              </p:cNvPr>
              <p:cNvSpPr/>
              <p:nvPr userDrawn="1"/>
            </p:nvSpPr>
            <p:spPr>
              <a:xfrm rot="3600000">
                <a:off x="9218039" y="2130770"/>
                <a:ext cx="1296000" cy="748800"/>
              </a:xfrm>
              <a:prstGeom prst="diamond">
                <a:avLst/>
              </a:prstGeom>
              <a:solidFill>
                <a:srgbClr val="BFD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61" name="Group 60">
              <a:extLst>
                <a:ext uri="{FF2B5EF4-FFF2-40B4-BE49-F238E27FC236}">
                  <a16:creationId xmlns:a16="http://schemas.microsoft.com/office/drawing/2014/main" id="{84DC8ECC-D046-E04E-81F2-CC26ED4BB1E0}"/>
                </a:ext>
              </a:extLst>
            </p:cNvPr>
            <p:cNvGrpSpPr/>
            <p:nvPr userDrawn="1"/>
          </p:nvGrpSpPr>
          <p:grpSpPr>
            <a:xfrm>
              <a:off x="5032555" y="3644537"/>
              <a:ext cx="2137870" cy="1991580"/>
              <a:chOff x="9491639" y="1857169"/>
              <a:chExt cx="1391198" cy="1296001"/>
            </a:xfrm>
          </p:grpSpPr>
          <p:sp>
            <p:nvSpPr>
              <p:cNvPr id="63" name="Diamond 62">
                <a:extLst>
                  <a:ext uri="{FF2B5EF4-FFF2-40B4-BE49-F238E27FC236}">
                    <a16:creationId xmlns:a16="http://schemas.microsoft.com/office/drawing/2014/main" id="{940D2048-9692-4D43-A3F3-0757DD9A5D16}"/>
                  </a:ext>
                </a:extLst>
              </p:cNvPr>
              <p:cNvSpPr/>
              <p:nvPr userDrawn="1"/>
            </p:nvSpPr>
            <p:spPr>
              <a:xfrm rot="18000000">
                <a:off x="9860437" y="2130769"/>
                <a:ext cx="1296000" cy="748800"/>
              </a:xfrm>
              <a:prstGeom prst="diamond">
                <a:avLst/>
              </a:prstGeom>
              <a:solidFill>
                <a:srgbClr val="F6D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4" name="Diamond 63">
                <a:extLst>
                  <a:ext uri="{FF2B5EF4-FFF2-40B4-BE49-F238E27FC236}">
                    <a16:creationId xmlns:a16="http://schemas.microsoft.com/office/drawing/2014/main" id="{436C0564-BBFF-B649-80A4-AFBDD1B802A9}"/>
                  </a:ext>
                </a:extLst>
              </p:cNvPr>
              <p:cNvSpPr/>
              <p:nvPr userDrawn="1"/>
            </p:nvSpPr>
            <p:spPr>
              <a:xfrm rot="3600000">
                <a:off x="9218039" y="2130770"/>
                <a:ext cx="1296000" cy="748800"/>
              </a:xfrm>
              <a:prstGeom prst="diamond">
                <a:avLst/>
              </a:prstGeom>
              <a:solidFill>
                <a:srgbClr val="ED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7" name="Group 16">
              <a:extLst>
                <a:ext uri="{FF2B5EF4-FFF2-40B4-BE49-F238E27FC236}">
                  <a16:creationId xmlns:a16="http://schemas.microsoft.com/office/drawing/2014/main" id="{9F3B8FB6-552E-BB4C-9EF5-4D0D78CB2412}"/>
                </a:ext>
              </a:extLst>
            </p:cNvPr>
            <p:cNvGrpSpPr/>
            <p:nvPr userDrawn="1"/>
          </p:nvGrpSpPr>
          <p:grpSpPr>
            <a:xfrm>
              <a:off x="3042219" y="2209"/>
              <a:ext cx="2137871" cy="2198128"/>
              <a:chOff x="2804993" y="0"/>
              <a:chExt cx="2137871" cy="2198128"/>
            </a:xfrm>
          </p:grpSpPr>
          <p:sp>
            <p:nvSpPr>
              <p:cNvPr id="65" name="Freeform 64">
                <a:extLst>
                  <a:ext uri="{FF2B5EF4-FFF2-40B4-BE49-F238E27FC236}">
                    <a16:creationId xmlns:a16="http://schemas.microsoft.com/office/drawing/2014/main" id="{F25174C0-E575-3847-B7BB-B319EA0C6AA0}"/>
                  </a:ext>
                </a:extLst>
              </p:cNvPr>
              <p:cNvSpPr/>
              <p:nvPr userDrawn="1"/>
            </p:nvSpPr>
            <p:spPr>
              <a:xfrm>
                <a:off x="2878139" y="0"/>
                <a:ext cx="1991578" cy="915084"/>
              </a:xfrm>
              <a:custGeom>
                <a:avLst/>
                <a:gdLst>
                  <a:gd name="connsiteX0" fmla="*/ 588010 w 1991578"/>
                  <a:gd name="connsiteY0" fmla="*/ 0 h 915084"/>
                  <a:gd name="connsiteX1" fmla="*/ 1403569 w 1991578"/>
                  <a:gd name="connsiteY1" fmla="*/ 0 h 915084"/>
                  <a:gd name="connsiteX2" fmla="*/ 1991578 w 1991578"/>
                  <a:gd name="connsiteY2" fmla="*/ 339739 h 915084"/>
                  <a:gd name="connsiteX3" fmla="*/ 995789 w 1991578"/>
                  <a:gd name="connsiteY3" fmla="*/ 915084 h 915084"/>
                  <a:gd name="connsiteX4" fmla="*/ 0 w 1991578"/>
                  <a:gd name="connsiteY4" fmla="*/ 339739 h 91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578" h="915084">
                    <a:moveTo>
                      <a:pt x="588010" y="0"/>
                    </a:moveTo>
                    <a:lnTo>
                      <a:pt x="1403569" y="0"/>
                    </a:lnTo>
                    <a:lnTo>
                      <a:pt x="1991578" y="339739"/>
                    </a:lnTo>
                    <a:lnTo>
                      <a:pt x="995789" y="915084"/>
                    </a:lnTo>
                    <a:lnTo>
                      <a:pt x="0" y="339739"/>
                    </a:lnTo>
                    <a:close/>
                  </a:path>
                </a:pathLst>
              </a:custGeom>
              <a:solidFill>
                <a:srgbClr val="E9ED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sp>
            <p:nvSpPr>
              <p:cNvPr id="39" name="Diamond 38">
                <a:extLst>
                  <a:ext uri="{FF2B5EF4-FFF2-40B4-BE49-F238E27FC236}">
                    <a16:creationId xmlns:a16="http://schemas.microsoft.com/office/drawing/2014/main" id="{DB184E99-076B-4644-8D64-0475A1D10A7D}"/>
                  </a:ext>
                </a:extLst>
              </p:cNvPr>
              <p:cNvSpPr/>
              <p:nvPr userDrawn="1"/>
            </p:nvSpPr>
            <p:spPr>
              <a:xfrm rot="18000000">
                <a:off x="3371729" y="626992"/>
                <a:ext cx="1991579" cy="1150690"/>
              </a:xfrm>
              <a:prstGeom prst="diamond">
                <a:avLst/>
              </a:prstGeom>
              <a:solidFill>
                <a:srgbClr val="D7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0" name="Diamond 39">
                <a:extLst>
                  <a:ext uri="{FF2B5EF4-FFF2-40B4-BE49-F238E27FC236}">
                    <a16:creationId xmlns:a16="http://schemas.microsoft.com/office/drawing/2014/main" id="{9709202D-EB4F-7849-B074-387ACFD40E62}"/>
                  </a:ext>
                </a:extLst>
              </p:cNvPr>
              <p:cNvSpPr/>
              <p:nvPr userDrawn="1"/>
            </p:nvSpPr>
            <p:spPr>
              <a:xfrm rot="3600000">
                <a:off x="2384548" y="626994"/>
                <a:ext cx="1991579" cy="1150690"/>
              </a:xfrm>
              <a:prstGeom prst="diamond">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633990" y="3592309"/>
            <a:ext cx="450056" cy="450056"/>
          </a:xfrm>
          <a:prstGeom prst="rect">
            <a:avLst/>
          </a:prstGeom>
        </p:spPr>
      </p:pic>
      <p:pic>
        <p:nvPicPr>
          <p:cNvPr id="51" name="Picture 9">
            <a:extLst>
              <a:ext uri="{FF2B5EF4-FFF2-40B4-BE49-F238E27FC236}">
                <a16:creationId xmlns:a16="http://schemas.microsoft.com/office/drawing/2014/main" id="{30EF91CA-D5F6-E847-9D30-78252C50512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280805" y="4169700"/>
            <a:ext cx="906716" cy="675000"/>
          </a:xfrm>
          <a:prstGeom prst="rect">
            <a:avLst/>
          </a:prstGeom>
        </p:spPr>
      </p:pic>
    </p:spTree>
    <p:extLst>
      <p:ext uri="{BB962C8B-B14F-4D97-AF65-F5344CB8AC3E}">
        <p14:creationId xmlns:p14="http://schemas.microsoft.com/office/powerpoint/2010/main" val="394885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0"/>
        <p:cNvGrpSpPr/>
        <p:nvPr/>
      </p:nvGrpSpPr>
      <p:grpSpPr>
        <a:xfrm>
          <a:off x="0" y="0"/>
          <a:ext cx="0" cy="0"/>
          <a:chOff x="0" y="0"/>
          <a:chExt cx="0" cy="0"/>
        </a:xfrm>
      </p:grpSpPr>
      <p:sp>
        <p:nvSpPr>
          <p:cNvPr id="221" name="Google Shape;221;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222" name="Google Shape;22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73505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solidFill>
          <a:schemeClr val="lt2"/>
        </a:solidFill>
        <a:effectLst/>
      </p:bgPr>
    </p:bg>
    <p:spTree>
      <p:nvGrpSpPr>
        <p:cNvPr id="1" name="Shape 223"/>
        <p:cNvGrpSpPr/>
        <p:nvPr/>
      </p:nvGrpSpPr>
      <p:grpSpPr>
        <a:xfrm>
          <a:off x="0" y="0"/>
          <a:ext cx="0" cy="0"/>
          <a:chOff x="0" y="0"/>
          <a:chExt cx="0" cy="0"/>
        </a:xfrm>
      </p:grpSpPr>
      <p:sp>
        <p:nvSpPr>
          <p:cNvPr id="224" name="Google Shape;224;p4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accen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5" name="Google Shape;225;p4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6" name="Google Shape;226;p4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7" name="Google Shape;227;p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6AEB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2275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8"/>
        <p:cNvGrpSpPr/>
        <p:nvPr/>
      </p:nvGrpSpPr>
      <p:grpSpPr>
        <a:xfrm>
          <a:off x="0" y="0"/>
          <a:ext cx="0" cy="0"/>
          <a:chOff x="0" y="0"/>
          <a:chExt cx="0" cy="0"/>
        </a:xfrm>
      </p:grpSpPr>
      <p:sp>
        <p:nvSpPr>
          <p:cNvPr id="229" name="Google Shape;229;p5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230" name="Google Shape;230;p5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1" name="Google Shape;231;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6348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F2F2"/>
        </a:solidFill>
        <a:effectLst/>
      </p:bgPr>
    </p:bg>
    <p:spTree>
      <p:nvGrpSpPr>
        <p:cNvPr id="1" name="Shape 83"/>
        <p:cNvGrpSpPr/>
        <p:nvPr/>
      </p:nvGrpSpPr>
      <p:grpSpPr>
        <a:xfrm>
          <a:off x="0" y="0"/>
          <a:ext cx="0" cy="0"/>
          <a:chOff x="0" y="0"/>
          <a:chExt cx="0" cy="0"/>
        </a:xfrm>
      </p:grpSpPr>
      <p:sp>
        <p:nvSpPr>
          <p:cNvPr id="84" name="Google Shape;84;p20"/>
          <p:cNvSpPr txBox="1">
            <a:spLocks noGrp="1"/>
          </p:cNvSpPr>
          <p:nvPr>
            <p:ph type="ctrTitle"/>
          </p:nvPr>
        </p:nvSpPr>
        <p:spPr>
          <a:xfrm>
            <a:off x="457200" y="3435846"/>
            <a:ext cx="7787100" cy="936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1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5" name="Google Shape;85;p20"/>
          <p:cNvSpPr txBox="1">
            <a:spLocks noGrp="1"/>
          </p:cNvSpPr>
          <p:nvPr>
            <p:ph type="subTitle" idx="1"/>
          </p:nvPr>
        </p:nvSpPr>
        <p:spPr>
          <a:xfrm>
            <a:off x="457200" y="4371950"/>
            <a:ext cx="7787100" cy="5760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720"/>
              </a:spcBef>
              <a:spcAft>
                <a:spcPts val="0"/>
              </a:spcAft>
              <a:buClr>
                <a:srgbClr val="7F7F7F"/>
              </a:buClr>
              <a:buSzPts val="1400"/>
              <a:buFont typeface="Arial"/>
              <a:buNone/>
              <a:defRPr sz="3600" b="0" i="0" u="none" strike="noStrike" cap="none">
                <a:solidFill>
                  <a:srgbClr val="7F7F7F"/>
                </a:solidFill>
                <a:latin typeface="Helvetica Neue"/>
                <a:ea typeface="Helvetica Neue"/>
                <a:cs typeface="Helvetica Neue"/>
                <a:sym typeface="Helvetica Neue"/>
              </a:defRPr>
            </a:lvl1pPr>
            <a:lvl2pPr marR="0" lvl="1" algn="ctr" rtl="0">
              <a:lnSpc>
                <a:spcPct val="100000"/>
              </a:lnSpc>
              <a:spcBef>
                <a:spcPts val="320"/>
              </a:spcBef>
              <a:spcAft>
                <a:spcPts val="0"/>
              </a:spcAft>
              <a:buClr>
                <a:srgbClr val="888888"/>
              </a:buClr>
              <a:buSzPts val="1400"/>
              <a:buFont typeface="Arial"/>
              <a:buNone/>
              <a:defRPr sz="1600" b="0" i="0" u="none" strike="noStrike" cap="none">
                <a:solidFill>
                  <a:srgbClr val="888888"/>
                </a:solidFill>
                <a:latin typeface="Helvetica Neue"/>
                <a:ea typeface="Helvetica Neue"/>
                <a:cs typeface="Helvetica Neue"/>
                <a:sym typeface="Helvetica Neue"/>
              </a:defRPr>
            </a:lvl2pPr>
            <a:lvl3pPr marR="0" lvl="2" algn="ctr" rtl="0">
              <a:lnSpc>
                <a:spcPct val="100000"/>
              </a:lnSpc>
              <a:spcBef>
                <a:spcPts val="240"/>
              </a:spcBef>
              <a:spcAft>
                <a:spcPts val="0"/>
              </a:spcAft>
              <a:buClr>
                <a:srgbClr val="888888"/>
              </a:buClr>
              <a:buSzPts val="1400"/>
              <a:buFont typeface="Arial"/>
              <a:buNone/>
              <a:defRPr sz="1200" b="0" i="0" u="none" strike="noStrike" cap="none">
                <a:solidFill>
                  <a:srgbClr val="888888"/>
                </a:solidFill>
                <a:latin typeface="Helvetica Neue"/>
                <a:ea typeface="Helvetica Neue"/>
                <a:cs typeface="Helvetica Neue"/>
                <a:sym typeface="Helvetica Neue"/>
              </a:defRPr>
            </a:lvl3pPr>
            <a:lvl4pPr marR="0" lvl="3" algn="ctr" rtl="0">
              <a:lnSpc>
                <a:spcPct val="100000"/>
              </a:lnSpc>
              <a:spcBef>
                <a:spcPts val="240"/>
              </a:spcBef>
              <a:spcAft>
                <a:spcPts val="0"/>
              </a:spcAft>
              <a:buClr>
                <a:srgbClr val="888888"/>
              </a:buClr>
              <a:buSzPts val="1400"/>
              <a:buFont typeface="Arial"/>
              <a:buNone/>
              <a:defRPr sz="1200" b="0" i="0" u="none" strike="noStrike" cap="none">
                <a:solidFill>
                  <a:srgbClr val="888888"/>
                </a:solidFill>
                <a:latin typeface="Helvetica Neue"/>
                <a:ea typeface="Helvetica Neue"/>
                <a:cs typeface="Helvetica Neue"/>
                <a:sym typeface="Helvetica Neue"/>
              </a:defRPr>
            </a:lvl4pPr>
            <a:lvl5pPr marR="0" lvl="4" algn="ctr" rtl="0">
              <a:lnSpc>
                <a:spcPct val="100000"/>
              </a:lnSpc>
              <a:spcBef>
                <a:spcPts val="240"/>
              </a:spcBef>
              <a:spcAft>
                <a:spcPts val="0"/>
              </a:spcAft>
              <a:buClr>
                <a:srgbClr val="888888"/>
              </a:buClr>
              <a:buSzPts val="1400"/>
              <a:buFont typeface="Arial"/>
              <a:buNone/>
              <a:defRPr sz="1200" b="0" i="0" u="none" strike="noStrike" cap="none">
                <a:solidFill>
                  <a:srgbClr val="888888"/>
                </a:solidFill>
                <a:latin typeface="Helvetica Neue"/>
                <a:ea typeface="Helvetica Neue"/>
                <a:cs typeface="Helvetica Neue"/>
                <a:sym typeface="Helvetica Neue"/>
              </a:defRPr>
            </a:lvl5pPr>
            <a:lvl6pPr marR="0" lvl="5"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86" name="Google Shape;86;p20"/>
          <p:cNvPicPr preferRelativeResize="0"/>
          <p:nvPr/>
        </p:nvPicPr>
        <p:blipFill rotWithShape="1">
          <a:blip r:embed="rId2">
            <a:alphaModFix/>
          </a:blip>
          <a:srcRect r="19955"/>
          <a:stretch/>
        </p:blipFill>
        <p:spPr>
          <a:xfrm>
            <a:off x="7452325" y="188800"/>
            <a:ext cx="1156575" cy="6645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2"/>
        <p:cNvGrpSpPr/>
        <p:nvPr/>
      </p:nvGrpSpPr>
      <p:grpSpPr>
        <a:xfrm>
          <a:off x="0" y="0"/>
          <a:ext cx="0" cy="0"/>
          <a:chOff x="0" y="0"/>
          <a:chExt cx="0" cy="0"/>
        </a:xfrm>
      </p:grpSpPr>
      <p:sp>
        <p:nvSpPr>
          <p:cNvPr id="233" name="Google Shape;233;p5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34" name="Google Shape;234;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45234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sp>
        <p:nvSpPr>
          <p:cNvPr id="236" name="Google Shape;236;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7" name="Google Shape;237;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38" name="Google Shape;238;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1699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9"/>
        <p:cNvGrpSpPr/>
        <p:nvPr/>
      </p:nvGrpSpPr>
      <p:grpSpPr>
        <a:xfrm>
          <a:off x="0" y="0"/>
          <a:ext cx="0" cy="0"/>
          <a:chOff x="0" y="0"/>
          <a:chExt cx="0" cy="0"/>
        </a:xfrm>
      </p:grpSpPr>
      <p:sp>
        <p:nvSpPr>
          <p:cNvPr id="240" name="Google Shape;240;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1" name="Google Shape;241;p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42" name="Google Shape;242;p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43" name="Google Shape;243;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730186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4"/>
        <p:cNvGrpSpPr/>
        <p:nvPr/>
      </p:nvGrpSpPr>
      <p:grpSpPr>
        <a:xfrm>
          <a:off x="0" y="0"/>
          <a:ext cx="0" cy="0"/>
          <a:chOff x="0" y="0"/>
          <a:chExt cx="0" cy="0"/>
        </a:xfrm>
      </p:grpSpPr>
      <p:sp>
        <p:nvSpPr>
          <p:cNvPr id="245" name="Google Shape;245;p5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246" name="Google Shape;246;p5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247" name="Google Shape;247;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3003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48"/>
        <p:cNvGrpSpPr/>
        <p:nvPr/>
      </p:nvGrpSpPr>
      <p:grpSpPr>
        <a:xfrm>
          <a:off x="0" y="0"/>
          <a:ext cx="0" cy="0"/>
          <a:chOff x="0" y="0"/>
          <a:chExt cx="0" cy="0"/>
        </a:xfrm>
      </p:grpSpPr>
      <p:sp>
        <p:nvSpPr>
          <p:cNvPr id="249" name="Google Shape;249;p5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250" name="Google Shape;250;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52819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sp>
        <p:nvSpPr>
          <p:cNvPr id="252" name="Google Shape;252;p5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5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54" name="Google Shape;254;p5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5" name="Google Shape;255;p5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56" name="Google Shape;256;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99114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5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259" name="Google Shape;259;p5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260" name="Google Shape;260;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533707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B469-188E-4695-8A3C-7A26E59503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6AB9E7-325E-4C49-B222-F0C4AF921A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29552C-E6A2-441C-B07C-167902D86892}"/>
              </a:ext>
            </a:extLst>
          </p:cNvPr>
          <p:cNvSpPr>
            <a:spLocks noGrp="1"/>
          </p:cNvSpPr>
          <p:nvPr>
            <p:ph type="dt" sz="half" idx="10"/>
          </p:nvPr>
        </p:nvSpPr>
        <p:spPr/>
        <p:txBody>
          <a:bodyPr/>
          <a:lstStyle/>
          <a:p>
            <a:fld id="{27498D2D-FA2D-4616-B85F-BC2C299AA9CE}" type="datetimeFigureOut">
              <a:rPr lang="en-GB" smtClean="0"/>
              <a:t>04/10/2022</a:t>
            </a:fld>
            <a:endParaRPr lang="en-GB"/>
          </a:p>
        </p:txBody>
      </p:sp>
      <p:sp>
        <p:nvSpPr>
          <p:cNvPr id="5" name="Footer Placeholder 4">
            <a:extLst>
              <a:ext uri="{FF2B5EF4-FFF2-40B4-BE49-F238E27FC236}">
                <a16:creationId xmlns:a16="http://schemas.microsoft.com/office/drawing/2014/main" id="{46E50737-1FE5-4CF1-96E0-C1EF7866D2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F04A5-C706-427C-BDE1-8E4EBC84F0C4}"/>
              </a:ext>
            </a:extLst>
          </p:cNvPr>
          <p:cNvSpPr>
            <a:spLocks noGrp="1"/>
          </p:cNvSpPr>
          <p:nvPr>
            <p:ph type="sldNum" sz="quarter" idx="12"/>
          </p:nvPr>
        </p:nvSpPr>
        <p:spPr>
          <a:xfrm>
            <a:off x="6457950" y="139304"/>
            <a:ext cx="2057400" cy="273844"/>
          </a:xfrm>
        </p:spPr>
        <p:txBody>
          <a:bodyPr/>
          <a:lstStyle/>
          <a:p>
            <a:fld id="{5DEF2993-F455-4733-8FF1-7C164165C4CC}" type="slidenum">
              <a:rPr lang="en-GB" smtClean="0"/>
              <a:t>‹#›</a:t>
            </a:fld>
            <a:endParaRPr lang="en-GB"/>
          </a:p>
        </p:txBody>
      </p:sp>
    </p:spTree>
    <p:extLst>
      <p:ext uri="{BB962C8B-B14F-4D97-AF65-F5344CB8AC3E}">
        <p14:creationId xmlns:p14="http://schemas.microsoft.com/office/powerpoint/2010/main" val="3072526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38A30A-99EA-419D-8927-E445C3544A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632"/>
          <a:stretch/>
        </p:blipFill>
        <p:spPr>
          <a:xfrm>
            <a:off x="4719387" y="1081738"/>
            <a:ext cx="4424613" cy="4061762"/>
          </a:xfrm>
          <a:prstGeom prst="rect">
            <a:avLst/>
          </a:prstGeom>
        </p:spPr>
      </p:pic>
      <p:sp>
        <p:nvSpPr>
          <p:cNvPr id="2" name="Title 1"/>
          <p:cNvSpPr>
            <a:spLocks noGrp="1"/>
          </p:cNvSpPr>
          <p:nvPr>
            <p:ph type="ctrTitle"/>
          </p:nvPr>
        </p:nvSpPr>
        <p:spPr>
          <a:xfrm>
            <a:off x="459000" y="753750"/>
            <a:ext cx="7573297" cy="1542966"/>
          </a:xfrm>
        </p:spPr>
        <p:txBody>
          <a:bodyPr anchor="b">
            <a:normAutofit/>
          </a:bodyPr>
          <a:lstStyle>
            <a:lvl1pPr algn="l">
              <a:defRPr sz="3000"/>
            </a:lvl1pPr>
          </a:lstStyle>
          <a:p>
            <a:r>
              <a:rPr lang="en-US"/>
              <a:t>Click to edit Master title style</a:t>
            </a:r>
            <a:endParaRPr lang="en-GB"/>
          </a:p>
        </p:txBody>
      </p:sp>
      <p:sp>
        <p:nvSpPr>
          <p:cNvPr id="3" name="Subtitle 2"/>
          <p:cNvSpPr>
            <a:spLocks noGrp="1"/>
          </p:cNvSpPr>
          <p:nvPr>
            <p:ph type="subTitle" idx="1"/>
          </p:nvPr>
        </p:nvSpPr>
        <p:spPr>
          <a:xfrm>
            <a:off x="456278" y="2370058"/>
            <a:ext cx="7573297" cy="1816179"/>
          </a:xfrm>
        </p:spPr>
        <p:txBody>
          <a:bodyPr>
            <a:normAutofit/>
          </a:bodyPr>
          <a:lstStyle>
            <a:lvl1pPr marL="0" indent="0" algn="l">
              <a:buNone/>
              <a:defRPr sz="1875"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0" name="Text Placeholder 9"/>
          <p:cNvSpPr>
            <a:spLocks noGrp="1"/>
          </p:cNvSpPr>
          <p:nvPr>
            <p:ph type="body" sz="quarter" idx="13"/>
          </p:nvPr>
        </p:nvSpPr>
        <p:spPr>
          <a:xfrm>
            <a:off x="3778744" y="4500563"/>
            <a:ext cx="2243264" cy="434741"/>
          </a:xfrm>
        </p:spPr>
        <p:txBody>
          <a:bodyPr>
            <a:normAutofit/>
          </a:bodyPr>
          <a:lstStyle>
            <a:lvl1pPr marL="0" indent="0">
              <a:spcBef>
                <a:spcPts val="0"/>
              </a:spcBef>
              <a:buNone/>
              <a:defRPr sz="1200">
                <a:solidFill>
                  <a:schemeClr val="accent2"/>
                </a:solidFill>
              </a:defRPr>
            </a:lvl1pPr>
            <a:lvl2pPr marL="0" indent="0">
              <a:spcBef>
                <a:spcPts val="0"/>
              </a:spcBef>
              <a:buNone/>
              <a:defRPr sz="1200" b="1">
                <a:solidFill>
                  <a:schemeClr val="accent2"/>
                </a:solidFill>
              </a:defRPr>
            </a:lvl2pPr>
            <a:lvl3pPr marL="685800" indent="0">
              <a:buNone/>
              <a:defRPr>
                <a:solidFill>
                  <a:schemeClr val="accent2"/>
                </a:solidFill>
              </a:defRPr>
            </a:lvl3pPr>
            <a:lvl4pPr marL="1028700" indent="0">
              <a:buNone/>
              <a:defRPr>
                <a:solidFill>
                  <a:schemeClr val="accent2"/>
                </a:solidFill>
              </a:defRPr>
            </a:lvl4pPr>
            <a:lvl5pPr marL="1371600" indent="0">
              <a:buNone/>
              <a:defRPr>
                <a:solidFill>
                  <a:schemeClr val="accent2"/>
                </a:solidFill>
              </a:defRPr>
            </a:lvl5pPr>
          </a:lstStyle>
          <a:p>
            <a:pPr lvl="0"/>
            <a:r>
              <a:rPr lang="en-US"/>
              <a:t>Click to edit Master text styles</a:t>
            </a:r>
          </a:p>
          <a:p>
            <a:pPr lvl="1"/>
            <a:r>
              <a:rPr lang="en-US"/>
              <a:t>Second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2058" y="283150"/>
            <a:ext cx="836707" cy="594962"/>
          </a:xfrm>
          <a:prstGeom prst="rect">
            <a:avLst/>
          </a:prstGeom>
        </p:spPr>
      </p:pic>
      <p:pic>
        <p:nvPicPr>
          <p:cNvPr id="13" name="Picture 12">
            <a:extLst>
              <a:ext uri="{FF2B5EF4-FFF2-40B4-BE49-F238E27FC236}">
                <a16:creationId xmlns:a16="http://schemas.microsoft.com/office/drawing/2014/main" id="{231CA023-92E6-4326-AB1E-68640899355C}"/>
              </a:ext>
            </a:extLst>
          </p:cNvPr>
          <p:cNvPicPr>
            <a:picLocks noChangeAspect="1"/>
          </p:cNvPicPr>
          <p:nvPr userDrawn="1"/>
        </p:nvPicPr>
        <p:blipFill>
          <a:blip r:embed="rId4"/>
          <a:stretch>
            <a:fillRect/>
          </a:stretch>
        </p:blipFill>
        <p:spPr>
          <a:xfrm>
            <a:off x="423863" y="4486275"/>
            <a:ext cx="2057400" cy="400453"/>
          </a:xfrm>
          <a:prstGeom prst="rect">
            <a:avLst/>
          </a:prstGeom>
        </p:spPr>
      </p:pic>
    </p:spTree>
    <p:extLst>
      <p:ext uri="{BB962C8B-B14F-4D97-AF65-F5344CB8AC3E}">
        <p14:creationId xmlns:p14="http://schemas.microsoft.com/office/powerpoint/2010/main" val="410921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158162" y="4824413"/>
            <a:ext cx="532282" cy="162000"/>
          </a:xfrm>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266980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p:cNvSpPr/>
          <p:nvPr userDrawn="1"/>
        </p:nvSpPr>
        <p:spPr>
          <a:xfrm>
            <a:off x="0" y="0"/>
            <a:ext cx="9144000" cy="43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4356000"/>
            <a:ext cx="9144000" cy="7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p:nvPr userDrawn="1"/>
        </p:nvPicPr>
        <p:blipFill>
          <a:blip r:embed="rId2" cstate="print">
            <a:extLst>
              <a:ext uri="{28A0092B-C50C-407E-A947-70E740481C1C}">
                <a14:useLocalDpi xmlns:a14="http://schemas.microsoft.com/office/drawing/2010/main" val="0"/>
              </a:ext>
            </a:extLst>
          </a:blip>
          <a:stretch>
            <a:fillRect/>
          </a:stretch>
        </p:blipFill>
        <p:spPr>
          <a:xfrm>
            <a:off x="7478211" y="254736"/>
            <a:ext cx="1198245" cy="947764"/>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8001" y="4428000"/>
            <a:ext cx="3023315" cy="586741"/>
          </a:xfrm>
          <a:prstGeom prst="rect">
            <a:avLst/>
          </a:prstGeom>
        </p:spPr>
      </p:pic>
      <p:sp>
        <p:nvSpPr>
          <p:cNvPr id="9" name="Text Placeholder 5"/>
          <p:cNvSpPr>
            <a:spLocks noGrp="1"/>
          </p:cNvSpPr>
          <p:nvPr>
            <p:ph type="body" sz="quarter" idx="12" hasCustomPrompt="1"/>
          </p:nvPr>
        </p:nvSpPr>
        <p:spPr>
          <a:xfrm>
            <a:off x="720000" y="1728000"/>
            <a:ext cx="6660312" cy="483558"/>
          </a:xfrm>
        </p:spPr>
        <p:txBody>
          <a:bodyPr lIns="0" tIns="0" rIns="0" bIns="0">
            <a:normAutofit/>
          </a:bodyPr>
          <a:lstStyle>
            <a:lvl1pPr marL="0" indent="0">
              <a:spcBef>
                <a:spcPts val="0"/>
              </a:spcBef>
              <a:buNone/>
              <a:defRPr sz="3000" b="1" spc="-40" baseline="0">
                <a:solidFill>
                  <a:schemeClr val="accent1"/>
                </a:solidFill>
                <a:latin typeface="Arial" panose="020B0604020202020204" pitchFamily="34" charset="0"/>
              </a:defRPr>
            </a:lvl1pPr>
          </a:lstStyle>
          <a:p>
            <a:pPr lvl="0"/>
            <a:r>
              <a:rPr lang="en-US"/>
              <a:t>Title heading in 30pt Arial Bold</a:t>
            </a:r>
            <a:endParaRPr lang="en-GB"/>
          </a:p>
        </p:txBody>
      </p:sp>
      <p:sp>
        <p:nvSpPr>
          <p:cNvPr id="10" name="Text Placeholder 9"/>
          <p:cNvSpPr>
            <a:spLocks noGrp="1"/>
          </p:cNvSpPr>
          <p:nvPr>
            <p:ph type="body" sz="quarter" idx="13" hasCustomPrompt="1"/>
          </p:nvPr>
        </p:nvSpPr>
        <p:spPr>
          <a:xfrm>
            <a:off x="720000" y="2268000"/>
            <a:ext cx="6660312" cy="444553"/>
          </a:xfrm>
        </p:spPr>
        <p:txBody>
          <a:bodyPr lIns="0" tIns="0" rIns="0" bIns="0">
            <a:normAutofit/>
          </a:bodyPr>
          <a:lstStyle>
            <a:lvl1pPr marL="0" indent="0">
              <a:buNone/>
              <a:defRPr sz="2100" b="1">
                <a:solidFill>
                  <a:schemeClr val="accent2">
                    <a:lumMod val="75000"/>
                  </a:schemeClr>
                </a:solidFill>
              </a:defRPr>
            </a:lvl1pPr>
          </a:lstStyle>
          <a:p>
            <a:r>
              <a:rPr lang="en-US"/>
              <a:t>Subheading in 21pt Arial Bold</a:t>
            </a:r>
            <a:endParaRPr lang="en-GB"/>
          </a:p>
        </p:txBody>
      </p:sp>
      <p:sp>
        <p:nvSpPr>
          <p:cNvPr id="11" name="Text Placeholder 13"/>
          <p:cNvSpPr>
            <a:spLocks noGrp="1"/>
          </p:cNvSpPr>
          <p:nvPr>
            <p:ph type="body" sz="quarter" idx="14" hasCustomPrompt="1"/>
          </p:nvPr>
        </p:nvSpPr>
        <p:spPr>
          <a:xfrm>
            <a:off x="4644008" y="4464000"/>
            <a:ext cx="3924008" cy="540000"/>
          </a:xfrm>
        </p:spPr>
        <p:txBody>
          <a:bodyPr lIns="0" tIns="0" rIns="0" bIns="0">
            <a:normAutofit/>
          </a:bodyPr>
          <a:lstStyle>
            <a:lvl1pPr marL="0" indent="0" algn="r">
              <a:buNone/>
              <a:defRPr sz="1500" b="1" baseline="0">
                <a:solidFill>
                  <a:schemeClr val="bg1"/>
                </a:solidFill>
              </a:defRPr>
            </a:lvl1pPr>
          </a:lstStyle>
          <a:p>
            <a:pPr lvl="0"/>
            <a:r>
              <a:rPr lang="en-US"/>
              <a:t>Presented by… in 15pt Arial Bold</a:t>
            </a:r>
            <a:endParaRPr lang="en-GB"/>
          </a:p>
        </p:txBody>
      </p:sp>
    </p:spTree>
    <p:extLst>
      <p:ext uri="{BB962C8B-B14F-4D97-AF65-F5344CB8AC3E}">
        <p14:creationId xmlns:p14="http://schemas.microsoft.com/office/powerpoint/2010/main" val="692420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ation (Illustratio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DB6A769-C1CB-44CD-9AB3-BB48C80D4B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3"/>
          <a:stretch/>
        </p:blipFill>
        <p:spPr>
          <a:xfrm>
            <a:off x="2427514" y="0"/>
            <a:ext cx="6716486" cy="5143500"/>
          </a:xfrm>
          <a:prstGeom prst="rect">
            <a:avLst/>
          </a:prstGeom>
        </p:spPr>
      </p:pic>
      <p:sp>
        <p:nvSpPr>
          <p:cNvPr id="4" name="Date Placeholder 3"/>
          <p:cNvSpPr>
            <a:spLocks noGrp="1"/>
          </p:cNvSpPr>
          <p:nvPr>
            <p:ph type="dt" sz="half" idx="10"/>
          </p:nvPr>
        </p:nvSpPr>
        <p:spPr/>
        <p:txBody>
          <a:bodyPr/>
          <a:lstStyle>
            <a:lvl1pPr>
              <a:defRPr>
                <a:solidFill>
                  <a:schemeClr val="accent1"/>
                </a:solidFill>
              </a:defRPr>
            </a:lvl1pPr>
          </a:lstStyle>
          <a:p>
            <a:fld id="{05E7B95C-A193-4CCF-A912-4D852A5A7231}" type="datetime1">
              <a:rPr lang="en-GB" smtClean="0"/>
              <a:pPr/>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6607247-EB78-480B-A962-35111A450531}" type="slidenum">
              <a:rPr lang="en-GB" smtClean="0"/>
              <a:pPr/>
              <a:t>‹#›</a:t>
            </a:fld>
            <a:endParaRPr lang="en-GB"/>
          </a:p>
        </p:txBody>
      </p:sp>
      <p:sp>
        <p:nvSpPr>
          <p:cNvPr id="11" name="Text Placeholder 12">
            <a:extLst>
              <a:ext uri="{FF2B5EF4-FFF2-40B4-BE49-F238E27FC236}">
                <a16:creationId xmlns:a16="http://schemas.microsoft.com/office/drawing/2014/main" id="{C46B5DE9-34E3-480E-AF0D-E863AAD1A72D}"/>
              </a:ext>
            </a:extLst>
          </p:cNvPr>
          <p:cNvSpPr>
            <a:spLocks noGrp="1"/>
          </p:cNvSpPr>
          <p:nvPr>
            <p:ph type="body" sz="quarter" idx="14" hasCustomPrompt="1"/>
          </p:nvPr>
        </p:nvSpPr>
        <p:spPr>
          <a:xfrm>
            <a:off x="-1" y="324000"/>
            <a:ext cx="4563000" cy="2430000"/>
          </a:xfrm>
          <a:solidFill>
            <a:schemeClr val="accent1">
              <a:alpha val="90000"/>
            </a:schemeClr>
          </a:solidFill>
        </p:spPr>
        <p:txBody>
          <a:bodyPr lIns="540000" tIns="503998" rIns="540000" anchor="t"/>
          <a:lstStyle>
            <a:lvl1pPr marL="92869" indent="-92869">
              <a:spcBef>
                <a:spcPts val="0"/>
              </a:spcBef>
              <a:spcAft>
                <a:spcPts val="450"/>
              </a:spcAft>
              <a:buNone/>
              <a:defRPr sz="2025" b="0">
                <a:solidFill>
                  <a:schemeClr val="bg1"/>
                </a:solidFill>
              </a:defRPr>
            </a:lvl1pPr>
            <a:lvl2pPr marL="92869" indent="0">
              <a:spcBef>
                <a:spcPts val="0"/>
              </a:spcBef>
              <a:buNone/>
              <a:defRPr sz="1350" b="1">
                <a:solidFill>
                  <a:schemeClr val="accent6"/>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67139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9000" y="889398"/>
            <a:ext cx="3956883" cy="3806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
        <p:nvSpPr>
          <p:cNvPr id="7" name="Content Placeholder 2"/>
          <p:cNvSpPr>
            <a:spLocks noGrp="1"/>
          </p:cNvSpPr>
          <p:nvPr>
            <p:ph idx="13"/>
          </p:nvPr>
        </p:nvSpPr>
        <p:spPr>
          <a:xfrm>
            <a:off x="4724543" y="889398"/>
            <a:ext cx="3956883" cy="3806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362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Break 1">
    <p:bg>
      <p:bgPr>
        <a:solidFill>
          <a:srgbClr val="E5EFF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169E82-2719-46A5-8935-F9527B08C3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917"/>
          <a:stretch/>
        </p:blipFill>
        <p:spPr>
          <a:xfrm>
            <a:off x="3645571" y="923035"/>
            <a:ext cx="5495207" cy="4220465"/>
          </a:xfrm>
          <a:prstGeom prst="rect">
            <a:avLst/>
          </a:prstGeom>
        </p:spPr>
      </p:pic>
      <p:sp>
        <p:nvSpPr>
          <p:cNvPr id="2" name="Title 1"/>
          <p:cNvSpPr>
            <a:spLocks noGrp="1"/>
          </p:cNvSpPr>
          <p:nvPr>
            <p:ph type="title"/>
          </p:nvPr>
        </p:nvSpPr>
        <p:spPr>
          <a:xfrm>
            <a:off x="459000" y="753300"/>
            <a:ext cx="4962086" cy="1544400"/>
          </a:xfrm>
        </p:spPr>
        <p:txBody>
          <a:bodyPr anchor="b">
            <a:normAutofit/>
          </a:bodyPr>
          <a:lstStyle>
            <a:lvl1pPr>
              <a:defRPr sz="3000"/>
            </a:lvl1pPr>
          </a:lstStyle>
          <a:p>
            <a:r>
              <a:rPr lang="en-US"/>
              <a:t>Click to edit Master title style</a:t>
            </a:r>
            <a:endParaRPr lang="en-GB"/>
          </a:p>
        </p:txBody>
      </p:sp>
      <p:sp>
        <p:nvSpPr>
          <p:cNvPr id="3" name="Text Placeholder 2"/>
          <p:cNvSpPr>
            <a:spLocks noGrp="1"/>
          </p:cNvSpPr>
          <p:nvPr>
            <p:ph type="body" idx="1"/>
          </p:nvPr>
        </p:nvSpPr>
        <p:spPr>
          <a:xfrm>
            <a:off x="459000" y="2370600"/>
            <a:ext cx="4962086"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114204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Break 2">
    <p:bg>
      <p:bgPr>
        <a:solidFill>
          <a:srgbClr val="E5EFF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3B4963-8A47-4149-B43B-00A1FEE06AB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204" b="988"/>
          <a:stretch/>
        </p:blipFill>
        <p:spPr>
          <a:xfrm>
            <a:off x="3657496" y="622636"/>
            <a:ext cx="5486504" cy="4520865"/>
          </a:xfrm>
          <a:prstGeom prst="rect">
            <a:avLst/>
          </a:prstGeom>
        </p:spPr>
      </p:pic>
      <p:sp>
        <p:nvSpPr>
          <p:cNvPr id="2" name="Title 1"/>
          <p:cNvSpPr>
            <a:spLocks noGrp="1"/>
          </p:cNvSpPr>
          <p:nvPr>
            <p:ph type="title"/>
          </p:nvPr>
        </p:nvSpPr>
        <p:spPr>
          <a:xfrm>
            <a:off x="459000" y="753300"/>
            <a:ext cx="4962086" cy="1544400"/>
          </a:xfrm>
        </p:spPr>
        <p:txBody>
          <a:bodyPr anchor="b">
            <a:normAutofit/>
          </a:bodyPr>
          <a:lstStyle>
            <a:lvl1pPr>
              <a:defRPr sz="3000"/>
            </a:lvl1pPr>
          </a:lstStyle>
          <a:p>
            <a:r>
              <a:rPr lang="en-US"/>
              <a:t>Click to edit Master title style</a:t>
            </a:r>
            <a:endParaRPr lang="en-GB"/>
          </a:p>
        </p:txBody>
      </p:sp>
      <p:sp>
        <p:nvSpPr>
          <p:cNvPr id="3" name="Text Placeholder 2"/>
          <p:cNvSpPr>
            <a:spLocks noGrp="1"/>
          </p:cNvSpPr>
          <p:nvPr>
            <p:ph type="body" idx="1"/>
          </p:nvPr>
        </p:nvSpPr>
        <p:spPr>
          <a:xfrm>
            <a:off x="459000" y="2370600"/>
            <a:ext cx="4962086"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193941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Break 3">
    <p:bg>
      <p:bgPr>
        <a:solidFill>
          <a:srgbClr val="E5EFF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2EA342-6A72-4661-9417-A5738933CFF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849" b="11335"/>
          <a:stretch/>
        </p:blipFill>
        <p:spPr>
          <a:xfrm>
            <a:off x="3116496" y="1023257"/>
            <a:ext cx="6027505" cy="4120243"/>
          </a:xfrm>
          <a:prstGeom prst="rect">
            <a:avLst/>
          </a:prstGeom>
        </p:spPr>
      </p:pic>
      <p:sp>
        <p:nvSpPr>
          <p:cNvPr id="2" name="Title 1"/>
          <p:cNvSpPr>
            <a:spLocks noGrp="1"/>
          </p:cNvSpPr>
          <p:nvPr>
            <p:ph type="title"/>
          </p:nvPr>
        </p:nvSpPr>
        <p:spPr>
          <a:xfrm>
            <a:off x="459000" y="753300"/>
            <a:ext cx="4962086" cy="1544400"/>
          </a:xfrm>
        </p:spPr>
        <p:txBody>
          <a:bodyPr anchor="b">
            <a:normAutofit/>
          </a:bodyPr>
          <a:lstStyle>
            <a:lvl1pPr>
              <a:defRPr sz="3000"/>
            </a:lvl1pPr>
          </a:lstStyle>
          <a:p>
            <a:r>
              <a:rPr lang="en-US"/>
              <a:t>Click to edit Master title style</a:t>
            </a:r>
            <a:endParaRPr lang="en-GB"/>
          </a:p>
        </p:txBody>
      </p:sp>
      <p:sp>
        <p:nvSpPr>
          <p:cNvPr id="3" name="Text Placeholder 2"/>
          <p:cNvSpPr>
            <a:spLocks noGrp="1"/>
          </p:cNvSpPr>
          <p:nvPr>
            <p:ph type="body" idx="1"/>
          </p:nvPr>
        </p:nvSpPr>
        <p:spPr>
          <a:xfrm>
            <a:off x="459000" y="2370600"/>
            <a:ext cx="4962086"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155196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Break 4">
    <p:bg>
      <p:bgPr>
        <a:solidFill>
          <a:srgbClr val="E5EFF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3E7F84-126D-481E-A278-247C61E399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13514" y="1092771"/>
            <a:ext cx="4430486" cy="4050729"/>
          </a:xfrm>
          <a:prstGeom prst="rect">
            <a:avLst/>
          </a:prstGeom>
        </p:spPr>
      </p:pic>
      <p:sp>
        <p:nvSpPr>
          <p:cNvPr id="2" name="Title 1"/>
          <p:cNvSpPr>
            <a:spLocks noGrp="1"/>
          </p:cNvSpPr>
          <p:nvPr>
            <p:ph type="title"/>
          </p:nvPr>
        </p:nvSpPr>
        <p:spPr>
          <a:xfrm>
            <a:off x="459000" y="753300"/>
            <a:ext cx="4962086" cy="1544400"/>
          </a:xfrm>
        </p:spPr>
        <p:txBody>
          <a:bodyPr anchor="b">
            <a:normAutofit/>
          </a:bodyPr>
          <a:lstStyle>
            <a:lvl1pPr>
              <a:defRPr sz="3000"/>
            </a:lvl1pPr>
          </a:lstStyle>
          <a:p>
            <a:r>
              <a:rPr lang="en-US"/>
              <a:t>Click to edit Master title style</a:t>
            </a:r>
            <a:endParaRPr lang="en-GB"/>
          </a:p>
        </p:txBody>
      </p:sp>
      <p:sp>
        <p:nvSpPr>
          <p:cNvPr id="3" name="Text Placeholder 2"/>
          <p:cNvSpPr>
            <a:spLocks noGrp="1"/>
          </p:cNvSpPr>
          <p:nvPr>
            <p:ph type="body" idx="1"/>
          </p:nvPr>
        </p:nvSpPr>
        <p:spPr>
          <a:xfrm>
            <a:off x="459000" y="2370600"/>
            <a:ext cx="4962086"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16613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Break 5">
    <p:bg>
      <p:bgPr>
        <a:solidFill>
          <a:srgbClr val="E5EF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000" y="753300"/>
            <a:ext cx="8228723" cy="1544400"/>
          </a:xfrm>
        </p:spPr>
        <p:txBody>
          <a:bodyPr anchor="b">
            <a:normAutofit/>
          </a:bodyPr>
          <a:lstStyle>
            <a:lvl1pPr>
              <a:defRPr sz="3000"/>
            </a:lvl1pPr>
          </a:lstStyle>
          <a:p>
            <a:r>
              <a:rPr lang="en-US"/>
              <a:t>Click to edit Master title style</a:t>
            </a:r>
            <a:endParaRPr lang="en-GB"/>
          </a:p>
        </p:txBody>
      </p:sp>
      <p:sp>
        <p:nvSpPr>
          <p:cNvPr id="3" name="Text Placeholder 2"/>
          <p:cNvSpPr>
            <a:spLocks noGrp="1"/>
          </p:cNvSpPr>
          <p:nvPr>
            <p:ph type="body" idx="1"/>
          </p:nvPr>
        </p:nvSpPr>
        <p:spPr>
          <a:xfrm>
            <a:off x="459000" y="2370600"/>
            <a:ext cx="8228723" cy="1817100"/>
          </a:xfrm>
        </p:spPr>
        <p:txBody>
          <a:bodyPr>
            <a:normAutofit/>
          </a:bodyPr>
          <a:lstStyle>
            <a:lvl1pPr marL="0" indent="0">
              <a:buNone/>
              <a:defRPr sz="1875"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EA3223-107E-45B1-8E17-635BA3AEFADA}"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110975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a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DB837-1FF9-45BB-B2C6-E61C38B4C2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23" b="9887"/>
          <a:stretch/>
        </p:blipFill>
        <p:spPr>
          <a:xfrm>
            <a:off x="3842657" y="1866175"/>
            <a:ext cx="5298122" cy="3279139"/>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133127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a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0D4FDD-2169-4385-874B-88ED4620EC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716" b="15707"/>
          <a:stretch/>
        </p:blipFill>
        <p:spPr>
          <a:xfrm>
            <a:off x="4191001" y="2191483"/>
            <a:ext cx="4949777" cy="2952017"/>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177406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a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C558D-9D7D-4E2E-8BA8-C28DA0AF70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912" b="19072"/>
          <a:stretch/>
        </p:blipFill>
        <p:spPr>
          <a:xfrm>
            <a:off x="2867562" y="1665516"/>
            <a:ext cx="6276439" cy="3479798"/>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
        <p:nvSpPr>
          <p:cNvPr id="2" name="TextBox 1">
            <a:extLst>
              <a:ext uri="{FF2B5EF4-FFF2-40B4-BE49-F238E27FC236}">
                <a16:creationId xmlns:a16="http://schemas.microsoft.com/office/drawing/2014/main" id="{15ED8CFF-7BDB-534D-972A-CC02008891CA}"/>
              </a:ext>
            </a:extLst>
          </p:cNvPr>
          <p:cNvSpPr txBox="1"/>
          <p:nvPr userDrawn="1"/>
        </p:nvSpPr>
        <p:spPr>
          <a:xfrm>
            <a:off x="724619" y="4891178"/>
            <a:ext cx="0" cy="0"/>
          </a:xfrm>
          <a:prstGeom prst="rect">
            <a:avLst/>
          </a:prstGeom>
          <a:noFill/>
        </p:spPr>
        <p:txBody>
          <a:bodyPr wrap="none" lIns="0" tIns="0" rIns="0" bIns="0" rtlCol="0">
            <a:noAutofit/>
          </a:bodyPr>
          <a:lstStyle/>
          <a:p>
            <a:endParaRPr lang="en-US" sz="900" b="1">
              <a:solidFill>
                <a:schemeClr val="accent1"/>
              </a:solidFill>
            </a:endParaRPr>
          </a:p>
        </p:txBody>
      </p:sp>
    </p:spTree>
    <p:extLst>
      <p:ext uri="{BB962C8B-B14F-4D97-AF65-F5344CB8AC3E}">
        <p14:creationId xmlns:p14="http://schemas.microsoft.com/office/powerpoint/2010/main" val="314519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000" y="360000"/>
            <a:ext cx="7632000" cy="529568"/>
          </a:xfrm>
        </p:spPr>
        <p:txBody>
          <a:bodyPr lIns="0" tIns="0" rIns="0" bIns="0" anchor="t">
            <a:normAutofit/>
          </a:bodyPr>
          <a:lstStyle>
            <a:lvl1pPr>
              <a:defRPr sz="3000" b="1" spc="-40" baseline="0">
                <a:solidFill>
                  <a:schemeClr val="accent1"/>
                </a:solidFill>
              </a:defRPr>
            </a:lvl1pPr>
          </a:lstStyle>
          <a:p>
            <a:r>
              <a:rPr lang="en-US"/>
              <a:t>Main Heading</a:t>
            </a:r>
            <a:endParaRPr lang="en-GB"/>
          </a:p>
        </p:txBody>
      </p:sp>
      <p:sp>
        <p:nvSpPr>
          <p:cNvPr id="3" name="Content Placeholder 2"/>
          <p:cNvSpPr>
            <a:spLocks noGrp="1"/>
          </p:cNvSpPr>
          <p:nvPr>
            <p:ph idx="1"/>
          </p:nvPr>
        </p:nvSpPr>
        <p:spPr>
          <a:xfrm>
            <a:off x="720000" y="1080000"/>
            <a:ext cx="7704000" cy="3435966"/>
          </a:xfrm>
        </p:spPr>
        <p:txBody>
          <a:bodyPr lIns="0" tIns="0" rIns="0" bIns="0"/>
          <a:lstStyle>
            <a:lvl1pPr>
              <a:defRPr sz="2400">
                <a:solidFill>
                  <a:schemeClr val="accent6"/>
                </a:solidFill>
              </a:defRPr>
            </a:lvl1pPr>
            <a:lvl2pPr>
              <a:defRPr sz="2100">
                <a:solidFill>
                  <a:schemeClr val="accent6"/>
                </a:solidFill>
              </a:defRPr>
            </a:lvl2pPr>
            <a:lvl3pPr marL="1143000" indent="-228600">
              <a:buFont typeface="Wingdings" panose="05000000000000000000" pitchFamily="2" charset="2"/>
              <a:buChar char="§"/>
              <a:defRPr sz="1800">
                <a:solidFill>
                  <a:schemeClr val="accent6"/>
                </a:solidFill>
              </a:defRPr>
            </a:lvl3pPr>
            <a:lvl4pPr>
              <a:defRPr sz="2100"/>
            </a:lvl4pPr>
            <a:lvl5pPr>
              <a:defRPr sz="1750"/>
            </a:lvl5p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6300192" y="4731990"/>
            <a:ext cx="2133600" cy="273844"/>
          </a:xfrm>
        </p:spPr>
        <p:txBody>
          <a:bodyPr/>
          <a:lstStyle>
            <a:lvl1pPr>
              <a:defRPr sz="1000">
                <a:solidFill>
                  <a:schemeClr val="accent6"/>
                </a:solidFill>
              </a:defRPr>
            </a:lvl1pPr>
          </a:lstStyle>
          <a:p>
            <a:fld id="{280AA684-6FB9-400F-B313-F111F0F48737}" type="slidenum">
              <a:rPr lang="en-GB" smtClean="0"/>
              <a:t>‹#›</a:t>
            </a:fld>
            <a:endParaRPr lang="en-GB"/>
          </a:p>
        </p:txBody>
      </p:sp>
    </p:spTree>
    <p:extLst>
      <p:ext uri="{BB962C8B-B14F-4D97-AF65-F5344CB8AC3E}">
        <p14:creationId xmlns:p14="http://schemas.microsoft.com/office/powerpoint/2010/main" val="316530828"/>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ation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D2C627-665A-4D92-8344-D101D160AC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249" b="13423"/>
          <a:stretch/>
        </p:blipFill>
        <p:spPr>
          <a:xfrm>
            <a:off x="3090028" y="1632858"/>
            <a:ext cx="6053972" cy="3510643"/>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6898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atio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DABE80-502E-4A7A-8D60-294CBAD2C8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145" b="18835"/>
          <a:stretch/>
        </p:blipFill>
        <p:spPr>
          <a:xfrm>
            <a:off x="3326230" y="1883229"/>
            <a:ext cx="5817770" cy="3260272"/>
          </a:xfrm>
          <a:prstGeom prst="rect">
            <a:avLst/>
          </a:prstGeom>
        </p:spPr>
      </p:pic>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277962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ation 6">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000" y="889398"/>
            <a:ext cx="4277105" cy="3806427"/>
          </a:xfrm>
        </p:spPr>
        <p:txBody>
          <a:bodyPr/>
          <a:lstStyle>
            <a:lvl1pPr marL="136922" indent="-136922">
              <a:spcBef>
                <a:spcPts val="0"/>
              </a:spcBef>
              <a:spcAft>
                <a:spcPts val="450"/>
              </a:spcAft>
              <a:buFontTx/>
              <a:buNone/>
              <a:defRPr sz="2700">
                <a:solidFill>
                  <a:schemeClr val="accent1"/>
                </a:solidFill>
              </a:defRPr>
            </a:lvl1pPr>
            <a:lvl2pPr marL="136922" indent="0">
              <a:spcBef>
                <a:spcPts val="0"/>
              </a:spcBef>
              <a:buFontTx/>
              <a:buNone/>
              <a:defRPr sz="1575" b="1"/>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05E7B95C-A193-4CCF-A912-4D852A5A7231}"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Tree>
    <p:extLst>
      <p:ext uri="{BB962C8B-B14F-4D97-AF65-F5344CB8AC3E}">
        <p14:creationId xmlns:p14="http://schemas.microsoft.com/office/powerpoint/2010/main" val="16113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 Matrix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
        <p:nvSpPr>
          <p:cNvPr id="17" name="Text Placeholder 16">
            <a:extLst>
              <a:ext uri="{FF2B5EF4-FFF2-40B4-BE49-F238E27FC236}">
                <a16:creationId xmlns:a16="http://schemas.microsoft.com/office/drawing/2014/main" id="{53906272-BEEB-47F8-B906-5D0DA9583F64}"/>
              </a:ext>
            </a:extLst>
          </p:cNvPr>
          <p:cNvSpPr>
            <a:spLocks noGrp="1"/>
          </p:cNvSpPr>
          <p:nvPr>
            <p:ph type="body" sz="quarter" idx="17"/>
          </p:nvPr>
        </p:nvSpPr>
        <p:spPr>
          <a:xfrm>
            <a:off x="2595581" y="2842709"/>
            <a:ext cx="17118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216000" tIns="288000" rIns="216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8" name="Text Placeholder 17">
            <a:extLst>
              <a:ext uri="{FF2B5EF4-FFF2-40B4-BE49-F238E27FC236}">
                <a16:creationId xmlns:a16="http://schemas.microsoft.com/office/drawing/2014/main" id="{B2ACF618-13F8-4EB6-BD8B-53926EFC6548}"/>
              </a:ext>
            </a:extLst>
          </p:cNvPr>
          <p:cNvSpPr>
            <a:spLocks noGrp="1"/>
          </p:cNvSpPr>
          <p:nvPr>
            <p:ph type="body" sz="quarter" idx="18"/>
          </p:nvPr>
        </p:nvSpPr>
        <p:spPr>
          <a:xfrm>
            <a:off x="4789053" y="2842709"/>
            <a:ext cx="1719483"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216000" tIns="288000" rIns="216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3" name="Picture Placeholder 22">
            <a:extLst>
              <a:ext uri="{FF2B5EF4-FFF2-40B4-BE49-F238E27FC236}">
                <a16:creationId xmlns:a16="http://schemas.microsoft.com/office/drawing/2014/main" id="{9848C897-BFFF-4F1C-B940-0506BA444E6E}"/>
              </a:ext>
            </a:extLst>
          </p:cNvPr>
          <p:cNvSpPr>
            <a:spLocks noGrp="1"/>
          </p:cNvSpPr>
          <p:nvPr>
            <p:ph type="pic" sz="quarter" idx="19"/>
          </p:nvPr>
        </p:nvSpPr>
        <p:spPr>
          <a:xfrm>
            <a:off x="2595581" y="1129907"/>
            <a:ext cx="1711800" cy="1712802"/>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p>
            <a:r>
              <a:rPr lang="en-US"/>
              <a:t>Click icon to add picture</a:t>
            </a:r>
            <a:endParaRPr lang="en-GB"/>
          </a:p>
        </p:txBody>
      </p:sp>
      <p:sp>
        <p:nvSpPr>
          <p:cNvPr id="24" name="Picture Placeholder 23">
            <a:extLst>
              <a:ext uri="{FF2B5EF4-FFF2-40B4-BE49-F238E27FC236}">
                <a16:creationId xmlns:a16="http://schemas.microsoft.com/office/drawing/2014/main" id="{F6A3E980-37A4-40FB-A2B8-D9E6B80F229D}"/>
              </a:ext>
            </a:extLst>
          </p:cNvPr>
          <p:cNvSpPr>
            <a:spLocks noGrp="1"/>
          </p:cNvSpPr>
          <p:nvPr>
            <p:ph type="pic" sz="quarter" idx="20"/>
          </p:nvPr>
        </p:nvSpPr>
        <p:spPr>
          <a:xfrm>
            <a:off x="4796735" y="1129907"/>
            <a:ext cx="1711800" cy="1712802"/>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30022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n Matri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
        <p:nvSpPr>
          <p:cNvPr id="19" name="Text Placeholder 25">
            <a:extLst>
              <a:ext uri="{FF2B5EF4-FFF2-40B4-BE49-F238E27FC236}">
                <a16:creationId xmlns:a16="http://schemas.microsoft.com/office/drawing/2014/main" id="{6B1FE9D7-4EA4-469E-B79D-EE782E59A198}"/>
              </a:ext>
            </a:extLst>
          </p:cNvPr>
          <p:cNvSpPr>
            <a:spLocks noGrp="1"/>
          </p:cNvSpPr>
          <p:nvPr>
            <p:ph type="body" sz="quarter" idx="25"/>
          </p:nvPr>
        </p:nvSpPr>
        <p:spPr>
          <a:xfrm>
            <a:off x="2212914"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0" name="Picture Placeholder 26">
            <a:extLst>
              <a:ext uri="{FF2B5EF4-FFF2-40B4-BE49-F238E27FC236}">
                <a16:creationId xmlns:a16="http://schemas.microsoft.com/office/drawing/2014/main" id="{7B03F62B-5D85-4CBC-83A6-502C2AF994D0}"/>
              </a:ext>
            </a:extLst>
          </p:cNvPr>
          <p:cNvSpPr>
            <a:spLocks noGrp="1"/>
          </p:cNvSpPr>
          <p:nvPr>
            <p:ph type="pic" sz="quarter" idx="26"/>
          </p:nvPr>
        </p:nvSpPr>
        <p:spPr>
          <a:xfrm>
            <a:off x="2212913"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a:t>Click icon to add picture</a:t>
            </a:r>
            <a:endParaRPr lang="en-GB"/>
          </a:p>
        </p:txBody>
      </p:sp>
      <p:sp>
        <p:nvSpPr>
          <p:cNvPr id="27" name="Text Placeholder 27">
            <a:extLst>
              <a:ext uri="{FF2B5EF4-FFF2-40B4-BE49-F238E27FC236}">
                <a16:creationId xmlns:a16="http://schemas.microsoft.com/office/drawing/2014/main" id="{7ED3212D-E414-485C-BDB9-7DD49112BBB3}"/>
              </a:ext>
            </a:extLst>
          </p:cNvPr>
          <p:cNvSpPr>
            <a:spLocks noGrp="1"/>
          </p:cNvSpPr>
          <p:nvPr>
            <p:ph type="body" sz="quarter" idx="27"/>
          </p:nvPr>
        </p:nvSpPr>
        <p:spPr>
          <a:xfrm>
            <a:off x="3858749"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8" name="Picture Placeholder 28">
            <a:extLst>
              <a:ext uri="{FF2B5EF4-FFF2-40B4-BE49-F238E27FC236}">
                <a16:creationId xmlns:a16="http://schemas.microsoft.com/office/drawing/2014/main" id="{07394416-641D-47CB-9E57-5FDF0CEFA8AF}"/>
              </a:ext>
            </a:extLst>
          </p:cNvPr>
          <p:cNvSpPr>
            <a:spLocks noGrp="1"/>
          </p:cNvSpPr>
          <p:nvPr>
            <p:ph type="pic" sz="quarter" idx="28"/>
          </p:nvPr>
        </p:nvSpPr>
        <p:spPr>
          <a:xfrm>
            <a:off x="3858748"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a:t>Click icon to add picture</a:t>
            </a:r>
            <a:endParaRPr lang="en-GB"/>
          </a:p>
        </p:txBody>
      </p:sp>
      <p:sp>
        <p:nvSpPr>
          <p:cNvPr id="29" name="Text Placeholder 29">
            <a:extLst>
              <a:ext uri="{FF2B5EF4-FFF2-40B4-BE49-F238E27FC236}">
                <a16:creationId xmlns:a16="http://schemas.microsoft.com/office/drawing/2014/main" id="{947D73B4-3239-42C3-A914-6766421FC962}"/>
              </a:ext>
            </a:extLst>
          </p:cNvPr>
          <p:cNvSpPr>
            <a:spLocks noGrp="1"/>
          </p:cNvSpPr>
          <p:nvPr>
            <p:ph type="body" sz="quarter" idx="29"/>
          </p:nvPr>
        </p:nvSpPr>
        <p:spPr>
          <a:xfrm>
            <a:off x="5504585"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0" name="Picture Placeholder 30">
            <a:extLst>
              <a:ext uri="{FF2B5EF4-FFF2-40B4-BE49-F238E27FC236}">
                <a16:creationId xmlns:a16="http://schemas.microsoft.com/office/drawing/2014/main" id="{D9B27E9D-83AC-4B50-B3EE-208112CCF839}"/>
              </a:ext>
            </a:extLst>
          </p:cNvPr>
          <p:cNvSpPr>
            <a:spLocks noGrp="1"/>
          </p:cNvSpPr>
          <p:nvPr>
            <p:ph type="pic" sz="quarter" idx="30"/>
          </p:nvPr>
        </p:nvSpPr>
        <p:spPr>
          <a:xfrm>
            <a:off x="5504584"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a:t>Click icon to add picture</a:t>
            </a:r>
            <a:endParaRPr lang="en-GB"/>
          </a:p>
        </p:txBody>
      </p:sp>
    </p:spTree>
    <p:extLst>
      <p:ext uri="{BB962C8B-B14F-4D97-AF65-F5344CB8AC3E}">
        <p14:creationId xmlns:p14="http://schemas.microsoft.com/office/powerpoint/2010/main" val="304128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 Matri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F9F2C434-3C98-4193-8DE0-87A308E0B760}" type="datetime1">
              <a:rPr lang="en-GB" smtClean="0"/>
              <a:t>04/10/2022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607247-EB78-480B-A962-35111A450531}" type="slidenum">
              <a:rPr lang="en-GB" smtClean="0"/>
              <a:t>‹#›</a:t>
            </a:fld>
            <a:endParaRPr lang="en-GB"/>
          </a:p>
        </p:txBody>
      </p:sp>
      <p:sp>
        <p:nvSpPr>
          <p:cNvPr id="24" name="Text Placeholder 23">
            <a:extLst>
              <a:ext uri="{FF2B5EF4-FFF2-40B4-BE49-F238E27FC236}">
                <a16:creationId xmlns:a16="http://schemas.microsoft.com/office/drawing/2014/main" id="{C9256723-0DD2-4401-BB19-47D66743F0BE}"/>
              </a:ext>
            </a:extLst>
          </p:cNvPr>
          <p:cNvSpPr>
            <a:spLocks noGrp="1"/>
          </p:cNvSpPr>
          <p:nvPr>
            <p:ph type="body" sz="quarter" idx="21"/>
          </p:nvPr>
        </p:nvSpPr>
        <p:spPr>
          <a:xfrm>
            <a:off x="1384760"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Picture Placeholder 24">
            <a:extLst>
              <a:ext uri="{FF2B5EF4-FFF2-40B4-BE49-F238E27FC236}">
                <a16:creationId xmlns:a16="http://schemas.microsoft.com/office/drawing/2014/main" id="{2C10CF68-87C4-4574-8036-4CEB60821128}"/>
              </a:ext>
            </a:extLst>
          </p:cNvPr>
          <p:cNvSpPr>
            <a:spLocks noGrp="1"/>
          </p:cNvSpPr>
          <p:nvPr>
            <p:ph type="pic" sz="quarter" idx="22"/>
          </p:nvPr>
        </p:nvSpPr>
        <p:spPr>
          <a:xfrm>
            <a:off x="1384759"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a:t>Click icon to add picture</a:t>
            </a:r>
            <a:endParaRPr lang="en-GB"/>
          </a:p>
        </p:txBody>
      </p:sp>
      <p:sp>
        <p:nvSpPr>
          <p:cNvPr id="26" name="Text Placeholder 25">
            <a:extLst>
              <a:ext uri="{FF2B5EF4-FFF2-40B4-BE49-F238E27FC236}">
                <a16:creationId xmlns:a16="http://schemas.microsoft.com/office/drawing/2014/main" id="{8EBFC53A-C906-4397-A7ED-FE8219388C8F}"/>
              </a:ext>
            </a:extLst>
          </p:cNvPr>
          <p:cNvSpPr>
            <a:spLocks noGrp="1"/>
          </p:cNvSpPr>
          <p:nvPr>
            <p:ph type="body" sz="quarter" idx="23"/>
          </p:nvPr>
        </p:nvSpPr>
        <p:spPr>
          <a:xfrm>
            <a:off x="3030596"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7" name="Picture Placeholder 26">
            <a:extLst>
              <a:ext uri="{FF2B5EF4-FFF2-40B4-BE49-F238E27FC236}">
                <a16:creationId xmlns:a16="http://schemas.microsoft.com/office/drawing/2014/main" id="{AE84C42B-F785-4464-8DD0-92071E80B4E4}"/>
              </a:ext>
            </a:extLst>
          </p:cNvPr>
          <p:cNvSpPr>
            <a:spLocks noGrp="1"/>
          </p:cNvSpPr>
          <p:nvPr>
            <p:ph type="pic" sz="quarter" idx="24"/>
          </p:nvPr>
        </p:nvSpPr>
        <p:spPr>
          <a:xfrm>
            <a:off x="3030594"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a:t>Click icon to add picture</a:t>
            </a:r>
            <a:endParaRPr lang="en-GB"/>
          </a:p>
        </p:txBody>
      </p:sp>
      <p:sp>
        <p:nvSpPr>
          <p:cNvPr id="28" name="Text Placeholder 27">
            <a:extLst>
              <a:ext uri="{FF2B5EF4-FFF2-40B4-BE49-F238E27FC236}">
                <a16:creationId xmlns:a16="http://schemas.microsoft.com/office/drawing/2014/main" id="{7D68FF63-BA91-4B1C-9427-6B861B2ACB07}"/>
              </a:ext>
            </a:extLst>
          </p:cNvPr>
          <p:cNvSpPr>
            <a:spLocks noGrp="1"/>
          </p:cNvSpPr>
          <p:nvPr>
            <p:ph type="body" sz="quarter" idx="25"/>
          </p:nvPr>
        </p:nvSpPr>
        <p:spPr>
          <a:xfrm>
            <a:off x="4676431"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9" name="Picture Placeholder 28">
            <a:extLst>
              <a:ext uri="{FF2B5EF4-FFF2-40B4-BE49-F238E27FC236}">
                <a16:creationId xmlns:a16="http://schemas.microsoft.com/office/drawing/2014/main" id="{1E31530F-91D4-46C9-98BF-AFA09B21FFF3}"/>
              </a:ext>
            </a:extLst>
          </p:cNvPr>
          <p:cNvSpPr>
            <a:spLocks noGrp="1"/>
          </p:cNvSpPr>
          <p:nvPr>
            <p:ph type="pic" sz="quarter" idx="26"/>
          </p:nvPr>
        </p:nvSpPr>
        <p:spPr>
          <a:xfrm>
            <a:off x="4676429"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a:t>Click icon to add picture</a:t>
            </a:r>
            <a:endParaRPr lang="en-GB"/>
          </a:p>
        </p:txBody>
      </p:sp>
      <p:sp>
        <p:nvSpPr>
          <p:cNvPr id="30" name="Text Placeholder 29">
            <a:extLst>
              <a:ext uri="{FF2B5EF4-FFF2-40B4-BE49-F238E27FC236}">
                <a16:creationId xmlns:a16="http://schemas.microsoft.com/office/drawing/2014/main" id="{8EA32930-99D7-4DA0-81D0-FB224D928AAE}"/>
              </a:ext>
            </a:extLst>
          </p:cNvPr>
          <p:cNvSpPr>
            <a:spLocks noGrp="1"/>
          </p:cNvSpPr>
          <p:nvPr>
            <p:ph type="body" sz="quarter" idx="27"/>
          </p:nvPr>
        </p:nvSpPr>
        <p:spPr>
          <a:xfrm>
            <a:off x="6322267" y="2829789"/>
            <a:ext cx="1436400" cy="1794424"/>
          </a:xfrm>
          <a:custGeom>
            <a:avLst/>
            <a:gdLst>
              <a:gd name="connsiteX0" fmla="*/ 0 w 2663825"/>
              <a:gd name="connsiteY0" fmla="*/ 0 h 2392565"/>
              <a:gd name="connsiteX1" fmla="*/ 2663825 w 2663825"/>
              <a:gd name="connsiteY1" fmla="*/ 0 h 2392565"/>
              <a:gd name="connsiteX2" fmla="*/ 2663825 w 2663825"/>
              <a:gd name="connsiteY2" fmla="*/ 2304712 h 2392565"/>
              <a:gd name="connsiteX3" fmla="*/ 2575972 w 2663825"/>
              <a:gd name="connsiteY3" fmla="*/ 2392565 h 2392565"/>
              <a:gd name="connsiteX4" fmla="*/ 87853 w 2663825"/>
              <a:gd name="connsiteY4" fmla="*/ 2392565 h 2392565"/>
              <a:gd name="connsiteX5" fmla="*/ 0 w 2663825"/>
              <a:gd name="connsiteY5" fmla="*/ 2304712 h 239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825" h="2392565">
                <a:moveTo>
                  <a:pt x="0" y="0"/>
                </a:moveTo>
                <a:lnTo>
                  <a:pt x="2663825" y="0"/>
                </a:lnTo>
                <a:lnTo>
                  <a:pt x="2663825" y="2304712"/>
                </a:lnTo>
                <a:cubicBezTo>
                  <a:pt x="2663825" y="2353232"/>
                  <a:pt x="2624492" y="2392565"/>
                  <a:pt x="2575972" y="2392565"/>
                </a:cubicBezTo>
                <a:lnTo>
                  <a:pt x="87853" y="2392565"/>
                </a:lnTo>
                <a:cubicBezTo>
                  <a:pt x="39333" y="2392565"/>
                  <a:pt x="0" y="2353232"/>
                  <a:pt x="0" y="2304712"/>
                </a:cubicBezTo>
                <a:close/>
              </a:path>
            </a:pathLst>
          </a:custGeom>
          <a:solidFill>
            <a:schemeClr val="accent1"/>
          </a:solidFill>
        </p:spPr>
        <p:txBody>
          <a:bodyPr wrap="square" lIns="180000" tIns="288000" rIns="180000">
            <a:noAutofit/>
          </a:bodyPr>
          <a:lstStyle>
            <a:lvl1pPr marL="0" indent="0">
              <a:spcBef>
                <a:spcPts val="0"/>
              </a:spcBef>
              <a:buNone/>
              <a:defRPr sz="1500" b="1">
                <a:solidFill>
                  <a:schemeClr val="accent6"/>
                </a:solidFill>
              </a:defRPr>
            </a:lvl1pPr>
            <a:lvl2pPr marL="0" indent="0">
              <a:spcBef>
                <a:spcPts val="0"/>
              </a:spcBef>
              <a:buNone/>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31" name="Picture Placeholder 30">
            <a:extLst>
              <a:ext uri="{FF2B5EF4-FFF2-40B4-BE49-F238E27FC236}">
                <a16:creationId xmlns:a16="http://schemas.microsoft.com/office/drawing/2014/main" id="{7527170F-919D-4754-8E8D-954B1CA93A64}"/>
              </a:ext>
            </a:extLst>
          </p:cNvPr>
          <p:cNvSpPr>
            <a:spLocks noGrp="1"/>
          </p:cNvSpPr>
          <p:nvPr>
            <p:ph type="pic" sz="quarter" idx="28"/>
          </p:nvPr>
        </p:nvSpPr>
        <p:spPr>
          <a:xfrm>
            <a:off x="6322265" y="1393371"/>
            <a:ext cx="1436400" cy="1436418"/>
          </a:xfrm>
          <a:custGeom>
            <a:avLst/>
            <a:gdLst>
              <a:gd name="connsiteX0" fmla="*/ 116729 w 2663824"/>
              <a:gd name="connsiteY0" fmla="*/ 0 h 2283736"/>
              <a:gd name="connsiteX1" fmla="*/ 2547095 w 2663824"/>
              <a:gd name="connsiteY1" fmla="*/ 0 h 2283736"/>
              <a:gd name="connsiteX2" fmla="*/ 2663824 w 2663824"/>
              <a:gd name="connsiteY2" fmla="*/ 116729 h 2283736"/>
              <a:gd name="connsiteX3" fmla="*/ 2663824 w 2663824"/>
              <a:gd name="connsiteY3" fmla="*/ 2283736 h 2283736"/>
              <a:gd name="connsiteX4" fmla="*/ 0 w 2663824"/>
              <a:gd name="connsiteY4" fmla="*/ 2283736 h 2283736"/>
              <a:gd name="connsiteX5" fmla="*/ 0 w 2663824"/>
              <a:gd name="connsiteY5" fmla="*/ 116729 h 2283736"/>
              <a:gd name="connsiteX6" fmla="*/ 116729 w 2663824"/>
              <a:gd name="connsiteY6" fmla="*/ 0 h 228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824" h="2283736">
                <a:moveTo>
                  <a:pt x="116729" y="0"/>
                </a:moveTo>
                <a:lnTo>
                  <a:pt x="2547095" y="0"/>
                </a:lnTo>
                <a:cubicBezTo>
                  <a:pt x="2611563" y="0"/>
                  <a:pt x="2663824" y="52261"/>
                  <a:pt x="2663824" y="116729"/>
                </a:cubicBezTo>
                <a:lnTo>
                  <a:pt x="2663824" y="2283736"/>
                </a:lnTo>
                <a:lnTo>
                  <a:pt x="0" y="2283736"/>
                </a:lnTo>
                <a:lnTo>
                  <a:pt x="0" y="116729"/>
                </a:lnTo>
                <a:cubicBezTo>
                  <a:pt x="0" y="52261"/>
                  <a:pt x="52261" y="0"/>
                  <a:pt x="116729" y="0"/>
                </a:cubicBezTo>
                <a:close/>
              </a:path>
            </a:pathLst>
          </a:custGeom>
          <a:solidFill>
            <a:schemeClr val="bg1">
              <a:lumMod val="95000"/>
            </a:schemeClr>
          </a:solidFill>
        </p:spPr>
        <p:txBody>
          <a:bodyPr wrap="square">
            <a:noAutofit/>
          </a:bodyPr>
          <a:lstStyle>
            <a:lvl1pPr>
              <a:defRPr sz="1050"/>
            </a:lvl1pPr>
          </a:lstStyle>
          <a:p>
            <a:r>
              <a:rPr lang="en-US"/>
              <a:t>Click icon to add picture</a:t>
            </a:r>
            <a:endParaRPr lang="en-GB"/>
          </a:p>
        </p:txBody>
      </p:sp>
    </p:spTree>
    <p:extLst>
      <p:ext uri="{BB962C8B-B14F-4D97-AF65-F5344CB8AC3E}">
        <p14:creationId xmlns:p14="http://schemas.microsoft.com/office/powerpoint/2010/main" val="5627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entral Point Diagram ">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a:p>
        </p:txBody>
      </p:sp>
      <p:sp>
        <p:nvSpPr>
          <p:cNvPr id="9" name="Text Placeholder 8"/>
          <p:cNvSpPr>
            <a:spLocks noGrp="1"/>
          </p:cNvSpPr>
          <p:nvPr>
            <p:ph type="body" sz="quarter" idx="14"/>
          </p:nvPr>
        </p:nvSpPr>
        <p:spPr>
          <a:xfrm>
            <a:off x="1800225" y="715566"/>
            <a:ext cx="1828800" cy="1828800"/>
          </a:xfrm>
          <a:prstGeom prst="ellipse">
            <a:avLst/>
          </a:prstGeom>
          <a:solidFill>
            <a:srgbClr val="E6E9EB"/>
          </a:solidFill>
        </p:spPr>
        <p:txBody>
          <a:bodyPr anchor="ctr">
            <a:normAutofit/>
          </a:bodyPr>
          <a:lstStyle>
            <a:lvl1pPr marL="0" indent="0" algn="ctr">
              <a:buNone/>
              <a:defRPr sz="1200"/>
            </a:lvl1pPr>
          </a:lstStyle>
          <a:p>
            <a:pPr lvl="0"/>
            <a:r>
              <a:rPr lang="en-US"/>
              <a:t>Click to edit Master text styles</a:t>
            </a:r>
          </a:p>
        </p:txBody>
      </p:sp>
      <p:sp>
        <p:nvSpPr>
          <p:cNvPr id="27" name="Text Placeholder 8"/>
          <p:cNvSpPr>
            <a:spLocks noGrp="1"/>
          </p:cNvSpPr>
          <p:nvPr>
            <p:ph type="body" sz="quarter" idx="15"/>
          </p:nvPr>
        </p:nvSpPr>
        <p:spPr>
          <a:xfrm>
            <a:off x="1800225" y="2644379"/>
            <a:ext cx="1828800" cy="1828800"/>
          </a:xfrm>
          <a:prstGeom prst="ellipse">
            <a:avLst/>
          </a:prstGeom>
          <a:solidFill>
            <a:srgbClr val="E6E9EB"/>
          </a:solidFill>
        </p:spPr>
        <p:txBody>
          <a:bodyPr anchor="ctr">
            <a:normAutofit/>
          </a:bodyPr>
          <a:lstStyle>
            <a:lvl1pPr marL="0" indent="0" algn="ctr">
              <a:buNone/>
              <a:defRPr sz="1200"/>
            </a:lvl1pPr>
          </a:lstStyle>
          <a:p>
            <a:pPr lvl="0"/>
            <a:r>
              <a:rPr lang="en-US"/>
              <a:t>Click to edit Master text styles</a:t>
            </a:r>
          </a:p>
        </p:txBody>
      </p:sp>
      <p:sp>
        <p:nvSpPr>
          <p:cNvPr id="29" name="Text Placeholder 8"/>
          <p:cNvSpPr>
            <a:spLocks noGrp="1"/>
          </p:cNvSpPr>
          <p:nvPr>
            <p:ph type="body" sz="quarter" idx="16"/>
          </p:nvPr>
        </p:nvSpPr>
        <p:spPr>
          <a:xfrm>
            <a:off x="5793581" y="715566"/>
            <a:ext cx="1828800" cy="1828800"/>
          </a:xfrm>
          <a:prstGeom prst="ellipse">
            <a:avLst/>
          </a:prstGeom>
          <a:solidFill>
            <a:srgbClr val="E6E9EB"/>
          </a:solidFill>
        </p:spPr>
        <p:txBody>
          <a:bodyPr anchor="ctr">
            <a:normAutofit/>
          </a:bodyPr>
          <a:lstStyle>
            <a:lvl1pPr marL="0" indent="0" algn="ctr">
              <a:buNone/>
              <a:defRPr sz="1200"/>
            </a:lvl1pPr>
          </a:lstStyle>
          <a:p>
            <a:pPr lvl="0"/>
            <a:r>
              <a:rPr lang="en-US"/>
              <a:t>Click to edit Master text styles</a:t>
            </a:r>
          </a:p>
        </p:txBody>
      </p:sp>
      <p:sp>
        <p:nvSpPr>
          <p:cNvPr id="30" name="Text Placeholder 8"/>
          <p:cNvSpPr>
            <a:spLocks noGrp="1"/>
          </p:cNvSpPr>
          <p:nvPr>
            <p:ph type="body" sz="quarter" idx="17"/>
          </p:nvPr>
        </p:nvSpPr>
        <p:spPr>
          <a:xfrm>
            <a:off x="5793581" y="2644379"/>
            <a:ext cx="1828800" cy="1828800"/>
          </a:xfrm>
          <a:prstGeom prst="ellipse">
            <a:avLst/>
          </a:prstGeom>
          <a:solidFill>
            <a:srgbClr val="E6E9EB"/>
          </a:solidFill>
        </p:spPr>
        <p:txBody>
          <a:bodyPr anchor="ctr">
            <a:normAutofit/>
          </a:bodyPr>
          <a:lstStyle>
            <a:lvl1pPr marL="0" indent="0" algn="ctr">
              <a:buNone/>
              <a:defRPr sz="1200"/>
            </a:lvl1pPr>
          </a:lstStyle>
          <a:p>
            <a:pPr lvl="0"/>
            <a:r>
              <a:rPr lang="en-US"/>
              <a:t>Click to edit Master text styles</a:t>
            </a:r>
          </a:p>
        </p:txBody>
      </p:sp>
      <p:sp>
        <p:nvSpPr>
          <p:cNvPr id="31" name="Text Placeholder 8"/>
          <p:cNvSpPr>
            <a:spLocks noGrp="1"/>
          </p:cNvSpPr>
          <p:nvPr>
            <p:ph type="body" sz="quarter" idx="18"/>
          </p:nvPr>
        </p:nvSpPr>
        <p:spPr>
          <a:xfrm>
            <a:off x="3693319" y="1555553"/>
            <a:ext cx="2028825" cy="2028825"/>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081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ircle Diagram ">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a:p>
        </p:txBody>
      </p:sp>
      <p:sp>
        <p:nvSpPr>
          <p:cNvPr id="9" name="Text Placeholder 8"/>
          <p:cNvSpPr>
            <a:spLocks noGrp="1"/>
          </p:cNvSpPr>
          <p:nvPr>
            <p:ph type="body" sz="quarter" idx="14"/>
          </p:nvPr>
        </p:nvSpPr>
        <p:spPr>
          <a:xfrm>
            <a:off x="1471612" y="1343025"/>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
        <p:nvSpPr>
          <p:cNvPr id="15" name="Text Placeholder 8"/>
          <p:cNvSpPr>
            <a:spLocks noGrp="1"/>
          </p:cNvSpPr>
          <p:nvPr>
            <p:ph type="body" sz="quarter" idx="15"/>
          </p:nvPr>
        </p:nvSpPr>
        <p:spPr>
          <a:xfrm>
            <a:off x="3614737" y="478631"/>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
        <p:nvSpPr>
          <p:cNvPr id="16" name="Text Placeholder 8"/>
          <p:cNvSpPr>
            <a:spLocks noGrp="1"/>
          </p:cNvSpPr>
          <p:nvPr>
            <p:ph type="body" sz="quarter" idx="16"/>
          </p:nvPr>
        </p:nvSpPr>
        <p:spPr>
          <a:xfrm>
            <a:off x="5765006" y="1343025"/>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
        <p:nvSpPr>
          <p:cNvPr id="17" name="Text Placeholder 8"/>
          <p:cNvSpPr>
            <a:spLocks noGrp="1"/>
          </p:cNvSpPr>
          <p:nvPr>
            <p:ph type="body" sz="quarter" idx="17"/>
          </p:nvPr>
        </p:nvSpPr>
        <p:spPr>
          <a:xfrm>
            <a:off x="4764881" y="3036094"/>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
        <p:nvSpPr>
          <p:cNvPr id="18" name="Text Placeholder 8"/>
          <p:cNvSpPr>
            <a:spLocks noGrp="1"/>
          </p:cNvSpPr>
          <p:nvPr>
            <p:ph type="body" sz="quarter" idx="18"/>
          </p:nvPr>
        </p:nvSpPr>
        <p:spPr>
          <a:xfrm>
            <a:off x="2478881" y="3036094"/>
            <a:ext cx="1900238" cy="1528763"/>
          </a:xfrm>
          <a:prstGeom prst="ellipse">
            <a:avLst/>
          </a:prstGeom>
          <a:solidFill>
            <a:schemeClr val="accent1"/>
          </a:solidFill>
        </p:spPr>
        <p:txBody>
          <a:bodyPr anchor="ctr">
            <a:normAutofit/>
          </a:bodyPr>
          <a:lstStyle>
            <a:lvl1pPr marL="0" indent="0" algn="ctr">
              <a:buNone/>
              <a:defRPr sz="1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8049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WOT Diagram ">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a:p>
        </p:txBody>
      </p:sp>
      <p:cxnSp>
        <p:nvCxnSpPr>
          <p:cNvPr id="4" name="Straight Connector 3"/>
          <p:cNvCxnSpPr/>
          <p:nvPr userDrawn="1"/>
        </p:nvCxnSpPr>
        <p:spPr>
          <a:xfrm>
            <a:off x="4562475" y="800100"/>
            <a:ext cx="0" cy="35528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747837" y="2566988"/>
            <a:ext cx="564356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1754385" y="442988"/>
            <a:ext cx="5630468" cy="247650"/>
          </a:xfrm>
        </p:spPr>
        <p:txBody>
          <a:bodyPr>
            <a:normAutofit/>
          </a:bodyPr>
          <a:lstStyle>
            <a:lvl1pPr marL="0" indent="0" algn="ctr">
              <a:buNone/>
              <a:defRPr sz="1200" b="1"/>
            </a:lvl1pPr>
          </a:lstStyle>
          <a:p>
            <a:pPr lvl="0"/>
            <a:r>
              <a:rPr lang="en-US"/>
              <a:t>Click to edit Master text styles</a:t>
            </a:r>
          </a:p>
        </p:txBody>
      </p:sp>
      <p:sp>
        <p:nvSpPr>
          <p:cNvPr id="25" name="Text Placeholder 9"/>
          <p:cNvSpPr>
            <a:spLocks noGrp="1"/>
          </p:cNvSpPr>
          <p:nvPr>
            <p:ph type="body" sz="quarter" idx="14"/>
          </p:nvPr>
        </p:nvSpPr>
        <p:spPr>
          <a:xfrm>
            <a:off x="1754385" y="4500638"/>
            <a:ext cx="5630468" cy="247650"/>
          </a:xfrm>
        </p:spPr>
        <p:txBody>
          <a:bodyPr>
            <a:normAutofit/>
          </a:bodyPr>
          <a:lstStyle>
            <a:lvl1pPr marL="0" indent="0" algn="ctr">
              <a:buNone/>
              <a:defRPr sz="1200" b="1"/>
            </a:lvl1pPr>
          </a:lstStyle>
          <a:p>
            <a:pPr lvl="0"/>
            <a:r>
              <a:rPr lang="en-US"/>
              <a:t>Click to edit Master text styles</a:t>
            </a:r>
          </a:p>
        </p:txBody>
      </p:sp>
      <p:sp>
        <p:nvSpPr>
          <p:cNvPr id="26" name="Text Placeholder 9"/>
          <p:cNvSpPr>
            <a:spLocks noGrp="1"/>
          </p:cNvSpPr>
          <p:nvPr>
            <p:ph type="body" sz="quarter" idx="15"/>
          </p:nvPr>
        </p:nvSpPr>
        <p:spPr>
          <a:xfrm>
            <a:off x="7581900" y="1578769"/>
            <a:ext cx="1105819" cy="1976438"/>
          </a:xfrm>
        </p:spPr>
        <p:txBody>
          <a:bodyPr anchor="ctr">
            <a:normAutofit/>
          </a:bodyPr>
          <a:lstStyle>
            <a:lvl1pPr marL="0" indent="0" algn="l">
              <a:buNone/>
              <a:defRPr sz="1200" b="1"/>
            </a:lvl1pPr>
          </a:lstStyle>
          <a:p>
            <a:pPr lvl="0"/>
            <a:r>
              <a:rPr lang="en-US"/>
              <a:t>Click to edit Master text styles</a:t>
            </a:r>
          </a:p>
        </p:txBody>
      </p:sp>
      <p:sp>
        <p:nvSpPr>
          <p:cNvPr id="27" name="Text Placeholder 9"/>
          <p:cNvSpPr>
            <a:spLocks noGrp="1"/>
          </p:cNvSpPr>
          <p:nvPr>
            <p:ph type="body" sz="quarter" idx="16"/>
          </p:nvPr>
        </p:nvSpPr>
        <p:spPr>
          <a:xfrm>
            <a:off x="456281" y="1578769"/>
            <a:ext cx="1108199" cy="1976438"/>
          </a:xfrm>
        </p:spPr>
        <p:txBody>
          <a:bodyPr anchor="ctr">
            <a:normAutofit/>
          </a:bodyPr>
          <a:lstStyle>
            <a:lvl1pPr marL="0" indent="0" algn="r">
              <a:buNone/>
              <a:defRPr sz="1200" b="1"/>
            </a:lvl1pPr>
          </a:lstStyle>
          <a:p>
            <a:pPr lvl="0"/>
            <a:r>
              <a:rPr lang="en-US"/>
              <a:t>Click to edit Master text styles</a:t>
            </a:r>
          </a:p>
        </p:txBody>
      </p:sp>
      <p:sp>
        <p:nvSpPr>
          <p:cNvPr id="28" name="Text Placeholder 9"/>
          <p:cNvSpPr>
            <a:spLocks noGrp="1"/>
          </p:cNvSpPr>
          <p:nvPr>
            <p:ph type="body" sz="quarter" idx="17"/>
          </p:nvPr>
        </p:nvSpPr>
        <p:spPr>
          <a:xfrm>
            <a:off x="1756170" y="800100"/>
            <a:ext cx="2815830" cy="1766888"/>
          </a:xfrm>
        </p:spPr>
        <p:txBody>
          <a:bodyPr anchor="ctr">
            <a:normAutofit/>
          </a:bodyPr>
          <a:lstStyle>
            <a:lvl1pPr marL="0" indent="0" algn="ctr">
              <a:buNone/>
              <a:defRPr sz="1200" b="0"/>
            </a:lvl1pPr>
          </a:lstStyle>
          <a:p>
            <a:pPr lvl="0"/>
            <a:r>
              <a:rPr lang="en-US"/>
              <a:t>Click to edit Master text styles</a:t>
            </a:r>
          </a:p>
        </p:txBody>
      </p:sp>
      <p:sp>
        <p:nvSpPr>
          <p:cNvPr id="29" name="Text Placeholder 9"/>
          <p:cNvSpPr>
            <a:spLocks noGrp="1"/>
          </p:cNvSpPr>
          <p:nvPr>
            <p:ph type="body" sz="quarter" idx="18"/>
          </p:nvPr>
        </p:nvSpPr>
        <p:spPr>
          <a:xfrm>
            <a:off x="4569023" y="800100"/>
            <a:ext cx="2815830" cy="1766888"/>
          </a:xfrm>
        </p:spPr>
        <p:txBody>
          <a:bodyPr anchor="ctr">
            <a:normAutofit/>
          </a:bodyPr>
          <a:lstStyle>
            <a:lvl1pPr marL="0" indent="0" algn="ctr">
              <a:buNone/>
              <a:defRPr sz="1200" b="0"/>
            </a:lvl1pPr>
          </a:lstStyle>
          <a:p>
            <a:pPr lvl="0"/>
            <a:r>
              <a:rPr lang="en-US"/>
              <a:t>Click to edit Master text styles</a:t>
            </a:r>
          </a:p>
        </p:txBody>
      </p:sp>
      <p:sp>
        <p:nvSpPr>
          <p:cNvPr id="30" name="Text Placeholder 9"/>
          <p:cNvSpPr>
            <a:spLocks noGrp="1"/>
          </p:cNvSpPr>
          <p:nvPr>
            <p:ph type="body" sz="quarter" idx="19"/>
          </p:nvPr>
        </p:nvSpPr>
        <p:spPr>
          <a:xfrm>
            <a:off x="1756170" y="2576662"/>
            <a:ext cx="2815830" cy="1766888"/>
          </a:xfrm>
        </p:spPr>
        <p:txBody>
          <a:bodyPr anchor="ctr">
            <a:normAutofit/>
          </a:bodyPr>
          <a:lstStyle>
            <a:lvl1pPr marL="0" indent="0" algn="ctr">
              <a:buNone/>
              <a:defRPr sz="1200" b="0"/>
            </a:lvl1pPr>
          </a:lstStyle>
          <a:p>
            <a:pPr lvl="0"/>
            <a:r>
              <a:rPr lang="en-US"/>
              <a:t>Click to edit Master text styles</a:t>
            </a:r>
          </a:p>
        </p:txBody>
      </p:sp>
      <p:sp>
        <p:nvSpPr>
          <p:cNvPr id="31" name="Text Placeholder 9"/>
          <p:cNvSpPr>
            <a:spLocks noGrp="1"/>
          </p:cNvSpPr>
          <p:nvPr>
            <p:ph type="body" sz="quarter" idx="20"/>
          </p:nvPr>
        </p:nvSpPr>
        <p:spPr>
          <a:xfrm>
            <a:off x="4569023" y="2576662"/>
            <a:ext cx="2815830" cy="1766888"/>
          </a:xfrm>
        </p:spPr>
        <p:txBody>
          <a:bodyPr anchor="ctr">
            <a:normAutofit/>
          </a:bodyPr>
          <a:lstStyle>
            <a:lvl1pPr marL="0" indent="0" algn="ctr">
              <a:buNone/>
              <a:defRPr sz="1200" b="0"/>
            </a:lvl1pPr>
          </a:lstStyle>
          <a:p>
            <a:pPr lvl="0"/>
            <a:r>
              <a:rPr lang="en-US"/>
              <a:t>Click to edit Master text styles</a:t>
            </a:r>
          </a:p>
        </p:txBody>
      </p:sp>
    </p:spTree>
    <p:extLst>
      <p:ext uri="{BB962C8B-B14F-4D97-AF65-F5344CB8AC3E}">
        <p14:creationId xmlns:p14="http://schemas.microsoft.com/office/powerpoint/2010/main" val="194626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yramid Diagram ">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a:p>
        </p:txBody>
      </p:sp>
      <p:sp>
        <p:nvSpPr>
          <p:cNvPr id="8" name="Text Placeholder 7"/>
          <p:cNvSpPr>
            <a:spLocks noGrp="1"/>
          </p:cNvSpPr>
          <p:nvPr>
            <p:ph type="body" sz="quarter" idx="13"/>
          </p:nvPr>
        </p:nvSpPr>
        <p:spPr>
          <a:xfrm>
            <a:off x="1753959" y="351322"/>
            <a:ext cx="5627915" cy="3861449"/>
          </a:xfrm>
          <a:prstGeom prst="triangle">
            <a:avLst/>
          </a:prstGeom>
          <a:solidFill>
            <a:schemeClr val="bg2"/>
          </a:solidFill>
          <a:ln w="50800">
            <a:solidFill>
              <a:schemeClr val="bg1"/>
            </a:solidFill>
          </a:ln>
        </p:spPr>
        <p:txBody>
          <a:bodyPr tIns="1008000" bIns="0" anchor="ctr">
            <a:normAutofit/>
          </a:bodyPr>
          <a:lstStyle>
            <a:lvl1pPr marL="0" indent="0" algn="ctr">
              <a:buNone/>
              <a:defRPr sz="1200"/>
            </a:lvl1pPr>
          </a:lstStyle>
          <a:p>
            <a:pPr lvl="0"/>
            <a:r>
              <a:rPr lang="en-US"/>
              <a:t>Click to edit Master text styles</a:t>
            </a:r>
          </a:p>
        </p:txBody>
      </p:sp>
      <p:sp>
        <p:nvSpPr>
          <p:cNvPr id="22" name="Text Placeholder 7"/>
          <p:cNvSpPr>
            <a:spLocks noGrp="1"/>
          </p:cNvSpPr>
          <p:nvPr>
            <p:ph type="body" sz="quarter" idx="15"/>
          </p:nvPr>
        </p:nvSpPr>
        <p:spPr>
          <a:xfrm>
            <a:off x="2563101" y="351322"/>
            <a:ext cx="4009633" cy="2751107"/>
          </a:xfrm>
          <a:prstGeom prst="triangle">
            <a:avLst/>
          </a:prstGeom>
          <a:solidFill>
            <a:schemeClr val="accent2"/>
          </a:solidFill>
          <a:ln w="50800">
            <a:solidFill>
              <a:schemeClr val="bg1"/>
            </a:solidFill>
          </a:ln>
        </p:spPr>
        <p:txBody>
          <a:bodyPr tIns="864000">
            <a:normAutofit/>
          </a:bodyPr>
          <a:lstStyle>
            <a:lvl1pPr marL="0" indent="0" algn="ctr">
              <a:buFont typeface="Arial" panose="020B0604020202020204" pitchFamily="34" charset="0"/>
              <a:buNone/>
              <a:defRPr sz="1200">
                <a:solidFill>
                  <a:schemeClr val="bg1"/>
                </a:solidFill>
              </a:defRPr>
            </a:lvl1pPr>
          </a:lstStyle>
          <a:p>
            <a:pPr lvl="0"/>
            <a:r>
              <a:rPr lang="en-US"/>
              <a:t>Click to edit Master text styles</a:t>
            </a:r>
          </a:p>
        </p:txBody>
      </p:sp>
      <p:sp>
        <p:nvSpPr>
          <p:cNvPr id="21" name="Text Placeholder 7"/>
          <p:cNvSpPr>
            <a:spLocks noGrp="1"/>
          </p:cNvSpPr>
          <p:nvPr>
            <p:ph type="body" sz="quarter" idx="14"/>
          </p:nvPr>
        </p:nvSpPr>
        <p:spPr>
          <a:xfrm>
            <a:off x="3419837" y="351323"/>
            <a:ext cx="2296158" cy="1575450"/>
          </a:xfrm>
          <a:prstGeom prst="triangle">
            <a:avLst/>
          </a:prstGeom>
          <a:solidFill>
            <a:schemeClr val="accent1"/>
          </a:solidFill>
          <a:ln w="50800">
            <a:solidFill>
              <a:schemeClr val="bg1"/>
            </a:solidFill>
          </a:ln>
        </p:spPr>
        <p:txBody>
          <a:bodyPr>
            <a:normAutofit/>
          </a:bodyPr>
          <a:lstStyle>
            <a:lvl1pPr marL="0" indent="0" algn="ctr">
              <a:buNone/>
              <a:defRPr sz="1200">
                <a:solidFill>
                  <a:schemeClr val="bg1"/>
                </a:solidFill>
              </a:defRPr>
            </a:lvl1pPr>
          </a:lstStyle>
          <a:p>
            <a:pPr lvl="0"/>
            <a:r>
              <a:rPr lang="en-US"/>
              <a:t>Click to edit Master text styles</a:t>
            </a:r>
          </a:p>
        </p:txBody>
      </p:sp>
      <p:sp>
        <p:nvSpPr>
          <p:cNvPr id="23" name="Text Placeholder 9"/>
          <p:cNvSpPr>
            <a:spLocks noGrp="1"/>
          </p:cNvSpPr>
          <p:nvPr>
            <p:ph type="body" sz="quarter" idx="16"/>
          </p:nvPr>
        </p:nvSpPr>
        <p:spPr>
          <a:xfrm>
            <a:off x="1754385" y="4379194"/>
            <a:ext cx="5630468" cy="247650"/>
          </a:xfrm>
        </p:spPr>
        <p:txBody>
          <a:bodyPr>
            <a:normAutofit/>
          </a:bodyPr>
          <a:lstStyle>
            <a:lvl1pPr marL="0" indent="0" algn="ctr">
              <a:buNone/>
              <a:defRPr sz="1200" b="1"/>
            </a:lvl1pPr>
          </a:lstStyle>
          <a:p>
            <a:pPr lvl="0"/>
            <a:r>
              <a:rPr lang="en-US"/>
              <a:t>Click to edit Master text styles</a:t>
            </a:r>
          </a:p>
        </p:txBody>
      </p:sp>
    </p:spTree>
    <p:extLst>
      <p:ext uri="{BB962C8B-B14F-4D97-AF65-F5344CB8AC3E}">
        <p14:creationId xmlns:p14="http://schemas.microsoft.com/office/powerpoint/2010/main" val="154738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0" y="0"/>
            <a:ext cx="9144000" cy="51640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720000" y="699694"/>
            <a:ext cx="6804328" cy="900068"/>
          </a:xfrm>
        </p:spPr>
        <p:txBody>
          <a:bodyPr lIns="0" tIns="0" rIns="0" bIns="0" anchor="t">
            <a:normAutofit/>
          </a:bodyPr>
          <a:lstStyle>
            <a:lvl1pPr>
              <a:defRPr sz="3000" b="1">
                <a:solidFill>
                  <a:schemeClr val="bg1"/>
                </a:solidFill>
              </a:defRPr>
            </a:lvl1pPr>
          </a:lstStyle>
          <a:p>
            <a:r>
              <a:rPr lang="en-US"/>
              <a:t>Main Heading</a:t>
            </a:r>
            <a:endParaRPr lang="en-GB"/>
          </a:p>
        </p:txBody>
      </p:sp>
      <p:sp>
        <p:nvSpPr>
          <p:cNvPr id="11" name="Content Placeholder 2"/>
          <p:cNvSpPr>
            <a:spLocks noGrp="1"/>
          </p:cNvSpPr>
          <p:nvPr>
            <p:ph idx="1"/>
          </p:nvPr>
        </p:nvSpPr>
        <p:spPr>
          <a:xfrm>
            <a:off x="683568" y="4371950"/>
            <a:ext cx="8003232" cy="660663"/>
          </a:xfrm>
        </p:spPr>
        <p:txBody>
          <a:bodyPr lIns="0" tIns="0" rIns="0" bIns="0">
            <a:normAutofit/>
          </a:bodyPr>
          <a:lstStyle>
            <a:lvl1pPr marL="0" indent="0">
              <a:buNone/>
              <a:defRPr sz="2100" b="1">
                <a:solidFill>
                  <a:srgbClr val="FFB81C"/>
                </a:solidFill>
              </a:defRPr>
            </a:lvl1pPr>
            <a:lvl2pPr>
              <a:defRPr sz="2600">
                <a:solidFill>
                  <a:schemeClr val="bg1"/>
                </a:solidFill>
              </a:defRPr>
            </a:lvl2pPr>
            <a:lvl3pPr marL="1143000" indent="-228600">
              <a:buFont typeface="Wingdings" panose="05000000000000000000" pitchFamily="2" charset="2"/>
              <a:buChar char="§"/>
              <a:defRPr sz="2200">
                <a:solidFill>
                  <a:schemeClr val="bg1"/>
                </a:solidFill>
              </a:defRPr>
            </a:lvl3pPr>
            <a:lvl4pPr>
              <a:defRPr sz="2100"/>
            </a:lvl4pPr>
            <a:lvl5pPr>
              <a:defRPr sz="1750"/>
            </a:lvl5pPr>
          </a:lstStyle>
          <a:p>
            <a:pPr lvl="0"/>
            <a:r>
              <a:rPr lang="en-US"/>
              <a:t>Edit Master text styles</a:t>
            </a:r>
          </a:p>
        </p:txBody>
      </p:sp>
      <p:sp>
        <p:nvSpPr>
          <p:cNvPr id="6" name="Slide Number Placeholder 5"/>
          <p:cNvSpPr>
            <a:spLocks noGrp="1"/>
          </p:cNvSpPr>
          <p:nvPr>
            <p:ph type="sldNum" sz="quarter" idx="12"/>
          </p:nvPr>
        </p:nvSpPr>
        <p:spPr>
          <a:xfrm>
            <a:off x="6300192" y="4731990"/>
            <a:ext cx="2133600" cy="273844"/>
          </a:xfrm>
        </p:spPr>
        <p:txBody>
          <a:bodyPr/>
          <a:lstStyle>
            <a:lvl1pPr>
              <a:defRPr sz="1000">
                <a:solidFill>
                  <a:schemeClr val="bg1"/>
                </a:solidFill>
              </a:defRPr>
            </a:lvl1pPr>
          </a:lstStyle>
          <a:p>
            <a:fld id="{4F2E129E-16B7-480B-972E-C025DBFD1D53}" type="slidenum">
              <a:rPr lang="en-GB" smtClean="0"/>
              <a:pPr/>
              <a:t>‹#›</a:t>
            </a:fld>
            <a:endParaRPr lang="en-GB"/>
          </a:p>
        </p:txBody>
      </p:sp>
    </p:spTree>
    <p:extLst>
      <p:ext uri="{BB962C8B-B14F-4D97-AF65-F5344CB8AC3E}">
        <p14:creationId xmlns:p14="http://schemas.microsoft.com/office/powerpoint/2010/main" val="972547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ircles of Influence">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endParaRPr lang="en-GB"/>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E6607247-EB78-480B-A962-35111A450531}" type="slidenum">
              <a:rPr lang="en-GB" smtClean="0"/>
              <a:t>‹#›</a:t>
            </a:fld>
            <a:endParaRPr lang="en-GB"/>
          </a:p>
        </p:txBody>
      </p:sp>
      <p:sp>
        <p:nvSpPr>
          <p:cNvPr id="3" name="Oval 2"/>
          <p:cNvSpPr/>
          <p:nvPr userDrawn="1"/>
        </p:nvSpPr>
        <p:spPr>
          <a:xfrm>
            <a:off x="2474713" y="485850"/>
            <a:ext cx="4181475" cy="41814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Oval 15"/>
          <p:cNvSpPr/>
          <p:nvPr userDrawn="1"/>
        </p:nvSpPr>
        <p:spPr>
          <a:xfrm>
            <a:off x="3311869" y="1346819"/>
            <a:ext cx="2507162" cy="25071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Oval 16"/>
          <p:cNvSpPr/>
          <p:nvPr userDrawn="1"/>
        </p:nvSpPr>
        <p:spPr>
          <a:xfrm>
            <a:off x="4030191" y="2065141"/>
            <a:ext cx="1070519" cy="10705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3135509" y="638250"/>
            <a:ext cx="2859881" cy="726209"/>
          </a:xfrm>
        </p:spPr>
        <p:txBody>
          <a:bodyPr>
            <a:normAutofit/>
          </a:bodyPr>
          <a:lstStyle>
            <a:lvl1pPr marL="0" indent="0" algn="ctr">
              <a:spcBef>
                <a:spcPts val="0"/>
              </a:spcBef>
              <a:buNone/>
              <a:defRPr sz="975">
                <a:solidFill>
                  <a:schemeClr val="bg1"/>
                </a:solidFill>
              </a:defRPr>
            </a:lvl1pPr>
          </a:lstStyle>
          <a:p>
            <a:pPr lvl="0"/>
            <a:r>
              <a:rPr lang="en-US"/>
              <a:t>Click to edit Master text styles</a:t>
            </a:r>
          </a:p>
        </p:txBody>
      </p:sp>
      <p:sp>
        <p:nvSpPr>
          <p:cNvPr id="20" name="Text Placeholder 6"/>
          <p:cNvSpPr>
            <a:spLocks noGrp="1"/>
          </p:cNvSpPr>
          <p:nvPr>
            <p:ph type="body" sz="quarter" idx="14"/>
          </p:nvPr>
        </p:nvSpPr>
        <p:spPr>
          <a:xfrm>
            <a:off x="3406372" y="1419300"/>
            <a:ext cx="2318154" cy="713483"/>
          </a:xfrm>
        </p:spPr>
        <p:txBody>
          <a:bodyPr>
            <a:normAutofit/>
          </a:bodyPr>
          <a:lstStyle>
            <a:lvl1pPr marL="0" indent="0" algn="ctr">
              <a:spcBef>
                <a:spcPts val="0"/>
              </a:spcBef>
              <a:buNone/>
              <a:defRPr sz="975">
                <a:solidFill>
                  <a:schemeClr val="bg1"/>
                </a:solidFill>
              </a:defRPr>
            </a:lvl1pPr>
          </a:lstStyle>
          <a:p>
            <a:pPr lvl="0"/>
            <a:r>
              <a:rPr lang="en-US"/>
              <a:t>Click to edit Master text styles</a:t>
            </a:r>
          </a:p>
        </p:txBody>
      </p:sp>
      <p:sp>
        <p:nvSpPr>
          <p:cNvPr id="21" name="Text Placeholder 6"/>
          <p:cNvSpPr>
            <a:spLocks noGrp="1"/>
          </p:cNvSpPr>
          <p:nvPr>
            <p:ph type="body" sz="quarter" idx="15"/>
          </p:nvPr>
        </p:nvSpPr>
        <p:spPr>
          <a:xfrm>
            <a:off x="4030190" y="2065140"/>
            <a:ext cx="1070519" cy="1070519"/>
          </a:xfrm>
        </p:spPr>
        <p:txBody>
          <a:bodyPr anchor="ctr">
            <a:normAutofit/>
          </a:bodyPr>
          <a:lstStyle>
            <a:lvl1pPr marL="0" indent="0" algn="ctr">
              <a:spcBef>
                <a:spcPts val="0"/>
              </a:spcBef>
              <a:buNone/>
              <a:defRPr sz="975"/>
            </a:lvl1pPr>
          </a:lstStyle>
          <a:p>
            <a:pPr lvl="0"/>
            <a:r>
              <a:rPr lang="en-US"/>
              <a:t>Click to edit Master text styles</a:t>
            </a:r>
          </a:p>
        </p:txBody>
      </p:sp>
      <p:sp>
        <p:nvSpPr>
          <p:cNvPr id="4" name="TextBox 3">
            <a:extLst>
              <a:ext uri="{FF2B5EF4-FFF2-40B4-BE49-F238E27FC236}">
                <a16:creationId xmlns:a16="http://schemas.microsoft.com/office/drawing/2014/main" id="{D23E4B9F-CA10-BB44-A505-B184E315344E}"/>
              </a:ext>
            </a:extLst>
          </p:cNvPr>
          <p:cNvSpPr txBox="1"/>
          <p:nvPr userDrawn="1"/>
        </p:nvSpPr>
        <p:spPr>
          <a:xfrm>
            <a:off x="587828" y="4923065"/>
            <a:ext cx="0" cy="0"/>
          </a:xfrm>
          <a:prstGeom prst="rect">
            <a:avLst/>
          </a:prstGeom>
          <a:noFill/>
        </p:spPr>
        <p:txBody>
          <a:bodyPr wrap="none" lIns="0" tIns="0" rIns="0" bIns="0" rtlCol="0">
            <a:noAutofit/>
          </a:bodyPr>
          <a:lstStyle/>
          <a:p>
            <a:endParaRPr lang="en-US" sz="900" b="1">
              <a:solidFill>
                <a:schemeClr val="accent1"/>
              </a:solidFill>
            </a:endParaRPr>
          </a:p>
        </p:txBody>
      </p:sp>
    </p:spTree>
    <p:extLst>
      <p:ext uri="{BB962C8B-B14F-4D97-AF65-F5344CB8AC3E}">
        <p14:creationId xmlns:p14="http://schemas.microsoft.com/office/powerpoint/2010/main" val="214919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1BA8BD-6453-4956-AF36-F8D0B64C7A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3" r="11184"/>
          <a:stretch/>
        </p:blipFill>
        <p:spPr>
          <a:xfrm>
            <a:off x="3178629" y="0"/>
            <a:ext cx="5965372" cy="5143500"/>
          </a:xfrm>
          <a:prstGeom prst="rect">
            <a:avLst/>
          </a:prstGeom>
        </p:spPr>
      </p:pic>
      <p:sp>
        <p:nvSpPr>
          <p:cNvPr id="2" name="Date Placeholder 1"/>
          <p:cNvSpPr>
            <a:spLocks noGrp="1"/>
          </p:cNvSpPr>
          <p:nvPr>
            <p:ph type="dt" sz="half" idx="10"/>
          </p:nvPr>
        </p:nvSpPr>
        <p:spPr/>
        <p:txBody>
          <a:bodyPr/>
          <a:lstStyle/>
          <a:p>
            <a:fld id="{40E1EFE2-B4BD-4554-9890-8C6DEFCB3AE2}" type="datetime1">
              <a:rPr lang="en-GB" smtClean="0"/>
              <a:t>04/10/2022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607247-EB78-480B-A962-35111A450531}" type="slidenum">
              <a:rPr lang="en-GB" smtClean="0"/>
              <a:t>‹#›</a:t>
            </a:fld>
            <a:endParaRPr lang="en-GB"/>
          </a:p>
        </p:txBody>
      </p:sp>
      <p:pic>
        <p:nvPicPr>
          <p:cNvPr id="9" name="Picture 8">
            <a:extLst>
              <a:ext uri="{FF2B5EF4-FFF2-40B4-BE49-F238E27FC236}">
                <a16:creationId xmlns:a16="http://schemas.microsoft.com/office/drawing/2014/main" id="{F98AADEA-0412-40A8-B30A-5AC719ECCD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2058" y="283150"/>
            <a:ext cx="836707" cy="594962"/>
          </a:xfrm>
          <a:prstGeom prst="rect">
            <a:avLst/>
          </a:prstGeom>
        </p:spPr>
      </p:pic>
      <p:pic>
        <p:nvPicPr>
          <p:cNvPr id="10" name="Picture 9">
            <a:extLst>
              <a:ext uri="{FF2B5EF4-FFF2-40B4-BE49-F238E27FC236}">
                <a16:creationId xmlns:a16="http://schemas.microsoft.com/office/drawing/2014/main" id="{7AC68DC5-DF12-4872-86EA-43F2A5BBA96B}"/>
              </a:ext>
            </a:extLst>
          </p:cNvPr>
          <p:cNvPicPr>
            <a:picLocks noChangeAspect="1"/>
          </p:cNvPicPr>
          <p:nvPr userDrawn="1"/>
        </p:nvPicPr>
        <p:blipFill>
          <a:blip r:embed="rId4"/>
          <a:stretch>
            <a:fillRect/>
          </a:stretch>
        </p:blipFill>
        <p:spPr>
          <a:xfrm>
            <a:off x="423863" y="4486275"/>
            <a:ext cx="2057400" cy="400453"/>
          </a:xfrm>
          <a:prstGeom prst="rect">
            <a:avLst/>
          </a:prstGeom>
        </p:spPr>
      </p:pic>
      <p:pic>
        <p:nvPicPr>
          <p:cNvPr id="12" name="Picture 11">
            <a:extLst>
              <a:ext uri="{FF2B5EF4-FFF2-40B4-BE49-F238E27FC236}">
                <a16:creationId xmlns:a16="http://schemas.microsoft.com/office/drawing/2014/main" id="{89BB6733-FC07-F846-AC9F-FA63EF1812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9001" y="3215248"/>
            <a:ext cx="242873" cy="200242"/>
          </a:xfrm>
          <a:prstGeom prst="rect">
            <a:avLst/>
          </a:prstGeom>
        </p:spPr>
      </p:pic>
      <p:pic>
        <p:nvPicPr>
          <p:cNvPr id="13" name="Picture 12">
            <a:extLst>
              <a:ext uri="{FF2B5EF4-FFF2-40B4-BE49-F238E27FC236}">
                <a16:creationId xmlns:a16="http://schemas.microsoft.com/office/drawing/2014/main" id="{1489CA1E-CF6F-F049-9906-D2C5F585FF4D}"/>
              </a:ext>
            </a:extLst>
          </p:cNvPr>
          <p:cNvPicPr>
            <a:picLocks noChangeAspect="1"/>
          </p:cNvPicPr>
          <p:nvPr userDrawn="1"/>
        </p:nvPicPr>
        <p:blipFill>
          <a:blip r:embed="rId6"/>
          <a:stretch>
            <a:fillRect/>
          </a:stretch>
        </p:blipFill>
        <p:spPr>
          <a:xfrm>
            <a:off x="478630" y="3539333"/>
            <a:ext cx="200900" cy="200242"/>
          </a:xfrm>
          <a:prstGeom prst="rect">
            <a:avLst/>
          </a:prstGeom>
        </p:spPr>
      </p:pic>
      <p:pic>
        <p:nvPicPr>
          <p:cNvPr id="14" name="Picture 13">
            <a:extLst>
              <a:ext uri="{FF2B5EF4-FFF2-40B4-BE49-F238E27FC236}">
                <a16:creationId xmlns:a16="http://schemas.microsoft.com/office/drawing/2014/main" id="{4C726CA6-34DE-E940-837E-57241DFE78FE}"/>
              </a:ext>
            </a:extLst>
          </p:cNvPr>
          <p:cNvPicPr>
            <a:picLocks noChangeAspect="1"/>
          </p:cNvPicPr>
          <p:nvPr userDrawn="1"/>
        </p:nvPicPr>
        <p:blipFill>
          <a:blip r:embed="rId7"/>
          <a:stretch>
            <a:fillRect/>
          </a:stretch>
        </p:blipFill>
        <p:spPr>
          <a:xfrm>
            <a:off x="519857" y="3879599"/>
            <a:ext cx="138860" cy="220914"/>
          </a:xfrm>
          <a:prstGeom prst="rect">
            <a:avLst/>
          </a:prstGeom>
        </p:spPr>
      </p:pic>
      <p:sp>
        <p:nvSpPr>
          <p:cNvPr id="7" name="TextBox 6">
            <a:extLst>
              <a:ext uri="{FF2B5EF4-FFF2-40B4-BE49-F238E27FC236}">
                <a16:creationId xmlns:a16="http://schemas.microsoft.com/office/drawing/2014/main" id="{E02BF3C5-B97B-DD46-BCC6-B9A0ACCAA83C}"/>
              </a:ext>
            </a:extLst>
          </p:cNvPr>
          <p:cNvSpPr txBox="1"/>
          <p:nvPr userDrawn="1"/>
        </p:nvSpPr>
        <p:spPr>
          <a:xfrm>
            <a:off x="465948" y="2499630"/>
            <a:ext cx="3958283" cy="2620623"/>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900"/>
              </a:spcBef>
              <a:spcAft>
                <a:spcPts val="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accent1"/>
                </a:solidFill>
                <a:effectLst/>
                <a:uLnTx/>
                <a:uFillTx/>
                <a:latin typeface="+mn-lt"/>
                <a:ea typeface="+mn-ea"/>
                <a:cs typeface="+mn-cs"/>
              </a:rPr>
              <a:t>Connect with us</a:t>
            </a:r>
          </a:p>
          <a:p>
            <a:pPr marL="0" marR="0" lvl="0" indent="0" algn="l" defTabSz="685800" rtl="0" eaLnBrk="1" fontAlgn="auto" latinLnBrk="0" hangingPunct="1">
              <a:lnSpc>
                <a:spcPct val="100000"/>
              </a:lnSpc>
              <a:spcBef>
                <a:spcPts val="900"/>
              </a:spcBef>
              <a:spcAft>
                <a:spcPts val="0"/>
              </a:spcAft>
              <a:buClr>
                <a:srgbClr val="005EB8"/>
              </a:buClr>
              <a:buSzTx/>
              <a:buFont typeface="Arial" panose="020B0604020202020204" pitchFamily="34" charset="0"/>
              <a:buNone/>
              <a:tabLst/>
              <a:defRPr/>
            </a:pPr>
            <a:endParaRPr kumimoji="0" lang="en-GB" sz="1800" b="1" i="0" u="none" strike="noStrike" kern="1200" cap="none" spc="15" normalizeH="0" baseline="0" noProof="0">
              <a:ln>
                <a:noFill/>
              </a:ln>
              <a:solidFill>
                <a:schemeClr val="accent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4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accent1"/>
                </a:solidFill>
                <a:effectLst/>
                <a:uLnTx/>
                <a:uFillTx/>
                <a:latin typeface="+mn-lt"/>
                <a:ea typeface="+mn-ea"/>
                <a:cs typeface="+mn-cs"/>
              </a:rPr>
              <a:t>     @nhsdigital</a:t>
            </a:r>
          </a:p>
          <a:p>
            <a:pPr marL="0" marR="0" lvl="0" indent="0" algn="l" defTabSz="685800" rtl="0" eaLnBrk="1" fontAlgn="auto" latinLnBrk="0" hangingPunct="1">
              <a:lnSpc>
                <a:spcPct val="100000"/>
              </a:lnSpc>
              <a:spcBef>
                <a:spcPts val="0"/>
              </a:spcBef>
              <a:spcAft>
                <a:spcPts val="4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accent1"/>
                </a:solidFill>
                <a:effectLst/>
                <a:uLnTx/>
                <a:uFillTx/>
                <a:latin typeface="+mn-lt"/>
                <a:ea typeface="+mn-ea"/>
                <a:cs typeface="+mn-cs"/>
              </a:rPr>
              <a:t>     company/nhs-digital</a:t>
            </a:r>
          </a:p>
          <a:p>
            <a:pPr marL="0" marR="0" lvl="0" indent="0" algn="l" defTabSz="685800" rtl="0" eaLnBrk="1" fontAlgn="auto" latinLnBrk="0" hangingPunct="1">
              <a:lnSpc>
                <a:spcPct val="100000"/>
              </a:lnSpc>
              <a:spcBef>
                <a:spcPts val="0"/>
              </a:spcBef>
              <a:spcAft>
                <a:spcPts val="450"/>
              </a:spcAft>
              <a:buClr>
                <a:srgbClr val="005EB8"/>
              </a:buClr>
              <a:buSzTx/>
              <a:buFont typeface="Arial" panose="020B0604020202020204" pitchFamily="34" charset="0"/>
              <a:buNone/>
              <a:tabLst/>
              <a:defRPr/>
            </a:pPr>
            <a:r>
              <a:rPr kumimoji="0" lang="en-GB" sz="1800" b="1" i="0" u="none" strike="noStrike" kern="1200" cap="none" spc="15" normalizeH="0" baseline="0" noProof="0">
                <a:ln>
                  <a:noFill/>
                </a:ln>
                <a:solidFill>
                  <a:schemeClr val="accent1"/>
                </a:solidFill>
                <a:effectLst/>
                <a:uLnTx/>
                <a:uFillTx/>
                <a:latin typeface="+mn-lt"/>
                <a:ea typeface="+mn-ea"/>
                <a:cs typeface="+mn-cs"/>
              </a:rPr>
              <a:t>     www.digital.nhs.uk</a:t>
            </a:r>
          </a:p>
          <a:p>
            <a:pPr marL="0" indent="0">
              <a:buFont typeface="Arial" panose="020B0604020202020204" pitchFamily="34" charset="0"/>
              <a:buNone/>
            </a:pPr>
            <a:endParaRPr lang="en-US" sz="1800" b="1">
              <a:solidFill>
                <a:schemeClr val="accent1"/>
              </a:solidFill>
            </a:endParaRPr>
          </a:p>
        </p:txBody>
      </p:sp>
    </p:spTree>
    <p:extLst>
      <p:ext uri="{BB962C8B-B14F-4D97-AF65-F5344CB8AC3E}">
        <p14:creationId xmlns:p14="http://schemas.microsoft.com/office/powerpoint/2010/main" val="384000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6C43-85C6-49C3-B270-F6EB57C79C0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60BF6443-FF26-4BD8-8D37-7214C578E88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91B251-DBA7-4EDF-9EF7-E1E1939B2582}"/>
              </a:ext>
            </a:extLst>
          </p:cNvPr>
          <p:cNvSpPr>
            <a:spLocks noGrp="1"/>
          </p:cNvSpPr>
          <p:nvPr>
            <p:ph type="dt" sz="half" idx="10"/>
          </p:nvPr>
        </p:nvSpPr>
        <p:spPr/>
        <p:txBody>
          <a:bodyPr/>
          <a:lstStyle/>
          <a:p>
            <a:fld id="{1220DB2F-BFF9-434C-9802-BA78912E3B71}" type="datetimeFigureOut">
              <a:rPr lang="en-GB" smtClean="0"/>
              <a:t>04/10/2022</a:t>
            </a:fld>
            <a:endParaRPr lang="en-GB"/>
          </a:p>
        </p:txBody>
      </p:sp>
      <p:sp>
        <p:nvSpPr>
          <p:cNvPr id="5" name="Footer Placeholder 4">
            <a:extLst>
              <a:ext uri="{FF2B5EF4-FFF2-40B4-BE49-F238E27FC236}">
                <a16:creationId xmlns:a16="http://schemas.microsoft.com/office/drawing/2014/main" id="{EE191E0A-38B7-45C7-8CDB-C7BED9722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F8F8DF-FC1E-44D9-A5D8-52AB7EE1AE17}"/>
              </a:ext>
            </a:extLst>
          </p:cNvPr>
          <p:cNvSpPr>
            <a:spLocks noGrp="1"/>
          </p:cNvSpPr>
          <p:nvPr>
            <p:ph type="sldNum" sz="quarter" idx="12"/>
          </p:nvPr>
        </p:nvSpPr>
        <p:spPr/>
        <p:txBody>
          <a:bodyPr/>
          <a:lstStyle/>
          <a:p>
            <a:fld id="{CC679902-0D28-47E3-8669-8ECD557A0E2C}" type="slidenum">
              <a:rPr lang="en-GB" smtClean="0"/>
              <a:t>‹#›</a:t>
            </a:fld>
            <a:endParaRPr lang="en-GB"/>
          </a:p>
        </p:txBody>
      </p:sp>
    </p:spTree>
    <p:extLst>
      <p:ext uri="{BB962C8B-B14F-4D97-AF65-F5344CB8AC3E}">
        <p14:creationId xmlns:p14="http://schemas.microsoft.com/office/powerpoint/2010/main" val="16853018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Front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324000" y="1575487"/>
            <a:ext cx="7292606" cy="1056986"/>
          </a:xfrm>
          <a:prstGeom prst="rect">
            <a:avLst/>
          </a:prstGeom>
        </p:spPr>
        <p:txBody>
          <a:bodyPr lIns="0" tIns="0" rIns="0" bIns="0" anchor="b">
            <a:noAutofit/>
          </a:bodyPr>
          <a:lstStyle>
            <a:lvl1pPr algn="l">
              <a:defRPr sz="4500" b="1" spc="-23" baseline="0">
                <a:solidFill>
                  <a:schemeClr val="accent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324001" y="2700001"/>
            <a:ext cx="5979788" cy="768725"/>
          </a:xfrm>
          <a:prstGeom prst="rect">
            <a:avLst/>
          </a:prstGeom>
        </p:spPr>
        <p:txBody>
          <a:bodyPr lIns="0" tIns="0" rIns="0" bIns="0">
            <a:normAutofit/>
          </a:bodyPr>
          <a:lstStyle>
            <a:lvl1pPr marL="0" indent="0" algn="l">
              <a:buNone/>
              <a:defRPr sz="225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6457950" y="4767263"/>
            <a:ext cx="2251710" cy="273844"/>
          </a:xfrm>
          <a:prstGeom prst="rect">
            <a:avLst/>
          </a:prstGeom>
        </p:spPr>
        <p:txBody>
          <a:bodyPr/>
          <a:lstStyle/>
          <a:p>
            <a:fld id="{B8B67EA4-DCE3-FB49-A794-A4595EF638BC}" type="slidenum">
              <a:rPr lang="en-GB" smtClean="0"/>
              <a:t>‹#›</a:t>
            </a:fld>
            <a:endParaRPr lang="en-GB"/>
          </a:p>
        </p:txBody>
      </p:sp>
      <p:pic>
        <p:nvPicPr>
          <p:cNvPr id="10" name="Picture 9" descr="NHS Digital logo">
            <a:extLst>
              <a:ext uri="{FF2B5EF4-FFF2-40B4-BE49-F238E27FC236}">
                <a16:creationId xmlns:a16="http://schemas.microsoft.com/office/drawing/2014/main" id="{440D3DD3-810D-4F48-A130-12F308B3BF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2000" y="162000"/>
            <a:ext cx="1143000" cy="914400"/>
          </a:xfrm>
          <a:prstGeom prst="rect">
            <a:avLst/>
          </a:prstGeom>
        </p:spPr>
      </p:pic>
      <p:sp>
        <p:nvSpPr>
          <p:cNvPr id="12" name="TextBox 11">
            <a:extLst>
              <a:ext uri="{FF2B5EF4-FFF2-40B4-BE49-F238E27FC236}">
                <a16:creationId xmlns:a16="http://schemas.microsoft.com/office/drawing/2014/main" id="{391DEB39-6B31-D948-AF21-75D8DF423B1B}"/>
              </a:ext>
            </a:extLst>
          </p:cNvPr>
          <p:cNvSpPr txBox="1"/>
          <p:nvPr userDrawn="1"/>
        </p:nvSpPr>
        <p:spPr>
          <a:xfrm>
            <a:off x="2418836" y="451330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324000" y="4320000"/>
            <a:ext cx="4694635" cy="366713"/>
          </a:xfrm>
          <a:prstGeom prst="rect">
            <a:avLst/>
          </a:prstGeom>
        </p:spPr>
        <p:txBody>
          <a:bodyPr lIns="0" tIns="0" rIns="0" bIns="0">
            <a:normAutofit/>
          </a:bodyPr>
          <a:lstStyle>
            <a:lvl1pPr marL="0" indent="0">
              <a:buNone/>
              <a:defRPr sz="1800">
                <a:solidFill>
                  <a:schemeClr val="accent6"/>
                </a:solidFill>
              </a:defRPr>
            </a:lvl1pPr>
            <a:lvl2pPr marL="267891" indent="0">
              <a:buNone/>
              <a:defRPr>
                <a:solidFill>
                  <a:schemeClr val="accent2"/>
                </a:solidFill>
              </a:defRPr>
            </a:lvl2pPr>
            <a:lvl3pPr marL="535781" indent="0">
              <a:buNone/>
              <a:defRPr>
                <a:solidFill>
                  <a:schemeClr val="accent2"/>
                </a:solidFill>
              </a:defRPr>
            </a:lvl3pPr>
            <a:lvl4pPr marL="810815" indent="0">
              <a:buNone/>
              <a:defRPr>
                <a:solidFill>
                  <a:schemeClr val="accent2"/>
                </a:solidFill>
              </a:defRPr>
            </a:lvl4pPr>
            <a:lvl5pPr marL="1078706"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6925090" y="4114800"/>
            <a:ext cx="184731" cy="300082"/>
          </a:xfrm>
          <a:prstGeom prst="rect">
            <a:avLst/>
          </a:prstGeom>
          <a:noFill/>
        </p:spPr>
        <p:txBody>
          <a:bodyPr wrap="none" rtlCol="0">
            <a:spAutoFit/>
          </a:bodyPr>
          <a:lstStyle/>
          <a:p>
            <a:endParaRPr lang="en-US" sz="1350"/>
          </a:p>
        </p:txBody>
      </p:sp>
    </p:spTree>
    <p:extLst>
      <p:ext uri="{BB962C8B-B14F-4D97-AF65-F5344CB8AC3E}">
        <p14:creationId xmlns:p14="http://schemas.microsoft.com/office/powerpoint/2010/main" val="2925975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1849500"/>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000" y="1890000"/>
            <a:ext cx="4904308" cy="2356682"/>
          </a:xfrm>
          <a:prstGeom prst="rect">
            <a:avLst/>
          </a:prstGeom>
        </p:spPr>
        <p:txBody>
          <a:bodyPr>
            <a:noAutofit/>
          </a:bodyPr>
          <a:lstStyle>
            <a:lvl1pPr marL="0" indent="0">
              <a:buNone/>
              <a:defRPr sz="315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Section heading running over multiple lines but max of three lines</a:t>
            </a:r>
          </a:p>
        </p:txBody>
      </p:sp>
      <p:sp>
        <p:nvSpPr>
          <p:cNvPr id="10" name="Rectangle 9">
            <a:extLst>
              <a:ext uri="{FF2B5EF4-FFF2-40B4-BE49-F238E27FC236}">
                <a16:creationId xmlns:a16="http://schemas.microsoft.com/office/drawing/2014/main" id="{09D49428-E57D-9F4A-BB51-A28ECC51DCF6}"/>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spTree>
    <p:extLst>
      <p:ext uri="{BB962C8B-B14F-4D97-AF65-F5344CB8AC3E}">
        <p14:creationId xmlns:p14="http://schemas.microsoft.com/office/powerpoint/2010/main" val="147090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reaker Heading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459000" y="2673000"/>
            <a:ext cx="2917613" cy="672704"/>
          </a:xfrm>
          <a:prstGeom prst="rect">
            <a:avLst/>
          </a:prstGeom>
        </p:spPr>
        <p:txBody>
          <a:bodyPr/>
          <a:lstStyle>
            <a:lvl1pPr marL="0" indent="0">
              <a:buNone/>
              <a:defRPr>
                <a:solidFill>
                  <a:schemeClr val="tx1"/>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Section subhead</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1849500"/>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000" y="1890000"/>
            <a:ext cx="5211366" cy="722709"/>
          </a:xfrm>
          <a:prstGeom prst="rect">
            <a:avLst/>
          </a:prstGeom>
        </p:spPr>
        <p:txBody>
          <a:bodyPr>
            <a:noAutofit/>
          </a:bodyPr>
          <a:lstStyle>
            <a:lvl1pPr marL="0" indent="0">
              <a:buNone/>
              <a:defRPr sz="4500" b="1">
                <a:solidFill>
                  <a:schemeClr val="tx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spTree>
    <p:extLst>
      <p:ext uri="{BB962C8B-B14F-4D97-AF65-F5344CB8AC3E}">
        <p14:creationId xmlns:p14="http://schemas.microsoft.com/office/powerpoint/2010/main" val="163331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reaker Heading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459000" y="2673000"/>
            <a:ext cx="2917613" cy="672704"/>
          </a:xfrm>
          <a:prstGeom prst="rect">
            <a:avLst/>
          </a:prstGeom>
        </p:spPr>
        <p:txBody>
          <a:bodyPr lIns="0" tIns="0" rIns="0" bIns="0"/>
          <a:lstStyle>
            <a:lvl1pPr marL="0" indent="0">
              <a:buNone/>
              <a:defRPr>
                <a:solidFill>
                  <a:schemeClr val="accent6"/>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Breaker Subhead</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1849500"/>
            <a:ext cx="64883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581" y="1890000"/>
            <a:ext cx="5211366" cy="722709"/>
          </a:xfrm>
          <a:prstGeom prst="rect">
            <a:avLst/>
          </a:prstGeom>
        </p:spPr>
        <p:txBody>
          <a:bodyPr lIns="0" tIns="0" rIns="0" bIns="0">
            <a:noAutofit/>
          </a:bodyPr>
          <a:lstStyle>
            <a:lvl1pPr marL="0" indent="0">
              <a:buNone/>
              <a:defRPr sz="4500" b="1">
                <a:solidFill>
                  <a:schemeClr val="accent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02AFF3D3-CDC6-A84E-8619-C7516A51AEAA}"/>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Tree>
    <p:extLst>
      <p:ext uri="{BB962C8B-B14F-4D97-AF65-F5344CB8AC3E}">
        <p14:creationId xmlns:p14="http://schemas.microsoft.com/office/powerpoint/2010/main" val="210885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reaker Heading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459000" y="2673000"/>
            <a:ext cx="2917613" cy="672704"/>
          </a:xfrm>
          <a:prstGeom prst="rect">
            <a:avLst/>
          </a:prstGeom>
        </p:spPr>
        <p:txBody>
          <a:bodyPr lIns="0" tIns="0" rIns="0" bIns="0"/>
          <a:lstStyle>
            <a:lvl1pPr marL="0" indent="0">
              <a:buNone/>
              <a:defRPr>
                <a:solidFill>
                  <a:schemeClr val="accent6"/>
                </a:solidFill>
              </a:defRPr>
            </a:lvl1pPr>
            <a:lvl2pPr marL="267891" indent="0">
              <a:buNone/>
              <a:defRPr/>
            </a:lvl2pPr>
            <a:lvl3pPr marL="535781" indent="0">
              <a:buNone/>
              <a:defRPr/>
            </a:lvl3pPr>
            <a:lvl4pPr marL="810815" indent="0">
              <a:buNone/>
              <a:defRPr/>
            </a:lvl4pPr>
            <a:lvl5pPr marL="1078706" indent="0">
              <a:buNone/>
              <a:defRPr/>
            </a:lvl5pPr>
          </a:lstStyle>
          <a:p>
            <a:pPr lvl="0"/>
            <a:r>
              <a:rPr lang="en-GB"/>
              <a:t>Breaker Subhead</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0" y="1849500"/>
            <a:ext cx="64883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581" y="1890000"/>
            <a:ext cx="5211366" cy="722709"/>
          </a:xfrm>
          <a:prstGeom prst="rect">
            <a:avLst/>
          </a:prstGeom>
        </p:spPr>
        <p:txBody>
          <a:bodyPr lIns="0" tIns="0" rIns="0" bIns="0">
            <a:noAutofit/>
          </a:bodyPr>
          <a:lstStyle>
            <a:lvl1pPr marL="0" indent="0">
              <a:buNone/>
              <a:defRPr sz="4500" b="1">
                <a:solidFill>
                  <a:schemeClr val="accent1"/>
                </a:solidFill>
              </a:defRPr>
            </a:lvl1pPr>
            <a:lvl2pPr marL="267891" indent="0">
              <a:buNone/>
              <a:defRPr>
                <a:solidFill>
                  <a:schemeClr val="tx1"/>
                </a:solidFill>
              </a:defRPr>
            </a:lvl2pPr>
            <a:lvl3pPr marL="535781" indent="0">
              <a:buNone/>
              <a:defRPr>
                <a:solidFill>
                  <a:schemeClr val="tx1"/>
                </a:solidFill>
              </a:defRPr>
            </a:lvl3pPr>
            <a:lvl4pPr marL="810815" indent="0">
              <a:buNone/>
              <a:defRPr>
                <a:solidFill>
                  <a:schemeClr val="tx1"/>
                </a:solidFill>
              </a:defRPr>
            </a:lvl4pPr>
            <a:lvl5pPr marL="1078706"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Tree>
    <p:extLst>
      <p:ext uri="{BB962C8B-B14F-4D97-AF65-F5344CB8AC3E}">
        <p14:creationId xmlns:p14="http://schemas.microsoft.com/office/powerpoint/2010/main" val="335052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Front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324001" y="1575487"/>
            <a:ext cx="7292606" cy="1056986"/>
          </a:xfrm>
          <a:prstGeom prst="rect">
            <a:avLst/>
          </a:prstGeom>
        </p:spPr>
        <p:txBody>
          <a:bodyPr lIns="0" tIns="0" rIns="0" bIns="0" anchor="b">
            <a:noAutofit/>
          </a:bodyPr>
          <a:lstStyle>
            <a:lvl1pPr algn="l">
              <a:defRPr sz="4500" b="1" spc="-23" baseline="0">
                <a:solidFill>
                  <a:schemeClr val="accent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324001" y="2700002"/>
            <a:ext cx="5979788" cy="768725"/>
          </a:xfrm>
          <a:prstGeom prst="rect">
            <a:avLst/>
          </a:prstGeom>
        </p:spPr>
        <p:txBody>
          <a:bodyPr lIns="0" tIns="0" rIns="0" bIns="0">
            <a:normAutofit/>
          </a:bodyPr>
          <a:lstStyle>
            <a:lvl1pPr marL="0" indent="0" algn="l">
              <a:buNone/>
              <a:defRPr sz="2250">
                <a:solidFill>
                  <a:schemeClr val="accent6"/>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6457950" y="4767264"/>
            <a:ext cx="2251710" cy="273844"/>
          </a:xfrm>
          <a:prstGeom prst="rect">
            <a:avLst/>
          </a:prstGeom>
        </p:spPr>
        <p:txBody>
          <a:bodyPr/>
          <a:lstStyle/>
          <a:p>
            <a:fld id="{B8B67EA4-DCE3-FB49-A794-A4595EF638BC}" type="slidenum">
              <a:rPr lang="en-GB" smtClean="0"/>
              <a:t>‹#›</a:t>
            </a:fld>
            <a:endParaRPr lang="en-GB"/>
          </a:p>
        </p:txBody>
      </p:sp>
      <p:pic>
        <p:nvPicPr>
          <p:cNvPr id="10" name="Picture 9" descr="NHS Digital logo">
            <a:extLst>
              <a:ext uri="{FF2B5EF4-FFF2-40B4-BE49-F238E27FC236}">
                <a16:creationId xmlns:a16="http://schemas.microsoft.com/office/drawing/2014/main" id="{440D3DD3-810D-4F48-A130-12F308B3BF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2000" y="162000"/>
            <a:ext cx="1143000" cy="914400"/>
          </a:xfrm>
          <a:prstGeom prst="rect">
            <a:avLst/>
          </a:prstGeom>
        </p:spPr>
      </p:pic>
      <p:sp>
        <p:nvSpPr>
          <p:cNvPr id="12" name="TextBox 11">
            <a:extLst>
              <a:ext uri="{FF2B5EF4-FFF2-40B4-BE49-F238E27FC236}">
                <a16:creationId xmlns:a16="http://schemas.microsoft.com/office/drawing/2014/main" id="{391DEB39-6B31-D948-AF21-75D8DF423B1B}"/>
              </a:ext>
            </a:extLst>
          </p:cNvPr>
          <p:cNvSpPr txBox="1"/>
          <p:nvPr userDrawn="1"/>
        </p:nvSpPr>
        <p:spPr>
          <a:xfrm>
            <a:off x="2418836" y="451330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324001" y="4320001"/>
            <a:ext cx="4694635" cy="366713"/>
          </a:xfrm>
          <a:prstGeom prst="rect">
            <a:avLst/>
          </a:prstGeom>
        </p:spPr>
        <p:txBody>
          <a:bodyPr lIns="0" tIns="0" rIns="0" bIns="0">
            <a:normAutofit/>
          </a:bodyPr>
          <a:lstStyle>
            <a:lvl1pPr marL="0" indent="0">
              <a:buNone/>
              <a:defRPr sz="1800">
                <a:solidFill>
                  <a:schemeClr val="accent6"/>
                </a:solidFill>
              </a:defRPr>
            </a:lvl1pPr>
            <a:lvl2pPr marL="267884" indent="0">
              <a:buNone/>
              <a:defRPr>
                <a:solidFill>
                  <a:schemeClr val="accent2"/>
                </a:solidFill>
              </a:defRPr>
            </a:lvl2pPr>
            <a:lvl3pPr marL="535768" indent="0">
              <a:buNone/>
              <a:defRPr>
                <a:solidFill>
                  <a:schemeClr val="accent2"/>
                </a:solidFill>
              </a:defRPr>
            </a:lvl3pPr>
            <a:lvl4pPr marL="810795" indent="0">
              <a:buNone/>
              <a:defRPr>
                <a:solidFill>
                  <a:schemeClr val="accent2"/>
                </a:solidFill>
              </a:defRPr>
            </a:lvl4pPr>
            <a:lvl5pPr marL="1078679"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6925091" y="4114800"/>
            <a:ext cx="184731" cy="300082"/>
          </a:xfrm>
          <a:prstGeom prst="rect">
            <a:avLst/>
          </a:prstGeom>
          <a:noFill/>
        </p:spPr>
        <p:txBody>
          <a:bodyPr wrap="none" rtlCol="0">
            <a:spAutoFit/>
          </a:bodyPr>
          <a:lstStyle/>
          <a:p>
            <a:endParaRPr lang="en-US" sz="1350"/>
          </a:p>
        </p:txBody>
      </p:sp>
    </p:spTree>
    <p:extLst>
      <p:ext uri="{BB962C8B-B14F-4D97-AF65-F5344CB8AC3E}">
        <p14:creationId xmlns:p14="http://schemas.microsoft.com/office/powerpoint/2010/main" val="115317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Divider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1" y="1849500"/>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000" y="1890001"/>
            <a:ext cx="4904308" cy="2356682"/>
          </a:xfrm>
          <a:prstGeom prst="rect">
            <a:avLst/>
          </a:prstGeom>
        </p:spPr>
        <p:txBody>
          <a:bodyPr>
            <a:noAutofit/>
          </a:bodyPr>
          <a:lstStyle>
            <a:lvl1pPr marL="0" indent="0">
              <a:buNone/>
              <a:defRPr sz="3150" b="1">
                <a:solidFill>
                  <a:schemeClr val="tx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Section heading running over multiple lines but max of three lines</a:t>
            </a:r>
          </a:p>
        </p:txBody>
      </p:sp>
      <p:sp>
        <p:nvSpPr>
          <p:cNvPr id="10" name="Rectangle 9">
            <a:extLst>
              <a:ext uri="{FF2B5EF4-FFF2-40B4-BE49-F238E27FC236}">
                <a16:creationId xmlns:a16="http://schemas.microsoft.com/office/drawing/2014/main" id="{09D49428-E57D-9F4A-BB51-A28ECC51DCF6}"/>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spTree>
    <p:extLst>
      <p:ext uri="{BB962C8B-B14F-4D97-AF65-F5344CB8AC3E}">
        <p14:creationId xmlns:p14="http://schemas.microsoft.com/office/powerpoint/2010/main" val="89048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0"/>
            <a:ext cx="9144000" cy="43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p:nvPr userDrawn="1"/>
        </p:nvPicPr>
        <p:blipFill>
          <a:blip r:embed="rId2" cstate="print">
            <a:extLst>
              <a:ext uri="{28A0092B-C50C-407E-A947-70E740481C1C}">
                <a14:useLocalDpi xmlns:a14="http://schemas.microsoft.com/office/drawing/2010/main" val="0"/>
              </a:ext>
            </a:extLst>
          </a:blip>
          <a:stretch>
            <a:fillRect/>
          </a:stretch>
        </p:blipFill>
        <p:spPr>
          <a:xfrm>
            <a:off x="7478211" y="254736"/>
            <a:ext cx="1198245" cy="947764"/>
          </a:xfrm>
          <a:prstGeom prst="rect">
            <a:avLst/>
          </a:prstGeom>
        </p:spPr>
      </p:pic>
      <p:sp>
        <p:nvSpPr>
          <p:cNvPr id="10" name="Rectangle 9"/>
          <p:cNvSpPr/>
          <p:nvPr userDrawn="1"/>
        </p:nvSpPr>
        <p:spPr>
          <a:xfrm>
            <a:off x="0" y="3939902"/>
            <a:ext cx="9144000" cy="12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755576" y="1398235"/>
            <a:ext cx="6048672" cy="1938992"/>
          </a:xfrm>
          <a:prstGeom prst="rect">
            <a:avLst/>
          </a:prstGeom>
          <a:noFill/>
        </p:spPr>
        <p:txBody>
          <a:bodyPr wrap="square" rtlCol="0">
            <a:spAutoFit/>
          </a:bodyPr>
          <a:lstStyle/>
          <a:p>
            <a:pPr>
              <a:lnSpc>
                <a:spcPts val="3600"/>
              </a:lnSpc>
            </a:pPr>
            <a:r>
              <a:rPr lang="en-GB" sz="2400" b="1" u="none" strike="noStrike" kern="1200">
                <a:solidFill>
                  <a:schemeClr val="accent1"/>
                </a:solidFill>
                <a:effectLst/>
                <a:latin typeface="+mn-lt"/>
                <a:ea typeface="+mn-ea"/>
                <a:cs typeface="+mn-cs"/>
              </a:rPr>
              <a:t>www.digital.nhs.uk</a:t>
            </a:r>
            <a:endParaRPr lang="en-GB" sz="2400" kern="1200">
              <a:solidFill>
                <a:schemeClr val="accent1"/>
              </a:solidFill>
              <a:effectLst/>
              <a:latin typeface="+mn-lt"/>
              <a:ea typeface="+mn-ea"/>
              <a:cs typeface="+mn-cs"/>
            </a:endParaRPr>
          </a:p>
          <a:p>
            <a:pPr marL="0" marR="0" indent="0" algn="l" defTabSz="914400" rtl="0" eaLnBrk="1" fontAlgn="auto" latinLnBrk="0" hangingPunct="1">
              <a:lnSpc>
                <a:spcPts val="3600"/>
              </a:lnSpc>
              <a:spcBef>
                <a:spcPts val="0"/>
              </a:spcBef>
              <a:spcAft>
                <a:spcPts val="0"/>
              </a:spcAft>
              <a:buClrTx/>
              <a:buSzTx/>
              <a:buFontTx/>
              <a:buNone/>
              <a:tabLst/>
              <a:defRPr/>
            </a:pPr>
            <a:r>
              <a:rPr lang="en-GB" sz="2400" kern="1200">
                <a:solidFill>
                  <a:schemeClr val="accent1"/>
                </a:solidFill>
                <a:effectLst/>
                <a:latin typeface="+mn-lt"/>
                <a:ea typeface="+mn-ea"/>
                <a:cs typeface="+mn-cs"/>
              </a:rPr>
              <a:t>     </a:t>
            </a:r>
            <a:r>
              <a:rPr lang="en-GB" sz="2400" b="1" kern="1200">
                <a:solidFill>
                  <a:schemeClr val="accent1"/>
                </a:solidFill>
                <a:effectLst/>
                <a:latin typeface="+mn-lt"/>
                <a:ea typeface="+mn-ea"/>
                <a:cs typeface="+mn-cs"/>
              </a:rPr>
              <a:t>@</a:t>
            </a:r>
            <a:r>
              <a:rPr lang="en-GB" sz="2400" b="1" kern="1200" err="1">
                <a:solidFill>
                  <a:schemeClr val="accent1"/>
                </a:solidFill>
                <a:effectLst/>
                <a:latin typeface="+mn-lt"/>
                <a:ea typeface="+mn-ea"/>
                <a:cs typeface="+mn-cs"/>
              </a:rPr>
              <a:t>nhsdigital</a:t>
            </a:r>
            <a:endParaRPr lang="en-GB" sz="2400" b="1" kern="1200">
              <a:solidFill>
                <a:schemeClr val="accent1"/>
              </a:solidFill>
              <a:effectLst/>
              <a:latin typeface="+mn-lt"/>
              <a:ea typeface="+mn-ea"/>
              <a:cs typeface="+mn-cs"/>
            </a:endParaRPr>
          </a:p>
          <a:p>
            <a:pPr>
              <a:lnSpc>
                <a:spcPts val="3600"/>
              </a:lnSpc>
            </a:pPr>
            <a:r>
              <a:rPr lang="en-GB" sz="2400" b="1" kern="1200">
                <a:solidFill>
                  <a:schemeClr val="accent1"/>
                </a:solidFill>
                <a:effectLst/>
                <a:latin typeface="+mn-lt"/>
                <a:ea typeface="+mn-ea"/>
                <a:cs typeface="+mn-cs"/>
              </a:rPr>
              <a:t>enquiries@nhsdigital.nhs.uk</a:t>
            </a:r>
          </a:p>
          <a:p>
            <a:pPr>
              <a:lnSpc>
                <a:spcPts val="3600"/>
              </a:lnSpc>
            </a:pPr>
            <a:r>
              <a:rPr lang="en-GB" sz="2400" b="1" kern="1200">
                <a:solidFill>
                  <a:schemeClr val="accent1"/>
                </a:solidFill>
                <a:effectLst/>
                <a:latin typeface="+mn-lt"/>
                <a:ea typeface="+mn-ea"/>
                <a:cs typeface="+mn-cs"/>
              </a:rPr>
              <a:t>0300 303</a:t>
            </a:r>
            <a:r>
              <a:rPr lang="en-GB" sz="2400" b="1" kern="1200" baseline="0">
                <a:solidFill>
                  <a:schemeClr val="accent1"/>
                </a:solidFill>
                <a:effectLst/>
                <a:latin typeface="+mn-lt"/>
                <a:ea typeface="+mn-ea"/>
                <a:cs typeface="+mn-cs"/>
              </a:rPr>
              <a:t> 5678</a:t>
            </a:r>
            <a:endParaRPr lang="en-GB" sz="2400" kern="1200">
              <a:solidFill>
                <a:schemeClr val="accent1"/>
              </a:solidFill>
              <a:effectLst/>
              <a:latin typeface="+mn-lt"/>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576" y="4235542"/>
            <a:ext cx="3671171" cy="71247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1925" y="1968019"/>
            <a:ext cx="387707" cy="387707"/>
          </a:xfrm>
          <a:prstGeom prst="rect">
            <a:avLst/>
          </a:prstGeom>
        </p:spPr>
      </p:pic>
    </p:spTree>
    <p:extLst>
      <p:ext uri="{BB962C8B-B14F-4D97-AF65-F5344CB8AC3E}">
        <p14:creationId xmlns:p14="http://schemas.microsoft.com/office/powerpoint/2010/main" val="14707773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reaker Heading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459001" y="2673001"/>
            <a:ext cx="2917613" cy="672704"/>
          </a:xfrm>
          <a:prstGeom prst="rect">
            <a:avLst/>
          </a:prstGeom>
        </p:spPr>
        <p:txBody>
          <a:bodyPr/>
          <a:lstStyle>
            <a:lvl1pPr marL="0" indent="0">
              <a:buNone/>
              <a:defRPr>
                <a:solidFill>
                  <a:schemeClr val="tx1"/>
                </a:solidFill>
              </a:defRPr>
            </a:lvl1pPr>
            <a:lvl2pPr marL="267884" indent="0">
              <a:buNone/>
              <a:defRPr/>
            </a:lvl2pPr>
            <a:lvl3pPr marL="535768" indent="0">
              <a:buNone/>
              <a:defRPr/>
            </a:lvl3pPr>
            <a:lvl4pPr marL="810795" indent="0">
              <a:buNone/>
              <a:defRPr/>
            </a:lvl4pPr>
            <a:lvl5pPr marL="1078679" indent="0">
              <a:buNone/>
              <a:defRPr/>
            </a:lvl5pPr>
          </a:lstStyle>
          <a:p>
            <a:pPr lvl="0"/>
            <a:r>
              <a:rPr lang="en-GB"/>
              <a:t>Section subhead</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1" y="1849500"/>
            <a:ext cx="64883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000" y="1890001"/>
            <a:ext cx="5211366" cy="722709"/>
          </a:xfrm>
          <a:prstGeom prst="rect">
            <a:avLst/>
          </a:prstGeom>
        </p:spPr>
        <p:txBody>
          <a:bodyPr>
            <a:noAutofit/>
          </a:bodyPr>
          <a:lstStyle>
            <a:lvl1pPr marL="0" indent="0">
              <a:buNone/>
              <a:defRPr sz="4500" b="1">
                <a:solidFill>
                  <a:schemeClr val="tx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tx1"/>
                </a:solidFill>
              </a:rPr>
              <a:t>‹#›</a:t>
            </a:fld>
            <a:endParaRPr lang="en-GB" sz="900">
              <a:solidFill>
                <a:schemeClr val="tx1"/>
              </a:solidFill>
            </a:endParaRPr>
          </a:p>
        </p:txBody>
      </p:sp>
    </p:spTree>
    <p:extLst>
      <p:ext uri="{BB962C8B-B14F-4D97-AF65-F5344CB8AC3E}">
        <p14:creationId xmlns:p14="http://schemas.microsoft.com/office/powerpoint/2010/main" val="52337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reaker Heading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459001" y="2673001"/>
            <a:ext cx="2917613" cy="672704"/>
          </a:xfrm>
          <a:prstGeom prst="rect">
            <a:avLst/>
          </a:prstGeom>
        </p:spPr>
        <p:txBody>
          <a:bodyPr lIns="0" tIns="0" rIns="0" bIns="0"/>
          <a:lstStyle>
            <a:lvl1pPr marL="0" indent="0">
              <a:buNone/>
              <a:defRPr>
                <a:solidFill>
                  <a:schemeClr val="accent6"/>
                </a:solidFill>
              </a:defRPr>
            </a:lvl1pPr>
            <a:lvl2pPr marL="267884" indent="0">
              <a:buNone/>
              <a:defRPr/>
            </a:lvl2pPr>
            <a:lvl3pPr marL="535768" indent="0">
              <a:buNone/>
              <a:defRPr/>
            </a:lvl3pPr>
            <a:lvl4pPr marL="810795" indent="0">
              <a:buNone/>
              <a:defRPr/>
            </a:lvl4pPr>
            <a:lvl5pPr marL="1078679" indent="0">
              <a:buNone/>
              <a:defRPr/>
            </a:lvl5pPr>
          </a:lstStyle>
          <a:p>
            <a:pPr lvl="0"/>
            <a:r>
              <a:rPr lang="en-GB"/>
              <a:t>Breaker Subhead</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1" y="1849500"/>
            <a:ext cx="64883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581" y="1890001"/>
            <a:ext cx="5211366" cy="722709"/>
          </a:xfrm>
          <a:prstGeom prst="rect">
            <a:avLst/>
          </a:prstGeom>
        </p:spPr>
        <p:txBody>
          <a:bodyPr lIns="0" tIns="0" rIns="0" bIns="0">
            <a:noAutofit/>
          </a:bodyPr>
          <a:lstStyle>
            <a:lvl1pPr marL="0" indent="0">
              <a:buNone/>
              <a:defRPr sz="4500" b="1">
                <a:solidFill>
                  <a:schemeClr val="accent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02AFF3D3-CDC6-A84E-8619-C7516A51AEAA}"/>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Tree>
    <p:extLst>
      <p:ext uri="{BB962C8B-B14F-4D97-AF65-F5344CB8AC3E}">
        <p14:creationId xmlns:p14="http://schemas.microsoft.com/office/powerpoint/2010/main" val="166596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reaker Heading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459001" y="2673001"/>
            <a:ext cx="2917613" cy="672704"/>
          </a:xfrm>
          <a:prstGeom prst="rect">
            <a:avLst/>
          </a:prstGeom>
        </p:spPr>
        <p:txBody>
          <a:bodyPr lIns="0" tIns="0" rIns="0" bIns="0"/>
          <a:lstStyle>
            <a:lvl1pPr marL="0" indent="0">
              <a:buNone/>
              <a:defRPr>
                <a:solidFill>
                  <a:schemeClr val="accent6"/>
                </a:solidFill>
              </a:defRPr>
            </a:lvl1pPr>
            <a:lvl2pPr marL="267884" indent="0">
              <a:buNone/>
              <a:defRPr/>
            </a:lvl2pPr>
            <a:lvl3pPr marL="535768" indent="0">
              <a:buNone/>
              <a:defRPr/>
            </a:lvl3pPr>
            <a:lvl4pPr marL="810795" indent="0">
              <a:buNone/>
              <a:defRPr/>
            </a:lvl4pPr>
            <a:lvl5pPr marL="1078679" indent="0">
              <a:buNone/>
              <a:defRPr/>
            </a:lvl5pPr>
          </a:lstStyle>
          <a:p>
            <a:pPr lvl="0"/>
            <a:r>
              <a:rPr lang="en-GB"/>
              <a:t>Breaker Subhead</a:t>
            </a:r>
          </a:p>
        </p:txBody>
      </p:sp>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459001" y="1849500"/>
            <a:ext cx="64883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459581" y="1890001"/>
            <a:ext cx="5211366" cy="722709"/>
          </a:xfrm>
          <a:prstGeom prst="rect">
            <a:avLst/>
          </a:prstGeom>
        </p:spPr>
        <p:txBody>
          <a:bodyPr lIns="0" tIns="0" rIns="0" bIns="0">
            <a:noAutofit/>
          </a:bodyPr>
          <a:lstStyle>
            <a:lvl1pPr marL="0" indent="0">
              <a:buNone/>
              <a:defRPr sz="4500" b="1">
                <a:solidFill>
                  <a:schemeClr val="accent1"/>
                </a:solidFill>
              </a:defRPr>
            </a:lvl1pPr>
            <a:lvl2pPr marL="267884" indent="0">
              <a:buNone/>
              <a:defRPr>
                <a:solidFill>
                  <a:schemeClr val="tx1"/>
                </a:solidFill>
              </a:defRPr>
            </a:lvl2pPr>
            <a:lvl3pPr marL="535768" indent="0">
              <a:buNone/>
              <a:defRPr>
                <a:solidFill>
                  <a:schemeClr val="tx1"/>
                </a:solidFill>
              </a:defRPr>
            </a:lvl3pPr>
            <a:lvl4pPr marL="810795" indent="0">
              <a:buNone/>
              <a:defRPr>
                <a:solidFill>
                  <a:schemeClr val="tx1"/>
                </a:solidFill>
              </a:defRPr>
            </a:lvl4pPr>
            <a:lvl5pPr marL="1078679"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8536918" y="4803734"/>
            <a:ext cx="325730" cy="230832"/>
          </a:xfrm>
          <a:prstGeom prst="rect">
            <a:avLst/>
          </a:prstGeom>
        </p:spPr>
        <p:txBody>
          <a:bodyPr wrap="none">
            <a:spAutoFit/>
          </a:bodyPr>
          <a:lstStyle/>
          <a:p>
            <a:pPr algn="r"/>
            <a:fld id="{BA3B713D-1FBB-0E4F-91D0-D2B735266E79}" type="slidenum">
              <a:rPr lang="en-GB" sz="900" smtClean="0">
                <a:solidFill>
                  <a:schemeClr val="accent6"/>
                </a:solidFill>
              </a:rPr>
              <a:t>‹#›</a:t>
            </a:fld>
            <a:endParaRPr lang="en-GB" sz="900">
              <a:solidFill>
                <a:schemeClr val="accent6"/>
              </a:solidFill>
            </a:endParaRPr>
          </a:p>
        </p:txBody>
      </p:sp>
    </p:spTree>
    <p:extLst>
      <p:ext uri="{BB962C8B-B14F-4D97-AF65-F5344CB8AC3E}">
        <p14:creationId xmlns:p14="http://schemas.microsoft.com/office/powerpoint/2010/main" val="367622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cons1">
    <p:bg>
      <p:bgPr>
        <a:solidFill>
          <a:srgbClr val="FFFFFF"/>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8F9FD1E-0374-8C48-A302-06A05AD2EC16}"/>
              </a:ext>
            </a:extLst>
          </p:cNvPr>
          <p:cNvSpPr/>
          <p:nvPr userDrawn="1"/>
        </p:nvSpPr>
        <p:spPr>
          <a:xfrm>
            <a:off x="2872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7" name="Rectangle 76">
            <a:extLst>
              <a:ext uri="{FF2B5EF4-FFF2-40B4-BE49-F238E27FC236}">
                <a16:creationId xmlns:a16="http://schemas.microsoft.com/office/drawing/2014/main" id="{435CD185-C2E2-7644-BA62-89D27EFC3676}"/>
              </a:ext>
            </a:extLst>
          </p:cNvPr>
          <p:cNvSpPr/>
          <p:nvPr userDrawn="1"/>
        </p:nvSpPr>
        <p:spPr>
          <a:xfrm>
            <a:off x="2872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8" name="Rectangle 77">
            <a:extLst>
              <a:ext uri="{FF2B5EF4-FFF2-40B4-BE49-F238E27FC236}">
                <a16:creationId xmlns:a16="http://schemas.microsoft.com/office/drawing/2014/main" id="{FFAE6FA6-BC90-1C46-88FC-27929701AF99}"/>
              </a:ext>
            </a:extLst>
          </p:cNvPr>
          <p:cNvSpPr/>
          <p:nvPr userDrawn="1"/>
        </p:nvSpPr>
        <p:spPr>
          <a:xfrm>
            <a:off x="11508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9" name="Rectangle 78">
            <a:extLst>
              <a:ext uri="{FF2B5EF4-FFF2-40B4-BE49-F238E27FC236}">
                <a16:creationId xmlns:a16="http://schemas.microsoft.com/office/drawing/2014/main" id="{0652EB53-B2D7-9C42-9F9F-22D6D89AF2F0}"/>
              </a:ext>
            </a:extLst>
          </p:cNvPr>
          <p:cNvSpPr/>
          <p:nvPr userDrawn="1"/>
        </p:nvSpPr>
        <p:spPr>
          <a:xfrm>
            <a:off x="2014494"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0" name="Rectangle 79">
            <a:extLst>
              <a:ext uri="{FF2B5EF4-FFF2-40B4-BE49-F238E27FC236}">
                <a16:creationId xmlns:a16="http://schemas.microsoft.com/office/drawing/2014/main" id="{AF27C246-7AAF-5A44-B903-0A74917187A3}"/>
              </a:ext>
            </a:extLst>
          </p:cNvPr>
          <p:cNvSpPr/>
          <p:nvPr userDrawn="1"/>
        </p:nvSpPr>
        <p:spPr>
          <a:xfrm>
            <a:off x="28780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1" name="Rectangle 80">
            <a:extLst>
              <a:ext uri="{FF2B5EF4-FFF2-40B4-BE49-F238E27FC236}">
                <a16:creationId xmlns:a16="http://schemas.microsoft.com/office/drawing/2014/main" id="{7B032582-DE08-C442-AE25-49C8D511AEC7}"/>
              </a:ext>
            </a:extLst>
          </p:cNvPr>
          <p:cNvSpPr/>
          <p:nvPr userDrawn="1"/>
        </p:nvSpPr>
        <p:spPr>
          <a:xfrm>
            <a:off x="3741696"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2" name="Rectangle 81">
            <a:extLst>
              <a:ext uri="{FF2B5EF4-FFF2-40B4-BE49-F238E27FC236}">
                <a16:creationId xmlns:a16="http://schemas.microsoft.com/office/drawing/2014/main" id="{39D6FE3E-FBE0-1F43-9B8B-DA8A608735A9}"/>
              </a:ext>
            </a:extLst>
          </p:cNvPr>
          <p:cNvSpPr/>
          <p:nvPr userDrawn="1"/>
        </p:nvSpPr>
        <p:spPr>
          <a:xfrm>
            <a:off x="4605296"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3" name="Rectangle 82">
            <a:extLst>
              <a:ext uri="{FF2B5EF4-FFF2-40B4-BE49-F238E27FC236}">
                <a16:creationId xmlns:a16="http://schemas.microsoft.com/office/drawing/2014/main" id="{FE5C4EE4-434F-944C-B2B8-DCFDD276E7FB}"/>
              </a:ext>
            </a:extLst>
          </p:cNvPr>
          <p:cNvSpPr/>
          <p:nvPr userDrawn="1"/>
        </p:nvSpPr>
        <p:spPr>
          <a:xfrm>
            <a:off x="54688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4" name="Rectangle 83">
            <a:extLst>
              <a:ext uri="{FF2B5EF4-FFF2-40B4-BE49-F238E27FC236}">
                <a16:creationId xmlns:a16="http://schemas.microsoft.com/office/drawing/2014/main" id="{2305F680-8E05-974C-9AA0-DD88B5F709A6}"/>
              </a:ext>
            </a:extLst>
          </p:cNvPr>
          <p:cNvSpPr/>
          <p:nvPr userDrawn="1"/>
        </p:nvSpPr>
        <p:spPr>
          <a:xfrm>
            <a:off x="6332496"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5" name="Rectangle 84">
            <a:extLst>
              <a:ext uri="{FF2B5EF4-FFF2-40B4-BE49-F238E27FC236}">
                <a16:creationId xmlns:a16="http://schemas.microsoft.com/office/drawing/2014/main" id="{8EADDBF1-B308-534D-ACF2-2E95578A78DD}"/>
              </a:ext>
            </a:extLst>
          </p:cNvPr>
          <p:cNvSpPr/>
          <p:nvPr userDrawn="1"/>
        </p:nvSpPr>
        <p:spPr>
          <a:xfrm>
            <a:off x="7196097"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6" name="Rectangle 85">
            <a:extLst>
              <a:ext uri="{FF2B5EF4-FFF2-40B4-BE49-F238E27FC236}">
                <a16:creationId xmlns:a16="http://schemas.microsoft.com/office/drawing/2014/main" id="{FCDD6894-5777-D045-8EA2-E59BE9CBF904}"/>
              </a:ext>
            </a:extLst>
          </p:cNvPr>
          <p:cNvSpPr/>
          <p:nvPr userDrawn="1"/>
        </p:nvSpPr>
        <p:spPr>
          <a:xfrm>
            <a:off x="80596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7" name="Rectangle 86">
            <a:extLst>
              <a:ext uri="{FF2B5EF4-FFF2-40B4-BE49-F238E27FC236}">
                <a16:creationId xmlns:a16="http://schemas.microsoft.com/office/drawing/2014/main" id="{3409E38B-8E75-0F40-9CC4-01D66C1DDFB7}"/>
              </a:ext>
            </a:extLst>
          </p:cNvPr>
          <p:cNvSpPr/>
          <p:nvPr userDrawn="1"/>
        </p:nvSpPr>
        <p:spPr>
          <a:xfrm>
            <a:off x="11508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8" name="Rectangle 87">
            <a:extLst>
              <a:ext uri="{FF2B5EF4-FFF2-40B4-BE49-F238E27FC236}">
                <a16:creationId xmlns:a16="http://schemas.microsoft.com/office/drawing/2014/main" id="{4BC5C076-B0A4-7745-A07B-0B8B910F185B}"/>
              </a:ext>
            </a:extLst>
          </p:cNvPr>
          <p:cNvSpPr/>
          <p:nvPr userDrawn="1"/>
        </p:nvSpPr>
        <p:spPr>
          <a:xfrm>
            <a:off x="2014494"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9" name="Rectangle 88">
            <a:extLst>
              <a:ext uri="{FF2B5EF4-FFF2-40B4-BE49-F238E27FC236}">
                <a16:creationId xmlns:a16="http://schemas.microsoft.com/office/drawing/2014/main" id="{F20DFDC8-D196-1447-BEA4-5FFECD811685}"/>
              </a:ext>
            </a:extLst>
          </p:cNvPr>
          <p:cNvSpPr/>
          <p:nvPr userDrawn="1"/>
        </p:nvSpPr>
        <p:spPr>
          <a:xfrm>
            <a:off x="28780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0" name="Rectangle 89">
            <a:extLst>
              <a:ext uri="{FF2B5EF4-FFF2-40B4-BE49-F238E27FC236}">
                <a16:creationId xmlns:a16="http://schemas.microsoft.com/office/drawing/2014/main" id="{295F77E6-184B-8140-9391-8B0E4F0E2553}"/>
              </a:ext>
            </a:extLst>
          </p:cNvPr>
          <p:cNvSpPr/>
          <p:nvPr userDrawn="1"/>
        </p:nvSpPr>
        <p:spPr>
          <a:xfrm>
            <a:off x="3741696"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1" name="Rectangle 90">
            <a:extLst>
              <a:ext uri="{FF2B5EF4-FFF2-40B4-BE49-F238E27FC236}">
                <a16:creationId xmlns:a16="http://schemas.microsoft.com/office/drawing/2014/main" id="{CDF4F26B-3E41-4745-87BA-11000FE9D189}"/>
              </a:ext>
            </a:extLst>
          </p:cNvPr>
          <p:cNvSpPr/>
          <p:nvPr userDrawn="1"/>
        </p:nvSpPr>
        <p:spPr>
          <a:xfrm>
            <a:off x="4605296"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2" name="Rectangle 91">
            <a:extLst>
              <a:ext uri="{FF2B5EF4-FFF2-40B4-BE49-F238E27FC236}">
                <a16:creationId xmlns:a16="http://schemas.microsoft.com/office/drawing/2014/main" id="{77C61F89-6CCA-4F4E-B18F-FC25E1F58BBA}"/>
              </a:ext>
            </a:extLst>
          </p:cNvPr>
          <p:cNvSpPr/>
          <p:nvPr userDrawn="1"/>
        </p:nvSpPr>
        <p:spPr>
          <a:xfrm>
            <a:off x="54688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3" name="Rectangle 92">
            <a:extLst>
              <a:ext uri="{FF2B5EF4-FFF2-40B4-BE49-F238E27FC236}">
                <a16:creationId xmlns:a16="http://schemas.microsoft.com/office/drawing/2014/main" id="{2BD6C48D-DAED-264D-A06E-923B8A8361A6}"/>
              </a:ext>
            </a:extLst>
          </p:cNvPr>
          <p:cNvSpPr/>
          <p:nvPr userDrawn="1"/>
        </p:nvSpPr>
        <p:spPr>
          <a:xfrm>
            <a:off x="6332496"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4" name="Rectangle 93">
            <a:extLst>
              <a:ext uri="{FF2B5EF4-FFF2-40B4-BE49-F238E27FC236}">
                <a16:creationId xmlns:a16="http://schemas.microsoft.com/office/drawing/2014/main" id="{D22F5C2D-B8C1-764A-B3C6-337B02132EE5}"/>
              </a:ext>
            </a:extLst>
          </p:cNvPr>
          <p:cNvSpPr/>
          <p:nvPr userDrawn="1"/>
        </p:nvSpPr>
        <p:spPr>
          <a:xfrm>
            <a:off x="7196097"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5" name="Rectangle 94">
            <a:extLst>
              <a:ext uri="{FF2B5EF4-FFF2-40B4-BE49-F238E27FC236}">
                <a16:creationId xmlns:a16="http://schemas.microsoft.com/office/drawing/2014/main" id="{0504B093-4285-3040-A9B1-49CB3D0089D8}"/>
              </a:ext>
            </a:extLst>
          </p:cNvPr>
          <p:cNvSpPr/>
          <p:nvPr userDrawn="1"/>
        </p:nvSpPr>
        <p:spPr>
          <a:xfrm>
            <a:off x="80596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6" name="Rectangle 95">
            <a:extLst>
              <a:ext uri="{FF2B5EF4-FFF2-40B4-BE49-F238E27FC236}">
                <a16:creationId xmlns:a16="http://schemas.microsoft.com/office/drawing/2014/main" id="{926B4D5A-A9F7-7A4E-82AB-6D485E51A540}"/>
              </a:ext>
            </a:extLst>
          </p:cNvPr>
          <p:cNvSpPr/>
          <p:nvPr userDrawn="1"/>
        </p:nvSpPr>
        <p:spPr>
          <a:xfrm>
            <a:off x="2872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7" name="Rectangle 96">
            <a:extLst>
              <a:ext uri="{FF2B5EF4-FFF2-40B4-BE49-F238E27FC236}">
                <a16:creationId xmlns:a16="http://schemas.microsoft.com/office/drawing/2014/main" id="{AF0ECC5A-0A4C-3F4A-90B2-1226C2D5B898}"/>
              </a:ext>
            </a:extLst>
          </p:cNvPr>
          <p:cNvSpPr/>
          <p:nvPr userDrawn="1"/>
        </p:nvSpPr>
        <p:spPr>
          <a:xfrm>
            <a:off x="11508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8" name="Rectangle 97">
            <a:extLst>
              <a:ext uri="{FF2B5EF4-FFF2-40B4-BE49-F238E27FC236}">
                <a16:creationId xmlns:a16="http://schemas.microsoft.com/office/drawing/2014/main" id="{4CF926CC-49EF-7744-B063-D631A0D15ED4}"/>
              </a:ext>
            </a:extLst>
          </p:cNvPr>
          <p:cNvSpPr/>
          <p:nvPr userDrawn="1"/>
        </p:nvSpPr>
        <p:spPr>
          <a:xfrm>
            <a:off x="2014494"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9" name="Rectangle 98">
            <a:extLst>
              <a:ext uri="{FF2B5EF4-FFF2-40B4-BE49-F238E27FC236}">
                <a16:creationId xmlns:a16="http://schemas.microsoft.com/office/drawing/2014/main" id="{8F8227A6-1CBC-A644-9DF0-CE5590446E16}"/>
              </a:ext>
            </a:extLst>
          </p:cNvPr>
          <p:cNvSpPr/>
          <p:nvPr userDrawn="1"/>
        </p:nvSpPr>
        <p:spPr>
          <a:xfrm>
            <a:off x="28780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0" name="Rectangle 99">
            <a:extLst>
              <a:ext uri="{FF2B5EF4-FFF2-40B4-BE49-F238E27FC236}">
                <a16:creationId xmlns:a16="http://schemas.microsoft.com/office/drawing/2014/main" id="{91D6E733-A9D7-9348-A67E-CD8A521F6783}"/>
              </a:ext>
            </a:extLst>
          </p:cNvPr>
          <p:cNvSpPr/>
          <p:nvPr userDrawn="1"/>
        </p:nvSpPr>
        <p:spPr>
          <a:xfrm>
            <a:off x="3741696"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1" name="Rectangle 100">
            <a:extLst>
              <a:ext uri="{FF2B5EF4-FFF2-40B4-BE49-F238E27FC236}">
                <a16:creationId xmlns:a16="http://schemas.microsoft.com/office/drawing/2014/main" id="{D6C3C00B-43B3-2B43-888C-CFBA4DD3B535}"/>
              </a:ext>
            </a:extLst>
          </p:cNvPr>
          <p:cNvSpPr/>
          <p:nvPr userDrawn="1"/>
        </p:nvSpPr>
        <p:spPr>
          <a:xfrm>
            <a:off x="4605296"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2" name="Rectangle 101">
            <a:extLst>
              <a:ext uri="{FF2B5EF4-FFF2-40B4-BE49-F238E27FC236}">
                <a16:creationId xmlns:a16="http://schemas.microsoft.com/office/drawing/2014/main" id="{55AB7826-29E5-6649-976E-76829289D61E}"/>
              </a:ext>
            </a:extLst>
          </p:cNvPr>
          <p:cNvSpPr/>
          <p:nvPr userDrawn="1"/>
        </p:nvSpPr>
        <p:spPr>
          <a:xfrm>
            <a:off x="54688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3" name="Rectangle 102">
            <a:extLst>
              <a:ext uri="{FF2B5EF4-FFF2-40B4-BE49-F238E27FC236}">
                <a16:creationId xmlns:a16="http://schemas.microsoft.com/office/drawing/2014/main" id="{A00DBA59-3A0B-3143-8C72-3F6B7FE7B50F}"/>
              </a:ext>
            </a:extLst>
          </p:cNvPr>
          <p:cNvSpPr/>
          <p:nvPr userDrawn="1"/>
        </p:nvSpPr>
        <p:spPr>
          <a:xfrm>
            <a:off x="6332496"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4" name="Rectangle 103">
            <a:extLst>
              <a:ext uri="{FF2B5EF4-FFF2-40B4-BE49-F238E27FC236}">
                <a16:creationId xmlns:a16="http://schemas.microsoft.com/office/drawing/2014/main" id="{653BA4A0-86B7-AF45-A371-230B2EA1D318}"/>
              </a:ext>
            </a:extLst>
          </p:cNvPr>
          <p:cNvSpPr/>
          <p:nvPr userDrawn="1"/>
        </p:nvSpPr>
        <p:spPr>
          <a:xfrm>
            <a:off x="7196097"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5" name="Rectangle 104">
            <a:extLst>
              <a:ext uri="{FF2B5EF4-FFF2-40B4-BE49-F238E27FC236}">
                <a16:creationId xmlns:a16="http://schemas.microsoft.com/office/drawing/2014/main" id="{A7A3A372-85F6-4645-B7E1-BA0323C165F7}"/>
              </a:ext>
            </a:extLst>
          </p:cNvPr>
          <p:cNvSpPr/>
          <p:nvPr userDrawn="1"/>
        </p:nvSpPr>
        <p:spPr>
          <a:xfrm>
            <a:off x="80596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1" name="Title 3">
            <a:extLst>
              <a:ext uri="{FF2B5EF4-FFF2-40B4-BE49-F238E27FC236}">
                <a16:creationId xmlns:a16="http://schemas.microsoft.com/office/drawing/2014/main" id="{D782B670-010A-2A4F-8CEB-27EC2C7DDC01}"/>
              </a:ext>
            </a:extLst>
          </p:cNvPr>
          <p:cNvSpPr>
            <a:spLocks noGrp="1"/>
          </p:cNvSpPr>
          <p:nvPr>
            <p:ph type="title" hasCustomPrompt="1"/>
          </p:nvPr>
        </p:nvSpPr>
        <p:spPr>
          <a:xfrm>
            <a:off x="324000" y="324000"/>
            <a:ext cx="8370000" cy="486000"/>
          </a:xfrm>
          <a:prstGeom prst="rect">
            <a:avLst/>
          </a:prstGeom>
        </p:spPr>
        <p:txBody>
          <a:bodyPr/>
          <a:lstStyle/>
          <a:p>
            <a:r>
              <a:rPr lang="en-GB"/>
              <a:t>Icon selection 1</a:t>
            </a:r>
          </a:p>
        </p:txBody>
      </p:sp>
      <p:pic>
        <p:nvPicPr>
          <p:cNvPr id="15" name="Picture 14" descr="Map pin icon">
            <a:extLst>
              <a:ext uri="{FF2B5EF4-FFF2-40B4-BE49-F238E27FC236}">
                <a16:creationId xmlns:a16="http://schemas.microsoft.com/office/drawing/2014/main" id="{157F17BB-32BD-C948-813E-8C8AE78BBE27}"/>
              </a:ext>
            </a:extLst>
          </p:cNvPr>
          <p:cNvPicPr>
            <a:picLocks noChangeAspect="1"/>
          </p:cNvPicPr>
          <p:nvPr userDrawn="1"/>
        </p:nvPicPr>
        <p:blipFill>
          <a:blip r:embed="rId2"/>
          <a:stretch>
            <a:fillRect/>
          </a:stretch>
        </p:blipFill>
        <p:spPr>
          <a:xfrm>
            <a:off x="360706" y="2465962"/>
            <a:ext cx="640080" cy="640080"/>
          </a:xfrm>
          <a:prstGeom prst="rect">
            <a:avLst/>
          </a:prstGeom>
        </p:spPr>
      </p:pic>
      <p:sp>
        <p:nvSpPr>
          <p:cNvPr id="16" name="TextBox 15">
            <a:extLst>
              <a:ext uri="{FF2B5EF4-FFF2-40B4-BE49-F238E27FC236}">
                <a16:creationId xmlns:a16="http://schemas.microsoft.com/office/drawing/2014/main" id="{379239A2-7A8B-5D4A-9401-863DDF84FE40}"/>
              </a:ext>
            </a:extLst>
          </p:cNvPr>
          <p:cNvSpPr txBox="1"/>
          <p:nvPr userDrawn="1"/>
        </p:nvSpPr>
        <p:spPr>
          <a:xfrm>
            <a:off x="287295" y="2147521"/>
            <a:ext cx="713492" cy="173124"/>
          </a:xfrm>
          <a:prstGeom prst="rect">
            <a:avLst/>
          </a:prstGeom>
          <a:noFill/>
        </p:spPr>
        <p:txBody>
          <a:bodyPr wrap="square" lIns="0" tIns="0" rIns="0" bIns="0" rtlCol="0">
            <a:spAutoFit/>
          </a:bodyPr>
          <a:lstStyle/>
          <a:p>
            <a:pPr algn="ctr"/>
            <a:r>
              <a:rPr lang="en-GB" sz="1125">
                <a:solidFill>
                  <a:schemeClr val="accent1"/>
                </a:solidFill>
              </a:rPr>
              <a:t>Heart</a:t>
            </a:r>
          </a:p>
        </p:txBody>
      </p:sp>
      <p:pic>
        <p:nvPicPr>
          <p:cNvPr id="17" name="Picture 16" descr="Sync icon">
            <a:extLst>
              <a:ext uri="{FF2B5EF4-FFF2-40B4-BE49-F238E27FC236}">
                <a16:creationId xmlns:a16="http://schemas.microsoft.com/office/drawing/2014/main" id="{0F5DA515-29E1-E541-9EA5-39E7DABEBA95}"/>
              </a:ext>
            </a:extLst>
          </p:cNvPr>
          <p:cNvPicPr>
            <a:picLocks noChangeAspect="1"/>
          </p:cNvPicPr>
          <p:nvPr userDrawn="1"/>
        </p:nvPicPr>
        <p:blipFill>
          <a:blip r:embed="rId3"/>
          <a:srcRect/>
          <a:stretch/>
        </p:blipFill>
        <p:spPr>
          <a:xfrm>
            <a:off x="1223596" y="1439153"/>
            <a:ext cx="640080" cy="640080"/>
          </a:xfrm>
          <a:prstGeom prst="rect">
            <a:avLst/>
          </a:prstGeom>
        </p:spPr>
      </p:pic>
      <p:sp>
        <p:nvSpPr>
          <p:cNvPr id="18" name="TextBox 17">
            <a:extLst>
              <a:ext uri="{FF2B5EF4-FFF2-40B4-BE49-F238E27FC236}">
                <a16:creationId xmlns:a16="http://schemas.microsoft.com/office/drawing/2014/main" id="{AA30AF7F-CA6C-A84F-AB46-EF1DE71E3053}"/>
              </a:ext>
            </a:extLst>
          </p:cNvPr>
          <p:cNvSpPr txBox="1"/>
          <p:nvPr userDrawn="1"/>
        </p:nvSpPr>
        <p:spPr>
          <a:xfrm>
            <a:off x="1151053" y="2151080"/>
            <a:ext cx="713492" cy="173124"/>
          </a:xfrm>
          <a:prstGeom prst="rect">
            <a:avLst/>
          </a:prstGeom>
          <a:noFill/>
        </p:spPr>
        <p:txBody>
          <a:bodyPr wrap="square" lIns="0" tIns="0" rIns="0" bIns="0" rtlCol="0">
            <a:spAutoFit/>
          </a:bodyPr>
          <a:lstStyle/>
          <a:p>
            <a:pPr algn="ctr"/>
            <a:r>
              <a:rPr lang="en-GB" sz="1125">
                <a:solidFill>
                  <a:schemeClr val="accent1"/>
                </a:solidFill>
              </a:rPr>
              <a:t>Sync</a:t>
            </a:r>
          </a:p>
        </p:txBody>
      </p:sp>
      <p:pic>
        <p:nvPicPr>
          <p:cNvPr id="19" name="Picture 18" descr="Star icon">
            <a:extLst>
              <a:ext uri="{FF2B5EF4-FFF2-40B4-BE49-F238E27FC236}">
                <a16:creationId xmlns:a16="http://schemas.microsoft.com/office/drawing/2014/main" id="{9CCA6D0D-519E-344E-9558-0DF79A722FB4}"/>
              </a:ext>
            </a:extLst>
          </p:cNvPr>
          <p:cNvPicPr>
            <a:picLocks noChangeAspect="1"/>
          </p:cNvPicPr>
          <p:nvPr userDrawn="1"/>
        </p:nvPicPr>
        <p:blipFill>
          <a:blip r:embed="rId4"/>
          <a:srcRect/>
          <a:stretch/>
        </p:blipFill>
        <p:spPr>
          <a:xfrm>
            <a:off x="2086486" y="1439282"/>
            <a:ext cx="640080" cy="640080"/>
          </a:xfrm>
          <a:prstGeom prst="rect">
            <a:avLst/>
          </a:prstGeom>
        </p:spPr>
      </p:pic>
      <p:sp>
        <p:nvSpPr>
          <p:cNvPr id="20" name="TextBox 19">
            <a:extLst>
              <a:ext uri="{FF2B5EF4-FFF2-40B4-BE49-F238E27FC236}">
                <a16:creationId xmlns:a16="http://schemas.microsoft.com/office/drawing/2014/main" id="{DA3095C7-B399-ED43-9B88-D4B63DB2FD2C}"/>
              </a:ext>
            </a:extLst>
          </p:cNvPr>
          <p:cNvSpPr txBox="1"/>
          <p:nvPr userDrawn="1"/>
        </p:nvSpPr>
        <p:spPr>
          <a:xfrm>
            <a:off x="2021232" y="2151080"/>
            <a:ext cx="713492" cy="173124"/>
          </a:xfrm>
          <a:prstGeom prst="rect">
            <a:avLst/>
          </a:prstGeom>
          <a:noFill/>
        </p:spPr>
        <p:txBody>
          <a:bodyPr wrap="square" lIns="0" tIns="0" rIns="0" bIns="0" rtlCol="0">
            <a:spAutoFit/>
          </a:bodyPr>
          <a:lstStyle/>
          <a:p>
            <a:pPr algn="ctr"/>
            <a:r>
              <a:rPr lang="en-GB" sz="1125">
                <a:solidFill>
                  <a:schemeClr val="accent1"/>
                </a:solidFill>
              </a:rPr>
              <a:t>Star</a:t>
            </a:r>
          </a:p>
        </p:txBody>
      </p:sp>
      <p:pic>
        <p:nvPicPr>
          <p:cNvPr id="22" name="Picture 21" descr="Shield icon">
            <a:extLst>
              <a:ext uri="{FF2B5EF4-FFF2-40B4-BE49-F238E27FC236}">
                <a16:creationId xmlns:a16="http://schemas.microsoft.com/office/drawing/2014/main" id="{7FF2B79D-C080-8C44-996A-6F668CA35519}"/>
              </a:ext>
            </a:extLst>
          </p:cNvPr>
          <p:cNvPicPr>
            <a:picLocks noChangeAspect="1"/>
          </p:cNvPicPr>
          <p:nvPr userDrawn="1"/>
        </p:nvPicPr>
        <p:blipFill>
          <a:blip r:embed="rId5"/>
          <a:srcRect/>
          <a:stretch/>
        </p:blipFill>
        <p:spPr>
          <a:xfrm>
            <a:off x="2949376" y="1439153"/>
            <a:ext cx="640080" cy="640080"/>
          </a:xfrm>
          <a:prstGeom prst="rect">
            <a:avLst/>
          </a:prstGeom>
        </p:spPr>
      </p:pic>
      <p:sp>
        <p:nvSpPr>
          <p:cNvPr id="23" name="TextBox 22">
            <a:extLst>
              <a:ext uri="{FF2B5EF4-FFF2-40B4-BE49-F238E27FC236}">
                <a16:creationId xmlns:a16="http://schemas.microsoft.com/office/drawing/2014/main" id="{7A480371-2BB1-0A41-9062-45C1CC80A27F}"/>
              </a:ext>
            </a:extLst>
          </p:cNvPr>
          <p:cNvSpPr txBox="1"/>
          <p:nvPr userDrawn="1"/>
        </p:nvSpPr>
        <p:spPr>
          <a:xfrm>
            <a:off x="2888200" y="2148087"/>
            <a:ext cx="713492" cy="173124"/>
          </a:xfrm>
          <a:prstGeom prst="rect">
            <a:avLst/>
          </a:prstGeom>
          <a:noFill/>
        </p:spPr>
        <p:txBody>
          <a:bodyPr wrap="square" lIns="0" tIns="0" rIns="0" bIns="0" rtlCol="0">
            <a:spAutoFit/>
          </a:bodyPr>
          <a:lstStyle/>
          <a:p>
            <a:pPr algn="ctr"/>
            <a:r>
              <a:rPr lang="en-GB" sz="1125">
                <a:solidFill>
                  <a:schemeClr val="accent1"/>
                </a:solidFill>
              </a:rPr>
              <a:t>Shield</a:t>
            </a:r>
          </a:p>
        </p:txBody>
      </p:sp>
      <p:pic>
        <p:nvPicPr>
          <p:cNvPr id="24" name="Picture 23" descr="Calendar icon">
            <a:extLst>
              <a:ext uri="{FF2B5EF4-FFF2-40B4-BE49-F238E27FC236}">
                <a16:creationId xmlns:a16="http://schemas.microsoft.com/office/drawing/2014/main" id="{FEF08E0C-5FA8-474D-82FA-3A25BEE62CEC}"/>
              </a:ext>
            </a:extLst>
          </p:cNvPr>
          <p:cNvPicPr>
            <a:picLocks noChangeAspect="1"/>
          </p:cNvPicPr>
          <p:nvPr userDrawn="1"/>
        </p:nvPicPr>
        <p:blipFill>
          <a:blip r:embed="rId6"/>
          <a:srcRect/>
          <a:stretch/>
        </p:blipFill>
        <p:spPr>
          <a:xfrm>
            <a:off x="3812266" y="1439153"/>
            <a:ext cx="640080" cy="640080"/>
          </a:xfrm>
          <a:prstGeom prst="rect">
            <a:avLst/>
          </a:prstGeom>
        </p:spPr>
      </p:pic>
      <p:sp>
        <p:nvSpPr>
          <p:cNvPr id="25" name="TextBox 24">
            <a:extLst>
              <a:ext uri="{FF2B5EF4-FFF2-40B4-BE49-F238E27FC236}">
                <a16:creationId xmlns:a16="http://schemas.microsoft.com/office/drawing/2014/main" id="{32A43E92-3A95-7342-A9A5-3A9030C44453}"/>
              </a:ext>
            </a:extLst>
          </p:cNvPr>
          <p:cNvSpPr txBox="1"/>
          <p:nvPr userDrawn="1"/>
        </p:nvSpPr>
        <p:spPr>
          <a:xfrm>
            <a:off x="3751957" y="2147522"/>
            <a:ext cx="713492" cy="173124"/>
          </a:xfrm>
          <a:prstGeom prst="rect">
            <a:avLst/>
          </a:prstGeom>
          <a:noFill/>
        </p:spPr>
        <p:txBody>
          <a:bodyPr wrap="square" lIns="0" tIns="0" rIns="0" bIns="0" rtlCol="0">
            <a:spAutoFit/>
          </a:bodyPr>
          <a:lstStyle/>
          <a:p>
            <a:pPr algn="ctr"/>
            <a:r>
              <a:rPr lang="en-GB" sz="1125">
                <a:solidFill>
                  <a:schemeClr val="accent1"/>
                </a:solidFill>
              </a:rPr>
              <a:t>Calendar</a:t>
            </a:r>
          </a:p>
        </p:txBody>
      </p:sp>
      <p:pic>
        <p:nvPicPr>
          <p:cNvPr id="26" name="Picture 25" descr="Bell icon">
            <a:extLst>
              <a:ext uri="{FF2B5EF4-FFF2-40B4-BE49-F238E27FC236}">
                <a16:creationId xmlns:a16="http://schemas.microsoft.com/office/drawing/2014/main" id="{CF686B42-8B94-1045-8A64-0E3B72C55EEA}"/>
              </a:ext>
            </a:extLst>
          </p:cNvPr>
          <p:cNvPicPr>
            <a:picLocks noChangeAspect="1"/>
          </p:cNvPicPr>
          <p:nvPr userDrawn="1"/>
        </p:nvPicPr>
        <p:blipFill>
          <a:blip r:embed="rId7"/>
          <a:srcRect/>
          <a:stretch/>
        </p:blipFill>
        <p:spPr>
          <a:xfrm>
            <a:off x="4675156" y="1427540"/>
            <a:ext cx="640080" cy="640080"/>
          </a:xfrm>
          <a:prstGeom prst="rect">
            <a:avLst/>
          </a:prstGeom>
        </p:spPr>
      </p:pic>
      <p:sp>
        <p:nvSpPr>
          <p:cNvPr id="27" name="TextBox 26">
            <a:extLst>
              <a:ext uri="{FF2B5EF4-FFF2-40B4-BE49-F238E27FC236}">
                <a16:creationId xmlns:a16="http://schemas.microsoft.com/office/drawing/2014/main" id="{5133BDC3-56DA-B940-B4B1-2914DF9E1748}"/>
              </a:ext>
            </a:extLst>
          </p:cNvPr>
          <p:cNvSpPr txBox="1"/>
          <p:nvPr userDrawn="1"/>
        </p:nvSpPr>
        <p:spPr>
          <a:xfrm>
            <a:off x="4622137" y="2147522"/>
            <a:ext cx="713492" cy="173124"/>
          </a:xfrm>
          <a:prstGeom prst="rect">
            <a:avLst/>
          </a:prstGeom>
          <a:noFill/>
        </p:spPr>
        <p:txBody>
          <a:bodyPr wrap="square" lIns="0" tIns="0" rIns="0" bIns="0" rtlCol="0">
            <a:spAutoFit/>
          </a:bodyPr>
          <a:lstStyle/>
          <a:p>
            <a:pPr algn="ctr"/>
            <a:r>
              <a:rPr lang="en-GB" sz="1125">
                <a:solidFill>
                  <a:schemeClr val="accent1"/>
                </a:solidFill>
              </a:rPr>
              <a:t>Alert bell</a:t>
            </a:r>
          </a:p>
        </p:txBody>
      </p:sp>
      <p:pic>
        <p:nvPicPr>
          <p:cNvPr id="28" name="Picture 27" descr="Briefcase icon">
            <a:extLst>
              <a:ext uri="{FF2B5EF4-FFF2-40B4-BE49-F238E27FC236}">
                <a16:creationId xmlns:a16="http://schemas.microsoft.com/office/drawing/2014/main" id="{2D3DBB23-0F9B-0F40-8A3B-CBD5CD7B144E}"/>
              </a:ext>
            </a:extLst>
          </p:cNvPr>
          <p:cNvPicPr>
            <a:picLocks noChangeAspect="1"/>
          </p:cNvPicPr>
          <p:nvPr userDrawn="1"/>
        </p:nvPicPr>
        <p:blipFill>
          <a:blip r:embed="rId8"/>
          <a:srcRect/>
          <a:stretch/>
        </p:blipFill>
        <p:spPr>
          <a:xfrm>
            <a:off x="5538046" y="1432484"/>
            <a:ext cx="640080" cy="640080"/>
          </a:xfrm>
          <a:prstGeom prst="rect">
            <a:avLst/>
          </a:prstGeom>
        </p:spPr>
      </p:pic>
      <p:sp>
        <p:nvSpPr>
          <p:cNvPr id="29" name="TextBox 28">
            <a:extLst>
              <a:ext uri="{FF2B5EF4-FFF2-40B4-BE49-F238E27FC236}">
                <a16:creationId xmlns:a16="http://schemas.microsoft.com/office/drawing/2014/main" id="{9AA49792-FC6C-9740-B117-78196F7FF464}"/>
              </a:ext>
            </a:extLst>
          </p:cNvPr>
          <p:cNvSpPr txBox="1"/>
          <p:nvPr userDrawn="1"/>
        </p:nvSpPr>
        <p:spPr>
          <a:xfrm>
            <a:off x="5489104" y="2147522"/>
            <a:ext cx="713492" cy="173124"/>
          </a:xfrm>
          <a:prstGeom prst="rect">
            <a:avLst/>
          </a:prstGeom>
          <a:noFill/>
        </p:spPr>
        <p:txBody>
          <a:bodyPr wrap="square" lIns="0" tIns="0" rIns="0" bIns="0" rtlCol="0">
            <a:spAutoFit/>
          </a:bodyPr>
          <a:lstStyle/>
          <a:p>
            <a:pPr algn="ctr"/>
            <a:r>
              <a:rPr lang="en-GB" sz="1125">
                <a:solidFill>
                  <a:schemeClr val="accent1"/>
                </a:solidFill>
              </a:rPr>
              <a:t>Briefcase</a:t>
            </a:r>
          </a:p>
        </p:txBody>
      </p:sp>
      <p:pic>
        <p:nvPicPr>
          <p:cNvPr id="30" name="Picture 29" descr="Clock icon">
            <a:extLst>
              <a:ext uri="{FF2B5EF4-FFF2-40B4-BE49-F238E27FC236}">
                <a16:creationId xmlns:a16="http://schemas.microsoft.com/office/drawing/2014/main" id="{02D9EC88-85FA-8A43-9036-8DF8FB7C1A96}"/>
              </a:ext>
            </a:extLst>
          </p:cNvPr>
          <p:cNvPicPr>
            <a:picLocks noChangeAspect="1"/>
          </p:cNvPicPr>
          <p:nvPr userDrawn="1"/>
        </p:nvPicPr>
        <p:blipFill>
          <a:blip r:embed="rId9"/>
          <a:srcRect/>
          <a:stretch/>
        </p:blipFill>
        <p:spPr>
          <a:xfrm>
            <a:off x="6400936" y="1439153"/>
            <a:ext cx="640080" cy="640080"/>
          </a:xfrm>
          <a:prstGeom prst="rect">
            <a:avLst/>
          </a:prstGeom>
        </p:spPr>
      </p:pic>
      <p:sp>
        <p:nvSpPr>
          <p:cNvPr id="31" name="TextBox 30">
            <a:extLst>
              <a:ext uri="{FF2B5EF4-FFF2-40B4-BE49-F238E27FC236}">
                <a16:creationId xmlns:a16="http://schemas.microsoft.com/office/drawing/2014/main" id="{3F4F146F-092D-E24E-80D4-321DC776C1B9}"/>
              </a:ext>
            </a:extLst>
          </p:cNvPr>
          <p:cNvSpPr txBox="1"/>
          <p:nvPr userDrawn="1"/>
        </p:nvSpPr>
        <p:spPr>
          <a:xfrm>
            <a:off x="6356074" y="2147521"/>
            <a:ext cx="713492" cy="173124"/>
          </a:xfrm>
          <a:prstGeom prst="rect">
            <a:avLst/>
          </a:prstGeom>
          <a:noFill/>
        </p:spPr>
        <p:txBody>
          <a:bodyPr wrap="square" lIns="0" tIns="0" rIns="0" bIns="0" rtlCol="0">
            <a:spAutoFit/>
          </a:bodyPr>
          <a:lstStyle/>
          <a:p>
            <a:pPr algn="ctr"/>
            <a:r>
              <a:rPr lang="en-GB" sz="1125">
                <a:solidFill>
                  <a:schemeClr val="accent1"/>
                </a:solidFill>
              </a:rPr>
              <a:t>Clock</a:t>
            </a:r>
          </a:p>
        </p:txBody>
      </p:sp>
      <p:pic>
        <p:nvPicPr>
          <p:cNvPr id="32" name="Picture 31" descr="Split path icon">
            <a:extLst>
              <a:ext uri="{FF2B5EF4-FFF2-40B4-BE49-F238E27FC236}">
                <a16:creationId xmlns:a16="http://schemas.microsoft.com/office/drawing/2014/main" id="{C1708EF0-79D9-3E41-A63E-C73B13472E50}"/>
              </a:ext>
            </a:extLst>
          </p:cNvPr>
          <p:cNvPicPr>
            <a:picLocks noChangeAspect="1"/>
          </p:cNvPicPr>
          <p:nvPr userDrawn="1"/>
        </p:nvPicPr>
        <p:blipFill>
          <a:blip r:embed="rId10"/>
          <a:srcRect/>
          <a:stretch/>
        </p:blipFill>
        <p:spPr>
          <a:xfrm>
            <a:off x="7263826" y="1427540"/>
            <a:ext cx="640080" cy="640080"/>
          </a:xfrm>
          <a:prstGeom prst="rect">
            <a:avLst/>
          </a:prstGeom>
        </p:spPr>
      </p:pic>
      <p:sp>
        <p:nvSpPr>
          <p:cNvPr id="33" name="TextBox 32">
            <a:extLst>
              <a:ext uri="{FF2B5EF4-FFF2-40B4-BE49-F238E27FC236}">
                <a16:creationId xmlns:a16="http://schemas.microsoft.com/office/drawing/2014/main" id="{633F0297-75F6-9F43-8AB8-DB96355BB590}"/>
              </a:ext>
            </a:extLst>
          </p:cNvPr>
          <p:cNvSpPr txBox="1"/>
          <p:nvPr userDrawn="1"/>
        </p:nvSpPr>
        <p:spPr>
          <a:xfrm>
            <a:off x="7223043" y="2147521"/>
            <a:ext cx="713492" cy="173124"/>
          </a:xfrm>
          <a:prstGeom prst="rect">
            <a:avLst/>
          </a:prstGeom>
          <a:noFill/>
        </p:spPr>
        <p:txBody>
          <a:bodyPr wrap="square" lIns="0" tIns="0" rIns="0" bIns="0" rtlCol="0">
            <a:spAutoFit/>
          </a:bodyPr>
          <a:lstStyle/>
          <a:p>
            <a:pPr algn="ctr"/>
            <a:r>
              <a:rPr lang="en-GB" sz="1125">
                <a:solidFill>
                  <a:schemeClr val="accent1"/>
                </a:solidFill>
              </a:rPr>
              <a:t>Diverge</a:t>
            </a:r>
          </a:p>
        </p:txBody>
      </p:sp>
      <p:pic>
        <p:nvPicPr>
          <p:cNvPr id="34" name="Picture 33">
            <a:extLst>
              <a:ext uri="{FF2B5EF4-FFF2-40B4-BE49-F238E27FC236}">
                <a16:creationId xmlns:a16="http://schemas.microsoft.com/office/drawing/2014/main" id="{7501DD26-F764-0D46-BD09-5E0F5B0C155A}"/>
              </a:ext>
            </a:extLst>
          </p:cNvPr>
          <p:cNvPicPr>
            <a:picLocks noChangeAspect="1"/>
          </p:cNvPicPr>
          <p:nvPr userDrawn="1"/>
        </p:nvPicPr>
        <p:blipFill>
          <a:blip r:embed="rId11"/>
          <a:srcRect/>
          <a:stretch/>
        </p:blipFill>
        <p:spPr>
          <a:xfrm>
            <a:off x="8126716" y="1427540"/>
            <a:ext cx="640080" cy="640080"/>
          </a:xfrm>
          <a:prstGeom prst="rect">
            <a:avLst/>
          </a:prstGeom>
        </p:spPr>
      </p:pic>
      <p:sp>
        <p:nvSpPr>
          <p:cNvPr id="35" name="TextBox 34">
            <a:extLst>
              <a:ext uri="{FF2B5EF4-FFF2-40B4-BE49-F238E27FC236}">
                <a16:creationId xmlns:a16="http://schemas.microsoft.com/office/drawing/2014/main" id="{95568807-CDE8-334B-88F8-CD959717785E}"/>
              </a:ext>
            </a:extLst>
          </p:cNvPr>
          <p:cNvSpPr txBox="1"/>
          <p:nvPr userDrawn="1"/>
        </p:nvSpPr>
        <p:spPr>
          <a:xfrm>
            <a:off x="8090011" y="2160765"/>
            <a:ext cx="713492" cy="173124"/>
          </a:xfrm>
          <a:prstGeom prst="rect">
            <a:avLst/>
          </a:prstGeom>
          <a:noFill/>
        </p:spPr>
        <p:txBody>
          <a:bodyPr wrap="square" lIns="0" tIns="0" rIns="0" bIns="0" rtlCol="0">
            <a:spAutoFit/>
          </a:bodyPr>
          <a:lstStyle/>
          <a:p>
            <a:pPr algn="ctr"/>
            <a:r>
              <a:rPr lang="en-GB" sz="1125">
                <a:solidFill>
                  <a:schemeClr val="accent1"/>
                </a:solidFill>
              </a:rPr>
              <a:t>Converge</a:t>
            </a:r>
          </a:p>
        </p:txBody>
      </p:sp>
      <p:pic>
        <p:nvPicPr>
          <p:cNvPr id="36" name="Picture 35">
            <a:extLst>
              <a:ext uri="{FF2B5EF4-FFF2-40B4-BE49-F238E27FC236}">
                <a16:creationId xmlns:a16="http://schemas.microsoft.com/office/drawing/2014/main" id="{7D50BBAE-AF0F-3B4E-8C42-FA49FF557706}"/>
              </a:ext>
            </a:extLst>
          </p:cNvPr>
          <p:cNvPicPr>
            <a:picLocks noChangeAspect="1"/>
          </p:cNvPicPr>
          <p:nvPr userDrawn="1"/>
        </p:nvPicPr>
        <p:blipFill>
          <a:blip r:embed="rId12"/>
          <a:srcRect/>
          <a:stretch/>
        </p:blipFill>
        <p:spPr>
          <a:xfrm>
            <a:off x="360706" y="1430885"/>
            <a:ext cx="640080" cy="640080"/>
          </a:xfrm>
          <a:prstGeom prst="rect">
            <a:avLst/>
          </a:prstGeom>
        </p:spPr>
      </p:pic>
      <p:sp>
        <p:nvSpPr>
          <p:cNvPr id="37" name="TextBox 36">
            <a:extLst>
              <a:ext uri="{FF2B5EF4-FFF2-40B4-BE49-F238E27FC236}">
                <a16:creationId xmlns:a16="http://schemas.microsoft.com/office/drawing/2014/main" id="{C292F851-2075-9E41-A6A8-BBA2101FDE69}"/>
              </a:ext>
            </a:extLst>
          </p:cNvPr>
          <p:cNvSpPr txBox="1"/>
          <p:nvPr userDrawn="1"/>
        </p:nvSpPr>
        <p:spPr>
          <a:xfrm>
            <a:off x="296086" y="3185013"/>
            <a:ext cx="713492" cy="173124"/>
          </a:xfrm>
          <a:prstGeom prst="rect">
            <a:avLst/>
          </a:prstGeom>
          <a:noFill/>
        </p:spPr>
        <p:txBody>
          <a:bodyPr wrap="square" lIns="0" tIns="0" rIns="0" bIns="0" rtlCol="0">
            <a:spAutoFit/>
          </a:bodyPr>
          <a:lstStyle/>
          <a:p>
            <a:pPr algn="ctr"/>
            <a:r>
              <a:rPr lang="en-GB" sz="1125">
                <a:solidFill>
                  <a:schemeClr val="accent1"/>
                </a:solidFill>
              </a:rPr>
              <a:t>Map pin</a:t>
            </a:r>
          </a:p>
        </p:txBody>
      </p:sp>
      <p:pic>
        <p:nvPicPr>
          <p:cNvPr id="38" name="Picture 37" descr="Share icon">
            <a:extLst>
              <a:ext uri="{FF2B5EF4-FFF2-40B4-BE49-F238E27FC236}">
                <a16:creationId xmlns:a16="http://schemas.microsoft.com/office/drawing/2014/main" id="{8339F90F-B07F-714C-A803-C2D7B3E5E337}"/>
              </a:ext>
            </a:extLst>
          </p:cNvPr>
          <p:cNvPicPr>
            <a:picLocks noChangeAspect="1"/>
          </p:cNvPicPr>
          <p:nvPr userDrawn="1"/>
        </p:nvPicPr>
        <p:blipFill>
          <a:blip r:embed="rId13"/>
          <a:srcRect/>
          <a:stretch/>
        </p:blipFill>
        <p:spPr>
          <a:xfrm>
            <a:off x="360706" y="3487446"/>
            <a:ext cx="640080" cy="640080"/>
          </a:xfrm>
          <a:prstGeom prst="rect">
            <a:avLst/>
          </a:prstGeom>
        </p:spPr>
      </p:pic>
      <p:sp>
        <p:nvSpPr>
          <p:cNvPr id="39" name="TextBox 38">
            <a:extLst>
              <a:ext uri="{FF2B5EF4-FFF2-40B4-BE49-F238E27FC236}">
                <a16:creationId xmlns:a16="http://schemas.microsoft.com/office/drawing/2014/main" id="{275A8C38-222B-6B43-868F-3803D1C15A98}"/>
              </a:ext>
            </a:extLst>
          </p:cNvPr>
          <p:cNvSpPr txBox="1"/>
          <p:nvPr userDrawn="1"/>
        </p:nvSpPr>
        <p:spPr>
          <a:xfrm>
            <a:off x="296086" y="4195584"/>
            <a:ext cx="713492" cy="173124"/>
          </a:xfrm>
          <a:prstGeom prst="rect">
            <a:avLst/>
          </a:prstGeom>
          <a:noFill/>
        </p:spPr>
        <p:txBody>
          <a:bodyPr wrap="square" lIns="0" tIns="0" rIns="0" bIns="0" rtlCol="0">
            <a:spAutoFit/>
          </a:bodyPr>
          <a:lstStyle/>
          <a:p>
            <a:pPr algn="ctr"/>
            <a:r>
              <a:rPr lang="en-GB" sz="1125">
                <a:solidFill>
                  <a:schemeClr val="accent1"/>
                </a:solidFill>
              </a:rPr>
              <a:t>Share</a:t>
            </a:r>
          </a:p>
        </p:txBody>
      </p:sp>
      <p:pic>
        <p:nvPicPr>
          <p:cNvPr id="40" name="Picture 39" descr="Camera icon">
            <a:extLst>
              <a:ext uri="{FF2B5EF4-FFF2-40B4-BE49-F238E27FC236}">
                <a16:creationId xmlns:a16="http://schemas.microsoft.com/office/drawing/2014/main" id="{3B3B1BED-D8BE-7A4B-98AA-775D55CF4A43}"/>
              </a:ext>
            </a:extLst>
          </p:cNvPr>
          <p:cNvPicPr>
            <a:picLocks noChangeAspect="1"/>
          </p:cNvPicPr>
          <p:nvPr userDrawn="1"/>
        </p:nvPicPr>
        <p:blipFill>
          <a:blip r:embed="rId14"/>
          <a:srcRect/>
          <a:stretch/>
        </p:blipFill>
        <p:spPr>
          <a:xfrm>
            <a:off x="1223596" y="2465241"/>
            <a:ext cx="640080" cy="640080"/>
          </a:xfrm>
          <a:prstGeom prst="rect">
            <a:avLst/>
          </a:prstGeom>
        </p:spPr>
      </p:pic>
      <p:sp>
        <p:nvSpPr>
          <p:cNvPr id="41" name="TextBox 40">
            <a:extLst>
              <a:ext uri="{FF2B5EF4-FFF2-40B4-BE49-F238E27FC236}">
                <a16:creationId xmlns:a16="http://schemas.microsoft.com/office/drawing/2014/main" id="{768F2BBD-CCDA-7F45-8DE4-543C026843D0}"/>
              </a:ext>
            </a:extLst>
          </p:cNvPr>
          <p:cNvSpPr txBox="1"/>
          <p:nvPr userDrawn="1"/>
        </p:nvSpPr>
        <p:spPr>
          <a:xfrm>
            <a:off x="1151053" y="3177168"/>
            <a:ext cx="713492" cy="173124"/>
          </a:xfrm>
          <a:prstGeom prst="rect">
            <a:avLst/>
          </a:prstGeom>
          <a:noFill/>
        </p:spPr>
        <p:txBody>
          <a:bodyPr wrap="square" lIns="0" tIns="0" rIns="0" bIns="0" rtlCol="0">
            <a:spAutoFit/>
          </a:bodyPr>
          <a:lstStyle/>
          <a:p>
            <a:pPr algn="ctr"/>
            <a:r>
              <a:rPr lang="en-GB" sz="1125">
                <a:solidFill>
                  <a:schemeClr val="accent1"/>
                </a:solidFill>
              </a:rPr>
              <a:t>Camera</a:t>
            </a:r>
          </a:p>
        </p:txBody>
      </p:sp>
      <p:pic>
        <p:nvPicPr>
          <p:cNvPr id="42" name="Picture 41" descr="Cloud icon">
            <a:extLst>
              <a:ext uri="{FF2B5EF4-FFF2-40B4-BE49-F238E27FC236}">
                <a16:creationId xmlns:a16="http://schemas.microsoft.com/office/drawing/2014/main" id="{26007F0F-96D4-A040-8902-1F7A0F5661CA}"/>
              </a:ext>
            </a:extLst>
          </p:cNvPr>
          <p:cNvPicPr>
            <a:picLocks noChangeAspect="1"/>
          </p:cNvPicPr>
          <p:nvPr userDrawn="1"/>
        </p:nvPicPr>
        <p:blipFill>
          <a:blip r:embed="rId15"/>
          <a:srcRect/>
          <a:stretch/>
        </p:blipFill>
        <p:spPr>
          <a:xfrm>
            <a:off x="2086486" y="2465371"/>
            <a:ext cx="640080" cy="640080"/>
          </a:xfrm>
          <a:prstGeom prst="rect">
            <a:avLst/>
          </a:prstGeom>
        </p:spPr>
      </p:pic>
      <p:sp>
        <p:nvSpPr>
          <p:cNvPr id="43" name="TextBox 42">
            <a:extLst>
              <a:ext uri="{FF2B5EF4-FFF2-40B4-BE49-F238E27FC236}">
                <a16:creationId xmlns:a16="http://schemas.microsoft.com/office/drawing/2014/main" id="{9A3184D6-D84D-5E40-B68A-D6996287DB78}"/>
              </a:ext>
            </a:extLst>
          </p:cNvPr>
          <p:cNvSpPr txBox="1"/>
          <p:nvPr userDrawn="1"/>
        </p:nvSpPr>
        <p:spPr>
          <a:xfrm>
            <a:off x="2021232" y="3177168"/>
            <a:ext cx="713492" cy="173124"/>
          </a:xfrm>
          <a:prstGeom prst="rect">
            <a:avLst/>
          </a:prstGeom>
          <a:noFill/>
        </p:spPr>
        <p:txBody>
          <a:bodyPr wrap="square" lIns="0" tIns="0" rIns="0" bIns="0" rtlCol="0">
            <a:spAutoFit/>
          </a:bodyPr>
          <a:lstStyle/>
          <a:p>
            <a:pPr algn="ctr"/>
            <a:r>
              <a:rPr lang="en-GB" sz="1125">
                <a:solidFill>
                  <a:schemeClr val="accent1"/>
                </a:solidFill>
              </a:rPr>
              <a:t>Cloud</a:t>
            </a:r>
          </a:p>
        </p:txBody>
      </p:sp>
      <p:pic>
        <p:nvPicPr>
          <p:cNvPr id="44" name="Picture 43" descr="Cloud upload icon">
            <a:extLst>
              <a:ext uri="{FF2B5EF4-FFF2-40B4-BE49-F238E27FC236}">
                <a16:creationId xmlns:a16="http://schemas.microsoft.com/office/drawing/2014/main" id="{A9DB398A-0F74-3E43-B756-66DE6DCF6B84}"/>
              </a:ext>
            </a:extLst>
          </p:cNvPr>
          <p:cNvPicPr>
            <a:picLocks noChangeAspect="1"/>
          </p:cNvPicPr>
          <p:nvPr userDrawn="1"/>
        </p:nvPicPr>
        <p:blipFill>
          <a:blip r:embed="rId16"/>
          <a:srcRect/>
          <a:stretch/>
        </p:blipFill>
        <p:spPr>
          <a:xfrm>
            <a:off x="2949376" y="2465241"/>
            <a:ext cx="640080" cy="640080"/>
          </a:xfrm>
          <a:prstGeom prst="rect">
            <a:avLst/>
          </a:prstGeom>
        </p:spPr>
      </p:pic>
      <p:sp>
        <p:nvSpPr>
          <p:cNvPr id="45" name="TextBox 44">
            <a:extLst>
              <a:ext uri="{FF2B5EF4-FFF2-40B4-BE49-F238E27FC236}">
                <a16:creationId xmlns:a16="http://schemas.microsoft.com/office/drawing/2014/main" id="{14BA2C0E-9706-C84B-A390-E678BA065757}"/>
              </a:ext>
            </a:extLst>
          </p:cNvPr>
          <p:cNvSpPr txBox="1"/>
          <p:nvPr userDrawn="1"/>
        </p:nvSpPr>
        <p:spPr>
          <a:xfrm>
            <a:off x="2816511" y="3174177"/>
            <a:ext cx="855601" cy="173124"/>
          </a:xfrm>
          <a:prstGeom prst="rect">
            <a:avLst/>
          </a:prstGeom>
          <a:noFill/>
        </p:spPr>
        <p:txBody>
          <a:bodyPr wrap="square" lIns="0" tIns="0" rIns="0" bIns="0" rtlCol="0">
            <a:spAutoFit/>
          </a:bodyPr>
          <a:lstStyle/>
          <a:p>
            <a:pPr algn="ctr"/>
            <a:r>
              <a:rPr lang="en-GB" sz="1125" spc="-30">
                <a:solidFill>
                  <a:schemeClr val="accent1"/>
                </a:solidFill>
              </a:rPr>
              <a:t>Cloud upload</a:t>
            </a:r>
          </a:p>
        </p:txBody>
      </p:sp>
      <p:pic>
        <p:nvPicPr>
          <p:cNvPr id="46" name="Picture 45" descr="Cloud download icon">
            <a:extLst>
              <a:ext uri="{FF2B5EF4-FFF2-40B4-BE49-F238E27FC236}">
                <a16:creationId xmlns:a16="http://schemas.microsoft.com/office/drawing/2014/main" id="{693AAAE9-897C-5840-AC49-6A0DD5A63DC3}"/>
              </a:ext>
            </a:extLst>
          </p:cNvPr>
          <p:cNvPicPr>
            <a:picLocks noChangeAspect="1"/>
          </p:cNvPicPr>
          <p:nvPr userDrawn="1"/>
        </p:nvPicPr>
        <p:blipFill>
          <a:blip r:embed="rId17"/>
          <a:srcRect/>
          <a:stretch/>
        </p:blipFill>
        <p:spPr>
          <a:xfrm>
            <a:off x="3812266" y="2465241"/>
            <a:ext cx="640080" cy="640080"/>
          </a:xfrm>
          <a:prstGeom prst="rect">
            <a:avLst/>
          </a:prstGeom>
        </p:spPr>
      </p:pic>
      <p:pic>
        <p:nvPicPr>
          <p:cNvPr id="47" name="Picture 46" descr="Code icon">
            <a:extLst>
              <a:ext uri="{FF2B5EF4-FFF2-40B4-BE49-F238E27FC236}">
                <a16:creationId xmlns:a16="http://schemas.microsoft.com/office/drawing/2014/main" id="{0DFEBF10-8812-6245-A72B-8392F9460528}"/>
              </a:ext>
            </a:extLst>
          </p:cNvPr>
          <p:cNvPicPr>
            <a:picLocks noChangeAspect="1"/>
          </p:cNvPicPr>
          <p:nvPr userDrawn="1"/>
        </p:nvPicPr>
        <p:blipFill>
          <a:blip r:embed="rId18"/>
          <a:srcRect/>
          <a:stretch/>
        </p:blipFill>
        <p:spPr>
          <a:xfrm>
            <a:off x="4675156" y="2453629"/>
            <a:ext cx="640080" cy="640080"/>
          </a:xfrm>
          <a:prstGeom prst="rect">
            <a:avLst/>
          </a:prstGeom>
        </p:spPr>
      </p:pic>
      <p:sp>
        <p:nvSpPr>
          <p:cNvPr id="48" name="TextBox 47">
            <a:extLst>
              <a:ext uri="{FF2B5EF4-FFF2-40B4-BE49-F238E27FC236}">
                <a16:creationId xmlns:a16="http://schemas.microsoft.com/office/drawing/2014/main" id="{340E8586-EF62-824A-8C16-EC08B59F7CCE}"/>
              </a:ext>
            </a:extLst>
          </p:cNvPr>
          <p:cNvSpPr txBox="1"/>
          <p:nvPr userDrawn="1"/>
        </p:nvSpPr>
        <p:spPr>
          <a:xfrm>
            <a:off x="4630929" y="3173609"/>
            <a:ext cx="713492" cy="173124"/>
          </a:xfrm>
          <a:prstGeom prst="rect">
            <a:avLst/>
          </a:prstGeom>
          <a:noFill/>
        </p:spPr>
        <p:txBody>
          <a:bodyPr wrap="square" lIns="0" tIns="0" rIns="0" bIns="0" rtlCol="0">
            <a:spAutoFit/>
          </a:bodyPr>
          <a:lstStyle/>
          <a:p>
            <a:pPr algn="ctr"/>
            <a:r>
              <a:rPr lang="en-GB" sz="1125">
                <a:solidFill>
                  <a:schemeClr val="accent1"/>
                </a:solidFill>
              </a:rPr>
              <a:t>Code</a:t>
            </a:r>
          </a:p>
        </p:txBody>
      </p:sp>
      <p:pic>
        <p:nvPicPr>
          <p:cNvPr id="49" name="Picture 48" descr="Speech icon">
            <a:extLst>
              <a:ext uri="{FF2B5EF4-FFF2-40B4-BE49-F238E27FC236}">
                <a16:creationId xmlns:a16="http://schemas.microsoft.com/office/drawing/2014/main" id="{6A2E2B7F-CFD6-C44D-B1D4-1A96DAD4A487}"/>
              </a:ext>
            </a:extLst>
          </p:cNvPr>
          <p:cNvPicPr>
            <a:picLocks noChangeAspect="1"/>
          </p:cNvPicPr>
          <p:nvPr userDrawn="1"/>
        </p:nvPicPr>
        <p:blipFill>
          <a:blip r:embed="rId19"/>
          <a:srcRect/>
          <a:stretch/>
        </p:blipFill>
        <p:spPr>
          <a:xfrm>
            <a:off x="5538046" y="2458573"/>
            <a:ext cx="640080" cy="640080"/>
          </a:xfrm>
          <a:prstGeom prst="rect">
            <a:avLst/>
          </a:prstGeom>
        </p:spPr>
      </p:pic>
      <p:sp>
        <p:nvSpPr>
          <p:cNvPr id="50" name="TextBox 49">
            <a:extLst>
              <a:ext uri="{FF2B5EF4-FFF2-40B4-BE49-F238E27FC236}">
                <a16:creationId xmlns:a16="http://schemas.microsoft.com/office/drawing/2014/main" id="{3B6B9FF2-E2DD-3B49-8086-4537D69CB16C}"/>
              </a:ext>
            </a:extLst>
          </p:cNvPr>
          <p:cNvSpPr txBox="1"/>
          <p:nvPr userDrawn="1"/>
        </p:nvSpPr>
        <p:spPr>
          <a:xfrm>
            <a:off x="5489104" y="3173609"/>
            <a:ext cx="713492" cy="173124"/>
          </a:xfrm>
          <a:prstGeom prst="rect">
            <a:avLst/>
          </a:prstGeom>
          <a:noFill/>
        </p:spPr>
        <p:txBody>
          <a:bodyPr wrap="square" lIns="0" tIns="0" rIns="0" bIns="0" rtlCol="0">
            <a:spAutoFit/>
          </a:bodyPr>
          <a:lstStyle/>
          <a:p>
            <a:pPr algn="ctr"/>
            <a:r>
              <a:rPr lang="en-GB" sz="1125">
                <a:solidFill>
                  <a:schemeClr val="accent1"/>
                </a:solidFill>
              </a:rPr>
              <a:t>Speech</a:t>
            </a:r>
          </a:p>
        </p:txBody>
      </p:sp>
      <p:pic>
        <p:nvPicPr>
          <p:cNvPr id="51" name="Picture 50" descr="Comment icon">
            <a:extLst>
              <a:ext uri="{FF2B5EF4-FFF2-40B4-BE49-F238E27FC236}">
                <a16:creationId xmlns:a16="http://schemas.microsoft.com/office/drawing/2014/main" id="{56DDD3A2-AF2D-4449-8A3C-3EECDF226860}"/>
              </a:ext>
            </a:extLst>
          </p:cNvPr>
          <p:cNvPicPr>
            <a:picLocks noChangeAspect="1"/>
          </p:cNvPicPr>
          <p:nvPr userDrawn="1"/>
        </p:nvPicPr>
        <p:blipFill>
          <a:blip r:embed="rId20"/>
          <a:srcRect/>
          <a:stretch/>
        </p:blipFill>
        <p:spPr>
          <a:xfrm>
            <a:off x="6400936" y="2465241"/>
            <a:ext cx="640080" cy="640080"/>
          </a:xfrm>
          <a:prstGeom prst="rect">
            <a:avLst/>
          </a:prstGeom>
        </p:spPr>
      </p:pic>
      <p:sp>
        <p:nvSpPr>
          <p:cNvPr id="52" name="TextBox 51">
            <a:extLst>
              <a:ext uri="{FF2B5EF4-FFF2-40B4-BE49-F238E27FC236}">
                <a16:creationId xmlns:a16="http://schemas.microsoft.com/office/drawing/2014/main" id="{58D6B0C9-CF06-5845-8C1A-8517AFB4182C}"/>
              </a:ext>
            </a:extLst>
          </p:cNvPr>
          <p:cNvSpPr txBox="1"/>
          <p:nvPr userDrawn="1"/>
        </p:nvSpPr>
        <p:spPr>
          <a:xfrm>
            <a:off x="6256801" y="3163753"/>
            <a:ext cx="907753" cy="173124"/>
          </a:xfrm>
          <a:prstGeom prst="rect">
            <a:avLst/>
          </a:prstGeom>
          <a:noFill/>
        </p:spPr>
        <p:txBody>
          <a:bodyPr wrap="square" lIns="0" tIns="0" rIns="0" bIns="0" rtlCol="0">
            <a:spAutoFit/>
          </a:bodyPr>
          <a:lstStyle/>
          <a:p>
            <a:pPr algn="ctr"/>
            <a:r>
              <a:rPr lang="en-GB" sz="1125" spc="-38">
                <a:solidFill>
                  <a:schemeClr val="accent1"/>
                </a:solidFill>
              </a:rPr>
              <a:t>Comment</a:t>
            </a:r>
          </a:p>
        </p:txBody>
      </p:sp>
      <p:pic>
        <p:nvPicPr>
          <p:cNvPr id="53" name="Picture 52" descr="Chat icon">
            <a:extLst>
              <a:ext uri="{FF2B5EF4-FFF2-40B4-BE49-F238E27FC236}">
                <a16:creationId xmlns:a16="http://schemas.microsoft.com/office/drawing/2014/main" id="{BE764D91-C7C6-AE4B-A752-EBEC169383E4}"/>
              </a:ext>
            </a:extLst>
          </p:cNvPr>
          <p:cNvPicPr>
            <a:picLocks noChangeAspect="1"/>
          </p:cNvPicPr>
          <p:nvPr userDrawn="1"/>
        </p:nvPicPr>
        <p:blipFill>
          <a:blip r:embed="rId21"/>
          <a:srcRect/>
          <a:stretch/>
        </p:blipFill>
        <p:spPr>
          <a:xfrm>
            <a:off x="7263826" y="2453629"/>
            <a:ext cx="640080" cy="640080"/>
          </a:xfrm>
          <a:prstGeom prst="rect">
            <a:avLst/>
          </a:prstGeom>
        </p:spPr>
      </p:pic>
      <p:sp>
        <p:nvSpPr>
          <p:cNvPr id="54" name="TextBox 53">
            <a:extLst>
              <a:ext uri="{FF2B5EF4-FFF2-40B4-BE49-F238E27FC236}">
                <a16:creationId xmlns:a16="http://schemas.microsoft.com/office/drawing/2014/main" id="{C0BE0237-5EB2-DB4D-9BB8-3134AA9C2179}"/>
              </a:ext>
            </a:extLst>
          </p:cNvPr>
          <p:cNvSpPr txBox="1"/>
          <p:nvPr userDrawn="1"/>
        </p:nvSpPr>
        <p:spPr>
          <a:xfrm>
            <a:off x="7223043" y="3173609"/>
            <a:ext cx="713492" cy="173124"/>
          </a:xfrm>
          <a:prstGeom prst="rect">
            <a:avLst/>
          </a:prstGeom>
          <a:noFill/>
        </p:spPr>
        <p:txBody>
          <a:bodyPr wrap="square" lIns="0" tIns="0" rIns="0" bIns="0" rtlCol="0">
            <a:spAutoFit/>
          </a:bodyPr>
          <a:lstStyle/>
          <a:p>
            <a:pPr algn="ctr"/>
            <a:r>
              <a:rPr lang="en-GB" sz="1125">
                <a:solidFill>
                  <a:schemeClr val="accent1"/>
                </a:solidFill>
              </a:rPr>
              <a:t>Chat</a:t>
            </a:r>
          </a:p>
        </p:txBody>
      </p:sp>
      <p:pic>
        <p:nvPicPr>
          <p:cNvPr id="55" name="Picture 54" descr="Crossover icon">
            <a:extLst>
              <a:ext uri="{FF2B5EF4-FFF2-40B4-BE49-F238E27FC236}">
                <a16:creationId xmlns:a16="http://schemas.microsoft.com/office/drawing/2014/main" id="{05147F86-2382-2645-9288-119076818220}"/>
              </a:ext>
            </a:extLst>
          </p:cNvPr>
          <p:cNvPicPr>
            <a:picLocks noChangeAspect="1"/>
          </p:cNvPicPr>
          <p:nvPr userDrawn="1"/>
        </p:nvPicPr>
        <p:blipFill>
          <a:blip r:embed="rId22"/>
          <a:srcRect/>
          <a:stretch/>
        </p:blipFill>
        <p:spPr>
          <a:xfrm>
            <a:off x="8126716" y="2453629"/>
            <a:ext cx="640080" cy="640080"/>
          </a:xfrm>
          <a:prstGeom prst="rect">
            <a:avLst/>
          </a:prstGeom>
        </p:spPr>
      </p:pic>
      <p:sp>
        <p:nvSpPr>
          <p:cNvPr id="56" name="TextBox 55">
            <a:extLst>
              <a:ext uri="{FF2B5EF4-FFF2-40B4-BE49-F238E27FC236}">
                <a16:creationId xmlns:a16="http://schemas.microsoft.com/office/drawing/2014/main" id="{DF548BDA-9066-1548-BE49-59118C3C41E5}"/>
              </a:ext>
            </a:extLst>
          </p:cNvPr>
          <p:cNvSpPr txBox="1"/>
          <p:nvPr userDrawn="1"/>
        </p:nvSpPr>
        <p:spPr>
          <a:xfrm>
            <a:off x="8090011" y="3186853"/>
            <a:ext cx="713492" cy="173124"/>
          </a:xfrm>
          <a:prstGeom prst="rect">
            <a:avLst/>
          </a:prstGeom>
          <a:noFill/>
        </p:spPr>
        <p:txBody>
          <a:bodyPr wrap="square" lIns="0" tIns="0" rIns="0" bIns="0" rtlCol="0">
            <a:spAutoFit/>
          </a:bodyPr>
          <a:lstStyle/>
          <a:p>
            <a:pPr algn="ctr"/>
            <a:r>
              <a:rPr lang="en-GB" sz="1125">
                <a:solidFill>
                  <a:schemeClr val="accent1"/>
                </a:solidFill>
              </a:rPr>
              <a:t>Crossover</a:t>
            </a:r>
          </a:p>
        </p:txBody>
      </p:sp>
      <p:pic>
        <p:nvPicPr>
          <p:cNvPr id="57" name="Picture 56" descr="Cross icon">
            <a:extLst>
              <a:ext uri="{FF2B5EF4-FFF2-40B4-BE49-F238E27FC236}">
                <a16:creationId xmlns:a16="http://schemas.microsoft.com/office/drawing/2014/main" id="{C0F21865-2796-E440-8F44-DECEC23C662A}"/>
              </a:ext>
            </a:extLst>
          </p:cNvPr>
          <p:cNvPicPr>
            <a:picLocks noChangeAspect="1"/>
          </p:cNvPicPr>
          <p:nvPr userDrawn="1"/>
        </p:nvPicPr>
        <p:blipFill>
          <a:blip r:embed="rId23"/>
          <a:srcRect/>
          <a:stretch/>
        </p:blipFill>
        <p:spPr>
          <a:xfrm>
            <a:off x="1223596" y="3481474"/>
            <a:ext cx="640080" cy="640080"/>
          </a:xfrm>
          <a:prstGeom prst="rect">
            <a:avLst/>
          </a:prstGeom>
        </p:spPr>
      </p:pic>
      <p:sp>
        <p:nvSpPr>
          <p:cNvPr id="58" name="TextBox 57">
            <a:extLst>
              <a:ext uri="{FF2B5EF4-FFF2-40B4-BE49-F238E27FC236}">
                <a16:creationId xmlns:a16="http://schemas.microsoft.com/office/drawing/2014/main" id="{CF2330BB-14B0-D646-B52C-D4F4BA14B031}"/>
              </a:ext>
            </a:extLst>
          </p:cNvPr>
          <p:cNvSpPr txBox="1"/>
          <p:nvPr userDrawn="1"/>
        </p:nvSpPr>
        <p:spPr>
          <a:xfrm>
            <a:off x="1186891" y="4203085"/>
            <a:ext cx="713492" cy="173124"/>
          </a:xfrm>
          <a:prstGeom prst="rect">
            <a:avLst/>
          </a:prstGeom>
          <a:noFill/>
        </p:spPr>
        <p:txBody>
          <a:bodyPr wrap="square" lIns="0" tIns="0" rIns="0" bIns="0" rtlCol="0">
            <a:spAutoFit/>
          </a:bodyPr>
          <a:lstStyle/>
          <a:p>
            <a:pPr algn="ctr"/>
            <a:r>
              <a:rPr lang="en-GB" sz="1125">
                <a:solidFill>
                  <a:schemeClr val="accent1"/>
                </a:solidFill>
              </a:rPr>
              <a:t>Cross</a:t>
            </a:r>
          </a:p>
        </p:txBody>
      </p:sp>
      <p:pic>
        <p:nvPicPr>
          <p:cNvPr id="59" name="Picture 58" descr="Monitor screen icon">
            <a:extLst>
              <a:ext uri="{FF2B5EF4-FFF2-40B4-BE49-F238E27FC236}">
                <a16:creationId xmlns:a16="http://schemas.microsoft.com/office/drawing/2014/main" id="{C0ABA14D-4B18-FD4B-BBF0-DBB034C541FA}"/>
              </a:ext>
            </a:extLst>
          </p:cNvPr>
          <p:cNvPicPr>
            <a:picLocks noChangeAspect="1"/>
          </p:cNvPicPr>
          <p:nvPr userDrawn="1"/>
        </p:nvPicPr>
        <p:blipFill>
          <a:blip r:embed="rId24"/>
          <a:srcRect/>
          <a:stretch/>
        </p:blipFill>
        <p:spPr>
          <a:xfrm>
            <a:off x="2086486" y="3481604"/>
            <a:ext cx="640080" cy="640080"/>
          </a:xfrm>
          <a:prstGeom prst="rect">
            <a:avLst/>
          </a:prstGeom>
        </p:spPr>
      </p:pic>
      <p:sp>
        <p:nvSpPr>
          <p:cNvPr id="60" name="TextBox 59">
            <a:extLst>
              <a:ext uri="{FF2B5EF4-FFF2-40B4-BE49-F238E27FC236}">
                <a16:creationId xmlns:a16="http://schemas.microsoft.com/office/drawing/2014/main" id="{EB0FF729-4E44-7E4D-A469-373D3893C166}"/>
              </a:ext>
            </a:extLst>
          </p:cNvPr>
          <p:cNvSpPr txBox="1"/>
          <p:nvPr userDrawn="1"/>
        </p:nvSpPr>
        <p:spPr>
          <a:xfrm>
            <a:off x="2030023" y="4203446"/>
            <a:ext cx="713492" cy="173124"/>
          </a:xfrm>
          <a:prstGeom prst="rect">
            <a:avLst/>
          </a:prstGeom>
          <a:noFill/>
        </p:spPr>
        <p:txBody>
          <a:bodyPr wrap="square" lIns="0" tIns="0" rIns="0" bIns="0" rtlCol="0">
            <a:spAutoFit/>
          </a:bodyPr>
          <a:lstStyle/>
          <a:p>
            <a:pPr algn="ctr"/>
            <a:r>
              <a:rPr lang="en-GB" sz="1125">
                <a:solidFill>
                  <a:schemeClr val="accent1"/>
                </a:solidFill>
              </a:rPr>
              <a:t>Monitor</a:t>
            </a:r>
          </a:p>
        </p:txBody>
      </p:sp>
      <p:pic>
        <p:nvPicPr>
          <p:cNvPr id="61" name="Picture 60" descr="Tablet device icon">
            <a:extLst>
              <a:ext uri="{FF2B5EF4-FFF2-40B4-BE49-F238E27FC236}">
                <a16:creationId xmlns:a16="http://schemas.microsoft.com/office/drawing/2014/main" id="{DCD4783F-B404-7849-9270-B4C8CDCF9B9C}"/>
              </a:ext>
            </a:extLst>
          </p:cNvPr>
          <p:cNvPicPr>
            <a:picLocks noChangeAspect="1"/>
          </p:cNvPicPr>
          <p:nvPr userDrawn="1"/>
        </p:nvPicPr>
        <p:blipFill>
          <a:blip r:embed="rId25"/>
          <a:srcRect/>
          <a:stretch/>
        </p:blipFill>
        <p:spPr>
          <a:xfrm>
            <a:off x="2949376" y="3481474"/>
            <a:ext cx="640080" cy="640080"/>
          </a:xfrm>
          <a:prstGeom prst="rect">
            <a:avLst/>
          </a:prstGeom>
        </p:spPr>
      </p:pic>
      <p:sp>
        <p:nvSpPr>
          <p:cNvPr id="62" name="TextBox 61">
            <a:extLst>
              <a:ext uri="{FF2B5EF4-FFF2-40B4-BE49-F238E27FC236}">
                <a16:creationId xmlns:a16="http://schemas.microsoft.com/office/drawing/2014/main" id="{E5DBA880-E259-2B4F-96BC-B9436B0BA41F}"/>
              </a:ext>
            </a:extLst>
          </p:cNvPr>
          <p:cNvSpPr txBox="1"/>
          <p:nvPr userDrawn="1"/>
        </p:nvSpPr>
        <p:spPr>
          <a:xfrm>
            <a:off x="2888200" y="4190408"/>
            <a:ext cx="713492" cy="173124"/>
          </a:xfrm>
          <a:prstGeom prst="rect">
            <a:avLst/>
          </a:prstGeom>
          <a:noFill/>
        </p:spPr>
        <p:txBody>
          <a:bodyPr wrap="square" lIns="0" tIns="0" rIns="0" bIns="0" rtlCol="0">
            <a:spAutoFit/>
          </a:bodyPr>
          <a:lstStyle/>
          <a:p>
            <a:pPr algn="ctr"/>
            <a:r>
              <a:rPr lang="en-GB" sz="1125">
                <a:solidFill>
                  <a:schemeClr val="accent1"/>
                </a:solidFill>
              </a:rPr>
              <a:t>Tablet</a:t>
            </a:r>
          </a:p>
        </p:txBody>
      </p:sp>
      <p:pic>
        <p:nvPicPr>
          <p:cNvPr id="63" name="Picture 62" descr="Wifi icon">
            <a:extLst>
              <a:ext uri="{FF2B5EF4-FFF2-40B4-BE49-F238E27FC236}">
                <a16:creationId xmlns:a16="http://schemas.microsoft.com/office/drawing/2014/main" id="{F0E1AC9F-7C86-8A48-8E51-BEFCFC8D6A36}"/>
              </a:ext>
            </a:extLst>
          </p:cNvPr>
          <p:cNvPicPr>
            <a:picLocks noChangeAspect="1"/>
          </p:cNvPicPr>
          <p:nvPr userDrawn="1"/>
        </p:nvPicPr>
        <p:blipFill>
          <a:blip r:embed="rId26"/>
          <a:srcRect/>
          <a:stretch/>
        </p:blipFill>
        <p:spPr>
          <a:xfrm>
            <a:off x="3812266" y="3481474"/>
            <a:ext cx="640080" cy="640080"/>
          </a:xfrm>
          <a:prstGeom prst="rect">
            <a:avLst/>
          </a:prstGeom>
        </p:spPr>
      </p:pic>
      <p:sp>
        <p:nvSpPr>
          <p:cNvPr id="64" name="TextBox 63">
            <a:extLst>
              <a:ext uri="{FF2B5EF4-FFF2-40B4-BE49-F238E27FC236}">
                <a16:creationId xmlns:a16="http://schemas.microsoft.com/office/drawing/2014/main" id="{5EBD3906-7C89-DF49-9775-9E9E8E6F4AEB}"/>
              </a:ext>
            </a:extLst>
          </p:cNvPr>
          <p:cNvSpPr txBox="1"/>
          <p:nvPr userDrawn="1"/>
        </p:nvSpPr>
        <p:spPr>
          <a:xfrm>
            <a:off x="3751957" y="4189842"/>
            <a:ext cx="713492" cy="173124"/>
          </a:xfrm>
          <a:prstGeom prst="rect">
            <a:avLst/>
          </a:prstGeom>
          <a:noFill/>
        </p:spPr>
        <p:txBody>
          <a:bodyPr wrap="square" lIns="0" tIns="0" rIns="0" bIns="0" rtlCol="0">
            <a:spAutoFit/>
          </a:bodyPr>
          <a:lstStyle/>
          <a:p>
            <a:pPr algn="ctr"/>
            <a:r>
              <a:rPr lang="en-GB" sz="1125">
                <a:solidFill>
                  <a:schemeClr val="accent1"/>
                </a:solidFill>
              </a:rPr>
              <a:t>Wifi</a:t>
            </a:r>
          </a:p>
        </p:txBody>
      </p:sp>
      <p:pic>
        <p:nvPicPr>
          <p:cNvPr id="65" name="Picture 64" descr="Document icon">
            <a:extLst>
              <a:ext uri="{FF2B5EF4-FFF2-40B4-BE49-F238E27FC236}">
                <a16:creationId xmlns:a16="http://schemas.microsoft.com/office/drawing/2014/main" id="{B29B1617-8720-E145-85D5-2C281F007E9A}"/>
              </a:ext>
            </a:extLst>
          </p:cNvPr>
          <p:cNvPicPr>
            <a:picLocks noChangeAspect="1"/>
          </p:cNvPicPr>
          <p:nvPr userDrawn="1"/>
        </p:nvPicPr>
        <p:blipFill>
          <a:blip r:embed="rId27"/>
          <a:srcRect/>
          <a:stretch/>
        </p:blipFill>
        <p:spPr>
          <a:xfrm>
            <a:off x="4675156" y="3469862"/>
            <a:ext cx="640080" cy="640080"/>
          </a:xfrm>
          <a:prstGeom prst="rect">
            <a:avLst/>
          </a:prstGeom>
        </p:spPr>
      </p:pic>
      <p:sp>
        <p:nvSpPr>
          <p:cNvPr id="66" name="TextBox 65">
            <a:extLst>
              <a:ext uri="{FF2B5EF4-FFF2-40B4-BE49-F238E27FC236}">
                <a16:creationId xmlns:a16="http://schemas.microsoft.com/office/drawing/2014/main" id="{B6F49C0D-7961-3C46-AAC5-8566126B59C7}"/>
              </a:ext>
            </a:extLst>
          </p:cNvPr>
          <p:cNvSpPr txBox="1"/>
          <p:nvPr userDrawn="1"/>
        </p:nvSpPr>
        <p:spPr>
          <a:xfrm>
            <a:off x="4622137" y="4189843"/>
            <a:ext cx="713492" cy="173124"/>
          </a:xfrm>
          <a:prstGeom prst="rect">
            <a:avLst/>
          </a:prstGeom>
          <a:noFill/>
        </p:spPr>
        <p:txBody>
          <a:bodyPr wrap="square" lIns="0" tIns="0" rIns="0" bIns="0" rtlCol="0">
            <a:spAutoFit/>
          </a:bodyPr>
          <a:lstStyle/>
          <a:p>
            <a:pPr algn="ctr"/>
            <a:r>
              <a:rPr lang="en-GB" sz="1125">
                <a:solidFill>
                  <a:schemeClr val="accent1"/>
                </a:solidFill>
              </a:rPr>
              <a:t>Document</a:t>
            </a:r>
          </a:p>
        </p:txBody>
      </p:sp>
      <p:pic>
        <p:nvPicPr>
          <p:cNvPr id="67" name="Picture 66" descr="Download icon">
            <a:extLst>
              <a:ext uri="{FF2B5EF4-FFF2-40B4-BE49-F238E27FC236}">
                <a16:creationId xmlns:a16="http://schemas.microsoft.com/office/drawing/2014/main" id="{229610B1-480B-474A-97A6-EA7B04A1B0F4}"/>
              </a:ext>
            </a:extLst>
          </p:cNvPr>
          <p:cNvPicPr>
            <a:picLocks noChangeAspect="1"/>
          </p:cNvPicPr>
          <p:nvPr userDrawn="1"/>
        </p:nvPicPr>
        <p:blipFill>
          <a:blip r:embed="rId28"/>
          <a:srcRect/>
          <a:stretch/>
        </p:blipFill>
        <p:spPr>
          <a:xfrm>
            <a:off x="5538046" y="3474806"/>
            <a:ext cx="640080" cy="640080"/>
          </a:xfrm>
          <a:prstGeom prst="rect">
            <a:avLst/>
          </a:prstGeom>
        </p:spPr>
      </p:pic>
      <p:sp>
        <p:nvSpPr>
          <p:cNvPr id="68" name="TextBox 67">
            <a:extLst>
              <a:ext uri="{FF2B5EF4-FFF2-40B4-BE49-F238E27FC236}">
                <a16:creationId xmlns:a16="http://schemas.microsoft.com/office/drawing/2014/main" id="{4275256C-54CF-3F40-9716-99FF5BEB1798}"/>
              </a:ext>
            </a:extLst>
          </p:cNvPr>
          <p:cNvSpPr txBox="1"/>
          <p:nvPr userDrawn="1"/>
        </p:nvSpPr>
        <p:spPr>
          <a:xfrm>
            <a:off x="5489104" y="4189843"/>
            <a:ext cx="713492" cy="173124"/>
          </a:xfrm>
          <a:prstGeom prst="rect">
            <a:avLst/>
          </a:prstGeom>
          <a:noFill/>
        </p:spPr>
        <p:txBody>
          <a:bodyPr wrap="square" lIns="0" tIns="0" rIns="0" bIns="0" rtlCol="0">
            <a:spAutoFit/>
          </a:bodyPr>
          <a:lstStyle/>
          <a:p>
            <a:pPr algn="ctr"/>
            <a:r>
              <a:rPr lang="en-GB" sz="1125">
                <a:solidFill>
                  <a:schemeClr val="accent1"/>
                </a:solidFill>
              </a:rPr>
              <a:t>Download</a:t>
            </a:r>
          </a:p>
        </p:txBody>
      </p:sp>
      <p:pic>
        <p:nvPicPr>
          <p:cNvPr id="69" name="Picture 68" descr="Warning icon">
            <a:extLst>
              <a:ext uri="{FF2B5EF4-FFF2-40B4-BE49-F238E27FC236}">
                <a16:creationId xmlns:a16="http://schemas.microsoft.com/office/drawing/2014/main" id="{F43E7D03-C018-BF47-8071-A72C0E6F479B}"/>
              </a:ext>
            </a:extLst>
          </p:cNvPr>
          <p:cNvPicPr>
            <a:picLocks noChangeAspect="1"/>
          </p:cNvPicPr>
          <p:nvPr userDrawn="1"/>
        </p:nvPicPr>
        <p:blipFill>
          <a:blip r:embed="rId29"/>
          <a:srcRect/>
          <a:stretch/>
        </p:blipFill>
        <p:spPr>
          <a:xfrm>
            <a:off x="6400936" y="3481474"/>
            <a:ext cx="640080" cy="640080"/>
          </a:xfrm>
          <a:prstGeom prst="rect">
            <a:avLst/>
          </a:prstGeom>
        </p:spPr>
      </p:pic>
      <p:sp>
        <p:nvSpPr>
          <p:cNvPr id="70" name="TextBox 69">
            <a:extLst>
              <a:ext uri="{FF2B5EF4-FFF2-40B4-BE49-F238E27FC236}">
                <a16:creationId xmlns:a16="http://schemas.microsoft.com/office/drawing/2014/main" id="{DAB29EFC-786F-334E-8373-9FC1BFA5DE30}"/>
              </a:ext>
            </a:extLst>
          </p:cNvPr>
          <p:cNvSpPr txBox="1"/>
          <p:nvPr userDrawn="1"/>
        </p:nvSpPr>
        <p:spPr>
          <a:xfrm>
            <a:off x="6356074" y="4189842"/>
            <a:ext cx="713492" cy="173124"/>
          </a:xfrm>
          <a:prstGeom prst="rect">
            <a:avLst/>
          </a:prstGeom>
          <a:noFill/>
        </p:spPr>
        <p:txBody>
          <a:bodyPr wrap="square" lIns="0" tIns="0" rIns="0" bIns="0" rtlCol="0">
            <a:spAutoFit/>
          </a:bodyPr>
          <a:lstStyle/>
          <a:p>
            <a:pPr algn="ctr"/>
            <a:r>
              <a:rPr lang="en-GB" sz="1125">
                <a:solidFill>
                  <a:schemeClr val="accent1"/>
                </a:solidFill>
              </a:rPr>
              <a:t>Warning</a:t>
            </a:r>
          </a:p>
        </p:txBody>
      </p:sp>
      <p:pic>
        <p:nvPicPr>
          <p:cNvPr id="71" name="Picture 70" descr="View icon">
            <a:extLst>
              <a:ext uri="{FF2B5EF4-FFF2-40B4-BE49-F238E27FC236}">
                <a16:creationId xmlns:a16="http://schemas.microsoft.com/office/drawing/2014/main" id="{E7B2F683-EE6E-664D-BD0C-3527C27BC504}"/>
              </a:ext>
            </a:extLst>
          </p:cNvPr>
          <p:cNvPicPr>
            <a:picLocks noChangeAspect="1"/>
          </p:cNvPicPr>
          <p:nvPr userDrawn="1"/>
        </p:nvPicPr>
        <p:blipFill>
          <a:blip r:embed="rId30"/>
          <a:srcRect/>
          <a:stretch/>
        </p:blipFill>
        <p:spPr>
          <a:xfrm>
            <a:off x="7263826" y="3469862"/>
            <a:ext cx="640080" cy="640080"/>
          </a:xfrm>
          <a:prstGeom prst="rect">
            <a:avLst/>
          </a:prstGeom>
        </p:spPr>
      </p:pic>
      <p:sp>
        <p:nvSpPr>
          <p:cNvPr id="72" name="TextBox 71">
            <a:extLst>
              <a:ext uri="{FF2B5EF4-FFF2-40B4-BE49-F238E27FC236}">
                <a16:creationId xmlns:a16="http://schemas.microsoft.com/office/drawing/2014/main" id="{624686AF-096B-9242-A4A4-87107A38F36B}"/>
              </a:ext>
            </a:extLst>
          </p:cNvPr>
          <p:cNvSpPr txBox="1"/>
          <p:nvPr userDrawn="1"/>
        </p:nvSpPr>
        <p:spPr>
          <a:xfrm>
            <a:off x="7223043" y="4189842"/>
            <a:ext cx="713492" cy="173124"/>
          </a:xfrm>
          <a:prstGeom prst="rect">
            <a:avLst/>
          </a:prstGeom>
          <a:noFill/>
        </p:spPr>
        <p:txBody>
          <a:bodyPr wrap="square" lIns="0" tIns="0" rIns="0" bIns="0" rtlCol="0">
            <a:spAutoFit/>
          </a:bodyPr>
          <a:lstStyle/>
          <a:p>
            <a:pPr algn="ctr"/>
            <a:r>
              <a:rPr lang="en-GB" sz="1125">
                <a:solidFill>
                  <a:schemeClr val="accent1"/>
                </a:solidFill>
              </a:rPr>
              <a:t>View</a:t>
            </a:r>
          </a:p>
        </p:txBody>
      </p:sp>
      <p:pic>
        <p:nvPicPr>
          <p:cNvPr id="73" name="Picture 72">
            <a:extLst>
              <a:ext uri="{FF2B5EF4-FFF2-40B4-BE49-F238E27FC236}">
                <a16:creationId xmlns:a16="http://schemas.microsoft.com/office/drawing/2014/main" id="{48990E6E-66D2-BE47-858D-0A00ACB6BD82}"/>
              </a:ext>
            </a:extLst>
          </p:cNvPr>
          <p:cNvPicPr>
            <a:picLocks noChangeAspect="1"/>
          </p:cNvPicPr>
          <p:nvPr userDrawn="1"/>
        </p:nvPicPr>
        <p:blipFill>
          <a:blip r:embed="rId31"/>
          <a:srcRect/>
          <a:stretch/>
        </p:blipFill>
        <p:spPr>
          <a:xfrm>
            <a:off x="8126716" y="3469862"/>
            <a:ext cx="640080" cy="640080"/>
          </a:xfrm>
          <a:prstGeom prst="rect">
            <a:avLst/>
          </a:prstGeom>
        </p:spPr>
      </p:pic>
      <p:sp>
        <p:nvSpPr>
          <p:cNvPr id="74" name="TextBox 73" descr="Film icon">
            <a:extLst>
              <a:ext uri="{FF2B5EF4-FFF2-40B4-BE49-F238E27FC236}">
                <a16:creationId xmlns:a16="http://schemas.microsoft.com/office/drawing/2014/main" id="{EF1453C3-C039-3545-A1A2-7C6176E2E166}"/>
              </a:ext>
            </a:extLst>
          </p:cNvPr>
          <p:cNvSpPr txBox="1"/>
          <p:nvPr userDrawn="1"/>
        </p:nvSpPr>
        <p:spPr>
          <a:xfrm>
            <a:off x="8090011" y="4203085"/>
            <a:ext cx="713492" cy="173124"/>
          </a:xfrm>
          <a:prstGeom prst="rect">
            <a:avLst/>
          </a:prstGeom>
          <a:noFill/>
        </p:spPr>
        <p:txBody>
          <a:bodyPr wrap="square" lIns="0" tIns="0" rIns="0" bIns="0" rtlCol="0">
            <a:spAutoFit/>
          </a:bodyPr>
          <a:lstStyle/>
          <a:p>
            <a:pPr algn="ctr"/>
            <a:r>
              <a:rPr lang="en-GB" sz="1125">
                <a:solidFill>
                  <a:schemeClr val="accent1"/>
                </a:solidFill>
              </a:rPr>
              <a:t>Film</a:t>
            </a:r>
          </a:p>
        </p:txBody>
      </p:sp>
      <p:sp>
        <p:nvSpPr>
          <p:cNvPr id="75" name="TextBox 74">
            <a:extLst>
              <a:ext uri="{FF2B5EF4-FFF2-40B4-BE49-F238E27FC236}">
                <a16:creationId xmlns:a16="http://schemas.microsoft.com/office/drawing/2014/main" id="{409D412B-DA26-B24A-9C35-AB1779AC42C2}"/>
              </a:ext>
            </a:extLst>
          </p:cNvPr>
          <p:cNvSpPr txBox="1"/>
          <p:nvPr userDrawn="1"/>
        </p:nvSpPr>
        <p:spPr>
          <a:xfrm>
            <a:off x="3704275" y="3181577"/>
            <a:ext cx="937129" cy="167418"/>
          </a:xfrm>
          <a:prstGeom prst="rect">
            <a:avLst/>
          </a:prstGeom>
          <a:noFill/>
        </p:spPr>
        <p:txBody>
          <a:bodyPr wrap="square" lIns="0" tIns="0" rIns="0" bIns="0" rtlCol="0">
            <a:spAutoFit/>
          </a:bodyPr>
          <a:lstStyle/>
          <a:p>
            <a:pPr algn="ctr"/>
            <a:r>
              <a:rPr lang="en-GB" sz="1088" spc="-45">
                <a:solidFill>
                  <a:schemeClr val="accent1"/>
                </a:solidFill>
              </a:rPr>
              <a:t>Cloud download</a:t>
            </a:r>
          </a:p>
        </p:txBody>
      </p:sp>
      <p:sp>
        <p:nvSpPr>
          <p:cNvPr id="108" name="Content Placeholder 4">
            <a:extLst>
              <a:ext uri="{FF2B5EF4-FFF2-40B4-BE49-F238E27FC236}">
                <a16:creationId xmlns:a16="http://schemas.microsoft.com/office/drawing/2014/main" id="{C372589E-1E75-154A-88BE-67C6CA844B28}"/>
              </a:ext>
            </a:extLst>
          </p:cNvPr>
          <p:cNvSpPr>
            <a:spLocks noGrp="1"/>
          </p:cNvSpPr>
          <p:nvPr>
            <p:ph idx="1"/>
          </p:nvPr>
        </p:nvSpPr>
        <p:spPr>
          <a:xfrm>
            <a:off x="324001" y="774794"/>
            <a:ext cx="8600192" cy="829217"/>
          </a:xfrm>
          <a:prstGeom prst="rect">
            <a:avLst/>
          </a:prstGeom>
        </p:spPr>
        <p:txBody>
          <a:bodyPr lIns="0" tIns="0" rIns="0" bIns="0">
            <a:normAutofit/>
          </a:bodyPr>
          <a:lstStyle>
            <a:lvl1pPr marL="0" indent="0">
              <a:lnSpc>
                <a:spcPct val="120000"/>
              </a:lnSpc>
              <a:buNone/>
              <a:defRPr/>
            </a:lvl1pPr>
          </a:lstStyle>
          <a:p>
            <a:pPr marL="0" indent="0">
              <a:lnSpc>
                <a:spcPct val="120000"/>
              </a:lnSpc>
              <a:buNone/>
            </a:pPr>
            <a:r>
              <a:rPr lang="en-GB" sz="1350" spc="-23"/>
              <a:t>You can Copy and Paste these icons into one of the new corporate PowerPoint templates that feature the icon grids. All icons here have Alt Text that will carry across into your presentation. Alt text is a requirement for accessibility.</a:t>
            </a:r>
          </a:p>
        </p:txBody>
      </p:sp>
    </p:spTree>
    <p:extLst>
      <p:ext uri="{BB962C8B-B14F-4D97-AF65-F5344CB8AC3E}">
        <p14:creationId xmlns:p14="http://schemas.microsoft.com/office/powerpoint/2010/main" val="404841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cons2">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B6C65A-583E-CC43-8A40-D9FE20EAC65C}"/>
              </a:ext>
            </a:extLst>
          </p:cNvPr>
          <p:cNvSpPr txBox="1"/>
          <p:nvPr userDrawn="1"/>
        </p:nvSpPr>
        <p:spPr>
          <a:xfrm>
            <a:off x="1472453" y="-907676"/>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6" name="Rectangle 105">
            <a:extLst>
              <a:ext uri="{FF2B5EF4-FFF2-40B4-BE49-F238E27FC236}">
                <a16:creationId xmlns:a16="http://schemas.microsoft.com/office/drawing/2014/main" id="{81A94559-2492-1D41-BC26-3C973EAAB73B}"/>
              </a:ext>
            </a:extLst>
          </p:cNvPr>
          <p:cNvSpPr/>
          <p:nvPr userDrawn="1"/>
        </p:nvSpPr>
        <p:spPr>
          <a:xfrm>
            <a:off x="2872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7" name="Rectangle 106">
            <a:extLst>
              <a:ext uri="{FF2B5EF4-FFF2-40B4-BE49-F238E27FC236}">
                <a16:creationId xmlns:a16="http://schemas.microsoft.com/office/drawing/2014/main" id="{0C58A71F-1108-8345-A990-C854C1FD4A26}"/>
              </a:ext>
            </a:extLst>
          </p:cNvPr>
          <p:cNvSpPr/>
          <p:nvPr userDrawn="1"/>
        </p:nvSpPr>
        <p:spPr>
          <a:xfrm>
            <a:off x="2872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9" name="Rectangle 108">
            <a:extLst>
              <a:ext uri="{FF2B5EF4-FFF2-40B4-BE49-F238E27FC236}">
                <a16:creationId xmlns:a16="http://schemas.microsoft.com/office/drawing/2014/main" id="{51DE2783-6611-A54D-9C35-56227B94F9C4}"/>
              </a:ext>
            </a:extLst>
          </p:cNvPr>
          <p:cNvSpPr/>
          <p:nvPr userDrawn="1"/>
        </p:nvSpPr>
        <p:spPr>
          <a:xfrm>
            <a:off x="11508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0" name="Rectangle 109">
            <a:extLst>
              <a:ext uri="{FF2B5EF4-FFF2-40B4-BE49-F238E27FC236}">
                <a16:creationId xmlns:a16="http://schemas.microsoft.com/office/drawing/2014/main" id="{B5427183-55C8-CA4E-A58F-C6EAAAA7C267}"/>
              </a:ext>
            </a:extLst>
          </p:cNvPr>
          <p:cNvSpPr/>
          <p:nvPr userDrawn="1"/>
        </p:nvSpPr>
        <p:spPr>
          <a:xfrm>
            <a:off x="2014494"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1" name="Rectangle 110">
            <a:extLst>
              <a:ext uri="{FF2B5EF4-FFF2-40B4-BE49-F238E27FC236}">
                <a16:creationId xmlns:a16="http://schemas.microsoft.com/office/drawing/2014/main" id="{3EF7FBD5-0911-0A4A-8B20-3F5549133384}"/>
              </a:ext>
            </a:extLst>
          </p:cNvPr>
          <p:cNvSpPr/>
          <p:nvPr userDrawn="1"/>
        </p:nvSpPr>
        <p:spPr>
          <a:xfrm>
            <a:off x="28780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2" name="Rectangle 111">
            <a:extLst>
              <a:ext uri="{FF2B5EF4-FFF2-40B4-BE49-F238E27FC236}">
                <a16:creationId xmlns:a16="http://schemas.microsoft.com/office/drawing/2014/main" id="{D981CCA0-0C2F-5F45-92E1-9FD28117787A}"/>
              </a:ext>
            </a:extLst>
          </p:cNvPr>
          <p:cNvSpPr/>
          <p:nvPr userDrawn="1"/>
        </p:nvSpPr>
        <p:spPr>
          <a:xfrm>
            <a:off x="3741696"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3" name="Rectangle 112">
            <a:extLst>
              <a:ext uri="{FF2B5EF4-FFF2-40B4-BE49-F238E27FC236}">
                <a16:creationId xmlns:a16="http://schemas.microsoft.com/office/drawing/2014/main" id="{B0F56DBE-DEEE-174D-A7FC-5A791A67B5C9}"/>
              </a:ext>
            </a:extLst>
          </p:cNvPr>
          <p:cNvSpPr/>
          <p:nvPr userDrawn="1"/>
        </p:nvSpPr>
        <p:spPr>
          <a:xfrm>
            <a:off x="4605296"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4" name="Rectangle 113">
            <a:extLst>
              <a:ext uri="{FF2B5EF4-FFF2-40B4-BE49-F238E27FC236}">
                <a16:creationId xmlns:a16="http://schemas.microsoft.com/office/drawing/2014/main" id="{FA61CB4D-0D3E-2C44-BBA6-0A8685798D52}"/>
              </a:ext>
            </a:extLst>
          </p:cNvPr>
          <p:cNvSpPr/>
          <p:nvPr userDrawn="1"/>
        </p:nvSpPr>
        <p:spPr>
          <a:xfrm>
            <a:off x="54688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5" name="Rectangle 114">
            <a:extLst>
              <a:ext uri="{FF2B5EF4-FFF2-40B4-BE49-F238E27FC236}">
                <a16:creationId xmlns:a16="http://schemas.microsoft.com/office/drawing/2014/main" id="{B98D52A3-CA55-444E-A8D3-0685DA662C85}"/>
              </a:ext>
            </a:extLst>
          </p:cNvPr>
          <p:cNvSpPr/>
          <p:nvPr userDrawn="1"/>
        </p:nvSpPr>
        <p:spPr>
          <a:xfrm>
            <a:off x="6332496"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6" name="Rectangle 115">
            <a:extLst>
              <a:ext uri="{FF2B5EF4-FFF2-40B4-BE49-F238E27FC236}">
                <a16:creationId xmlns:a16="http://schemas.microsoft.com/office/drawing/2014/main" id="{3D6BA47D-8C52-974C-A5C0-BC72D3DB920D}"/>
              </a:ext>
            </a:extLst>
          </p:cNvPr>
          <p:cNvSpPr/>
          <p:nvPr userDrawn="1"/>
        </p:nvSpPr>
        <p:spPr>
          <a:xfrm>
            <a:off x="7196097"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7" name="Rectangle 116">
            <a:extLst>
              <a:ext uri="{FF2B5EF4-FFF2-40B4-BE49-F238E27FC236}">
                <a16:creationId xmlns:a16="http://schemas.microsoft.com/office/drawing/2014/main" id="{C1995CD8-DD59-5E42-B4D2-DB14BDD18D8D}"/>
              </a:ext>
            </a:extLst>
          </p:cNvPr>
          <p:cNvSpPr/>
          <p:nvPr userDrawn="1"/>
        </p:nvSpPr>
        <p:spPr>
          <a:xfrm>
            <a:off x="8059695" y="1358412"/>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8" name="Rectangle 117">
            <a:extLst>
              <a:ext uri="{FF2B5EF4-FFF2-40B4-BE49-F238E27FC236}">
                <a16:creationId xmlns:a16="http://schemas.microsoft.com/office/drawing/2014/main" id="{7BDBE71F-ECA6-4942-8928-B6FD7CD7AF67}"/>
              </a:ext>
            </a:extLst>
          </p:cNvPr>
          <p:cNvSpPr/>
          <p:nvPr userDrawn="1"/>
        </p:nvSpPr>
        <p:spPr>
          <a:xfrm>
            <a:off x="11508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9" name="Rectangle 118">
            <a:extLst>
              <a:ext uri="{FF2B5EF4-FFF2-40B4-BE49-F238E27FC236}">
                <a16:creationId xmlns:a16="http://schemas.microsoft.com/office/drawing/2014/main" id="{C212699F-F1A3-244E-A377-5FC1201BB144}"/>
              </a:ext>
            </a:extLst>
          </p:cNvPr>
          <p:cNvSpPr/>
          <p:nvPr userDrawn="1"/>
        </p:nvSpPr>
        <p:spPr>
          <a:xfrm>
            <a:off x="2014494"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0" name="Rectangle 119">
            <a:extLst>
              <a:ext uri="{FF2B5EF4-FFF2-40B4-BE49-F238E27FC236}">
                <a16:creationId xmlns:a16="http://schemas.microsoft.com/office/drawing/2014/main" id="{D625920A-025C-3A4B-83D7-4CB84448507E}"/>
              </a:ext>
            </a:extLst>
          </p:cNvPr>
          <p:cNvSpPr/>
          <p:nvPr userDrawn="1"/>
        </p:nvSpPr>
        <p:spPr>
          <a:xfrm>
            <a:off x="28780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1" name="Rectangle 120">
            <a:extLst>
              <a:ext uri="{FF2B5EF4-FFF2-40B4-BE49-F238E27FC236}">
                <a16:creationId xmlns:a16="http://schemas.microsoft.com/office/drawing/2014/main" id="{F48C1DD2-53ED-2946-BB95-DB242CA7DF84}"/>
              </a:ext>
            </a:extLst>
          </p:cNvPr>
          <p:cNvSpPr/>
          <p:nvPr userDrawn="1"/>
        </p:nvSpPr>
        <p:spPr>
          <a:xfrm>
            <a:off x="3741696"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2" name="Rectangle 121">
            <a:extLst>
              <a:ext uri="{FF2B5EF4-FFF2-40B4-BE49-F238E27FC236}">
                <a16:creationId xmlns:a16="http://schemas.microsoft.com/office/drawing/2014/main" id="{D1E4815B-5C35-064C-B143-6BE9350742DB}"/>
              </a:ext>
            </a:extLst>
          </p:cNvPr>
          <p:cNvSpPr/>
          <p:nvPr userDrawn="1"/>
        </p:nvSpPr>
        <p:spPr>
          <a:xfrm>
            <a:off x="4605296"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3" name="Rectangle 122">
            <a:extLst>
              <a:ext uri="{FF2B5EF4-FFF2-40B4-BE49-F238E27FC236}">
                <a16:creationId xmlns:a16="http://schemas.microsoft.com/office/drawing/2014/main" id="{C3E29BDC-D860-164E-9CF5-96A5F8F15995}"/>
              </a:ext>
            </a:extLst>
          </p:cNvPr>
          <p:cNvSpPr/>
          <p:nvPr userDrawn="1"/>
        </p:nvSpPr>
        <p:spPr>
          <a:xfrm>
            <a:off x="54688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4" name="Rectangle 123">
            <a:extLst>
              <a:ext uri="{FF2B5EF4-FFF2-40B4-BE49-F238E27FC236}">
                <a16:creationId xmlns:a16="http://schemas.microsoft.com/office/drawing/2014/main" id="{C564ADC4-945F-CB4A-B361-A900C56ACB07}"/>
              </a:ext>
            </a:extLst>
          </p:cNvPr>
          <p:cNvSpPr/>
          <p:nvPr userDrawn="1"/>
        </p:nvSpPr>
        <p:spPr>
          <a:xfrm>
            <a:off x="6332496"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5" name="Rectangle 124">
            <a:extLst>
              <a:ext uri="{FF2B5EF4-FFF2-40B4-BE49-F238E27FC236}">
                <a16:creationId xmlns:a16="http://schemas.microsoft.com/office/drawing/2014/main" id="{5F97ED0F-D0B0-2B46-BD93-32CC63BA354E}"/>
              </a:ext>
            </a:extLst>
          </p:cNvPr>
          <p:cNvSpPr/>
          <p:nvPr userDrawn="1"/>
        </p:nvSpPr>
        <p:spPr>
          <a:xfrm>
            <a:off x="7196097"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6" name="Rectangle 125">
            <a:extLst>
              <a:ext uri="{FF2B5EF4-FFF2-40B4-BE49-F238E27FC236}">
                <a16:creationId xmlns:a16="http://schemas.microsoft.com/office/drawing/2014/main" id="{25416FE2-DB85-6740-A3E2-C34B12AB0E7E}"/>
              </a:ext>
            </a:extLst>
          </p:cNvPr>
          <p:cNvSpPr/>
          <p:nvPr userDrawn="1"/>
        </p:nvSpPr>
        <p:spPr>
          <a:xfrm>
            <a:off x="8059695" y="2381370"/>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7" name="Rectangle 126">
            <a:extLst>
              <a:ext uri="{FF2B5EF4-FFF2-40B4-BE49-F238E27FC236}">
                <a16:creationId xmlns:a16="http://schemas.microsoft.com/office/drawing/2014/main" id="{FB5658A9-B39D-0441-922C-302AE734C496}"/>
              </a:ext>
            </a:extLst>
          </p:cNvPr>
          <p:cNvSpPr/>
          <p:nvPr userDrawn="1"/>
        </p:nvSpPr>
        <p:spPr>
          <a:xfrm>
            <a:off x="2872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8" name="Rectangle 127">
            <a:extLst>
              <a:ext uri="{FF2B5EF4-FFF2-40B4-BE49-F238E27FC236}">
                <a16:creationId xmlns:a16="http://schemas.microsoft.com/office/drawing/2014/main" id="{91C3FB51-772E-ED47-A743-8D31CA47287D}"/>
              </a:ext>
            </a:extLst>
          </p:cNvPr>
          <p:cNvSpPr/>
          <p:nvPr userDrawn="1"/>
        </p:nvSpPr>
        <p:spPr>
          <a:xfrm>
            <a:off x="11508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9" name="Rectangle 128">
            <a:extLst>
              <a:ext uri="{FF2B5EF4-FFF2-40B4-BE49-F238E27FC236}">
                <a16:creationId xmlns:a16="http://schemas.microsoft.com/office/drawing/2014/main" id="{CEAFE096-102D-F74F-80AC-F9DA14050AD2}"/>
              </a:ext>
            </a:extLst>
          </p:cNvPr>
          <p:cNvSpPr/>
          <p:nvPr userDrawn="1"/>
        </p:nvSpPr>
        <p:spPr>
          <a:xfrm>
            <a:off x="2014494"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0" name="Rectangle 129">
            <a:extLst>
              <a:ext uri="{FF2B5EF4-FFF2-40B4-BE49-F238E27FC236}">
                <a16:creationId xmlns:a16="http://schemas.microsoft.com/office/drawing/2014/main" id="{0768D664-0531-AA46-BDE3-88982F238D74}"/>
              </a:ext>
            </a:extLst>
          </p:cNvPr>
          <p:cNvSpPr/>
          <p:nvPr userDrawn="1"/>
        </p:nvSpPr>
        <p:spPr>
          <a:xfrm>
            <a:off x="28780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1" name="Rectangle 130">
            <a:extLst>
              <a:ext uri="{FF2B5EF4-FFF2-40B4-BE49-F238E27FC236}">
                <a16:creationId xmlns:a16="http://schemas.microsoft.com/office/drawing/2014/main" id="{6FE7FEF5-0054-194F-9E4F-C586592632B5}"/>
              </a:ext>
            </a:extLst>
          </p:cNvPr>
          <p:cNvSpPr/>
          <p:nvPr userDrawn="1"/>
        </p:nvSpPr>
        <p:spPr>
          <a:xfrm>
            <a:off x="3741696"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2" name="Rectangle 131">
            <a:extLst>
              <a:ext uri="{FF2B5EF4-FFF2-40B4-BE49-F238E27FC236}">
                <a16:creationId xmlns:a16="http://schemas.microsoft.com/office/drawing/2014/main" id="{F0434A39-E4A5-8C40-8DA8-2EAF81C666C3}"/>
              </a:ext>
            </a:extLst>
          </p:cNvPr>
          <p:cNvSpPr/>
          <p:nvPr userDrawn="1"/>
        </p:nvSpPr>
        <p:spPr>
          <a:xfrm>
            <a:off x="4605296"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3" name="Rectangle 132">
            <a:extLst>
              <a:ext uri="{FF2B5EF4-FFF2-40B4-BE49-F238E27FC236}">
                <a16:creationId xmlns:a16="http://schemas.microsoft.com/office/drawing/2014/main" id="{F42DB588-646A-854A-AEA9-4322A79616A4}"/>
              </a:ext>
            </a:extLst>
          </p:cNvPr>
          <p:cNvSpPr/>
          <p:nvPr userDrawn="1"/>
        </p:nvSpPr>
        <p:spPr>
          <a:xfrm>
            <a:off x="54688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4" name="Rectangle 133">
            <a:extLst>
              <a:ext uri="{FF2B5EF4-FFF2-40B4-BE49-F238E27FC236}">
                <a16:creationId xmlns:a16="http://schemas.microsoft.com/office/drawing/2014/main" id="{138DC405-3432-EE40-8F54-068AF2D23A93}"/>
              </a:ext>
            </a:extLst>
          </p:cNvPr>
          <p:cNvSpPr/>
          <p:nvPr userDrawn="1"/>
        </p:nvSpPr>
        <p:spPr>
          <a:xfrm>
            <a:off x="6332496"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5" name="Rectangle 134">
            <a:extLst>
              <a:ext uri="{FF2B5EF4-FFF2-40B4-BE49-F238E27FC236}">
                <a16:creationId xmlns:a16="http://schemas.microsoft.com/office/drawing/2014/main" id="{38D82B20-862B-F740-8A23-5AD81FE8078B}"/>
              </a:ext>
            </a:extLst>
          </p:cNvPr>
          <p:cNvSpPr/>
          <p:nvPr userDrawn="1"/>
        </p:nvSpPr>
        <p:spPr>
          <a:xfrm>
            <a:off x="7196097"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6" name="Rectangle 135">
            <a:extLst>
              <a:ext uri="{FF2B5EF4-FFF2-40B4-BE49-F238E27FC236}">
                <a16:creationId xmlns:a16="http://schemas.microsoft.com/office/drawing/2014/main" id="{AC39AF39-F710-D64A-B989-F7DCD1F4863B}"/>
              </a:ext>
            </a:extLst>
          </p:cNvPr>
          <p:cNvSpPr/>
          <p:nvPr userDrawn="1"/>
        </p:nvSpPr>
        <p:spPr>
          <a:xfrm>
            <a:off x="8059695" y="3404328"/>
            <a:ext cx="785368" cy="76849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7" name="Content Placeholder 4">
            <a:extLst>
              <a:ext uri="{FF2B5EF4-FFF2-40B4-BE49-F238E27FC236}">
                <a16:creationId xmlns:a16="http://schemas.microsoft.com/office/drawing/2014/main" id="{66BF65B2-8218-7E41-8670-8B31709A6621}"/>
              </a:ext>
            </a:extLst>
          </p:cNvPr>
          <p:cNvSpPr>
            <a:spLocks noGrp="1"/>
          </p:cNvSpPr>
          <p:nvPr>
            <p:ph idx="1"/>
          </p:nvPr>
        </p:nvSpPr>
        <p:spPr>
          <a:xfrm>
            <a:off x="324001" y="774794"/>
            <a:ext cx="8600192" cy="829217"/>
          </a:xfrm>
          <a:prstGeom prst="rect">
            <a:avLst/>
          </a:prstGeom>
        </p:spPr>
        <p:txBody>
          <a:bodyPr lIns="0" tIns="0" rIns="0" bIns="0">
            <a:normAutofit/>
          </a:bodyPr>
          <a:lstStyle>
            <a:lvl1pPr marL="0" indent="0">
              <a:lnSpc>
                <a:spcPct val="120000"/>
              </a:lnSpc>
              <a:buNone/>
              <a:defRPr/>
            </a:lvl1pPr>
          </a:lstStyle>
          <a:p>
            <a:pPr marL="0" indent="0">
              <a:lnSpc>
                <a:spcPct val="120000"/>
              </a:lnSpc>
              <a:buNone/>
            </a:pPr>
            <a:r>
              <a:rPr lang="en-GB" sz="1350" spc="-23"/>
              <a:t>You can Copy and Paste these icons into one of the new corporate PowerPoint templates that feature the icon grids. All icons here have Alt Text that will carry across into your presentation. Alt text is a requirement for accessibility.</a:t>
            </a:r>
          </a:p>
        </p:txBody>
      </p:sp>
      <p:pic>
        <p:nvPicPr>
          <p:cNvPr id="138" name="Picture 137" descr="Hard drive icon">
            <a:extLst>
              <a:ext uri="{FF2B5EF4-FFF2-40B4-BE49-F238E27FC236}">
                <a16:creationId xmlns:a16="http://schemas.microsoft.com/office/drawing/2014/main" id="{18644808-32A6-B043-8CCF-163C56B64B0B}"/>
              </a:ext>
            </a:extLst>
          </p:cNvPr>
          <p:cNvPicPr>
            <a:picLocks noChangeAspect="1"/>
          </p:cNvPicPr>
          <p:nvPr userDrawn="1"/>
        </p:nvPicPr>
        <p:blipFill>
          <a:blip r:embed="rId2"/>
          <a:srcRect/>
          <a:stretch/>
        </p:blipFill>
        <p:spPr>
          <a:xfrm>
            <a:off x="360706" y="2465962"/>
            <a:ext cx="640080" cy="640080"/>
          </a:xfrm>
          <a:prstGeom prst="rect">
            <a:avLst/>
          </a:prstGeom>
        </p:spPr>
      </p:pic>
      <p:sp>
        <p:nvSpPr>
          <p:cNvPr id="139" name="TextBox 138">
            <a:extLst>
              <a:ext uri="{FF2B5EF4-FFF2-40B4-BE49-F238E27FC236}">
                <a16:creationId xmlns:a16="http://schemas.microsoft.com/office/drawing/2014/main" id="{3A1F4866-C03E-054C-B9B5-2EC730694D65}"/>
              </a:ext>
            </a:extLst>
          </p:cNvPr>
          <p:cNvSpPr txBox="1"/>
          <p:nvPr userDrawn="1"/>
        </p:nvSpPr>
        <p:spPr>
          <a:xfrm>
            <a:off x="287295" y="2147521"/>
            <a:ext cx="713492" cy="173124"/>
          </a:xfrm>
          <a:prstGeom prst="rect">
            <a:avLst/>
          </a:prstGeom>
          <a:noFill/>
        </p:spPr>
        <p:txBody>
          <a:bodyPr wrap="square" lIns="0" tIns="0" rIns="0" bIns="0" rtlCol="0">
            <a:spAutoFit/>
          </a:bodyPr>
          <a:lstStyle/>
          <a:p>
            <a:pPr algn="ctr"/>
            <a:r>
              <a:rPr lang="en-GB" sz="1125">
                <a:solidFill>
                  <a:schemeClr val="accent1"/>
                </a:solidFill>
              </a:rPr>
              <a:t>Flag</a:t>
            </a:r>
          </a:p>
        </p:txBody>
      </p:sp>
      <p:pic>
        <p:nvPicPr>
          <p:cNvPr id="140" name="Picture 139" descr="Folder icon">
            <a:extLst>
              <a:ext uri="{FF2B5EF4-FFF2-40B4-BE49-F238E27FC236}">
                <a16:creationId xmlns:a16="http://schemas.microsoft.com/office/drawing/2014/main" id="{C4CF79FC-FFFB-5742-BC69-A50CD7606478}"/>
              </a:ext>
            </a:extLst>
          </p:cNvPr>
          <p:cNvPicPr>
            <a:picLocks noChangeAspect="1"/>
          </p:cNvPicPr>
          <p:nvPr userDrawn="1"/>
        </p:nvPicPr>
        <p:blipFill>
          <a:blip r:embed="rId3"/>
          <a:srcRect/>
          <a:stretch/>
        </p:blipFill>
        <p:spPr>
          <a:xfrm>
            <a:off x="1223596" y="1439153"/>
            <a:ext cx="640080" cy="640080"/>
          </a:xfrm>
          <a:prstGeom prst="rect">
            <a:avLst/>
          </a:prstGeom>
        </p:spPr>
      </p:pic>
      <p:sp>
        <p:nvSpPr>
          <p:cNvPr id="141" name="TextBox 140">
            <a:extLst>
              <a:ext uri="{FF2B5EF4-FFF2-40B4-BE49-F238E27FC236}">
                <a16:creationId xmlns:a16="http://schemas.microsoft.com/office/drawing/2014/main" id="{81162F20-6E2B-BA4F-849C-4ECCF89EAA8D}"/>
              </a:ext>
            </a:extLst>
          </p:cNvPr>
          <p:cNvSpPr txBox="1"/>
          <p:nvPr userDrawn="1"/>
        </p:nvSpPr>
        <p:spPr>
          <a:xfrm>
            <a:off x="1151053" y="2151080"/>
            <a:ext cx="713492" cy="173124"/>
          </a:xfrm>
          <a:prstGeom prst="rect">
            <a:avLst/>
          </a:prstGeom>
          <a:noFill/>
        </p:spPr>
        <p:txBody>
          <a:bodyPr wrap="square" lIns="0" tIns="0" rIns="0" bIns="0" rtlCol="0">
            <a:spAutoFit/>
          </a:bodyPr>
          <a:lstStyle/>
          <a:p>
            <a:pPr algn="ctr"/>
            <a:r>
              <a:rPr lang="en-GB" sz="1125">
                <a:solidFill>
                  <a:schemeClr val="accent1"/>
                </a:solidFill>
              </a:rPr>
              <a:t>Folder</a:t>
            </a:r>
          </a:p>
        </p:txBody>
      </p:sp>
      <p:pic>
        <p:nvPicPr>
          <p:cNvPr id="142" name="Picture 141" descr="Forward all icon">
            <a:extLst>
              <a:ext uri="{FF2B5EF4-FFF2-40B4-BE49-F238E27FC236}">
                <a16:creationId xmlns:a16="http://schemas.microsoft.com/office/drawing/2014/main" id="{F23F17F4-7A76-8642-9A09-F0349AC11489}"/>
              </a:ext>
            </a:extLst>
          </p:cNvPr>
          <p:cNvPicPr>
            <a:picLocks noChangeAspect="1"/>
          </p:cNvPicPr>
          <p:nvPr userDrawn="1"/>
        </p:nvPicPr>
        <p:blipFill>
          <a:blip r:embed="rId4"/>
          <a:srcRect/>
          <a:stretch/>
        </p:blipFill>
        <p:spPr>
          <a:xfrm>
            <a:off x="2086486" y="1439282"/>
            <a:ext cx="640080" cy="640080"/>
          </a:xfrm>
          <a:prstGeom prst="rect">
            <a:avLst/>
          </a:prstGeom>
        </p:spPr>
      </p:pic>
      <p:sp>
        <p:nvSpPr>
          <p:cNvPr id="143" name="TextBox 142">
            <a:extLst>
              <a:ext uri="{FF2B5EF4-FFF2-40B4-BE49-F238E27FC236}">
                <a16:creationId xmlns:a16="http://schemas.microsoft.com/office/drawing/2014/main" id="{231884F5-2C63-DC42-A139-1893906A5F76}"/>
              </a:ext>
            </a:extLst>
          </p:cNvPr>
          <p:cNvSpPr txBox="1"/>
          <p:nvPr userDrawn="1"/>
        </p:nvSpPr>
        <p:spPr>
          <a:xfrm>
            <a:off x="2021232" y="2151080"/>
            <a:ext cx="713492" cy="173124"/>
          </a:xfrm>
          <a:prstGeom prst="rect">
            <a:avLst/>
          </a:prstGeom>
          <a:noFill/>
        </p:spPr>
        <p:txBody>
          <a:bodyPr wrap="square" lIns="0" tIns="0" rIns="0" bIns="0" rtlCol="0">
            <a:spAutoFit/>
          </a:bodyPr>
          <a:lstStyle/>
          <a:p>
            <a:pPr algn="ctr"/>
            <a:r>
              <a:rPr lang="en-GB" sz="1125">
                <a:solidFill>
                  <a:schemeClr val="accent1"/>
                </a:solidFill>
              </a:rPr>
              <a:t>Fwd all</a:t>
            </a:r>
          </a:p>
        </p:txBody>
      </p:sp>
      <p:pic>
        <p:nvPicPr>
          <p:cNvPr id="144" name="Picture 143" descr="Forward icon">
            <a:extLst>
              <a:ext uri="{FF2B5EF4-FFF2-40B4-BE49-F238E27FC236}">
                <a16:creationId xmlns:a16="http://schemas.microsoft.com/office/drawing/2014/main" id="{AAEC340B-8D03-0F40-8D69-1DD2FE8920C5}"/>
              </a:ext>
            </a:extLst>
          </p:cNvPr>
          <p:cNvPicPr>
            <a:picLocks noChangeAspect="1"/>
          </p:cNvPicPr>
          <p:nvPr userDrawn="1"/>
        </p:nvPicPr>
        <p:blipFill>
          <a:blip r:embed="rId5"/>
          <a:srcRect/>
          <a:stretch/>
        </p:blipFill>
        <p:spPr>
          <a:xfrm>
            <a:off x="2949376" y="1439153"/>
            <a:ext cx="640080" cy="640080"/>
          </a:xfrm>
          <a:prstGeom prst="rect">
            <a:avLst/>
          </a:prstGeom>
        </p:spPr>
      </p:pic>
      <p:sp>
        <p:nvSpPr>
          <p:cNvPr id="145" name="TextBox 144">
            <a:extLst>
              <a:ext uri="{FF2B5EF4-FFF2-40B4-BE49-F238E27FC236}">
                <a16:creationId xmlns:a16="http://schemas.microsoft.com/office/drawing/2014/main" id="{C94F1E19-5384-3A4C-ACB1-DEE45BF3EF8F}"/>
              </a:ext>
            </a:extLst>
          </p:cNvPr>
          <p:cNvSpPr txBox="1"/>
          <p:nvPr userDrawn="1"/>
        </p:nvSpPr>
        <p:spPr>
          <a:xfrm>
            <a:off x="2888200" y="2148087"/>
            <a:ext cx="713492" cy="173124"/>
          </a:xfrm>
          <a:prstGeom prst="rect">
            <a:avLst/>
          </a:prstGeom>
          <a:noFill/>
        </p:spPr>
        <p:txBody>
          <a:bodyPr wrap="square" lIns="0" tIns="0" rIns="0" bIns="0" rtlCol="0">
            <a:spAutoFit/>
          </a:bodyPr>
          <a:lstStyle/>
          <a:p>
            <a:pPr algn="ctr"/>
            <a:r>
              <a:rPr lang="en-GB" sz="1125">
                <a:solidFill>
                  <a:schemeClr val="accent1"/>
                </a:solidFill>
              </a:rPr>
              <a:t>Forward</a:t>
            </a:r>
          </a:p>
        </p:txBody>
      </p:sp>
      <p:pic>
        <p:nvPicPr>
          <p:cNvPr id="146" name="Picture 145" descr="Gift icon">
            <a:extLst>
              <a:ext uri="{FF2B5EF4-FFF2-40B4-BE49-F238E27FC236}">
                <a16:creationId xmlns:a16="http://schemas.microsoft.com/office/drawing/2014/main" id="{3D4AD157-98DB-A942-91DE-5907E7200DF0}"/>
              </a:ext>
            </a:extLst>
          </p:cNvPr>
          <p:cNvPicPr>
            <a:picLocks noChangeAspect="1"/>
          </p:cNvPicPr>
          <p:nvPr userDrawn="1"/>
        </p:nvPicPr>
        <p:blipFill>
          <a:blip r:embed="rId6"/>
          <a:srcRect/>
          <a:stretch/>
        </p:blipFill>
        <p:spPr>
          <a:xfrm>
            <a:off x="3812266" y="1439153"/>
            <a:ext cx="640080" cy="640080"/>
          </a:xfrm>
          <a:prstGeom prst="rect">
            <a:avLst/>
          </a:prstGeom>
        </p:spPr>
      </p:pic>
      <p:sp>
        <p:nvSpPr>
          <p:cNvPr id="147" name="TextBox 146">
            <a:extLst>
              <a:ext uri="{FF2B5EF4-FFF2-40B4-BE49-F238E27FC236}">
                <a16:creationId xmlns:a16="http://schemas.microsoft.com/office/drawing/2014/main" id="{18A1AE9B-0747-514E-BA90-6238A217947B}"/>
              </a:ext>
            </a:extLst>
          </p:cNvPr>
          <p:cNvSpPr txBox="1"/>
          <p:nvPr userDrawn="1"/>
        </p:nvSpPr>
        <p:spPr>
          <a:xfrm>
            <a:off x="3751957" y="2147521"/>
            <a:ext cx="713492" cy="173124"/>
          </a:xfrm>
          <a:prstGeom prst="rect">
            <a:avLst/>
          </a:prstGeom>
          <a:noFill/>
        </p:spPr>
        <p:txBody>
          <a:bodyPr wrap="square" lIns="0" tIns="0" rIns="0" bIns="0" rtlCol="0">
            <a:spAutoFit/>
          </a:bodyPr>
          <a:lstStyle/>
          <a:p>
            <a:pPr algn="ctr"/>
            <a:r>
              <a:rPr lang="en-GB" sz="1125">
                <a:solidFill>
                  <a:schemeClr val="accent1"/>
                </a:solidFill>
              </a:rPr>
              <a:t>Gift</a:t>
            </a:r>
          </a:p>
        </p:txBody>
      </p:sp>
      <p:pic>
        <p:nvPicPr>
          <p:cNvPr id="148" name="Picture 147" descr="Key icon">
            <a:extLst>
              <a:ext uri="{FF2B5EF4-FFF2-40B4-BE49-F238E27FC236}">
                <a16:creationId xmlns:a16="http://schemas.microsoft.com/office/drawing/2014/main" id="{B113D518-87CB-534F-B269-592411655170}"/>
              </a:ext>
            </a:extLst>
          </p:cNvPr>
          <p:cNvPicPr>
            <a:picLocks noChangeAspect="1"/>
          </p:cNvPicPr>
          <p:nvPr userDrawn="1"/>
        </p:nvPicPr>
        <p:blipFill>
          <a:blip r:embed="rId7"/>
          <a:srcRect/>
          <a:stretch/>
        </p:blipFill>
        <p:spPr>
          <a:xfrm>
            <a:off x="4675156" y="1427540"/>
            <a:ext cx="640080" cy="640080"/>
          </a:xfrm>
          <a:prstGeom prst="rect">
            <a:avLst/>
          </a:prstGeom>
        </p:spPr>
      </p:pic>
      <p:sp>
        <p:nvSpPr>
          <p:cNvPr id="149" name="TextBox 148">
            <a:extLst>
              <a:ext uri="{FF2B5EF4-FFF2-40B4-BE49-F238E27FC236}">
                <a16:creationId xmlns:a16="http://schemas.microsoft.com/office/drawing/2014/main" id="{5767D1C5-7AA6-784E-A064-13140F00B102}"/>
              </a:ext>
            </a:extLst>
          </p:cNvPr>
          <p:cNvSpPr txBox="1"/>
          <p:nvPr userDrawn="1"/>
        </p:nvSpPr>
        <p:spPr>
          <a:xfrm>
            <a:off x="4622137" y="2147521"/>
            <a:ext cx="713492" cy="173124"/>
          </a:xfrm>
          <a:prstGeom prst="rect">
            <a:avLst/>
          </a:prstGeom>
          <a:noFill/>
        </p:spPr>
        <p:txBody>
          <a:bodyPr wrap="square" lIns="0" tIns="0" rIns="0" bIns="0" rtlCol="0">
            <a:spAutoFit/>
          </a:bodyPr>
          <a:lstStyle/>
          <a:p>
            <a:pPr algn="ctr"/>
            <a:r>
              <a:rPr lang="en-GB" sz="1125">
                <a:solidFill>
                  <a:schemeClr val="accent1"/>
                </a:solidFill>
              </a:rPr>
              <a:t>Key</a:t>
            </a:r>
          </a:p>
        </p:txBody>
      </p:sp>
      <p:pic>
        <p:nvPicPr>
          <p:cNvPr id="150" name="Picture 149" descr="Lab flask icon&#10;">
            <a:extLst>
              <a:ext uri="{FF2B5EF4-FFF2-40B4-BE49-F238E27FC236}">
                <a16:creationId xmlns:a16="http://schemas.microsoft.com/office/drawing/2014/main" id="{B4A7D345-136F-374C-ACFD-3E1129F7F30B}"/>
              </a:ext>
            </a:extLst>
          </p:cNvPr>
          <p:cNvPicPr>
            <a:picLocks noChangeAspect="1"/>
          </p:cNvPicPr>
          <p:nvPr userDrawn="1"/>
        </p:nvPicPr>
        <p:blipFill>
          <a:blip r:embed="rId8"/>
          <a:srcRect/>
          <a:stretch/>
        </p:blipFill>
        <p:spPr>
          <a:xfrm>
            <a:off x="7259747" y="1434391"/>
            <a:ext cx="640080" cy="640080"/>
          </a:xfrm>
          <a:prstGeom prst="rect">
            <a:avLst/>
          </a:prstGeom>
        </p:spPr>
      </p:pic>
      <p:sp>
        <p:nvSpPr>
          <p:cNvPr id="151" name="TextBox 150" descr="Lab flask icon">
            <a:extLst>
              <a:ext uri="{FF2B5EF4-FFF2-40B4-BE49-F238E27FC236}">
                <a16:creationId xmlns:a16="http://schemas.microsoft.com/office/drawing/2014/main" id="{C7E730E7-01C1-C74B-AD57-EB6C72668DBE}"/>
              </a:ext>
            </a:extLst>
          </p:cNvPr>
          <p:cNvSpPr txBox="1"/>
          <p:nvPr userDrawn="1"/>
        </p:nvSpPr>
        <p:spPr>
          <a:xfrm>
            <a:off x="5489104" y="2147521"/>
            <a:ext cx="713492" cy="173124"/>
          </a:xfrm>
          <a:prstGeom prst="rect">
            <a:avLst/>
          </a:prstGeom>
          <a:noFill/>
        </p:spPr>
        <p:txBody>
          <a:bodyPr wrap="square" lIns="0" tIns="0" rIns="0" bIns="0" rtlCol="0">
            <a:spAutoFit/>
          </a:bodyPr>
          <a:lstStyle/>
          <a:p>
            <a:pPr algn="ctr"/>
            <a:r>
              <a:rPr lang="en-GB" sz="1125">
                <a:solidFill>
                  <a:schemeClr val="accent1"/>
                </a:solidFill>
              </a:rPr>
              <a:t>Lock</a:t>
            </a:r>
          </a:p>
        </p:txBody>
      </p:sp>
      <p:pic>
        <p:nvPicPr>
          <p:cNvPr id="152" name="Picture 151" descr="Lightning icon">
            <a:extLst>
              <a:ext uri="{FF2B5EF4-FFF2-40B4-BE49-F238E27FC236}">
                <a16:creationId xmlns:a16="http://schemas.microsoft.com/office/drawing/2014/main" id="{040C7212-ABBA-4546-B6C6-F7490A7BC644}"/>
              </a:ext>
            </a:extLst>
          </p:cNvPr>
          <p:cNvPicPr>
            <a:picLocks noChangeAspect="1"/>
          </p:cNvPicPr>
          <p:nvPr userDrawn="1"/>
        </p:nvPicPr>
        <p:blipFill>
          <a:blip r:embed="rId9"/>
          <a:srcRect/>
          <a:stretch/>
        </p:blipFill>
        <p:spPr>
          <a:xfrm>
            <a:off x="6400936" y="1439153"/>
            <a:ext cx="640080" cy="640080"/>
          </a:xfrm>
          <a:prstGeom prst="rect">
            <a:avLst/>
          </a:prstGeom>
        </p:spPr>
      </p:pic>
      <p:sp>
        <p:nvSpPr>
          <p:cNvPr id="153" name="TextBox 152">
            <a:extLst>
              <a:ext uri="{FF2B5EF4-FFF2-40B4-BE49-F238E27FC236}">
                <a16:creationId xmlns:a16="http://schemas.microsoft.com/office/drawing/2014/main" id="{CDEDF392-5FF8-114D-9D60-C5C5B0B3D77B}"/>
              </a:ext>
            </a:extLst>
          </p:cNvPr>
          <p:cNvSpPr txBox="1"/>
          <p:nvPr userDrawn="1"/>
        </p:nvSpPr>
        <p:spPr>
          <a:xfrm>
            <a:off x="6356074" y="2147522"/>
            <a:ext cx="713492" cy="173124"/>
          </a:xfrm>
          <a:prstGeom prst="rect">
            <a:avLst/>
          </a:prstGeom>
          <a:noFill/>
        </p:spPr>
        <p:txBody>
          <a:bodyPr wrap="square" lIns="0" tIns="0" rIns="0" bIns="0" rtlCol="0">
            <a:spAutoFit/>
          </a:bodyPr>
          <a:lstStyle/>
          <a:p>
            <a:pPr algn="ctr"/>
            <a:r>
              <a:rPr lang="en-GB" sz="1125">
                <a:solidFill>
                  <a:schemeClr val="accent1"/>
                </a:solidFill>
              </a:rPr>
              <a:t>Lightning</a:t>
            </a:r>
          </a:p>
        </p:txBody>
      </p:sp>
      <p:pic>
        <p:nvPicPr>
          <p:cNvPr id="154" name="Picture 153" descr="Lock icon">
            <a:extLst>
              <a:ext uri="{FF2B5EF4-FFF2-40B4-BE49-F238E27FC236}">
                <a16:creationId xmlns:a16="http://schemas.microsoft.com/office/drawing/2014/main" id="{20C68496-E50F-1D48-96D4-E730DF822977}"/>
              </a:ext>
            </a:extLst>
          </p:cNvPr>
          <p:cNvPicPr>
            <a:picLocks noChangeAspect="1"/>
          </p:cNvPicPr>
          <p:nvPr userDrawn="1"/>
        </p:nvPicPr>
        <p:blipFill>
          <a:blip r:embed="rId10"/>
          <a:srcRect/>
          <a:stretch/>
        </p:blipFill>
        <p:spPr>
          <a:xfrm>
            <a:off x="5525810" y="1434391"/>
            <a:ext cx="640080" cy="640080"/>
          </a:xfrm>
          <a:prstGeom prst="rect">
            <a:avLst/>
          </a:prstGeom>
        </p:spPr>
      </p:pic>
      <p:sp>
        <p:nvSpPr>
          <p:cNvPr id="155" name="TextBox 154">
            <a:extLst>
              <a:ext uri="{FF2B5EF4-FFF2-40B4-BE49-F238E27FC236}">
                <a16:creationId xmlns:a16="http://schemas.microsoft.com/office/drawing/2014/main" id="{ED5B68D5-E08F-1148-B7BF-7862C46EF8C5}"/>
              </a:ext>
            </a:extLst>
          </p:cNvPr>
          <p:cNvSpPr txBox="1"/>
          <p:nvPr userDrawn="1"/>
        </p:nvSpPr>
        <p:spPr>
          <a:xfrm>
            <a:off x="7223043" y="2147522"/>
            <a:ext cx="713492" cy="346249"/>
          </a:xfrm>
          <a:prstGeom prst="rect">
            <a:avLst/>
          </a:prstGeom>
          <a:noFill/>
        </p:spPr>
        <p:txBody>
          <a:bodyPr wrap="square" lIns="0" tIns="0" rIns="0" bIns="0" rtlCol="0">
            <a:spAutoFit/>
          </a:bodyPr>
          <a:lstStyle/>
          <a:p>
            <a:pPr algn="ctr"/>
            <a:r>
              <a:rPr lang="en-GB" sz="1125">
                <a:solidFill>
                  <a:schemeClr val="accent1"/>
                </a:solidFill>
              </a:rPr>
              <a:t>Lab flask</a:t>
            </a:r>
          </a:p>
          <a:p>
            <a:pPr algn="ctr"/>
            <a:endParaRPr lang="en-GB" sz="1125">
              <a:solidFill>
                <a:schemeClr val="accent1"/>
              </a:solidFill>
            </a:endParaRPr>
          </a:p>
        </p:txBody>
      </p:sp>
      <p:pic>
        <p:nvPicPr>
          <p:cNvPr id="156" name="Picture 155" descr="Mail icon">
            <a:extLst>
              <a:ext uri="{FF2B5EF4-FFF2-40B4-BE49-F238E27FC236}">
                <a16:creationId xmlns:a16="http://schemas.microsoft.com/office/drawing/2014/main" id="{39E008A2-A6C7-CF4B-BE02-B1EE89D0DE1E}"/>
              </a:ext>
            </a:extLst>
          </p:cNvPr>
          <p:cNvPicPr>
            <a:picLocks noChangeAspect="1"/>
          </p:cNvPicPr>
          <p:nvPr userDrawn="1"/>
        </p:nvPicPr>
        <p:blipFill>
          <a:blip r:embed="rId11"/>
          <a:srcRect/>
          <a:stretch/>
        </p:blipFill>
        <p:spPr>
          <a:xfrm>
            <a:off x="8126716" y="1427540"/>
            <a:ext cx="640080" cy="640080"/>
          </a:xfrm>
          <a:prstGeom prst="rect">
            <a:avLst/>
          </a:prstGeom>
        </p:spPr>
      </p:pic>
      <p:sp>
        <p:nvSpPr>
          <p:cNvPr id="157" name="TextBox 156">
            <a:extLst>
              <a:ext uri="{FF2B5EF4-FFF2-40B4-BE49-F238E27FC236}">
                <a16:creationId xmlns:a16="http://schemas.microsoft.com/office/drawing/2014/main" id="{26C88701-F773-7341-84FB-E2E17A1B84EC}"/>
              </a:ext>
            </a:extLst>
          </p:cNvPr>
          <p:cNvSpPr txBox="1"/>
          <p:nvPr userDrawn="1"/>
        </p:nvSpPr>
        <p:spPr>
          <a:xfrm>
            <a:off x="8090011" y="2160764"/>
            <a:ext cx="713492" cy="173124"/>
          </a:xfrm>
          <a:prstGeom prst="rect">
            <a:avLst/>
          </a:prstGeom>
          <a:noFill/>
        </p:spPr>
        <p:txBody>
          <a:bodyPr wrap="square" lIns="0" tIns="0" rIns="0" bIns="0" rtlCol="0">
            <a:spAutoFit/>
          </a:bodyPr>
          <a:lstStyle/>
          <a:p>
            <a:pPr algn="ctr"/>
            <a:r>
              <a:rPr lang="en-GB" sz="1125">
                <a:solidFill>
                  <a:schemeClr val="accent1"/>
                </a:solidFill>
              </a:rPr>
              <a:t>Mail</a:t>
            </a:r>
          </a:p>
        </p:txBody>
      </p:sp>
      <p:pic>
        <p:nvPicPr>
          <p:cNvPr id="158" name="Picture 157" descr="Flag icon">
            <a:extLst>
              <a:ext uri="{FF2B5EF4-FFF2-40B4-BE49-F238E27FC236}">
                <a16:creationId xmlns:a16="http://schemas.microsoft.com/office/drawing/2014/main" id="{30CB8AA0-48B7-F942-B449-7008CADFF8F8}"/>
              </a:ext>
            </a:extLst>
          </p:cNvPr>
          <p:cNvPicPr>
            <a:picLocks noChangeAspect="1"/>
          </p:cNvPicPr>
          <p:nvPr userDrawn="1"/>
        </p:nvPicPr>
        <p:blipFill>
          <a:blip r:embed="rId12"/>
          <a:srcRect/>
          <a:stretch/>
        </p:blipFill>
        <p:spPr>
          <a:xfrm>
            <a:off x="360706" y="1430885"/>
            <a:ext cx="640080" cy="640080"/>
          </a:xfrm>
          <a:prstGeom prst="rect">
            <a:avLst/>
          </a:prstGeom>
        </p:spPr>
      </p:pic>
      <p:sp>
        <p:nvSpPr>
          <p:cNvPr id="159" name="TextBox 158">
            <a:extLst>
              <a:ext uri="{FF2B5EF4-FFF2-40B4-BE49-F238E27FC236}">
                <a16:creationId xmlns:a16="http://schemas.microsoft.com/office/drawing/2014/main" id="{CF05293B-86B0-6744-AAF7-55F4AA2F1640}"/>
              </a:ext>
            </a:extLst>
          </p:cNvPr>
          <p:cNvSpPr txBox="1"/>
          <p:nvPr userDrawn="1"/>
        </p:nvSpPr>
        <p:spPr>
          <a:xfrm>
            <a:off x="296086" y="3185014"/>
            <a:ext cx="713492" cy="173124"/>
          </a:xfrm>
          <a:prstGeom prst="rect">
            <a:avLst/>
          </a:prstGeom>
          <a:noFill/>
        </p:spPr>
        <p:txBody>
          <a:bodyPr wrap="square" lIns="0" tIns="0" rIns="0" bIns="0" rtlCol="0">
            <a:spAutoFit/>
          </a:bodyPr>
          <a:lstStyle/>
          <a:p>
            <a:pPr algn="ctr"/>
            <a:r>
              <a:rPr lang="en-GB" sz="1125">
                <a:solidFill>
                  <a:schemeClr val="accent1"/>
                </a:solidFill>
              </a:rPr>
              <a:t>Hard drive</a:t>
            </a:r>
          </a:p>
        </p:txBody>
      </p:sp>
      <p:pic>
        <p:nvPicPr>
          <p:cNvPr id="160" name="Picture 159" descr="Pin icon">
            <a:extLst>
              <a:ext uri="{FF2B5EF4-FFF2-40B4-BE49-F238E27FC236}">
                <a16:creationId xmlns:a16="http://schemas.microsoft.com/office/drawing/2014/main" id="{C55801FE-067E-8349-9C30-65D18F99799A}"/>
              </a:ext>
            </a:extLst>
          </p:cNvPr>
          <p:cNvPicPr>
            <a:picLocks noChangeAspect="1"/>
          </p:cNvPicPr>
          <p:nvPr userDrawn="1"/>
        </p:nvPicPr>
        <p:blipFill>
          <a:blip r:embed="rId13"/>
          <a:srcRect/>
          <a:stretch/>
        </p:blipFill>
        <p:spPr>
          <a:xfrm>
            <a:off x="360706" y="3487446"/>
            <a:ext cx="640080" cy="640080"/>
          </a:xfrm>
          <a:prstGeom prst="rect">
            <a:avLst/>
          </a:prstGeom>
        </p:spPr>
      </p:pic>
      <p:sp>
        <p:nvSpPr>
          <p:cNvPr id="161" name="TextBox 160">
            <a:extLst>
              <a:ext uri="{FF2B5EF4-FFF2-40B4-BE49-F238E27FC236}">
                <a16:creationId xmlns:a16="http://schemas.microsoft.com/office/drawing/2014/main" id="{8D45EA35-9B2C-5249-9B68-56605AA4DD53}"/>
              </a:ext>
            </a:extLst>
          </p:cNvPr>
          <p:cNvSpPr txBox="1"/>
          <p:nvPr userDrawn="1"/>
        </p:nvSpPr>
        <p:spPr>
          <a:xfrm>
            <a:off x="296086" y="4195584"/>
            <a:ext cx="713492" cy="173124"/>
          </a:xfrm>
          <a:prstGeom prst="rect">
            <a:avLst/>
          </a:prstGeom>
          <a:noFill/>
        </p:spPr>
        <p:txBody>
          <a:bodyPr wrap="square" lIns="0" tIns="0" rIns="0" bIns="0" rtlCol="0">
            <a:spAutoFit/>
          </a:bodyPr>
          <a:lstStyle/>
          <a:p>
            <a:pPr algn="ctr"/>
            <a:r>
              <a:rPr lang="en-GB" sz="1125">
                <a:solidFill>
                  <a:schemeClr val="accent1"/>
                </a:solidFill>
              </a:rPr>
              <a:t>Pin</a:t>
            </a:r>
          </a:p>
        </p:txBody>
      </p:sp>
      <p:pic>
        <p:nvPicPr>
          <p:cNvPr id="162" name="Picture 161" descr="Server icon">
            <a:extLst>
              <a:ext uri="{FF2B5EF4-FFF2-40B4-BE49-F238E27FC236}">
                <a16:creationId xmlns:a16="http://schemas.microsoft.com/office/drawing/2014/main" id="{89F467D4-1274-F346-B7AF-0C3CEE74A40B}"/>
              </a:ext>
            </a:extLst>
          </p:cNvPr>
          <p:cNvPicPr>
            <a:picLocks noChangeAspect="1"/>
          </p:cNvPicPr>
          <p:nvPr userDrawn="1"/>
        </p:nvPicPr>
        <p:blipFill>
          <a:blip r:embed="rId14"/>
          <a:srcRect/>
          <a:stretch/>
        </p:blipFill>
        <p:spPr>
          <a:xfrm>
            <a:off x="1223596" y="2465241"/>
            <a:ext cx="640080" cy="640080"/>
          </a:xfrm>
          <a:prstGeom prst="rect">
            <a:avLst/>
          </a:prstGeom>
        </p:spPr>
      </p:pic>
      <p:sp>
        <p:nvSpPr>
          <p:cNvPr id="163" name="TextBox 162">
            <a:extLst>
              <a:ext uri="{FF2B5EF4-FFF2-40B4-BE49-F238E27FC236}">
                <a16:creationId xmlns:a16="http://schemas.microsoft.com/office/drawing/2014/main" id="{1607B543-032E-814A-ACDB-4F05641E3367}"/>
              </a:ext>
            </a:extLst>
          </p:cNvPr>
          <p:cNvSpPr txBox="1"/>
          <p:nvPr userDrawn="1"/>
        </p:nvSpPr>
        <p:spPr>
          <a:xfrm>
            <a:off x="1151053" y="3177168"/>
            <a:ext cx="713492" cy="173124"/>
          </a:xfrm>
          <a:prstGeom prst="rect">
            <a:avLst/>
          </a:prstGeom>
          <a:noFill/>
        </p:spPr>
        <p:txBody>
          <a:bodyPr wrap="square" lIns="0" tIns="0" rIns="0" bIns="0" rtlCol="0">
            <a:spAutoFit/>
          </a:bodyPr>
          <a:lstStyle/>
          <a:p>
            <a:pPr algn="ctr"/>
            <a:r>
              <a:rPr lang="en-GB" sz="1125">
                <a:solidFill>
                  <a:schemeClr val="accent1"/>
                </a:solidFill>
              </a:rPr>
              <a:t>Server</a:t>
            </a:r>
          </a:p>
        </p:txBody>
      </p:sp>
      <p:pic>
        <p:nvPicPr>
          <p:cNvPr id="164" name="Picture 163" descr="Cog icon">
            <a:extLst>
              <a:ext uri="{FF2B5EF4-FFF2-40B4-BE49-F238E27FC236}">
                <a16:creationId xmlns:a16="http://schemas.microsoft.com/office/drawing/2014/main" id="{4D5DD191-7118-244E-945F-ABBD0DEDEC4F}"/>
              </a:ext>
            </a:extLst>
          </p:cNvPr>
          <p:cNvPicPr>
            <a:picLocks noChangeAspect="1"/>
          </p:cNvPicPr>
          <p:nvPr userDrawn="1"/>
        </p:nvPicPr>
        <p:blipFill>
          <a:blip r:embed="rId15"/>
          <a:srcRect/>
          <a:stretch/>
        </p:blipFill>
        <p:spPr>
          <a:xfrm>
            <a:off x="2086486" y="2465371"/>
            <a:ext cx="640080" cy="640080"/>
          </a:xfrm>
          <a:prstGeom prst="rect">
            <a:avLst/>
          </a:prstGeom>
        </p:spPr>
      </p:pic>
      <p:sp>
        <p:nvSpPr>
          <p:cNvPr id="165" name="TextBox 164">
            <a:extLst>
              <a:ext uri="{FF2B5EF4-FFF2-40B4-BE49-F238E27FC236}">
                <a16:creationId xmlns:a16="http://schemas.microsoft.com/office/drawing/2014/main" id="{AD610299-C82A-604E-803F-66282AEFEAB2}"/>
              </a:ext>
            </a:extLst>
          </p:cNvPr>
          <p:cNvSpPr txBox="1"/>
          <p:nvPr userDrawn="1"/>
        </p:nvSpPr>
        <p:spPr>
          <a:xfrm>
            <a:off x="2021232" y="3177168"/>
            <a:ext cx="713492" cy="173124"/>
          </a:xfrm>
          <a:prstGeom prst="rect">
            <a:avLst/>
          </a:prstGeom>
          <a:noFill/>
        </p:spPr>
        <p:txBody>
          <a:bodyPr wrap="square" lIns="0" tIns="0" rIns="0" bIns="0" rtlCol="0">
            <a:spAutoFit/>
          </a:bodyPr>
          <a:lstStyle/>
          <a:p>
            <a:pPr algn="ctr"/>
            <a:r>
              <a:rPr lang="en-GB" sz="1125">
                <a:solidFill>
                  <a:schemeClr val="accent1"/>
                </a:solidFill>
              </a:rPr>
              <a:t>Cog</a:t>
            </a:r>
          </a:p>
        </p:txBody>
      </p:sp>
      <p:pic>
        <p:nvPicPr>
          <p:cNvPr id="166" name="Picture 165" descr="UI Panel icon">
            <a:extLst>
              <a:ext uri="{FF2B5EF4-FFF2-40B4-BE49-F238E27FC236}">
                <a16:creationId xmlns:a16="http://schemas.microsoft.com/office/drawing/2014/main" id="{E2921A9A-FACC-B542-8181-67E077824A63}"/>
              </a:ext>
            </a:extLst>
          </p:cNvPr>
          <p:cNvPicPr>
            <a:picLocks noChangeAspect="1"/>
          </p:cNvPicPr>
          <p:nvPr userDrawn="1"/>
        </p:nvPicPr>
        <p:blipFill>
          <a:blip r:embed="rId16"/>
          <a:srcRect/>
          <a:stretch/>
        </p:blipFill>
        <p:spPr>
          <a:xfrm>
            <a:off x="2949376" y="2465241"/>
            <a:ext cx="640080" cy="640080"/>
          </a:xfrm>
          <a:prstGeom prst="rect">
            <a:avLst/>
          </a:prstGeom>
        </p:spPr>
      </p:pic>
      <p:sp>
        <p:nvSpPr>
          <p:cNvPr id="167" name="TextBox 166" descr="UI panel icon">
            <a:extLst>
              <a:ext uri="{FF2B5EF4-FFF2-40B4-BE49-F238E27FC236}">
                <a16:creationId xmlns:a16="http://schemas.microsoft.com/office/drawing/2014/main" id="{55D35151-1053-4D47-843A-269D157D5191}"/>
              </a:ext>
            </a:extLst>
          </p:cNvPr>
          <p:cNvSpPr txBox="1"/>
          <p:nvPr userDrawn="1"/>
        </p:nvSpPr>
        <p:spPr>
          <a:xfrm>
            <a:off x="2816511" y="3174176"/>
            <a:ext cx="855601" cy="173124"/>
          </a:xfrm>
          <a:prstGeom prst="rect">
            <a:avLst/>
          </a:prstGeom>
          <a:noFill/>
        </p:spPr>
        <p:txBody>
          <a:bodyPr wrap="square" lIns="0" tIns="0" rIns="0" bIns="0" rtlCol="0">
            <a:spAutoFit/>
          </a:bodyPr>
          <a:lstStyle/>
          <a:p>
            <a:pPr algn="ctr"/>
            <a:r>
              <a:rPr lang="en-GB" sz="1125" spc="-30">
                <a:solidFill>
                  <a:schemeClr val="accent1"/>
                </a:solidFill>
              </a:rPr>
              <a:t>UI panel</a:t>
            </a:r>
          </a:p>
        </p:txBody>
      </p:sp>
      <p:pic>
        <p:nvPicPr>
          <p:cNvPr id="168" name="Picture 167" descr="Information icon">
            <a:extLst>
              <a:ext uri="{FF2B5EF4-FFF2-40B4-BE49-F238E27FC236}">
                <a16:creationId xmlns:a16="http://schemas.microsoft.com/office/drawing/2014/main" id="{A87D3CC6-F68D-894C-ABC1-18476ADFCD0D}"/>
              </a:ext>
            </a:extLst>
          </p:cNvPr>
          <p:cNvPicPr>
            <a:picLocks noChangeAspect="1"/>
          </p:cNvPicPr>
          <p:nvPr userDrawn="1"/>
        </p:nvPicPr>
        <p:blipFill>
          <a:blip r:embed="rId17"/>
          <a:srcRect/>
          <a:stretch/>
        </p:blipFill>
        <p:spPr>
          <a:xfrm>
            <a:off x="3812266" y="2465241"/>
            <a:ext cx="640080" cy="640080"/>
          </a:xfrm>
          <a:prstGeom prst="rect">
            <a:avLst/>
          </a:prstGeom>
        </p:spPr>
      </p:pic>
      <p:pic>
        <p:nvPicPr>
          <p:cNvPr id="169" name="Picture 168" descr="Link icon">
            <a:extLst>
              <a:ext uri="{FF2B5EF4-FFF2-40B4-BE49-F238E27FC236}">
                <a16:creationId xmlns:a16="http://schemas.microsoft.com/office/drawing/2014/main" id="{F970EF36-BECB-EE41-9874-02AFD088E06A}"/>
              </a:ext>
            </a:extLst>
          </p:cNvPr>
          <p:cNvPicPr>
            <a:picLocks noChangeAspect="1"/>
          </p:cNvPicPr>
          <p:nvPr userDrawn="1"/>
        </p:nvPicPr>
        <p:blipFill>
          <a:blip r:embed="rId18"/>
          <a:srcRect/>
          <a:stretch/>
        </p:blipFill>
        <p:spPr>
          <a:xfrm>
            <a:off x="4675156" y="2453629"/>
            <a:ext cx="640080" cy="640080"/>
          </a:xfrm>
          <a:prstGeom prst="rect">
            <a:avLst/>
          </a:prstGeom>
        </p:spPr>
      </p:pic>
      <p:sp>
        <p:nvSpPr>
          <p:cNvPr id="170" name="TextBox 169">
            <a:extLst>
              <a:ext uri="{FF2B5EF4-FFF2-40B4-BE49-F238E27FC236}">
                <a16:creationId xmlns:a16="http://schemas.microsoft.com/office/drawing/2014/main" id="{6435E754-546D-BA44-89C0-510519C09B36}"/>
              </a:ext>
            </a:extLst>
          </p:cNvPr>
          <p:cNvSpPr txBox="1"/>
          <p:nvPr userDrawn="1"/>
        </p:nvSpPr>
        <p:spPr>
          <a:xfrm>
            <a:off x="4630929" y="3173609"/>
            <a:ext cx="713492" cy="173124"/>
          </a:xfrm>
          <a:prstGeom prst="rect">
            <a:avLst/>
          </a:prstGeom>
          <a:noFill/>
        </p:spPr>
        <p:txBody>
          <a:bodyPr wrap="square" lIns="0" tIns="0" rIns="0" bIns="0" rtlCol="0">
            <a:spAutoFit/>
          </a:bodyPr>
          <a:lstStyle/>
          <a:p>
            <a:pPr algn="ctr"/>
            <a:r>
              <a:rPr lang="en-GB" sz="1125">
                <a:solidFill>
                  <a:schemeClr val="accent1"/>
                </a:solidFill>
              </a:rPr>
              <a:t>Link</a:t>
            </a:r>
          </a:p>
        </p:txBody>
      </p:sp>
      <p:pic>
        <p:nvPicPr>
          <p:cNvPr id="171" name="Picture 170" descr="Menu bars icon">
            <a:extLst>
              <a:ext uri="{FF2B5EF4-FFF2-40B4-BE49-F238E27FC236}">
                <a16:creationId xmlns:a16="http://schemas.microsoft.com/office/drawing/2014/main" id="{000FBB89-83BA-3E47-91FF-29379B84F8A9}"/>
              </a:ext>
            </a:extLst>
          </p:cNvPr>
          <p:cNvPicPr>
            <a:picLocks noChangeAspect="1"/>
          </p:cNvPicPr>
          <p:nvPr userDrawn="1"/>
        </p:nvPicPr>
        <p:blipFill>
          <a:blip r:embed="rId19"/>
          <a:srcRect/>
          <a:stretch/>
        </p:blipFill>
        <p:spPr>
          <a:xfrm>
            <a:off x="5538046" y="2458573"/>
            <a:ext cx="640080" cy="640080"/>
          </a:xfrm>
          <a:prstGeom prst="rect">
            <a:avLst/>
          </a:prstGeom>
        </p:spPr>
      </p:pic>
      <p:sp>
        <p:nvSpPr>
          <p:cNvPr id="172" name="TextBox 171">
            <a:extLst>
              <a:ext uri="{FF2B5EF4-FFF2-40B4-BE49-F238E27FC236}">
                <a16:creationId xmlns:a16="http://schemas.microsoft.com/office/drawing/2014/main" id="{E29CD206-8D02-9F40-887B-70A49BC03AFA}"/>
              </a:ext>
            </a:extLst>
          </p:cNvPr>
          <p:cNvSpPr txBox="1"/>
          <p:nvPr userDrawn="1"/>
        </p:nvSpPr>
        <p:spPr>
          <a:xfrm>
            <a:off x="5489104" y="3173610"/>
            <a:ext cx="713492" cy="173124"/>
          </a:xfrm>
          <a:prstGeom prst="rect">
            <a:avLst/>
          </a:prstGeom>
          <a:noFill/>
        </p:spPr>
        <p:txBody>
          <a:bodyPr wrap="square" lIns="0" tIns="0" rIns="0" bIns="0" rtlCol="0">
            <a:spAutoFit/>
          </a:bodyPr>
          <a:lstStyle/>
          <a:p>
            <a:pPr algn="ctr"/>
            <a:r>
              <a:rPr lang="en-GB" sz="1125">
                <a:solidFill>
                  <a:schemeClr val="accent1"/>
                </a:solidFill>
              </a:rPr>
              <a:t>Menu bars</a:t>
            </a:r>
          </a:p>
        </p:txBody>
      </p:sp>
      <p:pic>
        <p:nvPicPr>
          <p:cNvPr id="173" name="Picture 172" descr="Notepad icon">
            <a:extLst>
              <a:ext uri="{FF2B5EF4-FFF2-40B4-BE49-F238E27FC236}">
                <a16:creationId xmlns:a16="http://schemas.microsoft.com/office/drawing/2014/main" id="{643C7CAA-B405-694C-84D5-4B5008DEC40B}"/>
              </a:ext>
            </a:extLst>
          </p:cNvPr>
          <p:cNvPicPr>
            <a:picLocks noChangeAspect="1"/>
          </p:cNvPicPr>
          <p:nvPr userDrawn="1"/>
        </p:nvPicPr>
        <p:blipFill>
          <a:blip r:embed="rId20"/>
          <a:srcRect/>
          <a:stretch/>
        </p:blipFill>
        <p:spPr>
          <a:xfrm>
            <a:off x="6400936" y="2465241"/>
            <a:ext cx="640080" cy="640080"/>
          </a:xfrm>
          <a:prstGeom prst="rect">
            <a:avLst/>
          </a:prstGeom>
        </p:spPr>
      </p:pic>
      <p:sp>
        <p:nvSpPr>
          <p:cNvPr id="174" name="TextBox 173" descr="Note icon">
            <a:extLst>
              <a:ext uri="{FF2B5EF4-FFF2-40B4-BE49-F238E27FC236}">
                <a16:creationId xmlns:a16="http://schemas.microsoft.com/office/drawing/2014/main" id="{BF0AD36F-3B3E-644A-B6E1-48F9D3A3F666}"/>
              </a:ext>
            </a:extLst>
          </p:cNvPr>
          <p:cNvSpPr txBox="1"/>
          <p:nvPr userDrawn="1"/>
        </p:nvSpPr>
        <p:spPr>
          <a:xfrm>
            <a:off x="6256801" y="3163753"/>
            <a:ext cx="907753" cy="173124"/>
          </a:xfrm>
          <a:prstGeom prst="rect">
            <a:avLst/>
          </a:prstGeom>
          <a:noFill/>
        </p:spPr>
        <p:txBody>
          <a:bodyPr wrap="square" lIns="0" tIns="0" rIns="0" bIns="0" rtlCol="0">
            <a:spAutoFit/>
          </a:bodyPr>
          <a:lstStyle/>
          <a:p>
            <a:pPr algn="ctr"/>
            <a:r>
              <a:rPr lang="en-GB" sz="1125" spc="-38">
                <a:solidFill>
                  <a:schemeClr val="accent1"/>
                </a:solidFill>
              </a:rPr>
              <a:t>Note</a:t>
            </a:r>
          </a:p>
        </p:txBody>
      </p:sp>
      <p:pic>
        <p:nvPicPr>
          <p:cNvPr id="175" name="Picture 174" descr="Book icon">
            <a:extLst>
              <a:ext uri="{FF2B5EF4-FFF2-40B4-BE49-F238E27FC236}">
                <a16:creationId xmlns:a16="http://schemas.microsoft.com/office/drawing/2014/main" id="{DF8EF234-B938-464D-9505-156EB95EB6B3}"/>
              </a:ext>
            </a:extLst>
          </p:cNvPr>
          <p:cNvPicPr>
            <a:picLocks noChangeAspect="1"/>
          </p:cNvPicPr>
          <p:nvPr userDrawn="1"/>
        </p:nvPicPr>
        <p:blipFill>
          <a:blip r:embed="rId21"/>
          <a:srcRect/>
          <a:stretch/>
        </p:blipFill>
        <p:spPr>
          <a:xfrm>
            <a:off x="7263826" y="2453629"/>
            <a:ext cx="640080" cy="640080"/>
          </a:xfrm>
          <a:prstGeom prst="rect">
            <a:avLst/>
          </a:prstGeom>
        </p:spPr>
      </p:pic>
      <p:sp>
        <p:nvSpPr>
          <p:cNvPr id="176" name="TextBox 175">
            <a:extLst>
              <a:ext uri="{FF2B5EF4-FFF2-40B4-BE49-F238E27FC236}">
                <a16:creationId xmlns:a16="http://schemas.microsoft.com/office/drawing/2014/main" id="{DBBD59DC-E832-1541-A931-A4663F1FF66E}"/>
              </a:ext>
            </a:extLst>
          </p:cNvPr>
          <p:cNvSpPr txBox="1"/>
          <p:nvPr userDrawn="1"/>
        </p:nvSpPr>
        <p:spPr>
          <a:xfrm>
            <a:off x="7223043" y="3173609"/>
            <a:ext cx="713492" cy="173124"/>
          </a:xfrm>
          <a:prstGeom prst="rect">
            <a:avLst/>
          </a:prstGeom>
          <a:noFill/>
        </p:spPr>
        <p:txBody>
          <a:bodyPr wrap="square" lIns="0" tIns="0" rIns="0" bIns="0" rtlCol="0">
            <a:spAutoFit/>
          </a:bodyPr>
          <a:lstStyle/>
          <a:p>
            <a:pPr algn="ctr"/>
            <a:r>
              <a:rPr lang="en-GB" sz="1125">
                <a:solidFill>
                  <a:schemeClr val="accent1"/>
                </a:solidFill>
              </a:rPr>
              <a:t>Book</a:t>
            </a:r>
          </a:p>
        </p:txBody>
      </p:sp>
      <p:pic>
        <p:nvPicPr>
          <p:cNvPr id="177" name="Picture 176" descr="Out icon">
            <a:extLst>
              <a:ext uri="{FF2B5EF4-FFF2-40B4-BE49-F238E27FC236}">
                <a16:creationId xmlns:a16="http://schemas.microsoft.com/office/drawing/2014/main" id="{9AE33E62-78E0-A44C-A785-D02F1BF7F85E}"/>
              </a:ext>
            </a:extLst>
          </p:cNvPr>
          <p:cNvPicPr>
            <a:picLocks noChangeAspect="1"/>
          </p:cNvPicPr>
          <p:nvPr userDrawn="1"/>
        </p:nvPicPr>
        <p:blipFill>
          <a:blip r:embed="rId22"/>
          <a:srcRect/>
          <a:stretch/>
        </p:blipFill>
        <p:spPr>
          <a:xfrm>
            <a:off x="8126716" y="2453629"/>
            <a:ext cx="640080" cy="640080"/>
          </a:xfrm>
          <a:prstGeom prst="rect">
            <a:avLst/>
          </a:prstGeom>
        </p:spPr>
      </p:pic>
      <p:sp>
        <p:nvSpPr>
          <p:cNvPr id="178" name="TextBox 177">
            <a:extLst>
              <a:ext uri="{FF2B5EF4-FFF2-40B4-BE49-F238E27FC236}">
                <a16:creationId xmlns:a16="http://schemas.microsoft.com/office/drawing/2014/main" id="{2F5DA41D-00EE-794C-A335-A6E2C8FB06A7}"/>
              </a:ext>
            </a:extLst>
          </p:cNvPr>
          <p:cNvSpPr txBox="1"/>
          <p:nvPr userDrawn="1"/>
        </p:nvSpPr>
        <p:spPr>
          <a:xfrm>
            <a:off x="8090011" y="3186852"/>
            <a:ext cx="713492" cy="173124"/>
          </a:xfrm>
          <a:prstGeom prst="rect">
            <a:avLst/>
          </a:prstGeom>
          <a:noFill/>
        </p:spPr>
        <p:txBody>
          <a:bodyPr wrap="square" lIns="0" tIns="0" rIns="0" bIns="0" rtlCol="0">
            <a:spAutoFit/>
          </a:bodyPr>
          <a:lstStyle/>
          <a:p>
            <a:pPr algn="ctr"/>
            <a:r>
              <a:rPr lang="en-GB" sz="1125">
                <a:solidFill>
                  <a:schemeClr val="accent1"/>
                </a:solidFill>
              </a:rPr>
              <a:t>Out</a:t>
            </a:r>
          </a:p>
        </p:txBody>
      </p:sp>
      <p:pic>
        <p:nvPicPr>
          <p:cNvPr id="179" name="Picture 178" descr="Send icon">
            <a:extLst>
              <a:ext uri="{FF2B5EF4-FFF2-40B4-BE49-F238E27FC236}">
                <a16:creationId xmlns:a16="http://schemas.microsoft.com/office/drawing/2014/main" id="{2F8D4488-E4A1-FA47-971D-39BE1EADDDAC}"/>
              </a:ext>
            </a:extLst>
          </p:cNvPr>
          <p:cNvPicPr>
            <a:picLocks noChangeAspect="1"/>
          </p:cNvPicPr>
          <p:nvPr userDrawn="1"/>
        </p:nvPicPr>
        <p:blipFill>
          <a:blip r:embed="rId23"/>
          <a:srcRect/>
          <a:stretch/>
        </p:blipFill>
        <p:spPr>
          <a:xfrm>
            <a:off x="1223596" y="3481474"/>
            <a:ext cx="640080" cy="640080"/>
          </a:xfrm>
          <a:prstGeom prst="rect">
            <a:avLst/>
          </a:prstGeom>
        </p:spPr>
      </p:pic>
      <p:sp>
        <p:nvSpPr>
          <p:cNvPr id="180" name="TextBox 179">
            <a:extLst>
              <a:ext uri="{FF2B5EF4-FFF2-40B4-BE49-F238E27FC236}">
                <a16:creationId xmlns:a16="http://schemas.microsoft.com/office/drawing/2014/main" id="{2CF7E482-D205-074B-A26F-0E0B7A9E87F9}"/>
              </a:ext>
            </a:extLst>
          </p:cNvPr>
          <p:cNvSpPr txBox="1"/>
          <p:nvPr userDrawn="1"/>
        </p:nvSpPr>
        <p:spPr>
          <a:xfrm>
            <a:off x="1186891" y="4203085"/>
            <a:ext cx="713492" cy="173124"/>
          </a:xfrm>
          <a:prstGeom prst="rect">
            <a:avLst/>
          </a:prstGeom>
          <a:noFill/>
        </p:spPr>
        <p:txBody>
          <a:bodyPr wrap="square" lIns="0" tIns="0" rIns="0" bIns="0" rtlCol="0">
            <a:spAutoFit/>
          </a:bodyPr>
          <a:lstStyle/>
          <a:p>
            <a:pPr algn="ctr"/>
            <a:r>
              <a:rPr lang="en-GB" sz="1125">
                <a:solidFill>
                  <a:schemeClr val="accent1"/>
                </a:solidFill>
              </a:rPr>
              <a:t>Send</a:t>
            </a:r>
          </a:p>
        </p:txBody>
      </p:sp>
      <p:pic>
        <p:nvPicPr>
          <p:cNvPr id="181" name="Picture 180" descr="Printer icon">
            <a:extLst>
              <a:ext uri="{FF2B5EF4-FFF2-40B4-BE49-F238E27FC236}">
                <a16:creationId xmlns:a16="http://schemas.microsoft.com/office/drawing/2014/main" id="{57C45933-33BF-1F47-99D6-01908B63D978}"/>
              </a:ext>
            </a:extLst>
          </p:cNvPr>
          <p:cNvPicPr>
            <a:picLocks noChangeAspect="1"/>
          </p:cNvPicPr>
          <p:nvPr userDrawn="1"/>
        </p:nvPicPr>
        <p:blipFill>
          <a:blip r:embed="rId24"/>
          <a:srcRect/>
          <a:stretch/>
        </p:blipFill>
        <p:spPr>
          <a:xfrm>
            <a:off x="2086486" y="3481604"/>
            <a:ext cx="640080" cy="640080"/>
          </a:xfrm>
          <a:prstGeom prst="rect">
            <a:avLst/>
          </a:prstGeom>
        </p:spPr>
      </p:pic>
      <p:sp>
        <p:nvSpPr>
          <p:cNvPr id="182" name="TextBox 181">
            <a:extLst>
              <a:ext uri="{FF2B5EF4-FFF2-40B4-BE49-F238E27FC236}">
                <a16:creationId xmlns:a16="http://schemas.microsoft.com/office/drawing/2014/main" id="{5E5ACACA-100D-0943-A368-8B56774DE300}"/>
              </a:ext>
            </a:extLst>
          </p:cNvPr>
          <p:cNvSpPr txBox="1"/>
          <p:nvPr userDrawn="1"/>
        </p:nvSpPr>
        <p:spPr>
          <a:xfrm>
            <a:off x="2030023" y="4203446"/>
            <a:ext cx="713492" cy="173124"/>
          </a:xfrm>
          <a:prstGeom prst="rect">
            <a:avLst/>
          </a:prstGeom>
          <a:noFill/>
        </p:spPr>
        <p:txBody>
          <a:bodyPr wrap="square" lIns="0" tIns="0" rIns="0" bIns="0" rtlCol="0">
            <a:spAutoFit/>
          </a:bodyPr>
          <a:lstStyle/>
          <a:p>
            <a:pPr algn="ctr"/>
            <a:r>
              <a:rPr lang="en-GB" sz="1125">
                <a:solidFill>
                  <a:schemeClr val="accent1"/>
                </a:solidFill>
              </a:rPr>
              <a:t>Printer</a:t>
            </a:r>
          </a:p>
        </p:txBody>
      </p:sp>
      <p:pic>
        <p:nvPicPr>
          <p:cNvPr id="183" name="Picture 182" descr="Prohibit icon">
            <a:extLst>
              <a:ext uri="{FF2B5EF4-FFF2-40B4-BE49-F238E27FC236}">
                <a16:creationId xmlns:a16="http://schemas.microsoft.com/office/drawing/2014/main" id="{E2666A7B-AF81-034F-ADA9-D98850F982A7}"/>
              </a:ext>
            </a:extLst>
          </p:cNvPr>
          <p:cNvPicPr>
            <a:picLocks noChangeAspect="1"/>
          </p:cNvPicPr>
          <p:nvPr userDrawn="1"/>
        </p:nvPicPr>
        <p:blipFill>
          <a:blip r:embed="rId25"/>
          <a:srcRect/>
          <a:stretch/>
        </p:blipFill>
        <p:spPr>
          <a:xfrm>
            <a:off x="2949376" y="3481474"/>
            <a:ext cx="640080" cy="640080"/>
          </a:xfrm>
          <a:prstGeom prst="rect">
            <a:avLst/>
          </a:prstGeom>
        </p:spPr>
      </p:pic>
      <p:sp>
        <p:nvSpPr>
          <p:cNvPr id="184" name="TextBox 183">
            <a:extLst>
              <a:ext uri="{FF2B5EF4-FFF2-40B4-BE49-F238E27FC236}">
                <a16:creationId xmlns:a16="http://schemas.microsoft.com/office/drawing/2014/main" id="{9303922D-3FC0-CC47-A18E-048D7C8E8892}"/>
              </a:ext>
            </a:extLst>
          </p:cNvPr>
          <p:cNvSpPr txBox="1"/>
          <p:nvPr userDrawn="1"/>
        </p:nvSpPr>
        <p:spPr>
          <a:xfrm>
            <a:off x="2888200" y="4190408"/>
            <a:ext cx="713492" cy="173124"/>
          </a:xfrm>
          <a:prstGeom prst="rect">
            <a:avLst/>
          </a:prstGeom>
          <a:noFill/>
        </p:spPr>
        <p:txBody>
          <a:bodyPr wrap="square" lIns="0" tIns="0" rIns="0" bIns="0" rtlCol="0">
            <a:spAutoFit/>
          </a:bodyPr>
          <a:lstStyle/>
          <a:p>
            <a:pPr algn="ctr"/>
            <a:r>
              <a:rPr lang="en-GB" sz="1125">
                <a:solidFill>
                  <a:schemeClr val="accent1"/>
                </a:solidFill>
              </a:rPr>
              <a:t>Prohibit</a:t>
            </a:r>
          </a:p>
        </p:txBody>
      </p:sp>
      <p:pic>
        <p:nvPicPr>
          <p:cNvPr id="185" name="Picture 184">
            <a:extLst>
              <a:ext uri="{FF2B5EF4-FFF2-40B4-BE49-F238E27FC236}">
                <a16:creationId xmlns:a16="http://schemas.microsoft.com/office/drawing/2014/main" id="{65EC5365-57FC-9A4E-A2A3-38DBA0FA3BDA}"/>
              </a:ext>
            </a:extLst>
          </p:cNvPr>
          <p:cNvPicPr>
            <a:picLocks noChangeAspect="1"/>
          </p:cNvPicPr>
          <p:nvPr userDrawn="1"/>
        </p:nvPicPr>
        <p:blipFill>
          <a:blip r:embed="rId26"/>
          <a:srcRect/>
          <a:stretch/>
        </p:blipFill>
        <p:spPr>
          <a:xfrm>
            <a:off x="3812266" y="3481474"/>
            <a:ext cx="640080" cy="640080"/>
          </a:xfrm>
          <a:prstGeom prst="rect">
            <a:avLst/>
          </a:prstGeom>
        </p:spPr>
      </p:pic>
      <p:sp>
        <p:nvSpPr>
          <p:cNvPr id="186" name="TextBox 185">
            <a:extLst>
              <a:ext uri="{FF2B5EF4-FFF2-40B4-BE49-F238E27FC236}">
                <a16:creationId xmlns:a16="http://schemas.microsoft.com/office/drawing/2014/main" id="{316B02B3-7072-A348-A487-7AED55E74D28}"/>
              </a:ext>
            </a:extLst>
          </p:cNvPr>
          <p:cNvSpPr txBox="1"/>
          <p:nvPr userDrawn="1"/>
        </p:nvSpPr>
        <p:spPr>
          <a:xfrm>
            <a:off x="3751957" y="4189842"/>
            <a:ext cx="713492" cy="173124"/>
          </a:xfrm>
          <a:prstGeom prst="rect">
            <a:avLst/>
          </a:prstGeom>
          <a:noFill/>
        </p:spPr>
        <p:txBody>
          <a:bodyPr wrap="square" lIns="0" tIns="0" rIns="0" bIns="0" rtlCol="0">
            <a:spAutoFit/>
          </a:bodyPr>
          <a:lstStyle/>
          <a:p>
            <a:pPr algn="ctr"/>
            <a:r>
              <a:rPr lang="en-GB" sz="1125">
                <a:solidFill>
                  <a:schemeClr val="accent1"/>
                </a:solidFill>
              </a:rPr>
              <a:t>Search</a:t>
            </a:r>
          </a:p>
        </p:txBody>
      </p:sp>
      <p:pic>
        <p:nvPicPr>
          <p:cNvPr id="187" name="Picture 186" descr="Structure icon">
            <a:extLst>
              <a:ext uri="{FF2B5EF4-FFF2-40B4-BE49-F238E27FC236}">
                <a16:creationId xmlns:a16="http://schemas.microsoft.com/office/drawing/2014/main" id="{6194B5E9-7F00-C747-9FCD-7458D0D3748A}"/>
              </a:ext>
            </a:extLst>
          </p:cNvPr>
          <p:cNvPicPr>
            <a:picLocks noChangeAspect="1"/>
          </p:cNvPicPr>
          <p:nvPr userDrawn="1"/>
        </p:nvPicPr>
        <p:blipFill>
          <a:blip r:embed="rId27"/>
          <a:srcRect/>
          <a:stretch/>
        </p:blipFill>
        <p:spPr>
          <a:xfrm>
            <a:off x="4675156" y="3469862"/>
            <a:ext cx="640080" cy="640080"/>
          </a:xfrm>
          <a:prstGeom prst="rect">
            <a:avLst/>
          </a:prstGeom>
        </p:spPr>
      </p:pic>
      <p:sp>
        <p:nvSpPr>
          <p:cNvPr id="188" name="TextBox 187">
            <a:extLst>
              <a:ext uri="{FF2B5EF4-FFF2-40B4-BE49-F238E27FC236}">
                <a16:creationId xmlns:a16="http://schemas.microsoft.com/office/drawing/2014/main" id="{FEA47AEA-F298-354A-9C20-CBB85DD6BF98}"/>
              </a:ext>
            </a:extLst>
          </p:cNvPr>
          <p:cNvSpPr txBox="1"/>
          <p:nvPr userDrawn="1"/>
        </p:nvSpPr>
        <p:spPr>
          <a:xfrm>
            <a:off x="4622137" y="4189843"/>
            <a:ext cx="713492" cy="173124"/>
          </a:xfrm>
          <a:prstGeom prst="rect">
            <a:avLst/>
          </a:prstGeom>
          <a:noFill/>
        </p:spPr>
        <p:txBody>
          <a:bodyPr wrap="square" lIns="0" tIns="0" rIns="0" bIns="0" rtlCol="0">
            <a:spAutoFit/>
          </a:bodyPr>
          <a:lstStyle/>
          <a:p>
            <a:pPr algn="ctr"/>
            <a:r>
              <a:rPr lang="en-GB" sz="1125">
                <a:solidFill>
                  <a:schemeClr val="accent1"/>
                </a:solidFill>
              </a:rPr>
              <a:t>Structure</a:t>
            </a:r>
          </a:p>
        </p:txBody>
      </p:sp>
      <p:pic>
        <p:nvPicPr>
          <p:cNvPr id="189" name="Picture 188" descr="Unlock icon">
            <a:extLst>
              <a:ext uri="{FF2B5EF4-FFF2-40B4-BE49-F238E27FC236}">
                <a16:creationId xmlns:a16="http://schemas.microsoft.com/office/drawing/2014/main" id="{7AC1F536-38EB-BA41-87AD-3F8CEE9FE06C}"/>
              </a:ext>
            </a:extLst>
          </p:cNvPr>
          <p:cNvPicPr>
            <a:picLocks noChangeAspect="1"/>
          </p:cNvPicPr>
          <p:nvPr userDrawn="1"/>
        </p:nvPicPr>
        <p:blipFill>
          <a:blip r:embed="rId28"/>
          <a:srcRect/>
          <a:stretch/>
        </p:blipFill>
        <p:spPr>
          <a:xfrm>
            <a:off x="5538046" y="3474806"/>
            <a:ext cx="640080" cy="640080"/>
          </a:xfrm>
          <a:prstGeom prst="rect">
            <a:avLst/>
          </a:prstGeom>
        </p:spPr>
      </p:pic>
      <p:sp>
        <p:nvSpPr>
          <p:cNvPr id="190" name="TextBox 189">
            <a:extLst>
              <a:ext uri="{FF2B5EF4-FFF2-40B4-BE49-F238E27FC236}">
                <a16:creationId xmlns:a16="http://schemas.microsoft.com/office/drawing/2014/main" id="{36F3FF1C-7BAD-9741-8D82-48D35B4AA7D9}"/>
              </a:ext>
            </a:extLst>
          </p:cNvPr>
          <p:cNvSpPr txBox="1"/>
          <p:nvPr userDrawn="1"/>
        </p:nvSpPr>
        <p:spPr>
          <a:xfrm>
            <a:off x="5489104" y="4189842"/>
            <a:ext cx="713492" cy="173124"/>
          </a:xfrm>
          <a:prstGeom prst="rect">
            <a:avLst/>
          </a:prstGeom>
          <a:noFill/>
        </p:spPr>
        <p:txBody>
          <a:bodyPr wrap="square" lIns="0" tIns="0" rIns="0" bIns="0" rtlCol="0">
            <a:spAutoFit/>
          </a:bodyPr>
          <a:lstStyle/>
          <a:p>
            <a:pPr algn="ctr"/>
            <a:r>
              <a:rPr lang="en-GB" sz="1125">
                <a:solidFill>
                  <a:schemeClr val="accent1"/>
                </a:solidFill>
              </a:rPr>
              <a:t>Unlock</a:t>
            </a:r>
          </a:p>
        </p:txBody>
      </p:sp>
      <p:pic>
        <p:nvPicPr>
          <p:cNvPr id="191" name="Picture 190" descr="Video icon">
            <a:extLst>
              <a:ext uri="{FF2B5EF4-FFF2-40B4-BE49-F238E27FC236}">
                <a16:creationId xmlns:a16="http://schemas.microsoft.com/office/drawing/2014/main" id="{EB93F619-9C8F-D949-86D3-6D113EDD07EA}"/>
              </a:ext>
            </a:extLst>
          </p:cNvPr>
          <p:cNvPicPr>
            <a:picLocks noChangeAspect="1"/>
          </p:cNvPicPr>
          <p:nvPr userDrawn="1"/>
        </p:nvPicPr>
        <p:blipFill>
          <a:blip r:embed="rId29"/>
          <a:srcRect/>
          <a:stretch/>
        </p:blipFill>
        <p:spPr>
          <a:xfrm>
            <a:off x="6400936" y="3481474"/>
            <a:ext cx="640080" cy="640080"/>
          </a:xfrm>
          <a:prstGeom prst="rect">
            <a:avLst/>
          </a:prstGeom>
        </p:spPr>
      </p:pic>
      <p:sp>
        <p:nvSpPr>
          <p:cNvPr id="192" name="TextBox 191">
            <a:extLst>
              <a:ext uri="{FF2B5EF4-FFF2-40B4-BE49-F238E27FC236}">
                <a16:creationId xmlns:a16="http://schemas.microsoft.com/office/drawing/2014/main" id="{23BDFD08-3E74-7E4A-A62B-3087AC86E947}"/>
              </a:ext>
            </a:extLst>
          </p:cNvPr>
          <p:cNvSpPr txBox="1"/>
          <p:nvPr userDrawn="1"/>
        </p:nvSpPr>
        <p:spPr>
          <a:xfrm>
            <a:off x="6356074" y="4189842"/>
            <a:ext cx="713492" cy="173124"/>
          </a:xfrm>
          <a:prstGeom prst="rect">
            <a:avLst/>
          </a:prstGeom>
          <a:noFill/>
        </p:spPr>
        <p:txBody>
          <a:bodyPr wrap="square" lIns="0" tIns="0" rIns="0" bIns="0" rtlCol="0">
            <a:spAutoFit/>
          </a:bodyPr>
          <a:lstStyle/>
          <a:p>
            <a:pPr algn="ctr"/>
            <a:r>
              <a:rPr lang="en-GB" sz="1125">
                <a:solidFill>
                  <a:schemeClr val="accent1"/>
                </a:solidFill>
              </a:rPr>
              <a:t>Video</a:t>
            </a:r>
          </a:p>
        </p:txBody>
      </p:sp>
      <p:pic>
        <p:nvPicPr>
          <p:cNvPr id="193" name="Picture 192" descr="Megaphone icon">
            <a:extLst>
              <a:ext uri="{FF2B5EF4-FFF2-40B4-BE49-F238E27FC236}">
                <a16:creationId xmlns:a16="http://schemas.microsoft.com/office/drawing/2014/main" id="{D354E5DA-566E-C247-8937-E90DBB7C85B1}"/>
              </a:ext>
            </a:extLst>
          </p:cNvPr>
          <p:cNvPicPr>
            <a:picLocks noChangeAspect="1"/>
          </p:cNvPicPr>
          <p:nvPr userDrawn="1"/>
        </p:nvPicPr>
        <p:blipFill>
          <a:blip r:embed="rId30"/>
          <a:srcRect/>
          <a:stretch/>
        </p:blipFill>
        <p:spPr>
          <a:xfrm>
            <a:off x="7263826" y="3469862"/>
            <a:ext cx="640080" cy="640080"/>
          </a:xfrm>
          <a:prstGeom prst="rect">
            <a:avLst/>
          </a:prstGeom>
        </p:spPr>
      </p:pic>
      <p:sp>
        <p:nvSpPr>
          <p:cNvPr id="194" name="TextBox 193">
            <a:extLst>
              <a:ext uri="{FF2B5EF4-FFF2-40B4-BE49-F238E27FC236}">
                <a16:creationId xmlns:a16="http://schemas.microsoft.com/office/drawing/2014/main" id="{C769CDC2-C2DB-104E-8D9A-87B9DE53B7C1}"/>
              </a:ext>
            </a:extLst>
          </p:cNvPr>
          <p:cNvSpPr txBox="1"/>
          <p:nvPr userDrawn="1"/>
        </p:nvSpPr>
        <p:spPr>
          <a:xfrm>
            <a:off x="7164554" y="4189842"/>
            <a:ext cx="907752" cy="173124"/>
          </a:xfrm>
          <a:prstGeom prst="rect">
            <a:avLst/>
          </a:prstGeom>
          <a:noFill/>
        </p:spPr>
        <p:txBody>
          <a:bodyPr wrap="square" lIns="0" tIns="0" rIns="0" bIns="0" rtlCol="0">
            <a:spAutoFit/>
          </a:bodyPr>
          <a:lstStyle/>
          <a:p>
            <a:pPr algn="ctr"/>
            <a:r>
              <a:rPr lang="en-GB" sz="1125" spc="-30">
                <a:solidFill>
                  <a:schemeClr val="accent1"/>
                </a:solidFill>
              </a:rPr>
              <a:t>Megaphone</a:t>
            </a:r>
          </a:p>
        </p:txBody>
      </p:sp>
      <p:pic>
        <p:nvPicPr>
          <p:cNvPr id="195" name="Picture 194" descr="Tick icon">
            <a:extLst>
              <a:ext uri="{FF2B5EF4-FFF2-40B4-BE49-F238E27FC236}">
                <a16:creationId xmlns:a16="http://schemas.microsoft.com/office/drawing/2014/main" id="{B1B441AA-56F5-4F4A-83FF-714DB1B96F1B}"/>
              </a:ext>
            </a:extLst>
          </p:cNvPr>
          <p:cNvPicPr>
            <a:picLocks noChangeAspect="1"/>
          </p:cNvPicPr>
          <p:nvPr userDrawn="1"/>
        </p:nvPicPr>
        <p:blipFill>
          <a:blip r:embed="rId31"/>
          <a:srcRect/>
          <a:stretch/>
        </p:blipFill>
        <p:spPr>
          <a:xfrm>
            <a:off x="8126716" y="3469862"/>
            <a:ext cx="640080" cy="640080"/>
          </a:xfrm>
          <a:prstGeom prst="rect">
            <a:avLst/>
          </a:prstGeom>
        </p:spPr>
      </p:pic>
      <p:sp>
        <p:nvSpPr>
          <p:cNvPr id="196" name="TextBox 195" descr="Film icon">
            <a:extLst>
              <a:ext uri="{FF2B5EF4-FFF2-40B4-BE49-F238E27FC236}">
                <a16:creationId xmlns:a16="http://schemas.microsoft.com/office/drawing/2014/main" id="{95D0A1FF-29C7-364C-A2AC-E50397575DBD}"/>
              </a:ext>
            </a:extLst>
          </p:cNvPr>
          <p:cNvSpPr txBox="1"/>
          <p:nvPr userDrawn="1"/>
        </p:nvSpPr>
        <p:spPr>
          <a:xfrm>
            <a:off x="8090011" y="4203085"/>
            <a:ext cx="713492" cy="173124"/>
          </a:xfrm>
          <a:prstGeom prst="rect">
            <a:avLst/>
          </a:prstGeom>
          <a:noFill/>
        </p:spPr>
        <p:txBody>
          <a:bodyPr wrap="square" lIns="0" tIns="0" rIns="0" bIns="0" rtlCol="0">
            <a:spAutoFit/>
          </a:bodyPr>
          <a:lstStyle/>
          <a:p>
            <a:pPr algn="ctr"/>
            <a:r>
              <a:rPr lang="en-GB" sz="1125">
                <a:solidFill>
                  <a:schemeClr val="accent1"/>
                </a:solidFill>
              </a:rPr>
              <a:t>Tick</a:t>
            </a:r>
          </a:p>
        </p:txBody>
      </p:sp>
      <p:sp>
        <p:nvSpPr>
          <p:cNvPr id="197" name="TextBox 196">
            <a:extLst>
              <a:ext uri="{FF2B5EF4-FFF2-40B4-BE49-F238E27FC236}">
                <a16:creationId xmlns:a16="http://schemas.microsoft.com/office/drawing/2014/main" id="{CC6B8B34-66B9-D84D-94E1-AA4EC3E2935D}"/>
              </a:ext>
            </a:extLst>
          </p:cNvPr>
          <p:cNvSpPr txBox="1"/>
          <p:nvPr userDrawn="1"/>
        </p:nvSpPr>
        <p:spPr>
          <a:xfrm>
            <a:off x="3704275" y="3181577"/>
            <a:ext cx="937129" cy="167418"/>
          </a:xfrm>
          <a:prstGeom prst="rect">
            <a:avLst/>
          </a:prstGeom>
          <a:noFill/>
        </p:spPr>
        <p:txBody>
          <a:bodyPr wrap="square" lIns="0" tIns="0" rIns="0" bIns="0" rtlCol="0">
            <a:spAutoFit/>
          </a:bodyPr>
          <a:lstStyle/>
          <a:p>
            <a:pPr algn="ctr"/>
            <a:r>
              <a:rPr lang="en-GB" sz="1088" spc="-45">
                <a:solidFill>
                  <a:schemeClr val="accent1"/>
                </a:solidFill>
              </a:rPr>
              <a:t>Information</a:t>
            </a:r>
          </a:p>
        </p:txBody>
      </p:sp>
      <p:sp>
        <p:nvSpPr>
          <p:cNvPr id="198" name="Title 3">
            <a:extLst>
              <a:ext uri="{FF2B5EF4-FFF2-40B4-BE49-F238E27FC236}">
                <a16:creationId xmlns:a16="http://schemas.microsoft.com/office/drawing/2014/main" id="{3D8A5A97-1C4D-434C-BAFC-7E5F0BA946E5}"/>
              </a:ext>
            </a:extLst>
          </p:cNvPr>
          <p:cNvSpPr>
            <a:spLocks noGrp="1"/>
          </p:cNvSpPr>
          <p:nvPr>
            <p:ph type="title" hasCustomPrompt="1"/>
          </p:nvPr>
        </p:nvSpPr>
        <p:spPr>
          <a:xfrm>
            <a:off x="324000" y="324000"/>
            <a:ext cx="8370000" cy="486000"/>
          </a:xfrm>
          <a:prstGeom prst="rect">
            <a:avLst/>
          </a:prstGeom>
        </p:spPr>
        <p:txBody>
          <a:bodyPr/>
          <a:lstStyle/>
          <a:p>
            <a:r>
              <a:rPr lang="en-GB"/>
              <a:t>Icon selection 2</a:t>
            </a:r>
          </a:p>
        </p:txBody>
      </p:sp>
    </p:spTree>
    <p:extLst>
      <p:ext uri="{BB962C8B-B14F-4D97-AF65-F5344CB8AC3E}">
        <p14:creationId xmlns:p14="http://schemas.microsoft.com/office/powerpoint/2010/main" val="16033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ubhead, two column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1" y="297000"/>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3" name="Content Placeholder 2"/>
          <p:cNvSpPr>
            <a:spLocks noGrp="1"/>
          </p:cNvSpPr>
          <p:nvPr>
            <p:ph idx="1" hasCustomPrompt="1"/>
          </p:nvPr>
        </p:nvSpPr>
        <p:spPr>
          <a:xfrm>
            <a:off x="309532"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63" y="2057401"/>
            <a:ext cx="8553083" cy="2470547"/>
          </a:xfrm>
          <a:prstGeom prst="rect">
            <a:avLst/>
          </a:prstGeom>
        </p:spPr>
        <p:txBody>
          <a:bodyPr lIns="0" tIns="0" rIns="0" bIns="0" numCol="2">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a:p>
            <a:pPr lvl="0"/>
            <a:r>
              <a:rPr lang="en-GB"/>
              <a:t>Two columns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269938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ubhead, three column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1" y="297000"/>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3" name="Content Placeholder 2"/>
          <p:cNvSpPr>
            <a:spLocks noGrp="1"/>
          </p:cNvSpPr>
          <p:nvPr>
            <p:ph idx="1" hasCustomPrompt="1"/>
          </p:nvPr>
        </p:nvSpPr>
        <p:spPr>
          <a:xfrm>
            <a:off x="309532"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63" y="2057401"/>
            <a:ext cx="8553083" cy="2470547"/>
          </a:xfrm>
          <a:prstGeom prst="rect">
            <a:avLst/>
          </a:prstGeom>
        </p:spPr>
        <p:txBody>
          <a:bodyPr lIns="0" tIns="0" rIns="0" bIns="0" numCol="3">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a:p>
            <a:pPr lvl="0"/>
            <a:r>
              <a:rPr lang="en-GB"/>
              <a:t>Three columns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338329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head, bullet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1" y="297000"/>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3" name="Content Placeholder 2"/>
          <p:cNvSpPr>
            <a:spLocks noGrp="1"/>
          </p:cNvSpPr>
          <p:nvPr>
            <p:ph idx="1" hasCustomPrompt="1"/>
          </p:nvPr>
        </p:nvSpPr>
        <p:spPr>
          <a:xfrm>
            <a:off x="309532" y="1579500"/>
            <a:ext cx="3585461" cy="307732"/>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err="1"/>
              <a:t>Subheader</a:t>
            </a: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63" y="2057401"/>
            <a:ext cx="4262438" cy="2470547"/>
          </a:xfrm>
          <a:prstGeom prst="rect">
            <a:avLst/>
          </a:prstGeom>
        </p:spPr>
        <p:txBody>
          <a:bodyPr lIns="0" tIns="0" rIns="0" bIns="0">
            <a:noAutofit/>
          </a:bodyPr>
          <a:lstStyle>
            <a:lvl1pPr marL="216000" indent="-216000">
              <a:lnSpc>
                <a:spcPts val="1650"/>
              </a:lnSpc>
              <a:spcBef>
                <a:spcPts val="0"/>
              </a:spcBef>
              <a:spcAft>
                <a:spcPts val="675"/>
              </a:spcAft>
              <a:buClr>
                <a:schemeClr val="accent6"/>
              </a:buClr>
              <a:buFont typeface="Arial" panose="020B0604020202020204" pitchFamily="34" charset="0"/>
              <a:buChar char="•"/>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Tree>
    <p:extLst>
      <p:ext uri="{BB962C8B-B14F-4D97-AF65-F5344CB8AC3E}">
        <p14:creationId xmlns:p14="http://schemas.microsoft.com/office/powerpoint/2010/main" val="374924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boxes x 6">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1" y="297000"/>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677228"/>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1301262"/>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677228"/>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1301262"/>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677228"/>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1301262"/>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00996"/>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3025029"/>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00996"/>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75153" y="3025029"/>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00996"/>
            <a:ext cx="2673000" cy="1242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3025029"/>
            <a:ext cx="2673000" cy="375967"/>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9226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boxes x 6 blu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1" y="297001"/>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1B5E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53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2305-3AD8-ED44-ABD7-307AABB1FA14}"/>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426BF947-F369-EC47-AFA5-2F445FF4D0C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66CBFB5-3FF1-C34C-A25B-F48C87EA60F7}"/>
              </a:ext>
            </a:extLst>
          </p:cNvPr>
          <p:cNvSpPr>
            <a:spLocks noGrp="1"/>
          </p:cNvSpPr>
          <p:nvPr>
            <p:ph type="dt" sz="half" idx="10"/>
          </p:nvPr>
        </p:nvSpPr>
        <p:spPr/>
        <p:txBody>
          <a:bodyPr/>
          <a:lstStyle/>
          <a:p>
            <a:fld id="{550539BB-4D17-F64E-8B5D-C8C570C1CDAF}" type="datetimeFigureOut">
              <a:rPr lang="en-US" smtClean="0"/>
              <a:t>10/4/2022</a:t>
            </a:fld>
            <a:endParaRPr lang="en-US"/>
          </a:p>
        </p:txBody>
      </p:sp>
      <p:sp>
        <p:nvSpPr>
          <p:cNvPr id="5" name="Footer Placeholder 4">
            <a:extLst>
              <a:ext uri="{FF2B5EF4-FFF2-40B4-BE49-F238E27FC236}">
                <a16:creationId xmlns:a16="http://schemas.microsoft.com/office/drawing/2014/main" id="{16AD5BAF-E7B8-654D-A0B0-85F29CC1A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D6276-326C-3244-813E-1855491F3661}"/>
              </a:ext>
            </a:extLst>
          </p:cNvPr>
          <p:cNvSpPr>
            <a:spLocks noGrp="1"/>
          </p:cNvSpPr>
          <p:nvPr>
            <p:ph type="sldNum" sz="quarter" idx="12"/>
          </p:nvPr>
        </p:nvSpPr>
        <p:spPr/>
        <p:txBody>
          <a:bodyPr/>
          <a:lstStyle/>
          <a:p>
            <a:fld id="{93CD4557-9313-854A-882A-D35C7F92013A}" type="slidenum">
              <a:rPr lang="en-US" smtClean="0"/>
              <a:t>‹#›</a:t>
            </a:fld>
            <a:endParaRPr lang="en-US"/>
          </a:p>
        </p:txBody>
      </p:sp>
    </p:spTree>
    <p:extLst>
      <p:ext uri="{BB962C8B-B14F-4D97-AF65-F5344CB8AC3E}">
        <p14:creationId xmlns:p14="http://schemas.microsoft.com/office/powerpoint/2010/main" val="31079867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boxes x 6 light blu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1" y="297001"/>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0072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95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boxes x 6 dark blu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1" y="297001"/>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2339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07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boxes x 6 dark grey">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1" y="297001"/>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4255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9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boxes x 6 black">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156599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1" y="297001"/>
            <a:ext cx="8553116" cy="521795"/>
          </a:xfrm>
          <a:prstGeom prst="rect">
            <a:avLst/>
          </a:prstGeom>
        </p:spPr>
        <p:txBody>
          <a:bodyPr>
            <a:normAutofit/>
          </a:bodyPr>
          <a:lstStyle>
            <a:lvl1pPr>
              <a:defRPr sz="2700">
                <a:solidFill>
                  <a:schemeClr val="accent1"/>
                </a:solidFill>
              </a:defRPr>
            </a:lvl1pPr>
          </a:lstStyle>
          <a:p>
            <a:r>
              <a:rPr lang="en-GB"/>
              <a:t>Heading</a:t>
            </a:r>
          </a:p>
        </p:txBody>
      </p:sp>
      <p:cxnSp>
        <p:nvCxnSpPr>
          <p:cNvPr id="30" name="Straight Connector 29">
            <a:extLst>
              <a:ext uri="{FF2B5EF4-FFF2-40B4-BE49-F238E27FC236}">
                <a16:creationId xmlns:a16="http://schemas.microsoft.com/office/drawing/2014/main" id="{EA73014F-3B89-A640-BFF6-ED34DD37C809}"/>
              </a:ext>
            </a:extLst>
          </p:cNvPr>
          <p:cNvCxnSpPr>
            <a:cxnSpLocks/>
          </p:cNvCxnSpPr>
          <p:nvPr userDrawn="1"/>
        </p:nvCxnSpPr>
        <p:spPr>
          <a:xfrm>
            <a:off x="307334" y="1584747"/>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52512B-BCC9-934E-A24A-E35D379F530F}"/>
              </a:ext>
            </a:extLst>
          </p:cNvPr>
          <p:cNvCxnSpPr>
            <a:cxnSpLocks/>
          </p:cNvCxnSpPr>
          <p:nvPr userDrawn="1"/>
        </p:nvCxnSpPr>
        <p:spPr>
          <a:xfrm>
            <a:off x="3275153" y="1584747"/>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DE22E7-08E3-5F47-8C35-10CBBAF24EDA}"/>
              </a:ext>
            </a:extLst>
          </p:cNvPr>
          <p:cNvCxnSpPr>
            <a:cxnSpLocks/>
          </p:cNvCxnSpPr>
          <p:nvPr userDrawn="1"/>
        </p:nvCxnSpPr>
        <p:spPr>
          <a:xfrm>
            <a:off x="6189647" y="1584747"/>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755275-5FFC-2F44-9D44-3089B25DBB83}"/>
              </a:ext>
            </a:extLst>
          </p:cNvPr>
          <p:cNvCxnSpPr>
            <a:cxnSpLocks/>
          </p:cNvCxnSpPr>
          <p:nvPr userDrawn="1"/>
        </p:nvCxnSpPr>
        <p:spPr>
          <a:xfrm>
            <a:off x="307334" y="3486950"/>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FA2839-9217-6F4C-A45D-0192B5E2D4E5}"/>
              </a:ext>
            </a:extLst>
          </p:cNvPr>
          <p:cNvCxnSpPr>
            <a:cxnSpLocks/>
          </p:cNvCxnSpPr>
          <p:nvPr userDrawn="1"/>
        </p:nvCxnSpPr>
        <p:spPr>
          <a:xfrm>
            <a:off x="3275153" y="3486950"/>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2A9909-F269-D645-8A40-B9741671D61A}"/>
              </a:ext>
            </a:extLst>
          </p:cNvPr>
          <p:cNvCxnSpPr>
            <a:cxnSpLocks/>
          </p:cNvCxnSpPr>
          <p:nvPr userDrawn="1"/>
        </p:nvCxnSpPr>
        <p:spPr>
          <a:xfrm>
            <a:off x="6189647" y="3486950"/>
            <a:ext cx="2673000" cy="0"/>
          </a:xfrm>
          <a:prstGeom prst="line">
            <a:avLst/>
          </a:prstGeom>
          <a:ln w="95250">
            <a:solidFill>
              <a:srgbClr val="231F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1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boxes x 3">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500" y="297000"/>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2057261"/>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2057261"/>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2057261"/>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Tree>
    <p:extLst>
      <p:ext uri="{BB962C8B-B14F-4D97-AF65-F5344CB8AC3E}">
        <p14:creationId xmlns:p14="http://schemas.microsoft.com/office/powerpoint/2010/main" val="147189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boxes x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309531" y="156600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4" name="Rectangle 3">
            <a:extLst>
              <a:ext uri="{FF2B5EF4-FFF2-40B4-BE49-F238E27FC236}">
                <a16:creationId xmlns:a16="http://schemas.microsoft.com/office/drawing/2014/main" id="{B540671A-ED56-3548-A508-080ABBDB5E58}"/>
              </a:ext>
            </a:extLst>
          </p:cNvPr>
          <p:cNvSpPr/>
          <p:nvPr userDrawn="1"/>
        </p:nvSpPr>
        <p:spPr>
          <a:xfrm>
            <a:off x="309531"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156677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89100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75153" y="3487820"/>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80826" y="281415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1" y="297001"/>
            <a:ext cx="8553116" cy="521795"/>
          </a:xfrm>
          <a:prstGeom prst="rect">
            <a:avLst/>
          </a:prstGeom>
        </p:spPr>
        <p:txBody>
          <a:bodyPr>
            <a:normAutofit/>
          </a:bodyPr>
          <a:lstStyle>
            <a:lvl1pPr>
              <a:defRPr sz="2700">
                <a:solidFill>
                  <a:schemeClr val="accent1"/>
                </a:solidFill>
              </a:defRPr>
            </a:lvl1pPr>
          </a:lstStyle>
          <a:p>
            <a:r>
              <a:rPr lang="en-GB"/>
              <a:t>Heading</a:t>
            </a:r>
          </a:p>
        </p:txBody>
      </p:sp>
    </p:spTree>
    <p:extLst>
      <p:ext uri="{BB962C8B-B14F-4D97-AF65-F5344CB8AC3E}">
        <p14:creationId xmlns:p14="http://schemas.microsoft.com/office/powerpoint/2010/main" val="307019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boxes x 5">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1778234" y="1493240"/>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1778234" y="817465"/>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692768" y="1493240"/>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4692768" y="81824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309531" y="3486950"/>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25" name="Rectangle 24">
            <a:extLst>
              <a:ext uri="{FF2B5EF4-FFF2-40B4-BE49-F238E27FC236}">
                <a16:creationId xmlns:a16="http://schemas.microsoft.com/office/drawing/2014/main" id="{8FD6A08D-6DD3-C845-8B17-CC9297B607DC}"/>
              </a:ext>
            </a:extLst>
          </p:cNvPr>
          <p:cNvSpPr/>
          <p:nvPr userDrawn="1"/>
        </p:nvSpPr>
        <p:spPr>
          <a:xfrm>
            <a:off x="309531"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3249148" y="3486950"/>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7" name="Rectangle 26">
            <a:extLst>
              <a:ext uri="{FF2B5EF4-FFF2-40B4-BE49-F238E27FC236}">
                <a16:creationId xmlns:a16="http://schemas.microsoft.com/office/drawing/2014/main" id="{B5A7277B-59DD-844A-A364-77AED24CBAC1}"/>
              </a:ext>
            </a:extLst>
          </p:cNvPr>
          <p:cNvSpPr/>
          <p:nvPr userDrawn="1"/>
        </p:nvSpPr>
        <p:spPr>
          <a:xfrm>
            <a:off x="3254820" y="281328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 Placeholder 7">
            <a:extLst>
              <a:ext uri="{FF2B5EF4-FFF2-40B4-BE49-F238E27FC236}">
                <a16:creationId xmlns:a16="http://schemas.microsoft.com/office/drawing/2014/main" id="{FD9A3BB3-7E48-6A41-BE78-2AD280277FB7}"/>
              </a:ext>
            </a:extLst>
          </p:cNvPr>
          <p:cNvSpPr>
            <a:spLocks noGrp="1"/>
          </p:cNvSpPr>
          <p:nvPr>
            <p:ph type="body" sz="quarter" idx="18"/>
          </p:nvPr>
        </p:nvSpPr>
        <p:spPr>
          <a:xfrm>
            <a:off x="6194437" y="3487819"/>
            <a:ext cx="2673000" cy="1134000"/>
          </a:xfrm>
          <a:prstGeom prst="rect">
            <a:avLst/>
          </a:prstGeom>
          <a:solidFill>
            <a:schemeClr val="tx1">
              <a:lumMod val="95000"/>
            </a:schemeClr>
          </a:solidFill>
        </p:spPr>
        <p:txBody>
          <a:bodyPr lIns="216000" tIns="216000" rIns="216000" bIns="216000">
            <a:noAutofit/>
          </a:bodyPr>
          <a:lstStyle>
            <a:lvl1pPr marL="0" indent="0" algn="ctr">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9" name="Rectangle 28">
            <a:extLst>
              <a:ext uri="{FF2B5EF4-FFF2-40B4-BE49-F238E27FC236}">
                <a16:creationId xmlns:a16="http://schemas.microsoft.com/office/drawing/2014/main" id="{FC04B02F-94D2-6E4A-ADC2-EE378D70C248}"/>
              </a:ext>
            </a:extLst>
          </p:cNvPr>
          <p:cNvSpPr/>
          <p:nvPr userDrawn="1"/>
        </p:nvSpPr>
        <p:spPr>
          <a:xfrm>
            <a:off x="6194437" y="2811950"/>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309531" y="297001"/>
            <a:ext cx="8553116" cy="521795"/>
          </a:xfrm>
          <a:prstGeom prst="rect">
            <a:avLst/>
          </a:prstGeom>
        </p:spPr>
        <p:txBody>
          <a:bodyPr>
            <a:normAutofit/>
          </a:bodyPr>
          <a:lstStyle>
            <a:lvl1pPr>
              <a:defRPr sz="2700">
                <a:solidFill>
                  <a:schemeClr val="accent1"/>
                </a:solidFill>
              </a:defRPr>
            </a:lvl1pPr>
          </a:lstStyle>
          <a:p>
            <a:r>
              <a:rPr lang="en-GB"/>
              <a:t>Heading</a:t>
            </a:r>
          </a:p>
        </p:txBody>
      </p:sp>
    </p:spTree>
    <p:extLst>
      <p:ext uri="{BB962C8B-B14F-4D97-AF65-F5344CB8AC3E}">
        <p14:creationId xmlns:p14="http://schemas.microsoft.com/office/powerpoint/2010/main" val="399345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text boxes x 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0500" y="297000"/>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3275153" y="2057261"/>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0" name="Rectangle 19">
            <a:extLst>
              <a:ext uri="{FF2B5EF4-FFF2-40B4-BE49-F238E27FC236}">
                <a16:creationId xmlns:a16="http://schemas.microsoft.com/office/drawing/2014/main" id="{08FEBAA5-9C5F-2648-899B-9991822EBFF6}"/>
              </a:ext>
            </a:extLst>
          </p:cNvPr>
          <p:cNvSpPr/>
          <p:nvPr userDrawn="1"/>
        </p:nvSpPr>
        <p:spPr>
          <a:xfrm>
            <a:off x="3275153"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6194437" y="2057261"/>
            <a:ext cx="2673000" cy="2483999"/>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22" name="Rectangle 21">
            <a:extLst>
              <a:ext uri="{FF2B5EF4-FFF2-40B4-BE49-F238E27FC236}">
                <a16:creationId xmlns:a16="http://schemas.microsoft.com/office/drawing/2014/main" id="{9E7ED11E-4751-6140-AC11-8C5B88B96EE4}"/>
              </a:ext>
            </a:extLst>
          </p:cNvPr>
          <p:cNvSpPr/>
          <p:nvPr userDrawn="1"/>
        </p:nvSpPr>
        <p:spPr>
          <a:xfrm>
            <a:off x="6194437" y="1301261"/>
            <a:ext cx="2673000" cy="756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5" name="Content Placeholder 4">
            <a:extLst>
              <a:ext uri="{FF2B5EF4-FFF2-40B4-BE49-F238E27FC236}">
                <a16:creationId xmlns:a16="http://schemas.microsoft.com/office/drawing/2014/main" id="{5F1C5918-B721-E947-8A41-3DEB8B75580A}"/>
              </a:ext>
            </a:extLst>
          </p:cNvPr>
          <p:cNvSpPr>
            <a:spLocks noGrp="1"/>
          </p:cNvSpPr>
          <p:nvPr>
            <p:ph sz="quarter" idx="16"/>
          </p:nvPr>
        </p:nvSpPr>
        <p:spPr>
          <a:xfrm>
            <a:off x="324000" y="1301261"/>
            <a:ext cx="2673001" cy="3239783"/>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7683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text boxes x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00"/>
            <a:ext cx="8553116" cy="648890"/>
          </a:xfrm>
          <a:prstGeom prst="rect">
            <a:avLst/>
          </a:prstGeom>
        </p:spPr>
        <p:txBody>
          <a:bodyPr>
            <a:normAutofit/>
          </a:bodyPr>
          <a:lstStyle>
            <a:lvl1pPr>
              <a:defRPr sz="2700">
                <a:solidFill>
                  <a:schemeClr val="accent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accent6"/>
                </a:solidFill>
              </a:rPr>
              <a:pPr algn="r"/>
              <a:t>‹#›</a:t>
            </a:fld>
            <a:endParaRPr lang="en-GB" sz="90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3525716" y="4897791"/>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5" name="Content Placeholder 4">
            <a:extLst>
              <a:ext uri="{FF2B5EF4-FFF2-40B4-BE49-F238E27FC236}">
                <a16:creationId xmlns:a16="http://schemas.microsoft.com/office/drawing/2014/main" id="{5F1C5918-B721-E947-8A41-3DEB8B75580A}"/>
              </a:ext>
            </a:extLst>
          </p:cNvPr>
          <p:cNvSpPr>
            <a:spLocks noGrp="1"/>
          </p:cNvSpPr>
          <p:nvPr>
            <p:ph sz="quarter" idx="16"/>
          </p:nvPr>
        </p:nvSpPr>
        <p:spPr>
          <a:xfrm>
            <a:off x="324000" y="972890"/>
            <a:ext cx="2673001" cy="3720821"/>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3232821" y="1638761"/>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12" name="Rectangle 11">
            <a:extLst>
              <a:ext uri="{FF2B5EF4-FFF2-40B4-BE49-F238E27FC236}">
                <a16:creationId xmlns:a16="http://schemas.microsoft.com/office/drawing/2014/main" id="{5E206611-9F04-2C46-95B1-573726492E29}"/>
              </a:ext>
            </a:extLst>
          </p:cNvPr>
          <p:cNvSpPr/>
          <p:nvPr userDrawn="1"/>
        </p:nvSpPr>
        <p:spPr>
          <a:xfrm>
            <a:off x="3232821" y="96376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6198443" y="1639536"/>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14" name="Rectangle 13">
            <a:extLst>
              <a:ext uri="{FF2B5EF4-FFF2-40B4-BE49-F238E27FC236}">
                <a16:creationId xmlns:a16="http://schemas.microsoft.com/office/drawing/2014/main" id="{C737232C-EBE9-2647-917F-C7C76B087CA4}"/>
              </a:ext>
            </a:extLst>
          </p:cNvPr>
          <p:cNvSpPr/>
          <p:nvPr userDrawn="1"/>
        </p:nvSpPr>
        <p:spPr>
          <a:xfrm>
            <a:off x="6198443" y="96376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3232821" y="3559711"/>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16" name="Rectangle 15">
            <a:extLst>
              <a:ext uri="{FF2B5EF4-FFF2-40B4-BE49-F238E27FC236}">
                <a16:creationId xmlns:a16="http://schemas.microsoft.com/office/drawing/2014/main" id="{E29E7FE3-94A7-274E-9C79-62D4A777C7A5}"/>
              </a:ext>
            </a:extLst>
          </p:cNvPr>
          <p:cNvSpPr/>
          <p:nvPr userDrawn="1"/>
        </p:nvSpPr>
        <p:spPr>
          <a:xfrm>
            <a:off x="3232821" y="288471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6198443" y="3560581"/>
            <a:ext cx="2673000" cy="1134000"/>
          </a:xfrm>
          <a:prstGeom prst="rect">
            <a:avLst/>
          </a:prstGeom>
          <a:solidFill>
            <a:schemeClr val="tx1">
              <a:lumMod val="95000"/>
            </a:schemeClr>
          </a:solidFill>
        </p:spPr>
        <p:txBody>
          <a:bodyPr lIns="216000" tIns="216000" rIns="216000" bIns="216000">
            <a:noAutofit/>
          </a:bodyPr>
          <a:lstStyle>
            <a:lvl1pPr marL="0" indent="0">
              <a:lnSpc>
                <a:spcPts val="1650"/>
              </a:lnSpc>
              <a:spcBef>
                <a:spcPts val="0"/>
              </a:spcBef>
              <a:spcAft>
                <a:spcPts val="675"/>
              </a:spcAft>
              <a:buClr>
                <a:schemeClr val="tx1"/>
              </a:buClr>
              <a:buNone/>
              <a:defRPr sz="1350">
                <a:solidFill>
                  <a:schemeClr val="accent6"/>
                </a:solidFill>
              </a:defRPr>
            </a:lvl1pPr>
            <a:lvl2pPr marL="267891" indent="0">
              <a:buClr>
                <a:schemeClr val="tx1"/>
              </a:buClr>
              <a:buNone/>
              <a:defRPr sz="1350">
                <a:solidFill>
                  <a:schemeClr val="tx1"/>
                </a:solidFill>
              </a:defRPr>
            </a:lvl2pPr>
            <a:lvl3pPr marL="535781" indent="0">
              <a:buClr>
                <a:schemeClr val="tx1"/>
              </a:buClr>
              <a:buNone/>
              <a:defRPr sz="1350">
                <a:solidFill>
                  <a:schemeClr val="tx1"/>
                </a:solidFill>
              </a:defRPr>
            </a:lvl3pPr>
            <a:lvl4pPr marL="810815" indent="0">
              <a:buClr>
                <a:schemeClr val="tx1"/>
              </a:buClr>
              <a:buNone/>
              <a:defRPr sz="1350">
                <a:solidFill>
                  <a:schemeClr val="tx1"/>
                </a:solidFill>
              </a:defRPr>
            </a:lvl4pPr>
            <a:lvl5pPr marL="1078706" indent="0">
              <a:buClr>
                <a:schemeClr val="tx1"/>
              </a:buClr>
              <a:buNone/>
              <a:defRPr sz="1350">
                <a:solidFill>
                  <a:schemeClr val="tx1"/>
                </a:solidFill>
              </a:defRPr>
            </a:lvl5pPr>
          </a:lstStyle>
          <a:p>
            <a:pPr lvl="0"/>
            <a:r>
              <a:rPr lang="en-GB"/>
              <a:t>Click to edit Master text styles</a:t>
            </a:r>
          </a:p>
        </p:txBody>
      </p:sp>
      <p:sp>
        <p:nvSpPr>
          <p:cNvPr id="18" name="Rectangle 17">
            <a:extLst>
              <a:ext uri="{FF2B5EF4-FFF2-40B4-BE49-F238E27FC236}">
                <a16:creationId xmlns:a16="http://schemas.microsoft.com/office/drawing/2014/main" id="{70713629-27C4-A749-B40D-6E3D13CBC59F}"/>
              </a:ext>
            </a:extLst>
          </p:cNvPr>
          <p:cNvSpPr/>
          <p:nvPr userDrawn="1"/>
        </p:nvSpPr>
        <p:spPr>
          <a:xfrm>
            <a:off x="6204116" y="2886911"/>
            <a:ext cx="2673000" cy="675000"/>
          </a:xfrm>
          <a:prstGeom prst="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05502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slide with imag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531" y="339767"/>
            <a:ext cx="3682177" cy="2548869"/>
          </a:xfrm>
          <a:prstGeom prst="rect">
            <a:avLst/>
          </a:prstGeom>
        </p:spPr>
        <p:txBody>
          <a:bodyPr>
            <a:normAutofit/>
          </a:bodyPr>
          <a:lstStyle>
            <a:lvl1pPr marL="202500" indent="-202500">
              <a:lnSpc>
                <a:spcPts val="3150"/>
              </a:lnSpc>
              <a:defRPr sz="2700">
                <a:solidFill>
                  <a:schemeClr val="accent1"/>
                </a:solidFill>
              </a:defRPr>
            </a:lvl1pPr>
          </a:lstStyle>
          <a:p>
            <a:r>
              <a:rPr lang="en-GB"/>
              <a:t>“Heading quote quote indented speech mark”</a:t>
            </a:r>
          </a:p>
        </p:txBody>
      </p:sp>
      <p:sp>
        <p:nvSpPr>
          <p:cNvPr id="3" name="Content Placeholder 2"/>
          <p:cNvSpPr>
            <a:spLocks noGrp="1"/>
          </p:cNvSpPr>
          <p:nvPr>
            <p:ph idx="1" hasCustomPrompt="1"/>
          </p:nvPr>
        </p:nvSpPr>
        <p:spPr>
          <a:xfrm>
            <a:off x="528251" y="3082077"/>
            <a:ext cx="3234857" cy="1128531"/>
          </a:xfrm>
          <a:prstGeom prst="rect">
            <a:avLst/>
          </a:prstGeom>
        </p:spPr>
        <p:txBody>
          <a:bodyPr lIns="0" tIns="0" rIns="0" bIns="0">
            <a:normAutofit/>
          </a:bodyPr>
          <a:lstStyle>
            <a:lvl1pPr marL="0" indent="0">
              <a:buClr>
                <a:schemeClr val="tx1"/>
              </a:buClr>
              <a:buNone/>
              <a:defRPr sz="1650" b="1">
                <a:solidFill>
                  <a:schemeClr val="accent6"/>
                </a:solidFill>
              </a:defRPr>
            </a:lvl1pPr>
            <a:lvl2pPr>
              <a:buClr>
                <a:schemeClr val="tx1"/>
              </a:buClr>
              <a:defRPr sz="1650">
                <a:solidFill>
                  <a:schemeClr val="tx1"/>
                </a:solidFill>
              </a:defRPr>
            </a:lvl2pPr>
            <a:lvl3pPr>
              <a:buClr>
                <a:schemeClr val="tx1"/>
              </a:buClr>
              <a:defRPr sz="1650">
                <a:solidFill>
                  <a:schemeClr val="tx1"/>
                </a:solidFill>
              </a:defRPr>
            </a:lvl3pPr>
            <a:lvl4pPr>
              <a:buClr>
                <a:schemeClr val="tx1"/>
              </a:buClr>
              <a:defRPr sz="1650">
                <a:solidFill>
                  <a:schemeClr val="tx1"/>
                </a:solidFill>
              </a:defRPr>
            </a:lvl4pPr>
            <a:lvl5pPr>
              <a:buClr>
                <a:schemeClr val="tx1"/>
              </a:buClr>
              <a:defRPr sz="1650">
                <a:solidFill>
                  <a:schemeClr val="tx1"/>
                </a:solidFill>
              </a:defRPr>
            </a:lvl5pPr>
          </a:lstStyle>
          <a:p>
            <a:pPr lvl="0"/>
            <a:r>
              <a:rPr lang="en-GB"/>
              <a:t>Name Surname,</a:t>
            </a:r>
            <a:br>
              <a:rPr lang="en-GB"/>
            </a:br>
            <a:r>
              <a:rPr lang="en-GB"/>
              <a:t>Job title</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3525716" y="3174023"/>
            <a:ext cx="0" cy="0"/>
          </a:xfrm>
          <a:prstGeom prst="rect">
            <a:avLst/>
          </a:prstGeom>
          <a:noFill/>
        </p:spPr>
        <p:txBody>
          <a:bodyPr wrap="none" lIns="0" tIns="0" rIns="0" bIns="0" rtlCol="0">
            <a:noAutofit/>
          </a:bodyPr>
          <a:lstStyle/>
          <a:p>
            <a:endParaRPr lang="en-GB" sz="9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8536917" y="4803733"/>
            <a:ext cx="325730" cy="230832"/>
          </a:xfrm>
          <a:prstGeom prst="rect">
            <a:avLst/>
          </a:prstGeom>
        </p:spPr>
        <p:txBody>
          <a:bodyPr wrap="none">
            <a:spAutoFit/>
          </a:bodyPr>
          <a:lstStyle/>
          <a:p>
            <a:pPr algn="r"/>
            <a:fld id="{BA3B713D-1FBB-0E4F-91D0-D2B735266E79}" type="slidenum">
              <a:rPr lang="en-GB" sz="900" smtClean="0">
                <a:solidFill>
                  <a:schemeClr val="tx1"/>
                </a:solidFill>
              </a:rPr>
              <a:pPr algn="r"/>
              <a:t>‹#›</a:t>
            </a:fld>
            <a:endParaRPr lang="en-GB" sz="9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4572000" y="0"/>
            <a:ext cx="4572000" cy="5143500"/>
          </a:xfrm>
          <a:prstGeom prst="rect">
            <a:avLst/>
          </a:prstGeom>
        </p:spPr>
        <p:txBody>
          <a:bodyPr tIns="2340000"/>
          <a:lstStyle>
            <a:lvl1pPr algn="ctr">
              <a:buNone/>
              <a:defRPr/>
            </a:lvl1pPr>
          </a:lstStyle>
          <a:p>
            <a:r>
              <a:rPr lang="en-GB"/>
              <a:t>Click on image icon in centre to insert a photo</a:t>
            </a:r>
          </a:p>
        </p:txBody>
      </p:sp>
    </p:spTree>
    <p:extLst>
      <p:ext uri="{BB962C8B-B14F-4D97-AF65-F5344CB8AC3E}">
        <p14:creationId xmlns:p14="http://schemas.microsoft.com/office/powerpoint/2010/main" val="200247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theme" Target="../theme/theme11.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theme" Target="../theme/theme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theme" Target="../theme/theme6.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98.xml"/><Relationship Id="rId21" Type="http://schemas.openxmlformats.org/officeDocument/2006/relationships/slideLayout" Target="../slideLayouts/slideLayout93.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63" Type="http://schemas.openxmlformats.org/officeDocument/2006/relationships/slideLayout" Target="../slideLayouts/slideLayout135.xml"/><Relationship Id="rId68" Type="http://schemas.openxmlformats.org/officeDocument/2006/relationships/slideLayout" Target="../slideLayouts/slideLayout140.xml"/><Relationship Id="rId16" Type="http://schemas.openxmlformats.org/officeDocument/2006/relationships/slideLayout" Target="../slideLayouts/slideLayout88.xml"/><Relationship Id="rId11" Type="http://schemas.openxmlformats.org/officeDocument/2006/relationships/slideLayout" Target="../slideLayouts/slideLayout83.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53" Type="http://schemas.openxmlformats.org/officeDocument/2006/relationships/slideLayout" Target="../slideLayouts/slideLayout125.xml"/><Relationship Id="rId58" Type="http://schemas.openxmlformats.org/officeDocument/2006/relationships/slideLayout" Target="../slideLayouts/slideLayout130.xml"/><Relationship Id="rId74" Type="http://schemas.openxmlformats.org/officeDocument/2006/relationships/slideLayout" Target="../slideLayouts/slideLayout146.xml"/><Relationship Id="rId79" Type="http://schemas.openxmlformats.org/officeDocument/2006/relationships/slideLayout" Target="../slideLayouts/slideLayout151.xml"/><Relationship Id="rId5" Type="http://schemas.openxmlformats.org/officeDocument/2006/relationships/slideLayout" Target="../slideLayouts/slideLayout77.xml"/><Relationship Id="rId61" Type="http://schemas.openxmlformats.org/officeDocument/2006/relationships/slideLayout" Target="../slideLayouts/slideLayout133.xml"/><Relationship Id="rId82" Type="http://schemas.openxmlformats.org/officeDocument/2006/relationships/theme" Target="../theme/theme7.xml"/><Relationship Id="rId19" Type="http://schemas.openxmlformats.org/officeDocument/2006/relationships/slideLayout" Target="../slideLayouts/slideLayout9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slideLayout" Target="../slideLayouts/slideLayout120.xml"/><Relationship Id="rId56" Type="http://schemas.openxmlformats.org/officeDocument/2006/relationships/slideLayout" Target="../slideLayouts/slideLayout128.xml"/><Relationship Id="rId64" Type="http://schemas.openxmlformats.org/officeDocument/2006/relationships/slideLayout" Target="../slideLayouts/slideLayout136.xml"/><Relationship Id="rId69" Type="http://schemas.openxmlformats.org/officeDocument/2006/relationships/slideLayout" Target="../slideLayouts/slideLayout141.xml"/><Relationship Id="rId77" Type="http://schemas.openxmlformats.org/officeDocument/2006/relationships/slideLayout" Target="../slideLayouts/slideLayout149.xml"/><Relationship Id="rId8" Type="http://schemas.openxmlformats.org/officeDocument/2006/relationships/slideLayout" Target="../slideLayouts/slideLayout80.xml"/><Relationship Id="rId51" Type="http://schemas.openxmlformats.org/officeDocument/2006/relationships/slideLayout" Target="../slideLayouts/slideLayout123.xml"/><Relationship Id="rId72" Type="http://schemas.openxmlformats.org/officeDocument/2006/relationships/slideLayout" Target="../slideLayouts/slideLayout144.xml"/><Relationship Id="rId80" Type="http://schemas.openxmlformats.org/officeDocument/2006/relationships/slideLayout" Target="../slideLayouts/slideLayout152.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59" Type="http://schemas.openxmlformats.org/officeDocument/2006/relationships/slideLayout" Target="../slideLayouts/slideLayout131.xml"/><Relationship Id="rId67" Type="http://schemas.openxmlformats.org/officeDocument/2006/relationships/slideLayout" Target="../slideLayouts/slideLayout139.xml"/><Relationship Id="rId20" Type="http://schemas.openxmlformats.org/officeDocument/2006/relationships/slideLayout" Target="../slideLayouts/slideLayout92.xml"/><Relationship Id="rId41" Type="http://schemas.openxmlformats.org/officeDocument/2006/relationships/slideLayout" Target="../slideLayouts/slideLayout113.xml"/><Relationship Id="rId54" Type="http://schemas.openxmlformats.org/officeDocument/2006/relationships/slideLayout" Target="../slideLayouts/slideLayout126.xml"/><Relationship Id="rId62" Type="http://schemas.openxmlformats.org/officeDocument/2006/relationships/slideLayout" Target="../slideLayouts/slideLayout134.xml"/><Relationship Id="rId70" Type="http://schemas.openxmlformats.org/officeDocument/2006/relationships/slideLayout" Target="../slideLayouts/slideLayout142.xml"/><Relationship Id="rId75" Type="http://schemas.openxmlformats.org/officeDocument/2006/relationships/slideLayout" Target="../slideLayouts/slideLayout147.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slideLayout" Target="../slideLayouts/slideLayout121.xml"/><Relationship Id="rId57" Type="http://schemas.openxmlformats.org/officeDocument/2006/relationships/slideLayout" Target="../slideLayouts/slideLayout129.xml"/><Relationship Id="rId10" Type="http://schemas.openxmlformats.org/officeDocument/2006/relationships/slideLayout" Target="../slideLayouts/slideLayout82.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52" Type="http://schemas.openxmlformats.org/officeDocument/2006/relationships/slideLayout" Target="../slideLayouts/slideLayout124.xml"/><Relationship Id="rId60" Type="http://schemas.openxmlformats.org/officeDocument/2006/relationships/slideLayout" Target="../slideLayouts/slideLayout132.xml"/><Relationship Id="rId65" Type="http://schemas.openxmlformats.org/officeDocument/2006/relationships/slideLayout" Target="../slideLayouts/slideLayout137.xml"/><Relationship Id="rId73" Type="http://schemas.openxmlformats.org/officeDocument/2006/relationships/slideLayout" Target="../slideLayouts/slideLayout145.xml"/><Relationship Id="rId78" Type="http://schemas.openxmlformats.org/officeDocument/2006/relationships/slideLayout" Target="../slideLayouts/slideLayout150.xml"/><Relationship Id="rId81" Type="http://schemas.openxmlformats.org/officeDocument/2006/relationships/slideLayout" Target="../slideLayouts/slideLayout15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9" Type="http://schemas.openxmlformats.org/officeDocument/2006/relationships/slideLayout" Target="../slideLayouts/slideLayout111.xml"/><Relationship Id="rId34" Type="http://schemas.openxmlformats.org/officeDocument/2006/relationships/slideLayout" Target="../slideLayouts/slideLayout106.xml"/><Relationship Id="rId50" Type="http://schemas.openxmlformats.org/officeDocument/2006/relationships/slideLayout" Target="../slideLayouts/slideLayout122.xml"/><Relationship Id="rId55" Type="http://schemas.openxmlformats.org/officeDocument/2006/relationships/slideLayout" Target="../slideLayouts/slideLayout127.xml"/><Relationship Id="rId76" Type="http://schemas.openxmlformats.org/officeDocument/2006/relationships/slideLayout" Target="../slideLayouts/slideLayout148.xml"/><Relationship Id="rId7" Type="http://schemas.openxmlformats.org/officeDocument/2006/relationships/slideLayout" Target="../slideLayouts/slideLayout79.xml"/><Relationship Id="rId71" Type="http://schemas.openxmlformats.org/officeDocument/2006/relationships/slideLayout" Target="../slideLayouts/slideLayout143.xml"/><Relationship Id="rId2" Type="http://schemas.openxmlformats.org/officeDocument/2006/relationships/slideLayout" Target="../slideLayouts/slideLayout74.xml"/><Relationship Id="rId29" Type="http://schemas.openxmlformats.org/officeDocument/2006/relationships/slideLayout" Target="../slideLayouts/slideLayout101.xml"/><Relationship Id="rId24" Type="http://schemas.openxmlformats.org/officeDocument/2006/relationships/slideLayout" Target="../slideLayouts/slideLayout96.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66"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56.xml"/><Relationship Id="rId7" Type="http://schemas.openxmlformats.org/officeDocument/2006/relationships/theme" Target="../theme/theme8.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5" Type="http://schemas.openxmlformats.org/officeDocument/2006/relationships/slideLayout" Target="../slideLayouts/slideLayout158.xml"/><Relationship Id="rId4"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10" Type="http://schemas.openxmlformats.org/officeDocument/2006/relationships/theme" Target="../theme/theme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14"/>
          <p:cNvSpPr txBox="1">
            <a:spLocks noGrp="1"/>
          </p:cNvSpPr>
          <p:nvPr>
            <p:ph type="body" idx="1"/>
          </p:nvPr>
        </p:nvSpPr>
        <p:spPr>
          <a:xfrm>
            <a:off x="468313" y="1203598"/>
            <a:ext cx="8229600" cy="3394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68300" algn="l" rtl="0">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81">
          <p15:clr>
            <a:srgbClr val="F26B43"/>
          </p15:clr>
        </p15:guide>
        <p15:guide id="2" pos="5556">
          <p15:clr>
            <a:srgbClr val="F26B43"/>
          </p15:clr>
        </p15:guide>
        <p15:guide id="3" pos="204">
          <p15:clr>
            <a:srgbClr val="F26B43"/>
          </p15:clr>
        </p15:guide>
        <p15:guide id="4" orient="horz" pos="259">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000" y="240508"/>
            <a:ext cx="8231444" cy="648890"/>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p:cNvSpPr>
            <a:spLocks noGrp="1"/>
          </p:cNvSpPr>
          <p:nvPr>
            <p:ph type="body" idx="1"/>
          </p:nvPr>
        </p:nvSpPr>
        <p:spPr>
          <a:xfrm>
            <a:off x="459000" y="889398"/>
            <a:ext cx="8231444" cy="380642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438900" y="4824413"/>
            <a:ext cx="1719262" cy="162000"/>
          </a:xfrm>
          <a:prstGeom prst="rect">
            <a:avLst/>
          </a:prstGeom>
        </p:spPr>
        <p:txBody>
          <a:bodyPr vert="horz" lIns="0" tIns="0" rIns="0" bIns="0" rtlCol="0" anchor="ctr"/>
          <a:lstStyle>
            <a:lvl1pPr algn="r">
              <a:defRPr sz="900">
                <a:solidFill>
                  <a:schemeClr val="accent1"/>
                </a:solidFill>
              </a:defRPr>
            </a:lvl1pPr>
          </a:lstStyle>
          <a:p>
            <a:fld id="{88BB7857-DBC9-4782-AAC6-5B3ABAF5DFB6}" type="datetime1">
              <a:rPr lang="en-GB" smtClean="0"/>
              <a:t>04/10/2022</a:t>
            </a:fld>
            <a:endParaRPr lang="en-GB" dirty="0"/>
          </a:p>
        </p:txBody>
      </p:sp>
      <p:sp>
        <p:nvSpPr>
          <p:cNvPr id="5" name="Footer Placeholder 4"/>
          <p:cNvSpPr>
            <a:spLocks noGrp="1"/>
          </p:cNvSpPr>
          <p:nvPr>
            <p:ph type="ftr" sz="quarter" idx="3"/>
          </p:nvPr>
        </p:nvSpPr>
        <p:spPr>
          <a:xfrm>
            <a:off x="2705100" y="4824413"/>
            <a:ext cx="3733800" cy="162000"/>
          </a:xfrm>
          <a:prstGeom prst="rect">
            <a:avLst/>
          </a:prstGeom>
        </p:spPr>
        <p:txBody>
          <a:bodyPr vert="horz" lIns="0" tIns="0" rIns="0" bIns="0" rtlCol="0" anchor="ctr"/>
          <a:lstStyle>
            <a:lvl1pPr algn="ctr">
              <a:defRPr sz="900">
                <a:solidFill>
                  <a:schemeClr val="accent1"/>
                </a:solidFill>
              </a:defRPr>
            </a:lvl1pPr>
          </a:lstStyle>
          <a:p>
            <a:endParaRPr lang="en-GB" dirty="0"/>
          </a:p>
        </p:txBody>
      </p:sp>
      <p:sp>
        <p:nvSpPr>
          <p:cNvPr id="6" name="Slide Number Placeholder 5"/>
          <p:cNvSpPr>
            <a:spLocks noGrp="1"/>
          </p:cNvSpPr>
          <p:nvPr>
            <p:ph type="sldNum" sz="quarter" idx="4"/>
          </p:nvPr>
        </p:nvSpPr>
        <p:spPr>
          <a:xfrm>
            <a:off x="8158163" y="4824413"/>
            <a:ext cx="529560" cy="162000"/>
          </a:xfrm>
          <a:prstGeom prst="rect">
            <a:avLst/>
          </a:prstGeom>
        </p:spPr>
        <p:txBody>
          <a:bodyPr vert="horz" lIns="0" tIns="0" rIns="0" bIns="0" rtlCol="0" anchor="ctr"/>
          <a:lstStyle>
            <a:lvl1pPr algn="r">
              <a:defRPr sz="900">
                <a:solidFill>
                  <a:schemeClr val="accent1"/>
                </a:solidFill>
              </a:defRPr>
            </a:lvl1pPr>
          </a:lstStyle>
          <a:p>
            <a:fld id="{E6607247-EB78-480B-A962-35111A450531}" type="slidenum">
              <a:rPr lang="en-GB" smtClean="0"/>
              <a:pPr/>
              <a:t>‹#›</a:t>
            </a:fld>
            <a:endParaRPr lang="en-GB" dirty="0"/>
          </a:p>
        </p:txBody>
      </p:sp>
    </p:spTree>
    <p:extLst>
      <p:ext uri="{BB962C8B-B14F-4D97-AF65-F5344CB8AC3E}">
        <p14:creationId xmlns:p14="http://schemas.microsoft.com/office/powerpoint/2010/main" val="242789949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100000"/>
        </a:lnSpc>
        <a:spcBef>
          <a:spcPts val="900"/>
        </a:spcBef>
        <a:buNone/>
        <a:defRPr sz="2025" b="1" kern="1200">
          <a:solidFill>
            <a:schemeClr val="accent1"/>
          </a:solidFill>
          <a:latin typeface="+mj-lt"/>
          <a:ea typeface="+mj-ea"/>
          <a:cs typeface="+mj-cs"/>
        </a:defRPr>
      </a:lvl1pPr>
    </p:titleStyle>
    <p:bodyStyle>
      <a:lvl1pPr marL="133350" indent="-133350"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1pPr>
      <a:lvl2pPr marL="401241" indent="-133350"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2pPr>
      <a:lvl3pPr marL="669131" indent="-133350"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3pPr>
      <a:lvl4pPr marL="945356" indent="-134541"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4pPr>
      <a:lvl5pPr marL="1213247" indent="-134541"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223404789"/>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p19"/>
          <p:cNvSpPr txBox="1">
            <a:spLocks noGrp="1"/>
          </p:cNvSpPr>
          <p:nvPr>
            <p:ph type="body" idx="1"/>
          </p:nvPr>
        </p:nvSpPr>
        <p:spPr>
          <a:xfrm>
            <a:off x="468313" y="1203598"/>
            <a:ext cx="8229600" cy="3394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chemeClr val="accent1"/>
              </a:buClr>
              <a:buSzPts val="3000"/>
              <a:buFont typeface="Arial"/>
              <a:buChar char="•"/>
              <a:defRPr sz="3000" b="0" i="0" u="none" strike="noStrike" cap="none">
                <a:solidFill>
                  <a:schemeClr val="accent1"/>
                </a:solidFill>
                <a:latin typeface="Arial"/>
                <a:ea typeface="Arial"/>
                <a:cs typeface="Arial"/>
                <a:sym typeface="Arial"/>
              </a:defRPr>
            </a:lvl1pPr>
            <a:lvl2pPr marL="914400" marR="0" lvl="1" indent="-393700" algn="l" rtl="0">
              <a:lnSpc>
                <a:spcPct val="100000"/>
              </a:lnSpc>
              <a:spcBef>
                <a:spcPts val="520"/>
              </a:spcBef>
              <a:spcAft>
                <a:spcPts val="0"/>
              </a:spcAft>
              <a:buClr>
                <a:schemeClr val="accent1"/>
              </a:buClr>
              <a:buSzPts val="2600"/>
              <a:buFont typeface="Arial"/>
              <a:buChar char="–"/>
              <a:defRPr sz="2600" b="0" i="0" u="none" strike="noStrike" cap="none">
                <a:solidFill>
                  <a:schemeClr val="accent1"/>
                </a:solidFill>
                <a:latin typeface="Arial"/>
                <a:ea typeface="Arial"/>
                <a:cs typeface="Arial"/>
                <a:sym typeface="Arial"/>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accent1"/>
                </a:solidFill>
                <a:latin typeface="Arial"/>
                <a:ea typeface="Arial"/>
                <a:cs typeface="Arial"/>
                <a:sym typeface="Arial"/>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accent1"/>
                </a:solidFill>
                <a:latin typeface="Arial"/>
                <a:ea typeface="Arial"/>
                <a:cs typeface="Arial"/>
                <a:sym typeface="Arial"/>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accen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80" name="Google Shape;80;p1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CA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81" name="Google Shape;81;p1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CA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82" name="Google Shape;82;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CA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81">
          <p15:clr>
            <a:srgbClr val="F26B43"/>
          </p15:clr>
        </p15:guide>
        <p15:guide id="2" pos="5556">
          <p15:clr>
            <a:srgbClr val="F26B43"/>
          </p15:clr>
        </p15:guide>
        <p15:guide id="3" pos="204">
          <p15:clr>
            <a:srgbClr val="F26B43"/>
          </p15:clr>
        </p15:guide>
        <p15:guide id="4" orient="horz" pos="25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1F9D6EA-53C1-4056-A5B8-5AF66D913895}" type="datetime1">
              <a:rPr lang="en-GB" smtClean="0"/>
              <a:t>04/10/2022</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Click to edit master footer style</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F2E129E-16B7-480B-972E-C025DBFD1D53}" type="slidenum">
              <a:rPr lang="en-GB" smtClean="0"/>
              <a:t>‹#›</a:t>
            </a:fld>
            <a:endParaRPr lang="en-GB"/>
          </a:p>
        </p:txBody>
      </p:sp>
    </p:spTree>
    <p:extLst>
      <p:ext uri="{BB962C8B-B14F-4D97-AF65-F5344CB8AC3E}">
        <p14:creationId xmlns:p14="http://schemas.microsoft.com/office/powerpoint/2010/main" val="11274370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Lst>
  <p:hf sldNum="0" hdr="0" dt="0"/>
  <p:txStyles>
    <p:titleStyle>
      <a:lvl1pPr algn="l" defTabSz="914400" rtl="0" eaLnBrk="1" latinLnBrk="0" hangingPunct="1">
        <a:spcBef>
          <a:spcPct val="0"/>
        </a:spcBef>
        <a:buNone/>
        <a:defRPr sz="33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accen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accen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accen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24574AD-8404-48D7-8DB8-BCC9125C3396}" type="datetimeFigureOut">
              <a:rPr lang="en-GB" smtClean="0"/>
              <a:t>04/10/2022</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3055370809"/>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18" name="Google Shape;218;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19" name="Google Shape;21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12547898"/>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000" y="240508"/>
            <a:ext cx="8231444" cy="648890"/>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p:cNvSpPr>
            <a:spLocks noGrp="1"/>
          </p:cNvSpPr>
          <p:nvPr>
            <p:ph type="body" idx="1"/>
          </p:nvPr>
        </p:nvSpPr>
        <p:spPr>
          <a:xfrm>
            <a:off x="459000" y="889398"/>
            <a:ext cx="8231444" cy="380642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438900" y="4824413"/>
            <a:ext cx="1719262" cy="162000"/>
          </a:xfrm>
          <a:prstGeom prst="rect">
            <a:avLst/>
          </a:prstGeom>
        </p:spPr>
        <p:txBody>
          <a:bodyPr vert="horz" lIns="0" tIns="0" rIns="0" bIns="0" rtlCol="0" anchor="ctr"/>
          <a:lstStyle>
            <a:lvl1pPr algn="r">
              <a:defRPr sz="900">
                <a:solidFill>
                  <a:schemeClr val="accent1"/>
                </a:solidFill>
              </a:defRPr>
            </a:lvl1pPr>
          </a:lstStyle>
          <a:p>
            <a:fld id="{88BB7857-DBC9-4782-AAC6-5B3ABAF5DFB6}" type="datetime1">
              <a:rPr lang="en-GB" smtClean="0"/>
              <a:t>04/10/2022</a:t>
            </a:fld>
            <a:endParaRPr lang="en-GB"/>
          </a:p>
        </p:txBody>
      </p:sp>
      <p:sp>
        <p:nvSpPr>
          <p:cNvPr id="5" name="Footer Placeholder 4"/>
          <p:cNvSpPr>
            <a:spLocks noGrp="1"/>
          </p:cNvSpPr>
          <p:nvPr>
            <p:ph type="ftr" sz="quarter" idx="3"/>
          </p:nvPr>
        </p:nvSpPr>
        <p:spPr>
          <a:xfrm>
            <a:off x="2705100" y="4824413"/>
            <a:ext cx="3733800" cy="162000"/>
          </a:xfrm>
          <a:prstGeom prst="rect">
            <a:avLst/>
          </a:prstGeom>
        </p:spPr>
        <p:txBody>
          <a:bodyPr vert="horz" lIns="0" tIns="0" rIns="0" bIns="0" rtlCol="0" anchor="ctr"/>
          <a:lstStyle>
            <a:lvl1pPr algn="ctr">
              <a:defRPr sz="900">
                <a:solidFill>
                  <a:schemeClr val="accent1"/>
                </a:solidFill>
              </a:defRPr>
            </a:lvl1pPr>
          </a:lstStyle>
          <a:p>
            <a:endParaRPr lang="en-GB"/>
          </a:p>
        </p:txBody>
      </p:sp>
      <p:sp>
        <p:nvSpPr>
          <p:cNvPr id="6" name="Slide Number Placeholder 5"/>
          <p:cNvSpPr>
            <a:spLocks noGrp="1"/>
          </p:cNvSpPr>
          <p:nvPr>
            <p:ph type="sldNum" sz="quarter" idx="4"/>
          </p:nvPr>
        </p:nvSpPr>
        <p:spPr>
          <a:xfrm>
            <a:off x="8158163" y="4824413"/>
            <a:ext cx="529560" cy="162000"/>
          </a:xfrm>
          <a:prstGeom prst="rect">
            <a:avLst/>
          </a:prstGeom>
        </p:spPr>
        <p:txBody>
          <a:bodyPr vert="horz" lIns="0" tIns="0" rIns="0" bIns="0" rtlCol="0" anchor="ctr"/>
          <a:lstStyle>
            <a:lvl1pPr algn="r">
              <a:defRPr sz="900">
                <a:solidFill>
                  <a:schemeClr val="accent1"/>
                </a:solidFill>
              </a:defRPr>
            </a:lvl1pPr>
          </a:lstStyle>
          <a:p>
            <a:fld id="{E6607247-EB78-480B-A962-35111A450531}" type="slidenum">
              <a:rPr lang="en-GB" smtClean="0"/>
              <a:pPr/>
              <a:t>‹#›</a:t>
            </a:fld>
            <a:endParaRPr lang="en-GB"/>
          </a:p>
        </p:txBody>
      </p:sp>
    </p:spTree>
    <p:extLst>
      <p:ext uri="{BB962C8B-B14F-4D97-AF65-F5344CB8AC3E}">
        <p14:creationId xmlns:p14="http://schemas.microsoft.com/office/powerpoint/2010/main" val="71797194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100000"/>
        </a:lnSpc>
        <a:spcBef>
          <a:spcPts val="900"/>
        </a:spcBef>
        <a:buNone/>
        <a:defRPr sz="2025" b="1" kern="1200">
          <a:solidFill>
            <a:schemeClr val="accent1"/>
          </a:solidFill>
          <a:latin typeface="+mj-lt"/>
          <a:ea typeface="+mj-ea"/>
          <a:cs typeface="+mj-cs"/>
        </a:defRPr>
      </a:lvl1pPr>
    </p:titleStyle>
    <p:bodyStyle>
      <a:lvl1pPr marL="133350" indent="-133350"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1pPr>
      <a:lvl2pPr marL="401241" indent="-133350"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2pPr>
      <a:lvl3pPr marL="669131" indent="-133350"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3pPr>
      <a:lvl4pPr marL="945356" indent="-134541"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4pPr>
      <a:lvl5pPr marL="1213247" indent="-134541" algn="l" defTabSz="685800" rtl="0" eaLnBrk="1" latinLnBrk="0" hangingPunct="1">
        <a:lnSpc>
          <a:spcPct val="100000"/>
        </a:lnSpc>
        <a:spcBef>
          <a:spcPts val="900"/>
        </a:spcBef>
        <a:buClr>
          <a:schemeClr val="accent1"/>
        </a:buClr>
        <a:buFont typeface="Arial" panose="020B0604020202020204" pitchFamily="34" charset="0"/>
        <a:buChar char="•"/>
        <a:defRPr sz="1800" kern="1200" spc="15">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3E0DC4-7720-E04A-A20A-188973D93008}"/>
              </a:ext>
            </a:extLst>
          </p:cNvPr>
          <p:cNvSpPr>
            <a:spLocks noGrp="1"/>
          </p:cNvSpPr>
          <p:nvPr>
            <p:ph type="title"/>
          </p:nvPr>
        </p:nvSpPr>
        <p:spPr>
          <a:xfrm>
            <a:off x="324000" y="324000"/>
            <a:ext cx="8385660" cy="702000"/>
          </a:xfrm>
          <a:prstGeom prst="rect">
            <a:avLst/>
          </a:prstGeom>
        </p:spPr>
        <p:txBody>
          <a:bodyPr vert="horz" lIns="0" tIns="0" rIns="0" bIns="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6D951975-6DB6-7B47-8AC6-261048B859E9}"/>
              </a:ext>
            </a:extLst>
          </p:cNvPr>
          <p:cNvSpPr>
            <a:spLocks noGrp="1"/>
          </p:cNvSpPr>
          <p:nvPr>
            <p:ph type="body" idx="1"/>
          </p:nvPr>
        </p:nvSpPr>
        <p:spPr>
          <a:xfrm>
            <a:off x="324000" y="1296001"/>
            <a:ext cx="838566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93ADB86B-A9B0-B54A-978B-8007FAF4D88C}"/>
              </a:ext>
            </a:extLst>
          </p:cNvPr>
          <p:cNvSpPr>
            <a:spLocks noGrp="1"/>
          </p:cNvSpPr>
          <p:nvPr>
            <p:ph type="sldNum" sz="quarter" idx="4"/>
          </p:nvPr>
        </p:nvSpPr>
        <p:spPr>
          <a:xfrm>
            <a:off x="6457950" y="4767264"/>
            <a:ext cx="2251710" cy="273844"/>
          </a:xfrm>
          <a:prstGeom prst="rect">
            <a:avLst/>
          </a:prstGeom>
        </p:spPr>
        <p:txBody>
          <a:bodyPr vert="horz" lIns="0" tIns="0" rIns="0" bIns="0" rtlCol="0" anchor="ctr"/>
          <a:lstStyle>
            <a:lvl1pPr algn="r">
              <a:defRPr sz="9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3118294951"/>
      </p:ext>
    </p:extLst>
  </p:cSld>
  <p:clrMap bg1="dk1" tx1="lt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 id="2147483897" r:id="rId50"/>
    <p:sldLayoutId id="2147483898" r:id="rId51"/>
    <p:sldLayoutId id="2147483899" r:id="rId52"/>
    <p:sldLayoutId id="2147483900" r:id="rId53"/>
    <p:sldLayoutId id="2147483901" r:id="rId54"/>
    <p:sldLayoutId id="2147483902" r:id="rId55"/>
    <p:sldLayoutId id="2147483903" r:id="rId56"/>
    <p:sldLayoutId id="2147483904" r:id="rId57"/>
    <p:sldLayoutId id="2147483905" r:id="rId58"/>
    <p:sldLayoutId id="2147483906" r:id="rId59"/>
    <p:sldLayoutId id="2147483907" r:id="rId60"/>
    <p:sldLayoutId id="2147483908" r:id="rId61"/>
    <p:sldLayoutId id="2147483909" r:id="rId62"/>
    <p:sldLayoutId id="2147483910" r:id="rId63"/>
    <p:sldLayoutId id="2147483911" r:id="rId64"/>
    <p:sldLayoutId id="2147483912" r:id="rId65"/>
    <p:sldLayoutId id="2147483913" r:id="rId66"/>
    <p:sldLayoutId id="2147483914" r:id="rId67"/>
    <p:sldLayoutId id="2147483915" r:id="rId68"/>
    <p:sldLayoutId id="2147483916" r:id="rId69"/>
    <p:sldLayoutId id="2147483917" r:id="rId70"/>
    <p:sldLayoutId id="2147483918" r:id="rId71"/>
    <p:sldLayoutId id="2147483919" r:id="rId72"/>
    <p:sldLayoutId id="2147483920" r:id="rId73"/>
    <p:sldLayoutId id="2147483921" r:id="rId74"/>
    <p:sldLayoutId id="2147483922" r:id="rId75"/>
    <p:sldLayoutId id="2147483923" r:id="rId76"/>
    <p:sldLayoutId id="2147483924" r:id="rId77"/>
    <p:sldLayoutId id="2147483925" r:id="rId78"/>
    <p:sldLayoutId id="2147483926" r:id="rId79"/>
    <p:sldLayoutId id="2147483927" r:id="rId80"/>
    <p:sldLayoutId id="2147483928" r:id="rId8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27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accent6"/>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accent6"/>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accent6"/>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3"/>
        <p:cNvGrpSpPr/>
        <p:nvPr/>
      </p:nvGrpSpPr>
      <p:grpSpPr>
        <a:xfrm>
          <a:off x="0" y="0"/>
          <a:ext cx="0" cy="0"/>
          <a:chOff x="0" y="0"/>
          <a:chExt cx="0" cy="0"/>
        </a:xfrm>
      </p:grpSpPr>
      <p:sp>
        <p:nvSpPr>
          <p:cNvPr id="434" name="Google Shape;434;p4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5" name="Google Shape;435;p45"/>
          <p:cNvSpPr txBox="1">
            <a:spLocks noGrp="1"/>
          </p:cNvSpPr>
          <p:nvPr>
            <p:ph type="body" idx="1"/>
          </p:nvPr>
        </p:nvSpPr>
        <p:spPr>
          <a:xfrm>
            <a:off x="468313" y="1203598"/>
            <a:ext cx="8229600" cy="3394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68300" algn="l" rtl="0">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38718376"/>
      </p:ext>
    </p:extLst>
  </p:cSld>
  <p:clrMap bg1="lt1" tx1="dk1" bg2="dk2"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81">
          <p15:clr>
            <a:srgbClr val="F26B43"/>
          </p15:clr>
        </p15:guide>
        <p15:guide id="2" pos="5556">
          <p15:clr>
            <a:srgbClr val="F26B43"/>
          </p15:clr>
        </p15:guide>
        <p15:guide id="3" pos="204">
          <p15:clr>
            <a:srgbClr val="F26B43"/>
          </p15:clr>
        </p15:guide>
        <p15:guide id="4" orient="horz" pos="25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14"/>
          <p:cNvSpPr txBox="1">
            <a:spLocks noGrp="1"/>
          </p:cNvSpPr>
          <p:nvPr>
            <p:ph type="body" idx="1"/>
          </p:nvPr>
        </p:nvSpPr>
        <p:spPr>
          <a:xfrm>
            <a:off x="468313" y="1203598"/>
            <a:ext cx="8229600" cy="3394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68300" algn="l" rtl="0">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36" r:id="rId1"/>
    <p:sldLayoutId id="2147483661" r:id="rId2"/>
    <p:sldLayoutId id="2147483937" r:id="rId3"/>
    <p:sldLayoutId id="2147483939" r:id="rId4"/>
    <p:sldLayoutId id="2147483938" r:id="rId5"/>
    <p:sldLayoutId id="2147483665" r:id="rId6"/>
    <p:sldLayoutId id="2147483666" r:id="rId7"/>
    <p:sldLayoutId id="2147483667" r:id="rId8"/>
    <p:sldLayoutId id="2147483672" r:id="rId9"/>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81">
          <p15:clr>
            <a:srgbClr val="F26B43"/>
          </p15:clr>
        </p15:guide>
        <p15:guide id="2" pos="5556">
          <p15:clr>
            <a:srgbClr val="F26B43"/>
          </p15:clr>
        </p15:guide>
        <p15:guide id="3" pos="204">
          <p15:clr>
            <a:srgbClr val="F26B43"/>
          </p15:clr>
        </p15:guide>
        <p15:guide id="4" orient="horz" pos="2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digital.nhs.uk/services/digital-and-interoperable-medicines#:~:text=The%20Digital%20and%20Interoperable%20Medicines,all%20health%20and%20care%20services."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hl7.org/fhir/" TargetMode="External"/><Relationship Id="rId13" Type="http://schemas.openxmlformats.org/officeDocument/2006/relationships/hyperlink" Target="http://www.snomed.org/snomed-ct/other-snomed-products/global-patient-set" TargetMode="External"/><Relationship Id="rId3" Type="http://schemas.openxmlformats.org/officeDocument/2006/relationships/image" Target="../media/image155.png"/><Relationship Id="rId7" Type="http://schemas.openxmlformats.org/officeDocument/2006/relationships/image" Target="../media/image129.jpeg"/><Relationship Id="rId12" Type="http://schemas.openxmlformats.org/officeDocument/2006/relationships/image" Target="../media/image157.png"/><Relationship Id="rId2" Type="http://schemas.openxmlformats.org/officeDocument/2006/relationships/notesSlide" Target="../notesSlides/notesSlide10.xml"/><Relationship Id="rId1" Type="http://schemas.openxmlformats.org/officeDocument/2006/relationships/slideLayout" Target="../slideLayouts/slideLayout162.xml"/><Relationship Id="rId6" Type="http://schemas.openxmlformats.org/officeDocument/2006/relationships/hyperlink" Target="https://www.nhsbsa.nhs.uk/pharmacies-gp-practices-and-appliance-contractors/dictionary-medicines-and-devices-dmd" TargetMode="External"/><Relationship Id="rId11" Type="http://schemas.openxmlformats.org/officeDocument/2006/relationships/image" Target="../media/image130.png"/><Relationship Id="rId5" Type="http://schemas.openxmlformats.org/officeDocument/2006/relationships/image" Target="../media/image137.png"/><Relationship Id="rId10" Type="http://schemas.openxmlformats.org/officeDocument/2006/relationships/image" Target="../media/image156.png"/><Relationship Id="rId4" Type="http://schemas.openxmlformats.org/officeDocument/2006/relationships/image" Target="../media/image139.png"/><Relationship Id="rId9" Type="http://schemas.openxmlformats.org/officeDocument/2006/relationships/image" Target="../media/image132.png"/><Relationship Id="rId14" Type="http://schemas.openxmlformats.org/officeDocument/2006/relationships/image" Target="../media/image128.png"/></Relationships>
</file>

<file path=ppt/slides/_rels/slide1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1.xml"/><Relationship Id="rId1" Type="http://schemas.openxmlformats.org/officeDocument/2006/relationships/slideLayout" Target="../slideLayouts/slideLayout160.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png"/></Relationships>
</file>

<file path=ppt/slides/_rels/slide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xml"/><Relationship Id="rId1" Type="http://schemas.openxmlformats.org/officeDocument/2006/relationships/slideLayout" Target="../slideLayouts/slideLayout160.xml"/></Relationships>
</file>

<file path=ppt/slides/_rels/slide13.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3.xml"/><Relationship Id="rId1" Type="http://schemas.openxmlformats.org/officeDocument/2006/relationships/slideLayout" Target="../slideLayouts/slideLayout160.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4.xml"/><Relationship Id="rId1" Type="http://schemas.openxmlformats.org/officeDocument/2006/relationships/slideLayout" Target="../slideLayouts/slideLayout160.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png"/></Relationships>
</file>

<file path=ppt/slides/_rels/slide15.xml.rels><?xml version="1.0" encoding="UTF-8" standalone="yes"?>
<Relationships xmlns="http://schemas.openxmlformats.org/package/2006/relationships"><Relationship Id="rId3" Type="http://schemas.openxmlformats.org/officeDocument/2006/relationships/hyperlink" Target="https://digital.nhs.uk/services/interoperable-medicines" TargetMode="External"/><Relationship Id="rId2" Type="http://schemas.openxmlformats.org/officeDocument/2006/relationships/notesSlide" Target="../notesSlides/notesSlide15.xml"/><Relationship Id="rId1" Type="http://schemas.openxmlformats.org/officeDocument/2006/relationships/slideLayout" Target="../slideLayouts/slideLayout160.xml"/></Relationships>
</file>

<file path=ppt/slides/_rels/slide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xml"/><Relationship Id="rId1" Type="http://schemas.openxmlformats.org/officeDocument/2006/relationships/slideLayout" Target="../slideLayouts/slideLayout160.xml"/><Relationship Id="rId4" Type="http://schemas.openxmlformats.org/officeDocument/2006/relationships/image" Target="../media/image17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18" Type="http://schemas.openxmlformats.org/officeDocument/2006/relationships/image" Target="../media/image140.jpeg"/><Relationship Id="rId26" Type="http://schemas.openxmlformats.org/officeDocument/2006/relationships/image" Target="../media/image148.png"/><Relationship Id="rId3" Type="http://schemas.openxmlformats.org/officeDocument/2006/relationships/hyperlink" Target="http://www.snomed.org/snomed-ct/other-snomed-products/global-patient-set" TargetMode="External"/><Relationship Id="rId21" Type="http://schemas.openxmlformats.org/officeDocument/2006/relationships/image" Target="../media/image143.png"/><Relationship Id="rId7" Type="http://schemas.openxmlformats.org/officeDocument/2006/relationships/image" Target="../media/image130.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2" Type="http://schemas.openxmlformats.org/officeDocument/2006/relationships/notesSlide" Target="../notesSlides/notesSlide8.xml"/><Relationship Id="rId16" Type="http://schemas.openxmlformats.org/officeDocument/2006/relationships/image" Target="../media/image138.png"/><Relationship Id="rId20" Type="http://schemas.openxmlformats.org/officeDocument/2006/relationships/image" Target="../media/image142.png"/><Relationship Id="rId29"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29.jpe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5" Type="http://schemas.openxmlformats.org/officeDocument/2006/relationships/hyperlink" Target="https://www.nhsbsa.nhs.uk/pharmacies-gp-practices-and-appliance-contractors/dictionary-medicines-and-devices-dmd" TargetMode="External"/><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 Type="http://schemas.openxmlformats.org/officeDocument/2006/relationships/image" Target="../media/image128.png"/><Relationship Id="rId9" Type="http://schemas.openxmlformats.org/officeDocument/2006/relationships/hyperlink" Target="https://www.hl7.org/fhir/" TargetMode="External"/><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84"/>
          <p:cNvPicPr preferRelativeResize="0"/>
          <p:nvPr/>
        </p:nvPicPr>
        <p:blipFill rotWithShape="1">
          <a:blip r:embed="rId3">
            <a:alphaModFix/>
          </a:blip>
          <a:srcRect r="901"/>
          <a:stretch/>
        </p:blipFill>
        <p:spPr>
          <a:xfrm>
            <a:off x="0" y="2903475"/>
            <a:ext cx="9144002" cy="2288075"/>
          </a:xfrm>
          <a:prstGeom prst="rect">
            <a:avLst/>
          </a:prstGeom>
          <a:noFill/>
          <a:ln>
            <a:noFill/>
          </a:ln>
        </p:spPr>
      </p:pic>
      <p:sp>
        <p:nvSpPr>
          <p:cNvPr id="596" name="Google Shape;596;p84"/>
          <p:cNvSpPr txBox="1">
            <a:spLocks noGrp="1"/>
          </p:cNvSpPr>
          <p:nvPr>
            <p:ph type="body" idx="1"/>
          </p:nvPr>
        </p:nvSpPr>
        <p:spPr>
          <a:xfrm>
            <a:off x="238016" y="892582"/>
            <a:ext cx="8496300" cy="1081200"/>
          </a:xfrm>
          <a:prstGeom prst="rect">
            <a:avLst/>
          </a:prstGeom>
          <a:noFill/>
          <a:ln>
            <a:noFill/>
          </a:ln>
        </p:spPr>
        <p:txBody>
          <a:bodyPr spcFirstLastPara="1" wrap="square" lIns="0" tIns="0" rIns="0" bIns="0" anchor="b" anchorCtr="0">
            <a:noAutofit/>
          </a:bodyPr>
          <a:lstStyle/>
          <a:p>
            <a:pPr marL="0" indent="0">
              <a:buClr>
                <a:schemeClr val="accent5"/>
              </a:buClr>
              <a:buSzPts val="4400"/>
              <a:buNone/>
            </a:pPr>
            <a:r>
              <a:rPr lang="en-GB" sz="3600" b="1" dirty="0">
                <a:solidFill>
                  <a:schemeClr val="lt1"/>
                </a:solidFill>
              </a:rPr>
              <a:t>Digital and Interoperable Medicines Programme  						</a:t>
            </a:r>
            <a:endParaRPr lang="en-US" dirty="0">
              <a:solidFill>
                <a:schemeClr val="lt1"/>
              </a:solidFill>
            </a:endParaRPr>
          </a:p>
        </p:txBody>
      </p:sp>
      <p:sp>
        <p:nvSpPr>
          <p:cNvPr id="5" name="Google Shape;596;p84">
            <a:extLst>
              <a:ext uri="{FF2B5EF4-FFF2-40B4-BE49-F238E27FC236}">
                <a16:creationId xmlns:a16="http://schemas.microsoft.com/office/drawing/2014/main" id="{E2898736-43EC-4EA8-81FE-1455ACE9919D}"/>
              </a:ext>
            </a:extLst>
          </p:cNvPr>
          <p:cNvSpPr txBox="1">
            <a:spLocks/>
          </p:cNvSpPr>
          <p:nvPr/>
        </p:nvSpPr>
        <p:spPr>
          <a:xfrm>
            <a:off x="238016" y="2115880"/>
            <a:ext cx="8783710" cy="71914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00000"/>
              </a:lnSpc>
              <a:spcBef>
                <a:spcPts val="36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36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SzPts val="4400"/>
              <a:buFont typeface="Arial"/>
              <a:buNone/>
            </a:pPr>
            <a:r>
              <a:rPr lang="en-GB" sz="2400" b="1" dirty="0">
                <a:solidFill>
                  <a:schemeClr val="lt1"/>
                </a:solidFill>
              </a:rPr>
              <a:t>Shahzad Ali / Paul Brown, Clinical Leads, NHS Digital</a:t>
            </a:r>
          </a:p>
          <a:p>
            <a:pPr marL="0" indent="0">
              <a:buSzPts val="4400"/>
              <a:buFont typeface="Arial"/>
              <a:buNone/>
            </a:pPr>
            <a:r>
              <a:rPr lang="en-GB" sz="2400" dirty="0">
                <a:hlinkClick r:id="rId4"/>
              </a:rPr>
              <a:t>Digital and Interoperable Medicines Programme - NHS Digital</a:t>
            </a:r>
            <a:endParaRPr lang="en-GB" sz="2400" b="1"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35"/>
          <p:cNvPicPr preferRelativeResize="0"/>
          <p:nvPr/>
        </p:nvPicPr>
        <p:blipFill rotWithShape="1">
          <a:blip r:embed="rId3">
            <a:alphaModFix/>
          </a:blip>
          <a:srcRect r="12010"/>
          <a:stretch/>
        </p:blipFill>
        <p:spPr>
          <a:xfrm>
            <a:off x="7852849" y="3942646"/>
            <a:ext cx="1234800" cy="1008605"/>
          </a:xfrm>
          <a:prstGeom prst="rect">
            <a:avLst/>
          </a:prstGeom>
          <a:noFill/>
          <a:ln>
            <a:noFill/>
          </a:ln>
        </p:spPr>
      </p:pic>
      <p:grpSp>
        <p:nvGrpSpPr>
          <p:cNvPr id="661" name="Google Shape;661;p35"/>
          <p:cNvGrpSpPr/>
          <p:nvPr/>
        </p:nvGrpSpPr>
        <p:grpSpPr>
          <a:xfrm>
            <a:off x="195148" y="909363"/>
            <a:ext cx="1076700" cy="1188355"/>
            <a:chOff x="1026929" y="3796845"/>
            <a:chExt cx="1076700" cy="1188355"/>
          </a:xfrm>
        </p:grpSpPr>
        <p:pic>
          <p:nvPicPr>
            <p:cNvPr id="662" name="Google Shape;662;p35"/>
            <p:cNvPicPr preferRelativeResize="0"/>
            <p:nvPr/>
          </p:nvPicPr>
          <p:blipFill rotWithShape="1">
            <a:blip r:embed="rId4">
              <a:alphaModFix/>
            </a:blip>
            <a:srcRect/>
            <a:stretch/>
          </p:blipFill>
          <p:spPr>
            <a:xfrm>
              <a:off x="1080082" y="3796845"/>
              <a:ext cx="970383" cy="970383"/>
            </a:xfrm>
            <a:prstGeom prst="rect">
              <a:avLst/>
            </a:prstGeom>
            <a:noFill/>
            <a:ln>
              <a:noFill/>
            </a:ln>
          </p:spPr>
        </p:pic>
        <p:sp>
          <p:nvSpPr>
            <p:cNvPr id="663" name="Google Shape;663;p35"/>
            <p:cNvSpPr/>
            <p:nvPr/>
          </p:nvSpPr>
          <p:spPr>
            <a:xfrm>
              <a:off x="1026929" y="4577200"/>
              <a:ext cx="1076700" cy="408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100" b="1" i="0" u="none" strike="noStrike" cap="none">
                  <a:solidFill>
                    <a:srgbClr val="FFFFFF"/>
                  </a:solidFill>
                  <a:latin typeface="Arial"/>
                  <a:ea typeface="Arial"/>
                  <a:cs typeface="Arial"/>
                  <a:sym typeface="Arial"/>
                </a:rPr>
                <a:t>Primary care</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GB" sz="1100" b="1" i="0" u="none" strike="noStrike" cap="none">
                  <a:solidFill>
                    <a:srgbClr val="FFFFFF"/>
                  </a:solidFill>
                  <a:latin typeface="Arial"/>
                  <a:ea typeface="Arial"/>
                  <a:cs typeface="Arial"/>
                  <a:sym typeface="Arial"/>
                </a:rPr>
                <a:t>Systems</a:t>
              </a:r>
              <a:endParaRPr sz="850" b="1" i="0" u="none" strike="noStrike" cap="none">
                <a:solidFill>
                  <a:srgbClr val="FFFFFF"/>
                </a:solidFill>
                <a:latin typeface="Arial"/>
                <a:ea typeface="Arial"/>
                <a:cs typeface="Arial"/>
                <a:sym typeface="Arial"/>
              </a:endParaRPr>
            </a:p>
          </p:txBody>
        </p:sp>
      </p:grpSp>
      <p:grpSp>
        <p:nvGrpSpPr>
          <p:cNvPr id="664" name="Google Shape;664;p35"/>
          <p:cNvGrpSpPr/>
          <p:nvPr/>
        </p:nvGrpSpPr>
        <p:grpSpPr>
          <a:xfrm>
            <a:off x="171456" y="3643554"/>
            <a:ext cx="1236900" cy="1178351"/>
            <a:chOff x="246824" y="506416"/>
            <a:chExt cx="1236900" cy="1178351"/>
          </a:xfrm>
        </p:grpSpPr>
        <p:pic>
          <p:nvPicPr>
            <p:cNvPr id="665" name="Google Shape;665;p35"/>
            <p:cNvPicPr preferRelativeResize="0"/>
            <p:nvPr/>
          </p:nvPicPr>
          <p:blipFill rotWithShape="1">
            <a:blip r:embed="rId5">
              <a:alphaModFix/>
            </a:blip>
            <a:srcRect/>
            <a:stretch/>
          </p:blipFill>
          <p:spPr>
            <a:xfrm>
              <a:off x="434059" y="506416"/>
              <a:ext cx="862493" cy="862493"/>
            </a:xfrm>
            <a:prstGeom prst="rect">
              <a:avLst/>
            </a:prstGeom>
            <a:noFill/>
            <a:ln>
              <a:noFill/>
            </a:ln>
          </p:spPr>
        </p:pic>
        <p:sp>
          <p:nvSpPr>
            <p:cNvPr id="666" name="Google Shape;666;p35"/>
            <p:cNvSpPr/>
            <p:nvPr/>
          </p:nvSpPr>
          <p:spPr>
            <a:xfrm>
              <a:off x="246824" y="1276767"/>
              <a:ext cx="1236900" cy="408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1100" b="1" i="0" u="none" strike="noStrike" cap="none">
                  <a:solidFill>
                    <a:srgbClr val="FFFFFF"/>
                  </a:solidFill>
                  <a:latin typeface="Arial"/>
                  <a:ea typeface="Arial"/>
                  <a:cs typeface="Arial"/>
                  <a:sym typeface="Arial"/>
                </a:rPr>
                <a:t>Secondary care</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GB" sz="1100" b="1" i="0" u="none" strike="noStrike" cap="none">
                  <a:solidFill>
                    <a:srgbClr val="FFFFFF"/>
                  </a:solidFill>
                  <a:latin typeface="Arial"/>
                  <a:ea typeface="Arial"/>
                  <a:cs typeface="Arial"/>
                  <a:sym typeface="Arial"/>
                </a:rPr>
                <a:t>Systems</a:t>
              </a:r>
              <a:endParaRPr sz="850" b="1" i="0" u="none" strike="noStrike" cap="none">
                <a:solidFill>
                  <a:srgbClr val="FFFFFF"/>
                </a:solidFill>
                <a:latin typeface="Arial"/>
                <a:ea typeface="Arial"/>
                <a:cs typeface="Arial"/>
                <a:sym typeface="Arial"/>
              </a:endParaRPr>
            </a:p>
          </p:txBody>
        </p:sp>
      </p:grpSp>
      <p:sp>
        <p:nvSpPr>
          <p:cNvPr id="667" name="Google Shape;667;p35"/>
          <p:cNvSpPr txBox="1">
            <a:spLocks noGrp="1"/>
          </p:cNvSpPr>
          <p:nvPr>
            <p:ph type="title"/>
          </p:nvPr>
        </p:nvSpPr>
        <p:spPr>
          <a:xfrm>
            <a:off x="158600" y="38900"/>
            <a:ext cx="7044600" cy="5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solidFill>
                  <a:schemeClr val="accent2"/>
                </a:solidFill>
              </a:rPr>
              <a:t>Structured Dose syntax </a:t>
            </a:r>
            <a:endParaRPr>
              <a:solidFill>
                <a:schemeClr val="accent2"/>
              </a:solidFill>
            </a:endParaRPr>
          </a:p>
          <a:p>
            <a:pPr marL="0" lvl="0" indent="0" algn="l" rtl="0">
              <a:spcBef>
                <a:spcPts val="0"/>
              </a:spcBef>
              <a:spcAft>
                <a:spcPts val="0"/>
              </a:spcAft>
              <a:buNone/>
            </a:pPr>
            <a:r>
              <a:rPr lang="en-GB" sz="2300">
                <a:solidFill>
                  <a:schemeClr val="accent2"/>
                </a:solidFill>
              </a:rPr>
              <a:t>What do the standards enable</a:t>
            </a:r>
            <a:endParaRPr sz="2300">
              <a:solidFill>
                <a:schemeClr val="accent2"/>
              </a:solidFill>
            </a:endParaRPr>
          </a:p>
        </p:txBody>
      </p:sp>
      <p:grpSp>
        <p:nvGrpSpPr>
          <p:cNvPr id="668" name="Google Shape;668;p35"/>
          <p:cNvGrpSpPr/>
          <p:nvPr/>
        </p:nvGrpSpPr>
        <p:grpSpPr>
          <a:xfrm>
            <a:off x="7872677" y="1964401"/>
            <a:ext cx="1079957" cy="400615"/>
            <a:chOff x="2042750" y="6161725"/>
            <a:chExt cx="1684800" cy="612000"/>
          </a:xfrm>
        </p:grpSpPr>
        <p:sp>
          <p:nvSpPr>
            <p:cNvPr id="669" name="Google Shape;669;p35"/>
            <p:cNvSpPr/>
            <p:nvPr/>
          </p:nvSpPr>
          <p:spPr>
            <a:xfrm>
              <a:off x="2042750" y="6161725"/>
              <a:ext cx="1684800" cy="612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670" name="Google Shape;670;p35" descr="A picture containing drawing&#10;&#10;Description automatically generated">
              <a:hlinkClick r:id="rId6"/>
            </p:cNvPr>
            <p:cNvPicPr preferRelativeResize="0"/>
            <p:nvPr/>
          </p:nvPicPr>
          <p:blipFill rotWithShape="1">
            <a:blip r:embed="rId7">
              <a:alphaModFix/>
            </a:blip>
            <a:srcRect/>
            <a:stretch/>
          </p:blipFill>
          <p:spPr>
            <a:xfrm>
              <a:off x="2061800" y="6228025"/>
              <a:ext cx="1647225" cy="468000"/>
            </a:xfrm>
            <a:prstGeom prst="rect">
              <a:avLst/>
            </a:prstGeom>
            <a:noFill/>
            <a:ln>
              <a:noFill/>
            </a:ln>
          </p:spPr>
        </p:pic>
      </p:grpSp>
      <p:grpSp>
        <p:nvGrpSpPr>
          <p:cNvPr id="671" name="Google Shape;671;p35"/>
          <p:cNvGrpSpPr/>
          <p:nvPr/>
        </p:nvGrpSpPr>
        <p:grpSpPr>
          <a:xfrm>
            <a:off x="7880982" y="1405694"/>
            <a:ext cx="1063350" cy="459000"/>
            <a:chOff x="5300675" y="6163425"/>
            <a:chExt cx="1417800" cy="612000"/>
          </a:xfrm>
        </p:grpSpPr>
        <p:sp>
          <p:nvSpPr>
            <p:cNvPr id="672" name="Google Shape;672;p35"/>
            <p:cNvSpPr/>
            <p:nvPr/>
          </p:nvSpPr>
          <p:spPr>
            <a:xfrm>
              <a:off x="5300675" y="6163425"/>
              <a:ext cx="1417800" cy="612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673" name="Google Shape;673;p35"/>
            <p:cNvGrpSpPr/>
            <p:nvPr/>
          </p:nvGrpSpPr>
          <p:grpSpPr>
            <a:xfrm>
              <a:off x="5331768" y="6217416"/>
              <a:ext cx="1310400" cy="504000"/>
              <a:chOff x="3565908" y="1061877"/>
              <a:chExt cx="1872000" cy="720000"/>
            </a:xfrm>
          </p:grpSpPr>
          <p:sp>
            <p:nvSpPr>
              <p:cNvPr id="674" name="Google Shape;674;p35"/>
              <p:cNvSpPr/>
              <p:nvPr/>
            </p:nvSpPr>
            <p:spPr>
              <a:xfrm>
                <a:off x="3565908" y="1061877"/>
                <a:ext cx="1872000" cy="720000"/>
              </a:xfrm>
              <a:prstGeom prst="rect">
                <a:avLst/>
              </a:prstGeom>
              <a:solidFill>
                <a:schemeClr val="accent5"/>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rgbClr val="003087"/>
                  </a:solidFill>
                  <a:latin typeface="Arial"/>
                  <a:ea typeface="Arial"/>
                  <a:cs typeface="Arial"/>
                  <a:sym typeface="Arial"/>
                </a:endParaRPr>
              </a:p>
            </p:txBody>
          </p:sp>
          <p:pic>
            <p:nvPicPr>
              <p:cNvPr id="675" name="Google Shape;675;p35">
                <a:hlinkClick r:id="rId8"/>
              </p:cNvPr>
              <p:cNvPicPr preferRelativeResize="0"/>
              <p:nvPr/>
            </p:nvPicPr>
            <p:blipFill rotWithShape="1">
              <a:blip r:embed="rId9">
                <a:alphaModFix/>
              </a:blip>
              <a:srcRect l="160" t="31912" r="-160" b="4197"/>
              <a:stretch/>
            </p:blipFill>
            <p:spPr>
              <a:xfrm>
                <a:off x="3565908" y="1177611"/>
                <a:ext cx="1872000" cy="484875"/>
              </a:xfrm>
              <a:prstGeom prst="rect">
                <a:avLst/>
              </a:prstGeom>
              <a:noFill/>
              <a:ln>
                <a:noFill/>
              </a:ln>
            </p:spPr>
          </p:pic>
        </p:grpSp>
      </p:grpSp>
      <p:sp>
        <p:nvSpPr>
          <p:cNvPr id="676" name="Google Shape;676;p35"/>
          <p:cNvSpPr txBox="1">
            <a:spLocks noGrp="1"/>
          </p:cNvSpPr>
          <p:nvPr>
            <p:ph type="body" idx="1"/>
          </p:nvPr>
        </p:nvSpPr>
        <p:spPr>
          <a:xfrm>
            <a:off x="1619150" y="1436125"/>
            <a:ext cx="7318200" cy="34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b="1"/>
              <a:t>Primary care systems</a:t>
            </a:r>
            <a:r>
              <a:rPr lang="en-GB" sz="800"/>
              <a:t>: Product based prescribing. Specific for dispensers and clear for patients to understand / take.</a:t>
            </a:r>
            <a:endParaRPr sz="800"/>
          </a:p>
        </p:txBody>
      </p:sp>
      <p:pic>
        <p:nvPicPr>
          <p:cNvPr id="677" name="Google Shape;677;p35"/>
          <p:cNvPicPr preferRelativeResize="0"/>
          <p:nvPr/>
        </p:nvPicPr>
        <p:blipFill>
          <a:blip r:embed="rId10">
            <a:alphaModFix/>
          </a:blip>
          <a:stretch>
            <a:fillRect/>
          </a:stretch>
        </p:blipFill>
        <p:spPr>
          <a:xfrm>
            <a:off x="7346462" y="2928838"/>
            <a:ext cx="1063350" cy="1075671"/>
          </a:xfrm>
          <a:prstGeom prst="rect">
            <a:avLst/>
          </a:prstGeom>
          <a:noFill/>
          <a:ln>
            <a:noFill/>
          </a:ln>
        </p:spPr>
      </p:pic>
      <p:sp>
        <p:nvSpPr>
          <p:cNvPr id="678" name="Google Shape;678;p35"/>
          <p:cNvSpPr txBox="1">
            <a:spLocks noGrp="1"/>
          </p:cNvSpPr>
          <p:nvPr>
            <p:ph type="body" idx="1"/>
          </p:nvPr>
        </p:nvSpPr>
        <p:spPr>
          <a:xfrm>
            <a:off x="1598842" y="4275155"/>
            <a:ext cx="7318200" cy="34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b="1"/>
              <a:t>Secondary care systems</a:t>
            </a:r>
            <a:r>
              <a:rPr lang="en-GB" sz="800"/>
              <a:t>: Dose  based prescribing. Flexible dispensing and options for administration e.g. Form</a:t>
            </a:r>
            <a:endParaRPr sz="800"/>
          </a:p>
        </p:txBody>
      </p:sp>
      <p:pic>
        <p:nvPicPr>
          <p:cNvPr id="679" name="Google Shape;679;p35"/>
          <p:cNvPicPr preferRelativeResize="0"/>
          <p:nvPr/>
        </p:nvPicPr>
        <p:blipFill rotWithShape="1">
          <a:blip r:embed="rId11">
            <a:alphaModFix/>
          </a:blip>
          <a:srcRect/>
          <a:stretch/>
        </p:blipFill>
        <p:spPr>
          <a:xfrm>
            <a:off x="8479042" y="3021939"/>
            <a:ext cx="479351" cy="459000"/>
          </a:xfrm>
          <a:prstGeom prst="rect">
            <a:avLst/>
          </a:prstGeom>
          <a:noFill/>
          <a:ln>
            <a:noFill/>
          </a:ln>
        </p:spPr>
      </p:pic>
      <p:sp>
        <p:nvSpPr>
          <p:cNvPr id="680" name="Google Shape;680;p35"/>
          <p:cNvSpPr txBox="1">
            <a:spLocks noGrp="1"/>
          </p:cNvSpPr>
          <p:nvPr>
            <p:ph type="body" idx="1"/>
          </p:nvPr>
        </p:nvSpPr>
        <p:spPr>
          <a:xfrm>
            <a:off x="273425" y="3026353"/>
            <a:ext cx="2606400" cy="34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a:t>… </a:t>
            </a:r>
            <a:r>
              <a:rPr lang="en-GB" sz="1200" b="1" u="sng"/>
              <a:t>Dose</a:t>
            </a:r>
            <a:r>
              <a:rPr lang="en-GB" sz="1200" b="1"/>
              <a:t> </a:t>
            </a:r>
            <a:r>
              <a:rPr lang="en-GB" sz="1200"/>
              <a:t>based Prescribing</a:t>
            </a:r>
            <a:endParaRPr sz="1200"/>
          </a:p>
          <a:p>
            <a:pPr marL="0" lvl="0" indent="0" algn="l" rtl="0">
              <a:spcBef>
                <a:spcPts val="0"/>
              </a:spcBef>
              <a:spcAft>
                <a:spcPts val="0"/>
              </a:spcAft>
              <a:buNone/>
            </a:pPr>
            <a:endParaRPr sz="1200"/>
          </a:p>
        </p:txBody>
      </p:sp>
      <p:sp>
        <p:nvSpPr>
          <p:cNvPr id="681" name="Google Shape;681;p35"/>
          <p:cNvSpPr txBox="1">
            <a:spLocks noGrp="1"/>
          </p:cNvSpPr>
          <p:nvPr>
            <p:ph type="body" idx="1"/>
          </p:nvPr>
        </p:nvSpPr>
        <p:spPr>
          <a:xfrm>
            <a:off x="273425" y="2484441"/>
            <a:ext cx="2606400" cy="341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b="1" u="sng"/>
              <a:t>Product</a:t>
            </a:r>
            <a:r>
              <a:rPr lang="en-GB" sz="1200" b="1"/>
              <a:t> </a:t>
            </a:r>
            <a:r>
              <a:rPr lang="en-GB" sz="1200"/>
              <a:t>based Prescribing...</a:t>
            </a:r>
            <a:endParaRPr sz="1200"/>
          </a:p>
          <a:p>
            <a:pPr marL="0" lvl="0" indent="0" algn="l" rtl="0">
              <a:spcBef>
                <a:spcPts val="0"/>
              </a:spcBef>
              <a:spcAft>
                <a:spcPts val="0"/>
              </a:spcAft>
              <a:buNone/>
            </a:pPr>
            <a:endParaRPr sz="1200"/>
          </a:p>
        </p:txBody>
      </p:sp>
      <p:pic>
        <p:nvPicPr>
          <p:cNvPr id="682" name="Google Shape;682;p35"/>
          <p:cNvPicPr preferRelativeResize="0"/>
          <p:nvPr/>
        </p:nvPicPr>
        <p:blipFill>
          <a:blip r:embed="rId12">
            <a:alphaModFix/>
          </a:blip>
          <a:stretch>
            <a:fillRect/>
          </a:stretch>
        </p:blipFill>
        <p:spPr>
          <a:xfrm>
            <a:off x="2237650" y="1685350"/>
            <a:ext cx="4275096" cy="2654122"/>
          </a:xfrm>
          <a:prstGeom prst="rect">
            <a:avLst/>
          </a:prstGeom>
          <a:noFill/>
          <a:ln>
            <a:noFill/>
          </a:ln>
        </p:spPr>
      </p:pic>
      <p:sp>
        <p:nvSpPr>
          <p:cNvPr id="683" name="Google Shape;683;p35"/>
          <p:cNvSpPr/>
          <p:nvPr/>
        </p:nvSpPr>
        <p:spPr>
          <a:xfrm>
            <a:off x="1695065" y="946483"/>
            <a:ext cx="5633700" cy="459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215DB9"/>
                </a:solidFill>
              </a:rPr>
              <a:t>Primary care dm+d adoption  </a:t>
            </a:r>
            <a:endParaRPr b="1">
              <a:solidFill>
                <a:srgbClr val="215DB9"/>
              </a:solidFill>
            </a:endParaRPr>
          </a:p>
        </p:txBody>
      </p:sp>
      <p:sp>
        <p:nvSpPr>
          <p:cNvPr id="684" name="Google Shape;684;p35"/>
          <p:cNvSpPr/>
          <p:nvPr/>
        </p:nvSpPr>
        <p:spPr>
          <a:xfrm>
            <a:off x="1725429" y="4559967"/>
            <a:ext cx="3562800" cy="459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215DB9"/>
                </a:solidFill>
              </a:rPr>
              <a:t>Secondary care ePMA dm+d adoption  </a:t>
            </a:r>
            <a:endParaRPr b="1">
              <a:solidFill>
                <a:srgbClr val="215DB9"/>
              </a:solidFill>
            </a:endParaRPr>
          </a:p>
        </p:txBody>
      </p:sp>
      <p:sp>
        <p:nvSpPr>
          <p:cNvPr id="685" name="Google Shape;685;p35"/>
          <p:cNvSpPr txBox="1"/>
          <p:nvPr/>
        </p:nvSpPr>
        <p:spPr>
          <a:xfrm>
            <a:off x="7344749" y="975879"/>
            <a:ext cx="74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2"/>
                </a:solidFill>
              </a:rPr>
              <a:t>100%</a:t>
            </a:r>
            <a:endParaRPr b="1">
              <a:solidFill>
                <a:schemeClr val="lt2"/>
              </a:solidFill>
            </a:endParaRPr>
          </a:p>
        </p:txBody>
      </p:sp>
      <p:sp>
        <p:nvSpPr>
          <p:cNvPr id="686" name="Google Shape;686;p35"/>
          <p:cNvSpPr txBox="1"/>
          <p:nvPr/>
        </p:nvSpPr>
        <p:spPr>
          <a:xfrm>
            <a:off x="5381575" y="4583350"/>
            <a:ext cx="182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2"/>
                </a:solidFill>
              </a:rPr>
              <a:t>average 60% - 70%</a:t>
            </a:r>
            <a:endParaRPr b="1">
              <a:solidFill>
                <a:schemeClr val="lt2"/>
              </a:solidFill>
            </a:endParaRPr>
          </a:p>
        </p:txBody>
      </p:sp>
      <p:grpSp>
        <p:nvGrpSpPr>
          <p:cNvPr id="687" name="Google Shape;687;p35"/>
          <p:cNvGrpSpPr/>
          <p:nvPr/>
        </p:nvGrpSpPr>
        <p:grpSpPr>
          <a:xfrm>
            <a:off x="7864590" y="2446787"/>
            <a:ext cx="1076631" cy="459000"/>
            <a:chOff x="3762025" y="6163425"/>
            <a:chExt cx="1455300" cy="612000"/>
          </a:xfrm>
        </p:grpSpPr>
        <p:sp>
          <p:nvSpPr>
            <p:cNvPr id="688" name="Google Shape;688;p35"/>
            <p:cNvSpPr/>
            <p:nvPr/>
          </p:nvSpPr>
          <p:spPr>
            <a:xfrm>
              <a:off x="3762025" y="6163425"/>
              <a:ext cx="1455300" cy="612000"/>
            </a:xfrm>
            <a:prstGeom prst="rect">
              <a:avLst/>
            </a:prstGeom>
            <a:solidFill>
              <a:srgbClr val="FFFFFF"/>
            </a:solidFill>
            <a:ln w="9525" cap="flat" cmpd="sng">
              <a:solidFill>
                <a:srgbClr val="3E5264"/>
              </a:solidFill>
              <a:prstDash val="solid"/>
              <a:round/>
              <a:headEnd type="none" w="sm" len="sm"/>
              <a:tailEnd type="none" w="sm" len="sm"/>
            </a:ln>
          </p:spPr>
          <p:txBody>
            <a:bodyPr spcFirstLastPara="1" wrap="square" lIns="91400" tIns="91400" rIns="91400" bIns="91400"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89" name="Google Shape;689;p35"/>
            <p:cNvGrpSpPr/>
            <p:nvPr/>
          </p:nvGrpSpPr>
          <p:grpSpPr>
            <a:xfrm>
              <a:off x="3781371" y="6279415"/>
              <a:ext cx="1421640" cy="396000"/>
              <a:chOff x="544227" y="1992338"/>
              <a:chExt cx="2584800" cy="720000"/>
            </a:xfrm>
          </p:grpSpPr>
          <p:sp>
            <p:nvSpPr>
              <p:cNvPr id="690" name="Google Shape;690;p35"/>
              <p:cNvSpPr/>
              <p:nvPr/>
            </p:nvSpPr>
            <p:spPr>
              <a:xfrm>
                <a:off x="544227" y="1992338"/>
                <a:ext cx="2584800" cy="720000"/>
              </a:xfrm>
              <a:prstGeom prst="rect">
                <a:avLst/>
              </a:prstGeom>
              <a:solidFill>
                <a:srgbClr val="FFFFFF"/>
              </a:solidFill>
              <a:ln>
                <a:noFill/>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b="0" i="0" u="none" strike="noStrike" cap="none">
                  <a:solidFill>
                    <a:srgbClr val="003087"/>
                  </a:solidFill>
                  <a:latin typeface="Arial"/>
                  <a:ea typeface="Arial"/>
                  <a:cs typeface="Arial"/>
                  <a:sym typeface="Arial"/>
                </a:endParaRPr>
              </a:p>
            </p:txBody>
          </p:sp>
          <p:pic>
            <p:nvPicPr>
              <p:cNvPr id="691" name="Google Shape;691;p35">
                <a:hlinkClick r:id="rId13"/>
              </p:cNvPr>
              <p:cNvPicPr preferRelativeResize="0"/>
              <p:nvPr/>
            </p:nvPicPr>
            <p:blipFill rotWithShape="1">
              <a:blip r:embed="rId14">
                <a:alphaModFix/>
              </a:blip>
              <a:srcRect/>
              <a:stretch/>
            </p:blipFill>
            <p:spPr>
              <a:xfrm>
                <a:off x="607287" y="2128651"/>
                <a:ext cx="2472715" cy="468000"/>
              </a:xfrm>
              <a:prstGeom prst="rect">
                <a:avLst/>
              </a:prstGeom>
              <a:noFill/>
              <a:ln>
                <a:noFill/>
              </a:ln>
            </p:spPr>
          </p:pic>
        </p:grpSp>
      </p:grpSp>
    </p:spTree>
    <p:extLst>
      <p:ext uri="{BB962C8B-B14F-4D97-AF65-F5344CB8AC3E}">
        <p14:creationId xmlns:p14="http://schemas.microsoft.com/office/powerpoint/2010/main" val="3917311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3"/>
          <p:cNvSpPr txBox="1">
            <a:spLocks noGrp="1"/>
          </p:cNvSpPr>
          <p:nvPr>
            <p:ph type="title"/>
          </p:nvPr>
        </p:nvSpPr>
        <p:spPr>
          <a:xfrm>
            <a:off x="467549" y="267500"/>
            <a:ext cx="65934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a:t>What have we done so far</a:t>
            </a:r>
            <a:endParaRPr/>
          </a:p>
        </p:txBody>
      </p:sp>
      <p:grpSp>
        <p:nvGrpSpPr>
          <p:cNvPr id="393" name="Google Shape;393;p13"/>
          <p:cNvGrpSpPr/>
          <p:nvPr/>
        </p:nvGrpSpPr>
        <p:grpSpPr>
          <a:xfrm>
            <a:off x="267588" y="1017887"/>
            <a:ext cx="8608837" cy="3881765"/>
            <a:chOff x="267588" y="1017887"/>
            <a:chExt cx="8608837" cy="3881765"/>
          </a:xfrm>
        </p:grpSpPr>
        <p:sp>
          <p:nvSpPr>
            <p:cNvPr id="394" name="Google Shape;394;p13"/>
            <p:cNvSpPr/>
            <p:nvPr/>
          </p:nvSpPr>
          <p:spPr>
            <a:xfrm>
              <a:off x="8012915" y="2204164"/>
              <a:ext cx="38"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395" name="Google Shape;395;p13"/>
            <p:cNvSpPr/>
            <p:nvPr/>
          </p:nvSpPr>
          <p:spPr>
            <a:xfrm>
              <a:off x="7741368" y="2676749"/>
              <a:ext cx="585937" cy="585937"/>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38" y="18741"/>
                    <a:pt x="18741" y="14538"/>
                    <a:pt x="18741" y="9370"/>
                  </a:cubicBezTo>
                  <a:cubicBezTo>
                    <a:pt x="18741" y="4191"/>
                    <a:pt x="14538" y="0"/>
                    <a:pt x="9370"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396" name="Google Shape;396;p13"/>
            <p:cNvSpPr/>
            <p:nvPr/>
          </p:nvSpPr>
          <p:spPr>
            <a:xfrm>
              <a:off x="1196508" y="2846316"/>
              <a:ext cx="534944" cy="218918"/>
            </a:xfrm>
            <a:custGeom>
              <a:avLst/>
              <a:gdLst/>
              <a:ahLst/>
              <a:cxnLst/>
              <a:rect l="l" t="t" r="r" b="b"/>
              <a:pathLst>
                <a:path w="17110" h="7002" extrusionOk="0">
                  <a:moveTo>
                    <a:pt x="0" y="1"/>
                  </a:moveTo>
                  <a:lnTo>
                    <a:pt x="2810" y="3501"/>
                  </a:lnTo>
                  <a:lnTo>
                    <a:pt x="0" y="7002"/>
                  </a:lnTo>
                  <a:lnTo>
                    <a:pt x="14300" y="7002"/>
                  </a:lnTo>
                  <a:lnTo>
                    <a:pt x="17110" y="3501"/>
                  </a:lnTo>
                  <a:lnTo>
                    <a:pt x="14300"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397" name="Google Shape;397;p13"/>
            <p:cNvSpPr/>
            <p:nvPr/>
          </p:nvSpPr>
          <p:spPr>
            <a:xfrm>
              <a:off x="1130390" y="2204176"/>
              <a:ext cx="38"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398" name="Google Shape;398;p13"/>
            <p:cNvSpPr/>
            <p:nvPr/>
          </p:nvSpPr>
          <p:spPr>
            <a:xfrm>
              <a:off x="267588" y="1328262"/>
              <a:ext cx="1726971" cy="987693"/>
            </a:xfrm>
            <a:custGeom>
              <a:avLst/>
              <a:gdLst/>
              <a:ahLst/>
              <a:cxnLst/>
              <a:rect l="l" t="t" r="r" b="b"/>
              <a:pathLst>
                <a:path w="45185" h="31591" extrusionOk="0">
                  <a:moveTo>
                    <a:pt x="2858" y="0"/>
                  </a:moveTo>
                  <a:cubicBezTo>
                    <a:pt x="1274" y="0"/>
                    <a:pt x="0" y="1274"/>
                    <a:pt x="0" y="2846"/>
                  </a:cubicBezTo>
                  <a:lnTo>
                    <a:pt x="0" y="21669"/>
                  </a:lnTo>
                  <a:cubicBezTo>
                    <a:pt x="0" y="25753"/>
                    <a:pt x="3310" y="29063"/>
                    <a:pt x="7394" y="29063"/>
                  </a:cubicBezTo>
                  <a:lnTo>
                    <a:pt x="18121" y="29063"/>
                  </a:lnTo>
                  <a:cubicBezTo>
                    <a:pt x="18157" y="29111"/>
                    <a:pt x="18193" y="29170"/>
                    <a:pt x="18240" y="29206"/>
                  </a:cubicBezTo>
                  <a:lnTo>
                    <a:pt x="19241" y="30206"/>
                  </a:lnTo>
                  <a:cubicBezTo>
                    <a:pt x="20163" y="31129"/>
                    <a:pt x="21375" y="31590"/>
                    <a:pt x="22586" y="31590"/>
                  </a:cubicBezTo>
                  <a:cubicBezTo>
                    <a:pt x="23798" y="31590"/>
                    <a:pt x="25009" y="31129"/>
                    <a:pt x="25932" y="30206"/>
                  </a:cubicBezTo>
                  <a:lnTo>
                    <a:pt x="26932" y="29206"/>
                  </a:lnTo>
                  <a:cubicBezTo>
                    <a:pt x="26980" y="29170"/>
                    <a:pt x="27003" y="29111"/>
                    <a:pt x="27051" y="29063"/>
                  </a:cubicBezTo>
                  <a:lnTo>
                    <a:pt x="37779" y="29063"/>
                  </a:lnTo>
                  <a:cubicBezTo>
                    <a:pt x="41874" y="29063"/>
                    <a:pt x="45184" y="25753"/>
                    <a:pt x="45184" y="21669"/>
                  </a:cubicBezTo>
                  <a:lnTo>
                    <a:pt x="45184" y="2846"/>
                  </a:lnTo>
                  <a:cubicBezTo>
                    <a:pt x="45184" y="1274"/>
                    <a:pt x="43898"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200">
                <a:latin typeface="Fira Sans Extra Condensed"/>
                <a:ea typeface="Fira Sans Extra Condensed"/>
                <a:cs typeface="Fira Sans Extra Condensed"/>
                <a:sym typeface="Fira Sans Extra Condensed"/>
              </a:endParaRPr>
            </a:p>
            <a:p>
              <a:pPr marL="0" lvl="0" indent="0" algn="ctr" rtl="0">
                <a:spcBef>
                  <a:spcPts val="0"/>
                </a:spcBef>
                <a:spcAft>
                  <a:spcPts val="0"/>
                </a:spcAft>
                <a:buClr>
                  <a:schemeClr val="dk1"/>
                </a:buClr>
                <a:buSzPts val="1100"/>
                <a:buFont typeface="Arial"/>
                <a:buNone/>
              </a:pPr>
              <a:endParaRPr sz="1200">
                <a:latin typeface="Fira Sans Extra Condensed"/>
                <a:ea typeface="Fira Sans Extra Condensed"/>
                <a:cs typeface="Fira Sans Extra Condensed"/>
                <a:sym typeface="Fira Sans Extra Condensed"/>
              </a:endParaRPr>
            </a:p>
          </p:txBody>
        </p:sp>
        <p:sp>
          <p:nvSpPr>
            <p:cNvPr id="399" name="Google Shape;399;p13"/>
            <p:cNvSpPr/>
            <p:nvPr/>
          </p:nvSpPr>
          <p:spPr>
            <a:xfrm>
              <a:off x="267588" y="1023462"/>
              <a:ext cx="1726971" cy="336536"/>
            </a:xfrm>
            <a:custGeom>
              <a:avLst/>
              <a:gdLst/>
              <a:ahLst/>
              <a:cxnLst/>
              <a:rect l="l" t="t" r="r" b="b"/>
              <a:pathLst>
                <a:path w="45185" h="10764" extrusionOk="0">
                  <a:moveTo>
                    <a:pt x="2846" y="0"/>
                  </a:moveTo>
                  <a:cubicBezTo>
                    <a:pt x="1274" y="0"/>
                    <a:pt x="0" y="1274"/>
                    <a:pt x="0" y="2846"/>
                  </a:cubicBezTo>
                  <a:lnTo>
                    <a:pt x="0" y="10763"/>
                  </a:lnTo>
                  <a:lnTo>
                    <a:pt x="45184" y="10763"/>
                  </a:lnTo>
                  <a:lnTo>
                    <a:pt x="45184" y="2846"/>
                  </a:lnTo>
                  <a:cubicBezTo>
                    <a:pt x="45184" y="1274"/>
                    <a:pt x="43910" y="0"/>
                    <a:pt x="42339"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Nov 2018</a:t>
              </a:r>
              <a:endParaRPr sz="1600" b="1">
                <a:solidFill>
                  <a:srgbClr val="FFFFFF"/>
                </a:solidFill>
              </a:endParaRPr>
            </a:p>
          </p:txBody>
        </p:sp>
        <p:sp>
          <p:nvSpPr>
            <p:cNvPr id="400" name="Google Shape;400;p13"/>
            <p:cNvSpPr/>
            <p:nvPr/>
          </p:nvSpPr>
          <p:spPr>
            <a:xfrm>
              <a:off x="833167" y="2665786"/>
              <a:ext cx="585969" cy="585937"/>
            </a:xfrm>
            <a:custGeom>
              <a:avLst/>
              <a:gdLst/>
              <a:ahLst/>
              <a:cxnLst/>
              <a:rect l="l" t="t" r="r" b="b"/>
              <a:pathLst>
                <a:path w="18742" h="18741" extrusionOk="0">
                  <a:moveTo>
                    <a:pt x="9371" y="0"/>
                  </a:moveTo>
                  <a:cubicBezTo>
                    <a:pt x="4204" y="0"/>
                    <a:pt x="1" y="4191"/>
                    <a:pt x="1" y="9370"/>
                  </a:cubicBezTo>
                  <a:cubicBezTo>
                    <a:pt x="1" y="14538"/>
                    <a:pt x="4204" y="18741"/>
                    <a:pt x="9371" y="18741"/>
                  </a:cubicBezTo>
                  <a:cubicBezTo>
                    <a:pt x="14550" y="18741"/>
                    <a:pt x="18741" y="14538"/>
                    <a:pt x="18741" y="9370"/>
                  </a:cubicBezTo>
                  <a:cubicBezTo>
                    <a:pt x="18741" y="4191"/>
                    <a:pt x="14550" y="0"/>
                    <a:pt x="9371"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01" name="Google Shape;401;p13"/>
            <p:cNvSpPr/>
            <p:nvPr/>
          </p:nvSpPr>
          <p:spPr>
            <a:xfrm>
              <a:off x="908392" y="2740606"/>
              <a:ext cx="435928" cy="436303"/>
            </a:xfrm>
            <a:custGeom>
              <a:avLst/>
              <a:gdLst/>
              <a:ahLst/>
              <a:cxnLst/>
              <a:rect l="l" t="t" r="r" b="b"/>
              <a:pathLst>
                <a:path w="13943" h="13955" extrusionOk="0">
                  <a:moveTo>
                    <a:pt x="6965" y="0"/>
                  </a:moveTo>
                  <a:cubicBezTo>
                    <a:pt x="3119" y="0"/>
                    <a:pt x="0" y="3120"/>
                    <a:pt x="0" y="6977"/>
                  </a:cubicBezTo>
                  <a:cubicBezTo>
                    <a:pt x="0" y="10823"/>
                    <a:pt x="3119" y="13954"/>
                    <a:pt x="6965" y="13954"/>
                  </a:cubicBezTo>
                  <a:cubicBezTo>
                    <a:pt x="10823" y="13954"/>
                    <a:pt x="13942" y="10823"/>
                    <a:pt x="13942" y="6977"/>
                  </a:cubicBezTo>
                  <a:cubicBezTo>
                    <a:pt x="13942" y="3120"/>
                    <a:pt x="10823" y="0"/>
                    <a:pt x="6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02" name="Google Shape;402;p13"/>
            <p:cNvSpPr txBox="1"/>
            <p:nvPr/>
          </p:nvSpPr>
          <p:spPr>
            <a:xfrm>
              <a:off x="306687" y="1359988"/>
              <a:ext cx="1620000" cy="810000"/>
            </a:xfrm>
            <a:prstGeom prst="rect">
              <a:avLst/>
            </a:prstGeom>
            <a:noFill/>
            <a:ln>
              <a:noFill/>
            </a:ln>
          </p:spPr>
          <p:txBody>
            <a:bodyPr spcFirstLastPara="1" wrap="square" lIns="18000" tIns="54000" rIns="18000" bIns="54000" anchor="t" anchorCtr="0">
              <a:noAutofit/>
            </a:bodyPr>
            <a:lstStyle/>
            <a:p>
              <a:pPr marL="0" lvl="0" indent="0" algn="ctr" rtl="0">
                <a:spcBef>
                  <a:spcPts val="0"/>
                </a:spcBef>
                <a:spcAft>
                  <a:spcPts val="0"/>
                </a:spcAft>
                <a:buNone/>
              </a:pPr>
              <a:r>
                <a:rPr lang="en-GB" sz="1600">
                  <a:solidFill>
                    <a:srgbClr val="434343"/>
                  </a:solidFill>
                </a:rPr>
                <a:t>Dose syntax guidance published</a:t>
              </a:r>
              <a:endParaRPr sz="1600">
                <a:solidFill>
                  <a:srgbClr val="434343"/>
                </a:solidFill>
              </a:endParaRPr>
            </a:p>
          </p:txBody>
        </p:sp>
        <p:sp>
          <p:nvSpPr>
            <p:cNvPr id="403" name="Google Shape;403;p13"/>
            <p:cNvSpPr/>
            <p:nvPr/>
          </p:nvSpPr>
          <p:spPr>
            <a:xfrm>
              <a:off x="3402766" y="2204176"/>
              <a:ext cx="38"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04" name="Google Shape;404;p13"/>
            <p:cNvSpPr/>
            <p:nvPr/>
          </p:nvSpPr>
          <p:spPr>
            <a:xfrm>
              <a:off x="2539964" y="1328262"/>
              <a:ext cx="1726512" cy="987693"/>
            </a:xfrm>
            <a:custGeom>
              <a:avLst/>
              <a:gdLst/>
              <a:ahLst/>
              <a:cxnLst/>
              <a:rect l="l" t="t" r="r" b="b"/>
              <a:pathLst>
                <a:path w="45173" h="31591" extrusionOk="0">
                  <a:moveTo>
                    <a:pt x="2846" y="0"/>
                  </a:moveTo>
                  <a:cubicBezTo>
                    <a:pt x="1274" y="0"/>
                    <a:pt x="0" y="1274"/>
                    <a:pt x="0" y="2846"/>
                  </a:cubicBezTo>
                  <a:lnTo>
                    <a:pt x="0" y="21669"/>
                  </a:lnTo>
                  <a:cubicBezTo>
                    <a:pt x="0" y="25753"/>
                    <a:pt x="3310" y="29063"/>
                    <a:pt x="7394" y="29063"/>
                  </a:cubicBezTo>
                  <a:lnTo>
                    <a:pt x="18121" y="29063"/>
                  </a:lnTo>
                  <a:cubicBezTo>
                    <a:pt x="18157" y="29111"/>
                    <a:pt x="18193" y="29170"/>
                    <a:pt x="18241" y="29206"/>
                  </a:cubicBezTo>
                  <a:lnTo>
                    <a:pt x="19229" y="30206"/>
                  </a:lnTo>
                  <a:cubicBezTo>
                    <a:pt x="20157" y="31129"/>
                    <a:pt x="21369" y="31590"/>
                    <a:pt x="22580" y="31590"/>
                  </a:cubicBezTo>
                  <a:cubicBezTo>
                    <a:pt x="23792" y="31590"/>
                    <a:pt x="25003" y="31129"/>
                    <a:pt x="25932" y="30206"/>
                  </a:cubicBezTo>
                  <a:lnTo>
                    <a:pt x="26920" y="29206"/>
                  </a:lnTo>
                  <a:cubicBezTo>
                    <a:pt x="26968" y="29170"/>
                    <a:pt x="27004" y="29111"/>
                    <a:pt x="27039" y="29063"/>
                  </a:cubicBezTo>
                  <a:lnTo>
                    <a:pt x="37779" y="29063"/>
                  </a:lnTo>
                  <a:cubicBezTo>
                    <a:pt x="41863" y="29063"/>
                    <a:pt x="45172" y="25753"/>
                    <a:pt x="45172" y="21669"/>
                  </a:cubicBezTo>
                  <a:lnTo>
                    <a:pt x="45172" y="2846"/>
                  </a:lnTo>
                  <a:cubicBezTo>
                    <a:pt x="45172" y="1274"/>
                    <a:pt x="43899"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05" name="Google Shape;405;p13"/>
            <p:cNvSpPr txBox="1"/>
            <p:nvPr/>
          </p:nvSpPr>
          <p:spPr>
            <a:xfrm>
              <a:off x="2557225" y="1341375"/>
              <a:ext cx="1692000" cy="810000"/>
            </a:xfrm>
            <a:prstGeom prst="rect">
              <a:avLst/>
            </a:prstGeom>
            <a:noFill/>
            <a:ln>
              <a:noFill/>
            </a:ln>
          </p:spPr>
          <p:txBody>
            <a:bodyPr spcFirstLastPara="1" wrap="square" lIns="18000" tIns="54000" rIns="18000" bIns="54000" anchor="t" anchorCtr="0">
              <a:noAutofit/>
            </a:bodyPr>
            <a:lstStyle/>
            <a:p>
              <a:pPr marL="0" lvl="0" indent="0" algn="ctr" rtl="0">
                <a:spcBef>
                  <a:spcPts val="0"/>
                </a:spcBef>
                <a:spcAft>
                  <a:spcPts val="0"/>
                </a:spcAft>
                <a:buNone/>
              </a:pPr>
              <a:r>
                <a:rPr lang="en-GB">
                  <a:solidFill>
                    <a:srgbClr val="434343"/>
                  </a:solidFill>
                </a:rPr>
                <a:t>Implementation guidance published ePMA to stock control</a:t>
              </a:r>
              <a:endParaRPr>
                <a:solidFill>
                  <a:srgbClr val="434343"/>
                </a:solidFill>
              </a:endParaRPr>
            </a:p>
          </p:txBody>
        </p:sp>
        <p:sp>
          <p:nvSpPr>
            <p:cNvPr id="406" name="Google Shape;406;p13"/>
            <p:cNvSpPr/>
            <p:nvPr/>
          </p:nvSpPr>
          <p:spPr>
            <a:xfrm>
              <a:off x="2539964" y="1017887"/>
              <a:ext cx="1726512" cy="336536"/>
            </a:xfrm>
            <a:custGeom>
              <a:avLst/>
              <a:gdLst/>
              <a:ahLst/>
              <a:cxnLst/>
              <a:rect l="l" t="t" r="r" b="b"/>
              <a:pathLst>
                <a:path w="45173" h="10764" extrusionOk="0">
                  <a:moveTo>
                    <a:pt x="2846" y="0"/>
                  </a:moveTo>
                  <a:cubicBezTo>
                    <a:pt x="1274" y="0"/>
                    <a:pt x="0" y="1274"/>
                    <a:pt x="0" y="2846"/>
                  </a:cubicBezTo>
                  <a:lnTo>
                    <a:pt x="0" y="10763"/>
                  </a:lnTo>
                  <a:lnTo>
                    <a:pt x="45172" y="10763"/>
                  </a:lnTo>
                  <a:lnTo>
                    <a:pt x="45172" y="2846"/>
                  </a:lnTo>
                  <a:cubicBezTo>
                    <a:pt x="45172" y="1274"/>
                    <a:pt x="43899" y="0"/>
                    <a:pt x="42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October 2019</a:t>
              </a:r>
              <a:endParaRPr sz="1600" b="1">
                <a:solidFill>
                  <a:srgbClr val="FFFFFF"/>
                </a:solidFill>
              </a:endParaRPr>
            </a:p>
          </p:txBody>
        </p:sp>
        <p:sp>
          <p:nvSpPr>
            <p:cNvPr id="407" name="Google Shape;407;p13"/>
            <p:cNvSpPr/>
            <p:nvPr/>
          </p:nvSpPr>
          <p:spPr>
            <a:xfrm>
              <a:off x="2773779"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08" name="Google Shape;408;p13"/>
            <p:cNvSpPr/>
            <p:nvPr/>
          </p:nvSpPr>
          <p:spPr>
            <a:xfrm>
              <a:off x="3456502"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09" name="Google Shape;409;p13"/>
            <p:cNvSpPr/>
            <p:nvPr/>
          </p:nvSpPr>
          <p:spPr>
            <a:xfrm>
              <a:off x="3087970" y="2665786"/>
              <a:ext cx="585937" cy="585937"/>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50" y="18741"/>
                    <a:pt x="18741" y="14538"/>
                    <a:pt x="18741" y="9370"/>
                  </a:cubicBezTo>
                  <a:cubicBezTo>
                    <a:pt x="18741" y="4191"/>
                    <a:pt x="14550" y="0"/>
                    <a:pt x="937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10" name="Google Shape;410;p13"/>
            <p:cNvSpPr/>
            <p:nvPr/>
          </p:nvSpPr>
          <p:spPr>
            <a:xfrm>
              <a:off x="3162790" y="2740606"/>
              <a:ext cx="436303" cy="436303"/>
            </a:xfrm>
            <a:custGeom>
              <a:avLst/>
              <a:gdLst/>
              <a:ahLst/>
              <a:cxnLst/>
              <a:rect l="l" t="t" r="r" b="b"/>
              <a:pathLst>
                <a:path w="13955" h="13955" extrusionOk="0">
                  <a:moveTo>
                    <a:pt x="6977" y="0"/>
                  </a:moveTo>
                  <a:cubicBezTo>
                    <a:pt x="3120" y="0"/>
                    <a:pt x="0" y="3120"/>
                    <a:pt x="0" y="6977"/>
                  </a:cubicBezTo>
                  <a:cubicBezTo>
                    <a:pt x="0" y="10823"/>
                    <a:pt x="3120" y="13954"/>
                    <a:pt x="6977" y="13954"/>
                  </a:cubicBezTo>
                  <a:cubicBezTo>
                    <a:pt x="10823" y="13954"/>
                    <a:pt x="13954" y="10823"/>
                    <a:pt x="13954" y="6977"/>
                  </a:cubicBezTo>
                  <a:cubicBezTo>
                    <a:pt x="13954"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11" name="Google Shape;411;p13"/>
            <p:cNvSpPr/>
            <p:nvPr/>
          </p:nvSpPr>
          <p:spPr>
            <a:xfrm>
              <a:off x="5033023"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12" name="Google Shape;412;p13"/>
            <p:cNvSpPr/>
            <p:nvPr/>
          </p:nvSpPr>
          <p:spPr>
            <a:xfrm>
              <a:off x="5708304"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13" name="Google Shape;413;p13"/>
            <p:cNvSpPr/>
            <p:nvPr/>
          </p:nvSpPr>
          <p:spPr>
            <a:xfrm>
              <a:off x="5598943" y="2204176"/>
              <a:ext cx="38"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14" name="Google Shape;414;p13"/>
            <p:cNvSpPr/>
            <p:nvPr/>
          </p:nvSpPr>
          <p:spPr>
            <a:xfrm>
              <a:off x="4735682" y="1328262"/>
              <a:ext cx="1726971" cy="987693"/>
            </a:xfrm>
            <a:custGeom>
              <a:avLst/>
              <a:gdLst/>
              <a:ahLst/>
              <a:cxnLst/>
              <a:rect l="l" t="t" r="r" b="b"/>
              <a:pathLst>
                <a:path w="45185" h="31591" extrusionOk="0">
                  <a:moveTo>
                    <a:pt x="2858" y="0"/>
                  </a:moveTo>
                  <a:cubicBezTo>
                    <a:pt x="1286" y="0"/>
                    <a:pt x="0" y="1274"/>
                    <a:pt x="0" y="2846"/>
                  </a:cubicBezTo>
                  <a:lnTo>
                    <a:pt x="0" y="21669"/>
                  </a:lnTo>
                  <a:cubicBezTo>
                    <a:pt x="0" y="25753"/>
                    <a:pt x="3310" y="29063"/>
                    <a:pt x="7406" y="29063"/>
                  </a:cubicBezTo>
                  <a:lnTo>
                    <a:pt x="18122" y="29063"/>
                  </a:lnTo>
                  <a:cubicBezTo>
                    <a:pt x="18169" y="29111"/>
                    <a:pt x="18193" y="29170"/>
                    <a:pt x="18241" y="29206"/>
                  </a:cubicBezTo>
                  <a:lnTo>
                    <a:pt x="19241" y="30206"/>
                  </a:lnTo>
                  <a:cubicBezTo>
                    <a:pt x="20164" y="31129"/>
                    <a:pt x="21375" y="31590"/>
                    <a:pt x="22587" y="31590"/>
                  </a:cubicBezTo>
                  <a:cubicBezTo>
                    <a:pt x="23798" y="31590"/>
                    <a:pt x="25009" y="31129"/>
                    <a:pt x="25932" y="30206"/>
                  </a:cubicBezTo>
                  <a:lnTo>
                    <a:pt x="26932" y="29206"/>
                  </a:lnTo>
                  <a:cubicBezTo>
                    <a:pt x="26980" y="29170"/>
                    <a:pt x="27016" y="29111"/>
                    <a:pt x="27051" y="29063"/>
                  </a:cubicBezTo>
                  <a:lnTo>
                    <a:pt x="37791" y="29063"/>
                  </a:lnTo>
                  <a:cubicBezTo>
                    <a:pt x="41875" y="29063"/>
                    <a:pt x="45185" y="25753"/>
                    <a:pt x="45185" y="21669"/>
                  </a:cubicBezTo>
                  <a:lnTo>
                    <a:pt x="45185" y="2846"/>
                  </a:lnTo>
                  <a:cubicBezTo>
                    <a:pt x="45185" y="1274"/>
                    <a:pt x="43911"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15" name="Google Shape;415;p13"/>
            <p:cNvSpPr/>
            <p:nvPr/>
          </p:nvSpPr>
          <p:spPr>
            <a:xfrm>
              <a:off x="4735682" y="1023462"/>
              <a:ext cx="1726971" cy="336536"/>
            </a:xfrm>
            <a:custGeom>
              <a:avLst/>
              <a:gdLst/>
              <a:ahLst/>
              <a:cxnLst/>
              <a:rect l="l" t="t" r="r" b="b"/>
              <a:pathLst>
                <a:path w="45185" h="10764" extrusionOk="0">
                  <a:moveTo>
                    <a:pt x="2846" y="0"/>
                  </a:moveTo>
                  <a:cubicBezTo>
                    <a:pt x="1274" y="0"/>
                    <a:pt x="0" y="1274"/>
                    <a:pt x="0" y="2846"/>
                  </a:cubicBezTo>
                  <a:lnTo>
                    <a:pt x="0" y="10763"/>
                  </a:lnTo>
                  <a:lnTo>
                    <a:pt x="45185" y="10763"/>
                  </a:lnTo>
                  <a:lnTo>
                    <a:pt x="45185" y="2846"/>
                  </a:lnTo>
                  <a:cubicBezTo>
                    <a:pt x="45185" y="1274"/>
                    <a:pt x="43911" y="0"/>
                    <a:pt x="42339" y="0"/>
                  </a:cubicBez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August 2021</a:t>
              </a:r>
              <a:endParaRPr sz="1600" b="1">
                <a:solidFill>
                  <a:srgbClr val="FFFFFF"/>
                </a:solidFill>
              </a:endParaRPr>
            </a:p>
          </p:txBody>
        </p:sp>
        <p:sp>
          <p:nvSpPr>
            <p:cNvPr id="416" name="Google Shape;416;p13"/>
            <p:cNvSpPr/>
            <p:nvPr/>
          </p:nvSpPr>
          <p:spPr>
            <a:xfrm>
              <a:off x="5342743" y="2665786"/>
              <a:ext cx="585937" cy="585937"/>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38" y="18741"/>
                    <a:pt x="18741" y="14538"/>
                    <a:pt x="18741" y="9370"/>
                  </a:cubicBezTo>
                  <a:cubicBezTo>
                    <a:pt x="18741" y="4191"/>
                    <a:pt x="14538" y="0"/>
                    <a:pt x="9370" y="0"/>
                  </a:cubicBez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17" name="Google Shape;417;p13"/>
            <p:cNvSpPr/>
            <p:nvPr/>
          </p:nvSpPr>
          <p:spPr>
            <a:xfrm>
              <a:off x="5417562" y="2740606"/>
              <a:ext cx="435928" cy="436303"/>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3" y="10823"/>
                    <a:pt x="13943" y="6977"/>
                  </a:cubicBezTo>
                  <a:cubicBezTo>
                    <a:pt x="13943"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18" name="Google Shape;418;p13"/>
            <p:cNvSpPr txBox="1"/>
            <p:nvPr/>
          </p:nvSpPr>
          <p:spPr>
            <a:xfrm>
              <a:off x="4756944" y="1359988"/>
              <a:ext cx="1620000" cy="810000"/>
            </a:xfrm>
            <a:prstGeom prst="rect">
              <a:avLst/>
            </a:prstGeom>
            <a:noFill/>
            <a:ln>
              <a:noFill/>
            </a:ln>
          </p:spPr>
          <p:txBody>
            <a:bodyPr spcFirstLastPara="1" wrap="square" lIns="18000" tIns="54000" rIns="18000" bIns="54000" anchor="t" anchorCtr="0">
              <a:noAutofit/>
            </a:bodyPr>
            <a:lstStyle/>
            <a:p>
              <a:pPr marL="0" lvl="0" indent="0" algn="ctr" rtl="0">
                <a:spcBef>
                  <a:spcPts val="0"/>
                </a:spcBef>
                <a:spcAft>
                  <a:spcPts val="0"/>
                </a:spcAft>
                <a:buNone/>
              </a:pPr>
              <a:r>
                <a:rPr lang="en-GB" sz="1500">
                  <a:solidFill>
                    <a:srgbClr val="434343"/>
                  </a:solidFill>
                </a:rPr>
                <a:t>UK Core FHIR clinical &amp; technical assurance</a:t>
              </a:r>
              <a:endParaRPr sz="1500">
                <a:solidFill>
                  <a:srgbClr val="434343"/>
                </a:solidFill>
              </a:endParaRPr>
            </a:p>
            <a:p>
              <a:pPr marL="0" lvl="0" indent="0" algn="ctr" rtl="0">
                <a:spcBef>
                  <a:spcPts val="0"/>
                </a:spcBef>
                <a:spcAft>
                  <a:spcPts val="0"/>
                </a:spcAft>
                <a:buNone/>
              </a:pPr>
              <a:endParaRPr sz="1500">
                <a:solidFill>
                  <a:srgbClr val="434343"/>
                </a:solidFill>
              </a:endParaRPr>
            </a:p>
            <a:p>
              <a:pPr marL="0" lvl="0" indent="0" algn="ctr" rtl="0">
                <a:spcBef>
                  <a:spcPts val="0"/>
                </a:spcBef>
                <a:spcAft>
                  <a:spcPts val="0"/>
                </a:spcAft>
                <a:buNone/>
              </a:pPr>
              <a:endParaRPr sz="1500">
                <a:solidFill>
                  <a:srgbClr val="434343"/>
                </a:solidFill>
              </a:endParaRPr>
            </a:p>
          </p:txBody>
        </p:sp>
        <p:sp>
          <p:nvSpPr>
            <p:cNvPr id="419" name="Google Shape;419;p13"/>
            <p:cNvSpPr/>
            <p:nvPr/>
          </p:nvSpPr>
          <p:spPr>
            <a:xfrm>
              <a:off x="1643954" y="2846316"/>
              <a:ext cx="534944" cy="218918"/>
            </a:xfrm>
            <a:custGeom>
              <a:avLst/>
              <a:gdLst/>
              <a:ahLst/>
              <a:cxnLst/>
              <a:rect l="l" t="t" r="r" b="b"/>
              <a:pathLst>
                <a:path w="17110" h="7002" extrusionOk="0">
                  <a:moveTo>
                    <a:pt x="1" y="1"/>
                  </a:moveTo>
                  <a:lnTo>
                    <a:pt x="2811" y="3501"/>
                  </a:lnTo>
                  <a:lnTo>
                    <a:pt x="1" y="7002"/>
                  </a:lnTo>
                  <a:lnTo>
                    <a:pt x="14300" y="7002"/>
                  </a:lnTo>
                  <a:lnTo>
                    <a:pt x="17110" y="3501"/>
                  </a:lnTo>
                  <a:lnTo>
                    <a:pt x="14300"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0" name="Google Shape;420;p13"/>
            <p:cNvSpPr/>
            <p:nvPr/>
          </p:nvSpPr>
          <p:spPr>
            <a:xfrm>
              <a:off x="2326301" y="2846316"/>
              <a:ext cx="534600" cy="218918"/>
            </a:xfrm>
            <a:custGeom>
              <a:avLst/>
              <a:gdLst/>
              <a:ahLst/>
              <a:cxnLst/>
              <a:rect l="l" t="t" r="r" b="b"/>
              <a:pathLst>
                <a:path w="17099" h="7002" extrusionOk="0">
                  <a:moveTo>
                    <a:pt x="1" y="1"/>
                  </a:moveTo>
                  <a:lnTo>
                    <a:pt x="2799" y="3501"/>
                  </a:lnTo>
                  <a:lnTo>
                    <a:pt x="1" y="7002"/>
                  </a:lnTo>
                  <a:lnTo>
                    <a:pt x="14288" y="7002"/>
                  </a:lnTo>
                  <a:lnTo>
                    <a:pt x="17098" y="3501"/>
                  </a:lnTo>
                  <a:lnTo>
                    <a:pt x="14288"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1" name="Google Shape;421;p13"/>
            <p:cNvSpPr/>
            <p:nvPr/>
          </p:nvSpPr>
          <p:spPr>
            <a:xfrm>
              <a:off x="2255151" y="2964313"/>
              <a:ext cx="38" cy="754206"/>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2" name="Google Shape;422;p13"/>
            <p:cNvSpPr/>
            <p:nvPr/>
          </p:nvSpPr>
          <p:spPr>
            <a:xfrm>
              <a:off x="1394786" y="3606859"/>
              <a:ext cx="1720758" cy="987974"/>
            </a:xfrm>
            <a:custGeom>
              <a:avLst/>
              <a:gdLst/>
              <a:ahLst/>
              <a:cxnLst/>
              <a:rect l="l" t="t" r="r" b="b"/>
              <a:pathLst>
                <a:path w="45185" h="31600" extrusionOk="0">
                  <a:moveTo>
                    <a:pt x="22598" y="0"/>
                  </a:moveTo>
                  <a:cubicBezTo>
                    <a:pt x="21387" y="0"/>
                    <a:pt x="20175" y="464"/>
                    <a:pt x="19253" y="1393"/>
                  </a:cubicBezTo>
                  <a:lnTo>
                    <a:pt x="18252" y="2381"/>
                  </a:lnTo>
                  <a:cubicBezTo>
                    <a:pt x="18205" y="2429"/>
                    <a:pt x="18181" y="2477"/>
                    <a:pt x="18133" y="2524"/>
                  </a:cubicBezTo>
                  <a:lnTo>
                    <a:pt x="7406" y="2524"/>
                  </a:lnTo>
                  <a:cubicBezTo>
                    <a:pt x="3310" y="2524"/>
                    <a:pt x="0" y="5846"/>
                    <a:pt x="0" y="9930"/>
                  </a:cubicBezTo>
                  <a:lnTo>
                    <a:pt x="0" y="28742"/>
                  </a:lnTo>
                  <a:cubicBezTo>
                    <a:pt x="0" y="30325"/>
                    <a:pt x="1286" y="31599"/>
                    <a:pt x="2858" y="31599"/>
                  </a:cubicBezTo>
                  <a:lnTo>
                    <a:pt x="42327" y="31599"/>
                  </a:lnTo>
                  <a:cubicBezTo>
                    <a:pt x="43910" y="31599"/>
                    <a:pt x="45184" y="30325"/>
                    <a:pt x="45184" y="28742"/>
                  </a:cubicBezTo>
                  <a:lnTo>
                    <a:pt x="45184" y="9930"/>
                  </a:lnTo>
                  <a:cubicBezTo>
                    <a:pt x="45184" y="5846"/>
                    <a:pt x="41874" y="2524"/>
                    <a:pt x="37791" y="2524"/>
                  </a:cubicBezTo>
                  <a:lnTo>
                    <a:pt x="27063" y="2524"/>
                  </a:lnTo>
                  <a:cubicBezTo>
                    <a:pt x="27027" y="2477"/>
                    <a:pt x="26992" y="2429"/>
                    <a:pt x="26944" y="2381"/>
                  </a:cubicBezTo>
                  <a:lnTo>
                    <a:pt x="25944" y="1393"/>
                  </a:lnTo>
                  <a:cubicBezTo>
                    <a:pt x="25021" y="464"/>
                    <a:pt x="23810" y="0"/>
                    <a:pt x="22598"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3" name="Google Shape;423;p13"/>
            <p:cNvSpPr/>
            <p:nvPr/>
          </p:nvSpPr>
          <p:spPr>
            <a:xfrm>
              <a:off x="1394786" y="4563084"/>
              <a:ext cx="1720758" cy="336568"/>
            </a:xfrm>
            <a:custGeom>
              <a:avLst/>
              <a:gdLst/>
              <a:ahLst/>
              <a:cxnLst/>
              <a:rect l="l" t="t" r="r" b="b"/>
              <a:pathLst>
                <a:path w="45185" h="10765" extrusionOk="0">
                  <a:moveTo>
                    <a:pt x="0" y="1"/>
                  </a:moveTo>
                  <a:lnTo>
                    <a:pt x="0" y="7919"/>
                  </a:lnTo>
                  <a:cubicBezTo>
                    <a:pt x="0" y="9490"/>
                    <a:pt x="1274" y="10764"/>
                    <a:pt x="2846" y="10764"/>
                  </a:cubicBezTo>
                  <a:lnTo>
                    <a:pt x="42339" y="10764"/>
                  </a:lnTo>
                  <a:cubicBezTo>
                    <a:pt x="43910" y="10764"/>
                    <a:pt x="45184" y="9490"/>
                    <a:pt x="45184" y="7919"/>
                  </a:cubicBezTo>
                  <a:lnTo>
                    <a:pt x="45184"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April 2019</a:t>
              </a:r>
              <a:endParaRPr sz="1600" b="1">
                <a:solidFill>
                  <a:srgbClr val="FFFFFF"/>
                </a:solidFill>
              </a:endParaRPr>
            </a:p>
          </p:txBody>
        </p:sp>
        <p:sp>
          <p:nvSpPr>
            <p:cNvPr id="424" name="Google Shape;424;p13"/>
            <p:cNvSpPr/>
            <p:nvPr/>
          </p:nvSpPr>
          <p:spPr>
            <a:xfrm>
              <a:off x="1960740" y="2665786"/>
              <a:ext cx="585969" cy="585937"/>
            </a:xfrm>
            <a:custGeom>
              <a:avLst/>
              <a:gdLst/>
              <a:ahLst/>
              <a:cxnLst/>
              <a:rect l="l" t="t" r="r" b="b"/>
              <a:pathLst>
                <a:path w="18742" h="18741" extrusionOk="0">
                  <a:moveTo>
                    <a:pt x="9371" y="0"/>
                  </a:moveTo>
                  <a:cubicBezTo>
                    <a:pt x="4192" y="0"/>
                    <a:pt x="1" y="4191"/>
                    <a:pt x="1" y="9370"/>
                  </a:cubicBezTo>
                  <a:cubicBezTo>
                    <a:pt x="1" y="14538"/>
                    <a:pt x="4192" y="18741"/>
                    <a:pt x="9371" y="18741"/>
                  </a:cubicBezTo>
                  <a:cubicBezTo>
                    <a:pt x="14539" y="18741"/>
                    <a:pt x="18741" y="14538"/>
                    <a:pt x="18741" y="9370"/>
                  </a:cubicBezTo>
                  <a:cubicBezTo>
                    <a:pt x="18741" y="4191"/>
                    <a:pt x="14539" y="0"/>
                    <a:pt x="9371" y="0"/>
                  </a:cubicBez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5" name="Google Shape;425;p13"/>
            <p:cNvSpPr/>
            <p:nvPr/>
          </p:nvSpPr>
          <p:spPr>
            <a:xfrm>
              <a:off x="2035591" y="2740606"/>
              <a:ext cx="435928" cy="436303"/>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2" y="10823"/>
                    <a:pt x="13942" y="6977"/>
                  </a:cubicBezTo>
                  <a:cubicBezTo>
                    <a:pt x="13942"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6" name="Google Shape;426;p13"/>
            <p:cNvSpPr txBox="1"/>
            <p:nvPr/>
          </p:nvSpPr>
          <p:spPr>
            <a:xfrm>
              <a:off x="1434950" y="3711875"/>
              <a:ext cx="1720800" cy="810000"/>
            </a:xfrm>
            <a:prstGeom prst="rect">
              <a:avLst/>
            </a:prstGeom>
            <a:noFill/>
            <a:ln>
              <a:noFill/>
            </a:ln>
          </p:spPr>
          <p:txBody>
            <a:bodyPr spcFirstLastPara="1" wrap="square" lIns="18000" tIns="54000" rIns="18000" bIns="54000" anchor="t" anchorCtr="0">
              <a:noAutofit/>
            </a:bodyPr>
            <a:lstStyle/>
            <a:p>
              <a:pPr marL="0" lvl="0" indent="0" algn="ctr" rtl="0">
                <a:spcBef>
                  <a:spcPts val="0"/>
                </a:spcBef>
                <a:spcAft>
                  <a:spcPts val="0"/>
                </a:spcAft>
                <a:buNone/>
              </a:pPr>
              <a:r>
                <a:rPr lang="en-GB" sz="1300">
                  <a:solidFill>
                    <a:srgbClr val="434343"/>
                  </a:solidFill>
                </a:rPr>
                <a:t>PRSB Digital Medication Information Final Report </a:t>
              </a:r>
              <a:endParaRPr sz="1300">
                <a:solidFill>
                  <a:srgbClr val="434343"/>
                </a:solidFill>
              </a:endParaRPr>
            </a:p>
          </p:txBody>
        </p:sp>
        <p:sp>
          <p:nvSpPr>
            <p:cNvPr id="427" name="Google Shape;427;p13"/>
            <p:cNvSpPr/>
            <p:nvPr/>
          </p:nvSpPr>
          <p:spPr>
            <a:xfrm>
              <a:off x="3903948" y="2846316"/>
              <a:ext cx="534569" cy="218918"/>
            </a:xfrm>
            <a:custGeom>
              <a:avLst/>
              <a:gdLst/>
              <a:ahLst/>
              <a:cxnLst/>
              <a:rect l="l" t="t" r="r" b="b"/>
              <a:pathLst>
                <a:path w="17098" h="7002" extrusionOk="0">
                  <a:moveTo>
                    <a:pt x="1" y="1"/>
                  </a:moveTo>
                  <a:lnTo>
                    <a:pt x="2799" y="3501"/>
                  </a:lnTo>
                  <a:lnTo>
                    <a:pt x="1" y="7002"/>
                  </a:lnTo>
                  <a:lnTo>
                    <a:pt x="14288" y="7002"/>
                  </a:lnTo>
                  <a:lnTo>
                    <a:pt x="17098" y="3501"/>
                  </a:lnTo>
                  <a:lnTo>
                    <a:pt x="14288"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8" name="Google Shape;428;p13"/>
            <p:cNvSpPr/>
            <p:nvPr/>
          </p:nvSpPr>
          <p:spPr>
            <a:xfrm>
              <a:off x="4585545" y="2846316"/>
              <a:ext cx="534600" cy="218918"/>
            </a:xfrm>
            <a:custGeom>
              <a:avLst/>
              <a:gdLst/>
              <a:ahLst/>
              <a:cxnLst/>
              <a:rect l="l" t="t" r="r" b="b"/>
              <a:pathLst>
                <a:path w="17099" h="7002" extrusionOk="0">
                  <a:moveTo>
                    <a:pt x="1" y="1"/>
                  </a:moveTo>
                  <a:lnTo>
                    <a:pt x="2799" y="3501"/>
                  </a:lnTo>
                  <a:lnTo>
                    <a:pt x="1" y="7002"/>
                  </a:lnTo>
                  <a:lnTo>
                    <a:pt x="14288" y="7002"/>
                  </a:lnTo>
                  <a:lnTo>
                    <a:pt x="17098" y="3501"/>
                  </a:lnTo>
                  <a:lnTo>
                    <a:pt x="14288"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29" name="Google Shape;429;p13"/>
            <p:cNvSpPr/>
            <p:nvPr/>
          </p:nvSpPr>
          <p:spPr>
            <a:xfrm>
              <a:off x="4518682" y="2964313"/>
              <a:ext cx="38" cy="754206"/>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0" name="Google Shape;430;p13"/>
            <p:cNvSpPr/>
            <p:nvPr/>
          </p:nvSpPr>
          <p:spPr>
            <a:xfrm>
              <a:off x="3658773" y="3606859"/>
              <a:ext cx="1720758" cy="987974"/>
            </a:xfrm>
            <a:custGeom>
              <a:avLst/>
              <a:gdLst/>
              <a:ahLst/>
              <a:cxnLst/>
              <a:rect l="l" t="t" r="r" b="b"/>
              <a:pathLst>
                <a:path w="45185" h="31600" extrusionOk="0">
                  <a:moveTo>
                    <a:pt x="22597" y="0"/>
                  </a:moveTo>
                  <a:cubicBezTo>
                    <a:pt x="21384" y="0"/>
                    <a:pt x="20169" y="464"/>
                    <a:pt x="19241" y="1393"/>
                  </a:cubicBezTo>
                  <a:lnTo>
                    <a:pt x="18253" y="2381"/>
                  </a:lnTo>
                  <a:cubicBezTo>
                    <a:pt x="18205" y="2429"/>
                    <a:pt x="18169" y="2477"/>
                    <a:pt x="18134" y="2524"/>
                  </a:cubicBezTo>
                  <a:lnTo>
                    <a:pt x="7394" y="2524"/>
                  </a:lnTo>
                  <a:cubicBezTo>
                    <a:pt x="3310" y="2524"/>
                    <a:pt x="0" y="5846"/>
                    <a:pt x="0" y="9930"/>
                  </a:cubicBezTo>
                  <a:lnTo>
                    <a:pt x="0" y="28742"/>
                  </a:lnTo>
                  <a:cubicBezTo>
                    <a:pt x="0" y="30325"/>
                    <a:pt x="1274" y="31599"/>
                    <a:pt x="2858" y="31599"/>
                  </a:cubicBezTo>
                  <a:lnTo>
                    <a:pt x="42327" y="31599"/>
                  </a:lnTo>
                  <a:cubicBezTo>
                    <a:pt x="43899" y="31599"/>
                    <a:pt x="45185" y="30325"/>
                    <a:pt x="45185" y="28742"/>
                  </a:cubicBezTo>
                  <a:lnTo>
                    <a:pt x="45185" y="9930"/>
                  </a:lnTo>
                  <a:cubicBezTo>
                    <a:pt x="45185" y="5846"/>
                    <a:pt x="41863" y="2524"/>
                    <a:pt x="37779" y="2524"/>
                  </a:cubicBezTo>
                  <a:lnTo>
                    <a:pt x="27051" y="2524"/>
                  </a:lnTo>
                  <a:cubicBezTo>
                    <a:pt x="27016" y="2477"/>
                    <a:pt x="26980" y="2429"/>
                    <a:pt x="26944" y="2381"/>
                  </a:cubicBezTo>
                  <a:lnTo>
                    <a:pt x="25944" y="1393"/>
                  </a:lnTo>
                  <a:cubicBezTo>
                    <a:pt x="25021" y="464"/>
                    <a:pt x="23810" y="0"/>
                    <a:pt x="2259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1" name="Google Shape;431;p13"/>
            <p:cNvSpPr/>
            <p:nvPr/>
          </p:nvSpPr>
          <p:spPr>
            <a:xfrm>
              <a:off x="3658773" y="4563084"/>
              <a:ext cx="1720758" cy="336568"/>
            </a:xfrm>
            <a:custGeom>
              <a:avLst/>
              <a:gdLst/>
              <a:ahLst/>
              <a:cxnLst/>
              <a:rect l="l" t="t" r="r" b="b"/>
              <a:pathLst>
                <a:path w="45185" h="10765" extrusionOk="0">
                  <a:moveTo>
                    <a:pt x="0" y="1"/>
                  </a:moveTo>
                  <a:lnTo>
                    <a:pt x="0" y="7919"/>
                  </a:lnTo>
                  <a:cubicBezTo>
                    <a:pt x="0" y="9490"/>
                    <a:pt x="1274" y="10764"/>
                    <a:pt x="2846" y="10764"/>
                  </a:cubicBezTo>
                  <a:lnTo>
                    <a:pt x="42327" y="10764"/>
                  </a:lnTo>
                  <a:cubicBezTo>
                    <a:pt x="43911" y="10764"/>
                    <a:pt x="45185" y="9490"/>
                    <a:pt x="45185" y="7919"/>
                  </a:cubicBezTo>
                  <a:lnTo>
                    <a:pt x="45185"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October 2020</a:t>
              </a:r>
              <a:endParaRPr sz="1600" b="1">
                <a:solidFill>
                  <a:srgbClr val="FFFFFF"/>
                </a:solidFill>
              </a:endParaRPr>
            </a:p>
          </p:txBody>
        </p:sp>
        <p:sp>
          <p:nvSpPr>
            <p:cNvPr id="432" name="Google Shape;432;p13"/>
            <p:cNvSpPr/>
            <p:nvPr/>
          </p:nvSpPr>
          <p:spPr>
            <a:xfrm>
              <a:off x="4215169" y="2665786"/>
              <a:ext cx="585937" cy="585937"/>
            </a:xfrm>
            <a:custGeom>
              <a:avLst/>
              <a:gdLst/>
              <a:ahLst/>
              <a:cxnLst/>
              <a:rect l="l" t="t" r="r" b="b"/>
              <a:pathLst>
                <a:path w="18741" h="18741" extrusionOk="0">
                  <a:moveTo>
                    <a:pt x="9370" y="0"/>
                  </a:moveTo>
                  <a:cubicBezTo>
                    <a:pt x="4203" y="0"/>
                    <a:pt x="0" y="4191"/>
                    <a:pt x="0" y="9370"/>
                  </a:cubicBezTo>
                  <a:cubicBezTo>
                    <a:pt x="0" y="14538"/>
                    <a:pt x="4203" y="18741"/>
                    <a:pt x="9370" y="18741"/>
                  </a:cubicBezTo>
                  <a:cubicBezTo>
                    <a:pt x="14550" y="18741"/>
                    <a:pt x="18741" y="14538"/>
                    <a:pt x="18741" y="9370"/>
                  </a:cubicBezTo>
                  <a:cubicBezTo>
                    <a:pt x="18741" y="4191"/>
                    <a:pt x="14550" y="0"/>
                    <a:pt x="9370"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3" name="Google Shape;433;p13"/>
            <p:cNvSpPr/>
            <p:nvPr/>
          </p:nvSpPr>
          <p:spPr>
            <a:xfrm>
              <a:off x="4290364" y="2740606"/>
              <a:ext cx="435928" cy="436303"/>
            </a:xfrm>
            <a:custGeom>
              <a:avLst/>
              <a:gdLst/>
              <a:ahLst/>
              <a:cxnLst/>
              <a:rect l="l" t="t" r="r" b="b"/>
              <a:pathLst>
                <a:path w="13943" h="13955" extrusionOk="0">
                  <a:moveTo>
                    <a:pt x="6965" y="0"/>
                  </a:moveTo>
                  <a:cubicBezTo>
                    <a:pt x="3120" y="0"/>
                    <a:pt x="0" y="3120"/>
                    <a:pt x="0" y="6977"/>
                  </a:cubicBezTo>
                  <a:cubicBezTo>
                    <a:pt x="0" y="10823"/>
                    <a:pt x="3120" y="13954"/>
                    <a:pt x="6965" y="13954"/>
                  </a:cubicBezTo>
                  <a:cubicBezTo>
                    <a:pt x="10823" y="13954"/>
                    <a:pt x="13943" y="10823"/>
                    <a:pt x="13943" y="6977"/>
                  </a:cubicBezTo>
                  <a:cubicBezTo>
                    <a:pt x="13943" y="3120"/>
                    <a:pt x="10823" y="0"/>
                    <a:pt x="6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4" name="Google Shape;434;p13"/>
            <p:cNvSpPr txBox="1"/>
            <p:nvPr/>
          </p:nvSpPr>
          <p:spPr>
            <a:xfrm>
              <a:off x="3722039" y="3711863"/>
              <a:ext cx="1620000" cy="810000"/>
            </a:xfrm>
            <a:prstGeom prst="rect">
              <a:avLst/>
            </a:prstGeom>
            <a:noFill/>
            <a:ln>
              <a:noFill/>
            </a:ln>
          </p:spPr>
          <p:txBody>
            <a:bodyPr spcFirstLastPara="1" wrap="square" lIns="18000" tIns="54000" rIns="18000" bIns="54000" anchor="t" anchorCtr="0">
              <a:noAutofit/>
            </a:bodyPr>
            <a:lstStyle/>
            <a:p>
              <a:pPr marL="0" lvl="0" indent="0" algn="ctr" rtl="0">
                <a:spcBef>
                  <a:spcPts val="0"/>
                </a:spcBef>
                <a:spcAft>
                  <a:spcPts val="0"/>
                </a:spcAft>
                <a:buNone/>
              </a:pPr>
              <a:r>
                <a:rPr lang="en-GB" sz="1500">
                  <a:solidFill>
                    <a:srgbClr val="434343"/>
                  </a:solidFill>
                </a:rPr>
                <a:t>First of Type - ePMA to stock control (Derby)</a:t>
              </a:r>
              <a:endParaRPr sz="1500">
                <a:solidFill>
                  <a:srgbClr val="434343"/>
                </a:solidFill>
              </a:endParaRPr>
            </a:p>
          </p:txBody>
        </p:sp>
        <p:sp>
          <p:nvSpPr>
            <p:cNvPr id="435" name="Google Shape;435;p13"/>
            <p:cNvSpPr/>
            <p:nvPr/>
          </p:nvSpPr>
          <p:spPr>
            <a:xfrm>
              <a:off x="6956846" y="2846316"/>
              <a:ext cx="534600" cy="218918"/>
            </a:xfrm>
            <a:custGeom>
              <a:avLst/>
              <a:gdLst/>
              <a:ahLst/>
              <a:cxnLst/>
              <a:rect l="l" t="t" r="r" b="b"/>
              <a:pathLst>
                <a:path w="17099" h="7002" extrusionOk="0">
                  <a:moveTo>
                    <a:pt x="1" y="1"/>
                  </a:moveTo>
                  <a:lnTo>
                    <a:pt x="2811" y="3501"/>
                  </a:lnTo>
                  <a:lnTo>
                    <a:pt x="1" y="7002"/>
                  </a:lnTo>
                  <a:lnTo>
                    <a:pt x="14300" y="7002"/>
                  </a:lnTo>
                  <a:lnTo>
                    <a:pt x="17098" y="3501"/>
                  </a:lnTo>
                  <a:lnTo>
                    <a:pt x="14300"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6" name="Google Shape;436;p13"/>
            <p:cNvSpPr/>
            <p:nvPr/>
          </p:nvSpPr>
          <p:spPr>
            <a:xfrm>
              <a:off x="6155750"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7" name="Google Shape;437;p13"/>
            <p:cNvSpPr/>
            <p:nvPr/>
          </p:nvSpPr>
          <p:spPr>
            <a:xfrm>
              <a:off x="6782669" y="2964313"/>
              <a:ext cx="38" cy="754206"/>
            </a:xfrm>
            <a:custGeom>
              <a:avLst/>
              <a:gdLst/>
              <a:ahLst/>
              <a:cxnLst/>
              <a:rect l="l" t="t" r="r" b="b"/>
              <a:pathLst>
                <a:path w="1" h="24123" fill="none" extrusionOk="0">
                  <a:moveTo>
                    <a:pt x="1" y="1"/>
                  </a:moveTo>
                  <a:lnTo>
                    <a:pt x="1"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8" name="Google Shape;438;p13"/>
            <p:cNvSpPr/>
            <p:nvPr/>
          </p:nvSpPr>
          <p:spPr>
            <a:xfrm>
              <a:off x="5920058" y="3606859"/>
              <a:ext cx="1720758" cy="987974"/>
            </a:xfrm>
            <a:custGeom>
              <a:avLst/>
              <a:gdLst/>
              <a:ahLst/>
              <a:cxnLst/>
              <a:rect l="l" t="t" r="r" b="b"/>
              <a:pathLst>
                <a:path w="45185" h="31600" extrusionOk="0">
                  <a:moveTo>
                    <a:pt x="22600" y="0"/>
                  </a:moveTo>
                  <a:cubicBezTo>
                    <a:pt x="21387" y="0"/>
                    <a:pt x="20175" y="464"/>
                    <a:pt x="19252" y="1393"/>
                  </a:cubicBezTo>
                  <a:lnTo>
                    <a:pt x="18264" y="2381"/>
                  </a:lnTo>
                  <a:cubicBezTo>
                    <a:pt x="18217" y="2429"/>
                    <a:pt x="18181" y="2477"/>
                    <a:pt x="18145" y="2524"/>
                  </a:cubicBezTo>
                  <a:lnTo>
                    <a:pt x="7406" y="2524"/>
                  </a:lnTo>
                  <a:cubicBezTo>
                    <a:pt x="3322" y="2524"/>
                    <a:pt x="0" y="5846"/>
                    <a:pt x="0" y="9930"/>
                  </a:cubicBezTo>
                  <a:lnTo>
                    <a:pt x="0" y="28742"/>
                  </a:lnTo>
                  <a:cubicBezTo>
                    <a:pt x="0" y="30325"/>
                    <a:pt x="1286" y="31599"/>
                    <a:pt x="2857" y="31599"/>
                  </a:cubicBezTo>
                  <a:lnTo>
                    <a:pt x="42327" y="31599"/>
                  </a:lnTo>
                  <a:cubicBezTo>
                    <a:pt x="43910" y="31599"/>
                    <a:pt x="45184" y="30325"/>
                    <a:pt x="45184" y="28742"/>
                  </a:cubicBezTo>
                  <a:lnTo>
                    <a:pt x="45184" y="9930"/>
                  </a:lnTo>
                  <a:cubicBezTo>
                    <a:pt x="45184" y="5846"/>
                    <a:pt x="41874" y="2524"/>
                    <a:pt x="37790" y="2524"/>
                  </a:cubicBezTo>
                  <a:lnTo>
                    <a:pt x="27063" y="2524"/>
                  </a:lnTo>
                  <a:cubicBezTo>
                    <a:pt x="27027" y="2477"/>
                    <a:pt x="26991" y="2429"/>
                    <a:pt x="26944" y="2381"/>
                  </a:cubicBezTo>
                  <a:lnTo>
                    <a:pt x="25956" y="1393"/>
                  </a:lnTo>
                  <a:cubicBezTo>
                    <a:pt x="25027" y="464"/>
                    <a:pt x="23812" y="0"/>
                    <a:pt x="22600"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39" name="Google Shape;439;p13"/>
            <p:cNvSpPr/>
            <p:nvPr/>
          </p:nvSpPr>
          <p:spPr>
            <a:xfrm>
              <a:off x="5920058" y="4563084"/>
              <a:ext cx="1720758" cy="336568"/>
            </a:xfrm>
            <a:custGeom>
              <a:avLst/>
              <a:gdLst/>
              <a:ahLst/>
              <a:cxnLst/>
              <a:rect l="l" t="t" r="r" b="b"/>
              <a:pathLst>
                <a:path w="45185" h="10765" extrusionOk="0">
                  <a:moveTo>
                    <a:pt x="0" y="1"/>
                  </a:moveTo>
                  <a:lnTo>
                    <a:pt x="0" y="7919"/>
                  </a:lnTo>
                  <a:cubicBezTo>
                    <a:pt x="0" y="9490"/>
                    <a:pt x="1286" y="10764"/>
                    <a:pt x="2857" y="10764"/>
                  </a:cubicBezTo>
                  <a:lnTo>
                    <a:pt x="42339" y="10764"/>
                  </a:lnTo>
                  <a:cubicBezTo>
                    <a:pt x="43910" y="10764"/>
                    <a:pt x="45184" y="9490"/>
                    <a:pt x="45184" y="7919"/>
                  </a:cubicBezTo>
                  <a:lnTo>
                    <a:pt x="45184"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solidFill>
                    <a:srgbClr val="FFFFFF"/>
                  </a:solidFill>
                </a:rPr>
                <a:t>1st October 2021</a:t>
              </a:r>
              <a:endParaRPr sz="1500" b="1">
                <a:solidFill>
                  <a:srgbClr val="FFFFFF"/>
                </a:solidFill>
              </a:endParaRPr>
            </a:p>
          </p:txBody>
        </p:sp>
        <p:sp>
          <p:nvSpPr>
            <p:cNvPr id="440" name="Google Shape;440;p13"/>
            <p:cNvSpPr/>
            <p:nvPr/>
          </p:nvSpPr>
          <p:spPr>
            <a:xfrm>
              <a:off x="6469942" y="2665786"/>
              <a:ext cx="585937" cy="585937"/>
            </a:xfrm>
            <a:custGeom>
              <a:avLst/>
              <a:gdLst/>
              <a:ahLst/>
              <a:cxnLst/>
              <a:rect l="l" t="t" r="r" b="b"/>
              <a:pathLst>
                <a:path w="18741" h="18741" extrusionOk="0">
                  <a:moveTo>
                    <a:pt x="9371" y="0"/>
                  </a:moveTo>
                  <a:cubicBezTo>
                    <a:pt x="4191" y="0"/>
                    <a:pt x="0" y="4191"/>
                    <a:pt x="0" y="9370"/>
                  </a:cubicBezTo>
                  <a:cubicBezTo>
                    <a:pt x="0" y="14538"/>
                    <a:pt x="4191" y="18741"/>
                    <a:pt x="9371" y="18741"/>
                  </a:cubicBezTo>
                  <a:cubicBezTo>
                    <a:pt x="14550" y="18741"/>
                    <a:pt x="18741" y="14538"/>
                    <a:pt x="18741" y="9370"/>
                  </a:cubicBezTo>
                  <a:cubicBezTo>
                    <a:pt x="18741" y="4191"/>
                    <a:pt x="14550" y="0"/>
                    <a:pt x="9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41" name="Google Shape;441;p13"/>
            <p:cNvSpPr/>
            <p:nvPr/>
          </p:nvSpPr>
          <p:spPr>
            <a:xfrm>
              <a:off x="6544761" y="2740606"/>
              <a:ext cx="436303" cy="436303"/>
            </a:xfrm>
            <a:custGeom>
              <a:avLst/>
              <a:gdLst/>
              <a:ahLst/>
              <a:cxnLst/>
              <a:rect l="l" t="t" r="r" b="b"/>
              <a:pathLst>
                <a:path w="13955" h="13955" extrusionOk="0">
                  <a:moveTo>
                    <a:pt x="6978" y="0"/>
                  </a:moveTo>
                  <a:cubicBezTo>
                    <a:pt x="3120" y="0"/>
                    <a:pt x="1" y="3120"/>
                    <a:pt x="1" y="6977"/>
                  </a:cubicBezTo>
                  <a:cubicBezTo>
                    <a:pt x="1" y="10823"/>
                    <a:pt x="3120" y="13954"/>
                    <a:pt x="6978" y="13954"/>
                  </a:cubicBezTo>
                  <a:cubicBezTo>
                    <a:pt x="10823" y="13954"/>
                    <a:pt x="13955" y="10823"/>
                    <a:pt x="13955" y="6977"/>
                  </a:cubicBezTo>
                  <a:cubicBezTo>
                    <a:pt x="13955" y="3120"/>
                    <a:pt x="10823" y="0"/>
                    <a:pt x="6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42" name="Google Shape;442;p13"/>
            <p:cNvSpPr txBox="1"/>
            <p:nvPr/>
          </p:nvSpPr>
          <p:spPr>
            <a:xfrm>
              <a:off x="5983158" y="3711863"/>
              <a:ext cx="1620000" cy="810000"/>
            </a:xfrm>
            <a:prstGeom prst="rect">
              <a:avLst/>
            </a:prstGeom>
            <a:noFill/>
            <a:ln>
              <a:noFill/>
            </a:ln>
          </p:spPr>
          <p:txBody>
            <a:bodyPr spcFirstLastPara="1" wrap="square" lIns="18000" tIns="54000" rIns="18000" bIns="54000" anchor="t" anchorCtr="0">
              <a:noAutofit/>
            </a:bodyPr>
            <a:lstStyle/>
            <a:p>
              <a:pPr marL="0" lvl="0" indent="0" algn="ctr" rtl="0">
                <a:spcBef>
                  <a:spcPts val="0"/>
                </a:spcBef>
                <a:spcAft>
                  <a:spcPts val="0"/>
                </a:spcAft>
                <a:buNone/>
              </a:pPr>
              <a:r>
                <a:rPr lang="en-GB" sz="1300">
                  <a:solidFill>
                    <a:srgbClr val="434343"/>
                  </a:solidFill>
                </a:rPr>
                <a:t>Interoperable medicines standard published </a:t>
              </a:r>
              <a:endParaRPr sz="1300">
                <a:solidFill>
                  <a:srgbClr val="434343"/>
                </a:solidFill>
              </a:endParaRPr>
            </a:p>
            <a:p>
              <a:pPr marL="0" lvl="0" indent="0" algn="ctr" rtl="0">
                <a:spcBef>
                  <a:spcPts val="0"/>
                </a:spcBef>
                <a:spcAft>
                  <a:spcPts val="0"/>
                </a:spcAft>
                <a:buNone/>
              </a:pPr>
              <a:r>
                <a:rPr lang="en-GB" sz="1300">
                  <a:solidFill>
                    <a:srgbClr val="434343"/>
                  </a:solidFill>
                </a:rPr>
                <a:t>(DAPB 4013)</a:t>
              </a:r>
              <a:endParaRPr sz="1300">
                <a:solidFill>
                  <a:srgbClr val="434343"/>
                </a:solidFill>
              </a:endParaRPr>
            </a:p>
          </p:txBody>
        </p:sp>
        <p:sp>
          <p:nvSpPr>
            <p:cNvPr id="443" name="Google Shape;443;p13"/>
            <p:cNvSpPr/>
            <p:nvPr/>
          </p:nvSpPr>
          <p:spPr>
            <a:xfrm>
              <a:off x="7403523"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44" name="Google Shape;444;p13"/>
            <p:cNvSpPr/>
            <p:nvPr/>
          </p:nvSpPr>
          <p:spPr>
            <a:xfrm>
              <a:off x="7149454" y="1328262"/>
              <a:ext cx="1726971" cy="987693"/>
            </a:xfrm>
            <a:custGeom>
              <a:avLst/>
              <a:gdLst/>
              <a:ahLst/>
              <a:cxnLst/>
              <a:rect l="l" t="t" r="r" b="b"/>
              <a:pathLst>
                <a:path w="45185" h="31591" extrusionOk="0">
                  <a:moveTo>
                    <a:pt x="2858" y="0"/>
                  </a:moveTo>
                  <a:cubicBezTo>
                    <a:pt x="1286" y="0"/>
                    <a:pt x="0" y="1274"/>
                    <a:pt x="0" y="2846"/>
                  </a:cubicBezTo>
                  <a:lnTo>
                    <a:pt x="0" y="21669"/>
                  </a:lnTo>
                  <a:cubicBezTo>
                    <a:pt x="0" y="25753"/>
                    <a:pt x="3310" y="29063"/>
                    <a:pt x="7406" y="29063"/>
                  </a:cubicBezTo>
                  <a:lnTo>
                    <a:pt x="18122" y="29063"/>
                  </a:lnTo>
                  <a:cubicBezTo>
                    <a:pt x="18169" y="29111"/>
                    <a:pt x="18193" y="29170"/>
                    <a:pt x="18241" y="29206"/>
                  </a:cubicBezTo>
                  <a:lnTo>
                    <a:pt x="19241" y="30206"/>
                  </a:lnTo>
                  <a:cubicBezTo>
                    <a:pt x="20164" y="31129"/>
                    <a:pt x="21375" y="31590"/>
                    <a:pt x="22587" y="31590"/>
                  </a:cubicBezTo>
                  <a:cubicBezTo>
                    <a:pt x="23798" y="31590"/>
                    <a:pt x="25009" y="31129"/>
                    <a:pt x="25932" y="30206"/>
                  </a:cubicBezTo>
                  <a:lnTo>
                    <a:pt x="26932" y="29206"/>
                  </a:lnTo>
                  <a:cubicBezTo>
                    <a:pt x="26980" y="29170"/>
                    <a:pt x="27016" y="29111"/>
                    <a:pt x="27051" y="29063"/>
                  </a:cubicBezTo>
                  <a:lnTo>
                    <a:pt x="37791" y="29063"/>
                  </a:lnTo>
                  <a:cubicBezTo>
                    <a:pt x="41875" y="29063"/>
                    <a:pt x="45185" y="25753"/>
                    <a:pt x="45185" y="21669"/>
                  </a:cubicBezTo>
                  <a:lnTo>
                    <a:pt x="45185" y="2846"/>
                  </a:lnTo>
                  <a:cubicBezTo>
                    <a:pt x="45185" y="1274"/>
                    <a:pt x="43911"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45" name="Google Shape;445;p13"/>
            <p:cNvSpPr/>
            <p:nvPr/>
          </p:nvSpPr>
          <p:spPr>
            <a:xfrm>
              <a:off x="7149454" y="1023462"/>
              <a:ext cx="1726971" cy="336536"/>
            </a:xfrm>
            <a:custGeom>
              <a:avLst/>
              <a:gdLst/>
              <a:ahLst/>
              <a:cxnLst/>
              <a:rect l="l" t="t" r="r" b="b"/>
              <a:pathLst>
                <a:path w="45185" h="10764" extrusionOk="0">
                  <a:moveTo>
                    <a:pt x="2846" y="0"/>
                  </a:moveTo>
                  <a:cubicBezTo>
                    <a:pt x="1274" y="0"/>
                    <a:pt x="0" y="1274"/>
                    <a:pt x="0" y="2846"/>
                  </a:cubicBezTo>
                  <a:lnTo>
                    <a:pt x="0" y="10763"/>
                  </a:lnTo>
                  <a:lnTo>
                    <a:pt x="45185" y="10763"/>
                  </a:lnTo>
                  <a:lnTo>
                    <a:pt x="45185" y="2846"/>
                  </a:lnTo>
                  <a:cubicBezTo>
                    <a:pt x="45185" y="1274"/>
                    <a:pt x="43911" y="0"/>
                    <a:pt x="42339"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solidFill>
                    <a:srgbClr val="FFFFFF"/>
                  </a:solidFill>
                </a:rPr>
                <a:t>31st March 2023</a:t>
              </a:r>
              <a:endParaRPr sz="1500" b="1">
                <a:solidFill>
                  <a:srgbClr val="FFFFFF"/>
                </a:solidFill>
              </a:endParaRPr>
            </a:p>
          </p:txBody>
        </p:sp>
        <p:sp>
          <p:nvSpPr>
            <p:cNvPr id="446" name="Google Shape;446;p13"/>
            <p:cNvSpPr/>
            <p:nvPr/>
          </p:nvSpPr>
          <p:spPr>
            <a:xfrm>
              <a:off x="7816375" y="2751568"/>
              <a:ext cx="435928" cy="436303"/>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3" y="10823"/>
                    <a:pt x="13943" y="6977"/>
                  </a:cubicBezTo>
                  <a:cubicBezTo>
                    <a:pt x="13943"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447" name="Google Shape;447;p13"/>
            <p:cNvSpPr txBox="1"/>
            <p:nvPr/>
          </p:nvSpPr>
          <p:spPr>
            <a:xfrm>
              <a:off x="7167250" y="1360000"/>
              <a:ext cx="1692000" cy="810000"/>
            </a:xfrm>
            <a:prstGeom prst="rect">
              <a:avLst/>
            </a:prstGeom>
            <a:noFill/>
            <a:ln>
              <a:noFill/>
            </a:ln>
          </p:spPr>
          <p:txBody>
            <a:bodyPr spcFirstLastPara="1" wrap="square" lIns="18000" tIns="54000" rIns="18000" bIns="54000" anchor="t" anchorCtr="0">
              <a:noAutofit/>
            </a:bodyPr>
            <a:lstStyle/>
            <a:p>
              <a:pPr marL="0" lvl="0" indent="0" algn="ctr" rtl="0">
                <a:spcBef>
                  <a:spcPts val="0"/>
                </a:spcBef>
                <a:spcAft>
                  <a:spcPts val="0"/>
                </a:spcAft>
                <a:buNone/>
              </a:pPr>
              <a:r>
                <a:rPr lang="en-GB">
                  <a:solidFill>
                    <a:srgbClr val="434343"/>
                  </a:solidFill>
                </a:rPr>
                <a:t>NHS Compliance Interoperable Medicines Standard </a:t>
              </a:r>
              <a:endParaRPr>
                <a:solidFill>
                  <a:srgbClr val="434343"/>
                </a:solidFill>
              </a:endParaRPr>
            </a:p>
          </p:txBody>
        </p:sp>
      </p:grpSp>
      <p:pic>
        <p:nvPicPr>
          <p:cNvPr id="448" name="Google Shape;448;p13"/>
          <p:cNvPicPr preferRelativeResize="0"/>
          <p:nvPr/>
        </p:nvPicPr>
        <p:blipFill>
          <a:blip r:embed="rId3">
            <a:alphaModFix/>
          </a:blip>
          <a:stretch>
            <a:fillRect/>
          </a:stretch>
        </p:blipFill>
        <p:spPr>
          <a:xfrm>
            <a:off x="941500" y="2801272"/>
            <a:ext cx="314976" cy="315000"/>
          </a:xfrm>
          <a:prstGeom prst="rect">
            <a:avLst/>
          </a:prstGeom>
          <a:noFill/>
          <a:ln>
            <a:noFill/>
          </a:ln>
        </p:spPr>
      </p:pic>
      <p:pic>
        <p:nvPicPr>
          <p:cNvPr id="449" name="Google Shape;449;p13"/>
          <p:cNvPicPr preferRelativeResize="0"/>
          <p:nvPr/>
        </p:nvPicPr>
        <p:blipFill>
          <a:blip r:embed="rId4">
            <a:alphaModFix/>
          </a:blip>
          <a:stretch>
            <a:fillRect/>
          </a:stretch>
        </p:blipFill>
        <p:spPr>
          <a:xfrm>
            <a:off x="2094825" y="2801288"/>
            <a:ext cx="314976" cy="314974"/>
          </a:xfrm>
          <a:prstGeom prst="rect">
            <a:avLst/>
          </a:prstGeom>
          <a:noFill/>
          <a:ln>
            <a:noFill/>
          </a:ln>
        </p:spPr>
      </p:pic>
      <p:pic>
        <p:nvPicPr>
          <p:cNvPr id="450" name="Google Shape;450;p13"/>
          <p:cNvPicPr preferRelativeResize="0"/>
          <p:nvPr/>
        </p:nvPicPr>
        <p:blipFill>
          <a:blip r:embed="rId5">
            <a:alphaModFix/>
          </a:blip>
          <a:stretch>
            <a:fillRect/>
          </a:stretch>
        </p:blipFill>
        <p:spPr>
          <a:xfrm>
            <a:off x="3248150" y="2801275"/>
            <a:ext cx="314976" cy="314976"/>
          </a:xfrm>
          <a:prstGeom prst="rect">
            <a:avLst/>
          </a:prstGeom>
          <a:noFill/>
          <a:ln>
            <a:noFill/>
          </a:ln>
        </p:spPr>
      </p:pic>
      <p:pic>
        <p:nvPicPr>
          <p:cNvPr id="451" name="Google Shape;451;p13"/>
          <p:cNvPicPr preferRelativeResize="0"/>
          <p:nvPr/>
        </p:nvPicPr>
        <p:blipFill>
          <a:blip r:embed="rId6">
            <a:alphaModFix/>
          </a:blip>
          <a:stretch>
            <a:fillRect/>
          </a:stretch>
        </p:blipFill>
        <p:spPr>
          <a:xfrm>
            <a:off x="4336875" y="2771863"/>
            <a:ext cx="373826" cy="373824"/>
          </a:xfrm>
          <a:prstGeom prst="rect">
            <a:avLst/>
          </a:prstGeom>
          <a:noFill/>
          <a:ln>
            <a:noFill/>
          </a:ln>
        </p:spPr>
      </p:pic>
      <p:pic>
        <p:nvPicPr>
          <p:cNvPr id="452" name="Google Shape;452;p13"/>
          <p:cNvPicPr preferRelativeResize="0"/>
          <p:nvPr/>
        </p:nvPicPr>
        <p:blipFill>
          <a:blip r:embed="rId7">
            <a:alphaModFix/>
          </a:blip>
          <a:stretch>
            <a:fillRect/>
          </a:stretch>
        </p:blipFill>
        <p:spPr>
          <a:xfrm>
            <a:off x="5484450" y="2830723"/>
            <a:ext cx="314976" cy="314976"/>
          </a:xfrm>
          <a:prstGeom prst="rect">
            <a:avLst/>
          </a:prstGeom>
          <a:noFill/>
          <a:ln>
            <a:noFill/>
          </a:ln>
        </p:spPr>
      </p:pic>
      <p:pic>
        <p:nvPicPr>
          <p:cNvPr id="453" name="Google Shape;453;p13"/>
          <p:cNvPicPr preferRelativeResize="0"/>
          <p:nvPr/>
        </p:nvPicPr>
        <p:blipFill>
          <a:blip r:embed="rId8">
            <a:alphaModFix/>
          </a:blip>
          <a:stretch>
            <a:fillRect/>
          </a:stretch>
        </p:blipFill>
        <p:spPr>
          <a:xfrm>
            <a:off x="6637775" y="2833585"/>
            <a:ext cx="250376" cy="250376"/>
          </a:xfrm>
          <a:prstGeom prst="rect">
            <a:avLst/>
          </a:prstGeom>
          <a:noFill/>
          <a:ln>
            <a:noFill/>
          </a:ln>
        </p:spPr>
      </p:pic>
      <p:pic>
        <p:nvPicPr>
          <p:cNvPr id="454" name="Google Shape;454;p13"/>
          <p:cNvPicPr preferRelativeResize="0"/>
          <p:nvPr/>
        </p:nvPicPr>
        <p:blipFill>
          <a:blip r:embed="rId9">
            <a:alphaModFix/>
          </a:blip>
          <a:stretch>
            <a:fillRect/>
          </a:stretch>
        </p:blipFill>
        <p:spPr>
          <a:xfrm>
            <a:off x="7917000" y="2801288"/>
            <a:ext cx="314974" cy="314974"/>
          </a:xfrm>
          <a:prstGeom prst="rect">
            <a:avLst/>
          </a:prstGeom>
          <a:noFill/>
          <a:ln>
            <a:noFill/>
          </a:ln>
        </p:spPr>
      </p:pic>
    </p:spTree>
    <p:extLst>
      <p:ext uri="{BB962C8B-B14F-4D97-AF65-F5344CB8AC3E}">
        <p14:creationId xmlns:p14="http://schemas.microsoft.com/office/powerpoint/2010/main" val="4244939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37"/>
          <p:cNvSpPr txBox="1">
            <a:spLocks noGrp="1"/>
          </p:cNvSpPr>
          <p:nvPr>
            <p:ph type="title"/>
          </p:nvPr>
        </p:nvSpPr>
        <p:spPr>
          <a:xfrm>
            <a:off x="217344" y="208619"/>
            <a:ext cx="7632000" cy="5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dm+d adoption in ePMA is improving</a:t>
            </a:r>
            <a:endParaRPr/>
          </a:p>
        </p:txBody>
      </p:sp>
      <p:pic>
        <p:nvPicPr>
          <p:cNvPr id="703" name="Google Shape;703;p37"/>
          <p:cNvPicPr preferRelativeResize="0"/>
          <p:nvPr/>
        </p:nvPicPr>
        <p:blipFill>
          <a:blip r:embed="rId3">
            <a:alphaModFix/>
          </a:blip>
          <a:stretch>
            <a:fillRect/>
          </a:stretch>
        </p:blipFill>
        <p:spPr>
          <a:xfrm>
            <a:off x="5699425" y="1101794"/>
            <a:ext cx="3308000" cy="4041705"/>
          </a:xfrm>
          <a:prstGeom prst="rect">
            <a:avLst/>
          </a:prstGeom>
          <a:noFill/>
          <a:ln>
            <a:noFill/>
          </a:ln>
        </p:spPr>
      </p:pic>
      <p:sp>
        <p:nvSpPr>
          <p:cNvPr id="704" name="Google Shape;704;p37"/>
          <p:cNvSpPr txBox="1"/>
          <p:nvPr/>
        </p:nvSpPr>
        <p:spPr>
          <a:xfrm>
            <a:off x="63700" y="956700"/>
            <a:ext cx="56799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1300"/>
              <a:t>Trusts providing English ePMA data nationally:</a:t>
            </a:r>
            <a:endParaRPr sz="1300"/>
          </a:p>
          <a:p>
            <a:pPr marL="0" lvl="0" indent="0" algn="l" rtl="0">
              <a:spcBef>
                <a:spcPts val="0"/>
              </a:spcBef>
              <a:spcAft>
                <a:spcPts val="0"/>
              </a:spcAft>
              <a:buClr>
                <a:schemeClr val="dk1"/>
              </a:buClr>
              <a:buSzPts val="1100"/>
              <a:buFont typeface="Arial"/>
              <a:buNone/>
            </a:pPr>
            <a:endParaRPr sz="1300"/>
          </a:p>
          <a:p>
            <a:pPr marL="457200" lvl="0" indent="-311150" algn="l" rtl="0">
              <a:spcBef>
                <a:spcPts val="0"/>
              </a:spcBef>
              <a:spcAft>
                <a:spcPts val="0"/>
              </a:spcAft>
              <a:buSzPts val="1300"/>
              <a:buChar char="●"/>
            </a:pPr>
            <a:r>
              <a:rPr lang="en-GB" sz="1300"/>
              <a:t>average dm+d coverage increased from 60% to 70%</a:t>
            </a:r>
            <a:endParaRPr sz="1300"/>
          </a:p>
          <a:p>
            <a:pPr marL="457200" lvl="0" indent="0" algn="l" rtl="0">
              <a:spcBef>
                <a:spcPts val="0"/>
              </a:spcBef>
              <a:spcAft>
                <a:spcPts val="0"/>
              </a:spcAft>
              <a:buNone/>
            </a:pPr>
            <a:endParaRPr sz="1300"/>
          </a:p>
          <a:p>
            <a:pPr marL="457200" lvl="0" indent="-311150" algn="l" rtl="0">
              <a:spcBef>
                <a:spcPts val="0"/>
              </a:spcBef>
              <a:spcAft>
                <a:spcPts val="0"/>
              </a:spcAft>
              <a:buSzPts val="1300"/>
              <a:buChar char="●"/>
            </a:pPr>
            <a:r>
              <a:rPr lang="en-GB" sz="1300" b="1"/>
              <a:t>&gt;95%</a:t>
            </a:r>
            <a:r>
              <a:rPr lang="en-GB" sz="1300"/>
              <a:t> dm+d coverage increased from 3 Trusts to 6​</a:t>
            </a:r>
            <a:endParaRPr sz="1300"/>
          </a:p>
          <a:p>
            <a:pPr marL="457200" lvl="0" indent="0" algn="l" rtl="0">
              <a:spcBef>
                <a:spcPts val="0"/>
              </a:spcBef>
              <a:spcAft>
                <a:spcPts val="0"/>
              </a:spcAft>
              <a:buNone/>
            </a:pPr>
            <a:endParaRPr sz="1300"/>
          </a:p>
          <a:p>
            <a:pPr marL="457200" lvl="0" indent="-311150" algn="l" rtl="0">
              <a:spcBef>
                <a:spcPts val="0"/>
              </a:spcBef>
              <a:spcAft>
                <a:spcPts val="0"/>
              </a:spcAft>
              <a:buSzPts val="1300"/>
              <a:buChar char="●"/>
            </a:pPr>
            <a:r>
              <a:rPr lang="en-GB" sz="1300"/>
              <a:t>Two implemented dm+d support (both now have </a:t>
            </a:r>
            <a:r>
              <a:rPr lang="en-GB" sz="1300" b="1"/>
              <a:t>&gt;95%</a:t>
            </a:r>
            <a:r>
              <a:rPr lang="en-GB" sz="1300"/>
              <a:t>) </a:t>
            </a:r>
            <a:endParaRPr sz="1300"/>
          </a:p>
          <a:p>
            <a:pPr marL="457200" lvl="0" indent="0" algn="l" rtl="0">
              <a:spcBef>
                <a:spcPts val="0"/>
              </a:spcBef>
              <a:spcAft>
                <a:spcPts val="0"/>
              </a:spcAft>
              <a:buNone/>
            </a:pPr>
            <a:endParaRPr sz="1300"/>
          </a:p>
          <a:p>
            <a:pPr marL="457200" lvl="0" indent="-311150" algn="l" rtl="0">
              <a:spcBef>
                <a:spcPts val="0"/>
              </a:spcBef>
              <a:spcAft>
                <a:spcPts val="0"/>
              </a:spcAft>
              <a:buSzPts val="1300"/>
              <a:buChar char="●"/>
            </a:pPr>
            <a:r>
              <a:rPr lang="en-GB" sz="1300"/>
              <a:t>Use of up to date code for over 95% increased from 0 to 11​</a:t>
            </a:r>
            <a:endParaRPr sz="1300"/>
          </a:p>
          <a:p>
            <a:pPr marL="0" lvl="0" indent="0" algn="l" rtl="0">
              <a:spcBef>
                <a:spcPts val="0"/>
              </a:spcBef>
              <a:spcAft>
                <a:spcPts val="0"/>
              </a:spcAft>
              <a:buNone/>
            </a:pPr>
            <a:endParaRPr sz="1300"/>
          </a:p>
          <a:p>
            <a:pPr marL="0" lvl="0" indent="0" algn="l" rtl="0">
              <a:spcBef>
                <a:spcPts val="0"/>
              </a:spcBef>
              <a:spcAft>
                <a:spcPts val="0"/>
              </a:spcAft>
              <a:buNone/>
            </a:pPr>
            <a:endParaRPr sz="1300"/>
          </a:p>
          <a:p>
            <a:pPr marL="0" lvl="0" indent="0" algn="l" rtl="0">
              <a:spcBef>
                <a:spcPts val="0"/>
              </a:spcBef>
              <a:spcAft>
                <a:spcPts val="0"/>
              </a:spcAft>
              <a:buNone/>
            </a:pPr>
            <a:endParaRPr sz="1300"/>
          </a:p>
          <a:p>
            <a:pPr marL="0" lvl="0" indent="0" algn="l" rtl="0">
              <a:spcBef>
                <a:spcPts val="0"/>
              </a:spcBef>
              <a:spcAft>
                <a:spcPts val="0"/>
              </a:spcAft>
              <a:buNone/>
            </a:pPr>
            <a:r>
              <a:rPr lang="en-GB" sz="1200" b="1" i="1"/>
              <a:t>Scotland average dm+d coverage for February 97.11% vs England 70.16%</a:t>
            </a:r>
            <a:endParaRPr sz="1200" b="1" i="1"/>
          </a:p>
          <a:p>
            <a:pPr marL="0" lvl="0" indent="0" algn="l" rtl="0">
              <a:spcBef>
                <a:spcPts val="0"/>
              </a:spcBef>
              <a:spcAft>
                <a:spcPts val="0"/>
              </a:spcAft>
              <a:buNone/>
            </a:pPr>
            <a:endParaRPr sz="1300"/>
          </a:p>
          <a:p>
            <a:pPr marL="0" lvl="0" indent="0" algn="l" rtl="0">
              <a:spcBef>
                <a:spcPts val="0"/>
              </a:spcBef>
              <a:spcAft>
                <a:spcPts val="0"/>
              </a:spcAft>
              <a:buNone/>
            </a:pPr>
            <a:endParaRPr sz="1300"/>
          </a:p>
          <a:p>
            <a:pPr marL="0" lvl="0" indent="0" algn="l" rtl="0">
              <a:spcBef>
                <a:spcPts val="0"/>
              </a:spcBef>
              <a:spcAft>
                <a:spcPts val="0"/>
              </a:spcAft>
              <a:buNone/>
            </a:pPr>
            <a:r>
              <a:rPr lang="en-GB" sz="1300"/>
              <a:t>England uses the most up to date dm+d codes 93.86% while Scotland is at 84.3%</a:t>
            </a:r>
            <a:endParaRPr sz="1300"/>
          </a:p>
        </p:txBody>
      </p:sp>
    </p:spTree>
    <p:extLst>
      <p:ext uri="{BB962C8B-B14F-4D97-AF65-F5344CB8AC3E}">
        <p14:creationId xmlns:p14="http://schemas.microsoft.com/office/powerpoint/2010/main" val="3890005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38"/>
          <p:cNvPicPr preferRelativeResize="0"/>
          <p:nvPr/>
        </p:nvPicPr>
        <p:blipFill>
          <a:blip r:embed="rId3">
            <a:alphaModFix/>
          </a:blip>
          <a:stretch>
            <a:fillRect/>
          </a:stretch>
        </p:blipFill>
        <p:spPr>
          <a:xfrm>
            <a:off x="6224545" y="2295772"/>
            <a:ext cx="2349721" cy="2879999"/>
          </a:xfrm>
          <a:prstGeom prst="rect">
            <a:avLst/>
          </a:prstGeom>
          <a:noFill/>
          <a:ln>
            <a:noFill/>
          </a:ln>
        </p:spPr>
      </p:pic>
      <p:sp>
        <p:nvSpPr>
          <p:cNvPr id="710" name="Google Shape;710;p38"/>
          <p:cNvSpPr txBox="1">
            <a:spLocks noGrp="1"/>
          </p:cNvSpPr>
          <p:nvPr>
            <p:ph type="title"/>
          </p:nvPr>
        </p:nvSpPr>
        <p:spPr>
          <a:xfrm>
            <a:off x="467544" y="267494"/>
            <a:ext cx="7632000" cy="529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Alignment Challenges</a:t>
            </a:r>
            <a:endParaRPr/>
          </a:p>
        </p:txBody>
      </p:sp>
      <p:pic>
        <p:nvPicPr>
          <p:cNvPr id="711" name="Google Shape;711;p38"/>
          <p:cNvPicPr preferRelativeResize="0"/>
          <p:nvPr/>
        </p:nvPicPr>
        <p:blipFill>
          <a:blip r:embed="rId4">
            <a:alphaModFix/>
          </a:blip>
          <a:stretch>
            <a:fillRect/>
          </a:stretch>
        </p:blipFill>
        <p:spPr>
          <a:xfrm>
            <a:off x="683800" y="972550"/>
            <a:ext cx="2292679" cy="2880000"/>
          </a:xfrm>
          <a:prstGeom prst="rect">
            <a:avLst/>
          </a:prstGeom>
          <a:noFill/>
          <a:ln>
            <a:noFill/>
          </a:ln>
        </p:spPr>
      </p:pic>
      <p:cxnSp>
        <p:nvCxnSpPr>
          <p:cNvPr id="712" name="Google Shape;712;p38"/>
          <p:cNvCxnSpPr>
            <a:stCxn id="711" idx="3"/>
            <a:endCxn id="709" idx="1"/>
          </p:cNvCxnSpPr>
          <p:nvPr/>
        </p:nvCxnSpPr>
        <p:spPr>
          <a:xfrm>
            <a:off x="2976479" y="2412550"/>
            <a:ext cx="3248100" cy="1323300"/>
          </a:xfrm>
          <a:prstGeom prst="curvedConnector3">
            <a:avLst>
              <a:gd name="adj1" fmla="val 49999"/>
            </a:avLst>
          </a:prstGeom>
          <a:noFill/>
          <a:ln w="28575" cap="flat" cmpd="sng">
            <a:solidFill>
              <a:srgbClr val="4472C4"/>
            </a:solidFill>
            <a:prstDash val="solid"/>
            <a:round/>
            <a:headEnd type="oval" w="med" len="med"/>
            <a:tailEnd type="triangle" w="med" len="med"/>
          </a:ln>
        </p:spPr>
      </p:cxnSp>
      <p:sp>
        <p:nvSpPr>
          <p:cNvPr id="713" name="Google Shape;713;p38"/>
          <p:cNvSpPr txBox="1"/>
          <p:nvPr/>
        </p:nvSpPr>
        <p:spPr>
          <a:xfrm>
            <a:off x="477300" y="3928750"/>
            <a:ext cx="41709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accent2"/>
              </a:buClr>
              <a:buSzPts val="1400"/>
              <a:buChar char="●"/>
            </a:pPr>
            <a:r>
              <a:rPr lang="en-GB" b="1">
                <a:solidFill>
                  <a:schemeClr val="accent2"/>
                </a:solidFill>
              </a:rPr>
              <a:t>Data models are similar but not the same</a:t>
            </a:r>
            <a:endParaRPr b="1">
              <a:solidFill>
                <a:schemeClr val="accent2"/>
              </a:solidFill>
            </a:endParaRPr>
          </a:p>
          <a:p>
            <a:pPr marL="457200" lvl="0" indent="0" algn="l" rtl="0">
              <a:spcBef>
                <a:spcPts val="0"/>
              </a:spcBef>
              <a:spcAft>
                <a:spcPts val="0"/>
              </a:spcAft>
              <a:buNone/>
            </a:pPr>
            <a:endParaRPr b="1">
              <a:solidFill>
                <a:schemeClr val="accent2"/>
              </a:solidFill>
            </a:endParaRPr>
          </a:p>
          <a:p>
            <a:pPr marL="457200" lvl="0" indent="-317500" algn="l" rtl="0">
              <a:spcBef>
                <a:spcPts val="0"/>
              </a:spcBef>
              <a:spcAft>
                <a:spcPts val="0"/>
              </a:spcAft>
              <a:buClr>
                <a:schemeClr val="accent2"/>
              </a:buClr>
              <a:buSzPts val="1400"/>
              <a:buChar char="●"/>
            </a:pPr>
            <a:r>
              <a:rPr lang="en-GB" b="1">
                <a:solidFill>
                  <a:schemeClr val="accent2"/>
                </a:solidFill>
              </a:rPr>
              <a:t>Update schedules are different</a:t>
            </a:r>
            <a:endParaRPr b="1">
              <a:solidFill>
                <a:schemeClr val="accent2"/>
              </a:solidFill>
            </a:endParaRPr>
          </a:p>
          <a:p>
            <a:pPr marL="457200" lvl="0" indent="0" algn="l" rtl="0">
              <a:spcBef>
                <a:spcPts val="0"/>
              </a:spcBef>
              <a:spcAft>
                <a:spcPts val="0"/>
              </a:spcAft>
              <a:buNone/>
            </a:pPr>
            <a:endParaRPr b="1">
              <a:solidFill>
                <a:schemeClr val="accent2"/>
              </a:solidFill>
            </a:endParaRPr>
          </a:p>
          <a:p>
            <a:pPr marL="457200" lvl="0" indent="-317500" algn="l" rtl="0">
              <a:spcBef>
                <a:spcPts val="0"/>
              </a:spcBef>
              <a:spcAft>
                <a:spcPts val="0"/>
              </a:spcAft>
              <a:buClr>
                <a:schemeClr val="accent2"/>
              </a:buClr>
              <a:buSzPts val="1400"/>
              <a:buChar char="●"/>
            </a:pPr>
            <a:r>
              <a:rPr lang="en-GB" b="1">
                <a:solidFill>
                  <a:schemeClr val="accent2"/>
                </a:solidFill>
              </a:rPr>
              <a:t>File release formats are different</a:t>
            </a:r>
            <a:endParaRPr b="1">
              <a:solidFill>
                <a:schemeClr val="accent2"/>
              </a:solidFill>
            </a:endParaRPr>
          </a:p>
          <a:p>
            <a:pPr marL="0" lvl="0" indent="0" algn="l" rtl="0">
              <a:spcBef>
                <a:spcPts val="0"/>
              </a:spcBef>
              <a:spcAft>
                <a:spcPts val="0"/>
              </a:spcAft>
              <a:buNone/>
            </a:pPr>
            <a:endParaRPr b="1">
              <a:solidFill>
                <a:schemeClr val="accent2"/>
              </a:solidFill>
            </a:endParaRPr>
          </a:p>
        </p:txBody>
      </p:sp>
      <p:pic>
        <p:nvPicPr>
          <p:cNvPr id="714" name="Google Shape;714;p38"/>
          <p:cNvPicPr preferRelativeResize="0"/>
          <p:nvPr/>
        </p:nvPicPr>
        <p:blipFill>
          <a:blip r:embed="rId5">
            <a:alphaModFix/>
          </a:blip>
          <a:stretch>
            <a:fillRect/>
          </a:stretch>
        </p:blipFill>
        <p:spPr>
          <a:xfrm>
            <a:off x="6256947" y="1244661"/>
            <a:ext cx="1049278" cy="549288"/>
          </a:xfrm>
          <a:prstGeom prst="rect">
            <a:avLst/>
          </a:prstGeom>
          <a:noFill/>
          <a:ln>
            <a:noFill/>
          </a:ln>
        </p:spPr>
      </p:pic>
      <p:pic>
        <p:nvPicPr>
          <p:cNvPr id="715" name="Google Shape;715;p38"/>
          <p:cNvPicPr preferRelativeResize="0"/>
          <p:nvPr/>
        </p:nvPicPr>
        <p:blipFill>
          <a:blip r:embed="rId6">
            <a:alphaModFix/>
          </a:blip>
          <a:stretch>
            <a:fillRect/>
          </a:stretch>
        </p:blipFill>
        <p:spPr>
          <a:xfrm>
            <a:off x="3615025" y="995513"/>
            <a:ext cx="1047709" cy="1047570"/>
          </a:xfrm>
          <a:prstGeom prst="rect">
            <a:avLst/>
          </a:prstGeom>
          <a:noFill/>
          <a:ln>
            <a:noFill/>
          </a:ln>
        </p:spPr>
      </p:pic>
      <p:sp>
        <p:nvSpPr>
          <p:cNvPr id="716" name="Google Shape;716;p38"/>
          <p:cNvSpPr txBox="1"/>
          <p:nvPr/>
        </p:nvSpPr>
        <p:spPr>
          <a:xfrm>
            <a:off x="4925825" y="1116316"/>
            <a:ext cx="1105500" cy="83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t>Data / Tooling / Time</a:t>
            </a:r>
            <a:endParaRPr/>
          </a:p>
        </p:txBody>
      </p:sp>
      <p:sp>
        <p:nvSpPr>
          <p:cNvPr id="717" name="Google Shape;717;p38"/>
          <p:cNvSpPr/>
          <p:nvPr/>
        </p:nvSpPr>
        <p:spPr>
          <a:xfrm>
            <a:off x="4695224" y="971945"/>
            <a:ext cx="1694400" cy="300900"/>
          </a:xfrm>
          <a:prstGeom prst="bentArrow">
            <a:avLst>
              <a:gd name="adj1" fmla="val 25000"/>
              <a:gd name="adj2" fmla="val 25000"/>
              <a:gd name="adj3" fmla="val 50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8"/>
          <p:cNvSpPr/>
          <p:nvPr/>
        </p:nvSpPr>
        <p:spPr>
          <a:xfrm rot="10800000">
            <a:off x="4695224" y="1810145"/>
            <a:ext cx="1694400" cy="300900"/>
          </a:xfrm>
          <a:prstGeom prst="bentArrow">
            <a:avLst>
              <a:gd name="adj1" fmla="val 25000"/>
              <a:gd name="adj2" fmla="val 25000"/>
              <a:gd name="adj3" fmla="val 50000"/>
              <a:gd name="adj4" fmla="val 87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8"/>
          <p:cNvSpPr txBox="1"/>
          <p:nvPr/>
        </p:nvSpPr>
        <p:spPr>
          <a:xfrm>
            <a:off x="6240349" y="2372321"/>
            <a:ext cx="1826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t>UK Drug Extension</a:t>
            </a:r>
            <a:endParaRPr sz="900"/>
          </a:p>
        </p:txBody>
      </p:sp>
      <p:sp>
        <p:nvSpPr>
          <p:cNvPr id="720" name="Google Shape;720;p38"/>
          <p:cNvSpPr txBox="1"/>
          <p:nvPr/>
        </p:nvSpPr>
        <p:spPr>
          <a:xfrm rot="2094399">
            <a:off x="3563459" y="2828493"/>
            <a:ext cx="2292566" cy="61560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accent2"/>
                </a:solidFill>
              </a:rPr>
              <a:t>Circa 1.5 weeks lag between publications</a:t>
            </a:r>
            <a:endParaRPr b="1">
              <a:solidFill>
                <a:schemeClr val="accent2"/>
              </a:solidFill>
            </a:endParaRPr>
          </a:p>
        </p:txBody>
      </p:sp>
      <p:pic>
        <p:nvPicPr>
          <p:cNvPr id="721" name="Google Shape;721;p38"/>
          <p:cNvPicPr preferRelativeResize="0"/>
          <p:nvPr/>
        </p:nvPicPr>
        <p:blipFill rotWithShape="1">
          <a:blip r:embed="rId7">
            <a:alphaModFix/>
          </a:blip>
          <a:srcRect t="51662"/>
          <a:stretch/>
        </p:blipFill>
        <p:spPr>
          <a:xfrm>
            <a:off x="7614875" y="1264997"/>
            <a:ext cx="959400" cy="468000"/>
          </a:xfrm>
          <a:prstGeom prst="rect">
            <a:avLst/>
          </a:prstGeom>
          <a:noFill/>
          <a:ln>
            <a:noFill/>
          </a:ln>
        </p:spPr>
      </p:pic>
      <p:sp>
        <p:nvSpPr>
          <p:cNvPr id="722" name="Google Shape;722;p38"/>
          <p:cNvSpPr txBox="1"/>
          <p:nvPr/>
        </p:nvSpPr>
        <p:spPr>
          <a:xfrm rot="-5400000">
            <a:off x="-742925" y="2226075"/>
            <a:ext cx="2196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Weekly release…</a:t>
            </a:r>
            <a:endParaRPr/>
          </a:p>
          <a:p>
            <a:pPr marL="0" lvl="0" indent="0" algn="ctr" rtl="0">
              <a:spcBef>
                <a:spcPts val="0"/>
              </a:spcBef>
              <a:spcAft>
                <a:spcPts val="0"/>
              </a:spcAft>
              <a:buNone/>
            </a:pPr>
            <a:r>
              <a:rPr lang="en-GB"/>
              <a:t>1, 2, 3, 4</a:t>
            </a:r>
            <a:endParaRPr/>
          </a:p>
        </p:txBody>
      </p:sp>
      <p:sp>
        <p:nvSpPr>
          <p:cNvPr id="723" name="Google Shape;723;p38"/>
          <p:cNvSpPr txBox="1"/>
          <p:nvPr/>
        </p:nvSpPr>
        <p:spPr>
          <a:xfrm rot="5400000">
            <a:off x="7635050" y="3617475"/>
            <a:ext cx="2459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 Release cycle…</a:t>
            </a:r>
            <a:endParaRPr/>
          </a:p>
          <a:p>
            <a:pPr marL="0" lvl="0" indent="0" algn="ctr" rtl="0">
              <a:spcBef>
                <a:spcPts val="0"/>
              </a:spcBef>
              <a:spcAft>
                <a:spcPts val="0"/>
              </a:spcAft>
              <a:buNone/>
            </a:pPr>
            <a:r>
              <a:rPr lang="en-GB"/>
              <a:t>dm+d 1, 2, 3, 4 plus 10 days</a:t>
            </a:r>
            <a:endParaRPr/>
          </a:p>
        </p:txBody>
      </p:sp>
    </p:spTree>
    <p:extLst>
      <p:ext uri="{BB962C8B-B14F-4D97-AF65-F5344CB8AC3E}">
        <p14:creationId xmlns:p14="http://schemas.microsoft.com/office/powerpoint/2010/main" val="801074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39"/>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a:t>What we’ve done</a:t>
            </a:r>
            <a:endParaRPr/>
          </a:p>
        </p:txBody>
      </p:sp>
      <p:grpSp>
        <p:nvGrpSpPr>
          <p:cNvPr id="729" name="Google Shape;729;p39"/>
          <p:cNvGrpSpPr/>
          <p:nvPr/>
        </p:nvGrpSpPr>
        <p:grpSpPr>
          <a:xfrm>
            <a:off x="267588" y="1017887"/>
            <a:ext cx="8608837" cy="3881765"/>
            <a:chOff x="267588" y="1017887"/>
            <a:chExt cx="8608837" cy="3881765"/>
          </a:xfrm>
        </p:grpSpPr>
        <p:sp>
          <p:nvSpPr>
            <p:cNvPr id="730" name="Google Shape;730;p39"/>
            <p:cNvSpPr/>
            <p:nvPr/>
          </p:nvSpPr>
          <p:spPr>
            <a:xfrm>
              <a:off x="8012915" y="2204164"/>
              <a:ext cx="38"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31" name="Google Shape;731;p39"/>
            <p:cNvSpPr/>
            <p:nvPr/>
          </p:nvSpPr>
          <p:spPr>
            <a:xfrm>
              <a:off x="7741368" y="2676749"/>
              <a:ext cx="585937" cy="585937"/>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38" y="18741"/>
                    <a:pt x="18741" y="14538"/>
                    <a:pt x="18741" y="9370"/>
                  </a:cubicBezTo>
                  <a:cubicBezTo>
                    <a:pt x="18741" y="4191"/>
                    <a:pt x="14538" y="0"/>
                    <a:pt x="9370"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32" name="Google Shape;732;p39"/>
            <p:cNvSpPr/>
            <p:nvPr/>
          </p:nvSpPr>
          <p:spPr>
            <a:xfrm>
              <a:off x="1196508" y="2846316"/>
              <a:ext cx="534944" cy="218918"/>
            </a:xfrm>
            <a:custGeom>
              <a:avLst/>
              <a:gdLst/>
              <a:ahLst/>
              <a:cxnLst/>
              <a:rect l="l" t="t" r="r" b="b"/>
              <a:pathLst>
                <a:path w="17110" h="7002" extrusionOk="0">
                  <a:moveTo>
                    <a:pt x="0" y="1"/>
                  </a:moveTo>
                  <a:lnTo>
                    <a:pt x="2810" y="3501"/>
                  </a:lnTo>
                  <a:lnTo>
                    <a:pt x="0" y="7002"/>
                  </a:lnTo>
                  <a:lnTo>
                    <a:pt x="14300" y="7002"/>
                  </a:lnTo>
                  <a:lnTo>
                    <a:pt x="17110" y="3501"/>
                  </a:lnTo>
                  <a:lnTo>
                    <a:pt x="14300"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33" name="Google Shape;733;p39"/>
            <p:cNvSpPr/>
            <p:nvPr/>
          </p:nvSpPr>
          <p:spPr>
            <a:xfrm>
              <a:off x="1130390" y="2204176"/>
              <a:ext cx="38"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34" name="Google Shape;734;p39"/>
            <p:cNvSpPr/>
            <p:nvPr/>
          </p:nvSpPr>
          <p:spPr>
            <a:xfrm>
              <a:off x="267588" y="1328262"/>
              <a:ext cx="1726971" cy="987693"/>
            </a:xfrm>
            <a:custGeom>
              <a:avLst/>
              <a:gdLst/>
              <a:ahLst/>
              <a:cxnLst/>
              <a:rect l="l" t="t" r="r" b="b"/>
              <a:pathLst>
                <a:path w="45185" h="31591" extrusionOk="0">
                  <a:moveTo>
                    <a:pt x="2858" y="0"/>
                  </a:moveTo>
                  <a:cubicBezTo>
                    <a:pt x="1274" y="0"/>
                    <a:pt x="0" y="1274"/>
                    <a:pt x="0" y="2846"/>
                  </a:cubicBezTo>
                  <a:lnTo>
                    <a:pt x="0" y="21669"/>
                  </a:lnTo>
                  <a:cubicBezTo>
                    <a:pt x="0" y="25753"/>
                    <a:pt x="3310" y="29063"/>
                    <a:pt x="7394" y="29063"/>
                  </a:cubicBezTo>
                  <a:lnTo>
                    <a:pt x="18121" y="29063"/>
                  </a:lnTo>
                  <a:cubicBezTo>
                    <a:pt x="18157" y="29111"/>
                    <a:pt x="18193" y="29170"/>
                    <a:pt x="18240" y="29206"/>
                  </a:cubicBezTo>
                  <a:lnTo>
                    <a:pt x="19241" y="30206"/>
                  </a:lnTo>
                  <a:cubicBezTo>
                    <a:pt x="20163" y="31129"/>
                    <a:pt x="21375" y="31590"/>
                    <a:pt x="22586" y="31590"/>
                  </a:cubicBezTo>
                  <a:cubicBezTo>
                    <a:pt x="23798" y="31590"/>
                    <a:pt x="25009" y="31129"/>
                    <a:pt x="25932" y="30206"/>
                  </a:cubicBezTo>
                  <a:lnTo>
                    <a:pt x="26932" y="29206"/>
                  </a:lnTo>
                  <a:cubicBezTo>
                    <a:pt x="26980" y="29170"/>
                    <a:pt x="27003" y="29111"/>
                    <a:pt x="27051" y="29063"/>
                  </a:cubicBezTo>
                  <a:lnTo>
                    <a:pt x="37779" y="29063"/>
                  </a:lnTo>
                  <a:cubicBezTo>
                    <a:pt x="41874" y="29063"/>
                    <a:pt x="45184" y="25753"/>
                    <a:pt x="45184" y="21669"/>
                  </a:cubicBezTo>
                  <a:lnTo>
                    <a:pt x="45184" y="2846"/>
                  </a:lnTo>
                  <a:cubicBezTo>
                    <a:pt x="45184" y="1274"/>
                    <a:pt x="43898"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200">
                <a:latin typeface="Fira Sans Extra Condensed"/>
                <a:ea typeface="Fira Sans Extra Condensed"/>
                <a:cs typeface="Fira Sans Extra Condensed"/>
                <a:sym typeface="Fira Sans Extra Condensed"/>
              </a:endParaRPr>
            </a:p>
            <a:p>
              <a:pPr marL="0" lvl="0" indent="0" algn="ctr" rtl="0">
                <a:spcBef>
                  <a:spcPts val="0"/>
                </a:spcBef>
                <a:spcAft>
                  <a:spcPts val="0"/>
                </a:spcAft>
                <a:buClr>
                  <a:schemeClr val="dk1"/>
                </a:buClr>
                <a:buSzPts val="1100"/>
                <a:buFont typeface="Arial"/>
                <a:buNone/>
              </a:pPr>
              <a:endParaRPr sz="1200">
                <a:latin typeface="Fira Sans Extra Condensed"/>
                <a:ea typeface="Fira Sans Extra Condensed"/>
                <a:cs typeface="Fira Sans Extra Condensed"/>
                <a:sym typeface="Fira Sans Extra Condensed"/>
              </a:endParaRPr>
            </a:p>
          </p:txBody>
        </p:sp>
        <p:sp>
          <p:nvSpPr>
            <p:cNvPr id="735" name="Google Shape;735;p39"/>
            <p:cNvSpPr/>
            <p:nvPr/>
          </p:nvSpPr>
          <p:spPr>
            <a:xfrm>
              <a:off x="267588" y="1023462"/>
              <a:ext cx="1726971" cy="336536"/>
            </a:xfrm>
            <a:custGeom>
              <a:avLst/>
              <a:gdLst/>
              <a:ahLst/>
              <a:cxnLst/>
              <a:rect l="l" t="t" r="r" b="b"/>
              <a:pathLst>
                <a:path w="45185" h="10764" extrusionOk="0">
                  <a:moveTo>
                    <a:pt x="2846" y="0"/>
                  </a:moveTo>
                  <a:cubicBezTo>
                    <a:pt x="1274" y="0"/>
                    <a:pt x="0" y="1274"/>
                    <a:pt x="0" y="2846"/>
                  </a:cubicBezTo>
                  <a:lnTo>
                    <a:pt x="0" y="10763"/>
                  </a:lnTo>
                  <a:lnTo>
                    <a:pt x="45184" y="10763"/>
                  </a:lnTo>
                  <a:lnTo>
                    <a:pt x="45184" y="2846"/>
                  </a:lnTo>
                  <a:cubicBezTo>
                    <a:pt x="45184" y="1274"/>
                    <a:pt x="43910" y="0"/>
                    <a:pt x="42339"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2021</a:t>
              </a:r>
              <a:endParaRPr sz="1600" b="1">
                <a:solidFill>
                  <a:srgbClr val="FFFFFF"/>
                </a:solidFill>
              </a:endParaRPr>
            </a:p>
          </p:txBody>
        </p:sp>
        <p:sp>
          <p:nvSpPr>
            <p:cNvPr id="736" name="Google Shape;736;p39"/>
            <p:cNvSpPr/>
            <p:nvPr/>
          </p:nvSpPr>
          <p:spPr>
            <a:xfrm>
              <a:off x="833167" y="2665786"/>
              <a:ext cx="585969" cy="585937"/>
            </a:xfrm>
            <a:custGeom>
              <a:avLst/>
              <a:gdLst/>
              <a:ahLst/>
              <a:cxnLst/>
              <a:rect l="l" t="t" r="r" b="b"/>
              <a:pathLst>
                <a:path w="18742" h="18741" extrusionOk="0">
                  <a:moveTo>
                    <a:pt x="9371" y="0"/>
                  </a:moveTo>
                  <a:cubicBezTo>
                    <a:pt x="4204" y="0"/>
                    <a:pt x="1" y="4191"/>
                    <a:pt x="1" y="9370"/>
                  </a:cubicBezTo>
                  <a:cubicBezTo>
                    <a:pt x="1" y="14538"/>
                    <a:pt x="4204" y="18741"/>
                    <a:pt x="9371" y="18741"/>
                  </a:cubicBezTo>
                  <a:cubicBezTo>
                    <a:pt x="14550" y="18741"/>
                    <a:pt x="18741" y="14538"/>
                    <a:pt x="18741" y="9370"/>
                  </a:cubicBezTo>
                  <a:cubicBezTo>
                    <a:pt x="18741" y="4191"/>
                    <a:pt x="14550" y="0"/>
                    <a:pt x="9371"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37" name="Google Shape;737;p39"/>
            <p:cNvSpPr/>
            <p:nvPr/>
          </p:nvSpPr>
          <p:spPr>
            <a:xfrm>
              <a:off x="908392" y="2740606"/>
              <a:ext cx="435928" cy="436303"/>
            </a:xfrm>
            <a:custGeom>
              <a:avLst/>
              <a:gdLst/>
              <a:ahLst/>
              <a:cxnLst/>
              <a:rect l="l" t="t" r="r" b="b"/>
              <a:pathLst>
                <a:path w="13943" h="13955" extrusionOk="0">
                  <a:moveTo>
                    <a:pt x="6965" y="0"/>
                  </a:moveTo>
                  <a:cubicBezTo>
                    <a:pt x="3119" y="0"/>
                    <a:pt x="0" y="3120"/>
                    <a:pt x="0" y="6977"/>
                  </a:cubicBezTo>
                  <a:cubicBezTo>
                    <a:pt x="0" y="10823"/>
                    <a:pt x="3119" y="13954"/>
                    <a:pt x="6965" y="13954"/>
                  </a:cubicBezTo>
                  <a:cubicBezTo>
                    <a:pt x="10823" y="13954"/>
                    <a:pt x="13942" y="10823"/>
                    <a:pt x="13942" y="6977"/>
                  </a:cubicBezTo>
                  <a:cubicBezTo>
                    <a:pt x="13942" y="3120"/>
                    <a:pt x="10823" y="0"/>
                    <a:pt x="6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38" name="Google Shape;738;p39"/>
            <p:cNvSpPr txBox="1"/>
            <p:nvPr/>
          </p:nvSpPr>
          <p:spPr>
            <a:xfrm>
              <a:off x="306687" y="1359988"/>
              <a:ext cx="1620000" cy="810000"/>
            </a:xfrm>
            <a:prstGeom prst="rect">
              <a:avLst/>
            </a:prstGeom>
            <a:noFill/>
            <a:ln>
              <a:noFill/>
            </a:ln>
          </p:spPr>
          <p:txBody>
            <a:bodyPr spcFirstLastPara="1" wrap="square" lIns="18000" tIns="54000" rIns="18000" bIns="54000" anchor="t" anchorCtr="0">
              <a:noAutofit/>
            </a:bodyPr>
            <a:lstStyle/>
            <a:p>
              <a:pPr marL="0" lvl="0" indent="0" algn="l" rtl="0">
                <a:spcBef>
                  <a:spcPts val="0"/>
                </a:spcBef>
                <a:spcAft>
                  <a:spcPts val="0"/>
                </a:spcAft>
                <a:buNone/>
              </a:pPr>
              <a:r>
                <a:rPr lang="en-GB" sz="1600">
                  <a:solidFill>
                    <a:srgbClr val="434343"/>
                  </a:solidFill>
                </a:rPr>
                <a:t>DHSC / NHSE commission Discovery</a:t>
              </a:r>
              <a:endParaRPr sz="1600">
                <a:solidFill>
                  <a:srgbClr val="434343"/>
                </a:solidFill>
              </a:endParaRPr>
            </a:p>
          </p:txBody>
        </p:sp>
        <p:sp>
          <p:nvSpPr>
            <p:cNvPr id="739" name="Google Shape;739;p39"/>
            <p:cNvSpPr/>
            <p:nvPr/>
          </p:nvSpPr>
          <p:spPr>
            <a:xfrm>
              <a:off x="3402766" y="2204176"/>
              <a:ext cx="38"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40" name="Google Shape;740;p39"/>
            <p:cNvSpPr/>
            <p:nvPr/>
          </p:nvSpPr>
          <p:spPr>
            <a:xfrm>
              <a:off x="2539964" y="1328262"/>
              <a:ext cx="1726512" cy="987693"/>
            </a:xfrm>
            <a:custGeom>
              <a:avLst/>
              <a:gdLst/>
              <a:ahLst/>
              <a:cxnLst/>
              <a:rect l="l" t="t" r="r" b="b"/>
              <a:pathLst>
                <a:path w="45173" h="31591" extrusionOk="0">
                  <a:moveTo>
                    <a:pt x="2846" y="0"/>
                  </a:moveTo>
                  <a:cubicBezTo>
                    <a:pt x="1274" y="0"/>
                    <a:pt x="0" y="1274"/>
                    <a:pt x="0" y="2846"/>
                  </a:cubicBezTo>
                  <a:lnTo>
                    <a:pt x="0" y="21669"/>
                  </a:lnTo>
                  <a:cubicBezTo>
                    <a:pt x="0" y="25753"/>
                    <a:pt x="3310" y="29063"/>
                    <a:pt x="7394" y="29063"/>
                  </a:cubicBezTo>
                  <a:lnTo>
                    <a:pt x="18121" y="29063"/>
                  </a:lnTo>
                  <a:cubicBezTo>
                    <a:pt x="18157" y="29111"/>
                    <a:pt x="18193" y="29170"/>
                    <a:pt x="18241" y="29206"/>
                  </a:cubicBezTo>
                  <a:lnTo>
                    <a:pt x="19229" y="30206"/>
                  </a:lnTo>
                  <a:cubicBezTo>
                    <a:pt x="20157" y="31129"/>
                    <a:pt x="21369" y="31590"/>
                    <a:pt x="22580" y="31590"/>
                  </a:cubicBezTo>
                  <a:cubicBezTo>
                    <a:pt x="23792" y="31590"/>
                    <a:pt x="25003" y="31129"/>
                    <a:pt x="25932" y="30206"/>
                  </a:cubicBezTo>
                  <a:lnTo>
                    <a:pt x="26920" y="29206"/>
                  </a:lnTo>
                  <a:cubicBezTo>
                    <a:pt x="26968" y="29170"/>
                    <a:pt x="27004" y="29111"/>
                    <a:pt x="27039" y="29063"/>
                  </a:cubicBezTo>
                  <a:lnTo>
                    <a:pt x="37779" y="29063"/>
                  </a:lnTo>
                  <a:cubicBezTo>
                    <a:pt x="41863" y="29063"/>
                    <a:pt x="45172" y="25753"/>
                    <a:pt x="45172" y="21669"/>
                  </a:cubicBezTo>
                  <a:lnTo>
                    <a:pt x="45172" y="2846"/>
                  </a:lnTo>
                  <a:cubicBezTo>
                    <a:pt x="45172" y="1274"/>
                    <a:pt x="43899"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41" name="Google Shape;741;p39"/>
            <p:cNvSpPr txBox="1"/>
            <p:nvPr/>
          </p:nvSpPr>
          <p:spPr>
            <a:xfrm>
              <a:off x="2557225" y="1341375"/>
              <a:ext cx="1692000" cy="810000"/>
            </a:xfrm>
            <a:prstGeom prst="rect">
              <a:avLst/>
            </a:prstGeom>
            <a:noFill/>
            <a:ln>
              <a:noFill/>
            </a:ln>
          </p:spPr>
          <p:txBody>
            <a:bodyPr spcFirstLastPara="1" wrap="square" lIns="18000" tIns="54000" rIns="18000" bIns="54000" anchor="t" anchorCtr="0">
              <a:noAutofit/>
            </a:bodyPr>
            <a:lstStyle/>
            <a:p>
              <a:pPr marL="0" lvl="0" indent="0" algn="l" rtl="0">
                <a:spcBef>
                  <a:spcPts val="0"/>
                </a:spcBef>
                <a:spcAft>
                  <a:spcPts val="0"/>
                </a:spcAft>
                <a:buNone/>
              </a:pPr>
              <a:r>
                <a:rPr lang="en-GB" sz="1600">
                  <a:solidFill>
                    <a:srgbClr val="434343"/>
                  </a:solidFill>
                </a:rPr>
                <a:t>Report / Recommendation issued</a:t>
              </a:r>
              <a:endParaRPr sz="1600">
                <a:solidFill>
                  <a:srgbClr val="434343"/>
                </a:solidFill>
              </a:endParaRPr>
            </a:p>
          </p:txBody>
        </p:sp>
        <p:sp>
          <p:nvSpPr>
            <p:cNvPr id="742" name="Google Shape;742;p39"/>
            <p:cNvSpPr/>
            <p:nvPr/>
          </p:nvSpPr>
          <p:spPr>
            <a:xfrm>
              <a:off x="2539964" y="1017887"/>
              <a:ext cx="1726512" cy="336536"/>
            </a:xfrm>
            <a:custGeom>
              <a:avLst/>
              <a:gdLst/>
              <a:ahLst/>
              <a:cxnLst/>
              <a:rect l="l" t="t" r="r" b="b"/>
              <a:pathLst>
                <a:path w="45173" h="10764" extrusionOk="0">
                  <a:moveTo>
                    <a:pt x="2846" y="0"/>
                  </a:moveTo>
                  <a:cubicBezTo>
                    <a:pt x="1274" y="0"/>
                    <a:pt x="0" y="1274"/>
                    <a:pt x="0" y="2846"/>
                  </a:cubicBezTo>
                  <a:lnTo>
                    <a:pt x="0" y="10763"/>
                  </a:lnTo>
                  <a:lnTo>
                    <a:pt x="45172" y="10763"/>
                  </a:lnTo>
                  <a:lnTo>
                    <a:pt x="45172" y="2846"/>
                  </a:lnTo>
                  <a:cubicBezTo>
                    <a:pt x="45172" y="1274"/>
                    <a:pt x="43899" y="0"/>
                    <a:pt x="42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FFFFFF"/>
                  </a:solidFill>
                  <a:latin typeface="Fira Sans Extra Condensed Medium"/>
                  <a:ea typeface="Fira Sans Extra Condensed Medium"/>
                  <a:cs typeface="Fira Sans Extra Condensed Medium"/>
                  <a:sym typeface="Fira Sans Extra Condensed Medium"/>
                </a:rPr>
                <a:t> </a:t>
              </a:r>
              <a:r>
                <a:rPr lang="en-GB" sz="1600" b="1">
                  <a:solidFill>
                    <a:srgbClr val="FFFFFF"/>
                  </a:solidFill>
                </a:rPr>
                <a:t>Sept 2021</a:t>
              </a:r>
              <a:endParaRPr sz="1600" b="1">
                <a:solidFill>
                  <a:srgbClr val="FFFFFF"/>
                </a:solidFill>
              </a:endParaRPr>
            </a:p>
          </p:txBody>
        </p:sp>
        <p:sp>
          <p:nvSpPr>
            <p:cNvPr id="743" name="Google Shape;743;p39"/>
            <p:cNvSpPr/>
            <p:nvPr/>
          </p:nvSpPr>
          <p:spPr>
            <a:xfrm>
              <a:off x="2773779"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44" name="Google Shape;744;p39"/>
            <p:cNvSpPr/>
            <p:nvPr/>
          </p:nvSpPr>
          <p:spPr>
            <a:xfrm>
              <a:off x="3456502"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45" name="Google Shape;745;p39"/>
            <p:cNvSpPr/>
            <p:nvPr/>
          </p:nvSpPr>
          <p:spPr>
            <a:xfrm>
              <a:off x="3087970" y="2665786"/>
              <a:ext cx="585937" cy="585937"/>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50" y="18741"/>
                    <a:pt x="18741" y="14538"/>
                    <a:pt x="18741" y="9370"/>
                  </a:cubicBezTo>
                  <a:cubicBezTo>
                    <a:pt x="18741" y="4191"/>
                    <a:pt x="14550" y="0"/>
                    <a:pt x="937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46" name="Google Shape;746;p39"/>
            <p:cNvSpPr/>
            <p:nvPr/>
          </p:nvSpPr>
          <p:spPr>
            <a:xfrm>
              <a:off x="3162790" y="2740606"/>
              <a:ext cx="436303" cy="436303"/>
            </a:xfrm>
            <a:custGeom>
              <a:avLst/>
              <a:gdLst/>
              <a:ahLst/>
              <a:cxnLst/>
              <a:rect l="l" t="t" r="r" b="b"/>
              <a:pathLst>
                <a:path w="13955" h="13955" extrusionOk="0">
                  <a:moveTo>
                    <a:pt x="6977" y="0"/>
                  </a:moveTo>
                  <a:cubicBezTo>
                    <a:pt x="3120" y="0"/>
                    <a:pt x="0" y="3120"/>
                    <a:pt x="0" y="6977"/>
                  </a:cubicBezTo>
                  <a:cubicBezTo>
                    <a:pt x="0" y="10823"/>
                    <a:pt x="3120" y="13954"/>
                    <a:pt x="6977" y="13954"/>
                  </a:cubicBezTo>
                  <a:cubicBezTo>
                    <a:pt x="10823" y="13954"/>
                    <a:pt x="13954" y="10823"/>
                    <a:pt x="13954" y="6977"/>
                  </a:cubicBezTo>
                  <a:cubicBezTo>
                    <a:pt x="13954"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47" name="Google Shape;747;p39"/>
            <p:cNvSpPr/>
            <p:nvPr/>
          </p:nvSpPr>
          <p:spPr>
            <a:xfrm>
              <a:off x="5033023"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48" name="Google Shape;748;p39"/>
            <p:cNvSpPr/>
            <p:nvPr/>
          </p:nvSpPr>
          <p:spPr>
            <a:xfrm>
              <a:off x="5708304"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49" name="Google Shape;749;p39"/>
            <p:cNvSpPr/>
            <p:nvPr/>
          </p:nvSpPr>
          <p:spPr>
            <a:xfrm>
              <a:off x="5598943" y="2204176"/>
              <a:ext cx="38" cy="754581"/>
            </a:xfrm>
            <a:custGeom>
              <a:avLst/>
              <a:gdLst/>
              <a:ahLst/>
              <a:cxnLst/>
              <a:rect l="l" t="t" r="r" b="b"/>
              <a:pathLst>
                <a:path w="1" h="24135" fill="none" extrusionOk="0">
                  <a:moveTo>
                    <a:pt x="0" y="24134"/>
                  </a:moveTo>
                  <a:lnTo>
                    <a:pt x="0" y="0"/>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50" name="Google Shape;750;p39"/>
            <p:cNvSpPr/>
            <p:nvPr/>
          </p:nvSpPr>
          <p:spPr>
            <a:xfrm>
              <a:off x="4735682" y="1328262"/>
              <a:ext cx="1726971" cy="987693"/>
            </a:xfrm>
            <a:custGeom>
              <a:avLst/>
              <a:gdLst/>
              <a:ahLst/>
              <a:cxnLst/>
              <a:rect l="l" t="t" r="r" b="b"/>
              <a:pathLst>
                <a:path w="45185" h="31591" extrusionOk="0">
                  <a:moveTo>
                    <a:pt x="2858" y="0"/>
                  </a:moveTo>
                  <a:cubicBezTo>
                    <a:pt x="1286" y="0"/>
                    <a:pt x="0" y="1274"/>
                    <a:pt x="0" y="2846"/>
                  </a:cubicBezTo>
                  <a:lnTo>
                    <a:pt x="0" y="21669"/>
                  </a:lnTo>
                  <a:cubicBezTo>
                    <a:pt x="0" y="25753"/>
                    <a:pt x="3310" y="29063"/>
                    <a:pt x="7406" y="29063"/>
                  </a:cubicBezTo>
                  <a:lnTo>
                    <a:pt x="18122" y="29063"/>
                  </a:lnTo>
                  <a:cubicBezTo>
                    <a:pt x="18169" y="29111"/>
                    <a:pt x="18193" y="29170"/>
                    <a:pt x="18241" y="29206"/>
                  </a:cubicBezTo>
                  <a:lnTo>
                    <a:pt x="19241" y="30206"/>
                  </a:lnTo>
                  <a:cubicBezTo>
                    <a:pt x="20164" y="31129"/>
                    <a:pt x="21375" y="31590"/>
                    <a:pt x="22587" y="31590"/>
                  </a:cubicBezTo>
                  <a:cubicBezTo>
                    <a:pt x="23798" y="31590"/>
                    <a:pt x="25009" y="31129"/>
                    <a:pt x="25932" y="30206"/>
                  </a:cubicBezTo>
                  <a:lnTo>
                    <a:pt x="26932" y="29206"/>
                  </a:lnTo>
                  <a:cubicBezTo>
                    <a:pt x="26980" y="29170"/>
                    <a:pt x="27016" y="29111"/>
                    <a:pt x="27051" y="29063"/>
                  </a:cubicBezTo>
                  <a:lnTo>
                    <a:pt x="37791" y="29063"/>
                  </a:lnTo>
                  <a:cubicBezTo>
                    <a:pt x="41875" y="29063"/>
                    <a:pt x="45185" y="25753"/>
                    <a:pt x="45185" y="21669"/>
                  </a:cubicBezTo>
                  <a:lnTo>
                    <a:pt x="45185" y="2846"/>
                  </a:lnTo>
                  <a:cubicBezTo>
                    <a:pt x="45185" y="1274"/>
                    <a:pt x="43911"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51" name="Google Shape;751;p39"/>
            <p:cNvSpPr/>
            <p:nvPr/>
          </p:nvSpPr>
          <p:spPr>
            <a:xfrm>
              <a:off x="4735682" y="1023462"/>
              <a:ext cx="1726971" cy="336536"/>
            </a:xfrm>
            <a:custGeom>
              <a:avLst/>
              <a:gdLst/>
              <a:ahLst/>
              <a:cxnLst/>
              <a:rect l="l" t="t" r="r" b="b"/>
              <a:pathLst>
                <a:path w="45185" h="10764" extrusionOk="0">
                  <a:moveTo>
                    <a:pt x="2846" y="0"/>
                  </a:moveTo>
                  <a:cubicBezTo>
                    <a:pt x="1274" y="0"/>
                    <a:pt x="0" y="1274"/>
                    <a:pt x="0" y="2846"/>
                  </a:cubicBezTo>
                  <a:lnTo>
                    <a:pt x="0" y="10763"/>
                  </a:lnTo>
                  <a:lnTo>
                    <a:pt x="45185" y="10763"/>
                  </a:lnTo>
                  <a:lnTo>
                    <a:pt x="45185" y="2846"/>
                  </a:lnTo>
                  <a:cubicBezTo>
                    <a:pt x="45185" y="1274"/>
                    <a:pt x="43911" y="0"/>
                    <a:pt x="42339" y="0"/>
                  </a:cubicBezTo>
                  <a:close/>
                </a:path>
              </a:pathLst>
            </a:custGeom>
            <a:solidFill>
              <a:srgbClr val="005E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rgbClr val="FFFFFF"/>
                  </a:solidFill>
                </a:rPr>
                <a:t>Nov 21- Mar 22</a:t>
              </a:r>
              <a:endParaRPr sz="1600" b="1">
                <a:solidFill>
                  <a:srgbClr val="FFFFFF"/>
                </a:solidFill>
              </a:endParaRPr>
            </a:p>
          </p:txBody>
        </p:sp>
        <p:sp>
          <p:nvSpPr>
            <p:cNvPr id="752" name="Google Shape;752;p39"/>
            <p:cNvSpPr/>
            <p:nvPr/>
          </p:nvSpPr>
          <p:spPr>
            <a:xfrm>
              <a:off x="5342743" y="2665786"/>
              <a:ext cx="585937" cy="585937"/>
            </a:xfrm>
            <a:custGeom>
              <a:avLst/>
              <a:gdLst/>
              <a:ahLst/>
              <a:cxnLst/>
              <a:rect l="l" t="t" r="r" b="b"/>
              <a:pathLst>
                <a:path w="18741" h="18741" extrusionOk="0">
                  <a:moveTo>
                    <a:pt x="9370" y="0"/>
                  </a:moveTo>
                  <a:cubicBezTo>
                    <a:pt x="4191" y="0"/>
                    <a:pt x="0" y="4191"/>
                    <a:pt x="0" y="9370"/>
                  </a:cubicBezTo>
                  <a:cubicBezTo>
                    <a:pt x="0" y="14538"/>
                    <a:pt x="4191" y="18741"/>
                    <a:pt x="9370" y="18741"/>
                  </a:cubicBezTo>
                  <a:cubicBezTo>
                    <a:pt x="14538" y="18741"/>
                    <a:pt x="18741" y="14538"/>
                    <a:pt x="18741" y="9370"/>
                  </a:cubicBezTo>
                  <a:cubicBezTo>
                    <a:pt x="18741" y="4191"/>
                    <a:pt x="14538" y="0"/>
                    <a:pt x="9370" y="0"/>
                  </a:cubicBez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53" name="Google Shape;753;p39"/>
            <p:cNvSpPr/>
            <p:nvPr/>
          </p:nvSpPr>
          <p:spPr>
            <a:xfrm>
              <a:off x="5417562" y="2740606"/>
              <a:ext cx="435928" cy="436303"/>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3" y="10823"/>
                    <a:pt x="13943" y="6977"/>
                  </a:cubicBezTo>
                  <a:cubicBezTo>
                    <a:pt x="13943"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54" name="Google Shape;754;p39"/>
            <p:cNvSpPr txBox="1"/>
            <p:nvPr/>
          </p:nvSpPr>
          <p:spPr>
            <a:xfrm>
              <a:off x="4756944" y="1359988"/>
              <a:ext cx="1620000" cy="810000"/>
            </a:xfrm>
            <a:prstGeom prst="rect">
              <a:avLst/>
            </a:prstGeom>
            <a:noFill/>
            <a:ln>
              <a:noFill/>
            </a:ln>
          </p:spPr>
          <p:txBody>
            <a:bodyPr spcFirstLastPara="1" wrap="square" lIns="18000" tIns="54000" rIns="18000" bIns="54000" anchor="t" anchorCtr="0">
              <a:noAutofit/>
            </a:bodyPr>
            <a:lstStyle/>
            <a:p>
              <a:pPr marL="0" lvl="0" indent="0" algn="l" rtl="0">
                <a:spcBef>
                  <a:spcPts val="0"/>
                </a:spcBef>
                <a:spcAft>
                  <a:spcPts val="0"/>
                </a:spcAft>
                <a:buNone/>
              </a:pPr>
              <a:r>
                <a:rPr lang="en-GB" sz="1600">
                  <a:solidFill>
                    <a:srgbClr val="434343"/>
                  </a:solidFill>
                </a:rPr>
                <a:t>Working groups commence deep dives</a:t>
              </a:r>
              <a:endParaRPr sz="1600">
                <a:solidFill>
                  <a:srgbClr val="434343"/>
                </a:solidFill>
              </a:endParaRPr>
            </a:p>
            <a:p>
              <a:pPr marL="0" lvl="0" indent="0" algn="l" rtl="0">
                <a:spcBef>
                  <a:spcPts val="0"/>
                </a:spcBef>
                <a:spcAft>
                  <a:spcPts val="0"/>
                </a:spcAft>
                <a:buNone/>
              </a:pPr>
              <a:endParaRPr sz="1600">
                <a:solidFill>
                  <a:srgbClr val="434343"/>
                </a:solidFill>
              </a:endParaRPr>
            </a:p>
            <a:p>
              <a:pPr marL="0" lvl="0" indent="0" algn="l" rtl="0">
                <a:spcBef>
                  <a:spcPts val="0"/>
                </a:spcBef>
                <a:spcAft>
                  <a:spcPts val="0"/>
                </a:spcAft>
                <a:buNone/>
              </a:pPr>
              <a:endParaRPr sz="1600">
                <a:solidFill>
                  <a:srgbClr val="434343"/>
                </a:solidFill>
              </a:endParaRPr>
            </a:p>
          </p:txBody>
        </p:sp>
        <p:sp>
          <p:nvSpPr>
            <p:cNvPr id="755" name="Google Shape;755;p39"/>
            <p:cNvSpPr/>
            <p:nvPr/>
          </p:nvSpPr>
          <p:spPr>
            <a:xfrm>
              <a:off x="1643954" y="2846316"/>
              <a:ext cx="534944" cy="218918"/>
            </a:xfrm>
            <a:custGeom>
              <a:avLst/>
              <a:gdLst/>
              <a:ahLst/>
              <a:cxnLst/>
              <a:rect l="l" t="t" r="r" b="b"/>
              <a:pathLst>
                <a:path w="17110" h="7002" extrusionOk="0">
                  <a:moveTo>
                    <a:pt x="1" y="1"/>
                  </a:moveTo>
                  <a:lnTo>
                    <a:pt x="2811" y="3501"/>
                  </a:lnTo>
                  <a:lnTo>
                    <a:pt x="1" y="7002"/>
                  </a:lnTo>
                  <a:lnTo>
                    <a:pt x="14300" y="7002"/>
                  </a:lnTo>
                  <a:lnTo>
                    <a:pt x="17110" y="3501"/>
                  </a:lnTo>
                  <a:lnTo>
                    <a:pt x="14300"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56" name="Google Shape;756;p39"/>
            <p:cNvSpPr/>
            <p:nvPr/>
          </p:nvSpPr>
          <p:spPr>
            <a:xfrm>
              <a:off x="2326301" y="2846316"/>
              <a:ext cx="534600" cy="218918"/>
            </a:xfrm>
            <a:custGeom>
              <a:avLst/>
              <a:gdLst/>
              <a:ahLst/>
              <a:cxnLst/>
              <a:rect l="l" t="t" r="r" b="b"/>
              <a:pathLst>
                <a:path w="17099" h="7002" extrusionOk="0">
                  <a:moveTo>
                    <a:pt x="1" y="1"/>
                  </a:moveTo>
                  <a:lnTo>
                    <a:pt x="2799" y="3501"/>
                  </a:lnTo>
                  <a:lnTo>
                    <a:pt x="1" y="7002"/>
                  </a:lnTo>
                  <a:lnTo>
                    <a:pt x="14288" y="7002"/>
                  </a:lnTo>
                  <a:lnTo>
                    <a:pt x="17098" y="3501"/>
                  </a:lnTo>
                  <a:lnTo>
                    <a:pt x="14288"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57" name="Google Shape;757;p39"/>
            <p:cNvSpPr/>
            <p:nvPr/>
          </p:nvSpPr>
          <p:spPr>
            <a:xfrm>
              <a:off x="2255151" y="2964313"/>
              <a:ext cx="38" cy="754206"/>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58" name="Google Shape;758;p39"/>
            <p:cNvSpPr/>
            <p:nvPr/>
          </p:nvSpPr>
          <p:spPr>
            <a:xfrm>
              <a:off x="1394786" y="3606859"/>
              <a:ext cx="1720758" cy="987974"/>
            </a:xfrm>
            <a:custGeom>
              <a:avLst/>
              <a:gdLst/>
              <a:ahLst/>
              <a:cxnLst/>
              <a:rect l="l" t="t" r="r" b="b"/>
              <a:pathLst>
                <a:path w="45185" h="31600" extrusionOk="0">
                  <a:moveTo>
                    <a:pt x="22598" y="0"/>
                  </a:moveTo>
                  <a:cubicBezTo>
                    <a:pt x="21387" y="0"/>
                    <a:pt x="20175" y="464"/>
                    <a:pt x="19253" y="1393"/>
                  </a:cubicBezTo>
                  <a:lnTo>
                    <a:pt x="18252" y="2381"/>
                  </a:lnTo>
                  <a:cubicBezTo>
                    <a:pt x="18205" y="2429"/>
                    <a:pt x="18181" y="2477"/>
                    <a:pt x="18133" y="2524"/>
                  </a:cubicBezTo>
                  <a:lnTo>
                    <a:pt x="7406" y="2524"/>
                  </a:lnTo>
                  <a:cubicBezTo>
                    <a:pt x="3310" y="2524"/>
                    <a:pt x="0" y="5846"/>
                    <a:pt x="0" y="9930"/>
                  </a:cubicBezTo>
                  <a:lnTo>
                    <a:pt x="0" y="28742"/>
                  </a:lnTo>
                  <a:cubicBezTo>
                    <a:pt x="0" y="30325"/>
                    <a:pt x="1286" y="31599"/>
                    <a:pt x="2858" y="31599"/>
                  </a:cubicBezTo>
                  <a:lnTo>
                    <a:pt x="42327" y="31599"/>
                  </a:lnTo>
                  <a:cubicBezTo>
                    <a:pt x="43910" y="31599"/>
                    <a:pt x="45184" y="30325"/>
                    <a:pt x="45184" y="28742"/>
                  </a:cubicBezTo>
                  <a:lnTo>
                    <a:pt x="45184" y="9930"/>
                  </a:lnTo>
                  <a:cubicBezTo>
                    <a:pt x="45184" y="5846"/>
                    <a:pt x="41874" y="2524"/>
                    <a:pt x="37791" y="2524"/>
                  </a:cubicBezTo>
                  <a:lnTo>
                    <a:pt x="27063" y="2524"/>
                  </a:lnTo>
                  <a:cubicBezTo>
                    <a:pt x="27027" y="2477"/>
                    <a:pt x="26992" y="2429"/>
                    <a:pt x="26944" y="2381"/>
                  </a:cubicBezTo>
                  <a:lnTo>
                    <a:pt x="25944" y="1393"/>
                  </a:lnTo>
                  <a:cubicBezTo>
                    <a:pt x="25021" y="464"/>
                    <a:pt x="23810" y="0"/>
                    <a:pt x="22598"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59" name="Google Shape;759;p39"/>
            <p:cNvSpPr/>
            <p:nvPr/>
          </p:nvSpPr>
          <p:spPr>
            <a:xfrm>
              <a:off x="1394786" y="4563084"/>
              <a:ext cx="1720758" cy="336568"/>
            </a:xfrm>
            <a:custGeom>
              <a:avLst/>
              <a:gdLst/>
              <a:ahLst/>
              <a:cxnLst/>
              <a:rect l="l" t="t" r="r" b="b"/>
              <a:pathLst>
                <a:path w="45185" h="10765" extrusionOk="0">
                  <a:moveTo>
                    <a:pt x="0" y="1"/>
                  </a:moveTo>
                  <a:lnTo>
                    <a:pt x="0" y="7919"/>
                  </a:lnTo>
                  <a:cubicBezTo>
                    <a:pt x="0" y="9490"/>
                    <a:pt x="1274" y="10764"/>
                    <a:pt x="2846" y="10764"/>
                  </a:cubicBezTo>
                  <a:lnTo>
                    <a:pt x="42339" y="10764"/>
                  </a:lnTo>
                  <a:cubicBezTo>
                    <a:pt x="43910" y="10764"/>
                    <a:pt x="45184" y="9490"/>
                    <a:pt x="45184" y="7919"/>
                  </a:cubicBezTo>
                  <a:lnTo>
                    <a:pt x="45184" y="1"/>
                  </a:ln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2021</a:t>
              </a:r>
              <a:endParaRPr sz="1600" b="1">
                <a:solidFill>
                  <a:srgbClr val="FFFFFF"/>
                </a:solidFill>
              </a:endParaRPr>
            </a:p>
          </p:txBody>
        </p:sp>
        <p:sp>
          <p:nvSpPr>
            <p:cNvPr id="760" name="Google Shape;760;p39"/>
            <p:cNvSpPr/>
            <p:nvPr/>
          </p:nvSpPr>
          <p:spPr>
            <a:xfrm>
              <a:off x="1960740" y="2665786"/>
              <a:ext cx="585969" cy="585937"/>
            </a:xfrm>
            <a:custGeom>
              <a:avLst/>
              <a:gdLst/>
              <a:ahLst/>
              <a:cxnLst/>
              <a:rect l="l" t="t" r="r" b="b"/>
              <a:pathLst>
                <a:path w="18742" h="18741" extrusionOk="0">
                  <a:moveTo>
                    <a:pt x="9371" y="0"/>
                  </a:moveTo>
                  <a:cubicBezTo>
                    <a:pt x="4192" y="0"/>
                    <a:pt x="1" y="4191"/>
                    <a:pt x="1" y="9370"/>
                  </a:cubicBezTo>
                  <a:cubicBezTo>
                    <a:pt x="1" y="14538"/>
                    <a:pt x="4192" y="18741"/>
                    <a:pt x="9371" y="18741"/>
                  </a:cubicBezTo>
                  <a:cubicBezTo>
                    <a:pt x="14539" y="18741"/>
                    <a:pt x="18741" y="14538"/>
                    <a:pt x="18741" y="9370"/>
                  </a:cubicBezTo>
                  <a:cubicBezTo>
                    <a:pt x="18741" y="4191"/>
                    <a:pt x="14539" y="0"/>
                    <a:pt x="9371" y="0"/>
                  </a:cubicBezTo>
                  <a:close/>
                </a:path>
              </a:pathLst>
            </a:custGeom>
            <a:solidFill>
              <a:srgbClr val="005E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61" name="Google Shape;761;p39"/>
            <p:cNvSpPr/>
            <p:nvPr/>
          </p:nvSpPr>
          <p:spPr>
            <a:xfrm>
              <a:off x="2035591" y="2740606"/>
              <a:ext cx="435928" cy="436303"/>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2" y="10823"/>
                    <a:pt x="13942" y="6977"/>
                  </a:cubicBezTo>
                  <a:cubicBezTo>
                    <a:pt x="13942"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62" name="Google Shape;762;p39"/>
            <p:cNvSpPr txBox="1"/>
            <p:nvPr/>
          </p:nvSpPr>
          <p:spPr>
            <a:xfrm>
              <a:off x="1463695" y="3711863"/>
              <a:ext cx="1692000" cy="810000"/>
            </a:xfrm>
            <a:prstGeom prst="rect">
              <a:avLst/>
            </a:prstGeom>
            <a:noFill/>
            <a:ln>
              <a:noFill/>
            </a:ln>
          </p:spPr>
          <p:txBody>
            <a:bodyPr spcFirstLastPara="1" wrap="square" lIns="18000" tIns="54000" rIns="18000" bIns="54000" anchor="t" anchorCtr="0">
              <a:noAutofit/>
            </a:bodyPr>
            <a:lstStyle/>
            <a:p>
              <a:pPr marL="0" lvl="0" indent="0" algn="l" rtl="0">
                <a:spcBef>
                  <a:spcPts val="0"/>
                </a:spcBef>
                <a:spcAft>
                  <a:spcPts val="0"/>
                </a:spcAft>
                <a:buNone/>
              </a:pPr>
              <a:r>
                <a:rPr lang="en-GB" sz="1600">
                  <a:solidFill>
                    <a:srgbClr val="434343"/>
                  </a:solidFill>
                </a:rPr>
                <a:t>Consultation across stakeholders</a:t>
              </a:r>
              <a:endParaRPr sz="1600">
                <a:solidFill>
                  <a:srgbClr val="434343"/>
                </a:solidFill>
              </a:endParaRPr>
            </a:p>
          </p:txBody>
        </p:sp>
        <p:sp>
          <p:nvSpPr>
            <p:cNvPr id="763" name="Google Shape;763;p39"/>
            <p:cNvSpPr/>
            <p:nvPr/>
          </p:nvSpPr>
          <p:spPr>
            <a:xfrm>
              <a:off x="3903948" y="2846316"/>
              <a:ext cx="534569" cy="218918"/>
            </a:xfrm>
            <a:custGeom>
              <a:avLst/>
              <a:gdLst/>
              <a:ahLst/>
              <a:cxnLst/>
              <a:rect l="l" t="t" r="r" b="b"/>
              <a:pathLst>
                <a:path w="17098" h="7002" extrusionOk="0">
                  <a:moveTo>
                    <a:pt x="1" y="1"/>
                  </a:moveTo>
                  <a:lnTo>
                    <a:pt x="2799" y="3501"/>
                  </a:lnTo>
                  <a:lnTo>
                    <a:pt x="1" y="7002"/>
                  </a:lnTo>
                  <a:lnTo>
                    <a:pt x="14288" y="7002"/>
                  </a:lnTo>
                  <a:lnTo>
                    <a:pt x="17098" y="3501"/>
                  </a:lnTo>
                  <a:lnTo>
                    <a:pt x="14288"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64" name="Google Shape;764;p39"/>
            <p:cNvSpPr/>
            <p:nvPr/>
          </p:nvSpPr>
          <p:spPr>
            <a:xfrm>
              <a:off x="4585545" y="2846316"/>
              <a:ext cx="534600" cy="218918"/>
            </a:xfrm>
            <a:custGeom>
              <a:avLst/>
              <a:gdLst/>
              <a:ahLst/>
              <a:cxnLst/>
              <a:rect l="l" t="t" r="r" b="b"/>
              <a:pathLst>
                <a:path w="17099" h="7002" extrusionOk="0">
                  <a:moveTo>
                    <a:pt x="1" y="1"/>
                  </a:moveTo>
                  <a:lnTo>
                    <a:pt x="2799" y="3501"/>
                  </a:lnTo>
                  <a:lnTo>
                    <a:pt x="1" y="7002"/>
                  </a:lnTo>
                  <a:lnTo>
                    <a:pt x="14288" y="7002"/>
                  </a:lnTo>
                  <a:lnTo>
                    <a:pt x="17098" y="3501"/>
                  </a:lnTo>
                  <a:lnTo>
                    <a:pt x="14288"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65" name="Google Shape;765;p39"/>
            <p:cNvSpPr/>
            <p:nvPr/>
          </p:nvSpPr>
          <p:spPr>
            <a:xfrm>
              <a:off x="4518682" y="2964313"/>
              <a:ext cx="38" cy="754206"/>
            </a:xfrm>
            <a:custGeom>
              <a:avLst/>
              <a:gdLst/>
              <a:ahLst/>
              <a:cxnLst/>
              <a:rect l="l" t="t" r="r" b="b"/>
              <a:pathLst>
                <a:path w="1" h="24123" fill="none" extrusionOk="0">
                  <a:moveTo>
                    <a:pt x="0" y="1"/>
                  </a:moveTo>
                  <a:lnTo>
                    <a:pt x="0"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66" name="Google Shape;766;p39"/>
            <p:cNvSpPr/>
            <p:nvPr/>
          </p:nvSpPr>
          <p:spPr>
            <a:xfrm>
              <a:off x="3658773" y="3606859"/>
              <a:ext cx="1720758" cy="987974"/>
            </a:xfrm>
            <a:custGeom>
              <a:avLst/>
              <a:gdLst/>
              <a:ahLst/>
              <a:cxnLst/>
              <a:rect l="l" t="t" r="r" b="b"/>
              <a:pathLst>
                <a:path w="45185" h="31600" extrusionOk="0">
                  <a:moveTo>
                    <a:pt x="22597" y="0"/>
                  </a:moveTo>
                  <a:cubicBezTo>
                    <a:pt x="21384" y="0"/>
                    <a:pt x="20169" y="464"/>
                    <a:pt x="19241" y="1393"/>
                  </a:cubicBezTo>
                  <a:lnTo>
                    <a:pt x="18253" y="2381"/>
                  </a:lnTo>
                  <a:cubicBezTo>
                    <a:pt x="18205" y="2429"/>
                    <a:pt x="18169" y="2477"/>
                    <a:pt x="18134" y="2524"/>
                  </a:cubicBezTo>
                  <a:lnTo>
                    <a:pt x="7394" y="2524"/>
                  </a:lnTo>
                  <a:cubicBezTo>
                    <a:pt x="3310" y="2524"/>
                    <a:pt x="0" y="5846"/>
                    <a:pt x="0" y="9930"/>
                  </a:cubicBezTo>
                  <a:lnTo>
                    <a:pt x="0" y="28742"/>
                  </a:lnTo>
                  <a:cubicBezTo>
                    <a:pt x="0" y="30325"/>
                    <a:pt x="1274" y="31599"/>
                    <a:pt x="2858" y="31599"/>
                  </a:cubicBezTo>
                  <a:lnTo>
                    <a:pt x="42327" y="31599"/>
                  </a:lnTo>
                  <a:cubicBezTo>
                    <a:pt x="43899" y="31599"/>
                    <a:pt x="45185" y="30325"/>
                    <a:pt x="45185" y="28742"/>
                  </a:cubicBezTo>
                  <a:lnTo>
                    <a:pt x="45185" y="9930"/>
                  </a:lnTo>
                  <a:cubicBezTo>
                    <a:pt x="45185" y="5846"/>
                    <a:pt x="41863" y="2524"/>
                    <a:pt x="37779" y="2524"/>
                  </a:cubicBezTo>
                  <a:lnTo>
                    <a:pt x="27051" y="2524"/>
                  </a:lnTo>
                  <a:cubicBezTo>
                    <a:pt x="27016" y="2477"/>
                    <a:pt x="26980" y="2429"/>
                    <a:pt x="26944" y="2381"/>
                  </a:cubicBezTo>
                  <a:lnTo>
                    <a:pt x="25944" y="1393"/>
                  </a:lnTo>
                  <a:cubicBezTo>
                    <a:pt x="25021" y="464"/>
                    <a:pt x="23810" y="0"/>
                    <a:pt x="2259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67" name="Google Shape;767;p39"/>
            <p:cNvSpPr/>
            <p:nvPr/>
          </p:nvSpPr>
          <p:spPr>
            <a:xfrm>
              <a:off x="3658773" y="4563084"/>
              <a:ext cx="1720758" cy="336568"/>
            </a:xfrm>
            <a:custGeom>
              <a:avLst/>
              <a:gdLst/>
              <a:ahLst/>
              <a:cxnLst/>
              <a:rect l="l" t="t" r="r" b="b"/>
              <a:pathLst>
                <a:path w="45185" h="10765" extrusionOk="0">
                  <a:moveTo>
                    <a:pt x="0" y="1"/>
                  </a:moveTo>
                  <a:lnTo>
                    <a:pt x="0" y="7919"/>
                  </a:lnTo>
                  <a:cubicBezTo>
                    <a:pt x="0" y="9490"/>
                    <a:pt x="1274" y="10764"/>
                    <a:pt x="2846" y="10764"/>
                  </a:cubicBezTo>
                  <a:lnTo>
                    <a:pt x="42327" y="10764"/>
                  </a:lnTo>
                  <a:cubicBezTo>
                    <a:pt x="43911" y="10764"/>
                    <a:pt x="45185" y="9490"/>
                    <a:pt x="45185" y="7919"/>
                  </a:cubicBezTo>
                  <a:lnTo>
                    <a:pt x="45185"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Oct 2021</a:t>
              </a:r>
              <a:endParaRPr sz="1600" b="1">
                <a:solidFill>
                  <a:srgbClr val="FFFFFF"/>
                </a:solidFill>
              </a:endParaRPr>
            </a:p>
          </p:txBody>
        </p:sp>
        <p:sp>
          <p:nvSpPr>
            <p:cNvPr id="768" name="Google Shape;768;p39"/>
            <p:cNvSpPr/>
            <p:nvPr/>
          </p:nvSpPr>
          <p:spPr>
            <a:xfrm>
              <a:off x="4215169" y="2665786"/>
              <a:ext cx="585937" cy="585937"/>
            </a:xfrm>
            <a:custGeom>
              <a:avLst/>
              <a:gdLst/>
              <a:ahLst/>
              <a:cxnLst/>
              <a:rect l="l" t="t" r="r" b="b"/>
              <a:pathLst>
                <a:path w="18741" h="18741" extrusionOk="0">
                  <a:moveTo>
                    <a:pt x="9370" y="0"/>
                  </a:moveTo>
                  <a:cubicBezTo>
                    <a:pt x="4203" y="0"/>
                    <a:pt x="0" y="4191"/>
                    <a:pt x="0" y="9370"/>
                  </a:cubicBezTo>
                  <a:cubicBezTo>
                    <a:pt x="0" y="14538"/>
                    <a:pt x="4203" y="18741"/>
                    <a:pt x="9370" y="18741"/>
                  </a:cubicBezTo>
                  <a:cubicBezTo>
                    <a:pt x="14550" y="18741"/>
                    <a:pt x="18741" y="14538"/>
                    <a:pt x="18741" y="9370"/>
                  </a:cubicBezTo>
                  <a:cubicBezTo>
                    <a:pt x="18741" y="4191"/>
                    <a:pt x="14550" y="0"/>
                    <a:pt x="9370"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69" name="Google Shape;769;p39"/>
            <p:cNvSpPr/>
            <p:nvPr/>
          </p:nvSpPr>
          <p:spPr>
            <a:xfrm>
              <a:off x="4290364" y="2740606"/>
              <a:ext cx="435928" cy="436303"/>
            </a:xfrm>
            <a:custGeom>
              <a:avLst/>
              <a:gdLst/>
              <a:ahLst/>
              <a:cxnLst/>
              <a:rect l="l" t="t" r="r" b="b"/>
              <a:pathLst>
                <a:path w="13943" h="13955" extrusionOk="0">
                  <a:moveTo>
                    <a:pt x="6965" y="0"/>
                  </a:moveTo>
                  <a:cubicBezTo>
                    <a:pt x="3120" y="0"/>
                    <a:pt x="0" y="3120"/>
                    <a:pt x="0" y="6977"/>
                  </a:cubicBezTo>
                  <a:cubicBezTo>
                    <a:pt x="0" y="10823"/>
                    <a:pt x="3120" y="13954"/>
                    <a:pt x="6965" y="13954"/>
                  </a:cubicBezTo>
                  <a:cubicBezTo>
                    <a:pt x="10823" y="13954"/>
                    <a:pt x="13943" y="10823"/>
                    <a:pt x="13943" y="6977"/>
                  </a:cubicBezTo>
                  <a:cubicBezTo>
                    <a:pt x="13943" y="3120"/>
                    <a:pt x="10823" y="0"/>
                    <a:pt x="6965"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70" name="Google Shape;770;p39"/>
            <p:cNvSpPr txBox="1"/>
            <p:nvPr/>
          </p:nvSpPr>
          <p:spPr>
            <a:xfrm>
              <a:off x="3722039" y="3711863"/>
              <a:ext cx="1620000" cy="810000"/>
            </a:xfrm>
            <a:prstGeom prst="rect">
              <a:avLst/>
            </a:prstGeom>
            <a:noFill/>
            <a:ln>
              <a:noFill/>
            </a:ln>
          </p:spPr>
          <p:txBody>
            <a:bodyPr spcFirstLastPara="1" wrap="square" lIns="18000" tIns="54000" rIns="18000" bIns="54000" anchor="t" anchorCtr="0">
              <a:noAutofit/>
            </a:bodyPr>
            <a:lstStyle/>
            <a:p>
              <a:pPr marL="0" lvl="0" indent="0" algn="l" rtl="0">
                <a:spcBef>
                  <a:spcPts val="0"/>
                </a:spcBef>
                <a:spcAft>
                  <a:spcPts val="0"/>
                </a:spcAft>
                <a:buNone/>
              </a:pPr>
              <a:r>
                <a:rPr lang="en-GB" sz="1600">
                  <a:solidFill>
                    <a:srgbClr val="434343"/>
                  </a:solidFill>
                </a:rPr>
                <a:t>Steering group formed</a:t>
              </a:r>
              <a:endParaRPr sz="1600">
                <a:solidFill>
                  <a:srgbClr val="434343"/>
                </a:solidFill>
              </a:endParaRPr>
            </a:p>
          </p:txBody>
        </p:sp>
        <p:sp>
          <p:nvSpPr>
            <p:cNvPr id="771" name="Google Shape;771;p39"/>
            <p:cNvSpPr/>
            <p:nvPr/>
          </p:nvSpPr>
          <p:spPr>
            <a:xfrm>
              <a:off x="6956846" y="2846316"/>
              <a:ext cx="534600" cy="218918"/>
            </a:xfrm>
            <a:custGeom>
              <a:avLst/>
              <a:gdLst/>
              <a:ahLst/>
              <a:cxnLst/>
              <a:rect l="l" t="t" r="r" b="b"/>
              <a:pathLst>
                <a:path w="17099" h="7002" extrusionOk="0">
                  <a:moveTo>
                    <a:pt x="1" y="1"/>
                  </a:moveTo>
                  <a:lnTo>
                    <a:pt x="2811" y="3501"/>
                  </a:lnTo>
                  <a:lnTo>
                    <a:pt x="1" y="7002"/>
                  </a:lnTo>
                  <a:lnTo>
                    <a:pt x="14300" y="7002"/>
                  </a:lnTo>
                  <a:lnTo>
                    <a:pt x="17098" y="3501"/>
                  </a:lnTo>
                  <a:lnTo>
                    <a:pt x="14300"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72" name="Google Shape;772;p39"/>
            <p:cNvSpPr/>
            <p:nvPr/>
          </p:nvSpPr>
          <p:spPr>
            <a:xfrm>
              <a:off x="6155750"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73" name="Google Shape;773;p39"/>
            <p:cNvSpPr/>
            <p:nvPr/>
          </p:nvSpPr>
          <p:spPr>
            <a:xfrm>
              <a:off x="6782669" y="2964313"/>
              <a:ext cx="38" cy="754206"/>
            </a:xfrm>
            <a:custGeom>
              <a:avLst/>
              <a:gdLst/>
              <a:ahLst/>
              <a:cxnLst/>
              <a:rect l="l" t="t" r="r" b="b"/>
              <a:pathLst>
                <a:path w="1" h="24123" fill="none" extrusionOk="0">
                  <a:moveTo>
                    <a:pt x="1" y="1"/>
                  </a:moveTo>
                  <a:lnTo>
                    <a:pt x="1" y="24123"/>
                  </a:lnTo>
                </a:path>
              </a:pathLst>
            </a:custGeom>
            <a:noFill/>
            <a:ln w="17850" cap="rnd" cmpd="sng">
              <a:solidFill>
                <a:srgbClr val="9DB6C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74" name="Google Shape;774;p39"/>
            <p:cNvSpPr/>
            <p:nvPr/>
          </p:nvSpPr>
          <p:spPr>
            <a:xfrm>
              <a:off x="5920058" y="3606859"/>
              <a:ext cx="1720758" cy="987974"/>
            </a:xfrm>
            <a:custGeom>
              <a:avLst/>
              <a:gdLst/>
              <a:ahLst/>
              <a:cxnLst/>
              <a:rect l="l" t="t" r="r" b="b"/>
              <a:pathLst>
                <a:path w="45185" h="31600" extrusionOk="0">
                  <a:moveTo>
                    <a:pt x="22600" y="0"/>
                  </a:moveTo>
                  <a:cubicBezTo>
                    <a:pt x="21387" y="0"/>
                    <a:pt x="20175" y="464"/>
                    <a:pt x="19252" y="1393"/>
                  </a:cubicBezTo>
                  <a:lnTo>
                    <a:pt x="18264" y="2381"/>
                  </a:lnTo>
                  <a:cubicBezTo>
                    <a:pt x="18217" y="2429"/>
                    <a:pt x="18181" y="2477"/>
                    <a:pt x="18145" y="2524"/>
                  </a:cubicBezTo>
                  <a:lnTo>
                    <a:pt x="7406" y="2524"/>
                  </a:lnTo>
                  <a:cubicBezTo>
                    <a:pt x="3322" y="2524"/>
                    <a:pt x="0" y="5846"/>
                    <a:pt x="0" y="9930"/>
                  </a:cubicBezTo>
                  <a:lnTo>
                    <a:pt x="0" y="28742"/>
                  </a:lnTo>
                  <a:cubicBezTo>
                    <a:pt x="0" y="30325"/>
                    <a:pt x="1286" y="31599"/>
                    <a:pt x="2857" y="31599"/>
                  </a:cubicBezTo>
                  <a:lnTo>
                    <a:pt x="42327" y="31599"/>
                  </a:lnTo>
                  <a:cubicBezTo>
                    <a:pt x="43910" y="31599"/>
                    <a:pt x="45184" y="30325"/>
                    <a:pt x="45184" y="28742"/>
                  </a:cubicBezTo>
                  <a:lnTo>
                    <a:pt x="45184" y="9930"/>
                  </a:lnTo>
                  <a:cubicBezTo>
                    <a:pt x="45184" y="5846"/>
                    <a:pt x="41874" y="2524"/>
                    <a:pt x="37790" y="2524"/>
                  </a:cubicBezTo>
                  <a:lnTo>
                    <a:pt x="27063" y="2524"/>
                  </a:lnTo>
                  <a:cubicBezTo>
                    <a:pt x="27027" y="2477"/>
                    <a:pt x="26991" y="2429"/>
                    <a:pt x="26944" y="2381"/>
                  </a:cubicBezTo>
                  <a:lnTo>
                    <a:pt x="25956" y="1393"/>
                  </a:lnTo>
                  <a:cubicBezTo>
                    <a:pt x="25027" y="464"/>
                    <a:pt x="23812" y="0"/>
                    <a:pt x="22600"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75" name="Google Shape;775;p39"/>
            <p:cNvSpPr/>
            <p:nvPr/>
          </p:nvSpPr>
          <p:spPr>
            <a:xfrm>
              <a:off x="5920058" y="4563084"/>
              <a:ext cx="1720758" cy="336568"/>
            </a:xfrm>
            <a:custGeom>
              <a:avLst/>
              <a:gdLst/>
              <a:ahLst/>
              <a:cxnLst/>
              <a:rect l="l" t="t" r="r" b="b"/>
              <a:pathLst>
                <a:path w="45185" h="10765" extrusionOk="0">
                  <a:moveTo>
                    <a:pt x="0" y="1"/>
                  </a:moveTo>
                  <a:lnTo>
                    <a:pt x="0" y="7919"/>
                  </a:lnTo>
                  <a:cubicBezTo>
                    <a:pt x="0" y="9490"/>
                    <a:pt x="1286" y="10764"/>
                    <a:pt x="2857" y="10764"/>
                  </a:cubicBezTo>
                  <a:lnTo>
                    <a:pt x="42339" y="10764"/>
                  </a:lnTo>
                  <a:cubicBezTo>
                    <a:pt x="43910" y="10764"/>
                    <a:pt x="45184" y="9490"/>
                    <a:pt x="45184" y="7919"/>
                  </a:cubicBezTo>
                  <a:lnTo>
                    <a:pt x="45184"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FFFF"/>
                  </a:solidFill>
                </a:rPr>
                <a:t>Mar - Jul 2022</a:t>
              </a:r>
              <a:endParaRPr sz="1600" b="1">
                <a:solidFill>
                  <a:srgbClr val="FFFFFF"/>
                </a:solidFill>
              </a:endParaRPr>
            </a:p>
          </p:txBody>
        </p:sp>
        <p:sp>
          <p:nvSpPr>
            <p:cNvPr id="776" name="Google Shape;776;p39"/>
            <p:cNvSpPr/>
            <p:nvPr/>
          </p:nvSpPr>
          <p:spPr>
            <a:xfrm>
              <a:off x="6469942" y="2665786"/>
              <a:ext cx="585937" cy="585937"/>
            </a:xfrm>
            <a:custGeom>
              <a:avLst/>
              <a:gdLst/>
              <a:ahLst/>
              <a:cxnLst/>
              <a:rect l="l" t="t" r="r" b="b"/>
              <a:pathLst>
                <a:path w="18741" h="18741" extrusionOk="0">
                  <a:moveTo>
                    <a:pt x="9371" y="0"/>
                  </a:moveTo>
                  <a:cubicBezTo>
                    <a:pt x="4191" y="0"/>
                    <a:pt x="0" y="4191"/>
                    <a:pt x="0" y="9370"/>
                  </a:cubicBezTo>
                  <a:cubicBezTo>
                    <a:pt x="0" y="14538"/>
                    <a:pt x="4191" y="18741"/>
                    <a:pt x="9371" y="18741"/>
                  </a:cubicBezTo>
                  <a:cubicBezTo>
                    <a:pt x="14550" y="18741"/>
                    <a:pt x="18741" y="14538"/>
                    <a:pt x="18741" y="9370"/>
                  </a:cubicBezTo>
                  <a:cubicBezTo>
                    <a:pt x="18741" y="4191"/>
                    <a:pt x="14550" y="0"/>
                    <a:pt x="9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77" name="Google Shape;777;p39"/>
            <p:cNvSpPr/>
            <p:nvPr/>
          </p:nvSpPr>
          <p:spPr>
            <a:xfrm>
              <a:off x="6544761" y="2740606"/>
              <a:ext cx="436303" cy="436303"/>
            </a:xfrm>
            <a:custGeom>
              <a:avLst/>
              <a:gdLst/>
              <a:ahLst/>
              <a:cxnLst/>
              <a:rect l="l" t="t" r="r" b="b"/>
              <a:pathLst>
                <a:path w="13955" h="13955" extrusionOk="0">
                  <a:moveTo>
                    <a:pt x="6978" y="0"/>
                  </a:moveTo>
                  <a:cubicBezTo>
                    <a:pt x="3120" y="0"/>
                    <a:pt x="1" y="3120"/>
                    <a:pt x="1" y="6977"/>
                  </a:cubicBezTo>
                  <a:cubicBezTo>
                    <a:pt x="1" y="10823"/>
                    <a:pt x="3120" y="13954"/>
                    <a:pt x="6978" y="13954"/>
                  </a:cubicBezTo>
                  <a:cubicBezTo>
                    <a:pt x="10823" y="13954"/>
                    <a:pt x="13955" y="10823"/>
                    <a:pt x="13955" y="6977"/>
                  </a:cubicBezTo>
                  <a:cubicBezTo>
                    <a:pt x="13955" y="3120"/>
                    <a:pt x="10823" y="0"/>
                    <a:pt x="6978"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78" name="Google Shape;778;p39"/>
            <p:cNvSpPr txBox="1"/>
            <p:nvPr/>
          </p:nvSpPr>
          <p:spPr>
            <a:xfrm>
              <a:off x="5983150" y="3711875"/>
              <a:ext cx="1692000" cy="810000"/>
            </a:xfrm>
            <a:prstGeom prst="rect">
              <a:avLst/>
            </a:prstGeom>
            <a:noFill/>
            <a:ln>
              <a:noFill/>
            </a:ln>
          </p:spPr>
          <p:txBody>
            <a:bodyPr spcFirstLastPara="1" wrap="square" lIns="18000" tIns="54000" rIns="18000" bIns="54000" anchor="t" anchorCtr="0">
              <a:noAutofit/>
            </a:bodyPr>
            <a:lstStyle/>
            <a:p>
              <a:pPr marL="0" lvl="0" indent="0" algn="l" rtl="0">
                <a:spcBef>
                  <a:spcPts val="0"/>
                </a:spcBef>
                <a:spcAft>
                  <a:spcPts val="0"/>
                </a:spcAft>
                <a:buNone/>
              </a:pPr>
              <a:r>
                <a:rPr lang="en-GB" sz="1600">
                  <a:solidFill>
                    <a:srgbClr val="434343"/>
                  </a:solidFill>
                </a:rPr>
                <a:t>Options and/or recommendations formed</a:t>
              </a:r>
              <a:endParaRPr sz="1600">
                <a:solidFill>
                  <a:srgbClr val="434343"/>
                </a:solidFill>
              </a:endParaRPr>
            </a:p>
          </p:txBody>
        </p:sp>
        <p:sp>
          <p:nvSpPr>
            <p:cNvPr id="779" name="Google Shape;779;p39"/>
            <p:cNvSpPr/>
            <p:nvPr/>
          </p:nvSpPr>
          <p:spPr>
            <a:xfrm>
              <a:off x="7403523" y="2846316"/>
              <a:ext cx="534569" cy="218918"/>
            </a:xfrm>
            <a:custGeom>
              <a:avLst/>
              <a:gdLst/>
              <a:ahLst/>
              <a:cxnLst/>
              <a:rect l="l" t="t" r="r" b="b"/>
              <a:pathLst>
                <a:path w="17098" h="7002" extrusionOk="0">
                  <a:moveTo>
                    <a:pt x="0" y="1"/>
                  </a:moveTo>
                  <a:lnTo>
                    <a:pt x="2798" y="3501"/>
                  </a:lnTo>
                  <a:lnTo>
                    <a:pt x="0" y="7002"/>
                  </a:lnTo>
                  <a:lnTo>
                    <a:pt x="14288" y="7002"/>
                  </a:lnTo>
                  <a:lnTo>
                    <a:pt x="17098" y="3501"/>
                  </a:lnTo>
                  <a:lnTo>
                    <a:pt x="14288" y="1"/>
                  </a:ln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80" name="Google Shape;780;p39"/>
            <p:cNvSpPr/>
            <p:nvPr/>
          </p:nvSpPr>
          <p:spPr>
            <a:xfrm>
              <a:off x="7149454" y="1328262"/>
              <a:ext cx="1726971" cy="987693"/>
            </a:xfrm>
            <a:custGeom>
              <a:avLst/>
              <a:gdLst/>
              <a:ahLst/>
              <a:cxnLst/>
              <a:rect l="l" t="t" r="r" b="b"/>
              <a:pathLst>
                <a:path w="45185" h="31591" extrusionOk="0">
                  <a:moveTo>
                    <a:pt x="2858" y="0"/>
                  </a:moveTo>
                  <a:cubicBezTo>
                    <a:pt x="1286" y="0"/>
                    <a:pt x="0" y="1274"/>
                    <a:pt x="0" y="2846"/>
                  </a:cubicBezTo>
                  <a:lnTo>
                    <a:pt x="0" y="21669"/>
                  </a:lnTo>
                  <a:cubicBezTo>
                    <a:pt x="0" y="25753"/>
                    <a:pt x="3310" y="29063"/>
                    <a:pt x="7406" y="29063"/>
                  </a:cubicBezTo>
                  <a:lnTo>
                    <a:pt x="18122" y="29063"/>
                  </a:lnTo>
                  <a:cubicBezTo>
                    <a:pt x="18169" y="29111"/>
                    <a:pt x="18193" y="29170"/>
                    <a:pt x="18241" y="29206"/>
                  </a:cubicBezTo>
                  <a:lnTo>
                    <a:pt x="19241" y="30206"/>
                  </a:lnTo>
                  <a:cubicBezTo>
                    <a:pt x="20164" y="31129"/>
                    <a:pt x="21375" y="31590"/>
                    <a:pt x="22587" y="31590"/>
                  </a:cubicBezTo>
                  <a:cubicBezTo>
                    <a:pt x="23798" y="31590"/>
                    <a:pt x="25009" y="31129"/>
                    <a:pt x="25932" y="30206"/>
                  </a:cubicBezTo>
                  <a:lnTo>
                    <a:pt x="26932" y="29206"/>
                  </a:lnTo>
                  <a:cubicBezTo>
                    <a:pt x="26980" y="29170"/>
                    <a:pt x="27016" y="29111"/>
                    <a:pt x="27051" y="29063"/>
                  </a:cubicBezTo>
                  <a:lnTo>
                    <a:pt x="37791" y="29063"/>
                  </a:lnTo>
                  <a:cubicBezTo>
                    <a:pt x="41875" y="29063"/>
                    <a:pt x="45185" y="25753"/>
                    <a:pt x="45185" y="21669"/>
                  </a:cubicBezTo>
                  <a:lnTo>
                    <a:pt x="45185" y="2846"/>
                  </a:lnTo>
                  <a:cubicBezTo>
                    <a:pt x="45185" y="1274"/>
                    <a:pt x="43911" y="0"/>
                    <a:pt x="42327" y="0"/>
                  </a:cubicBezTo>
                  <a:close/>
                </a:path>
              </a:pathLst>
            </a:custGeom>
            <a:solidFill>
              <a:srgbClr val="F2F2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81" name="Google Shape;781;p39"/>
            <p:cNvSpPr/>
            <p:nvPr/>
          </p:nvSpPr>
          <p:spPr>
            <a:xfrm>
              <a:off x="7149454" y="1023462"/>
              <a:ext cx="1726971" cy="336536"/>
            </a:xfrm>
            <a:custGeom>
              <a:avLst/>
              <a:gdLst/>
              <a:ahLst/>
              <a:cxnLst/>
              <a:rect l="l" t="t" r="r" b="b"/>
              <a:pathLst>
                <a:path w="45185" h="10764" extrusionOk="0">
                  <a:moveTo>
                    <a:pt x="2846" y="0"/>
                  </a:moveTo>
                  <a:cubicBezTo>
                    <a:pt x="1274" y="0"/>
                    <a:pt x="0" y="1274"/>
                    <a:pt x="0" y="2846"/>
                  </a:cubicBezTo>
                  <a:lnTo>
                    <a:pt x="0" y="10763"/>
                  </a:lnTo>
                  <a:lnTo>
                    <a:pt x="45185" y="10763"/>
                  </a:lnTo>
                  <a:lnTo>
                    <a:pt x="45185" y="2846"/>
                  </a:lnTo>
                  <a:cubicBezTo>
                    <a:pt x="45185" y="1274"/>
                    <a:pt x="43911" y="0"/>
                    <a:pt x="42339" y="0"/>
                  </a:cubicBezTo>
                  <a:close/>
                </a:path>
              </a:pathLst>
            </a:custGeom>
            <a:solidFill>
              <a:srgbClr val="00A4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dirty="0">
                  <a:solidFill>
                    <a:srgbClr val="FFFFFF"/>
                  </a:solidFill>
                </a:rPr>
                <a:t>Jun / Jul 2022</a:t>
              </a:r>
              <a:endParaRPr sz="1600" b="1" dirty="0">
                <a:solidFill>
                  <a:srgbClr val="FFFFFF"/>
                </a:solidFill>
              </a:endParaRPr>
            </a:p>
          </p:txBody>
        </p:sp>
        <p:sp>
          <p:nvSpPr>
            <p:cNvPr id="782" name="Google Shape;782;p39"/>
            <p:cNvSpPr/>
            <p:nvPr/>
          </p:nvSpPr>
          <p:spPr>
            <a:xfrm>
              <a:off x="7816375" y="2751568"/>
              <a:ext cx="435928" cy="436303"/>
            </a:xfrm>
            <a:custGeom>
              <a:avLst/>
              <a:gdLst/>
              <a:ahLst/>
              <a:cxnLst/>
              <a:rect l="l" t="t" r="r" b="b"/>
              <a:pathLst>
                <a:path w="13943" h="13955" extrusionOk="0">
                  <a:moveTo>
                    <a:pt x="6977" y="0"/>
                  </a:moveTo>
                  <a:cubicBezTo>
                    <a:pt x="3120" y="0"/>
                    <a:pt x="0" y="3120"/>
                    <a:pt x="0" y="6977"/>
                  </a:cubicBezTo>
                  <a:cubicBezTo>
                    <a:pt x="0" y="10823"/>
                    <a:pt x="3120" y="13954"/>
                    <a:pt x="6977" y="13954"/>
                  </a:cubicBezTo>
                  <a:cubicBezTo>
                    <a:pt x="10823" y="13954"/>
                    <a:pt x="13943" y="10823"/>
                    <a:pt x="13943" y="6977"/>
                  </a:cubicBezTo>
                  <a:cubicBezTo>
                    <a:pt x="13943" y="3120"/>
                    <a:pt x="10823" y="0"/>
                    <a:pt x="6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a:ea typeface="Fira Sans Extra Condensed"/>
                <a:cs typeface="Fira Sans Extra Condensed"/>
                <a:sym typeface="Fira Sans Extra Condensed"/>
              </a:endParaRPr>
            </a:p>
          </p:txBody>
        </p:sp>
        <p:sp>
          <p:nvSpPr>
            <p:cNvPr id="783" name="Google Shape;783;p39"/>
            <p:cNvSpPr txBox="1"/>
            <p:nvPr/>
          </p:nvSpPr>
          <p:spPr>
            <a:xfrm>
              <a:off x="7167245" y="1359988"/>
              <a:ext cx="1620000" cy="810000"/>
            </a:xfrm>
            <a:prstGeom prst="rect">
              <a:avLst/>
            </a:prstGeom>
            <a:noFill/>
            <a:ln>
              <a:noFill/>
            </a:ln>
          </p:spPr>
          <p:txBody>
            <a:bodyPr spcFirstLastPara="1" wrap="square" lIns="18000" tIns="54000" rIns="18000" bIns="54000" anchor="t" anchorCtr="0">
              <a:noAutofit/>
            </a:bodyPr>
            <a:lstStyle/>
            <a:p>
              <a:pPr marL="0" lvl="0" indent="0" algn="l" rtl="0">
                <a:spcBef>
                  <a:spcPts val="0"/>
                </a:spcBef>
                <a:spcAft>
                  <a:spcPts val="0"/>
                </a:spcAft>
                <a:buNone/>
              </a:pPr>
              <a:r>
                <a:rPr lang="en-GB" sz="1600">
                  <a:solidFill>
                    <a:srgbClr val="434343"/>
                  </a:solidFill>
                </a:rPr>
                <a:t>Papers to steering groups</a:t>
              </a:r>
              <a:endParaRPr sz="1600">
                <a:solidFill>
                  <a:srgbClr val="434343"/>
                </a:solidFill>
              </a:endParaRPr>
            </a:p>
          </p:txBody>
        </p:sp>
      </p:grpSp>
      <p:pic>
        <p:nvPicPr>
          <p:cNvPr id="784" name="Google Shape;784;p39"/>
          <p:cNvPicPr preferRelativeResize="0"/>
          <p:nvPr/>
        </p:nvPicPr>
        <p:blipFill>
          <a:blip r:embed="rId3">
            <a:alphaModFix/>
          </a:blip>
          <a:stretch>
            <a:fillRect/>
          </a:stretch>
        </p:blipFill>
        <p:spPr>
          <a:xfrm>
            <a:off x="941500" y="2801272"/>
            <a:ext cx="314976" cy="315000"/>
          </a:xfrm>
          <a:prstGeom prst="rect">
            <a:avLst/>
          </a:prstGeom>
          <a:noFill/>
          <a:ln>
            <a:noFill/>
          </a:ln>
        </p:spPr>
      </p:pic>
      <p:pic>
        <p:nvPicPr>
          <p:cNvPr id="785" name="Google Shape;785;p39"/>
          <p:cNvPicPr preferRelativeResize="0"/>
          <p:nvPr/>
        </p:nvPicPr>
        <p:blipFill>
          <a:blip r:embed="rId4">
            <a:alphaModFix/>
          </a:blip>
          <a:stretch>
            <a:fillRect/>
          </a:stretch>
        </p:blipFill>
        <p:spPr>
          <a:xfrm>
            <a:off x="2094825" y="2801288"/>
            <a:ext cx="314976" cy="314974"/>
          </a:xfrm>
          <a:prstGeom prst="rect">
            <a:avLst/>
          </a:prstGeom>
          <a:noFill/>
          <a:ln>
            <a:noFill/>
          </a:ln>
        </p:spPr>
      </p:pic>
      <p:pic>
        <p:nvPicPr>
          <p:cNvPr id="786" name="Google Shape;786;p39"/>
          <p:cNvPicPr preferRelativeResize="0"/>
          <p:nvPr/>
        </p:nvPicPr>
        <p:blipFill>
          <a:blip r:embed="rId5">
            <a:alphaModFix/>
          </a:blip>
          <a:stretch>
            <a:fillRect/>
          </a:stretch>
        </p:blipFill>
        <p:spPr>
          <a:xfrm>
            <a:off x="3248150" y="2801275"/>
            <a:ext cx="314976" cy="314976"/>
          </a:xfrm>
          <a:prstGeom prst="rect">
            <a:avLst/>
          </a:prstGeom>
          <a:noFill/>
          <a:ln>
            <a:noFill/>
          </a:ln>
        </p:spPr>
      </p:pic>
      <p:pic>
        <p:nvPicPr>
          <p:cNvPr id="787" name="Google Shape;787;p39"/>
          <p:cNvPicPr preferRelativeResize="0"/>
          <p:nvPr/>
        </p:nvPicPr>
        <p:blipFill>
          <a:blip r:embed="rId6">
            <a:alphaModFix/>
          </a:blip>
          <a:stretch>
            <a:fillRect/>
          </a:stretch>
        </p:blipFill>
        <p:spPr>
          <a:xfrm>
            <a:off x="4336875" y="2771863"/>
            <a:ext cx="373826" cy="373824"/>
          </a:xfrm>
          <a:prstGeom prst="rect">
            <a:avLst/>
          </a:prstGeom>
          <a:noFill/>
          <a:ln>
            <a:noFill/>
          </a:ln>
        </p:spPr>
      </p:pic>
      <p:pic>
        <p:nvPicPr>
          <p:cNvPr id="788" name="Google Shape;788;p39"/>
          <p:cNvPicPr preferRelativeResize="0"/>
          <p:nvPr/>
        </p:nvPicPr>
        <p:blipFill>
          <a:blip r:embed="rId7">
            <a:alphaModFix/>
          </a:blip>
          <a:stretch>
            <a:fillRect/>
          </a:stretch>
        </p:blipFill>
        <p:spPr>
          <a:xfrm>
            <a:off x="6589851" y="2830723"/>
            <a:ext cx="314976" cy="314976"/>
          </a:xfrm>
          <a:prstGeom prst="rect">
            <a:avLst/>
          </a:prstGeom>
          <a:noFill/>
          <a:ln>
            <a:noFill/>
          </a:ln>
        </p:spPr>
      </p:pic>
      <p:pic>
        <p:nvPicPr>
          <p:cNvPr id="789" name="Google Shape;789;p39"/>
          <p:cNvPicPr preferRelativeResize="0"/>
          <p:nvPr/>
        </p:nvPicPr>
        <p:blipFill>
          <a:blip r:embed="rId8">
            <a:alphaModFix/>
          </a:blip>
          <a:stretch>
            <a:fillRect/>
          </a:stretch>
        </p:blipFill>
        <p:spPr>
          <a:xfrm>
            <a:off x="5494775" y="2833585"/>
            <a:ext cx="250376" cy="250376"/>
          </a:xfrm>
          <a:prstGeom prst="rect">
            <a:avLst/>
          </a:prstGeom>
          <a:noFill/>
          <a:ln>
            <a:noFill/>
          </a:ln>
        </p:spPr>
      </p:pic>
      <p:pic>
        <p:nvPicPr>
          <p:cNvPr id="790" name="Google Shape;790;p39"/>
          <p:cNvPicPr preferRelativeResize="0"/>
          <p:nvPr/>
        </p:nvPicPr>
        <p:blipFill>
          <a:blip r:embed="rId9">
            <a:alphaModFix/>
          </a:blip>
          <a:stretch>
            <a:fillRect/>
          </a:stretch>
        </p:blipFill>
        <p:spPr>
          <a:xfrm>
            <a:off x="7917000" y="2801288"/>
            <a:ext cx="314974" cy="314974"/>
          </a:xfrm>
          <a:prstGeom prst="rect">
            <a:avLst/>
          </a:prstGeom>
          <a:noFill/>
          <a:ln>
            <a:noFill/>
          </a:ln>
        </p:spPr>
      </p:pic>
    </p:spTree>
    <p:extLst>
      <p:ext uri="{BB962C8B-B14F-4D97-AF65-F5344CB8AC3E}">
        <p14:creationId xmlns:p14="http://schemas.microsoft.com/office/powerpoint/2010/main" val="2160278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0"/>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p>
            <a:r>
              <a:rPr lang="en-GB"/>
              <a:t>How can the </a:t>
            </a:r>
            <a:r>
              <a:rPr lang="en-GB" err="1"/>
              <a:t>progamme</a:t>
            </a:r>
            <a:r>
              <a:rPr lang="en-GB"/>
              <a:t> help?</a:t>
            </a:r>
            <a:endParaRPr/>
          </a:p>
        </p:txBody>
      </p:sp>
      <p:sp>
        <p:nvSpPr>
          <p:cNvPr id="796" name="Google Shape;796;p40"/>
          <p:cNvSpPr/>
          <p:nvPr/>
        </p:nvSpPr>
        <p:spPr>
          <a:xfrm>
            <a:off x="483066" y="1521448"/>
            <a:ext cx="8234700" cy="772200"/>
          </a:xfrm>
          <a:prstGeom prst="triangle">
            <a:avLst>
              <a:gd name="adj" fmla="val 50000"/>
            </a:avLst>
          </a:prstGeom>
          <a:solidFill>
            <a:schemeClr val="accent4">
              <a:lumMod val="75000"/>
            </a:schemeClr>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97" name="Google Shape;797;p40"/>
          <p:cNvSpPr/>
          <p:nvPr/>
        </p:nvSpPr>
        <p:spPr>
          <a:xfrm>
            <a:off x="2556851" y="2350921"/>
            <a:ext cx="2013300" cy="1884600"/>
          </a:xfrm>
          <a:prstGeom prst="rect">
            <a:avLst/>
          </a:prstGeom>
          <a:solidFill>
            <a:schemeClr val="bg1">
              <a:lumMod val="40000"/>
              <a:lumOff val="60000"/>
            </a:schemeClr>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98" name="Google Shape;798;p40"/>
          <p:cNvSpPr/>
          <p:nvPr/>
        </p:nvSpPr>
        <p:spPr>
          <a:xfrm>
            <a:off x="4630643" y="2350921"/>
            <a:ext cx="2013300" cy="1884600"/>
          </a:xfrm>
          <a:prstGeom prst="rect">
            <a:avLst/>
          </a:prstGeom>
          <a:solidFill>
            <a:srgbClr val="0070C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FFFFFF"/>
              </a:solidFill>
              <a:latin typeface="Calibri"/>
              <a:ea typeface="Calibri"/>
              <a:cs typeface="Calibri"/>
              <a:sym typeface="Calibri"/>
            </a:endParaRPr>
          </a:p>
        </p:txBody>
      </p:sp>
      <p:sp>
        <p:nvSpPr>
          <p:cNvPr id="799" name="Google Shape;799;p40"/>
          <p:cNvSpPr/>
          <p:nvPr/>
        </p:nvSpPr>
        <p:spPr>
          <a:xfrm>
            <a:off x="483059" y="2350921"/>
            <a:ext cx="2013300" cy="1884600"/>
          </a:xfrm>
          <a:prstGeom prst="rect">
            <a:avLst/>
          </a:prstGeom>
          <a:solidFill>
            <a:srgbClr val="41B6E6"/>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800" name="Google Shape;800;p40"/>
          <p:cNvSpPr txBox="1"/>
          <p:nvPr/>
        </p:nvSpPr>
        <p:spPr>
          <a:xfrm>
            <a:off x="3059199" y="1922073"/>
            <a:ext cx="2961000" cy="212100"/>
          </a:xfrm>
          <a:prstGeom prst="rect">
            <a:avLst/>
          </a:prstGeom>
          <a:noFill/>
          <a:ln>
            <a:noFill/>
          </a:ln>
        </p:spPr>
        <p:txBody>
          <a:bodyPr spcFirstLastPara="1" wrap="square" lIns="34300" tIns="17150" rIns="34300" bIns="17150" anchor="b"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600" b="1">
                <a:solidFill>
                  <a:srgbClr val="FFFFFF"/>
                </a:solidFill>
              </a:rPr>
              <a:t>Website and Bulletin</a:t>
            </a:r>
            <a:endParaRPr sz="1600" i="0" u="none" strike="noStrike" cap="none">
              <a:solidFill>
                <a:srgbClr val="000000"/>
              </a:solidFill>
            </a:endParaRPr>
          </a:p>
        </p:txBody>
      </p:sp>
      <p:sp>
        <p:nvSpPr>
          <p:cNvPr id="803" name="Google Shape;803;p40"/>
          <p:cNvSpPr txBox="1"/>
          <p:nvPr/>
        </p:nvSpPr>
        <p:spPr>
          <a:xfrm>
            <a:off x="3287925" y="4554738"/>
            <a:ext cx="2625000" cy="212100"/>
          </a:xfrm>
          <a:prstGeom prst="rect">
            <a:avLst/>
          </a:prstGeom>
          <a:noFill/>
          <a:ln>
            <a:noFill/>
          </a:ln>
        </p:spPr>
        <p:txBody>
          <a:bodyPr spcFirstLastPara="1" wrap="square" lIns="34300" tIns="17150" rIns="34300" bIns="17150" anchor="b"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600" b="1">
                <a:solidFill>
                  <a:srgbClr val="FFFFFF"/>
                </a:solidFill>
              </a:rPr>
              <a:t>Standards Adoption</a:t>
            </a:r>
            <a:endParaRPr sz="1600" b="1">
              <a:solidFill>
                <a:srgbClr val="FFFFFF"/>
              </a:solidFill>
            </a:endParaRPr>
          </a:p>
          <a:p>
            <a:pPr marL="0" marR="0" lvl="0" indent="0" algn="l" rtl="0">
              <a:lnSpc>
                <a:spcPct val="100000"/>
              </a:lnSpc>
              <a:spcBef>
                <a:spcPts val="0"/>
              </a:spcBef>
              <a:spcAft>
                <a:spcPts val="0"/>
              </a:spcAft>
              <a:buClr>
                <a:srgbClr val="000000"/>
              </a:buClr>
              <a:buSzPts val="1200"/>
              <a:buFont typeface="Arial"/>
              <a:buNone/>
            </a:pPr>
            <a:endParaRPr sz="1600" b="1">
              <a:solidFill>
                <a:srgbClr val="FFFFFF"/>
              </a:solidFill>
            </a:endParaRPr>
          </a:p>
        </p:txBody>
      </p:sp>
      <p:sp>
        <p:nvSpPr>
          <p:cNvPr id="804" name="Google Shape;804;p40"/>
          <p:cNvSpPr/>
          <p:nvPr/>
        </p:nvSpPr>
        <p:spPr>
          <a:xfrm>
            <a:off x="6704441" y="2350921"/>
            <a:ext cx="2013300" cy="1884600"/>
          </a:xfrm>
          <a:prstGeom prst="rect">
            <a:avLst/>
          </a:prstGeom>
          <a:solidFill>
            <a:schemeClr val="bg1"/>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807" name="Google Shape;807;p40"/>
          <p:cNvSpPr txBox="1"/>
          <p:nvPr/>
        </p:nvSpPr>
        <p:spPr>
          <a:xfrm>
            <a:off x="2352875" y="4468925"/>
            <a:ext cx="4724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u="sng">
                <a:solidFill>
                  <a:schemeClr val="dk1"/>
                </a:solidFill>
                <a:hlinkClick r:id="rId3">
                  <a:extLst>
                    <a:ext uri="{A12FA001-AC4F-418D-AE19-62706E023703}">
                      <ahyp:hlinkClr xmlns:ahyp="http://schemas.microsoft.com/office/drawing/2018/hyperlinkcolor" val="tx"/>
                    </a:ext>
                  </a:extLst>
                </a:hlinkClick>
              </a:rPr>
              <a:t>https://digital.nhs.uk/services/interoperable-medicines</a:t>
            </a:r>
            <a:endParaRPr>
              <a:solidFill>
                <a:schemeClr val="dk1"/>
              </a:solidFill>
            </a:endParaRPr>
          </a:p>
        </p:txBody>
      </p:sp>
      <p:sp>
        <p:nvSpPr>
          <p:cNvPr id="5" name="Google Shape;802;p40">
            <a:extLst>
              <a:ext uri="{FF2B5EF4-FFF2-40B4-BE49-F238E27FC236}">
                <a16:creationId xmlns:a16="http://schemas.microsoft.com/office/drawing/2014/main" id="{C1D83106-D0D6-E3D0-4A82-EAD9A938AC36}"/>
              </a:ext>
            </a:extLst>
          </p:cNvPr>
          <p:cNvSpPr txBox="1"/>
          <p:nvPr/>
        </p:nvSpPr>
        <p:spPr>
          <a:xfrm>
            <a:off x="510034" y="2391484"/>
            <a:ext cx="1959332" cy="1804472"/>
          </a:xfrm>
          <a:prstGeom prst="rect">
            <a:avLst/>
          </a:prstGeom>
          <a:noFill/>
          <a:ln>
            <a:noFill/>
          </a:ln>
        </p:spPr>
        <p:txBody>
          <a:bodyPr spcFirstLastPara="1" wrap="square" lIns="34300" tIns="17150" rIns="34300" bIns="17150" anchor="ctr" anchorCtr="0">
            <a:noAutofit/>
          </a:bodyPr>
          <a:lstStyle/>
          <a:p>
            <a:pPr algn="ctr"/>
            <a:r>
              <a:rPr lang="en-GB" b="1">
                <a:solidFill>
                  <a:srgbClr val="FFFFFF"/>
                </a:solidFill>
              </a:rPr>
              <a:t>Business cases</a:t>
            </a:r>
            <a:endParaRPr lang="en-US"/>
          </a:p>
          <a:p>
            <a:pPr algn="ctr"/>
            <a:endParaRPr lang="en-US"/>
          </a:p>
          <a:p>
            <a:pPr algn="ctr"/>
            <a:r>
              <a:rPr lang="en-GB" b="1">
                <a:solidFill>
                  <a:srgbClr val="FFFFFF"/>
                </a:solidFill>
                <a:ea typeface="Segoe UI"/>
              </a:rPr>
              <a:t>Benefits toolkit</a:t>
            </a:r>
            <a:endParaRPr lang="en-US">
              <a:ea typeface="Segoe UI"/>
            </a:endParaRPr>
          </a:p>
          <a:p>
            <a:pPr algn="ctr"/>
            <a:endParaRPr lang="en-US">
              <a:ea typeface="Segoe UI"/>
            </a:endParaRPr>
          </a:p>
          <a:p>
            <a:pPr algn="ctr"/>
            <a:r>
              <a:rPr lang="en-GB" b="1">
                <a:solidFill>
                  <a:srgbClr val="FFFFFF"/>
                </a:solidFill>
                <a:ea typeface="Segoe UI"/>
              </a:rPr>
              <a:t>Strategic drivers</a:t>
            </a:r>
            <a:endParaRPr lang="en-US">
              <a:ea typeface="Segoe UI"/>
            </a:endParaRPr>
          </a:p>
          <a:p>
            <a:pPr algn="ctr"/>
            <a:endParaRPr lang="en-US">
              <a:ea typeface="Segoe UI"/>
            </a:endParaRPr>
          </a:p>
          <a:p>
            <a:pPr algn="ctr"/>
            <a:r>
              <a:rPr lang="en-GB" b="1">
                <a:solidFill>
                  <a:srgbClr val="FFFFFF"/>
                </a:solidFill>
                <a:ea typeface="Segoe UI"/>
              </a:rPr>
              <a:t>Case for change</a:t>
            </a:r>
            <a:endParaRPr lang="en-US">
              <a:ea typeface="Segoe UI"/>
            </a:endParaRPr>
          </a:p>
        </p:txBody>
      </p:sp>
      <p:sp>
        <p:nvSpPr>
          <p:cNvPr id="6" name="Google Shape;802;p40">
            <a:extLst>
              <a:ext uri="{FF2B5EF4-FFF2-40B4-BE49-F238E27FC236}">
                <a16:creationId xmlns:a16="http://schemas.microsoft.com/office/drawing/2014/main" id="{0A1FF661-29B4-FF6F-2CE8-BF78C4E041AA}"/>
              </a:ext>
            </a:extLst>
          </p:cNvPr>
          <p:cNvSpPr txBox="1"/>
          <p:nvPr/>
        </p:nvSpPr>
        <p:spPr>
          <a:xfrm>
            <a:off x="2584657" y="2399313"/>
            <a:ext cx="1959332" cy="1804472"/>
          </a:xfrm>
          <a:prstGeom prst="rect">
            <a:avLst/>
          </a:prstGeom>
          <a:noFill/>
          <a:ln>
            <a:noFill/>
          </a:ln>
        </p:spPr>
        <p:txBody>
          <a:bodyPr spcFirstLastPara="1" wrap="square" lIns="34300" tIns="17150" rIns="34300" bIns="17150" anchor="ctr" anchorCtr="0">
            <a:noAutofit/>
          </a:bodyPr>
          <a:lstStyle/>
          <a:p>
            <a:pPr algn="ctr"/>
            <a:r>
              <a:rPr lang="en-GB" b="1">
                <a:solidFill>
                  <a:schemeClr val="accent5"/>
                </a:solidFill>
              </a:rPr>
              <a:t>Education </a:t>
            </a:r>
            <a:r>
              <a:rPr lang="en-GB" b="1">
                <a:solidFill>
                  <a:schemeClr val="accent5"/>
                </a:solidFill>
                <a:ea typeface="Segoe UI"/>
              </a:rPr>
              <a:t>&amp; </a:t>
            </a:r>
            <a:endParaRPr lang="en-US">
              <a:solidFill>
                <a:schemeClr val="accent5"/>
              </a:solidFill>
              <a:ea typeface="Segoe UI"/>
            </a:endParaRPr>
          </a:p>
          <a:p>
            <a:pPr algn="ctr"/>
            <a:r>
              <a:rPr lang="en-GB" b="1">
                <a:solidFill>
                  <a:schemeClr val="accent5"/>
                </a:solidFill>
                <a:ea typeface="Segoe UI"/>
              </a:rPr>
              <a:t>Awareness Campaign</a:t>
            </a:r>
            <a:endParaRPr lang="en-US">
              <a:solidFill>
                <a:schemeClr val="accent5"/>
              </a:solidFill>
              <a:ea typeface="Segoe UI"/>
            </a:endParaRPr>
          </a:p>
          <a:p>
            <a:pPr algn="ctr"/>
            <a:endParaRPr lang="en-GB" b="1">
              <a:solidFill>
                <a:schemeClr val="accent5"/>
              </a:solidFill>
              <a:ea typeface="Segoe UI"/>
            </a:endParaRPr>
          </a:p>
          <a:p>
            <a:pPr algn="ctr"/>
            <a:r>
              <a:rPr lang="en-GB" b="1">
                <a:solidFill>
                  <a:schemeClr val="accent5"/>
                </a:solidFill>
                <a:ea typeface="Segoe UI"/>
              </a:rPr>
              <a:t>eLearning</a:t>
            </a:r>
            <a:endParaRPr lang="en-US" err="1">
              <a:solidFill>
                <a:schemeClr val="accent5"/>
              </a:solidFill>
              <a:ea typeface="Segoe UI"/>
            </a:endParaRPr>
          </a:p>
          <a:p>
            <a:pPr algn="ctr"/>
            <a:endParaRPr lang="en-GB" b="1">
              <a:solidFill>
                <a:schemeClr val="accent5"/>
              </a:solidFill>
              <a:ea typeface="Segoe UI"/>
            </a:endParaRPr>
          </a:p>
          <a:p>
            <a:pPr algn="ctr"/>
            <a:r>
              <a:rPr lang="en-GB" b="1">
                <a:solidFill>
                  <a:schemeClr val="accent5"/>
                </a:solidFill>
                <a:ea typeface="Segoe UI"/>
              </a:rPr>
              <a:t>Talking Heads </a:t>
            </a:r>
          </a:p>
          <a:p>
            <a:pPr algn="ctr"/>
            <a:endParaRPr lang="en-GB" b="1">
              <a:solidFill>
                <a:schemeClr val="accent5"/>
              </a:solidFill>
              <a:ea typeface="Segoe UI"/>
            </a:endParaRPr>
          </a:p>
          <a:p>
            <a:pPr algn="ctr"/>
            <a:r>
              <a:rPr lang="en-GB" b="1">
                <a:solidFill>
                  <a:schemeClr val="accent5"/>
                </a:solidFill>
                <a:ea typeface="Segoe UI"/>
              </a:rPr>
              <a:t>Animations</a:t>
            </a:r>
          </a:p>
        </p:txBody>
      </p:sp>
      <p:sp>
        <p:nvSpPr>
          <p:cNvPr id="7" name="Google Shape;802;p40">
            <a:extLst>
              <a:ext uri="{FF2B5EF4-FFF2-40B4-BE49-F238E27FC236}">
                <a16:creationId xmlns:a16="http://schemas.microsoft.com/office/drawing/2014/main" id="{BB57A05C-CEBC-C610-080B-76EDB0F47E2E}"/>
              </a:ext>
            </a:extLst>
          </p:cNvPr>
          <p:cNvSpPr txBox="1"/>
          <p:nvPr/>
        </p:nvSpPr>
        <p:spPr>
          <a:xfrm>
            <a:off x="4651451" y="2391483"/>
            <a:ext cx="1959332" cy="1804472"/>
          </a:xfrm>
          <a:prstGeom prst="rect">
            <a:avLst/>
          </a:prstGeom>
          <a:noFill/>
          <a:ln>
            <a:noFill/>
          </a:ln>
        </p:spPr>
        <p:txBody>
          <a:bodyPr spcFirstLastPara="1" wrap="square" lIns="34300" tIns="17150" rIns="34300" bIns="17150" anchor="ctr" anchorCtr="0">
            <a:noAutofit/>
          </a:bodyPr>
          <a:lstStyle/>
          <a:p>
            <a:pPr algn="ctr"/>
            <a:r>
              <a:rPr lang="en-GB" b="1">
                <a:solidFill>
                  <a:schemeClr val="accent5"/>
                </a:solidFill>
              </a:rPr>
              <a:t>Enhanced Technical</a:t>
            </a:r>
            <a:r>
              <a:rPr lang="en-GB" b="1">
                <a:solidFill>
                  <a:schemeClr val="accent5"/>
                </a:solidFill>
                <a:ea typeface="Segoe UI"/>
              </a:rPr>
              <a:t> guidance</a:t>
            </a:r>
            <a:endParaRPr lang="en-US">
              <a:solidFill>
                <a:schemeClr val="accent5"/>
              </a:solidFill>
              <a:ea typeface="Segoe UI"/>
            </a:endParaRPr>
          </a:p>
          <a:p>
            <a:pPr algn="ctr"/>
            <a:endParaRPr lang="en-GB" b="1">
              <a:solidFill>
                <a:schemeClr val="accent5"/>
              </a:solidFill>
              <a:ea typeface="Segoe UI"/>
            </a:endParaRPr>
          </a:p>
          <a:p>
            <a:pPr algn="ctr"/>
            <a:r>
              <a:rPr lang="en-GB" b="1">
                <a:solidFill>
                  <a:schemeClr val="accent5"/>
                </a:solidFill>
                <a:ea typeface="Segoe UI"/>
              </a:rPr>
              <a:t>Rendering</a:t>
            </a:r>
            <a:r>
              <a:rPr lang="en-GB" b="1">
                <a:solidFill>
                  <a:schemeClr val="accent5"/>
                </a:solidFill>
              </a:rPr>
              <a:t> of Meds' in shared care records</a:t>
            </a:r>
            <a:endParaRPr lang="en-US">
              <a:solidFill>
                <a:schemeClr val="accent5"/>
              </a:solidFill>
            </a:endParaRPr>
          </a:p>
          <a:p>
            <a:pPr algn="ctr"/>
            <a:endParaRPr lang="en-GB" b="1">
              <a:solidFill>
                <a:schemeClr val="accent5"/>
              </a:solidFill>
            </a:endParaRPr>
          </a:p>
          <a:p>
            <a:pPr algn="ctr"/>
            <a:r>
              <a:rPr lang="en-GB" b="1">
                <a:solidFill>
                  <a:schemeClr val="accent5"/>
                </a:solidFill>
              </a:rPr>
              <a:t>Early adopter blueprints</a:t>
            </a:r>
          </a:p>
        </p:txBody>
      </p:sp>
      <p:sp>
        <p:nvSpPr>
          <p:cNvPr id="8" name="Google Shape;802;p40">
            <a:extLst>
              <a:ext uri="{FF2B5EF4-FFF2-40B4-BE49-F238E27FC236}">
                <a16:creationId xmlns:a16="http://schemas.microsoft.com/office/drawing/2014/main" id="{EE7861D9-C793-C2DF-5564-10FFFE5CE8A9}"/>
              </a:ext>
            </a:extLst>
          </p:cNvPr>
          <p:cNvSpPr txBox="1"/>
          <p:nvPr/>
        </p:nvSpPr>
        <p:spPr>
          <a:xfrm>
            <a:off x="6741732" y="2383655"/>
            <a:ext cx="1959332" cy="1804472"/>
          </a:xfrm>
          <a:prstGeom prst="rect">
            <a:avLst/>
          </a:prstGeom>
          <a:noFill/>
          <a:ln>
            <a:noFill/>
          </a:ln>
        </p:spPr>
        <p:txBody>
          <a:bodyPr spcFirstLastPara="1" wrap="square" lIns="34300" tIns="17150" rIns="34300" bIns="17150" anchor="ctr" anchorCtr="0">
            <a:noAutofit/>
          </a:bodyPr>
          <a:lstStyle/>
          <a:p>
            <a:pPr algn="ctr"/>
            <a:r>
              <a:rPr lang="en-GB" b="1">
                <a:solidFill>
                  <a:srgbClr val="FFFFFF"/>
                </a:solidFill>
              </a:rPr>
              <a:t>Weekly working group</a:t>
            </a:r>
            <a:endParaRPr lang="en-US"/>
          </a:p>
          <a:p>
            <a:pPr algn="ctr"/>
            <a:endParaRPr lang="en-GB" b="1">
              <a:solidFill>
                <a:srgbClr val="FFFFFF"/>
              </a:solidFill>
            </a:endParaRPr>
          </a:p>
          <a:p>
            <a:pPr algn="ctr"/>
            <a:r>
              <a:rPr lang="en-GB" b="1">
                <a:solidFill>
                  <a:srgbClr val="FFFFFF"/>
                </a:solidFill>
              </a:rPr>
              <a:t>Service Transformation</a:t>
            </a:r>
          </a:p>
          <a:p>
            <a:pPr algn="ctr"/>
            <a:endParaRPr lang="en-GB" b="1">
              <a:solidFill>
                <a:srgbClr val="FFFFFF"/>
              </a:solidFill>
            </a:endParaRPr>
          </a:p>
          <a:p>
            <a:pPr algn="ctr"/>
            <a:r>
              <a:rPr lang="en-GB" b="1">
                <a:solidFill>
                  <a:srgbClr val="FFFFFF"/>
                </a:solidFill>
              </a:rPr>
              <a:t>Trust &amp; Provider Engagement</a:t>
            </a:r>
          </a:p>
        </p:txBody>
      </p:sp>
    </p:spTree>
    <p:extLst>
      <p:ext uri="{BB962C8B-B14F-4D97-AF65-F5344CB8AC3E}">
        <p14:creationId xmlns:p14="http://schemas.microsoft.com/office/powerpoint/2010/main" val="2131987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0"/>
          <p:cNvSpPr txBox="1">
            <a:spLocks noGrp="1"/>
          </p:cNvSpPr>
          <p:nvPr>
            <p:ph type="title"/>
          </p:nvPr>
        </p:nvSpPr>
        <p:spPr>
          <a:xfrm>
            <a:off x="467544" y="267494"/>
            <a:ext cx="7632000" cy="529500"/>
          </a:xfrm>
          <a:prstGeom prst="rect">
            <a:avLst/>
          </a:prstGeom>
          <a:noFill/>
          <a:ln>
            <a:noFill/>
          </a:ln>
        </p:spPr>
        <p:txBody>
          <a:bodyPr spcFirstLastPara="1" wrap="square" lIns="0" tIns="0" rIns="0" bIns="0" anchor="t" anchorCtr="0">
            <a:noAutofit/>
          </a:bodyPr>
          <a:lstStyle/>
          <a:p>
            <a:r>
              <a:rPr lang="en-GB" dirty="0"/>
              <a:t>Recent engagement</a:t>
            </a:r>
          </a:p>
        </p:txBody>
      </p:sp>
      <p:sp>
        <p:nvSpPr>
          <p:cNvPr id="796" name="Google Shape;796;p40"/>
          <p:cNvSpPr/>
          <p:nvPr/>
        </p:nvSpPr>
        <p:spPr>
          <a:xfrm>
            <a:off x="483066" y="1529277"/>
            <a:ext cx="8234700" cy="772200"/>
          </a:xfrm>
          <a:prstGeom prst="triangle">
            <a:avLst>
              <a:gd name="adj" fmla="val 50000"/>
            </a:avLst>
          </a:prstGeom>
          <a:solidFill>
            <a:schemeClr val="accent4">
              <a:lumMod val="75000"/>
            </a:schemeClr>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97" name="Google Shape;797;p40"/>
          <p:cNvSpPr/>
          <p:nvPr/>
        </p:nvSpPr>
        <p:spPr>
          <a:xfrm>
            <a:off x="4623645" y="2358750"/>
            <a:ext cx="2013300" cy="1884600"/>
          </a:xfrm>
          <a:prstGeom prst="rect">
            <a:avLst/>
          </a:prstGeom>
          <a:solidFill>
            <a:srgbClr val="0070C0"/>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99" name="Google Shape;799;p40"/>
          <p:cNvSpPr/>
          <p:nvPr/>
        </p:nvSpPr>
        <p:spPr>
          <a:xfrm>
            <a:off x="483059" y="2358750"/>
            <a:ext cx="2013300" cy="1884600"/>
          </a:xfrm>
          <a:prstGeom prst="rect">
            <a:avLst/>
          </a:prstGeom>
          <a:solidFill>
            <a:srgbClr val="41B6E6"/>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800" name="Google Shape;800;p40"/>
          <p:cNvSpPr txBox="1"/>
          <p:nvPr/>
        </p:nvSpPr>
        <p:spPr>
          <a:xfrm>
            <a:off x="2691247" y="1984705"/>
            <a:ext cx="3853479" cy="266900"/>
          </a:xfrm>
          <a:prstGeom prst="rect">
            <a:avLst/>
          </a:prstGeom>
          <a:noFill/>
          <a:ln>
            <a:noFill/>
          </a:ln>
        </p:spPr>
        <p:txBody>
          <a:bodyPr spcFirstLastPara="1" wrap="square" lIns="34300" tIns="17150" rIns="34300" bIns="17150" anchor="b" anchorCtr="0">
            <a:noAutofit/>
          </a:bodyPr>
          <a:lstStyle/>
          <a:p>
            <a:pPr algn="ctr">
              <a:buSzPts val="1200"/>
            </a:pPr>
            <a:r>
              <a:rPr lang="en-GB" sz="1600" b="1">
                <a:solidFill>
                  <a:srgbClr val="FFFFFF"/>
                </a:solidFill>
              </a:rPr>
              <a:t>18 – 19 October 22</a:t>
            </a:r>
            <a:endParaRPr lang="en-US" sz="1600"/>
          </a:p>
          <a:p>
            <a:pPr algn="ctr">
              <a:buSzPts val="1200"/>
            </a:pPr>
            <a:r>
              <a:rPr lang="en-GB" sz="1600" b="1">
                <a:solidFill>
                  <a:srgbClr val="FFFFFF"/>
                </a:solidFill>
              </a:rPr>
              <a:t>Medicines Interoperability Hackathon</a:t>
            </a:r>
            <a:endParaRPr sz="1600" i="0" u="none" strike="noStrike" cap="none">
              <a:solidFill>
                <a:srgbClr val="000000"/>
              </a:solidFill>
            </a:endParaRPr>
          </a:p>
        </p:txBody>
      </p:sp>
      <p:sp>
        <p:nvSpPr>
          <p:cNvPr id="802" name="Google Shape;802;p40"/>
          <p:cNvSpPr txBox="1"/>
          <p:nvPr/>
        </p:nvSpPr>
        <p:spPr>
          <a:xfrm>
            <a:off x="510034" y="2414970"/>
            <a:ext cx="1959332" cy="1804472"/>
          </a:xfrm>
          <a:prstGeom prst="rect">
            <a:avLst/>
          </a:prstGeom>
          <a:noFill/>
          <a:ln>
            <a:noFill/>
          </a:ln>
        </p:spPr>
        <p:txBody>
          <a:bodyPr spcFirstLastPara="1" wrap="square" lIns="34300" tIns="17150" rIns="34300" bIns="17150" anchor="ctr" anchorCtr="0">
            <a:noAutofit/>
          </a:bodyPr>
          <a:lstStyle/>
          <a:p>
            <a:pPr algn="ctr"/>
            <a:r>
              <a:rPr lang="en-GB" b="1">
                <a:solidFill>
                  <a:srgbClr val="FFFFFF"/>
                </a:solidFill>
                <a:latin typeface="Arial"/>
                <a:ea typeface="Segoe UI"/>
                <a:cs typeface="Segoe UI"/>
              </a:rPr>
              <a:t>Interoperability </a:t>
            </a:r>
            <a:endParaRPr lang="en-US"/>
          </a:p>
          <a:p>
            <a:pPr algn="ctr"/>
            <a:r>
              <a:rPr lang="en-GB" b="1">
                <a:solidFill>
                  <a:srgbClr val="FFFFFF"/>
                </a:solidFill>
                <a:latin typeface="Arial"/>
                <a:ea typeface="Segoe UI"/>
                <a:cs typeface="Segoe UI"/>
              </a:rPr>
              <a:t>Benefits</a:t>
            </a:r>
            <a:r>
              <a:rPr lang="en-GB" b="1">
                <a:solidFill>
                  <a:srgbClr val="FFFFFF"/>
                </a:solidFill>
                <a:ea typeface="Segoe UI"/>
                <a:cs typeface="Segoe UI"/>
              </a:rPr>
              <a:t> Questionnaire</a:t>
            </a:r>
            <a:r>
              <a:rPr lang="en-GB" b="1">
                <a:solidFill>
                  <a:srgbClr val="FFFFFF"/>
                </a:solidFill>
                <a:latin typeface="Arial"/>
                <a:ea typeface="Segoe UI"/>
                <a:cs typeface="Segoe UI"/>
              </a:rPr>
              <a:t> </a:t>
            </a:r>
            <a:r>
              <a:rPr lang="en-US">
                <a:latin typeface="Arial"/>
                <a:ea typeface="Segoe UI"/>
                <a:cs typeface="Segoe UI"/>
              </a:rPr>
              <a:t>​</a:t>
            </a:r>
            <a:endParaRPr lang="en-US"/>
          </a:p>
          <a:p>
            <a:pPr algn="ctr" rtl="0"/>
            <a:r>
              <a:rPr lang="en-GB">
                <a:latin typeface="Arial"/>
                <a:ea typeface="Segoe UI"/>
                <a:cs typeface="Segoe UI"/>
              </a:rPr>
              <a:t>​</a:t>
            </a:r>
          </a:p>
          <a:p>
            <a:pPr algn="ctr"/>
            <a:r>
              <a:rPr lang="en-GB" b="1">
                <a:solidFill>
                  <a:srgbClr val="FFFFFF"/>
                </a:solidFill>
                <a:latin typeface="Arial"/>
                <a:ea typeface="Segoe UI"/>
                <a:cs typeface="Segoe UI"/>
              </a:rPr>
              <a:t>Research into </a:t>
            </a:r>
            <a:endParaRPr lang="en-GB" sz="1600" b="1">
              <a:solidFill>
                <a:srgbClr val="FFFFFF"/>
              </a:solidFill>
              <a:ea typeface="Segoe UI"/>
            </a:endParaRPr>
          </a:p>
          <a:p>
            <a:pPr algn="ctr"/>
            <a:r>
              <a:rPr lang="en-GB" b="1">
                <a:solidFill>
                  <a:srgbClr val="FFFFFF"/>
                </a:solidFill>
                <a:ea typeface="Segoe UI"/>
                <a:cs typeface="Segoe UI"/>
              </a:rPr>
              <a:t>interoperability</a:t>
            </a:r>
            <a:r>
              <a:rPr lang="en-GB" b="1">
                <a:solidFill>
                  <a:srgbClr val="FFFFFF"/>
                </a:solidFill>
                <a:latin typeface="Arial"/>
                <a:ea typeface="Segoe UI"/>
                <a:cs typeface="Segoe UI"/>
              </a:rPr>
              <a:t> </a:t>
            </a:r>
            <a:endParaRPr lang="en-GB" sz="1600" b="1">
              <a:solidFill>
                <a:srgbClr val="FFFFFF"/>
              </a:solidFill>
              <a:ea typeface="Segoe UI"/>
            </a:endParaRPr>
          </a:p>
          <a:p>
            <a:pPr algn="ctr"/>
            <a:r>
              <a:rPr lang="en-GB" b="1">
                <a:solidFill>
                  <a:srgbClr val="FFFFFF"/>
                </a:solidFill>
                <a:latin typeface="Arial"/>
                <a:ea typeface="Segoe UI"/>
                <a:cs typeface="Segoe UI"/>
              </a:rPr>
              <a:t>benefits (harms)</a:t>
            </a:r>
            <a:endParaRPr lang="en-GB" sz="1600" b="1">
              <a:solidFill>
                <a:srgbClr val="FFFFFF"/>
              </a:solidFill>
            </a:endParaRPr>
          </a:p>
        </p:txBody>
      </p:sp>
      <p:sp>
        <p:nvSpPr>
          <p:cNvPr id="803" name="Google Shape;803;p40"/>
          <p:cNvSpPr txBox="1"/>
          <p:nvPr/>
        </p:nvSpPr>
        <p:spPr>
          <a:xfrm>
            <a:off x="3287925" y="4766115"/>
            <a:ext cx="2625000" cy="212100"/>
          </a:xfrm>
          <a:prstGeom prst="rect">
            <a:avLst/>
          </a:prstGeom>
          <a:noFill/>
          <a:ln>
            <a:noFill/>
          </a:ln>
        </p:spPr>
        <p:txBody>
          <a:bodyPr spcFirstLastPara="1" wrap="square" lIns="34300" tIns="17150" rIns="34300" bIns="17150" anchor="b"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600" b="1">
                <a:solidFill>
                  <a:srgbClr val="FFFFFF"/>
                </a:solidFill>
              </a:rPr>
              <a:t>Standards Adoption</a:t>
            </a:r>
            <a:endParaRPr sz="1600" b="1">
              <a:solidFill>
                <a:srgbClr val="FFFFFF"/>
              </a:solidFill>
            </a:endParaRPr>
          </a:p>
          <a:p>
            <a:pPr marL="0" marR="0" lvl="0" indent="0" algn="l" rtl="0">
              <a:lnSpc>
                <a:spcPct val="100000"/>
              </a:lnSpc>
              <a:spcBef>
                <a:spcPts val="0"/>
              </a:spcBef>
              <a:spcAft>
                <a:spcPts val="0"/>
              </a:spcAft>
              <a:buClr>
                <a:srgbClr val="000000"/>
              </a:buClr>
              <a:buSzPts val="1200"/>
              <a:buFont typeface="Arial"/>
              <a:buNone/>
            </a:pPr>
            <a:endParaRPr sz="1600" b="1">
              <a:solidFill>
                <a:srgbClr val="FFFFFF"/>
              </a:solidFill>
            </a:endParaRPr>
          </a:p>
        </p:txBody>
      </p:sp>
      <p:sp>
        <p:nvSpPr>
          <p:cNvPr id="804" name="Google Shape;804;p40"/>
          <p:cNvSpPr/>
          <p:nvPr/>
        </p:nvSpPr>
        <p:spPr>
          <a:xfrm>
            <a:off x="6704441" y="2358750"/>
            <a:ext cx="2013300" cy="1884600"/>
          </a:xfrm>
          <a:prstGeom prst="rect">
            <a:avLst/>
          </a:prstGeom>
          <a:solidFill>
            <a:schemeClr val="lt1"/>
          </a:solidFill>
          <a:ln>
            <a:noFill/>
          </a:ln>
        </p:spPr>
        <p:txBody>
          <a:bodyPr spcFirstLastPara="1" wrap="square" lIns="34300" tIns="17150" rIns="34300" bIns="17150" anchor="ctr" anchorCtr="0">
            <a:noAutofit/>
          </a:bodyPr>
          <a:lstStyle/>
          <a:p>
            <a:pPr algn="ctr">
              <a:buSzPts val="1400"/>
            </a:pPr>
            <a:endParaRPr>
              <a:solidFill>
                <a:srgbClr val="FFFFFF"/>
              </a:solidFill>
              <a:latin typeface="Calibri"/>
              <a:cs typeface="Calibri"/>
              <a:sym typeface="Calibri"/>
            </a:endParaRPr>
          </a:p>
        </p:txBody>
      </p:sp>
      <p:sp>
        <p:nvSpPr>
          <p:cNvPr id="3" name="Rectangle 2">
            <a:extLst>
              <a:ext uri="{FF2B5EF4-FFF2-40B4-BE49-F238E27FC236}">
                <a16:creationId xmlns:a16="http://schemas.microsoft.com/office/drawing/2014/main" id="{725ADCB9-D17E-459D-68C8-669DA7D229A5}"/>
              </a:ext>
            </a:extLst>
          </p:cNvPr>
          <p:cNvSpPr/>
          <p:nvPr/>
        </p:nvSpPr>
        <p:spPr>
          <a:xfrm>
            <a:off x="497327" y="4307938"/>
            <a:ext cx="8213792" cy="638378"/>
          </a:xfrm>
          <a:prstGeom prst="rect">
            <a:avLst/>
          </a:prstGeom>
          <a:solidFill>
            <a:schemeClr val="tx2"/>
          </a:solidFill>
          <a:ln>
            <a:noFill/>
          </a:ln>
        </p:spPr>
        <p:txBody>
          <a:bodyPr spcFirstLastPara="1" wrap="square" lIns="34300" tIns="17150" rIns="34300" bIns="17150" anchor="ctr" anchorCtr="0">
            <a:noAutofit/>
          </a:bodyPr>
          <a:lstStyle/>
          <a:p>
            <a:pPr algn="ctr">
              <a:buSzPts val="1400"/>
            </a:pPr>
            <a:endParaRPr lang="en-US">
              <a:solidFill>
                <a:srgbClr val="FFFFFF"/>
              </a:solidFill>
              <a:latin typeface="Calibri"/>
              <a:cs typeface="Calibri"/>
            </a:endParaRPr>
          </a:p>
        </p:txBody>
      </p:sp>
      <p:sp>
        <p:nvSpPr>
          <p:cNvPr id="4" name="Google Shape;800;p40">
            <a:extLst>
              <a:ext uri="{FF2B5EF4-FFF2-40B4-BE49-F238E27FC236}">
                <a16:creationId xmlns:a16="http://schemas.microsoft.com/office/drawing/2014/main" id="{CB958CC7-B971-655F-DC16-BBB70F426C28}"/>
              </a:ext>
            </a:extLst>
          </p:cNvPr>
          <p:cNvSpPr txBox="1"/>
          <p:nvPr/>
        </p:nvSpPr>
        <p:spPr>
          <a:xfrm>
            <a:off x="1800683" y="4501652"/>
            <a:ext cx="5654344" cy="260737"/>
          </a:xfrm>
          <a:prstGeom prst="rect">
            <a:avLst/>
          </a:prstGeom>
          <a:noFill/>
          <a:ln>
            <a:noFill/>
          </a:ln>
        </p:spPr>
        <p:txBody>
          <a:bodyPr spcFirstLastPara="1" wrap="square" lIns="34300" tIns="17150" rIns="34300" bIns="17150" anchor="b" anchorCtr="0">
            <a:noAutofit/>
          </a:bodyPr>
          <a:lstStyle/>
          <a:p>
            <a:pPr algn="ctr">
              <a:buSzPts val="1200"/>
            </a:pPr>
            <a:r>
              <a:rPr lang="en-GB" sz="1600" b="1">
                <a:solidFill>
                  <a:srgbClr val="FFFFFF"/>
                </a:solidFill>
              </a:rPr>
              <a:t>Medicines Interoperability </a:t>
            </a:r>
            <a:r>
              <a:rPr lang="en-GB" sz="1600" b="1" err="1">
                <a:solidFill>
                  <a:srgbClr val="FFFFFF"/>
                </a:solidFill>
              </a:rPr>
              <a:t>Learnathon</a:t>
            </a:r>
            <a:r>
              <a:rPr lang="en-GB" sz="1600" b="1">
                <a:solidFill>
                  <a:srgbClr val="FFFFFF"/>
                </a:solidFill>
              </a:rPr>
              <a:t> 05 October 22</a:t>
            </a:r>
            <a:endParaRPr sz="1600" i="0" u="none" strike="noStrike" cap="none">
              <a:solidFill>
                <a:srgbClr val="000000"/>
              </a:solidFill>
            </a:endParaRPr>
          </a:p>
        </p:txBody>
      </p:sp>
      <p:pic>
        <p:nvPicPr>
          <p:cNvPr id="5" name="Picture 5" descr="Logo, company name&#10;&#10;Description automatically generated">
            <a:extLst>
              <a:ext uri="{FF2B5EF4-FFF2-40B4-BE49-F238E27FC236}">
                <a16:creationId xmlns:a16="http://schemas.microsoft.com/office/drawing/2014/main" id="{E07A2047-8D17-E716-BCD9-E8DEE51FDF35}"/>
              </a:ext>
            </a:extLst>
          </p:cNvPr>
          <p:cNvPicPr>
            <a:picLocks noChangeAspect="1"/>
          </p:cNvPicPr>
          <p:nvPr/>
        </p:nvPicPr>
        <p:blipFill>
          <a:blip r:embed="rId3"/>
          <a:stretch>
            <a:fillRect/>
          </a:stretch>
        </p:blipFill>
        <p:spPr>
          <a:xfrm>
            <a:off x="7735909" y="4356485"/>
            <a:ext cx="935279" cy="545797"/>
          </a:xfrm>
          <a:prstGeom prst="rect">
            <a:avLst/>
          </a:prstGeom>
        </p:spPr>
      </p:pic>
      <p:pic>
        <p:nvPicPr>
          <p:cNvPr id="9" name="Picture 9" descr="A picture containing logo&#10;&#10;Description automatically generated">
            <a:extLst>
              <a:ext uri="{FF2B5EF4-FFF2-40B4-BE49-F238E27FC236}">
                <a16:creationId xmlns:a16="http://schemas.microsoft.com/office/drawing/2014/main" id="{FD1B6279-9443-9074-1B5C-E4671FBE8DB4}"/>
              </a:ext>
            </a:extLst>
          </p:cNvPr>
          <p:cNvPicPr>
            <a:picLocks noChangeAspect="1"/>
          </p:cNvPicPr>
          <p:nvPr/>
        </p:nvPicPr>
        <p:blipFill>
          <a:blip r:embed="rId4"/>
          <a:stretch>
            <a:fillRect/>
          </a:stretch>
        </p:blipFill>
        <p:spPr>
          <a:xfrm>
            <a:off x="4335115" y="701784"/>
            <a:ext cx="873039" cy="1046836"/>
          </a:xfrm>
          <a:prstGeom prst="rect">
            <a:avLst/>
          </a:prstGeom>
        </p:spPr>
      </p:pic>
      <p:sp>
        <p:nvSpPr>
          <p:cNvPr id="10" name="TextBox 9">
            <a:extLst>
              <a:ext uri="{FF2B5EF4-FFF2-40B4-BE49-F238E27FC236}">
                <a16:creationId xmlns:a16="http://schemas.microsoft.com/office/drawing/2014/main" id="{43FC92D4-ECAB-85C7-AF1C-1FB4C7BE44D1}"/>
              </a:ext>
            </a:extLst>
          </p:cNvPr>
          <p:cNvSpPr txBox="1"/>
          <p:nvPr/>
        </p:nvSpPr>
        <p:spPr>
          <a:xfrm>
            <a:off x="6642708" y="2082451"/>
            <a:ext cx="14581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rgbClr val="FFC000"/>
                </a:solidFill>
              </a:rPr>
              <a:t># MEDSHack22</a:t>
            </a:r>
          </a:p>
        </p:txBody>
      </p:sp>
      <p:sp>
        <p:nvSpPr>
          <p:cNvPr id="14" name="Google Shape;797;p40">
            <a:extLst>
              <a:ext uri="{FF2B5EF4-FFF2-40B4-BE49-F238E27FC236}">
                <a16:creationId xmlns:a16="http://schemas.microsoft.com/office/drawing/2014/main" id="{A25303F3-CA04-5AC6-9881-C7997FCE7509}"/>
              </a:ext>
            </a:extLst>
          </p:cNvPr>
          <p:cNvSpPr/>
          <p:nvPr/>
        </p:nvSpPr>
        <p:spPr>
          <a:xfrm>
            <a:off x="2556850" y="2358749"/>
            <a:ext cx="2013300" cy="1884600"/>
          </a:xfrm>
          <a:prstGeom prst="rect">
            <a:avLst/>
          </a:prstGeom>
          <a:solidFill>
            <a:schemeClr val="bg1">
              <a:lumMod val="40000"/>
              <a:lumOff val="60000"/>
            </a:schemeClr>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5" name="Google Shape;802;p40">
            <a:extLst>
              <a:ext uri="{FF2B5EF4-FFF2-40B4-BE49-F238E27FC236}">
                <a16:creationId xmlns:a16="http://schemas.microsoft.com/office/drawing/2014/main" id="{B5F4B491-6FB3-2683-27CD-2211B661E2AE}"/>
              </a:ext>
            </a:extLst>
          </p:cNvPr>
          <p:cNvSpPr txBox="1"/>
          <p:nvPr/>
        </p:nvSpPr>
        <p:spPr>
          <a:xfrm>
            <a:off x="2584657" y="2414969"/>
            <a:ext cx="1959332" cy="1804472"/>
          </a:xfrm>
          <a:prstGeom prst="rect">
            <a:avLst/>
          </a:prstGeom>
          <a:noFill/>
          <a:ln>
            <a:noFill/>
          </a:ln>
        </p:spPr>
        <p:txBody>
          <a:bodyPr spcFirstLastPara="1" wrap="square" lIns="34300" tIns="17150" rIns="34300" bIns="17150" anchor="ctr" anchorCtr="0">
            <a:noAutofit/>
          </a:bodyPr>
          <a:lstStyle/>
          <a:p>
            <a:pPr algn="ctr"/>
            <a:r>
              <a:rPr lang="en-GB" b="1" err="1">
                <a:solidFill>
                  <a:srgbClr val="FFFFFF"/>
                </a:solidFill>
                <a:cs typeface="Segoe UI"/>
              </a:rPr>
              <a:t>dm+d</a:t>
            </a:r>
            <a:r>
              <a:rPr lang="en-GB" b="1">
                <a:solidFill>
                  <a:srgbClr val="FFFFFF"/>
                </a:solidFill>
                <a:cs typeface="Segoe UI"/>
              </a:rPr>
              <a:t> &amp; SNOMED CT UK drug extension enhancements</a:t>
            </a:r>
          </a:p>
          <a:p>
            <a:pPr algn="ctr"/>
            <a:endParaRPr lang="en-GB" b="1">
              <a:solidFill>
                <a:srgbClr val="FFFFFF"/>
              </a:solidFill>
              <a:cs typeface="Segoe UI"/>
            </a:endParaRPr>
          </a:p>
          <a:p>
            <a:pPr algn="ctr"/>
            <a:r>
              <a:rPr lang="en-GB" b="1" err="1">
                <a:solidFill>
                  <a:srgbClr val="FFFFFF"/>
                </a:solidFill>
                <a:cs typeface="Segoe UI"/>
              </a:rPr>
              <a:t>ePRASE</a:t>
            </a:r>
            <a:r>
              <a:rPr lang="en-GB" b="1">
                <a:solidFill>
                  <a:srgbClr val="FFFFFF"/>
                </a:solidFill>
                <a:cs typeface="Segoe UI"/>
              </a:rPr>
              <a:t> </a:t>
            </a:r>
          </a:p>
          <a:p>
            <a:pPr algn="ctr"/>
            <a:r>
              <a:rPr lang="en-GB" b="1">
                <a:solidFill>
                  <a:srgbClr val="FFFFFF"/>
                </a:solidFill>
                <a:cs typeface="Segoe UI"/>
              </a:rPr>
              <a:t>Risk &amp; Safety Evaluation</a:t>
            </a:r>
          </a:p>
        </p:txBody>
      </p:sp>
      <p:sp>
        <p:nvSpPr>
          <p:cNvPr id="16" name="Google Shape;802;p40">
            <a:extLst>
              <a:ext uri="{FF2B5EF4-FFF2-40B4-BE49-F238E27FC236}">
                <a16:creationId xmlns:a16="http://schemas.microsoft.com/office/drawing/2014/main" id="{040B84CB-81F9-9A30-122D-BE0B049E143A}"/>
              </a:ext>
            </a:extLst>
          </p:cNvPr>
          <p:cNvSpPr txBox="1"/>
          <p:nvPr/>
        </p:nvSpPr>
        <p:spPr>
          <a:xfrm>
            <a:off x="4651452" y="2399313"/>
            <a:ext cx="1959332" cy="1804472"/>
          </a:xfrm>
          <a:prstGeom prst="rect">
            <a:avLst/>
          </a:prstGeom>
          <a:noFill/>
          <a:ln>
            <a:noFill/>
          </a:ln>
        </p:spPr>
        <p:txBody>
          <a:bodyPr spcFirstLastPara="1" wrap="square" lIns="34300" tIns="17150" rIns="34300" bIns="17150" anchor="ctr" anchorCtr="0">
            <a:noAutofit/>
          </a:bodyPr>
          <a:lstStyle/>
          <a:p>
            <a:pPr algn="ctr"/>
            <a:r>
              <a:rPr lang="en-GB" b="1">
                <a:solidFill>
                  <a:srgbClr val="FFFFFF"/>
                </a:solidFill>
                <a:cs typeface="Segoe UI"/>
              </a:rPr>
              <a:t>Dose syntax update</a:t>
            </a:r>
            <a:endParaRPr lang="en-US"/>
          </a:p>
          <a:p>
            <a:pPr algn="ctr"/>
            <a:endParaRPr lang="en-GB" b="1">
              <a:solidFill>
                <a:srgbClr val="FFFFFF"/>
              </a:solidFill>
              <a:cs typeface="Segoe UI"/>
            </a:endParaRPr>
          </a:p>
          <a:p>
            <a:pPr algn="ctr"/>
            <a:r>
              <a:rPr lang="en-GB" b="1">
                <a:solidFill>
                  <a:srgbClr val="FFFFFF"/>
                </a:solidFill>
                <a:cs typeface="Segoe UI"/>
              </a:rPr>
              <a:t>FHIR R4 </a:t>
            </a:r>
            <a:r>
              <a:rPr lang="en-GB" b="1" err="1">
                <a:solidFill>
                  <a:srgbClr val="FFFFFF"/>
                </a:solidFill>
                <a:cs typeface="Segoe UI"/>
              </a:rPr>
              <a:t>UKCore</a:t>
            </a:r>
          </a:p>
          <a:p>
            <a:pPr algn="ctr"/>
            <a:endParaRPr lang="en-GB" b="1">
              <a:solidFill>
                <a:srgbClr val="FFFFFF"/>
              </a:solidFill>
              <a:cs typeface="Segoe UI"/>
            </a:endParaRPr>
          </a:p>
          <a:p>
            <a:pPr algn="ctr"/>
            <a:r>
              <a:rPr lang="en-GB" b="1">
                <a:solidFill>
                  <a:srgbClr val="FFFFFF"/>
                </a:solidFill>
                <a:cs typeface="Segoe UI"/>
              </a:rPr>
              <a:t>PRSB </a:t>
            </a:r>
          </a:p>
          <a:p>
            <a:pPr algn="ctr"/>
            <a:r>
              <a:rPr lang="en-GB" b="1">
                <a:solidFill>
                  <a:srgbClr val="FFFFFF"/>
                </a:solidFill>
                <a:cs typeface="Segoe UI"/>
              </a:rPr>
              <a:t>Diabetes Standard</a:t>
            </a:r>
          </a:p>
        </p:txBody>
      </p:sp>
      <p:sp>
        <p:nvSpPr>
          <p:cNvPr id="17" name="Google Shape;802;p40">
            <a:extLst>
              <a:ext uri="{FF2B5EF4-FFF2-40B4-BE49-F238E27FC236}">
                <a16:creationId xmlns:a16="http://schemas.microsoft.com/office/drawing/2014/main" id="{B2ACBA45-2E23-308C-F7CD-FEB57043CD5D}"/>
              </a:ext>
            </a:extLst>
          </p:cNvPr>
          <p:cNvSpPr txBox="1"/>
          <p:nvPr/>
        </p:nvSpPr>
        <p:spPr>
          <a:xfrm>
            <a:off x="6733903" y="2399312"/>
            <a:ext cx="1959332" cy="1804472"/>
          </a:xfrm>
          <a:prstGeom prst="rect">
            <a:avLst/>
          </a:prstGeom>
          <a:noFill/>
          <a:ln>
            <a:noFill/>
          </a:ln>
        </p:spPr>
        <p:txBody>
          <a:bodyPr spcFirstLastPara="1" wrap="square" lIns="34300" tIns="17150" rIns="34300" bIns="17150" anchor="ctr" anchorCtr="0">
            <a:noAutofit/>
          </a:bodyPr>
          <a:lstStyle/>
          <a:p>
            <a:pPr algn="ctr"/>
            <a:r>
              <a:rPr lang="en-GB" b="1">
                <a:solidFill>
                  <a:srgbClr val="FFFFFF"/>
                </a:solidFill>
                <a:ea typeface="Segoe UI"/>
                <a:cs typeface="Segoe UI"/>
              </a:rPr>
              <a:t>Trust and </a:t>
            </a:r>
            <a:endParaRPr lang="en-US">
              <a:ea typeface="Segoe UI"/>
            </a:endParaRPr>
          </a:p>
          <a:p>
            <a:pPr algn="ctr"/>
            <a:r>
              <a:rPr lang="en-GB" b="1">
                <a:solidFill>
                  <a:srgbClr val="FFFFFF"/>
                </a:solidFill>
                <a:ea typeface="Segoe UI"/>
                <a:cs typeface="Segoe UI"/>
              </a:rPr>
              <a:t>User Engagement</a:t>
            </a:r>
            <a:r>
              <a:rPr lang="en-GB" b="1">
                <a:solidFill>
                  <a:srgbClr val="FFFFFF"/>
                </a:solidFill>
                <a:latin typeface="Arial"/>
                <a:ea typeface="Segoe UI"/>
                <a:cs typeface="Segoe UI"/>
              </a:rPr>
              <a:t> </a:t>
            </a:r>
            <a:r>
              <a:rPr lang="en-US">
                <a:latin typeface="Arial"/>
                <a:ea typeface="Segoe UI"/>
                <a:cs typeface="Segoe UI"/>
              </a:rPr>
              <a:t>​</a:t>
            </a:r>
            <a:endParaRPr lang="en-US"/>
          </a:p>
          <a:p>
            <a:pPr algn="ctr" rtl="0"/>
            <a:r>
              <a:rPr lang="en-GB">
                <a:latin typeface="Arial"/>
                <a:ea typeface="Segoe UI"/>
                <a:cs typeface="Segoe UI"/>
              </a:rPr>
              <a:t>​</a:t>
            </a:r>
          </a:p>
          <a:p>
            <a:pPr algn="ctr"/>
            <a:r>
              <a:rPr lang="en-GB" b="1">
                <a:solidFill>
                  <a:srgbClr val="FFFFFF"/>
                </a:solidFill>
                <a:cs typeface="Segoe UI"/>
              </a:rPr>
              <a:t>Medicines Optimisation DLN Community of Practice</a:t>
            </a:r>
          </a:p>
        </p:txBody>
      </p:sp>
    </p:spTree>
    <p:extLst>
      <p:ext uri="{BB962C8B-B14F-4D97-AF65-F5344CB8AC3E}">
        <p14:creationId xmlns:p14="http://schemas.microsoft.com/office/powerpoint/2010/main" val="2946687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300599" y="260179"/>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800"/>
              <a:t>What are the problems</a:t>
            </a:r>
            <a:endParaRPr sz="2800"/>
          </a:p>
        </p:txBody>
      </p:sp>
      <p:sp>
        <p:nvSpPr>
          <p:cNvPr id="8" name="Rectangle 7">
            <a:extLst>
              <a:ext uri="{FF2B5EF4-FFF2-40B4-BE49-F238E27FC236}">
                <a16:creationId xmlns:a16="http://schemas.microsoft.com/office/drawing/2014/main" id="{788EBB19-2143-4647-B8AE-2C56218F1F43}"/>
              </a:ext>
            </a:extLst>
          </p:cNvPr>
          <p:cNvSpPr/>
          <p:nvPr/>
        </p:nvSpPr>
        <p:spPr>
          <a:xfrm>
            <a:off x="535468" y="1284694"/>
            <a:ext cx="2358871" cy="3287305"/>
          </a:xfrm>
          <a:custGeom>
            <a:avLst/>
            <a:gdLst>
              <a:gd name="connsiteX0" fmla="*/ 0 w 2358871"/>
              <a:gd name="connsiteY0" fmla="*/ 0 h 3287305"/>
              <a:gd name="connsiteX1" fmla="*/ 566129 w 2358871"/>
              <a:gd name="connsiteY1" fmla="*/ 0 h 3287305"/>
              <a:gd name="connsiteX2" fmla="*/ 1155847 w 2358871"/>
              <a:gd name="connsiteY2" fmla="*/ 0 h 3287305"/>
              <a:gd name="connsiteX3" fmla="*/ 1769153 w 2358871"/>
              <a:gd name="connsiteY3" fmla="*/ 0 h 3287305"/>
              <a:gd name="connsiteX4" fmla="*/ 2358871 w 2358871"/>
              <a:gd name="connsiteY4" fmla="*/ 0 h 3287305"/>
              <a:gd name="connsiteX5" fmla="*/ 2358871 w 2358871"/>
              <a:gd name="connsiteY5" fmla="*/ 482138 h 3287305"/>
              <a:gd name="connsiteX6" fmla="*/ 2358871 w 2358871"/>
              <a:gd name="connsiteY6" fmla="*/ 1095768 h 3287305"/>
              <a:gd name="connsiteX7" fmla="*/ 2358871 w 2358871"/>
              <a:gd name="connsiteY7" fmla="*/ 1709399 h 3287305"/>
              <a:gd name="connsiteX8" fmla="*/ 2358871 w 2358871"/>
              <a:gd name="connsiteY8" fmla="*/ 2158664 h 3287305"/>
              <a:gd name="connsiteX9" fmla="*/ 2358871 w 2358871"/>
              <a:gd name="connsiteY9" fmla="*/ 2772294 h 3287305"/>
              <a:gd name="connsiteX10" fmla="*/ 2358871 w 2358871"/>
              <a:gd name="connsiteY10" fmla="*/ 3287305 h 3287305"/>
              <a:gd name="connsiteX11" fmla="*/ 1816331 w 2358871"/>
              <a:gd name="connsiteY11" fmla="*/ 3287305 h 3287305"/>
              <a:gd name="connsiteX12" fmla="*/ 1226613 w 2358871"/>
              <a:gd name="connsiteY12" fmla="*/ 3287305 h 3287305"/>
              <a:gd name="connsiteX13" fmla="*/ 589718 w 2358871"/>
              <a:gd name="connsiteY13" fmla="*/ 3287305 h 3287305"/>
              <a:gd name="connsiteX14" fmla="*/ 0 w 2358871"/>
              <a:gd name="connsiteY14" fmla="*/ 3287305 h 3287305"/>
              <a:gd name="connsiteX15" fmla="*/ 0 w 2358871"/>
              <a:gd name="connsiteY15" fmla="*/ 2706548 h 3287305"/>
              <a:gd name="connsiteX16" fmla="*/ 0 w 2358871"/>
              <a:gd name="connsiteY16" fmla="*/ 2092918 h 3287305"/>
              <a:gd name="connsiteX17" fmla="*/ 0 w 2358871"/>
              <a:gd name="connsiteY17" fmla="*/ 1545033 h 3287305"/>
              <a:gd name="connsiteX18" fmla="*/ 0 w 2358871"/>
              <a:gd name="connsiteY18" fmla="*/ 997149 h 3287305"/>
              <a:gd name="connsiteX19" fmla="*/ 0 w 2358871"/>
              <a:gd name="connsiteY19" fmla="*/ 482138 h 3287305"/>
              <a:gd name="connsiteX20" fmla="*/ 0 w 2358871"/>
              <a:gd name="connsiteY20" fmla="*/ 0 h 328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8871" h="3287305" fill="none" extrusionOk="0">
                <a:moveTo>
                  <a:pt x="0" y="0"/>
                </a:moveTo>
                <a:cubicBezTo>
                  <a:pt x="199482" y="-51077"/>
                  <a:pt x="406527" y="16101"/>
                  <a:pt x="566129" y="0"/>
                </a:cubicBezTo>
                <a:cubicBezTo>
                  <a:pt x="725731" y="-16101"/>
                  <a:pt x="949408" y="2032"/>
                  <a:pt x="1155847" y="0"/>
                </a:cubicBezTo>
                <a:cubicBezTo>
                  <a:pt x="1362286" y="-2032"/>
                  <a:pt x="1467510" y="13896"/>
                  <a:pt x="1769153" y="0"/>
                </a:cubicBezTo>
                <a:cubicBezTo>
                  <a:pt x="2070796" y="-13896"/>
                  <a:pt x="2136819" y="55816"/>
                  <a:pt x="2358871" y="0"/>
                </a:cubicBezTo>
                <a:cubicBezTo>
                  <a:pt x="2371877" y="117242"/>
                  <a:pt x="2305232" y="279456"/>
                  <a:pt x="2358871" y="482138"/>
                </a:cubicBezTo>
                <a:cubicBezTo>
                  <a:pt x="2412510" y="684820"/>
                  <a:pt x="2298917" y="866662"/>
                  <a:pt x="2358871" y="1095768"/>
                </a:cubicBezTo>
                <a:cubicBezTo>
                  <a:pt x="2418825" y="1324874"/>
                  <a:pt x="2352462" y="1567803"/>
                  <a:pt x="2358871" y="1709399"/>
                </a:cubicBezTo>
                <a:cubicBezTo>
                  <a:pt x="2365280" y="1850995"/>
                  <a:pt x="2354171" y="1945079"/>
                  <a:pt x="2358871" y="2158664"/>
                </a:cubicBezTo>
                <a:cubicBezTo>
                  <a:pt x="2363571" y="2372250"/>
                  <a:pt x="2285492" y="2542480"/>
                  <a:pt x="2358871" y="2772294"/>
                </a:cubicBezTo>
                <a:cubicBezTo>
                  <a:pt x="2432250" y="3002108"/>
                  <a:pt x="2356819" y="3114556"/>
                  <a:pt x="2358871" y="3287305"/>
                </a:cubicBezTo>
                <a:cubicBezTo>
                  <a:pt x="2218931" y="3309795"/>
                  <a:pt x="1987056" y="3280941"/>
                  <a:pt x="1816331" y="3287305"/>
                </a:cubicBezTo>
                <a:cubicBezTo>
                  <a:pt x="1645606" y="3293669"/>
                  <a:pt x="1415241" y="3275330"/>
                  <a:pt x="1226613" y="3287305"/>
                </a:cubicBezTo>
                <a:cubicBezTo>
                  <a:pt x="1037985" y="3299280"/>
                  <a:pt x="743614" y="3226365"/>
                  <a:pt x="589718" y="3287305"/>
                </a:cubicBezTo>
                <a:cubicBezTo>
                  <a:pt x="435822" y="3348245"/>
                  <a:pt x="270275" y="3260621"/>
                  <a:pt x="0" y="3287305"/>
                </a:cubicBezTo>
                <a:cubicBezTo>
                  <a:pt x="-47538" y="3166585"/>
                  <a:pt x="17751" y="2915770"/>
                  <a:pt x="0" y="2706548"/>
                </a:cubicBezTo>
                <a:cubicBezTo>
                  <a:pt x="-17751" y="2497326"/>
                  <a:pt x="32355" y="2342199"/>
                  <a:pt x="0" y="2092918"/>
                </a:cubicBezTo>
                <a:cubicBezTo>
                  <a:pt x="-32355" y="1843637"/>
                  <a:pt x="51092" y="1728208"/>
                  <a:pt x="0" y="1545033"/>
                </a:cubicBezTo>
                <a:cubicBezTo>
                  <a:pt x="-51092" y="1361859"/>
                  <a:pt x="35333" y="1241451"/>
                  <a:pt x="0" y="997149"/>
                </a:cubicBezTo>
                <a:cubicBezTo>
                  <a:pt x="-35333" y="752847"/>
                  <a:pt x="14149" y="617295"/>
                  <a:pt x="0" y="482138"/>
                </a:cubicBezTo>
                <a:cubicBezTo>
                  <a:pt x="-14149" y="346981"/>
                  <a:pt x="39310" y="232827"/>
                  <a:pt x="0" y="0"/>
                </a:cubicBezTo>
                <a:close/>
              </a:path>
              <a:path w="2358871" h="3287305" stroke="0" extrusionOk="0">
                <a:moveTo>
                  <a:pt x="0" y="0"/>
                </a:moveTo>
                <a:cubicBezTo>
                  <a:pt x="137849" y="-40111"/>
                  <a:pt x="320737" y="63924"/>
                  <a:pt x="589718" y="0"/>
                </a:cubicBezTo>
                <a:cubicBezTo>
                  <a:pt x="858699" y="-63924"/>
                  <a:pt x="921376" y="2193"/>
                  <a:pt x="1226613" y="0"/>
                </a:cubicBezTo>
                <a:cubicBezTo>
                  <a:pt x="1531851" y="-2193"/>
                  <a:pt x="1553058" y="10172"/>
                  <a:pt x="1769153" y="0"/>
                </a:cubicBezTo>
                <a:cubicBezTo>
                  <a:pt x="1985248" y="-10172"/>
                  <a:pt x="2216284" y="63554"/>
                  <a:pt x="2358871" y="0"/>
                </a:cubicBezTo>
                <a:cubicBezTo>
                  <a:pt x="2383849" y="109900"/>
                  <a:pt x="2313582" y="371243"/>
                  <a:pt x="2358871" y="515011"/>
                </a:cubicBezTo>
                <a:cubicBezTo>
                  <a:pt x="2404160" y="658779"/>
                  <a:pt x="2352863" y="937105"/>
                  <a:pt x="2358871" y="1095768"/>
                </a:cubicBezTo>
                <a:cubicBezTo>
                  <a:pt x="2364879" y="1254431"/>
                  <a:pt x="2318665" y="1395115"/>
                  <a:pt x="2358871" y="1610779"/>
                </a:cubicBezTo>
                <a:cubicBezTo>
                  <a:pt x="2399077" y="1826443"/>
                  <a:pt x="2341176" y="1870090"/>
                  <a:pt x="2358871" y="2092918"/>
                </a:cubicBezTo>
                <a:cubicBezTo>
                  <a:pt x="2376566" y="2315746"/>
                  <a:pt x="2349530" y="2463310"/>
                  <a:pt x="2358871" y="2640802"/>
                </a:cubicBezTo>
                <a:cubicBezTo>
                  <a:pt x="2368212" y="2818294"/>
                  <a:pt x="2330098" y="3155452"/>
                  <a:pt x="2358871" y="3287305"/>
                </a:cubicBezTo>
                <a:cubicBezTo>
                  <a:pt x="2173421" y="3292529"/>
                  <a:pt x="2054397" y="3263972"/>
                  <a:pt x="1816331" y="3287305"/>
                </a:cubicBezTo>
                <a:cubicBezTo>
                  <a:pt x="1578265" y="3310638"/>
                  <a:pt x="1404239" y="3281381"/>
                  <a:pt x="1297379" y="3287305"/>
                </a:cubicBezTo>
                <a:cubicBezTo>
                  <a:pt x="1190519" y="3293229"/>
                  <a:pt x="934172" y="3219281"/>
                  <a:pt x="707661" y="3287305"/>
                </a:cubicBezTo>
                <a:cubicBezTo>
                  <a:pt x="481150" y="3355329"/>
                  <a:pt x="340710" y="3264105"/>
                  <a:pt x="0" y="3287305"/>
                </a:cubicBezTo>
                <a:cubicBezTo>
                  <a:pt x="-27107" y="3045954"/>
                  <a:pt x="33803" y="2814751"/>
                  <a:pt x="0" y="2673675"/>
                </a:cubicBezTo>
                <a:cubicBezTo>
                  <a:pt x="-33803" y="2532599"/>
                  <a:pt x="8909" y="2365913"/>
                  <a:pt x="0" y="2191537"/>
                </a:cubicBezTo>
                <a:cubicBezTo>
                  <a:pt x="-8909" y="2017161"/>
                  <a:pt x="43619" y="1809842"/>
                  <a:pt x="0" y="1610779"/>
                </a:cubicBezTo>
                <a:cubicBezTo>
                  <a:pt x="-43619" y="1411716"/>
                  <a:pt x="26213" y="1194799"/>
                  <a:pt x="0" y="1062895"/>
                </a:cubicBezTo>
                <a:cubicBezTo>
                  <a:pt x="-26213" y="930991"/>
                  <a:pt x="49032" y="766427"/>
                  <a:pt x="0" y="547884"/>
                </a:cubicBezTo>
                <a:cubicBezTo>
                  <a:pt x="-49032" y="329341"/>
                  <a:pt x="46869" y="269864"/>
                  <a:pt x="0" y="0"/>
                </a:cubicBezTo>
                <a:close/>
              </a:path>
            </a:pathLst>
          </a:custGeom>
          <a:solidFill>
            <a:schemeClr val="bg1">
              <a:lumMod val="75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a:ln>
                  <a:noFill/>
                </a:ln>
                <a:solidFill>
                  <a:srgbClr val="FFFFFF"/>
                </a:solidFill>
                <a:effectLst/>
                <a:uLnTx/>
                <a:uFillTx/>
                <a:latin typeface="Arial"/>
                <a:ea typeface="+mn-ea"/>
                <a:cs typeface="+mn-cs"/>
                <a:sym typeface="Arial"/>
              </a:rPr>
              <a:t>Medicines Data for Secondary Uses </a:t>
            </a:r>
            <a:endParaRPr kumimoji="0" lang="en-GB" sz="2000" b="1"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E0F65F9B-6E0F-4343-A815-60473FD86822}"/>
              </a:ext>
            </a:extLst>
          </p:cNvPr>
          <p:cNvSpPr txBox="1"/>
          <p:nvPr/>
        </p:nvSpPr>
        <p:spPr>
          <a:xfrm>
            <a:off x="3352256" y="1508219"/>
            <a:ext cx="540554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Research and analysis to </a:t>
            </a:r>
            <a:r>
              <a:rPr kumimoji="0" lang="en-GB" sz="2400" b="1" i="0" u="none" strike="noStrike" kern="0" cap="none" spc="0" normalizeH="0" baseline="0" noProof="0" dirty="0">
                <a:ln>
                  <a:noFill/>
                </a:ln>
                <a:solidFill>
                  <a:srgbClr val="000000"/>
                </a:solidFill>
                <a:effectLst/>
                <a:uLnTx/>
                <a:uFillTx/>
                <a:latin typeface="Arial"/>
                <a:ea typeface="Arial"/>
                <a:cs typeface="Arial"/>
                <a:sym typeface="Arial"/>
              </a:rPr>
              <a:t>improve health outcomes</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by reducing harm and avoidable deaths </a:t>
            </a:r>
            <a:r>
              <a:rPr kumimoji="0" lang="en-GB" sz="2400" b="1" i="0" u="none" strike="noStrike" kern="0" cap="none" spc="0" normalizeH="0" baseline="0" noProof="0" dirty="0">
                <a:ln>
                  <a:noFill/>
                </a:ln>
                <a:solidFill>
                  <a:srgbClr val="000000"/>
                </a:solidFill>
                <a:effectLst/>
                <a:uLnTx/>
                <a:uFillTx/>
                <a:latin typeface="Arial"/>
                <a:ea typeface="Arial"/>
                <a:cs typeface="Arial"/>
                <a:sym typeface="Arial"/>
              </a:rPr>
              <a:t>is hampered </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by a lack of comprehensive comparable and timely data for medicines prescribed, administered and supplied to patients in hospital settings.</a:t>
            </a:r>
          </a:p>
        </p:txBody>
      </p:sp>
    </p:spTree>
    <p:extLst>
      <p:ext uri="{BB962C8B-B14F-4D97-AF65-F5344CB8AC3E}">
        <p14:creationId xmlns:p14="http://schemas.microsoft.com/office/powerpoint/2010/main" val="429677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295442" y="252231"/>
            <a:ext cx="8553116" cy="485134"/>
          </a:xfrm>
          <a:prstGeom prst="rect">
            <a:avLst/>
          </a:prstGeom>
          <a:solidFill>
            <a:srgbClr val="0070C0"/>
          </a:solidFill>
          <a:ln>
            <a:noFill/>
          </a:ln>
          <a:effectLst>
            <a:outerShdw blurRad="50800" dist="38100" dir="2700000" algn="tl" rotWithShape="0">
              <a:prstClr val="black">
                <a:alpha val="40000"/>
              </a:prstClr>
            </a:outerShdw>
          </a:effectLst>
        </p:spPr>
        <p:txBody>
          <a:bodyPr spcFirstLastPara="1" vert="horz" wrap="square" lIns="0" tIns="0" rIns="0" bIns="0" rtlCol="0" anchor="ctr" anchorCtr="0">
            <a:normAutofit fontScale="90000"/>
          </a:bodyPr>
          <a:lstStyle/>
          <a:p>
            <a:pPr>
              <a:buClr>
                <a:schemeClr val="lt1"/>
              </a:buClr>
            </a:pPr>
            <a:r>
              <a:rPr lang="en-GB" dirty="0">
                <a:solidFill>
                  <a:schemeClr val="lt1"/>
                </a:solidFill>
              </a:rPr>
              <a:t> </a:t>
            </a:r>
            <a:br>
              <a:rPr lang="en-GB" dirty="0">
                <a:solidFill>
                  <a:schemeClr val="lt1"/>
                </a:solidFill>
              </a:rPr>
            </a:br>
            <a:r>
              <a:rPr lang="en-GB" dirty="0">
                <a:solidFill>
                  <a:schemeClr val="bg1"/>
                </a:solidFill>
              </a:rPr>
              <a:t> </a:t>
            </a:r>
            <a:r>
              <a:rPr lang="en-GB" sz="2025" dirty="0">
                <a:solidFill>
                  <a:schemeClr val="bg1"/>
                </a:solidFill>
                <a:latin typeface="Arial"/>
                <a:ea typeface="Arial"/>
                <a:cs typeface="Arial"/>
                <a:sym typeface="Arial"/>
              </a:rPr>
              <a:t>Why are we proposing to collect National ePMA data - Benefits to the NHS</a:t>
            </a:r>
            <a:br>
              <a:rPr lang="en-GB" sz="1350" dirty="0">
                <a:solidFill>
                  <a:schemeClr val="bg1"/>
                </a:solidFill>
              </a:rPr>
            </a:br>
            <a:endParaRPr dirty="0">
              <a:solidFill>
                <a:schemeClr val="bg1"/>
              </a:solidFill>
            </a:endParaRPr>
          </a:p>
        </p:txBody>
      </p:sp>
      <p:sp>
        <p:nvSpPr>
          <p:cNvPr id="12" name="Google Shape;196;p21">
            <a:extLst>
              <a:ext uri="{FF2B5EF4-FFF2-40B4-BE49-F238E27FC236}">
                <a16:creationId xmlns:a16="http://schemas.microsoft.com/office/drawing/2014/main" id="{AB477F7E-9657-4DC7-8AB6-EB0F21EA6782}"/>
              </a:ext>
            </a:extLst>
          </p:cNvPr>
          <p:cNvSpPr txBox="1"/>
          <p:nvPr/>
        </p:nvSpPr>
        <p:spPr>
          <a:xfrm>
            <a:off x="4289317" y="791188"/>
            <a:ext cx="4559240" cy="633197"/>
          </a:xfrm>
          <a:prstGeom prst="rect">
            <a:avLst/>
          </a:prstGeom>
          <a:solidFill>
            <a:srgbClr val="8DA9DB"/>
          </a:solidFill>
          <a:ln>
            <a:noFill/>
          </a:ln>
          <a:effectLst>
            <a:outerShdw blurRad="50800" dist="38100" dir="2700000" algn="tl" rotWithShape="0">
              <a:srgbClr val="000000">
                <a:alpha val="40000"/>
              </a:srgbClr>
            </a:outerShdw>
            <a:softEdge rad="63500"/>
          </a:effectLst>
        </p:spPr>
        <p:txBody>
          <a:bodyPr spcFirstLastPara="1" wrap="square" lIns="0" tIns="0" rIns="0" bIns="0" anchor="ctr" anchorCtr="0">
            <a:normAutofit/>
          </a:bodyPr>
          <a:lstStyle/>
          <a:p>
            <a:pPr algn="ctr" defTabSz="685800">
              <a:lnSpc>
                <a:spcPct val="150000"/>
              </a:lnSpc>
              <a:buClr>
                <a:prstClr val="white"/>
              </a:buClr>
              <a:buSzPts val="1600"/>
            </a:pPr>
            <a:r>
              <a:rPr lang="en-GB" sz="1350" b="1" kern="1200" dirty="0">
                <a:solidFill>
                  <a:prstClr val="white"/>
                </a:solidFill>
              </a:rPr>
              <a:t>providing information that informs </a:t>
            </a:r>
          </a:p>
          <a:p>
            <a:pPr algn="ctr" defTabSz="685800">
              <a:lnSpc>
                <a:spcPct val="90000"/>
              </a:lnSpc>
              <a:buClr>
                <a:prstClr val="white"/>
              </a:buClr>
              <a:buSzPts val="1600"/>
            </a:pPr>
            <a:r>
              <a:rPr lang="en-GB" sz="1350" b="1" kern="1200" dirty="0">
                <a:solidFill>
                  <a:prstClr val="white"/>
                </a:solidFill>
                <a:ea typeface="+mn-ea"/>
                <a:cs typeface="+mn-cs"/>
              </a:rPr>
              <a:t>safety, effectiveness, </a:t>
            </a:r>
            <a:r>
              <a:rPr lang="en-GB" sz="1350" b="1" kern="1200" dirty="0">
                <a:solidFill>
                  <a:prstClr val="white"/>
                </a:solidFill>
              </a:rPr>
              <a:t>planning and policy</a:t>
            </a:r>
            <a:endParaRPr sz="1350" kern="1200" dirty="0">
              <a:solidFill>
                <a:prstClr val="black"/>
              </a:solidFill>
              <a:ea typeface="+mn-ea"/>
              <a:cs typeface="+mn-cs"/>
            </a:endParaRPr>
          </a:p>
        </p:txBody>
      </p:sp>
      <p:sp>
        <p:nvSpPr>
          <p:cNvPr id="13" name="Google Shape;212;p22">
            <a:extLst>
              <a:ext uri="{FF2B5EF4-FFF2-40B4-BE49-F238E27FC236}">
                <a16:creationId xmlns:a16="http://schemas.microsoft.com/office/drawing/2014/main" id="{44C9D2A5-9A78-49F5-8D63-8670D3913FBC}"/>
              </a:ext>
            </a:extLst>
          </p:cNvPr>
          <p:cNvSpPr/>
          <p:nvPr/>
        </p:nvSpPr>
        <p:spPr>
          <a:xfrm>
            <a:off x="834089" y="3961497"/>
            <a:ext cx="2962988" cy="633197"/>
          </a:xfrm>
          <a:prstGeom prst="roundRect">
            <a:avLst>
              <a:gd name="adj" fmla="val 7760"/>
            </a:avLst>
          </a:prstGeom>
          <a:solidFill>
            <a:schemeClr val="accent1"/>
          </a:solidFill>
          <a:ln w="12700" cap="flat" cmpd="sng">
            <a:solidFill>
              <a:srgbClr val="31538F"/>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lgn="ctr" defTabSz="685800">
              <a:buClrTx/>
            </a:pPr>
            <a:r>
              <a:rPr lang="en-GB" sz="1350" b="1" kern="1200" dirty="0">
                <a:solidFill>
                  <a:srgbClr val="FFFF00"/>
                </a:solidFill>
              </a:rPr>
              <a:t>NHS Long Term Plan</a:t>
            </a:r>
            <a:endParaRPr sz="1350" kern="1200" dirty="0">
              <a:solidFill>
                <a:prstClr val="black"/>
              </a:solidFill>
              <a:ea typeface="+mn-ea"/>
              <a:cs typeface="+mn-cs"/>
            </a:endParaRPr>
          </a:p>
          <a:p>
            <a:pPr algn="ctr" defTabSz="685800">
              <a:buClrTx/>
            </a:pPr>
            <a:r>
              <a:rPr lang="en-GB" sz="1350" kern="1200" dirty="0">
                <a:solidFill>
                  <a:prstClr val="white"/>
                </a:solidFill>
              </a:rPr>
              <a:t>Deliver value from the £16 billion we spend on medicines</a:t>
            </a:r>
          </a:p>
        </p:txBody>
      </p:sp>
      <p:sp>
        <p:nvSpPr>
          <p:cNvPr id="15" name="Google Shape;215;p22">
            <a:extLst>
              <a:ext uri="{FF2B5EF4-FFF2-40B4-BE49-F238E27FC236}">
                <a16:creationId xmlns:a16="http://schemas.microsoft.com/office/drawing/2014/main" id="{08D58CC9-A810-49AD-8EBD-37D078F25C64}"/>
              </a:ext>
            </a:extLst>
          </p:cNvPr>
          <p:cNvSpPr/>
          <p:nvPr/>
        </p:nvSpPr>
        <p:spPr>
          <a:xfrm>
            <a:off x="834090" y="1829931"/>
            <a:ext cx="2962988" cy="633197"/>
          </a:xfrm>
          <a:prstGeom prst="roundRect">
            <a:avLst>
              <a:gd name="adj" fmla="val 7760"/>
            </a:avLst>
          </a:prstGeom>
          <a:solidFill>
            <a:schemeClr val="accent1"/>
          </a:solidFill>
          <a:ln w="12700" cap="flat" cmpd="sng">
            <a:solidFill>
              <a:srgbClr val="31538F"/>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lgn="ctr" defTabSz="685800">
              <a:buClrTx/>
            </a:pPr>
            <a:r>
              <a:rPr lang="en-GB" sz="1350" b="1" kern="1200" dirty="0">
                <a:solidFill>
                  <a:srgbClr val="FFFF00"/>
                </a:solidFill>
              </a:rPr>
              <a:t>Overprescribing report – good for you, good for us, good for everybody</a:t>
            </a:r>
            <a:endParaRPr sz="1350" kern="1200" dirty="0">
              <a:solidFill>
                <a:prstClr val="black"/>
              </a:solidFill>
              <a:ea typeface="+mn-ea"/>
              <a:cs typeface="+mn-cs"/>
            </a:endParaRPr>
          </a:p>
        </p:txBody>
      </p:sp>
      <p:sp>
        <p:nvSpPr>
          <p:cNvPr id="16" name="Google Shape;217;p22">
            <a:extLst>
              <a:ext uri="{FF2B5EF4-FFF2-40B4-BE49-F238E27FC236}">
                <a16:creationId xmlns:a16="http://schemas.microsoft.com/office/drawing/2014/main" id="{1ACB2166-CB3E-4DA0-BA08-D500C3F6E135}"/>
              </a:ext>
            </a:extLst>
          </p:cNvPr>
          <p:cNvSpPr/>
          <p:nvPr/>
        </p:nvSpPr>
        <p:spPr>
          <a:xfrm>
            <a:off x="834089" y="3245665"/>
            <a:ext cx="2962988" cy="633197"/>
          </a:xfrm>
          <a:prstGeom prst="roundRect">
            <a:avLst>
              <a:gd name="adj" fmla="val 7760"/>
            </a:avLst>
          </a:prstGeom>
          <a:solidFill>
            <a:schemeClr val="accent1"/>
          </a:solidFill>
          <a:ln w="12700" cap="flat" cmpd="sng">
            <a:solidFill>
              <a:srgbClr val="31538F"/>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lgn="ctr" defTabSz="685800">
              <a:buClrTx/>
            </a:pPr>
            <a:r>
              <a:rPr lang="en-GB" sz="1350" b="1" kern="1200" dirty="0">
                <a:solidFill>
                  <a:srgbClr val="FFFF00"/>
                </a:solidFill>
              </a:rPr>
              <a:t>UK 5-year action plan for antimicrobial resistance 2019 to 2024</a:t>
            </a:r>
            <a:endParaRPr sz="1350" kern="1200" dirty="0">
              <a:solidFill>
                <a:prstClr val="black"/>
              </a:solidFill>
              <a:ea typeface="+mn-ea"/>
              <a:cs typeface="+mn-cs"/>
            </a:endParaRPr>
          </a:p>
        </p:txBody>
      </p:sp>
      <p:sp>
        <p:nvSpPr>
          <p:cNvPr id="17" name="Google Shape;216;p22">
            <a:extLst>
              <a:ext uri="{FF2B5EF4-FFF2-40B4-BE49-F238E27FC236}">
                <a16:creationId xmlns:a16="http://schemas.microsoft.com/office/drawing/2014/main" id="{BAED6B1A-E532-4143-8996-D16CDC6DA563}"/>
              </a:ext>
            </a:extLst>
          </p:cNvPr>
          <p:cNvSpPr/>
          <p:nvPr/>
        </p:nvSpPr>
        <p:spPr>
          <a:xfrm>
            <a:off x="834091" y="1124642"/>
            <a:ext cx="2962988" cy="633197"/>
          </a:xfrm>
          <a:prstGeom prst="roundRect">
            <a:avLst>
              <a:gd name="adj" fmla="val 7760"/>
            </a:avLst>
          </a:prstGeom>
          <a:solidFill>
            <a:schemeClr val="accent1"/>
          </a:solidFill>
          <a:ln w="12700" cap="flat" cmpd="sng">
            <a:solidFill>
              <a:srgbClr val="31538F"/>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lgn="ctr" defTabSz="685800">
              <a:buClrTx/>
            </a:pPr>
            <a:r>
              <a:rPr lang="en-GB" sz="1350" b="1" kern="1200" dirty="0">
                <a:solidFill>
                  <a:srgbClr val="FFFF00"/>
                </a:solidFill>
              </a:rPr>
              <a:t>First Do No Harm - The report of the Independent Medicines and Medical Devices Safety Review</a:t>
            </a:r>
            <a:endParaRPr sz="1350" kern="1200" dirty="0">
              <a:solidFill>
                <a:prstClr val="black"/>
              </a:solidFill>
              <a:ea typeface="+mn-ea"/>
              <a:cs typeface="+mn-cs"/>
            </a:endParaRPr>
          </a:p>
        </p:txBody>
      </p:sp>
      <p:sp>
        <p:nvSpPr>
          <p:cNvPr id="18" name="Google Shape;213;p22">
            <a:extLst>
              <a:ext uri="{FF2B5EF4-FFF2-40B4-BE49-F238E27FC236}">
                <a16:creationId xmlns:a16="http://schemas.microsoft.com/office/drawing/2014/main" id="{8EA24EA8-1DC6-4CAB-9DD4-24C1EC12C26D}"/>
              </a:ext>
            </a:extLst>
          </p:cNvPr>
          <p:cNvSpPr/>
          <p:nvPr/>
        </p:nvSpPr>
        <p:spPr>
          <a:xfrm>
            <a:off x="834089" y="2542759"/>
            <a:ext cx="2962988" cy="633197"/>
          </a:xfrm>
          <a:prstGeom prst="roundRect">
            <a:avLst>
              <a:gd name="adj" fmla="val 7760"/>
            </a:avLst>
          </a:prstGeom>
          <a:solidFill>
            <a:schemeClr val="accent1"/>
          </a:solidFill>
          <a:ln w="12700" cap="flat" cmpd="sng">
            <a:solidFill>
              <a:srgbClr val="31538F"/>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lgn="ctr" defTabSz="685800">
              <a:buClrTx/>
            </a:pPr>
            <a:r>
              <a:rPr lang="en-GB" sz="1350" b="1" kern="1200" dirty="0">
                <a:solidFill>
                  <a:srgbClr val="FFFF00"/>
                </a:solidFill>
              </a:rPr>
              <a:t>World Health Organisation </a:t>
            </a:r>
          </a:p>
          <a:p>
            <a:pPr algn="ctr" defTabSz="685800">
              <a:buClrTx/>
            </a:pPr>
            <a:r>
              <a:rPr lang="en-GB" sz="1350" kern="1200" dirty="0">
                <a:solidFill>
                  <a:prstClr val="white"/>
                </a:solidFill>
              </a:rPr>
              <a:t>Medication Without harm</a:t>
            </a:r>
            <a:endParaRPr sz="1350" kern="1200" dirty="0">
              <a:solidFill>
                <a:prstClr val="black"/>
              </a:solidFill>
              <a:ea typeface="+mn-ea"/>
              <a:cs typeface="+mn-cs"/>
            </a:endParaRPr>
          </a:p>
        </p:txBody>
      </p:sp>
      <p:sp>
        <p:nvSpPr>
          <p:cNvPr id="2" name="TextBox 1">
            <a:extLst>
              <a:ext uri="{FF2B5EF4-FFF2-40B4-BE49-F238E27FC236}">
                <a16:creationId xmlns:a16="http://schemas.microsoft.com/office/drawing/2014/main" id="{943BE366-3D03-49C1-9773-83221BEBA2AB}"/>
              </a:ext>
            </a:extLst>
          </p:cNvPr>
          <p:cNvSpPr txBox="1"/>
          <p:nvPr/>
        </p:nvSpPr>
        <p:spPr>
          <a:xfrm>
            <a:off x="4289316" y="1424385"/>
            <a:ext cx="4559242" cy="3624069"/>
          </a:xfrm>
          <a:prstGeom prst="rect">
            <a:avLst/>
          </a:prstGeom>
          <a:noFill/>
        </p:spPr>
        <p:txBody>
          <a:bodyPr wrap="square" rtlCol="0">
            <a:spAutoFit/>
          </a:bodyPr>
          <a:lstStyle/>
          <a:p>
            <a:pPr marL="214313" indent="-214313" defTabSz="685800">
              <a:buClrTx/>
              <a:buFont typeface="Wingdings" panose="05000000000000000000" pitchFamily="2" charset="2"/>
              <a:buChar char="q"/>
            </a:pPr>
            <a:r>
              <a:rPr lang="en-GB" sz="1200" kern="1200" dirty="0">
                <a:solidFill>
                  <a:prstClr val="black"/>
                </a:solidFill>
                <a:ea typeface="+mn-ea"/>
                <a:cs typeface="+mn-cs"/>
              </a:rPr>
              <a:t>make prescribing safer for patients such as improve our understanding of why some people experience complications or side effects caused by the taking a mixture of medicines</a:t>
            </a:r>
          </a:p>
          <a:p>
            <a:pPr marL="214313" indent="-214313" defTabSz="685800">
              <a:buClrTx/>
              <a:buFont typeface="Wingdings" panose="05000000000000000000" pitchFamily="2" charset="2"/>
              <a:buChar char="q"/>
            </a:pPr>
            <a:r>
              <a:rPr lang="en-GB" sz="1200" kern="1200" dirty="0">
                <a:solidFill>
                  <a:prstClr val="black"/>
                </a:solidFill>
                <a:ea typeface="+mn-ea"/>
                <a:cs typeface="+mn-cs"/>
              </a:rPr>
              <a:t>provide more evidence of the effectiveness of medicines at treating specific illnesses such as improving our knowledge of the benefits and risks of new medicines</a:t>
            </a:r>
          </a:p>
          <a:p>
            <a:pPr marL="214313" indent="-214313" defTabSz="685800">
              <a:buClrTx/>
              <a:buFont typeface="Wingdings" panose="05000000000000000000" pitchFamily="2" charset="2"/>
              <a:buChar char="q"/>
            </a:pPr>
            <a:r>
              <a:rPr lang="en-GB" sz="1200" kern="1200" dirty="0">
                <a:solidFill>
                  <a:prstClr val="black"/>
                </a:solidFill>
                <a:ea typeface="+mn-ea"/>
                <a:cs typeface="+mn-cs"/>
              </a:rPr>
              <a:t>provide information that informs future healthcare plans</a:t>
            </a:r>
          </a:p>
          <a:p>
            <a:pPr marL="214313" indent="-214313" defTabSz="685800">
              <a:buClrTx/>
              <a:buFont typeface="Wingdings" panose="05000000000000000000" pitchFamily="2" charset="2"/>
              <a:buChar char="q"/>
            </a:pPr>
            <a:r>
              <a:rPr lang="en-GB" sz="1200" kern="1200" dirty="0">
                <a:solidFill>
                  <a:prstClr val="black"/>
                </a:solidFill>
                <a:ea typeface="+mn-ea"/>
                <a:cs typeface="+mn-cs"/>
              </a:rPr>
              <a:t>support national strategies relating to medicines use, improving the health outcomes of patients such as improving our understanding of how antibiotics are used and why some conditions are becoming resistant to them</a:t>
            </a:r>
          </a:p>
          <a:p>
            <a:pPr marL="214313" indent="-214313" defTabSz="685800">
              <a:buClrTx/>
              <a:buFont typeface="Wingdings" panose="05000000000000000000" pitchFamily="2" charset="2"/>
              <a:buChar char="q"/>
            </a:pPr>
            <a:r>
              <a:rPr lang="en-GB" sz="1200" kern="1200" dirty="0">
                <a:solidFill>
                  <a:prstClr val="black"/>
                </a:solidFill>
                <a:ea typeface="+mn-ea"/>
                <a:cs typeface="+mn-cs"/>
              </a:rPr>
              <a:t>broaden our understanding of the impact of medicines on the health and care of patients through linkage to other health data</a:t>
            </a:r>
          </a:p>
          <a:p>
            <a:pPr marL="214313" indent="-214313" defTabSz="685800">
              <a:buClrTx/>
              <a:buFont typeface="Wingdings" panose="05000000000000000000" pitchFamily="2" charset="2"/>
              <a:buChar char="q"/>
            </a:pPr>
            <a:r>
              <a:rPr lang="en-GB" sz="1200" kern="1200" dirty="0">
                <a:solidFill>
                  <a:prstClr val="black"/>
                </a:solidFill>
                <a:ea typeface="+mn-ea"/>
                <a:cs typeface="+mn-cs"/>
              </a:rPr>
              <a:t>Monitoring the use of medicines in the restraint of patients</a:t>
            </a:r>
          </a:p>
          <a:p>
            <a:pPr marL="214313" indent="-214313" defTabSz="685800">
              <a:buClrTx/>
              <a:buFont typeface="Wingdings" panose="05000000000000000000" pitchFamily="2" charset="2"/>
              <a:buChar char="q"/>
            </a:pPr>
            <a:r>
              <a:rPr lang="en-GB" sz="1200" kern="1200" dirty="0">
                <a:solidFill>
                  <a:prstClr val="black"/>
                </a:solidFill>
                <a:ea typeface="+mn-ea"/>
                <a:cs typeface="+mn-cs"/>
              </a:rPr>
              <a:t>Monitoring of antidepressants being prescribed to under 18’s</a:t>
            </a:r>
          </a:p>
          <a:p>
            <a:pPr marL="214313" indent="-214313" defTabSz="685800">
              <a:buClrTx/>
              <a:buFont typeface="Wingdings" panose="05000000000000000000" pitchFamily="2" charset="2"/>
              <a:buChar char="q"/>
            </a:pPr>
            <a:r>
              <a:rPr lang="en-GB" sz="1200" kern="1200" dirty="0">
                <a:solidFill>
                  <a:prstClr val="black"/>
                </a:solidFill>
                <a:ea typeface="+mn-ea"/>
                <a:cs typeface="+mn-cs"/>
              </a:rPr>
              <a:t>Understand how future standards could be applied to ePMA systems with minimal burden to trusts</a:t>
            </a:r>
          </a:p>
          <a:p>
            <a:pPr defTabSz="685800">
              <a:buClrTx/>
            </a:pPr>
            <a:endParaRPr lang="en-GB" sz="1350" kern="1200" dirty="0">
              <a:solidFill>
                <a:prstClr val="black"/>
              </a:solidFill>
              <a:ea typeface="+mn-ea"/>
              <a:cs typeface="+mn-cs"/>
            </a:endParaRPr>
          </a:p>
        </p:txBody>
      </p:sp>
    </p:spTree>
    <p:extLst>
      <p:ext uri="{BB962C8B-B14F-4D97-AF65-F5344CB8AC3E}">
        <p14:creationId xmlns:p14="http://schemas.microsoft.com/office/powerpoint/2010/main" val="2176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300599" y="260179"/>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800" dirty="0"/>
              <a:t>What are the outcomes</a:t>
            </a:r>
            <a:endParaRPr sz="2800" dirty="0"/>
          </a:p>
        </p:txBody>
      </p:sp>
      <p:sp>
        <p:nvSpPr>
          <p:cNvPr id="2" name="Arrow: Right 1">
            <a:extLst>
              <a:ext uri="{FF2B5EF4-FFF2-40B4-BE49-F238E27FC236}">
                <a16:creationId xmlns:a16="http://schemas.microsoft.com/office/drawing/2014/main" id="{042E14A4-5C12-4D7C-8893-2A2B6E5FD034}"/>
              </a:ext>
            </a:extLst>
          </p:cNvPr>
          <p:cNvSpPr/>
          <p:nvPr/>
        </p:nvSpPr>
        <p:spPr>
          <a:xfrm>
            <a:off x="0" y="2340423"/>
            <a:ext cx="3060595" cy="1313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3087"/>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C781FF56-4B13-4901-AF9C-7E449D60991B}"/>
              </a:ext>
            </a:extLst>
          </p:cNvPr>
          <p:cNvSpPr txBox="1"/>
          <p:nvPr/>
        </p:nvSpPr>
        <p:spPr>
          <a:xfrm>
            <a:off x="1091990" y="2797248"/>
            <a:ext cx="16081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Arial"/>
                <a:cs typeface="Arial"/>
                <a:sym typeface="Arial"/>
              </a:rPr>
              <a:t>March 2024 </a:t>
            </a:r>
          </a:p>
        </p:txBody>
      </p:sp>
      <p:sp>
        <p:nvSpPr>
          <p:cNvPr id="10" name="Rectangle 9">
            <a:extLst>
              <a:ext uri="{FF2B5EF4-FFF2-40B4-BE49-F238E27FC236}">
                <a16:creationId xmlns:a16="http://schemas.microsoft.com/office/drawing/2014/main" id="{2F58B48D-CECA-4B38-A871-EC1BBE90E292}"/>
              </a:ext>
            </a:extLst>
          </p:cNvPr>
          <p:cNvSpPr/>
          <p:nvPr/>
        </p:nvSpPr>
        <p:spPr>
          <a:xfrm>
            <a:off x="3283529" y="2408485"/>
            <a:ext cx="5599755" cy="1177635"/>
          </a:xfrm>
          <a:custGeom>
            <a:avLst/>
            <a:gdLst>
              <a:gd name="connsiteX0" fmla="*/ 0 w 5599755"/>
              <a:gd name="connsiteY0" fmla="*/ 0 h 1177635"/>
              <a:gd name="connsiteX1" fmla="*/ 503978 w 5599755"/>
              <a:gd name="connsiteY1" fmla="*/ 0 h 1177635"/>
              <a:gd name="connsiteX2" fmla="*/ 951958 w 5599755"/>
              <a:gd name="connsiteY2" fmla="*/ 0 h 1177635"/>
              <a:gd name="connsiteX3" fmla="*/ 1343941 w 5599755"/>
              <a:gd name="connsiteY3" fmla="*/ 0 h 1177635"/>
              <a:gd name="connsiteX4" fmla="*/ 1735924 w 5599755"/>
              <a:gd name="connsiteY4" fmla="*/ 0 h 1177635"/>
              <a:gd name="connsiteX5" fmla="*/ 2407895 w 5599755"/>
              <a:gd name="connsiteY5" fmla="*/ 0 h 1177635"/>
              <a:gd name="connsiteX6" fmla="*/ 3079865 w 5599755"/>
              <a:gd name="connsiteY6" fmla="*/ 0 h 1177635"/>
              <a:gd name="connsiteX7" fmla="*/ 3695838 w 5599755"/>
              <a:gd name="connsiteY7" fmla="*/ 0 h 1177635"/>
              <a:gd name="connsiteX8" fmla="*/ 4311811 w 5599755"/>
              <a:gd name="connsiteY8" fmla="*/ 0 h 1177635"/>
              <a:gd name="connsiteX9" fmla="*/ 4927784 w 5599755"/>
              <a:gd name="connsiteY9" fmla="*/ 0 h 1177635"/>
              <a:gd name="connsiteX10" fmla="*/ 5599755 w 5599755"/>
              <a:gd name="connsiteY10" fmla="*/ 0 h 1177635"/>
              <a:gd name="connsiteX11" fmla="*/ 5599755 w 5599755"/>
              <a:gd name="connsiteY11" fmla="*/ 553488 h 1177635"/>
              <a:gd name="connsiteX12" fmla="*/ 5599755 w 5599755"/>
              <a:gd name="connsiteY12" fmla="*/ 1177635 h 1177635"/>
              <a:gd name="connsiteX13" fmla="*/ 5039780 w 5599755"/>
              <a:gd name="connsiteY13" fmla="*/ 1177635 h 1177635"/>
              <a:gd name="connsiteX14" fmla="*/ 4535802 w 5599755"/>
              <a:gd name="connsiteY14" fmla="*/ 1177635 h 1177635"/>
              <a:gd name="connsiteX15" fmla="*/ 3919828 w 5599755"/>
              <a:gd name="connsiteY15" fmla="*/ 1177635 h 1177635"/>
              <a:gd name="connsiteX16" fmla="*/ 3527846 w 5599755"/>
              <a:gd name="connsiteY16" fmla="*/ 1177635 h 1177635"/>
              <a:gd name="connsiteX17" fmla="*/ 2911873 w 5599755"/>
              <a:gd name="connsiteY17" fmla="*/ 1177635 h 1177635"/>
              <a:gd name="connsiteX18" fmla="*/ 2295900 w 5599755"/>
              <a:gd name="connsiteY18" fmla="*/ 1177635 h 1177635"/>
              <a:gd name="connsiteX19" fmla="*/ 1679927 w 5599755"/>
              <a:gd name="connsiteY19" fmla="*/ 1177635 h 1177635"/>
              <a:gd name="connsiteX20" fmla="*/ 1007956 w 5599755"/>
              <a:gd name="connsiteY20" fmla="*/ 1177635 h 1177635"/>
              <a:gd name="connsiteX21" fmla="*/ 503978 w 5599755"/>
              <a:gd name="connsiteY21" fmla="*/ 1177635 h 1177635"/>
              <a:gd name="connsiteX22" fmla="*/ 0 w 5599755"/>
              <a:gd name="connsiteY22" fmla="*/ 1177635 h 1177635"/>
              <a:gd name="connsiteX23" fmla="*/ 0 w 5599755"/>
              <a:gd name="connsiteY23" fmla="*/ 624147 h 1177635"/>
              <a:gd name="connsiteX24" fmla="*/ 0 w 5599755"/>
              <a:gd name="connsiteY24" fmla="*/ 0 h 11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9755" h="1177635" fill="none" extrusionOk="0">
                <a:moveTo>
                  <a:pt x="0" y="0"/>
                </a:moveTo>
                <a:cubicBezTo>
                  <a:pt x="116115" y="-26104"/>
                  <a:pt x="380251" y="5879"/>
                  <a:pt x="503978" y="0"/>
                </a:cubicBezTo>
                <a:cubicBezTo>
                  <a:pt x="627705" y="-5879"/>
                  <a:pt x="781447" y="18402"/>
                  <a:pt x="951958" y="0"/>
                </a:cubicBezTo>
                <a:cubicBezTo>
                  <a:pt x="1122469" y="-18402"/>
                  <a:pt x="1160731" y="3759"/>
                  <a:pt x="1343941" y="0"/>
                </a:cubicBezTo>
                <a:cubicBezTo>
                  <a:pt x="1527151" y="-3759"/>
                  <a:pt x="1631202" y="27351"/>
                  <a:pt x="1735924" y="0"/>
                </a:cubicBezTo>
                <a:cubicBezTo>
                  <a:pt x="1840646" y="-27351"/>
                  <a:pt x="2161070" y="59405"/>
                  <a:pt x="2407895" y="0"/>
                </a:cubicBezTo>
                <a:cubicBezTo>
                  <a:pt x="2654720" y="-59405"/>
                  <a:pt x="2747352" y="60249"/>
                  <a:pt x="3079865" y="0"/>
                </a:cubicBezTo>
                <a:cubicBezTo>
                  <a:pt x="3412378" y="-60249"/>
                  <a:pt x="3401003" y="73"/>
                  <a:pt x="3695838" y="0"/>
                </a:cubicBezTo>
                <a:cubicBezTo>
                  <a:pt x="3990673" y="-73"/>
                  <a:pt x="4147111" y="60549"/>
                  <a:pt x="4311811" y="0"/>
                </a:cubicBezTo>
                <a:cubicBezTo>
                  <a:pt x="4476511" y="-60549"/>
                  <a:pt x="4705930" y="1525"/>
                  <a:pt x="4927784" y="0"/>
                </a:cubicBezTo>
                <a:cubicBezTo>
                  <a:pt x="5149638" y="-1525"/>
                  <a:pt x="5303534" y="6470"/>
                  <a:pt x="5599755" y="0"/>
                </a:cubicBezTo>
                <a:cubicBezTo>
                  <a:pt x="5607482" y="173590"/>
                  <a:pt x="5593750" y="277436"/>
                  <a:pt x="5599755" y="553488"/>
                </a:cubicBezTo>
                <a:cubicBezTo>
                  <a:pt x="5605760" y="829540"/>
                  <a:pt x="5573100" y="877983"/>
                  <a:pt x="5599755" y="1177635"/>
                </a:cubicBezTo>
                <a:cubicBezTo>
                  <a:pt x="5393544" y="1181404"/>
                  <a:pt x="5278019" y="1121850"/>
                  <a:pt x="5039780" y="1177635"/>
                </a:cubicBezTo>
                <a:cubicBezTo>
                  <a:pt x="4801541" y="1233420"/>
                  <a:pt x="4749375" y="1133840"/>
                  <a:pt x="4535802" y="1177635"/>
                </a:cubicBezTo>
                <a:cubicBezTo>
                  <a:pt x="4322229" y="1221430"/>
                  <a:pt x="4159539" y="1113902"/>
                  <a:pt x="3919828" y="1177635"/>
                </a:cubicBezTo>
                <a:cubicBezTo>
                  <a:pt x="3680117" y="1241368"/>
                  <a:pt x="3708182" y="1160292"/>
                  <a:pt x="3527846" y="1177635"/>
                </a:cubicBezTo>
                <a:cubicBezTo>
                  <a:pt x="3347510" y="1194978"/>
                  <a:pt x="3099118" y="1147912"/>
                  <a:pt x="2911873" y="1177635"/>
                </a:cubicBezTo>
                <a:cubicBezTo>
                  <a:pt x="2724628" y="1207358"/>
                  <a:pt x="2484079" y="1138440"/>
                  <a:pt x="2295900" y="1177635"/>
                </a:cubicBezTo>
                <a:cubicBezTo>
                  <a:pt x="2107721" y="1216830"/>
                  <a:pt x="1826688" y="1117476"/>
                  <a:pt x="1679927" y="1177635"/>
                </a:cubicBezTo>
                <a:cubicBezTo>
                  <a:pt x="1533166" y="1237794"/>
                  <a:pt x="1274844" y="1158178"/>
                  <a:pt x="1007956" y="1177635"/>
                </a:cubicBezTo>
                <a:cubicBezTo>
                  <a:pt x="741068" y="1197092"/>
                  <a:pt x="653819" y="1154583"/>
                  <a:pt x="503978" y="1177635"/>
                </a:cubicBezTo>
                <a:cubicBezTo>
                  <a:pt x="354137" y="1200687"/>
                  <a:pt x="123009" y="1145390"/>
                  <a:pt x="0" y="1177635"/>
                </a:cubicBezTo>
                <a:cubicBezTo>
                  <a:pt x="-48738" y="949365"/>
                  <a:pt x="64125" y="842401"/>
                  <a:pt x="0" y="624147"/>
                </a:cubicBezTo>
                <a:cubicBezTo>
                  <a:pt x="-64125" y="405893"/>
                  <a:pt x="15103" y="189650"/>
                  <a:pt x="0" y="0"/>
                </a:cubicBezTo>
                <a:close/>
              </a:path>
              <a:path w="5599755" h="1177635" stroke="0" extrusionOk="0">
                <a:moveTo>
                  <a:pt x="0" y="0"/>
                </a:moveTo>
                <a:cubicBezTo>
                  <a:pt x="239039" y="-1848"/>
                  <a:pt x="359988" y="17594"/>
                  <a:pt x="559976" y="0"/>
                </a:cubicBezTo>
                <a:cubicBezTo>
                  <a:pt x="759964" y="-17594"/>
                  <a:pt x="936383" y="35484"/>
                  <a:pt x="1231946" y="0"/>
                </a:cubicBezTo>
                <a:cubicBezTo>
                  <a:pt x="1527509" y="-35484"/>
                  <a:pt x="1566140" y="39454"/>
                  <a:pt x="1679927" y="0"/>
                </a:cubicBezTo>
                <a:cubicBezTo>
                  <a:pt x="1793714" y="-39454"/>
                  <a:pt x="2126748" y="27887"/>
                  <a:pt x="2295900" y="0"/>
                </a:cubicBezTo>
                <a:cubicBezTo>
                  <a:pt x="2465052" y="-27887"/>
                  <a:pt x="2589465" y="4319"/>
                  <a:pt x="2799878" y="0"/>
                </a:cubicBezTo>
                <a:cubicBezTo>
                  <a:pt x="3010291" y="-4319"/>
                  <a:pt x="3081046" y="22495"/>
                  <a:pt x="3303855" y="0"/>
                </a:cubicBezTo>
                <a:cubicBezTo>
                  <a:pt x="3526664" y="-22495"/>
                  <a:pt x="3613812" y="14511"/>
                  <a:pt x="3863831" y="0"/>
                </a:cubicBezTo>
                <a:cubicBezTo>
                  <a:pt x="4113850" y="-14511"/>
                  <a:pt x="4254974" y="24676"/>
                  <a:pt x="4423806" y="0"/>
                </a:cubicBezTo>
                <a:cubicBezTo>
                  <a:pt x="4592638" y="-24676"/>
                  <a:pt x="4881623" y="43392"/>
                  <a:pt x="5095777" y="0"/>
                </a:cubicBezTo>
                <a:cubicBezTo>
                  <a:pt x="5309931" y="-43392"/>
                  <a:pt x="5430867" y="51857"/>
                  <a:pt x="5599755" y="0"/>
                </a:cubicBezTo>
                <a:cubicBezTo>
                  <a:pt x="5610901" y="122337"/>
                  <a:pt x="5533427" y="383273"/>
                  <a:pt x="5599755" y="565265"/>
                </a:cubicBezTo>
                <a:cubicBezTo>
                  <a:pt x="5666083" y="747258"/>
                  <a:pt x="5543065" y="1009326"/>
                  <a:pt x="5599755" y="1177635"/>
                </a:cubicBezTo>
                <a:cubicBezTo>
                  <a:pt x="5506311" y="1217693"/>
                  <a:pt x="5312915" y="1132688"/>
                  <a:pt x="5207772" y="1177635"/>
                </a:cubicBezTo>
                <a:cubicBezTo>
                  <a:pt x="5102629" y="1222582"/>
                  <a:pt x="4970841" y="1127304"/>
                  <a:pt x="4759792" y="1177635"/>
                </a:cubicBezTo>
                <a:cubicBezTo>
                  <a:pt x="4548743" y="1227966"/>
                  <a:pt x="4345248" y="1150985"/>
                  <a:pt x="4087821" y="1177635"/>
                </a:cubicBezTo>
                <a:cubicBezTo>
                  <a:pt x="3830394" y="1204285"/>
                  <a:pt x="3835171" y="1141430"/>
                  <a:pt x="3639841" y="1177635"/>
                </a:cubicBezTo>
                <a:cubicBezTo>
                  <a:pt x="3444511" y="1213840"/>
                  <a:pt x="3358557" y="1158868"/>
                  <a:pt x="3135863" y="1177635"/>
                </a:cubicBezTo>
                <a:cubicBezTo>
                  <a:pt x="2913169" y="1196402"/>
                  <a:pt x="2791704" y="1149588"/>
                  <a:pt x="2687882" y="1177635"/>
                </a:cubicBezTo>
                <a:cubicBezTo>
                  <a:pt x="2584060" y="1205682"/>
                  <a:pt x="2283093" y="1146825"/>
                  <a:pt x="2071909" y="1177635"/>
                </a:cubicBezTo>
                <a:cubicBezTo>
                  <a:pt x="1860725" y="1208445"/>
                  <a:pt x="1725364" y="1110649"/>
                  <a:pt x="1511934" y="1177635"/>
                </a:cubicBezTo>
                <a:cubicBezTo>
                  <a:pt x="1298505" y="1244621"/>
                  <a:pt x="1093325" y="1124782"/>
                  <a:pt x="895961" y="1177635"/>
                </a:cubicBezTo>
                <a:cubicBezTo>
                  <a:pt x="698597" y="1230488"/>
                  <a:pt x="583375" y="1152728"/>
                  <a:pt x="503978" y="1177635"/>
                </a:cubicBezTo>
                <a:cubicBezTo>
                  <a:pt x="424581" y="1202542"/>
                  <a:pt x="218299" y="1128793"/>
                  <a:pt x="0" y="1177635"/>
                </a:cubicBezTo>
                <a:cubicBezTo>
                  <a:pt x="-32216" y="1036597"/>
                  <a:pt x="65341" y="773302"/>
                  <a:pt x="0" y="612370"/>
                </a:cubicBezTo>
                <a:cubicBezTo>
                  <a:pt x="-65341" y="451438"/>
                  <a:pt x="38138" y="302073"/>
                  <a:pt x="0" y="0"/>
                </a:cubicBezTo>
                <a:close/>
              </a:path>
            </a:pathLst>
          </a:custGeom>
          <a:solidFill>
            <a:schemeClr val="bg1">
              <a:lumMod val="75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sym typeface="Arial"/>
              </a:rPr>
              <a:t>Medicines Data for Secondary Uses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Patient medicines data from secondary care is available </a:t>
            </a:r>
            <a:r>
              <a:rPr kumimoji="0" lang="en-GB" sz="1400" b="0" i="0" u="none" strike="noStrike" kern="0" cap="none" spc="0" normalizeH="0" baseline="0" noProof="0">
                <a:ln>
                  <a:noFill/>
                </a:ln>
                <a:solidFill>
                  <a:srgbClr val="FFFFFF"/>
                </a:solidFill>
                <a:effectLst/>
                <a:uLnTx/>
                <a:uFillTx/>
                <a:latin typeface="Arial"/>
                <a:ea typeface="+mn-ea"/>
                <a:cs typeface="Arial"/>
                <a:sym typeface="Arial"/>
              </a:rPr>
              <a:t>to NHS </a:t>
            </a:r>
            <a:r>
              <a:rPr kumimoji="0" lang="en-GB" sz="1400" b="0" i="0" u="none" strike="noStrike" kern="0" cap="none" spc="0" normalizeH="0" baseline="0" noProof="0" dirty="0">
                <a:ln>
                  <a:noFill/>
                </a:ln>
                <a:solidFill>
                  <a:srgbClr val="FFFFFF"/>
                </a:solidFill>
                <a:effectLst/>
                <a:uLnTx/>
                <a:uFillTx/>
                <a:latin typeface="Arial"/>
                <a:ea typeface="+mn-ea"/>
                <a:cs typeface="Arial"/>
                <a:sym typeface="Arial"/>
              </a:rPr>
              <a:t>organisations and health bodies for secondary uses, increasing opportunities for research and analyses in the drive to improve health outcomes</a:t>
            </a:r>
            <a:br>
              <a:rPr kumimoji="0" lang="en-GB" sz="1600" b="0" i="0" u="none" strike="noStrike" kern="0" cap="none" spc="0" normalizeH="0" baseline="0" noProof="0" dirty="0">
                <a:ln>
                  <a:noFill/>
                </a:ln>
                <a:solidFill>
                  <a:srgbClr val="FFFFFF"/>
                </a:solidFill>
                <a:effectLst/>
                <a:uLnTx/>
                <a:uFillTx/>
                <a:latin typeface="Arial"/>
                <a:ea typeface="+mn-ea"/>
                <a:cs typeface="+mn-cs"/>
                <a:sym typeface="Arial"/>
              </a:rPr>
            </a:br>
            <a:endParaRPr kumimoji="0" lang="en-GB" sz="1200" b="1" i="0" u="none" strike="noStrike" kern="120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561460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37"/>
        <p:cNvGrpSpPr/>
        <p:nvPr/>
      </p:nvGrpSpPr>
      <p:grpSpPr>
        <a:xfrm>
          <a:off x="0" y="0"/>
          <a:ext cx="0" cy="0"/>
          <a:chOff x="0" y="0"/>
          <a:chExt cx="0" cy="0"/>
        </a:xfrm>
      </p:grpSpPr>
      <p:sp>
        <p:nvSpPr>
          <p:cNvPr id="138" name="Google Shape;138;gbfaf604e47_0_274"/>
          <p:cNvSpPr txBox="1">
            <a:spLocks noGrp="1"/>
          </p:cNvSpPr>
          <p:nvPr>
            <p:ph type="title"/>
          </p:nvPr>
        </p:nvSpPr>
        <p:spPr>
          <a:xfrm>
            <a:off x="271407" y="121502"/>
            <a:ext cx="4212811" cy="900068"/>
          </a:xfrm>
          <a:prstGeom prst="rect">
            <a:avLst/>
          </a:prstGeom>
          <a:noFill/>
          <a:ln>
            <a:noFill/>
          </a:ln>
        </p:spPr>
        <p:txBody>
          <a:bodyPr spcFirstLastPara="1" wrap="square" lIns="0" tIns="0" rIns="0" bIns="0" anchor="t" anchorCtr="0">
            <a:noAutofit/>
          </a:bodyPr>
          <a:lstStyle/>
          <a:p>
            <a:r>
              <a:rPr lang="en-GB" sz="2800" kern="1200" spc="-40">
                <a:ea typeface="+mn-ea"/>
                <a:cs typeface="Arial" panose="020B0604020202020204" pitchFamily="34" charset="0"/>
              </a:rPr>
              <a:t>Vision</a:t>
            </a:r>
            <a:br>
              <a:rPr lang="en-GB" sz="2800" kern="1200" spc="-40">
                <a:ea typeface="+mn-ea"/>
                <a:cs typeface="Arial" panose="020B0604020202020204" pitchFamily="34" charset="0"/>
              </a:rPr>
            </a:br>
            <a:endParaRPr sz="2800" kern="1200" spc="-40">
              <a:ea typeface="+mn-ea"/>
              <a:cs typeface="Arial" panose="020B0604020202020204" pitchFamily="34" charset="0"/>
            </a:endParaRPr>
          </a:p>
        </p:txBody>
      </p:sp>
      <p:sp>
        <p:nvSpPr>
          <p:cNvPr id="139" name="Google Shape;139;gbfaf604e47_0_274"/>
          <p:cNvSpPr txBox="1">
            <a:spLocks noGrp="1"/>
          </p:cNvSpPr>
          <p:nvPr>
            <p:ph idx="1"/>
          </p:nvPr>
        </p:nvSpPr>
        <p:spPr>
          <a:xfrm>
            <a:off x="161167" y="958542"/>
            <a:ext cx="4121421" cy="3639632"/>
          </a:xfrm>
          <a:prstGeom prst="rect">
            <a:avLst/>
          </a:prstGeom>
          <a:noFill/>
          <a:ln>
            <a:noFill/>
          </a:ln>
        </p:spPr>
        <p:txBody>
          <a:bodyPr spcFirstLastPara="1" wrap="square" lIns="68569" tIns="34275" rIns="68569" bIns="34275" anchor="t" anchorCtr="0">
            <a:noAutofit/>
          </a:bodyPr>
          <a:lstStyle/>
          <a:p>
            <a:pPr marL="114297" indent="0">
              <a:buNone/>
            </a:pPr>
            <a:r>
              <a:rPr lang="en-GB" sz="2400" b="0" kern="1200" spc="-40">
                <a:solidFill>
                  <a:schemeClr val="bg1"/>
                </a:solidFill>
                <a:latin typeface="+mj-lt"/>
                <a:ea typeface="+mn-ea"/>
                <a:cs typeface="Arial" panose="020B0604020202020204" pitchFamily="34" charset="0"/>
                <a:sym typeface="Calibri"/>
              </a:rPr>
              <a:t>“</a:t>
            </a:r>
            <a:r>
              <a:rPr lang="en-GB" sz="2400" b="0" kern="1200" spc="-40">
                <a:solidFill>
                  <a:schemeClr val="bg1"/>
                </a:solidFill>
                <a:latin typeface="+mj-lt"/>
                <a:ea typeface="+mn-ea"/>
                <a:cs typeface="Arial" panose="020B0604020202020204" pitchFamily="34" charset="0"/>
              </a:rPr>
              <a:t>Safer, more joined up care through the seamless, digital flow of patient medicines information across health and care; improving patient experience, reducing burden for health and care staff and increasing opportunities for research.</a:t>
            </a:r>
            <a:r>
              <a:rPr lang="en-GB" sz="2400" b="0" kern="1200" spc="-40">
                <a:solidFill>
                  <a:schemeClr val="bg1"/>
                </a:solidFill>
                <a:latin typeface="+mj-lt"/>
                <a:ea typeface="+mn-ea"/>
                <a:cs typeface="Arial" panose="020B0604020202020204" pitchFamily="34" charset="0"/>
                <a:sym typeface="Calibri"/>
              </a:rPr>
              <a:t>”</a:t>
            </a:r>
            <a:endParaRPr sz="2400" b="0" kern="1200" spc="-40">
              <a:solidFill>
                <a:schemeClr val="bg1"/>
              </a:solidFill>
              <a:latin typeface="+mj-lt"/>
              <a:ea typeface="+mn-ea"/>
              <a:cs typeface="Arial" panose="020B0604020202020204" pitchFamily="34" charset="0"/>
            </a:endParaRPr>
          </a:p>
        </p:txBody>
      </p:sp>
      <p:grpSp>
        <p:nvGrpSpPr>
          <p:cNvPr id="31" name="Group 30">
            <a:extLst>
              <a:ext uri="{FF2B5EF4-FFF2-40B4-BE49-F238E27FC236}">
                <a16:creationId xmlns:a16="http://schemas.microsoft.com/office/drawing/2014/main" id="{6FCA1E4B-DA72-4B39-AE22-C0BDB887D6AE}"/>
              </a:ext>
            </a:extLst>
          </p:cNvPr>
          <p:cNvGrpSpPr/>
          <p:nvPr/>
        </p:nvGrpSpPr>
        <p:grpSpPr>
          <a:xfrm>
            <a:off x="4356000" y="25233"/>
            <a:ext cx="4788000" cy="5093033"/>
            <a:chOff x="4209356" y="1591076"/>
            <a:chExt cx="4788000" cy="5093033"/>
          </a:xfrm>
        </p:grpSpPr>
        <p:grpSp>
          <p:nvGrpSpPr>
            <p:cNvPr id="32" name="Group 31">
              <a:extLst>
                <a:ext uri="{FF2B5EF4-FFF2-40B4-BE49-F238E27FC236}">
                  <a16:creationId xmlns:a16="http://schemas.microsoft.com/office/drawing/2014/main" id="{91943D39-A83A-49D7-BF15-2CFA2D68BB90}"/>
                </a:ext>
              </a:extLst>
            </p:cNvPr>
            <p:cNvGrpSpPr/>
            <p:nvPr/>
          </p:nvGrpSpPr>
          <p:grpSpPr>
            <a:xfrm>
              <a:off x="4459063" y="1591076"/>
              <a:ext cx="4319102" cy="4841979"/>
              <a:chOff x="4459063" y="1591076"/>
              <a:chExt cx="4319102" cy="4841979"/>
            </a:xfrm>
          </p:grpSpPr>
          <p:sp>
            <p:nvSpPr>
              <p:cNvPr id="34" name="Google Shape;241;p17">
                <a:extLst>
                  <a:ext uri="{FF2B5EF4-FFF2-40B4-BE49-F238E27FC236}">
                    <a16:creationId xmlns:a16="http://schemas.microsoft.com/office/drawing/2014/main" id="{BD7BFA05-ADFE-4801-8907-243CAEB3B88F}"/>
                  </a:ext>
                </a:extLst>
              </p:cNvPr>
              <p:cNvSpPr/>
              <p:nvPr/>
            </p:nvSpPr>
            <p:spPr>
              <a:xfrm>
                <a:off x="4459063" y="2113523"/>
                <a:ext cx="2207312" cy="208885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accent3">
                  <a:lumMod val="20000"/>
                  <a:lumOff val="80000"/>
                </a:schemeClr>
              </a:solidFill>
              <a:ln w="3175"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6" name="Google Shape;243;p17">
                <a:extLst>
                  <a:ext uri="{FF2B5EF4-FFF2-40B4-BE49-F238E27FC236}">
                    <a16:creationId xmlns:a16="http://schemas.microsoft.com/office/drawing/2014/main" id="{58102C18-992E-4869-9C84-E1ADB9613C84}"/>
                  </a:ext>
                </a:extLst>
              </p:cNvPr>
              <p:cNvSpPr/>
              <p:nvPr/>
            </p:nvSpPr>
            <p:spPr>
              <a:xfrm rot="5400000">
                <a:off x="6653995" y="2078208"/>
                <a:ext cx="2096091" cy="2152249"/>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accent3">
                  <a:lumMod val="20000"/>
                  <a:lumOff val="80000"/>
                </a:schemeClr>
              </a:solidFill>
              <a:ln w="3175"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8" name="Google Shape;245;p17">
                <a:extLst>
                  <a:ext uri="{FF2B5EF4-FFF2-40B4-BE49-F238E27FC236}">
                    <a16:creationId xmlns:a16="http://schemas.microsoft.com/office/drawing/2014/main" id="{459EB65F-FD8F-45CA-802E-CB83A3B421B6}"/>
                  </a:ext>
                </a:extLst>
              </p:cNvPr>
              <p:cNvSpPr/>
              <p:nvPr/>
            </p:nvSpPr>
            <p:spPr>
              <a:xfrm rot="10800000">
                <a:off x="6689312" y="4331166"/>
                <a:ext cx="2088853" cy="2101889"/>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accent1">
                  <a:lumMod val="50000"/>
                </a:schemeClr>
              </a:solidFill>
              <a:ln w="3175"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39" name="Google Shape;246;p17">
                <a:extLst>
                  <a:ext uri="{FF2B5EF4-FFF2-40B4-BE49-F238E27FC236}">
                    <a16:creationId xmlns:a16="http://schemas.microsoft.com/office/drawing/2014/main" id="{D61B67E9-5366-480E-9941-60A5CAD5A563}"/>
                  </a:ext>
                </a:extLst>
              </p:cNvPr>
              <p:cNvSpPr txBox="1"/>
              <p:nvPr/>
            </p:nvSpPr>
            <p:spPr>
              <a:xfrm>
                <a:off x="6625917" y="4349609"/>
                <a:ext cx="1840386" cy="1477012"/>
              </a:xfrm>
              <a:prstGeom prst="rect">
                <a:avLst/>
              </a:prstGeom>
              <a:noFill/>
              <a:ln>
                <a:noFill/>
              </a:ln>
            </p:spPr>
            <p:txBody>
              <a:bodyPr spcFirstLastPara="1" wrap="square" lIns="113775" tIns="113775" rIns="113775" bIns="113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600"/>
                  <a:buFont typeface="Calibri"/>
                  <a:buNone/>
                  <a:tabLst/>
                  <a:defRPr/>
                </a:pPr>
                <a:r>
                  <a:rPr kumimoji="0" lang="en-GB" sz="2000" b="1" i="0" u="none" strike="noStrike" kern="0" cap="none" spc="0" normalizeH="0" baseline="0" noProof="0">
                    <a:ln>
                      <a:noFill/>
                    </a:ln>
                    <a:solidFill>
                      <a:srgbClr val="FFFFFF"/>
                    </a:solidFill>
                    <a:effectLst/>
                    <a:uLnTx/>
                    <a:uFillTx/>
                    <a:latin typeface="+mj-lt"/>
                    <a:ea typeface="+mn-ea"/>
                    <a:cs typeface="Calibri"/>
                    <a:sym typeface="Calibri"/>
                  </a:rPr>
                  <a:t>Medicines Data </a:t>
                </a:r>
              </a:p>
              <a:p>
                <a:pPr marL="0" marR="0" lvl="0" indent="0" algn="ctr" defTabSz="914400" rtl="0" eaLnBrk="1" fontAlgn="auto" latinLnBrk="0" hangingPunct="1">
                  <a:lnSpc>
                    <a:spcPct val="90000"/>
                  </a:lnSpc>
                  <a:spcBef>
                    <a:spcPts val="0"/>
                  </a:spcBef>
                  <a:spcAft>
                    <a:spcPts val="0"/>
                  </a:spcAft>
                  <a:buClr>
                    <a:srgbClr val="FFFFFF"/>
                  </a:buClr>
                  <a:buSzPts val="1600"/>
                  <a:buFont typeface="Calibri"/>
                  <a:buNone/>
                  <a:tabLst/>
                  <a:defRPr/>
                </a:pPr>
                <a:r>
                  <a:rPr kumimoji="0" lang="en-GB" sz="1100" b="1" i="0" u="none" strike="noStrike" kern="0" cap="none" spc="0" normalizeH="0" baseline="0" noProof="0">
                    <a:ln>
                      <a:noFill/>
                    </a:ln>
                    <a:solidFill>
                      <a:srgbClr val="FFFFFF"/>
                    </a:solidFill>
                    <a:effectLst/>
                    <a:uLnTx/>
                    <a:uFillTx/>
                    <a:latin typeface="+mj-lt"/>
                    <a:ea typeface="+mn-ea"/>
                    <a:cs typeface="Calibri"/>
                    <a:sym typeface="Calibri"/>
                  </a:rPr>
                  <a:t>(for secondary uses)</a:t>
                </a:r>
                <a:endParaRPr kumimoji="0" sz="2000" b="1" i="0" u="none" strike="noStrike" kern="0" cap="none" spc="0" normalizeH="0" baseline="0" noProof="0">
                  <a:ln>
                    <a:noFill/>
                  </a:ln>
                  <a:solidFill>
                    <a:srgbClr val="FFFFFF"/>
                  </a:solidFill>
                  <a:effectLst/>
                  <a:uLnTx/>
                  <a:uFillTx/>
                  <a:latin typeface="+mj-lt"/>
                  <a:ea typeface="+mn-ea"/>
                  <a:cs typeface="Calibri"/>
                  <a:sym typeface="Arial"/>
                </a:endParaRPr>
              </a:p>
            </p:txBody>
          </p:sp>
          <p:sp>
            <p:nvSpPr>
              <p:cNvPr id="40" name="Google Shape;247;p17">
                <a:extLst>
                  <a:ext uri="{FF2B5EF4-FFF2-40B4-BE49-F238E27FC236}">
                    <a16:creationId xmlns:a16="http://schemas.microsoft.com/office/drawing/2014/main" id="{6A76C2A3-3BF8-4C82-8DF8-D4150EB6CC84}"/>
                  </a:ext>
                </a:extLst>
              </p:cNvPr>
              <p:cNvSpPr/>
              <p:nvPr/>
            </p:nvSpPr>
            <p:spPr>
              <a:xfrm rot="16200000">
                <a:off x="4465038" y="4334371"/>
                <a:ext cx="2088854" cy="2088854"/>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accent3">
                  <a:lumMod val="40000"/>
                  <a:lumOff val="60000"/>
                </a:schemeClr>
              </a:solidFill>
              <a:ln w="3175"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41" name="Google Shape;248;p17">
                <a:extLst>
                  <a:ext uri="{FF2B5EF4-FFF2-40B4-BE49-F238E27FC236}">
                    <a16:creationId xmlns:a16="http://schemas.microsoft.com/office/drawing/2014/main" id="{E43D1C73-3433-46B7-A5CD-48AFCEA148B8}"/>
                  </a:ext>
                </a:extLst>
              </p:cNvPr>
              <p:cNvSpPr txBox="1"/>
              <p:nvPr/>
            </p:nvSpPr>
            <p:spPr>
              <a:xfrm>
                <a:off x="4659041" y="4391310"/>
                <a:ext cx="2118319" cy="1477012"/>
              </a:xfrm>
              <a:prstGeom prst="rect">
                <a:avLst/>
              </a:prstGeom>
              <a:noFill/>
              <a:ln>
                <a:noFill/>
              </a:ln>
            </p:spPr>
            <p:txBody>
              <a:bodyPr spcFirstLastPara="1" wrap="square" lIns="113775" tIns="113775" rIns="113775" bIns="113775" anchor="ctr" anchorCtr="0">
                <a:noAutofit/>
              </a:bodyPr>
              <a:lstStyle>
                <a:defPPr>
                  <a:defRPr lang="en-US"/>
                </a:defPPr>
                <a:lvl1pPr marR="0" lvl="0" indent="0" algn="ctr" fontAlgn="auto">
                  <a:lnSpc>
                    <a:spcPct val="90000"/>
                  </a:lnSpc>
                  <a:spcBef>
                    <a:spcPts val="0"/>
                  </a:spcBef>
                  <a:spcAft>
                    <a:spcPts val="0"/>
                  </a:spcAft>
                  <a:buClr>
                    <a:srgbClr val="FFFFFF"/>
                  </a:buClr>
                  <a:buSzPts val="1600"/>
                  <a:buFont typeface="Calibri"/>
                  <a:buNone/>
                  <a:tabLst/>
                  <a:defRPr kumimoji="0" sz="2000" b="1" i="0" u="none" strike="noStrike" kern="0" cap="none" spc="0" normalizeH="0" baseline="0">
                    <a:ln>
                      <a:noFill/>
                    </a:ln>
                    <a:solidFill>
                      <a:srgbClr val="FFFFFF"/>
                    </a:solidFill>
                    <a:effectLst/>
                    <a:uLnTx/>
                    <a:uFillTx/>
                    <a:ea typeface="Calibri"/>
                    <a:cs typeface="Calibri"/>
                  </a:defRPr>
                </a:lvl1pPr>
              </a:lstStyle>
              <a:p>
                <a:pPr marL="0" marR="0" lvl="0" indent="0" algn="ctr" defTabSz="914400" rtl="0" eaLnBrk="1" fontAlgn="auto" latinLnBrk="0" hangingPunct="1">
                  <a:lnSpc>
                    <a:spcPct val="90000"/>
                  </a:lnSpc>
                  <a:spcBef>
                    <a:spcPts val="0"/>
                  </a:spcBef>
                  <a:spcAft>
                    <a:spcPts val="0"/>
                  </a:spcAft>
                  <a:buClr>
                    <a:srgbClr val="FFFFFF"/>
                  </a:buClr>
                  <a:buSzPts val="1600"/>
                  <a:buFont typeface="Calibri"/>
                  <a:buNone/>
                  <a:tabLst/>
                  <a:defRPr/>
                </a:pPr>
                <a:r>
                  <a:rPr kumimoji="0" lang="en-GB" sz="2000" b="1" i="0" u="none" strike="noStrike" kern="0" cap="none" spc="0" normalizeH="0" baseline="0" noProof="0" dirty="0">
                    <a:ln>
                      <a:noFill/>
                    </a:ln>
                    <a:solidFill>
                      <a:srgbClr val="FFFFFF"/>
                    </a:solidFill>
                    <a:effectLst/>
                    <a:uLnTx/>
                    <a:uFillTx/>
                    <a:latin typeface="+mj-lt"/>
                    <a:cs typeface="Calibri"/>
                    <a:sym typeface="Calibri"/>
                  </a:rPr>
                  <a:t>Electronic Prescription Service (EPS) Next Generation</a:t>
                </a:r>
                <a:endParaRPr kumimoji="0" sz="2000" b="1" i="0" u="none" strike="noStrike" kern="0" cap="none" spc="0" normalizeH="0" baseline="0" noProof="0" dirty="0">
                  <a:ln>
                    <a:noFill/>
                  </a:ln>
                  <a:solidFill>
                    <a:srgbClr val="FFFFFF"/>
                  </a:solidFill>
                  <a:effectLst/>
                  <a:uLnTx/>
                  <a:uFillTx/>
                  <a:latin typeface="+mj-lt"/>
                  <a:cs typeface="Calibri"/>
                  <a:sym typeface="Arial"/>
                </a:endParaRPr>
              </a:p>
            </p:txBody>
          </p:sp>
          <p:pic>
            <p:nvPicPr>
              <p:cNvPr id="43" name="Graphic 42" descr="Puzzle">
                <a:extLst>
                  <a:ext uri="{FF2B5EF4-FFF2-40B4-BE49-F238E27FC236}">
                    <a16:creationId xmlns:a16="http://schemas.microsoft.com/office/drawing/2014/main" id="{C98CF213-99C8-4B00-8893-210460AC9E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4616" y="1591076"/>
                <a:ext cx="1080000" cy="1080000"/>
              </a:xfrm>
              <a:prstGeom prst="rect">
                <a:avLst/>
              </a:prstGeom>
            </p:spPr>
          </p:pic>
          <p:pic>
            <p:nvPicPr>
              <p:cNvPr id="44" name="Graphic 43" descr="Puzzle">
                <a:extLst>
                  <a:ext uri="{FF2B5EF4-FFF2-40B4-BE49-F238E27FC236}">
                    <a16:creationId xmlns:a16="http://schemas.microsoft.com/office/drawing/2014/main" id="{927BEB4C-C5D9-467B-B593-58F5F58F2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835604">
                <a:off x="6343836" y="1705487"/>
                <a:ext cx="1080000" cy="1080000"/>
              </a:xfrm>
              <a:prstGeom prst="rect">
                <a:avLst/>
              </a:prstGeom>
            </p:spPr>
          </p:pic>
        </p:grpSp>
        <p:sp>
          <p:nvSpPr>
            <p:cNvPr id="33" name="Arrow: Circular 32">
              <a:extLst>
                <a:ext uri="{FF2B5EF4-FFF2-40B4-BE49-F238E27FC236}">
                  <a16:creationId xmlns:a16="http://schemas.microsoft.com/office/drawing/2014/main" id="{C146C5CA-F082-4D00-B65A-25B91FB31469}"/>
                </a:ext>
              </a:extLst>
            </p:cNvPr>
            <p:cNvSpPr>
              <a:spLocks noChangeAspect="1"/>
            </p:cNvSpPr>
            <p:nvPr/>
          </p:nvSpPr>
          <p:spPr>
            <a:xfrm rot="15178069">
              <a:off x="4209350" y="1896104"/>
              <a:ext cx="4788011" cy="4788000"/>
            </a:xfrm>
            <a:prstGeom prst="circularArrow">
              <a:avLst>
                <a:gd name="adj1" fmla="val 3258"/>
                <a:gd name="adj2" fmla="val 803067"/>
                <a:gd name="adj3" fmla="val 20369661"/>
                <a:gd name="adj4" fmla="val 2486500"/>
                <a:gd name="adj5" fmla="val 3656"/>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C000"/>
                </a:solidFill>
                <a:effectLst/>
                <a:uLnTx/>
                <a:uFillTx/>
                <a:latin typeface="+mj-lt"/>
                <a:ea typeface="+mn-ea"/>
                <a:cs typeface="+mn-cs"/>
              </a:endParaRPr>
            </a:p>
          </p:txBody>
        </p:sp>
      </p:grpSp>
      <p:sp>
        <p:nvSpPr>
          <p:cNvPr id="18" name="Google Shape;243;p17">
            <a:extLst>
              <a:ext uri="{FF2B5EF4-FFF2-40B4-BE49-F238E27FC236}">
                <a16:creationId xmlns:a16="http://schemas.microsoft.com/office/drawing/2014/main" id="{85A3CB9A-378F-4C29-BBBC-FF145591D251}"/>
              </a:ext>
            </a:extLst>
          </p:cNvPr>
          <p:cNvSpPr/>
          <p:nvPr/>
        </p:nvSpPr>
        <p:spPr>
          <a:xfrm rot="17385997">
            <a:off x="5868987" y="1354395"/>
            <a:ext cx="1570775" cy="808197"/>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accent3">
              <a:lumMod val="20000"/>
              <a:lumOff val="8000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mj-lt"/>
              <a:ea typeface="+mn-ea"/>
              <a:cs typeface="Arial"/>
              <a:sym typeface="Arial"/>
            </a:endParaRPr>
          </a:p>
        </p:txBody>
      </p:sp>
      <p:sp>
        <p:nvSpPr>
          <p:cNvPr id="2" name="TextBox 1">
            <a:extLst>
              <a:ext uri="{FF2B5EF4-FFF2-40B4-BE49-F238E27FC236}">
                <a16:creationId xmlns:a16="http://schemas.microsoft.com/office/drawing/2014/main" id="{C3318406-81ED-447A-8B2A-BD8B93034BF5}"/>
              </a:ext>
            </a:extLst>
          </p:cNvPr>
          <p:cNvSpPr txBox="1"/>
          <p:nvPr/>
        </p:nvSpPr>
        <p:spPr>
          <a:xfrm>
            <a:off x="5117610" y="1477386"/>
            <a:ext cx="32647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a:solidFill>
                  <a:srgbClr val="4472C4">
                    <a:lumMod val="50000"/>
                  </a:srgbClr>
                </a:solidFill>
                <a:latin typeface="+mj-lt"/>
                <a:ea typeface="+mn-ea"/>
                <a:cs typeface="+mn-cs"/>
              </a:rPr>
              <a:t>Medicines Interoperability</a:t>
            </a:r>
          </a:p>
        </p:txBody>
      </p:sp>
    </p:spTree>
    <p:extLst>
      <p:ext uri="{BB962C8B-B14F-4D97-AF65-F5344CB8AC3E}">
        <p14:creationId xmlns:p14="http://schemas.microsoft.com/office/powerpoint/2010/main" val="1256420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cxnSp>
        <p:nvCxnSpPr>
          <p:cNvPr id="388" name="Google Shape;388;p32"/>
          <p:cNvCxnSpPr>
            <a:cxnSpLocks/>
          </p:cNvCxnSpPr>
          <p:nvPr/>
        </p:nvCxnSpPr>
        <p:spPr>
          <a:xfrm>
            <a:off x="295442" y="893779"/>
            <a:ext cx="0" cy="3778705"/>
          </a:xfrm>
          <a:prstGeom prst="straightConnector1">
            <a:avLst/>
          </a:prstGeom>
          <a:noFill/>
          <a:ln w="9525" cap="flat" cmpd="sng">
            <a:solidFill>
              <a:schemeClr val="accent1"/>
            </a:solidFill>
            <a:prstDash val="solid"/>
            <a:miter lim="800000"/>
            <a:headEnd type="none" w="sm" len="sm"/>
            <a:tailEnd type="none" w="sm" len="sm"/>
          </a:ln>
        </p:spPr>
      </p:cxnSp>
      <p:cxnSp>
        <p:nvCxnSpPr>
          <p:cNvPr id="389" name="Google Shape;389;p32"/>
          <p:cNvCxnSpPr>
            <a:cxnSpLocks/>
          </p:cNvCxnSpPr>
          <p:nvPr/>
        </p:nvCxnSpPr>
        <p:spPr>
          <a:xfrm>
            <a:off x="910136" y="1414257"/>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392" name="Google Shape;392;p32"/>
          <p:cNvCxnSpPr/>
          <p:nvPr/>
        </p:nvCxnSpPr>
        <p:spPr>
          <a:xfrm>
            <a:off x="339150" y="1153665"/>
            <a:ext cx="8463924" cy="50539"/>
          </a:xfrm>
          <a:prstGeom prst="straightConnector1">
            <a:avLst/>
          </a:prstGeom>
          <a:noFill/>
          <a:ln w="38100" cap="flat" cmpd="sng">
            <a:solidFill>
              <a:schemeClr val="accent1"/>
            </a:solidFill>
            <a:prstDash val="solid"/>
            <a:miter lim="800000"/>
            <a:headEnd type="none" w="sm" len="sm"/>
            <a:tailEnd type="none" w="sm" len="sm"/>
          </a:ln>
        </p:spPr>
      </p:cxnSp>
      <p:sp>
        <p:nvSpPr>
          <p:cNvPr id="393" name="Google Shape;393;p32"/>
          <p:cNvSpPr txBox="1"/>
          <p:nvPr/>
        </p:nvSpPr>
        <p:spPr>
          <a:xfrm>
            <a:off x="294557" y="893779"/>
            <a:ext cx="3709454" cy="276969"/>
          </a:xfrm>
          <a:prstGeom prst="rect">
            <a:avLst/>
          </a:prstGeom>
          <a:solidFill>
            <a:schemeClr val="bg2">
              <a:lumMod val="40000"/>
              <a:lumOff val="60000"/>
            </a:schemeClr>
          </a:solidFill>
          <a:ln>
            <a:solidFill>
              <a:schemeClr val="accent1">
                <a:lumMod val="75000"/>
              </a:schemeClr>
            </a:solidFill>
          </a:ln>
        </p:spPr>
        <p:txBody>
          <a:bodyPr spcFirstLastPara="1" wrap="square" lIns="68569" tIns="34275" rIns="68569" bIns="34275" anchor="t" anchorCtr="0">
            <a:spAutoFit/>
          </a:bodyPr>
          <a:lstStyle/>
          <a:p>
            <a:pPr algn="ctr" defTabSz="685800">
              <a:defRPr/>
            </a:pPr>
            <a:r>
              <a:rPr lang="en-GB" sz="1350" b="1" dirty="0">
                <a:solidFill>
                  <a:srgbClr val="FF0000"/>
                </a:solidFill>
              </a:rPr>
              <a:t>2022/23</a:t>
            </a:r>
            <a:endParaRPr sz="1350" b="1" dirty="0">
              <a:solidFill>
                <a:srgbClr val="FF0000"/>
              </a:solidFill>
            </a:endParaRPr>
          </a:p>
        </p:txBody>
      </p:sp>
      <p:sp>
        <p:nvSpPr>
          <p:cNvPr id="394" name="Google Shape;394;p32"/>
          <p:cNvSpPr txBox="1"/>
          <p:nvPr/>
        </p:nvSpPr>
        <p:spPr>
          <a:xfrm>
            <a:off x="3994122" y="895248"/>
            <a:ext cx="4977009" cy="276969"/>
          </a:xfrm>
          <a:prstGeom prst="rect">
            <a:avLst/>
          </a:prstGeom>
          <a:solidFill>
            <a:schemeClr val="bg2">
              <a:lumMod val="40000"/>
              <a:lumOff val="60000"/>
            </a:schemeClr>
          </a:solidFill>
          <a:ln>
            <a:solidFill>
              <a:schemeClr val="accent1">
                <a:lumMod val="75000"/>
              </a:schemeClr>
            </a:solidFill>
          </a:ln>
        </p:spPr>
        <p:txBody>
          <a:bodyPr spcFirstLastPara="1" wrap="square" lIns="68569" tIns="34275" rIns="68569" bIns="34275" anchor="t" anchorCtr="0">
            <a:spAutoFit/>
          </a:bodyPr>
          <a:lstStyle/>
          <a:p>
            <a:pPr algn="ctr" defTabSz="685800">
              <a:defRPr/>
            </a:pPr>
            <a:r>
              <a:rPr lang="en-GB" sz="1350" b="1" dirty="0">
                <a:solidFill>
                  <a:srgbClr val="FF0000"/>
                </a:solidFill>
              </a:rPr>
              <a:t>2023/24</a:t>
            </a:r>
            <a:endParaRPr sz="1350" b="1" dirty="0">
              <a:solidFill>
                <a:srgbClr val="FF0000"/>
              </a:solidFill>
            </a:endParaRPr>
          </a:p>
        </p:txBody>
      </p:sp>
      <p:sp>
        <p:nvSpPr>
          <p:cNvPr id="397" name="Google Shape;397;p32"/>
          <p:cNvSpPr txBox="1"/>
          <p:nvPr/>
        </p:nvSpPr>
        <p:spPr>
          <a:xfrm>
            <a:off x="295442" y="251544"/>
            <a:ext cx="8662594" cy="423677"/>
          </a:xfrm>
          <a:prstGeom prst="rect">
            <a:avLst/>
          </a:prstGeom>
          <a:solidFill>
            <a:srgbClr val="0070C0"/>
          </a:solidFill>
          <a:ln>
            <a:noFill/>
          </a:ln>
          <a:effectLst>
            <a:outerShdw blurRad="50800" dist="38100" dir="2700000" algn="tl" rotWithShape="0">
              <a:prstClr val="black">
                <a:alpha val="40000"/>
              </a:prstClr>
            </a:outerShdw>
          </a:effectLst>
        </p:spPr>
        <p:txBody>
          <a:bodyPr spcFirstLastPara="1" wrap="square" lIns="0" tIns="0" rIns="0" bIns="0" anchor="ctr" anchorCtr="0">
            <a:normAutofit/>
          </a:bodyPr>
          <a:lstStyle/>
          <a:p>
            <a:pPr defTabSz="685800">
              <a:lnSpc>
                <a:spcPct val="90000"/>
              </a:lnSpc>
              <a:buClr>
                <a:srgbClr val="FFFFFF"/>
              </a:buClr>
              <a:buSzPts val="3600"/>
              <a:defRPr/>
            </a:pPr>
            <a:r>
              <a:rPr lang="en-GB" sz="2700" b="1" dirty="0">
                <a:solidFill>
                  <a:srgbClr val="FFFFFF"/>
                </a:solidFill>
                <a:latin typeface="Calibri"/>
                <a:ea typeface="Calibri"/>
                <a:cs typeface="Calibri"/>
                <a:sym typeface="Calibri"/>
              </a:rPr>
              <a:t> </a:t>
            </a:r>
            <a:r>
              <a:rPr lang="en-GB" sz="2100" b="1" dirty="0">
                <a:solidFill>
                  <a:srgbClr val="FFFFFF"/>
                </a:solidFill>
              </a:rPr>
              <a:t>When are we proposing to collect – </a:t>
            </a:r>
            <a:r>
              <a:rPr lang="en-GB" sz="2100" b="1" dirty="0">
                <a:solidFill>
                  <a:srgbClr val="FFFFFF"/>
                </a:solidFill>
                <a:ea typeface="+mn-ea"/>
              </a:rPr>
              <a:t>What trusts would need to do</a:t>
            </a:r>
            <a:endParaRPr sz="1050" dirty="0">
              <a:ea typeface="+mn-ea"/>
            </a:endParaRPr>
          </a:p>
        </p:txBody>
      </p:sp>
      <p:graphicFrame>
        <p:nvGraphicFramePr>
          <p:cNvPr id="403" name="Google Shape;403;p32"/>
          <p:cNvGraphicFramePr/>
          <p:nvPr>
            <p:extLst>
              <p:ext uri="{D42A27DB-BD31-4B8C-83A1-F6EECF244321}">
                <p14:modId xmlns:p14="http://schemas.microsoft.com/office/powerpoint/2010/main" val="693556687"/>
              </p:ext>
            </p:extLst>
          </p:nvPr>
        </p:nvGraphicFramePr>
        <p:xfrm>
          <a:off x="295440" y="1164754"/>
          <a:ext cx="8662598" cy="308431"/>
        </p:xfrm>
        <a:graphic>
          <a:graphicData uri="http://schemas.openxmlformats.org/drawingml/2006/table">
            <a:tbl>
              <a:tblPr firstRow="1" bandRow="1">
                <a:noFill/>
              </a:tblPr>
              <a:tblGrid>
                <a:gridCol w="623983">
                  <a:extLst>
                    <a:ext uri="{9D8B030D-6E8A-4147-A177-3AD203B41FA5}">
                      <a16:colId xmlns:a16="http://schemas.microsoft.com/office/drawing/2014/main" val="20000"/>
                    </a:ext>
                  </a:extLst>
                </a:gridCol>
                <a:gridCol w="625510">
                  <a:extLst>
                    <a:ext uri="{9D8B030D-6E8A-4147-A177-3AD203B41FA5}">
                      <a16:colId xmlns:a16="http://schemas.microsoft.com/office/drawing/2014/main" val="20001"/>
                    </a:ext>
                  </a:extLst>
                </a:gridCol>
                <a:gridCol w="602901">
                  <a:extLst>
                    <a:ext uri="{9D8B030D-6E8A-4147-A177-3AD203B41FA5}">
                      <a16:colId xmlns:a16="http://schemas.microsoft.com/office/drawing/2014/main" val="20002"/>
                    </a:ext>
                  </a:extLst>
                </a:gridCol>
                <a:gridCol w="610438">
                  <a:extLst>
                    <a:ext uri="{9D8B030D-6E8A-4147-A177-3AD203B41FA5}">
                      <a16:colId xmlns:a16="http://schemas.microsoft.com/office/drawing/2014/main" val="20003"/>
                    </a:ext>
                  </a:extLst>
                </a:gridCol>
                <a:gridCol w="633046">
                  <a:extLst>
                    <a:ext uri="{9D8B030D-6E8A-4147-A177-3AD203B41FA5}">
                      <a16:colId xmlns:a16="http://schemas.microsoft.com/office/drawing/2014/main" val="20004"/>
                    </a:ext>
                  </a:extLst>
                </a:gridCol>
                <a:gridCol w="610438">
                  <a:extLst>
                    <a:ext uri="{9D8B030D-6E8A-4147-A177-3AD203B41FA5}">
                      <a16:colId xmlns:a16="http://schemas.microsoft.com/office/drawing/2014/main" val="20005"/>
                    </a:ext>
                  </a:extLst>
                </a:gridCol>
                <a:gridCol w="617974">
                  <a:extLst>
                    <a:ext uri="{9D8B030D-6E8A-4147-A177-3AD203B41FA5}">
                      <a16:colId xmlns:a16="http://schemas.microsoft.com/office/drawing/2014/main" val="20006"/>
                    </a:ext>
                  </a:extLst>
                </a:gridCol>
                <a:gridCol w="610437">
                  <a:extLst>
                    <a:ext uri="{9D8B030D-6E8A-4147-A177-3AD203B41FA5}">
                      <a16:colId xmlns:a16="http://schemas.microsoft.com/office/drawing/2014/main" val="20007"/>
                    </a:ext>
                  </a:extLst>
                </a:gridCol>
                <a:gridCol w="617974">
                  <a:extLst>
                    <a:ext uri="{9D8B030D-6E8A-4147-A177-3AD203B41FA5}">
                      <a16:colId xmlns:a16="http://schemas.microsoft.com/office/drawing/2014/main" val="20008"/>
                    </a:ext>
                  </a:extLst>
                </a:gridCol>
                <a:gridCol w="595365">
                  <a:extLst>
                    <a:ext uri="{9D8B030D-6E8A-4147-A177-3AD203B41FA5}">
                      <a16:colId xmlns:a16="http://schemas.microsoft.com/office/drawing/2014/main" val="20009"/>
                    </a:ext>
                  </a:extLst>
                </a:gridCol>
                <a:gridCol w="628633">
                  <a:extLst>
                    <a:ext uri="{9D8B030D-6E8A-4147-A177-3AD203B41FA5}">
                      <a16:colId xmlns:a16="http://schemas.microsoft.com/office/drawing/2014/main" val="20010"/>
                    </a:ext>
                  </a:extLst>
                </a:gridCol>
                <a:gridCol w="628633">
                  <a:extLst>
                    <a:ext uri="{9D8B030D-6E8A-4147-A177-3AD203B41FA5}">
                      <a16:colId xmlns:a16="http://schemas.microsoft.com/office/drawing/2014/main" val="609026581"/>
                    </a:ext>
                  </a:extLst>
                </a:gridCol>
                <a:gridCol w="611728">
                  <a:extLst>
                    <a:ext uri="{9D8B030D-6E8A-4147-A177-3AD203B41FA5}">
                      <a16:colId xmlns:a16="http://schemas.microsoft.com/office/drawing/2014/main" val="4015738051"/>
                    </a:ext>
                  </a:extLst>
                </a:gridCol>
                <a:gridCol w="645538">
                  <a:extLst>
                    <a:ext uri="{9D8B030D-6E8A-4147-A177-3AD203B41FA5}">
                      <a16:colId xmlns:a16="http://schemas.microsoft.com/office/drawing/2014/main" val="648408100"/>
                    </a:ext>
                  </a:extLst>
                </a:gridCol>
              </a:tblGrid>
              <a:tr h="308431">
                <a:tc>
                  <a:txBody>
                    <a:bodyPr/>
                    <a:lstStyle/>
                    <a:p>
                      <a:pPr marL="0" marR="0" lvl="0" indent="0" algn="l" rtl="0">
                        <a:spcBef>
                          <a:spcPts val="0"/>
                        </a:spcBef>
                        <a:spcAft>
                          <a:spcPts val="0"/>
                        </a:spcAft>
                        <a:buNone/>
                      </a:pPr>
                      <a:r>
                        <a:rPr lang="en-GB" sz="1100" b="1" dirty="0"/>
                        <a:t>Oct 22</a:t>
                      </a:r>
                      <a:endParaRPr sz="1100" dirty="0"/>
                    </a:p>
                  </a:txBody>
                  <a:tcPr marL="68588" marR="68588" marT="34294" marB="34294"/>
                </a:tc>
                <a:tc>
                  <a:txBody>
                    <a:bodyPr/>
                    <a:lstStyle/>
                    <a:p>
                      <a:pPr marL="0" marR="0" lvl="0" indent="0" algn="l" rtl="0">
                        <a:spcBef>
                          <a:spcPts val="0"/>
                        </a:spcBef>
                        <a:spcAft>
                          <a:spcPts val="0"/>
                        </a:spcAft>
                        <a:buNone/>
                      </a:pPr>
                      <a:r>
                        <a:rPr lang="en-GB" sz="1100" dirty="0"/>
                        <a:t>Nov 22</a:t>
                      </a:r>
                      <a:endParaRPr sz="1100" dirty="0"/>
                    </a:p>
                  </a:txBody>
                  <a:tcPr marL="68588" marR="68588" marT="34294" marB="34294"/>
                </a:tc>
                <a:tc>
                  <a:txBody>
                    <a:bodyPr/>
                    <a:lstStyle/>
                    <a:p>
                      <a:pPr marL="0" marR="0" lvl="0" indent="0" algn="l" rtl="0">
                        <a:spcBef>
                          <a:spcPts val="0"/>
                        </a:spcBef>
                        <a:spcAft>
                          <a:spcPts val="0"/>
                        </a:spcAft>
                        <a:buNone/>
                      </a:pPr>
                      <a:r>
                        <a:rPr lang="en-GB" sz="1100" dirty="0"/>
                        <a:t>Dec 22</a:t>
                      </a:r>
                      <a:endParaRPr sz="1100" dirty="0"/>
                    </a:p>
                  </a:txBody>
                  <a:tcPr marL="68588" marR="68588" marT="34294" marB="34294"/>
                </a:tc>
                <a:tc>
                  <a:txBody>
                    <a:bodyPr/>
                    <a:lstStyle/>
                    <a:p>
                      <a:pPr marL="0" marR="0" lvl="0" indent="0" algn="l" rtl="0">
                        <a:spcBef>
                          <a:spcPts val="0"/>
                        </a:spcBef>
                        <a:spcAft>
                          <a:spcPts val="0"/>
                        </a:spcAft>
                        <a:buNone/>
                      </a:pPr>
                      <a:r>
                        <a:rPr lang="en-GB" sz="1100" dirty="0"/>
                        <a:t>Jan 22</a:t>
                      </a:r>
                      <a:endParaRPr sz="1100" dirty="0"/>
                    </a:p>
                  </a:txBody>
                  <a:tcPr marL="68588" marR="68588" marT="34294" marB="34294"/>
                </a:tc>
                <a:tc>
                  <a:txBody>
                    <a:bodyPr/>
                    <a:lstStyle/>
                    <a:p>
                      <a:pPr marL="0" marR="0" lvl="0" indent="0" algn="l" rtl="0">
                        <a:spcBef>
                          <a:spcPts val="0"/>
                        </a:spcBef>
                        <a:spcAft>
                          <a:spcPts val="0"/>
                        </a:spcAft>
                        <a:buNone/>
                      </a:pPr>
                      <a:r>
                        <a:rPr lang="en-GB" sz="1100" dirty="0"/>
                        <a:t>Feb 22</a:t>
                      </a:r>
                      <a:endParaRPr sz="1100" dirty="0"/>
                    </a:p>
                  </a:txBody>
                  <a:tcPr marL="68588" marR="68588" marT="34294" marB="34294"/>
                </a:tc>
                <a:tc>
                  <a:txBody>
                    <a:bodyPr/>
                    <a:lstStyle/>
                    <a:p>
                      <a:pPr marL="0" marR="0" lvl="0" indent="0" algn="l" rtl="0">
                        <a:spcBef>
                          <a:spcPts val="0"/>
                        </a:spcBef>
                        <a:spcAft>
                          <a:spcPts val="0"/>
                        </a:spcAft>
                        <a:buNone/>
                      </a:pPr>
                      <a:r>
                        <a:rPr lang="en-GB" sz="1100" dirty="0"/>
                        <a:t>Mar 23</a:t>
                      </a:r>
                      <a:endParaRPr sz="1100" dirty="0"/>
                    </a:p>
                  </a:txBody>
                  <a:tcPr marL="68588" marR="68588" marT="34294" marB="34294"/>
                </a:tc>
                <a:tc>
                  <a:txBody>
                    <a:bodyPr/>
                    <a:lstStyle/>
                    <a:p>
                      <a:pPr marL="0" marR="0" lvl="0" indent="0" algn="l" rtl="0">
                        <a:spcBef>
                          <a:spcPts val="0"/>
                        </a:spcBef>
                        <a:spcAft>
                          <a:spcPts val="0"/>
                        </a:spcAft>
                        <a:buNone/>
                      </a:pPr>
                      <a:r>
                        <a:rPr lang="en-GB" sz="1100" dirty="0"/>
                        <a:t>Apr 23</a:t>
                      </a:r>
                      <a:endParaRPr sz="1100" dirty="0"/>
                    </a:p>
                  </a:txBody>
                  <a:tcPr marL="68588" marR="68588" marT="34294" marB="34294"/>
                </a:tc>
                <a:tc>
                  <a:txBody>
                    <a:bodyPr/>
                    <a:lstStyle/>
                    <a:p>
                      <a:pPr marL="0" marR="0" lvl="0" indent="0" algn="l" rtl="0">
                        <a:spcBef>
                          <a:spcPts val="0"/>
                        </a:spcBef>
                        <a:spcAft>
                          <a:spcPts val="0"/>
                        </a:spcAft>
                        <a:buNone/>
                      </a:pPr>
                      <a:r>
                        <a:rPr lang="en-GB" sz="1100" dirty="0"/>
                        <a:t>May 23</a:t>
                      </a:r>
                      <a:endParaRPr sz="1100" dirty="0"/>
                    </a:p>
                  </a:txBody>
                  <a:tcPr marL="68588" marR="68588" marT="34294" marB="34294"/>
                </a:tc>
                <a:tc>
                  <a:txBody>
                    <a:bodyPr/>
                    <a:lstStyle/>
                    <a:p>
                      <a:pPr marL="0" marR="0" lvl="0" indent="0" algn="l" rtl="0">
                        <a:spcBef>
                          <a:spcPts val="0"/>
                        </a:spcBef>
                        <a:spcAft>
                          <a:spcPts val="0"/>
                        </a:spcAft>
                        <a:buNone/>
                      </a:pPr>
                      <a:r>
                        <a:rPr lang="en-GB" sz="1100" dirty="0"/>
                        <a:t>Jun 23</a:t>
                      </a:r>
                      <a:endParaRPr sz="1100" dirty="0"/>
                    </a:p>
                  </a:txBody>
                  <a:tcPr marL="68588" marR="68588" marT="34294" marB="34294"/>
                </a:tc>
                <a:tc>
                  <a:txBody>
                    <a:bodyPr/>
                    <a:lstStyle/>
                    <a:p>
                      <a:pPr marL="0" marR="0" lvl="0" indent="0" algn="l" rtl="0">
                        <a:spcBef>
                          <a:spcPts val="0"/>
                        </a:spcBef>
                        <a:spcAft>
                          <a:spcPts val="0"/>
                        </a:spcAft>
                        <a:buNone/>
                      </a:pPr>
                      <a:r>
                        <a:rPr lang="en-GB" sz="1100" dirty="0"/>
                        <a:t>Jul 23</a:t>
                      </a:r>
                      <a:endParaRPr sz="1100" dirty="0"/>
                    </a:p>
                  </a:txBody>
                  <a:tcPr marL="68588" marR="68588" marT="34294" marB="34294"/>
                </a:tc>
                <a:tc>
                  <a:txBody>
                    <a:bodyPr/>
                    <a:lstStyle/>
                    <a:p>
                      <a:pPr marL="0" marR="0" lvl="0" indent="0" algn="l" rtl="0">
                        <a:spcBef>
                          <a:spcPts val="0"/>
                        </a:spcBef>
                        <a:spcAft>
                          <a:spcPts val="0"/>
                        </a:spcAft>
                        <a:buNone/>
                      </a:pPr>
                      <a:r>
                        <a:rPr lang="en-GB" sz="1100" dirty="0"/>
                        <a:t>Aug 23</a:t>
                      </a:r>
                      <a:endParaRPr sz="1100" dirty="0"/>
                    </a:p>
                  </a:txBody>
                  <a:tcPr marL="68588" marR="68588" marT="34294" marB="34294"/>
                </a:tc>
                <a:tc>
                  <a:txBody>
                    <a:bodyPr/>
                    <a:lstStyle/>
                    <a:p>
                      <a:pPr marL="0" marR="0" lvl="0" indent="0" algn="l" rtl="0">
                        <a:spcBef>
                          <a:spcPts val="0"/>
                        </a:spcBef>
                        <a:spcAft>
                          <a:spcPts val="0"/>
                        </a:spcAft>
                        <a:buNone/>
                      </a:pPr>
                      <a:r>
                        <a:rPr lang="en-GB" sz="1100" dirty="0"/>
                        <a:t>Sep 23</a:t>
                      </a:r>
                      <a:endParaRPr sz="1100" dirty="0"/>
                    </a:p>
                  </a:txBody>
                  <a:tcPr marL="68588" marR="68588" marT="34294" marB="34294"/>
                </a:tc>
                <a:tc>
                  <a:txBody>
                    <a:bodyPr/>
                    <a:lstStyle/>
                    <a:p>
                      <a:pPr marL="0" marR="0" lvl="0" indent="0" algn="l" rtl="0">
                        <a:spcBef>
                          <a:spcPts val="0"/>
                        </a:spcBef>
                        <a:spcAft>
                          <a:spcPts val="0"/>
                        </a:spcAft>
                        <a:buNone/>
                      </a:pPr>
                      <a:r>
                        <a:rPr lang="en-GB" sz="1100" dirty="0"/>
                        <a:t>Oct 23</a:t>
                      </a:r>
                      <a:endParaRPr sz="1100" dirty="0"/>
                    </a:p>
                  </a:txBody>
                  <a:tcPr marL="68588" marR="68588" marT="34294" marB="34294"/>
                </a:tc>
                <a:tc>
                  <a:txBody>
                    <a:bodyPr/>
                    <a:lstStyle/>
                    <a:p>
                      <a:pPr marL="0" marR="0" lvl="0" indent="0" algn="l" rtl="0">
                        <a:spcBef>
                          <a:spcPts val="0"/>
                        </a:spcBef>
                        <a:spcAft>
                          <a:spcPts val="0"/>
                        </a:spcAft>
                        <a:buNone/>
                      </a:pPr>
                      <a:r>
                        <a:rPr lang="en-GB" sz="1100" dirty="0"/>
                        <a:t>Nov 23</a:t>
                      </a:r>
                      <a:endParaRPr sz="1100" dirty="0"/>
                    </a:p>
                  </a:txBody>
                  <a:tcPr marL="68588" marR="68588" marT="34294" marB="34294"/>
                </a:tc>
                <a:extLst>
                  <a:ext uri="{0D108BD9-81ED-4DB2-BD59-A6C34878D82A}">
                    <a16:rowId xmlns:a16="http://schemas.microsoft.com/office/drawing/2014/main" val="10000"/>
                  </a:ext>
                </a:extLst>
              </a:tr>
            </a:tbl>
          </a:graphicData>
        </a:graphic>
      </p:graphicFrame>
      <p:cxnSp>
        <p:nvCxnSpPr>
          <p:cNvPr id="406" name="Google Shape;406;p32"/>
          <p:cNvCxnSpPr/>
          <p:nvPr/>
        </p:nvCxnSpPr>
        <p:spPr>
          <a:xfrm flipH="1">
            <a:off x="7340386" y="1204204"/>
            <a:ext cx="5810" cy="22100"/>
          </a:xfrm>
          <a:prstGeom prst="straightConnector1">
            <a:avLst/>
          </a:prstGeom>
          <a:noFill/>
          <a:ln w="9525" cap="flat" cmpd="sng">
            <a:solidFill>
              <a:schemeClr val="accent1"/>
            </a:solidFill>
            <a:prstDash val="solid"/>
            <a:miter lim="800000"/>
            <a:headEnd type="none" w="sm" len="sm"/>
            <a:tailEnd type="none" w="sm" len="sm"/>
          </a:ln>
        </p:spPr>
      </p:cxnSp>
      <p:cxnSp>
        <p:nvCxnSpPr>
          <p:cNvPr id="54" name="Google Shape;389;p32">
            <a:extLst>
              <a:ext uri="{FF2B5EF4-FFF2-40B4-BE49-F238E27FC236}">
                <a16:creationId xmlns:a16="http://schemas.microsoft.com/office/drawing/2014/main" id="{C03D89C4-26F8-4894-8B26-B725A9C32CD4}"/>
              </a:ext>
            </a:extLst>
          </p:cNvPr>
          <p:cNvCxnSpPr>
            <a:cxnSpLocks/>
          </p:cNvCxnSpPr>
          <p:nvPr/>
        </p:nvCxnSpPr>
        <p:spPr>
          <a:xfrm>
            <a:off x="1535375" y="1404052"/>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55" name="Google Shape;389;p32">
            <a:extLst>
              <a:ext uri="{FF2B5EF4-FFF2-40B4-BE49-F238E27FC236}">
                <a16:creationId xmlns:a16="http://schemas.microsoft.com/office/drawing/2014/main" id="{3B09F7E2-E1B5-4B89-95E2-AC576B19513F}"/>
              </a:ext>
            </a:extLst>
          </p:cNvPr>
          <p:cNvCxnSpPr>
            <a:cxnSpLocks/>
          </p:cNvCxnSpPr>
          <p:nvPr/>
        </p:nvCxnSpPr>
        <p:spPr>
          <a:xfrm>
            <a:off x="2144782" y="1396516"/>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56" name="Google Shape;389;p32">
            <a:extLst>
              <a:ext uri="{FF2B5EF4-FFF2-40B4-BE49-F238E27FC236}">
                <a16:creationId xmlns:a16="http://schemas.microsoft.com/office/drawing/2014/main" id="{66323E02-F4AB-4433-AD98-6CAAD3D36B0D}"/>
              </a:ext>
            </a:extLst>
          </p:cNvPr>
          <p:cNvCxnSpPr>
            <a:cxnSpLocks/>
          </p:cNvCxnSpPr>
          <p:nvPr/>
        </p:nvCxnSpPr>
        <p:spPr>
          <a:xfrm>
            <a:off x="2759476" y="1404052"/>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57" name="Google Shape;389;p32">
            <a:extLst>
              <a:ext uri="{FF2B5EF4-FFF2-40B4-BE49-F238E27FC236}">
                <a16:creationId xmlns:a16="http://schemas.microsoft.com/office/drawing/2014/main" id="{08ADD190-C2DD-4E62-B8E9-D09FE7DB3CBB}"/>
              </a:ext>
            </a:extLst>
          </p:cNvPr>
          <p:cNvCxnSpPr>
            <a:cxnSpLocks/>
          </p:cNvCxnSpPr>
          <p:nvPr/>
        </p:nvCxnSpPr>
        <p:spPr>
          <a:xfrm>
            <a:off x="3375923" y="1403656"/>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58" name="Google Shape;389;p32">
            <a:extLst>
              <a:ext uri="{FF2B5EF4-FFF2-40B4-BE49-F238E27FC236}">
                <a16:creationId xmlns:a16="http://schemas.microsoft.com/office/drawing/2014/main" id="{15391CEB-E6FE-4A0C-8200-DE6F92BE8402}"/>
              </a:ext>
            </a:extLst>
          </p:cNvPr>
          <p:cNvCxnSpPr>
            <a:cxnSpLocks/>
          </p:cNvCxnSpPr>
          <p:nvPr/>
        </p:nvCxnSpPr>
        <p:spPr>
          <a:xfrm>
            <a:off x="3994122" y="1395490"/>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59" name="Google Shape;389;p32">
            <a:extLst>
              <a:ext uri="{FF2B5EF4-FFF2-40B4-BE49-F238E27FC236}">
                <a16:creationId xmlns:a16="http://schemas.microsoft.com/office/drawing/2014/main" id="{1FFB9828-E826-44B4-A170-C8C318ED06B7}"/>
              </a:ext>
            </a:extLst>
          </p:cNvPr>
          <p:cNvCxnSpPr>
            <a:cxnSpLocks/>
          </p:cNvCxnSpPr>
          <p:nvPr/>
        </p:nvCxnSpPr>
        <p:spPr>
          <a:xfrm>
            <a:off x="4609913" y="1405141"/>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60" name="Google Shape;389;p32">
            <a:extLst>
              <a:ext uri="{FF2B5EF4-FFF2-40B4-BE49-F238E27FC236}">
                <a16:creationId xmlns:a16="http://schemas.microsoft.com/office/drawing/2014/main" id="{5C04ABD0-E96D-4B78-A88F-35BD0635E36F}"/>
              </a:ext>
            </a:extLst>
          </p:cNvPr>
          <p:cNvCxnSpPr>
            <a:cxnSpLocks/>
          </p:cNvCxnSpPr>
          <p:nvPr/>
        </p:nvCxnSpPr>
        <p:spPr>
          <a:xfrm>
            <a:off x="5232799" y="1399360"/>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61" name="Google Shape;389;p32">
            <a:extLst>
              <a:ext uri="{FF2B5EF4-FFF2-40B4-BE49-F238E27FC236}">
                <a16:creationId xmlns:a16="http://schemas.microsoft.com/office/drawing/2014/main" id="{65F60BEF-57F6-44B8-B5DF-EE9888E8F2C4}"/>
              </a:ext>
            </a:extLst>
          </p:cNvPr>
          <p:cNvCxnSpPr>
            <a:cxnSpLocks/>
          </p:cNvCxnSpPr>
          <p:nvPr/>
        </p:nvCxnSpPr>
        <p:spPr>
          <a:xfrm>
            <a:off x="5846405" y="1399185"/>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62" name="Google Shape;389;p32">
            <a:extLst>
              <a:ext uri="{FF2B5EF4-FFF2-40B4-BE49-F238E27FC236}">
                <a16:creationId xmlns:a16="http://schemas.microsoft.com/office/drawing/2014/main" id="{13B15B8F-8C94-4E66-A7CC-77D2B8E1D493}"/>
              </a:ext>
            </a:extLst>
          </p:cNvPr>
          <p:cNvCxnSpPr>
            <a:cxnSpLocks/>
          </p:cNvCxnSpPr>
          <p:nvPr/>
        </p:nvCxnSpPr>
        <p:spPr>
          <a:xfrm>
            <a:off x="7069709" y="1395490"/>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67" name="Google Shape;389;p32">
            <a:extLst>
              <a:ext uri="{FF2B5EF4-FFF2-40B4-BE49-F238E27FC236}">
                <a16:creationId xmlns:a16="http://schemas.microsoft.com/office/drawing/2014/main" id="{BCD1A561-82E9-4EAC-AFB9-B27D77FD4398}"/>
              </a:ext>
            </a:extLst>
          </p:cNvPr>
          <p:cNvCxnSpPr>
            <a:cxnSpLocks/>
          </p:cNvCxnSpPr>
          <p:nvPr/>
        </p:nvCxnSpPr>
        <p:spPr>
          <a:xfrm>
            <a:off x="7700012" y="1399184"/>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68" name="Google Shape;389;p32">
            <a:extLst>
              <a:ext uri="{FF2B5EF4-FFF2-40B4-BE49-F238E27FC236}">
                <a16:creationId xmlns:a16="http://schemas.microsoft.com/office/drawing/2014/main" id="{84558EE6-2CF4-418F-87BA-E200DB79DE3B}"/>
              </a:ext>
            </a:extLst>
          </p:cNvPr>
          <p:cNvCxnSpPr>
            <a:cxnSpLocks/>
          </p:cNvCxnSpPr>
          <p:nvPr/>
        </p:nvCxnSpPr>
        <p:spPr>
          <a:xfrm>
            <a:off x="8315041" y="1395489"/>
            <a:ext cx="0" cy="3250691"/>
          </a:xfrm>
          <a:prstGeom prst="straightConnector1">
            <a:avLst/>
          </a:prstGeom>
          <a:noFill/>
          <a:ln w="9525" cap="flat" cmpd="sng">
            <a:solidFill>
              <a:schemeClr val="accent1"/>
            </a:solidFill>
            <a:prstDash val="solid"/>
            <a:miter lim="800000"/>
            <a:headEnd type="none" w="sm" len="sm"/>
            <a:tailEnd type="none" w="sm" len="sm"/>
          </a:ln>
        </p:spPr>
      </p:cxnSp>
      <p:cxnSp>
        <p:nvCxnSpPr>
          <p:cNvPr id="69" name="Google Shape;389;p32">
            <a:extLst>
              <a:ext uri="{FF2B5EF4-FFF2-40B4-BE49-F238E27FC236}">
                <a16:creationId xmlns:a16="http://schemas.microsoft.com/office/drawing/2014/main" id="{A94FEE50-456A-4879-ADAD-A0066A2DA970}"/>
              </a:ext>
            </a:extLst>
          </p:cNvPr>
          <p:cNvCxnSpPr>
            <a:cxnSpLocks/>
          </p:cNvCxnSpPr>
          <p:nvPr/>
        </p:nvCxnSpPr>
        <p:spPr>
          <a:xfrm>
            <a:off x="8946560" y="1395489"/>
            <a:ext cx="0" cy="3250691"/>
          </a:xfrm>
          <a:prstGeom prst="straightConnector1">
            <a:avLst/>
          </a:prstGeom>
          <a:noFill/>
          <a:ln w="9525" cap="flat" cmpd="sng">
            <a:solidFill>
              <a:schemeClr val="accent1"/>
            </a:solidFill>
            <a:prstDash val="solid"/>
            <a:miter lim="800000"/>
            <a:headEnd type="none" w="sm" len="sm"/>
            <a:tailEnd type="none" w="sm" len="sm"/>
          </a:ln>
        </p:spPr>
      </p:cxnSp>
      <p:sp>
        <p:nvSpPr>
          <p:cNvPr id="70" name="Arrow: Right 69">
            <a:extLst>
              <a:ext uri="{FF2B5EF4-FFF2-40B4-BE49-F238E27FC236}">
                <a16:creationId xmlns:a16="http://schemas.microsoft.com/office/drawing/2014/main" id="{ECAC2A66-140E-4EA0-A19D-3893378E6491}"/>
              </a:ext>
            </a:extLst>
          </p:cNvPr>
          <p:cNvSpPr/>
          <p:nvPr/>
        </p:nvSpPr>
        <p:spPr>
          <a:xfrm>
            <a:off x="6460823" y="1473855"/>
            <a:ext cx="1027032" cy="77338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GB" sz="900" dirty="0">
                <a:solidFill>
                  <a:srgbClr val="FFFFFF"/>
                </a:solidFill>
                <a:latin typeface="Arial"/>
              </a:rPr>
              <a:t>ISN Compliance</a:t>
            </a:r>
          </a:p>
        </p:txBody>
      </p:sp>
      <p:sp>
        <p:nvSpPr>
          <p:cNvPr id="404" name="Google Shape;404;p32"/>
          <p:cNvSpPr/>
          <p:nvPr/>
        </p:nvSpPr>
        <p:spPr>
          <a:xfrm>
            <a:off x="1077917" y="2385474"/>
            <a:ext cx="2920564" cy="368555"/>
          </a:xfrm>
          <a:prstGeom prst="homePlate">
            <a:avLst>
              <a:gd name="adj" fmla="val 50000"/>
            </a:avLst>
          </a:prstGeom>
          <a:gradFill flip="none" rotWithShape="1">
            <a:gsLst>
              <a:gs pos="0">
                <a:schemeClr val="accent6">
                  <a:lumMod val="60000"/>
                  <a:lumOff val="40000"/>
                </a:schemeClr>
              </a:gs>
              <a:gs pos="100000">
                <a:schemeClr val="accent4">
                  <a:lumMod val="60000"/>
                  <a:lumOff val="40000"/>
                </a:schemeClr>
              </a:gs>
            </a:gsLst>
            <a:lin ang="8100000" scaled="1"/>
            <a:tileRect/>
          </a:gradFill>
          <a:ln w="12700" cap="flat" cmpd="sng">
            <a:solidFill>
              <a:srgbClr val="BA8C00"/>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lang="en-GB" sz="900" b="1" dirty="0"/>
          </a:p>
          <a:p>
            <a:pPr algn="ctr" defTabSz="685800">
              <a:defRPr/>
            </a:pPr>
            <a:r>
              <a:rPr lang="en-GB" sz="900" b="1" dirty="0"/>
              <a:t>ePMA suppliers </a:t>
            </a:r>
            <a:r>
              <a:rPr lang="en-GB" sz="900" b="1" dirty="0">
                <a:ea typeface="+mn-ea"/>
              </a:rPr>
              <a:t>develop extract functionality working with Trusts</a:t>
            </a:r>
            <a:endParaRPr lang="en-GB" sz="900" b="1" dirty="0"/>
          </a:p>
          <a:p>
            <a:pPr algn="ctr" defTabSz="685800">
              <a:defRPr/>
            </a:pPr>
            <a:endParaRPr lang="en-GB" sz="900" b="1" dirty="0">
              <a:ea typeface="+mn-ea"/>
            </a:endParaRPr>
          </a:p>
        </p:txBody>
      </p:sp>
      <p:sp>
        <p:nvSpPr>
          <p:cNvPr id="38" name="Google Shape;404;p32">
            <a:extLst>
              <a:ext uri="{FF2B5EF4-FFF2-40B4-BE49-F238E27FC236}">
                <a16:creationId xmlns:a16="http://schemas.microsoft.com/office/drawing/2014/main" id="{0CAE8F83-74FF-41D9-8545-D725CF178E62}"/>
              </a:ext>
            </a:extLst>
          </p:cNvPr>
          <p:cNvSpPr/>
          <p:nvPr/>
        </p:nvSpPr>
        <p:spPr>
          <a:xfrm>
            <a:off x="4004011" y="3197568"/>
            <a:ext cx="2449563" cy="605534"/>
          </a:xfrm>
          <a:prstGeom prst="homePlate">
            <a:avLst>
              <a:gd name="adj" fmla="val 50000"/>
            </a:avLst>
          </a:prstGeom>
          <a:solidFill>
            <a:schemeClr val="accent6">
              <a:lumMod val="40000"/>
              <a:lumOff val="60000"/>
            </a:schemeClr>
          </a:solidFill>
          <a:ln w="12700" cap="flat" cmpd="sng">
            <a:solidFill>
              <a:srgbClr val="BA8C00"/>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endParaRPr lang="en-GB" sz="900" b="1" dirty="0"/>
          </a:p>
          <a:p>
            <a:pPr algn="ctr" defTabSz="685800">
              <a:defRPr/>
            </a:pPr>
            <a:r>
              <a:rPr lang="en-GB" sz="900" b="1" dirty="0"/>
              <a:t>Trusts have a signed Data Processing Agreement (DPA) or agree to manage Legally restricted medicines themselves prior to sending data</a:t>
            </a:r>
          </a:p>
          <a:p>
            <a:pPr algn="ctr" defTabSz="685800">
              <a:defRPr/>
            </a:pPr>
            <a:endParaRPr lang="en-GB" sz="900" b="1" dirty="0">
              <a:ea typeface="+mn-ea"/>
            </a:endParaRPr>
          </a:p>
        </p:txBody>
      </p:sp>
      <p:sp>
        <p:nvSpPr>
          <p:cNvPr id="401" name="Google Shape;401;p32"/>
          <p:cNvSpPr/>
          <p:nvPr/>
        </p:nvSpPr>
        <p:spPr>
          <a:xfrm>
            <a:off x="6442493" y="4182628"/>
            <a:ext cx="1710119" cy="431723"/>
          </a:xfrm>
          <a:prstGeom prst="homePlate">
            <a:avLst>
              <a:gd name="adj" fmla="val 50000"/>
            </a:avLst>
          </a:prstGeom>
          <a:solidFill>
            <a:schemeClr val="accent6">
              <a:lumMod val="40000"/>
              <a:lumOff val="60000"/>
            </a:schemeClr>
          </a:solidFill>
          <a:ln w="12700" cap="flat" cmpd="sng">
            <a:solidFill>
              <a:srgbClr val="517E33"/>
            </a:solidFill>
            <a:prstDash val="solid"/>
            <a:miter lim="800000"/>
            <a:headEnd type="none" w="sm" len="sm"/>
            <a:tailEnd type="none" w="sm" len="sm"/>
          </a:ln>
        </p:spPr>
        <p:txBody>
          <a:bodyPr spcFirstLastPara="1" wrap="square" lIns="68569" tIns="34275" rIns="68569" bIns="34275" anchor="ctr" anchorCtr="0">
            <a:noAutofit/>
          </a:bodyPr>
          <a:lstStyle/>
          <a:p>
            <a:pPr defTabSz="685800">
              <a:defRPr/>
            </a:pPr>
            <a:r>
              <a:rPr lang="en-GB" sz="900" b="1" dirty="0"/>
              <a:t>Trusts </a:t>
            </a:r>
            <a:r>
              <a:rPr lang="en-GB" sz="900" b="1" i="1" dirty="0"/>
              <a:t>must </a:t>
            </a:r>
            <a:r>
              <a:rPr lang="en-GB" sz="900" b="1" dirty="0"/>
              <a:t>send their ePMA data to NHS Digital</a:t>
            </a:r>
            <a:endParaRPr sz="900" b="1" dirty="0"/>
          </a:p>
        </p:txBody>
      </p:sp>
      <p:sp>
        <p:nvSpPr>
          <p:cNvPr id="400" name="Google Shape;400;p32"/>
          <p:cNvSpPr/>
          <p:nvPr/>
        </p:nvSpPr>
        <p:spPr>
          <a:xfrm>
            <a:off x="4004011" y="3887681"/>
            <a:ext cx="2449563" cy="409367"/>
          </a:xfrm>
          <a:prstGeom prst="homePlate">
            <a:avLst>
              <a:gd name="adj" fmla="val 50000"/>
            </a:avLst>
          </a:prstGeom>
          <a:gradFill flip="none" rotWithShape="1">
            <a:gsLst>
              <a:gs pos="0">
                <a:schemeClr val="accent6">
                  <a:lumMod val="60000"/>
                  <a:lumOff val="40000"/>
                </a:schemeClr>
              </a:gs>
              <a:gs pos="100000">
                <a:schemeClr val="accent4">
                  <a:lumMod val="60000"/>
                  <a:lumOff val="40000"/>
                </a:schemeClr>
              </a:gs>
            </a:gsLst>
            <a:lin ang="8100000" scaled="1"/>
            <a:tileRect/>
          </a:gradFill>
          <a:ln w="12700" cap="flat" cmpd="sng">
            <a:solidFill>
              <a:srgbClr val="517E33"/>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r>
              <a:rPr lang="en-GB" sz="900" b="1" dirty="0"/>
              <a:t>Trusts to implement the data extract </a:t>
            </a:r>
            <a:r>
              <a:rPr lang="en-GB" sz="900" b="1" dirty="0">
                <a:ea typeface="+mn-ea"/>
              </a:rPr>
              <a:t>working with their ePMA Suppliers</a:t>
            </a:r>
            <a:endParaRPr sz="900" b="1" dirty="0"/>
          </a:p>
        </p:txBody>
      </p:sp>
      <p:sp>
        <p:nvSpPr>
          <p:cNvPr id="39" name="Google Shape;404;p32">
            <a:extLst>
              <a:ext uri="{FF2B5EF4-FFF2-40B4-BE49-F238E27FC236}">
                <a16:creationId xmlns:a16="http://schemas.microsoft.com/office/drawing/2014/main" id="{39843A95-B436-4BA7-96E3-3EECCB1DA9BE}"/>
              </a:ext>
            </a:extLst>
          </p:cNvPr>
          <p:cNvSpPr/>
          <p:nvPr/>
        </p:nvSpPr>
        <p:spPr>
          <a:xfrm>
            <a:off x="3998388" y="2677259"/>
            <a:ext cx="2455186" cy="442743"/>
          </a:xfrm>
          <a:prstGeom prst="homePlate">
            <a:avLst>
              <a:gd name="adj" fmla="val 50000"/>
            </a:avLst>
          </a:prstGeom>
          <a:solidFill>
            <a:schemeClr val="accent6">
              <a:lumMod val="40000"/>
              <a:lumOff val="60000"/>
            </a:schemeClr>
          </a:solidFill>
          <a:ln w="12700" cap="flat" cmpd="sng">
            <a:solidFill>
              <a:srgbClr val="BA8C00"/>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defRPr/>
            </a:pPr>
            <a:r>
              <a:rPr lang="en-GB" sz="900" b="1" dirty="0"/>
              <a:t>Trusts to ensure patients are informed about the ePMA data collection</a:t>
            </a:r>
          </a:p>
        </p:txBody>
      </p:sp>
      <p:cxnSp>
        <p:nvCxnSpPr>
          <p:cNvPr id="63" name="Google Shape;389;p32">
            <a:extLst>
              <a:ext uri="{FF2B5EF4-FFF2-40B4-BE49-F238E27FC236}">
                <a16:creationId xmlns:a16="http://schemas.microsoft.com/office/drawing/2014/main" id="{5A53CC97-3FB6-4DF3-B197-7CDB76FFC241}"/>
              </a:ext>
            </a:extLst>
          </p:cNvPr>
          <p:cNvCxnSpPr>
            <a:cxnSpLocks/>
          </p:cNvCxnSpPr>
          <p:nvPr/>
        </p:nvCxnSpPr>
        <p:spPr>
          <a:xfrm>
            <a:off x="6445751" y="1395490"/>
            <a:ext cx="0" cy="3250691"/>
          </a:xfrm>
          <a:prstGeom prst="straightConnector1">
            <a:avLst/>
          </a:prstGeom>
          <a:ln w="31750">
            <a:headEnd type="none" w="sm" len="sm"/>
            <a:tailEnd type="none" w="sm" len="sm"/>
          </a:ln>
        </p:spPr>
        <p:style>
          <a:lnRef idx="1">
            <a:schemeClr val="accent2"/>
          </a:lnRef>
          <a:fillRef idx="0">
            <a:schemeClr val="accent2"/>
          </a:fillRef>
          <a:effectRef idx="0">
            <a:schemeClr val="accent2"/>
          </a:effectRef>
          <a:fontRef idx="minor">
            <a:schemeClr val="tx1"/>
          </a:fontRef>
        </p:style>
      </p:cxnSp>
      <p:sp>
        <p:nvSpPr>
          <p:cNvPr id="13" name="Arrow: Right 12">
            <a:extLst>
              <a:ext uri="{FF2B5EF4-FFF2-40B4-BE49-F238E27FC236}">
                <a16:creationId xmlns:a16="http://schemas.microsoft.com/office/drawing/2014/main" id="{43DD4BC0-9F2D-48DE-921C-B3CB09DBEF94}"/>
              </a:ext>
            </a:extLst>
          </p:cNvPr>
          <p:cNvSpPr/>
          <p:nvPr/>
        </p:nvSpPr>
        <p:spPr>
          <a:xfrm>
            <a:off x="1082878" y="1482540"/>
            <a:ext cx="916367" cy="77338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GB" sz="900" dirty="0">
                <a:solidFill>
                  <a:srgbClr val="FFFFFF"/>
                </a:solidFill>
                <a:latin typeface="Arial"/>
              </a:rPr>
              <a:t>ISN Published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293103" y="165646"/>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800"/>
              <a:t>Key achievements 21/22</a:t>
            </a:r>
            <a:endParaRPr sz="2800"/>
          </a:p>
        </p:txBody>
      </p:sp>
      <p:sp>
        <p:nvSpPr>
          <p:cNvPr id="3" name="Arrow: Down 2">
            <a:extLst>
              <a:ext uri="{FF2B5EF4-FFF2-40B4-BE49-F238E27FC236}">
                <a16:creationId xmlns:a16="http://schemas.microsoft.com/office/drawing/2014/main" id="{E95BB4C4-8E10-4B48-924B-4C17960522A9}"/>
              </a:ext>
            </a:extLst>
          </p:cNvPr>
          <p:cNvSpPr/>
          <p:nvPr/>
        </p:nvSpPr>
        <p:spPr>
          <a:xfrm>
            <a:off x="293103" y="940229"/>
            <a:ext cx="319520" cy="4127258"/>
          </a:xfrm>
          <a:prstGeom prst="downArrow">
            <a:avLst/>
          </a:prstGeom>
          <a:solidFill>
            <a:srgbClr val="003087"/>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003087"/>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57C16CE9-D0EE-4698-88FD-B28B8EA11A6D}"/>
              </a:ext>
            </a:extLst>
          </p:cNvPr>
          <p:cNvGrpSpPr/>
          <p:nvPr/>
        </p:nvGrpSpPr>
        <p:grpSpPr>
          <a:xfrm>
            <a:off x="1193271" y="2496001"/>
            <a:ext cx="2060053" cy="562070"/>
            <a:chOff x="2210538" y="3099417"/>
            <a:chExt cx="1988600" cy="749426"/>
          </a:xfrm>
        </p:grpSpPr>
        <p:sp>
          <p:nvSpPr>
            <p:cNvPr id="6" name="Rectangle: Rounded Corners 5">
              <a:extLst>
                <a:ext uri="{FF2B5EF4-FFF2-40B4-BE49-F238E27FC236}">
                  <a16:creationId xmlns:a16="http://schemas.microsoft.com/office/drawing/2014/main" id="{F0D36AB4-64B4-4EB4-8744-7F70ED86FCE1}"/>
                </a:ext>
              </a:extLst>
            </p:cNvPr>
            <p:cNvSpPr/>
            <p:nvPr/>
          </p:nvSpPr>
          <p:spPr>
            <a:xfrm>
              <a:off x="2210539" y="3227404"/>
              <a:ext cx="1988599"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dm+d available in the NHS Digital Terminology Server</a:t>
              </a:r>
            </a:p>
          </p:txBody>
        </p:sp>
        <p:sp>
          <p:nvSpPr>
            <p:cNvPr id="7" name="Rectangle: Rounded Corners 6">
              <a:extLst>
                <a:ext uri="{FF2B5EF4-FFF2-40B4-BE49-F238E27FC236}">
                  <a16:creationId xmlns:a16="http://schemas.microsoft.com/office/drawing/2014/main" id="{BEE0A620-6C68-4F53-A02A-5236F9F7424C}"/>
                </a:ext>
              </a:extLst>
            </p:cNvPr>
            <p:cNvSpPr/>
            <p:nvPr/>
          </p:nvSpPr>
          <p:spPr>
            <a:xfrm>
              <a:off x="2210538" y="3099417"/>
              <a:ext cx="1988599"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3087"/>
                  </a:solidFill>
                  <a:effectLst/>
                  <a:uLnTx/>
                  <a:uFillTx/>
                  <a:latin typeface="Arial"/>
                  <a:ea typeface="+mn-ea"/>
                  <a:cs typeface="+mn-cs"/>
                  <a:sym typeface="Arial"/>
                </a:rPr>
                <a:t>Medicines Interoperability</a:t>
              </a:r>
            </a:p>
          </p:txBody>
        </p:sp>
      </p:grpSp>
      <p:grpSp>
        <p:nvGrpSpPr>
          <p:cNvPr id="8" name="Group 7">
            <a:extLst>
              <a:ext uri="{FF2B5EF4-FFF2-40B4-BE49-F238E27FC236}">
                <a16:creationId xmlns:a16="http://schemas.microsoft.com/office/drawing/2014/main" id="{9A060853-0DD5-4E27-A7CD-1243EEAB0CEA}"/>
              </a:ext>
            </a:extLst>
          </p:cNvPr>
          <p:cNvGrpSpPr/>
          <p:nvPr/>
        </p:nvGrpSpPr>
        <p:grpSpPr>
          <a:xfrm>
            <a:off x="3323142" y="2488176"/>
            <a:ext cx="2165917" cy="562070"/>
            <a:chOff x="2210538" y="3099417"/>
            <a:chExt cx="1988600" cy="749426"/>
          </a:xfrm>
        </p:grpSpPr>
        <p:sp>
          <p:nvSpPr>
            <p:cNvPr id="9" name="Rectangle: Rounded Corners 8">
              <a:extLst>
                <a:ext uri="{FF2B5EF4-FFF2-40B4-BE49-F238E27FC236}">
                  <a16:creationId xmlns:a16="http://schemas.microsoft.com/office/drawing/2014/main" id="{FAA77CA8-08A2-4694-94F2-EC18A0349F5D}"/>
                </a:ext>
              </a:extLst>
            </p:cNvPr>
            <p:cNvSpPr/>
            <p:nvPr/>
          </p:nvSpPr>
          <p:spPr>
            <a:xfrm>
              <a:off x="2210539" y="3227404"/>
              <a:ext cx="1988599"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dm+d ‘hearts and minds’ campaign underway (including e-learning) </a:t>
              </a:r>
            </a:p>
          </p:txBody>
        </p:sp>
        <p:sp>
          <p:nvSpPr>
            <p:cNvPr id="10" name="Rectangle: Rounded Corners 9">
              <a:extLst>
                <a:ext uri="{FF2B5EF4-FFF2-40B4-BE49-F238E27FC236}">
                  <a16:creationId xmlns:a16="http://schemas.microsoft.com/office/drawing/2014/main" id="{10C4D85F-ED21-4039-9175-00742BCB28CC}"/>
                </a:ext>
              </a:extLst>
            </p:cNvPr>
            <p:cNvSpPr/>
            <p:nvPr/>
          </p:nvSpPr>
          <p:spPr>
            <a:xfrm>
              <a:off x="2210538" y="3099417"/>
              <a:ext cx="1988599"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3087"/>
                  </a:solidFill>
                  <a:effectLst/>
                  <a:uLnTx/>
                  <a:uFillTx/>
                  <a:latin typeface="Arial"/>
                  <a:ea typeface="+mn-ea"/>
                  <a:cs typeface="+mn-cs"/>
                  <a:sym typeface="Arial"/>
                </a:rPr>
                <a:t>Medicines Interoperability</a:t>
              </a:r>
            </a:p>
          </p:txBody>
        </p:sp>
      </p:grpSp>
      <p:grpSp>
        <p:nvGrpSpPr>
          <p:cNvPr id="11" name="Group 10">
            <a:extLst>
              <a:ext uri="{FF2B5EF4-FFF2-40B4-BE49-F238E27FC236}">
                <a16:creationId xmlns:a16="http://schemas.microsoft.com/office/drawing/2014/main" id="{9D308D3D-16FB-4ECF-9403-ACAE26D5944D}"/>
              </a:ext>
            </a:extLst>
          </p:cNvPr>
          <p:cNvGrpSpPr/>
          <p:nvPr/>
        </p:nvGrpSpPr>
        <p:grpSpPr>
          <a:xfrm>
            <a:off x="3395915" y="3146844"/>
            <a:ext cx="1792670" cy="562070"/>
            <a:chOff x="2210538" y="3099417"/>
            <a:chExt cx="1988600" cy="749426"/>
          </a:xfrm>
        </p:grpSpPr>
        <p:sp>
          <p:nvSpPr>
            <p:cNvPr id="12" name="Rectangle: Rounded Corners 11">
              <a:extLst>
                <a:ext uri="{FF2B5EF4-FFF2-40B4-BE49-F238E27FC236}">
                  <a16:creationId xmlns:a16="http://schemas.microsoft.com/office/drawing/2014/main" id="{635261C5-AD41-43A0-85F8-48DBB547E2CA}"/>
                </a:ext>
              </a:extLst>
            </p:cNvPr>
            <p:cNvSpPr/>
            <p:nvPr/>
          </p:nvSpPr>
          <p:spPr>
            <a:xfrm>
              <a:off x="2210539" y="3227404"/>
              <a:ext cx="1988599"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Information Standards Notice published</a:t>
              </a:r>
            </a:p>
          </p:txBody>
        </p:sp>
        <p:sp>
          <p:nvSpPr>
            <p:cNvPr id="13" name="Rectangle: Rounded Corners 12">
              <a:extLst>
                <a:ext uri="{FF2B5EF4-FFF2-40B4-BE49-F238E27FC236}">
                  <a16:creationId xmlns:a16="http://schemas.microsoft.com/office/drawing/2014/main" id="{B0361621-457A-4471-8CDD-F0DE256DF03B}"/>
                </a:ext>
              </a:extLst>
            </p:cNvPr>
            <p:cNvSpPr/>
            <p:nvPr/>
          </p:nvSpPr>
          <p:spPr>
            <a:xfrm>
              <a:off x="2210538" y="3099417"/>
              <a:ext cx="1988599"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3087"/>
                  </a:solidFill>
                  <a:effectLst/>
                  <a:uLnTx/>
                  <a:uFillTx/>
                  <a:latin typeface="Arial"/>
                  <a:ea typeface="+mn-ea"/>
                  <a:cs typeface="+mn-cs"/>
                  <a:sym typeface="Arial"/>
                </a:rPr>
                <a:t>Medicines Interoperability</a:t>
              </a:r>
            </a:p>
          </p:txBody>
        </p:sp>
      </p:grpSp>
      <p:grpSp>
        <p:nvGrpSpPr>
          <p:cNvPr id="14" name="Group 13">
            <a:extLst>
              <a:ext uri="{FF2B5EF4-FFF2-40B4-BE49-F238E27FC236}">
                <a16:creationId xmlns:a16="http://schemas.microsoft.com/office/drawing/2014/main" id="{6B974193-90C1-4D75-B4AA-A27FBF72D0F7}"/>
              </a:ext>
            </a:extLst>
          </p:cNvPr>
          <p:cNvGrpSpPr/>
          <p:nvPr/>
        </p:nvGrpSpPr>
        <p:grpSpPr>
          <a:xfrm>
            <a:off x="5558877" y="2490467"/>
            <a:ext cx="2098033" cy="562070"/>
            <a:chOff x="2210538" y="3099417"/>
            <a:chExt cx="1988600" cy="749426"/>
          </a:xfrm>
        </p:grpSpPr>
        <p:sp>
          <p:nvSpPr>
            <p:cNvPr id="15" name="Rectangle: Rounded Corners 14">
              <a:extLst>
                <a:ext uri="{FF2B5EF4-FFF2-40B4-BE49-F238E27FC236}">
                  <a16:creationId xmlns:a16="http://schemas.microsoft.com/office/drawing/2014/main" id="{80377207-D377-4ED2-8FCD-DD571AB43804}"/>
                </a:ext>
              </a:extLst>
            </p:cNvPr>
            <p:cNvSpPr/>
            <p:nvPr/>
          </p:nvSpPr>
          <p:spPr>
            <a:xfrm>
              <a:off x="2210539" y="3227404"/>
              <a:ext cx="1988599"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Arial"/>
                <a:ea typeface="+mn-ea"/>
                <a:cs typeface="Segoe U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Learnathon and Hackathon collaboration with suppliers and NHS</a:t>
              </a:r>
            </a:p>
          </p:txBody>
        </p:sp>
        <p:sp>
          <p:nvSpPr>
            <p:cNvPr id="16" name="Rectangle: Rounded Corners 15">
              <a:extLst>
                <a:ext uri="{FF2B5EF4-FFF2-40B4-BE49-F238E27FC236}">
                  <a16:creationId xmlns:a16="http://schemas.microsoft.com/office/drawing/2014/main" id="{D7B0315C-57A0-4F5E-9BF9-4C638ADC0D7B}"/>
                </a:ext>
              </a:extLst>
            </p:cNvPr>
            <p:cNvSpPr/>
            <p:nvPr/>
          </p:nvSpPr>
          <p:spPr>
            <a:xfrm>
              <a:off x="2210538" y="3099417"/>
              <a:ext cx="1988599"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3087"/>
                  </a:solidFill>
                  <a:effectLst/>
                  <a:uLnTx/>
                  <a:uFillTx/>
                  <a:latin typeface="Arial"/>
                  <a:ea typeface="+mn-ea"/>
                  <a:cs typeface="+mn-cs"/>
                  <a:sym typeface="Arial"/>
                </a:rPr>
                <a:t>Medicines Interoperability</a:t>
              </a:r>
            </a:p>
          </p:txBody>
        </p:sp>
      </p:grpSp>
      <p:grpSp>
        <p:nvGrpSpPr>
          <p:cNvPr id="17" name="Group 16">
            <a:extLst>
              <a:ext uri="{FF2B5EF4-FFF2-40B4-BE49-F238E27FC236}">
                <a16:creationId xmlns:a16="http://schemas.microsoft.com/office/drawing/2014/main" id="{3431C4FB-C5A3-41A4-A572-0DA34F326707}"/>
              </a:ext>
            </a:extLst>
          </p:cNvPr>
          <p:cNvGrpSpPr/>
          <p:nvPr/>
        </p:nvGrpSpPr>
        <p:grpSpPr>
          <a:xfrm>
            <a:off x="1193272" y="1708685"/>
            <a:ext cx="1732764" cy="562070"/>
            <a:chOff x="2210538" y="3099417"/>
            <a:chExt cx="1988599" cy="749426"/>
          </a:xfrm>
        </p:grpSpPr>
        <p:sp>
          <p:nvSpPr>
            <p:cNvPr id="18" name="Rectangle: Rounded Corners 17">
              <a:extLst>
                <a:ext uri="{FF2B5EF4-FFF2-40B4-BE49-F238E27FC236}">
                  <a16:creationId xmlns:a16="http://schemas.microsoft.com/office/drawing/2014/main" id="{B7B04C74-0EFC-4A0B-8691-4EBD93C68570}"/>
                </a:ext>
              </a:extLst>
            </p:cNvPr>
            <p:cNvSpPr/>
            <p:nvPr/>
          </p:nvSpPr>
          <p:spPr>
            <a:xfrm>
              <a:off x="2210539" y="3227404"/>
              <a:ext cx="1988598"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Baseline maturity data gathered from Trusts</a:t>
              </a:r>
            </a:p>
          </p:txBody>
        </p:sp>
        <p:sp>
          <p:nvSpPr>
            <p:cNvPr id="19" name="Rectangle: Rounded Corners 18">
              <a:extLst>
                <a:ext uri="{FF2B5EF4-FFF2-40B4-BE49-F238E27FC236}">
                  <a16:creationId xmlns:a16="http://schemas.microsoft.com/office/drawing/2014/main" id="{B40CE073-4A93-4D2D-BF62-FC512A034D99}"/>
                </a:ext>
              </a:extLst>
            </p:cNvPr>
            <p:cNvSpPr/>
            <p:nvPr/>
          </p:nvSpPr>
          <p:spPr>
            <a:xfrm>
              <a:off x="2210538" y="3099417"/>
              <a:ext cx="1988599"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000" b="0" i="0" u="none" strike="noStrike" kern="1200" cap="none" spc="0" normalizeH="0" baseline="0" noProof="0">
                  <a:ln>
                    <a:noFill/>
                  </a:ln>
                  <a:solidFill>
                    <a:srgbClr val="4472C4">
                      <a:lumMod val="50000"/>
                    </a:srgbClr>
                  </a:solidFill>
                  <a:effectLst/>
                  <a:uLnTx/>
                  <a:uFillTx/>
                  <a:latin typeface="Arial"/>
                  <a:ea typeface="+mn-ea"/>
                  <a:cs typeface="+mn-cs"/>
                  <a:sym typeface="Arial"/>
                </a:rPr>
                <a:t>Medicines Interoperability</a:t>
              </a:r>
            </a:p>
          </p:txBody>
        </p:sp>
      </p:grpSp>
      <p:grpSp>
        <p:nvGrpSpPr>
          <p:cNvPr id="20" name="Group 19">
            <a:extLst>
              <a:ext uri="{FF2B5EF4-FFF2-40B4-BE49-F238E27FC236}">
                <a16:creationId xmlns:a16="http://schemas.microsoft.com/office/drawing/2014/main" id="{4F9997FE-7499-4631-98D1-1AA84CF00D03}"/>
              </a:ext>
            </a:extLst>
          </p:cNvPr>
          <p:cNvGrpSpPr/>
          <p:nvPr/>
        </p:nvGrpSpPr>
        <p:grpSpPr>
          <a:xfrm>
            <a:off x="1211503" y="3144751"/>
            <a:ext cx="2111640" cy="562070"/>
            <a:chOff x="2210539" y="3099417"/>
            <a:chExt cx="1914865" cy="749426"/>
          </a:xfrm>
        </p:grpSpPr>
        <p:sp>
          <p:nvSpPr>
            <p:cNvPr id="21" name="Rectangle: Rounded Corners 20">
              <a:extLst>
                <a:ext uri="{FF2B5EF4-FFF2-40B4-BE49-F238E27FC236}">
                  <a16:creationId xmlns:a16="http://schemas.microsoft.com/office/drawing/2014/main" id="{42BCCA5F-89FF-4A78-940A-A4B7509914F7}"/>
                </a:ext>
              </a:extLst>
            </p:cNvPr>
            <p:cNvSpPr/>
            <p:nvPr/>
          </p:nvSpPr>
          <p:spPr>
            <a:xfrm>
              <a:off x="2210539" y="3227404"/>
              <a:ext cx="1914864"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Test tool available to support system supplier adoption of standards</a:t>
              </a:r>
            </a:p>
          </p:txBody>
        </p:sp>
        <p:sp>
          <p:nvSpPr>
            <p:cNvPr id="22" name="Rectangle: Rounded Corners 21">
              <a:extLst>
                <a:ext uri="{FF2B5EF4-FFF2-40B4-BE49-F238E27FC236}">
                  <a16:creationId xmlns:a16="http://schemas.microsoft.com/office/drawing/2014/main" id="{EE3B72CC-C1E0-41C9-98C0-3477D8284CEE}"/>
                </a:ext>
              </a:extLst>
            </p:cNvPr>
            <p:cNvSpPr/>
            <p:nvPr/>
          </p:nvSpPr>
          <p:spPr>
            <a:xfrm>
              <a:off x="2210539" y="3099417"/>
              <a:ext cx="1914865"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3087"/>
                  </a:solidFill>
                  <a:effectLst/>
                  <a:uLnTx/>
                  <a:uFillTx/>
                  <a:latin typeface="Arial"/>
                  <a:ea typeface="+mn-ea"/>
                  <a:cs typeface="+mn-cs"/>
                  <a:sym typeface="Arial"/>
                </a:rPr>
                <a:t>Medicines Interoperability</a:t>
              </a:r>
            </a:p>
          </p:txBody>
        </p:sp>
      </p:grpSp>
      <p:grpSp>
        <p:nvGrpSpPr>
          <p:cNvPr id="23" name="Group 22">
            <a:extLst>
              <a:ext uri="{FF2B5EF4-FFF2-40B4-BE49-F238E27FC236}">
                <a16:creationId xmlns:a16="http://schemas.microsoft.com/office/drawing/2014/main" id="{1E6C47CE-688D-484E-A8C3-DFEE28E4E5C6}"/>
              </a:ext>
            </a:extLst>
          </p:cNvPr>
          <p:cNvGrpSpPr/>
          <p:nvPr/>
        </p:nvGrpSpPr>
        <p:grpSpPr>
          <a:xfrm>
            <a:off x="1190965" y="3903514"/>
            <a:ext cx="2433772" cy="562070"/>
            <a:chOff x="2210538" y="3099417"/>
            <a:chExt cx="1988600" cy="749426"/>
          </a:xfrm>
        </p:grpSpPr>
        <p:sp>
          <p:nvSpPr>
            <p:cNvPr id="24" name="Rectangle: Rounded Corners 23">
              <a:extLst>
                <a:ext uri="{FF2B5EF4-FFF2-40B4-BE49-F238E27FC236}">
                  <a16:creationId xmlns:a16="http://schemas.microsoft.com/office/drawing/2014/main" id="{E109C246-4522-44F8-AFF4-FA16B4A6A727}"/>
                </a:ext>
              </a:extLst>
            </p:cNvPr>
            <p:cNvSpPr/>
            <p:nvPr/>
          </p:nvSpPr>
          <p:spPr>
            <a:xfrm>
              <a:off x="2210539" y="3227404"/>
              <a:ext cx="1988599"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Discovery and prototype for UK Medicines Terminology Product Enhancement </a:t>
              </a:r>
            </a:p>
          </p:txBody>
        </p:sp>
        <p:sp>
          <p:nvSpPr>
            <p:cNvPr id="25" name="Rectangle: Rounded Corners 24">
              <a:extLst>
                <a:ext uri="{FF2B5EF4-FFF2-40B4-BE49-F238E27FC236}">
                  <a16:creationId xmlns:a16="http://schemas.microsoft.com/office/drawing/2014/main" id="{446A8EC7-E7AC-4E5E-9B30-E0E4D2A73ADF}"/>
                </a:ext>
              </a:extLst>
            </p:cNvPr>
            <p:cNvSpPr/>
            <p:nvPr/>
          </p:nvSpPr>
          <p:spPr>
            <a:xfrm>
              <a:off x="2210538" y="3099417"/>
              <a:ext cx="1988599"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3087"/>
                  </a:solidFill>
                  <a:effectLst/>
                  <a:uLnTx/>
                  <a:uFillTx/>
                  <a:latin typeface="Arial"/>
                  <a:ea typeface="+mn-ea"/>
                  <a:cs typeface="+mn-cs"/>
                  <a:sym typeface="Arial"/>
                </a:rPr>
                <a:t>Medicines Interoperability</a:t>
              </a:r>
            </a:p>
          </p:txBody>
        </p:sp>
      </p:grpSp>
      <p:grpSp>
        <p:nvGrpSpPr>
          <p:cNvPr id="26" name="Group 25">
            <a:extLst>
              <a:ext uri="{FF2B5EF4-FFF2-40B4-BE49-F238E27FC236}">
                <a16:creationId xmlns:a16="http://schemas.microsoft.com/office/drawing/2014/main" id="{BCAF9E37-DDCB-40B7-847F-BD0756EEA1B7}"/>
              </a:ext>
            </a:extLst>
          </p:cNvPr>
          <p:cNvGrpSpPr/>
          <p:nvPr/>
        </p:nvGrpSpPr>
        <p:grpSpPr>
          <a:xfrm>
            <a:off x="3721986" y="3903514"/>
            <a:ext cx="1709673" cy="562070"/>
            <a:chOff x="2210538" y="3099417"/>
            <a:chExt cx="1988600" cy="749426"/>
          </a:xfrm>
        </p:grpSpPr>
        <p:sp>
          <p:nvSpPr>
            <p:cNvPr id="27" name="Rectangle: Rounded Corners 26">
              <a:extLst>
                <a:ext uri="{FF2B5EF4-FFF2-40B4-BE49-F238E27FC236}">
                  <a16:creationId xmlns:a16="http://schemas.microsoft.com/office/drawing/2014/main" id="{6CEDF73A-0A52-4D5E-A165-76CE16A90110}"/>
                </a:ext>
              </a:extLst>
            </p:cNvPr>
            <p:cNvSpPr/>
            <p:nvPr/>
          </p:nvSpPr>
          <p:spPr>
            <a:xfrm>
              <a:off x="2210539" y="3227404"/>
              <a:ext cx="1988599"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Structured dose prototype for GP systems (EMIS)</a:t>
              </a:r>
            </a:p>
          </p:txBody>
        </p:sp>
        <p:sp>
          <p:nvSpPr>
            <p:cNvPr id="28" name="Rectangle: Rounded Corners 27">
              <a:extLst>
                <a:ext uri="{FF2B5EF4-FFF2-40B4-BE49-F238E27FC236}">
                  <a16:creationId xmlns:a16="http://schemas.microsoft.com/office/drawing/2014/main" id="{F9A17DF4-92F6-4352-B45E-10051FE2FD0A}"/>
                </a:ext>
              </a:extLst>
            </p:cNvPr>
            <p:cNvSpPr/>
            <p:nvPr/>
          </p:nvSpPr>
          <p:spPr>
            <a:xfrm>
              <a:off x="2210538" y="3099417"/>
              <a:ext cx="1988599"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3087"/>
                  </a:solidFill>
                  <a:effectLst/>
                  <a:uLnTx/>
                  <a:uFillTx/>
                  <a:latin typeface="Arial"/>
                  <a:ea typeface="+mn-ea"/>
                  <a:cs typeface="+mn-cs"/>
                  <a:sym typeface="Arial"/>
                </a:rPr>
                <a:t>Medicines Interoperability</a:t>
              </a:r>
            </a:p>
          </p:txBody>
        </p:sp>
      </p:grpSp>
      <p:grpSp>
        <p:nvGrpSpPr>
          <p:cNvPr id="29" name="Group 28">
            <a:extLst>
              <a:ext uri="{FF2B5EF4-FFF2-40B4-BE49-F238E27FC236}">
                <a16:creationId xmlns:a16="http://schemas.microsoft.com/office/drawing/2014/main" id="{D4755211-A833-4516-918A-C8A561326382}"/>
              </a:ext>
            </a:extLst>
          </p:cNvPr>
          <p:cNvGrpSpPr/>
          <p:nvPr/>
        </p:nvGrpSpPr>
        <p:grpSpPr>
          <a:xfrm>
            <a:off x="3113126" y="4600994"/>
            <a:ext cx="1922161" cy="562070"/>
            <a:chOff x="2210539" y="768656"/>
            <a:chExt cx="1855434" cy="749426"/>
          </a:xfrm>
        </p:grpSpPr>
        <p:sp>
          <p:nvSpPr>
            <p:cNvPr id="30" name="Rectangle: Rounded Corners 29">
              <a:extLst>
                <a:ext uri="{FF2B5EF4-FFF2-40B4-BE49-F238E27FC236}">
                  <a16:creationId xmlns:a16="http://schemas.microsoft.com/office/drawing/2014/main" id="{2FD9F245-76E9-4EDD-AC69-8EBF672E2087}"/>
                </a:ext>
              </a:extLst>
            </p:cNvPr>
            <p:cNvSpPr/>
            <p:nvPr/>
          </p:nvSpPr>
          <p:spPr>
            <a:xfrm>
              <a:off x="2210540" y="896643"/>
              <a:ext cx="1855433" cy="621439"/>
            </a:xfrm>
            <a:prstGeom prst="roundRect">
              <a:avLst/>
            </a:prstGeom>
            <a:solidFill>
              <a:srgbClr val="C9D3D7"/>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000000"/>
                  </a:solidFill>
                  <a:effectLst/>
                  <a:uLnTx/>
                  <a:uFillTx/>
                  <a:latin typeface="Arial"/>
                  <a:ea typeface="+mn-ea"/>
                  <a:cs typeface="Segoe UI"/>
                  <a:sym typeface="Arial"/>
                </a:rPr>
                <a:t>EPS assurance tool to support system supplier adoption</a:t>
              </a:r>
              <a:endParaRPr kumimoji="0" lang="en-GB" sz="900" b="0" i="0" u="none" strike="noStrike" kern="0" cap="none" spc="0" normalizeH="0" baseline="0" noProof="0">
                <a:ln>
                  <a:noFill/>
                </a:ln>
                <a:solidFill>
                  <a:srgbClr val="000000"/>
                </a:solidFill>
                <a:effectLst/>
                <a:uLnTx/>
                <a:uFillTx/>
                <a:latin typeface="Arial"/>
                <a:ea typeface="+mn-ea"/>
                <a:cs typeface="Segoe UI"/>
                <a:sym typeface="Arial"/>
              </a:endParaRPr>
            </a:p>
          </p:txBody>
        </p:sp>
        <p:sp>
          <p:nvSpPr>
            <p:cNvPr id="31" name="Rectangle: Rounded Corners 30">
              <a:extLst>
                <a:ext uri="{FF2B5EF4-FFF2-40B4-BE49-F238E27FC236}">
                  <a16:creationId xmlns:a16="http://schemas.microsoft.com/office/drawing/2014/main" id="{8F19C01B-B5EA-4BA0-96D8-6219BD4C5858}"/>
                </a:ext>
              </a:extLst>
            </p:cNvPr>
            <p:cNvSpPr/>
            <p:nvPr/>
          </p:nvSpPr>
          <p:spPr>
            <a:xfrm>
              <a:off x="2210539" y="768656"/>
              <a:ext cx="1855433" cy="261154"/>
            </a:xfrm>
            <a:prstGeom prst="roundRect">
              <a:avLst/>
            </a:prstGeom>
            <a:solidFill>
              <a:schemeClr val="bg1">
                <a:lumMod val="40000"/>
                <a:lumOff val="6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EPS</a:t>
              </a:r>
              <a:endParaRPr kumimoji="0" lang="en-US" sz="10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2" name="Group 31">
            <a:extLst>
              <a:ext uri="{FF2B5EF4-FFF2-40B4-BE49-F238E27FC236}">
                <a16:creationId xmlns:a16="http://schemas.microsoft.com/office/drawing/2014/main" id="{72E3F0D0-D39A-4961-8827-5B0D74EE59F0}"/>
              </a:ext>
            </a:extLst>
          </p:cNvPr>
          <p:cNvGrpSpPr/>
          <p:nvPr/>
        </p:nvGrpSpPr>
        <p:grpSpPr>
          <a:xfrm>
            <a:off x="5135464" y="4603933"/>
            <a:ext cx="1654925" cy="562071"/>
            <a:chOff x="2210539" y="768655"/>
            <a:chExt cx="1855434" cy="749427"/>
          </a:xfrm>
        </p:grpSpPr>
        <p:sp>
          <p:nvSpPr>
            <p:cNvPr id="33" name="Rectangle: Rounded Corners 32">
              <a:extLst>
                <a:ext uri="{FF2B5EF4-FFF2-40B4-BE49-F238E27FC236}">
                  <a16:creationId xmlns:a16="http://schemas.microsoft.com/office/drawing/2014/main" id="{70490B7F-EA7E-4CAD-B13B-56DDD9855874}"/>
                </a:ext>
              </a:extLst>
            </p:cNvPr>
            <p:cNvSpPr/>
            <p:nvPr/>
          </p:nvSpPr>
          <p:spPr>
            <a:xfrm>
              <a:off x="2210540" y="896643"/>
              <a:ext cx="1855433" cy="621439"/>
            </a:xfrm>
            <a:prstGeom prst="roundRect">
              <a:avLst/>
            </a:prstGeom>
            <a:solidFill>
              <a:srgbClr val="C9D3D7"/>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First of type for secondary care access to EPS</a:t>
              </a:r>
            </a:p>
          </p:txBody>
        </p:sp>
        <p:sp>
          <p:nvSpPr>
            <p:cNvPr id="34" name="Rectangle: Rounded Corners 33">
              <a:extLst>
                <a:ext uri="{FF2B5EF4-FFF2-40B4-BE49-F238E27FC236}">
                  <a16:creationId xmlns:a16="http://schemas.microsoft.com/office/drawing/2014/main" id="{A7443EE7-25FB-4E82-A937-06F8BF295DF8}"/>
                </a:ext>
              </a:extLst>
            </p:cNvPr>
            <p:cNvSpPr/>
            <p:nvPr/>
          </p:nvSpPr>
          <p:spPr>
            <a:xfrm>
              <a:off x="2210539" y="768655"/>
              <a:ext cx="1855433" cy="261154"/>
            </a:xfrm>
            <a:prstGeom prst="roundRect">
              <a:avLst/>
            </a:prstGeom>
            <a:solidFill>
              <a:schemeClr val="bg1">
                <a:lumMod val="40000"/>
                <a:lumOff val="6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EPS</a:t>
              </a:r>
              <a:endParaRPr kumimoji="0" lang="en-US" sz="10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5" name="Group 34">
            <a:extLst>
              <a:ext uri="{FF2B5EF4-FFF2-40B4-BE49-F238E27FC236}">
                <a16:creationId xmlns:a16="http://schemas.microsoft.com/office/drawing/2014/main" id="{8509923B-3625-4BBE-BF67-E902E31ECF1B}"/>
              </a:ext>
            </a:extLst>
          </p:cNvPr>
          <p:cNvGrpSpPr/>
          <p:nvPr/>
        </p:nvGrpSpPr>
        <p:grpSpPr>
          <a:xfrm>
            <a:off x="6890565" y="4592613"/>
            <a:ext cx="1510929" cy="562070"/>
            <a:chOff x="2210539" y="768656"/>
            <a:chExt cx="1855434" cy="749426"/>
          </a:xfrm>
        </p:grpSpPr>
        <p:sp>
          <p:nvSpPr>
            <p:cNvPr id="36" name="Rectangle: Rounded Corners 35">
              <a:extLst>
                <a:ext uri="{FF2B5EF4-FFF2-40B4-BE49-F238E27FC236}">
                  <a16:creationId xmlns:a16="http://schemas.microsoft.com/office/drawing/2014/main" id="{52964703-6202-4978-B255-E6546263D851}"/>
                </a:ext>
              </a:extLst>
            </p:cNvPr>
            <p:cNvSpPr/>
            <p:nvPr/>
          </p:nvSpPr>
          <p:spPr>
            <a:xfrm>
              <a:off x="2210540" y="896643"/>
              <a:ext cx="1855433" cy="621439"/>
            </a:xfrm>
            <a:prstGeom prst="roundRect">
              <a:avLst/>
            </a:prstGeom>
            <a:solidFill>
              <a:srgbClr val="C9D3D7"/>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0" cap="none" spc="0" normalizeH="0" baseline="0" noProof="0">
                <a:ln>
                  <a:noFill/>
                </a:ln>
                <a:solidFill>
                  <a:srgbClr val="000000"/>
                </a:solidFill>
                <a:effectLst/>
                <a:uLnTx/>
                <a:uFillTx/>
                <a:latin typeface="Arial"/>
                <a:ea typeface="+mn-ea"/>
                <a:cs typeface="Segoe UI"/>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Roadmap defined for EPS ‘Next Generation’</a:t>
              </a:r>
            </a:p>
          </p:txBody>
        </p:sp>
        <p:sp>
          <p:nvSpPr>
            <p:cNvPr id="37" name="Rectangle: Rounded Corners 36">
              <a:extLst>
                <a:ext uri="{FF2B5EF4-FFF2-40B4-BE49-F238E27FC236}">
                  <a16:creationId xmlns:a16="http://schemas.microsoft.com/office/drawing/2014/main" id="{B24D161A-FB15-444A-970C-240B3FBE16F8}"/>
                </a:ext>
              </a:extLst>
            </p:cNvPr>
            <p:cNvSpPr/>
            <p:nvPr/>
          </p:nvSpPr>
          <p:spPr>
            <a:xfrm>
              <a:off x="2210539" y="768656"/>
              <a:ext cx="1855433" cy="261154"/>
            </a:xfrm>
            <a:prstGeom prst="roundRect">
              <a:avLst/>
            </a:prstGeom>
            <a:solidFill>
              <a:schemeClr val="bg1">
                <a:lumMod val="40000"/>
                <a:lumOff val="6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EPS</a:t>
              </a:r>
              <a:endParaRPr kumimoji="0" lang="en-US" sz="10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8" name="Group 37">
            <a:extLst>
              <a:ext uri="{FF2B5EF4-FFF2-40B4-BE49-F238E27FC236}">
                <a16:creationId xmlns:a16="http://schemas.microsoft.com/office/drawing/2014/main" id="{7A793121-E19B-4178-92B0-73A462246AAF}"/>
              </a:ext>
            </a:extLst>
          </p:cNvPr>
          <p:cNvGrpSpPr/>
          <p:nvPr/>
        </p:nvGrpSpPr>
        <p:grpSpPr>
          <a:xfrm>
            <a:off x="6639622" y="1706242"/>
            <a:ext cx="2226154" cy="579215"/>
            <a:chOff x="2210538" y="1823987"/>
            <a:chExt cx="1988599" cy="772286"/>
          </a:xfrm>
        </p:grpSpPr>
        <p:sp>
          <p:nvSpPr>
            <p:cNvPr id="39" name="Rectangle: Rounded Corners 38">
              <a:extLst>
                <a:ext uri="{FF2B5EF4-FFF2-40B4-BE49-F238E27FC236}">
                  <a16:creationId xmlns:a16="http://schemas.microsoft.com/office/drawing/2014/main" id="{A4ABF743-3F19-414D-8CD6-C22BE8E2E9D3}"/>
                </a:ext>
              </a:extLst>
            </p:cNvPr>
            <p:cNvSpPr/>
            <p:nvPr/>
          </p:nvSpPr>
          <p:spPr>
            <a:xfrm>
              <a:off x="2210539" y="1974834"/>
              <a:ext cx="1988598"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EPS available for secondary care system suppliers to start development</a:t>
              </a:r>
            </a:p>
          </p:txBody>
        </p:sp>
        <p:sp>
          <p:nvSpPr>
            <p:cNvPr id="40" name="Rectangle: Rounded Corners 39">
              <a:extLst>
                <a:ext uri="{FF2B5EF4-FFF2-40B4-BE49-F238E27FC236}">
                  <a16:creationId xmlns:a16="http://schemas.microsoft.com/office/drawing/2014/main" id="{B7385EEE-A7FC-41C8-84D3-0466B52323A0}"/>
                </a:ext>
              </a:extLst>
            </p:cNvPr>
            <p:cNvSpPr/>
            <p:nvPr/>
          </p:nvSpPr>
          <p:spPr>
            <a:xfrm>
              <a:off x="2210538" y="1823987"/>
              <a:ext cx="1988598" cy="261154"/>
            </a:xfrm>
            <a:prstGeom prst="roundRect">
              <a:avLst/>
            </a:prstGeom>
            <a:solidFill>
              <a:schemeClr val="bg1">
                <a:lumMod val="40000"/>
                <a:lumOff val="6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EPS</a:t>
              </a:r>
            </a:p>
          </p:txBody>
        </p:sp>
      </p:grpSp>
      <p:grpSp>
        <p:nvGrpSpPr>
          <p:cNvPr id="41" name="Group 40">
            <a:extLst>
              <a:ext uri="{FF2B5EF4-FFF2-40B4-BE49-F238E27FC236}">
                <a16:creationId xmlns:a16="http://schemas.microsoft.com/office/drawing/2014/main" id="{F8BF76BA-0396-4F62-A5D6-BE41C0072693}"/>
              </a:ext>
            </a:extLst>
          </p:cNvPr>
          <p:cNvGrpSpPr/>
          <p:nvPr/>
        </p:nvGrpSpPr>
        <p:grpSpPr>
          <a:xfrm>
            <a:off x="5522465" y="3903514"/>
            <a:ext cx="2359913" cy="562070"/>
            <a:chOff x="2210534" y="5442751"/>
            <a:chExt cx="1988599" cy="749426"/>
          </a:xfrm>
        </p:grpSpPr>
        <p:sp>
          <p:nvSpPr>
            <p:cNvPr id="42" name="Rectangle: Rounded Corners 41">
              <a:extLst>
                <a:ext uri="{FF2B5EF4-FFF2-40B4-BE49-F238E27FC236}">
                  <a16:creationId xmlns:a16="http://schemas.microsoft.com/office/drawing/2014/main" id="{819C13BA-FE18-4663-873B-5989CAE2D013}"/>
                </a:ext>
              </a:extLst>
            </p:cNvPr>
            <p:cNvSpPr/>
            <p:nvPr/>
          </p:nvSpPr>
          <p:spPr>
            <a:xfrm>
              <a:off x="2210535" y="5570738"/>
              <a:ext cx="1988598"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Development of tool to translate medicines collection descriptions to dm+d</a:t>
              </a:r>
            </a:p>
          </p:txBody>
        </p:sp>
        <p:sp>
          <p:nvSpPr>
            <p:cNvPr id="43" name="Rectangle: Rounded Corners 42">
              <a:extLst>
                <a:ext uri="{FF2B5EF4-FFF2-40B4-BE49-F238E27FC236}">
                  <a16:creationId xmlns:a16="http://schemas.microsoft.com/office/drawing/2014/main" id="{302E00B8-D902-4267-87A2-53179F7838F8}"/>
                </a:ext>
              </a:extLst>
            </p:cNvPr>
            <p:cNvSpPr/>
            <p:nvPr/>
          </p:nvSpPr>
          <p:spPr>
            <a:xfrm>
              <a:off x="2210534" y="5442751"/>
              <a:ext cx="1988598" cy="261154"/>
            </a:xfrm>
            <a:prstGeom prst="roundRect">
              <a:avLst/>
            </a:prstGeom>
            <a:solidFill>
              <a:schemeClr val="bg1">
                <a:lumMod val="75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Medicines Data</a:t>
              </a:r>
            </a:p>
          </p:txBody>
        </p:sp>
      </p:grpSp>
      <p:grpSp>
        <p:nvGrpSpPr>
          <p:cNvPr id="44" name="Group 43">
            <a:extLst>
              <a:ext uri="{FF2B5EF4-FFF2-40B4-BE49-F238E27FC236}">
                <a16:creationId xmlns:a16="http://schemas.microsoft.com/office/drawing/2014/main" id="{A967CB90-BC19-4509-B1F4-8433DDB3219C}"/>
              </a:ext>
            </a:extLst>
          </p:cNvPr>
          <p:cNvGrpSpPr/>
          <p:nvPr/>
        </p:nvGrpSpPr>
        <p:grpSpPr>
          <a:xfrm>
            <a:off x="4723462" y="1711593"/>
            <a:ext cx="1854997" cy="562070"/>
            <a:chOff x="2210538" y="1823987"/>
            <a:chExt cx="1988599" cy="749426"/>
          </a:xfrm>
        </p:grpSpPr>
        <p:sp>
          <p:nvSpPr>
            <p:cNvPr id="45" name="Rectangle: Rounded Corners 44">
              <a:extLst>
                <a:ext uri="{FF2B5EF4-FFF2-40B4-BE49-F238E27FC236}">
                  <a16:creationId xmlns:a16="http://schemas.microsoft.com/office/drawing/2014/main" id="{3C81C2D5-C54A-4C63-9036-E1C3CEE2CEB6}"/>
                </a:ext>
              </a:extLst>
            </p:cNvPr>
            <p:cNvSpPr/>
            <p:nvPr/>
          </p:nvSpPr>
          <p:spPr>
            <a:xfrm>
              <a:off x="2210539" y="1951974"/>
              <a:ext cx="1988598"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dm+d adoption feedback for Trusts part of COVID collection</a:t>
              </a:r>
            </a:p>
          </p:txBody>
        </p:sp>
        <p:sp>
          <p:nvSpPr>
            <p:cNvPr id="46" name="Rectangle: Rounded Corners 45">
              <a:extLst>
                <a:ext uri="{FF2B5EF4-FFF2-40B4-BE49-F238E27FC236}">
                  <a16:creationId xmlns:a16="http://schemas.microsoft.com/office/drawing/2014/main" id="{33FACCA5-95DE-4D35-8091-6F005A902422}"/>
                </a:ext>
              </a:extLst>
            </p:cNvPr>
            <p:cNvSpPr/>
            <p:nvPr/>
          </p:nvSpPr>
          <p:spPr>
            <a:xfrm>
              <a:off x="2210538" y="1823987"/>
              <a:ext cx="1988598" cy="261154"/>
            </a:xfrm>
            <a:prstGeom prst="roundRect">
              <a:avLst/>
            </a:prstGeom>
            <a:solidFill>
              <a:schemeClr val="bg1">
                <a:lumMod val="75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Medicines Data</a:t>
              </a:r>
            </a:p>
          </p:txBody>
        </p:sp>
      </p:grpSp>
      <p:grpSp>
        <p:nvGrpSpPr>
          <p:cNvPr id="47" name="Group 46">
            <a:extLst>
              <a:ext uri="{FF2B5EF4-FFF2-40B4-BE49-F238E27FC236}">
                <a16:creationId xmlns:a16="http://schemas.microsoft.com/office/drawing/2014/main" id="{CA64A75B-BBDB-4B7A-AAAA-7BD85B63178E}"/>
              </a:ext>
            </a:extLst>
          </p:cNvPr>
          <p:cNvGrpSpPr/>
          <p:nvPr/>
        </p:nvGrpSpPr>
        <p:grpSpPr>
          <a:xfrm>
            <a:off x="1193271" y="940229"/>
            <a:ext cx="1912666" cy="562070"/>
            <a:chOff x="2210538" y="3099417"/>
            <a:chExt cx="1988600" cy="749426"/>
          </a:xfrm>
        </p:grpSpPr>
        <p:sp>
          <p:nvSpPr>
            <p:cNvPr id="48" name="Rectangle: Rounded Corners 47">
              <a:extLst>
                <a:ext uri="{FF2B5EF4-FFF2-40B4-BE49-F238E27FC236}">
                  <a16:creationId xmlns:a16="http://schemas.microsoft.com/office/drawing/2014/main" id="{DE784B20-194A-4CCC-84DD-E2D6397E3F59}"/>
                </a:ext>
              </a:extLst>
            </p:cNvPr>
            <p:cNvSpPr/>
            <p:nvPr/>
          </p:nvSpPr>
          <p:spPr>
            <a:xfrm>
              <a:off x="2210539" y="3227404"/>
              <a:ext cx="1988599"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ePMA data available to support COVID research</a:t>
              </a:r>
            </a:p>
          </p:txBody>
        </p:sp>
        <p:sp>
          <p:nvSpPr>
            <p:cNvPr id="49" name="Rectangle: Rounded Corners 48">
              <a:extLst>
                <a:ext uri="{FF2B5EF4-FFF2-40B4-BE49-F238E27FC236}">
                  <a16:creationId xmlns:a16="http://schemas.microsoft.com/office/drawing/2014/main" id="{AD0036E5-05CE-4E2A-A617-4EA73D85EC35}"/>
                </a:ext>
              </a:extLst>
            </p:cNvPr>
            <p:cNvSpPr/>
            <p:nvPr/>
          </p:nvSpPr>
          <p:spPr>
            <a:xfrm>
              <a:off x="2210538" y="3099417"/>
              <a:ext cx="1988599" cy="261154"/>
            </a:xfrm>
            <a:prstGeom prst="roundRect">
              <a:avLst/>
            </a:prstGeom>
            <a:solidFill>
              <a:schemeClr val="bg1">
                <a:lumMod val="75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Medicines Data</a:t>
              </a:r>
            </a:p>
          </p:txBody>
        </p:sp>
      </p:grpSp>
      <p:grpSp>
        <p:nvGrpSpPr>
          <p:cNvPr id="50" name="Group 49">
            <a:extLst>
              <a:ext uri="{FF2B5EF4-FFF2-40B4-BE49-F238E27FC236}">
                <a16:creationId xmlns:a16="http://schemas.microsoft.com/office/drawing/2014/main" id="{69038E70-33DC-412A-92D0-869F1D3F6EFB}"/>
              </a:ext>
            </a:extLst>
          </p:cNvPr>
          <p:cNvGrpSpPr/>
          <p:nvPr/>
        </p:nvGrpSpPr>
        <p:grpSpPr>
          <a:xfrm>
            <a:off x="2987201" y="1709086"/>
            <a:ext cx="1675097" cy="562070"/>
            <a:chOff x="2210538" y="3099417"/>
            <a:chExt cx="1988600" cy="749426"/>
          </a:xfrm>
        </p:grpSpPr>
        <p:sp>
          <p:nvSpPr>
            <p:cNvPr id="51" name="Rectangle: Rounded Corners 50">
              <a:extLst>
                <a:ext uri="{FF2B5EF4-FFF2-40B4-BE49-F238E27FC236}">
                  <a16:creationId xmlns:a16="http://schemas.microsoft.com/office/drawing/2014/main" id="{A23C904E-F972-4BCC-B698-6C14F2A42024}"/>
                </a:ext>
              </a:extLst>
            </p:cNvPr>
            <p:cNvSpPr/>
            <p:nvPr/>
          </p:nvSpPr>
          <p:spPr>
            <a:xfrm>
              <a:off x="2210539" y="3227404"/>
              <a:ext cx="1988599"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Standards and guidance published</a:t>
              </a:r>
            </a:p>
          </p:txBody>
        </p:sp>
        <p:sp>
          <p:nvSpPr>
            <p:cNvPr id="52" name="Rectangle: Rounded Corners 51">
              <a:extLst>
                <a:ext uri="{FF2B5EF4-FFF2-40B4-BE49-F238E27FC236}">
                  <a16:creationId xmlns:a16="http://schemas.microsoft.com/office/drawing/2014/main" id="{D690D1DF-F315-45B6-9BA4-37B3D0E94AC9}"/>
                </a:ext>
              </a:extLst>
            </p:cNvPr>
            <p:cNvSpPr/>
            <p:nvPr/>
          </p:nvSpPr>
          <p:spPr>
            <a:xfrm>
              <a:off x="2210538" y="3099417"/>
              <a:ext cx="1988599" cy="261154"/>
            </a:xfrm>
            <a:prstGeom prst="roundRect">
              <a:avLst/>
            </a:prstGeom>
            <a:solidFill>
              <a:schemeClr val="bg1">
                <a:lumMod val="20000"/>
                <a:lumOff val="80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003087"/>
                  </a:solidFill>
                  <a:effectLst/>
                  <a:uLnTx/>
                  <a:uFillTx/>
                  <a:latin typeface="Arial"/>
                  <a:ea typeface="+mn-ea"/>
                  <a:cs typeface="+mn-cs"/>
                  <a:sym typeface="Arial"/>
                </a:rPr>
                <a:t>Medicines Interoperability</a:t>
              </a:r>
            </a:p>
          </p:txBody>
        </p:sp>
      </p:grpSp>
      <p:grpSp>
        <p:nvGrpSpPr>
          <p:cNvPr id="53" name="Group 52">
            <a:extLst>
              <a:ext uri="{FF2B5EF4-FFF2-40B4-BE49-F238E27FC236}">
                <a16:creationId xmlns:a16="http://schemas.microsoft.com/office/drawing/2014/main" id="{52B144D1-C645-4FF8-A4E2-621A3B65D428}"/>
              </a:ext>
            </a:extLst>
          </p:cNvPr>
          <p:cNvGrpSpPr/>
          <p:nvPr/>
        </p:nvGrpSpPr>
        <p:grpSpPr>
          <a:xfrm>
            <a:off x="1190965" y="4592613"/>
            <a:ext cx="1821983" cy="562070"/>
            <a:chOff x="2210537" y="4542034"/>
            <a:chExt cx="1988597" cy="749426"/>
          </a:xfrm>
        </p:grpSpPr>
        <p:sp>
          <p:nvSpPr>
            <p:cNvPr id="54" name="Rectangle: Rounded Corners 53">
              <a:extLst>
                <a:ext uri="{FF2B5EF4-FFF2-40B4-BE49-F238E27FC236}">
                  <a16:creationId xmlns:a16="http://schemas.microsoft.com/office/drawing/2014/main" id="{860A62B1-C6A5-4ABA-B9FF-AF9A78CBA0C7}"/>
                </a:ext>
              </a:extLst>
            </p:cNvPr>
            <p:cNvSpPr/>
            <p:nvPr/>
          </p:nvSpPr>
          <p:spPr>
            <a:xfrm>
              <a:off x="2210538" y="4670021"/>
              <a:ext cx="1988596" cy="621439"/>
            </a:xfrm>
            <a:prstGeom prst="roundRect">
              <a:avLst/>
            </a:prstGeom>
            <a:solidFill>
              <a:schemeClr val="accent3">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400" b="0" i="0" u="none" strike="noStrike" kern="0" cap="none" spc="0" normalizeH="0" baseline="0" noProof="0">
                <a:ln>
                  <a:noFill/>
                </a:ln>
                <a:solidFill>
                  <a:srgbClr val="000000"/>
                </a:solidFill>
                <a:effectLst/>
                <a:uLnTx/>
                <a:uFillTx/>
                <a:latin typeface="Segoe UI" panose="020B0502040204020203"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a:ln>
                    <a:noFill/>
                  </a:ln>
                  <a:solidFill>
                    <a:srgbClr val="000000"/>
                  </a:solidFill>
                  <a:effectLst/>
                  <a:uLnTx/>
                  <a:uFillTx/>
                  <a:latin typeface="Arial"/>
                  <a:ea typeface="+mn-ea"/>
                  <a:cs typeface="Segoe UI"/>
                  <a:sym typeface="Arial"/>
                </a:rPr>
                <a:t>Specification for national ePMA collection published</a:t>
              </a:r>
            </a:p>
          </p:txBody>
        </p:sp>
        <p:sp>
          <p:nvSpPr>
            <p:cNvPr id="55" name="Rectangle: Rounded Corners 54">
              <a:extLst>
                <a:ext uri="{FF2B5EF4-FFF2-40B4-BE49-F238E27FC236}">
                  <a16:creationId xmlns:a16="http://schemas.microsoft.com/office/drawing/2014/main" id="{6B03AE6F-F1C9-4C2C-AFAC-8AD3FE6494E8}"/>
                </a:ext>
              </a:extLst>
            </p:cNvPr>
            <p:cNvSpPr/>
            <p:nvPr/>
          </p:nvSpPr>
          <p:spPr>
            <a:xfrm>
              <a:off x="2210537" y="4542034"/>
              <a:ext cx="1988596" cy="261154"/>
            </a:xfrm>
            <a:prstGeom prst="roundRect">
              <a:avLst/>
            </a:prstGeom>
            <a:solidFill>
              <a:schemeClr val="bg1">
                <a:lumMod val="75000"/>
              </a:schemeClr>
            </a:solidFill>
            <a:ln w="12700">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Medicines Data </a:t>
              </a:r>
            </a:p>
          </p:txBody>
        </p:sp>
      </p:grpSp>
      <p:sp>
        <p:nvSpPr>
          <p:cNvPr id="56" name="Arrow: Right 55">
            <a:extLst>
              <a:ext uri="{FF2B5EF4-FFF2-40B4-BE49-F238E27FC236}">
                <a16:creationId xmlns:a16="http://schemas.microsoft.com/office/drawing/2014/main" id="{2CFD84B4-1D04-4612-98E3-3570EC992FFC}"/>
              </a:ext>
            </a:extLst>
          </p:cNvPr>
          <p:cNvSpPr/>
          <p:nvPr/>
        </p:nvSpPr>
        <p:spPr>
          <a:xfrm>
            <a:off x="308810" y="887294"/>
            <a:ext cx="740523" cy="562070"/>
          </a:xfrm>
          <a:prstGeom prst="rightArrow">
            <a:avLst>
              <a:gd name="adj1" fmla="val 50000"/>
              <a:gd name="adj2" fmla="val 52055"/>
            </a:avLst>
          </a:prstGeom>
          <a:solidFill>
            <a:srgbClr val="C9D3D7"/>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Arial"/>
                <a:sym typeface="Arial"/>
              </a:rPr>
              <a:t>Q1</a:t>
            </a:r>
          </a:p>
        </p:txBody>
      </p:sp>
      <p:sp>
        <p:nvSpPr>
          <p:cNvPr id="57" name="Arrow: Right 56">
            <a:extLst>
              <a:ext uri="{FF2B5EF4-FFF2-40B4-BE49-F238E27FC236}">
                <a16:creationId xmlns:a16="http://schemas.microsoft.com/office/drawing/2014/main" id="{80A3C6F3-CE65-41B7-B992-ACCC0F6AF1F1}"/>
              </a:ext>
            </a:extLst>
          </p:cNvPr>
          <p:cNvSpPr/>
          <p:nvPr/>
        </p:nvSpPr>
        <p:spPr>
          <a:xfrm>
            <a:off x="308810" y="1644397"/>
            <a:ext cx="740523" cy="562070"/>
          </a:xfrm>
          <a:prstGeom prst="rightArrow">
            <a:avLst>
              <a:gd name="adj1" fmla="val 50000"/>
              <a:gd name="adj2" fmla="val 52153"/>
            </a:avLst>
          </a:prstGeom>
          <a:solidFill>
            <a:srgbClr val="C9D3D7"/>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Arial"/>
                <a:sym typeface="Arial"/>
              </a:rPr>
              <a:t>Q2</a:t>
            </a:r>
          </a:p>
        </p:txBody>
      </p:sp>
      <p:sp>
        <p:nvSpPr>
          <p:cNvPr id="58" name="Arrow: Right 57">
            <a:extLst>
              <a:ext uri="{FF2B5EF4-FFF2-40B4-BE49-F238E27FC236}">
                <a16:creationId xmlns:a16="http://schemas.microsoft.com/office/drawing/2014/main" id="{0CD04549-4304-4D12-BEF8-781DD13A5033}"/>
              </a:ext>
            </a:extLst>
          </p:cNvPr>
          <p:cNvSpPr/>
          <p:nvPr/>
        </p:nvSpPr>
        <p:spPr>
          <a:xfrm>
            <a:off x="313466" y="2386155"/>
            <a:ext cx="740523" cy="562070"/>
          </a:xfrm>
          <a:prstGeom prst="rightArrow">
            <a:avLst>
              <a:gd name="adj1" fmla="val 50000"/>
              <a:gd name="adj2" fmla="val 52152"/>
            </a:avLst>
          </a:prstGeom>
          <a:solidFill>
            <a:srgbClr val="C9D3D7"/>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Arial"/>
                <a:sym typeface="Arial"/>
              </a:rPr>
              <a:t>Q3</a:t>
            </a:r>
          </a:p>
        </p:txBody>
      </p:sp>
      <p:sp>
        <p:nvSpPr>
          <p:cNvPr id="59" name="Arrow: Right 58">
            <a:extLst>
              <a:ext uri="{FF2B5EF4-FFF2-40B4-BE49-F238E27FC236}">
                <a16:creationId xmlns:a16="http://schemas.microsoft.com/office/drawing/2014/main" id="{DF687C89-794B-4D5A-9B49-7B8B4DA8625F}"/>
              </a:ext>
            </a:extLst>
          </p:cNvPr>
          <p:cNvSpPr/>
          <p:nvPr/>
        </p:nvSpPr>
        <p:spPr>
          <a:xfrm>
            <a:off x="308810" y="3790005"/>
            <a:ext cx="740523" cy="562070"/>
          </a:xfrm>
          <a:prstGeom prst="rightArrow">
            <a:avLst>
              <a:gd name="adj1" fmla="val 50000"/>
              <a:gd name="adj2" fmla="val 49626"/>
            </a:avLst>
          </a:prstGeom>
          <a:solidFill>
            <a:srgbClr val="C9D3D7"/>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Arial"/>
                <a:sym typeface="Arial"/>
              </a:rPr>
              <a:t>Q4</a:t>
            </a:r>
          </a:p>
        </p:txBody>
      </p:sp>
    </p:spTree>
    <p:extLst>
      <p:ext uri="{BB962C8B-B14F-4D97-AF65-F5344CB8AC3E}">
        <p14:creationId xmlns:p14="http://schemas.microsoft.com/office/powerpoint/2010/main" val="2626538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6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300599" y="260179"/>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800"/>
              <a:t>What are the benefits</a:t>
            </a:r>
            <a:endParaRPr sz="2800"/>
          </a:p>
        </p:txBody>
      </p:sp>
      <p:sp>
        <p:nvSpPr>
          <p:cNvPr id="3" name="TextBox 2">
            <a:extLst>
              <a:ext uri="{FF2B5EF4-FFF2-40B4-BE49-F238E27FC236}">
                <a16:creationId xmlns:a16="http://schemas.microsoft.com/office/drawing/2014/main" id="{C781FF56-4B13-4901-AF9C-7E449D60991B}"/>
              </a:ext>
            </a:extLst>
          </p:cNvPr>
          <p:cNvSpPr txBox="1"/>
          <p:nvPr/>
        </p:nvSpPr>
        <p:spPr>
          <a:xfrm>
            <a:off x="1205345" y="2721678"/>
            <a:ext cx="15376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Arial"/>
                <a:cs typeface="Arial"/>
                <a:sym typeface="Arial"/>
              </a:rPr>
              <a:t>March 2024</a:t>
            </a:r>
          </a:p>
        </p:txBody>
      </p:sp>
      <p:sp>
        <p:nvSpPr>
          <p:cNvPr id="7" name="Rectangle 6">
            <a:extLst>
              <a:ext uri="{FF2B5EF4-FFF2-40B4-BE49-F238E27FC236}">
                <a16:creationId xmlns:a16="http://schemas.microsoft.com/office/drawing/2014/main" id="{D5B97CAD-4AAC-4939-B76C-C35DD9209D0E}"/>
              </a:ext>
            </a:extLst>
          </p:cNvPr>
          <p:cNvSpPr/>
          <p:nvPr/>
        </p:nvSpPr>
        <p:spPr>
          <a:xfrm>
            <a:off x="255162" y="983674"/>
            <a:ext cx="3221069" cy="1043405"/>
          </a:xfrm>
          <a:custGeom>
            <a:avLst/>
            <a:gdLst>
              <a:gd name="connsiteX0" fmla="*/ 0 w 3221069"/>
              <a:gd name="connsiteY0" fmla="*/ 0 h 1043405"/>
              <a:gd name="connsiteX1" fmla="*/ 569056 w 3221069"/>
              <a:gd name="connsiteY1" fmla="*/ 0 h 1043405"/>
              <a:gd name="connsiteX2" fmla="*/ 1009268 w 3221069"/>
              <a:gd name="connsiteY2" fmla="*/ 0 h 1043405"/>
              <a:gd name="connsiteX3" fmla="*/ 1546113 w 3221069"/>
              <a:gd name="connsiteY3" fmla="*/ 0 h 1043405"/>
              <a:gd name="connsiteX4" fmla="*/ 1986326 w 3221069"/>
              <a:gd name="connsiteY4" fmla="*/ 0 h 1043405"/>
              <a:gd name="connsiteX5" fmla="*/ 2523171 w 3221069"/>
              <a:gd name="connsiteY5" fmla="*/ 0 h 1043405"/>
              <a:gd name="connsiteX6" fmla="*/ 3221069 w 3221069"/>
              <a:gd name="connsiteY6" fmla="*/ 0 h 1043405"/>
              <a:gd name="connsiteX7" fmla="*/ 3221069 w 3221069"/>
              <a:gd name="connsiteY7" fmla="*/ 532137 h 1043405"/>
              <a:gd name="connsiteX8" fmla="*/ 3221069 w 3221069"/>
              <a:gd name="connsiteY8" fmla="*/ 1043405 h 1043405"/>
              <a:gd name="connsiteX9" fmla="*/ 2748646 w 3221069"/>
              <a:gd name="connsiteY9" fmla="*/ 1043405 h 1043405"/>
              <a:gd name="connsiteX10" fmla="*/ 2211801 w 3221069"/>
              <a:gd name="connsiteY10" fmla="*/ 1043405 h 1043405"/>
              <a:gd name="connsiteX11" fmla="*/ 1642745 w 3221069"/>
              <a:gd name="connsiteY11" fmla="*/ 1043405 h 1043405"/>
              <a:gd name="connsiteX12" fmla="*/ 1138111 w 3221069"/>
              <a:gd name="connsiteY12" fmla="*/ 1043405 h 1043405"/>
              <a:gd name="connsiteX13" fmla="*/ 665688 w 3221069"/>
              <a:gd name="connsiteY13" fmla="*/ 1043405 h 1043405"/>
              <a:gd name="connsiteX14" fmla="*/ 0 w 3221069"/>
              <a:gd name="connsiteY14" fmla="*/ 1043405 h 1043405"/>
              <a:gd name="connsiteX15" fmla="*/ 0 w 3221069"/>
              <a:gd name="connsiteY15" fmla="*/ 511268 h 1043405"/>
              <a:gd name="connsiteX16" fmla="*/ 0 w 3221069"/>
              <a:gd name="connsiteY16" fmla="*/ 0 h 10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1069" h="1043405" fill="none" extrusionOk="0">
                <a:moveTo>
                  <a:pt x="0" y="0"/>
                </a:moveTo>
                <a:cubicBezTo>
                  <a:pt x="168095" y="-29608"/>
                  <a:pt x="305330" y="32936"/>
                  <a:pt x="569056" y="0"/>
                </a:cubicBezTo>
                <a:cubicBezTo>
                  <a:pt x="832782" y="-32936"/>
                  <a:pt x="855604" y="5174"/>
                  <a:pt x="1009268" y="0"/>
                </a:cubicBezTo>
                <a:cubicBezTo>
                  <a:pt x="1162932" y="-5174"/>
                  <a:pt x="1385079" y="1859"/>
                  <a:pt x="1546113" y="0"/>
                </a:cubicBezTo>
                <a:cubicBezTo>
                  <a:pt x="1707147" y="-1859"/>
                  <a:pt x="1778770" y="8801"/>
                  <a:pt x="1986326" y="0"/>
                </a:cubicBezTo>
                <a:cubicBezTo>
                  <a:pt x="2193882" y="-8801"/>
                  <a:pt x="2321976" y="16575"/>
                  <a:pt x="2523171" y="0"/>
                </a:cubicBezTo>
                <a:cubicBezTo>
                  <a:pt x="2724367" y="-16575"/>
                  <a:pt x="3072851" y="59413"/>
                  <a:pt x="3221069" y="0"/>
                </a:cubicBezTo>
                <a:cubicBezTo>
                  <a:pt x="3244918" y="241042"/>
                  <a:pt x="3167832" y="419948"/>
                  <a:pt x="3221069" y="532137"/>
                </a:cubicBezTo>
                <a:cubicBezTo>
                  <a:pt x="3274306" y="644326"/>
                  <a:pt x="3194876" y="840238"/>
                  <a:pt x="3221069" y="1043405"/>
                </a:cubicBezTo>
                <a:cubicBezTo>
                  <a:pt x="3048126" y="1077872"/>
                  <a:pt x="2948839" y="1032617"/>
                  <a:pt x="2748646" y="1043405"/>
                </a:cubicBezTo>
                <a:cubicBezTo>
                  <a:pt x="2548453" y="1054193"/>
                  <a:pt x="2418596" y="1036422"/>
                  <a:pt x="2211801" y="1043405"/>
                </a:cubicBezTo>
                <a:cubicBezTo>
                  <a:pt x="2005006" y="1050388"/>
                  <a:pt x="1818782" y="1037020"/>
                  <a:pt x="1642745" y="1043405"/>
                </a:cubicBezTo>
                <a:cubicBezTo>
                  <a:pt x="1466708" y="1049790"/>
                  <a:pt x="1375933" y="995798"/>
                  <a:pt x="1138111" y="1043405"/>
                </a:cubicBezTo>
                <a:cubicBezTo>
                  <a:pt x="900289" y="1091012"/>
                  <a:pt x="774798" y="1016603"/>
                  <a:pt x="665688" y="1043405"/>
                </a:cubicBezTo>
                <a:cubicBezTo>
                  <a:pt x="556578" y="1070207"/>
                  <a:pt x="178588" y="1009751"/>
                  <a:pt x="0" y="1043405"/>
                </a:cubicBezTo>
                <a:cubicBezTo>
                  <a:pt x="-46807" y="907453"/>
                  <a:pt x="10639" y="773497"/>
                  <a:pt x="0" y="511268"/>
                </a:cubicBezTo>
                <a:cubicBezTo>
                  <a:pt x="-10639" y="249039"/>
                  <a:pt x="25724" y="191021"/>
                  <a:pt x="0" y="0"/>
                </a:cubicBezTo>
                <a:close/>
              </a:path>
              <a:path w="3221069" h="1043405" stroke="0" extrusionOk="0">
                <a:moveTo>
                  <a:pt x="0" y="0"/>
                </a:moveTo>
                <a:cubicBezTo>
                  <a:pt x="177602" y="-15866"/>
                  <a:pt x="363981" y="60862"/>
                  <a:pt x="536845" y="0"/>
                </a:cubicBezTo>
                <a:cubicBezTo>
                  <a:pt x="709709" y="-60862"/>
                  <a:pt x="978194" y="18225"/>
                  <a:pt x="1138111" y="0"/>
                </a:cubicBezTo>
                <a:cubicBezTo>
                  <a:pt x="1298028" y="-18225"/>
                  <a:pt x="1457811" y="29081"/>
                  <a:pt x="1610534" y="0"/>
                </a:cubicBezTo>
                <a:cubicBezTo>
                  <a:pt x="1763257" y="-29081"/>
                  <a:pt x="1982088" y="54109"/>
                  <a:pt x="2179590" y="0"/>
                </a:cubicBezTo>
                <a:cubicBezTo>
                  <a:pt x="2377092" y="-54109"/>
                  <a:pt x="2461489" y="35920"/>
                  <a:pt x="2684224" y="0"/>
                </a:cubicBezTo>
                <a:cubicBezTo>
                  <a:pt x="2906959" y="-35920"/>
                  <a:pt x="3091987" y="25514"/>
                  <a:pt x="3221069" y="0"/>
                </a:cubicBezTo>
                <a:cubicBezTo>
                  <a:pt x="3256869" y="183799"/>
                  <a:pt x="3189826" y="273482"/>
                  <a:pt x="3221069" y="521703"/>
                </a:cubicBezTo>
                <a:cubicBezTo>
                  <a:pt x="3252312" y="769924"/>
                  <a:pt x="3194923" y="831364"/>
                  <a:pt x="3221069" y="1043405"/>
                </a:cubicBezTo>
                <a:cubicBezTo>
                  <a:pt x="2973792" y="1071538"/>
                  <a:pt x="2851967" y="1005684"/>
                  <a:pt x="2684224" y="1043405"/>
                </a:cubicBezTo>
                <a:cubicBezTo>
                  <a:pt x="2516482" y="1081126"/>
                  <a:pt x="2358926" y="993601"/>
                  <a:pt x="2115169" y="1043405"/>
                </a:cubicBezTo>
                <a:cubicBezTo>
                  <a:pt x="1871412" y="1093209"/>
                  <a:pt x="1791147" y="1001442"/>
                  <a:pt x="1674956" y="1043405"/>
                </a:cubicBezTo>
                <a:cubicBezTo>
                  <a:pt x="1558765" y="1085368"/>
                  <a:pt x="1389643" y="1025729"/>
                  <a:pt x="1234743" y="1043405"/>
                </a:cubicBezTo>
                <a:cubicBezTo>
                  <a:pt x="1079843" y="1061081"/>
                  <a:pt x="819748" y="1026782"/>
                  <a:pt x="697898" y="1043405"/>
                </a:cubicBezTo>
                <a:cubicBezTo>
                  <a:pt x="576048" y="1060028"/>
                  <a:pt x="316561" y="983799"/>
                  <a:pt x="0" y="1043405"/>
                </a:cubicBezTo>
                <a:cubicBezTo>
                  <a:pt x="-11844" y="791945"/>
                  <a:pt x="19601" y="650732"/>
                  <a:pt x="0" y="500834"/>
                </a:cubicBezTo>
                <a:cubicBezTo>
                  <a:pt x="-19601" y="350936"/>
                  <a:pt x="57893" y="163913"/>
                  <a:pt x="0" y="0"/>
                </a:cubicBezTo>
                <a:close/>
              </a:path>
            </a:pathLst>
          </a:custGeom>
          <a:solidFill>
            <a:schemeClr val="accent2">
              <a:lumMod val="20000"/>
              <a:lumOff val="8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400" b="1" i="0" u="none" strike="noStrike" kern="1200" cap="none" spc="0" normalizeH="0" baseline="0" noProof="0">
                <a:ln>
                  <a:noFill/>
                </a:ln>
                <a:solidFill>
                  <a:srgbClr val="4472C4">
                    <a:lumMod val="50000"/>
                  </a:srgbClr>
                </a:solidFill>
                <a:effectLst/>
                <a:uLnTx/>
                <a:uFillTx/>
                <a:latin typeface="Arial"/>
                <a:ea typeface="+mn-ea"/>
                <a:cs typeface="+mn-cs"/>
                <a:sym typeface="Arial"/>
              </a:rPr>
              <a:t>Medicines Interoperability</a:t>
            </a:r>
          </a:p>
          <a:p>
            <a:pPr marL="0" marR="0" lvl="0" indent="0" algn="ctr" defTabSz="685800" rtl="0" eaLnBrk="1" fontAlgn="auto" latinLnBrk="0" hangingPunct="1">
              <a:lnSpc>
                <a:spcPct val="100000"/>
              </a:lnSpc>
              <a:spcBef>
                <a:spcPts val="600"/>
              </a:spcBef>
              <a:spcAft>
                <a:spcPts val="0"/>
              </a:spcAft>
              <a:buClrTx/>
              <a:buSzTx/>
              <a:buFont typeface="Arial"/>
              <a:buNone/>
              <a:tabLst/>
              <a:defRPr/>
            </a:pPr>
            <a:r>
              <a:rPr kumimoji="0" lang="en-GB" sz="1200" b="0" i="0" u="none" strike="noStrike" kern="1200" cap="none" spc="0" normalizeH="0" baseline="0" noProof="0">
                <a:ln>
                  <a:noFill/>
                </a:ln>
                <a:solidFill>
                  <a:srgbClr val="4472C4">
                    <a:lumMod val="50000"/>
                  </a:srgbClr>
                </a:solidFill>
                <a:effectLst/>
                <a:uLnTx/>
                <a:uFillTx/>
                <a:latin typeface="Arial"/>
                <a:ea typeface="+mn-ea"/>
                <a:cs typeface="+mn-cs"/>
                <a:sym typeface="Arial"/>
              </a:rPr>
              <a:t>Adoption of standards enables the seamless, digital flow of medicines information. Reducing manual transcription.</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1200" b="1" i="0" u="none" strike="noStrike" kern="1200" cap="none" spc="0" normalizeH="0" baseline="0" noProof="0">
              <a:ln>
                <a:noFill/>
              </a:ln>
              <a:solidFill>
                <a:srgbClr val="4472C4">
                  <a:lumMod val="50000"/>
                </a:srgbClr>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642527B5-FC6E-473C-8A2E-A8AA14F9A222}"/>
              </a:ext>
            </a:extLst>
          </p:cNvPr>
          <p:cNvSpPr/>
          <p:nvPr/>
        </p:nvSpPr>
        <p:spPr>
          <a:xfrm>
            <a:off x="255161" y="2161503"/>
            <a:ext cx="3221070" cy="1800605"/>
          </a:xfrm>
          <a:custGeom>
            <a:avLst/>
            <a:gdLst>
              <a:gd name="connsiteX0" fmla="*/ 0 w 3221070"/>
              <a:gd name="connsiteY0" fmla="*/ 0 h 1800605"/>
              <a:gd name="connsiteX1" fmla="*/ 504634 w 3221070"/>
              <a:gd name="connsiteY1" fmla="*/ 0 h 1800605"/>
              <a:gd name="connsiteX2" fmla="*/ 1041479 w 3221070"/>
              <a:gd name="connsiteY2" fmla="*/ 0 h 1800605"/>
              <a:gd name="connsiteX3" fmla="*/ 1610535 w 3221070"/>
              <a:gd name="connsiteY3" fmla="*/ 0 h 1800605"/>
              <a:gd name="connsiteX4" fmla="*/ 2115169 w 3221070"/>
              <a:gd name="connsiteY4" fmla="*/ 0 h 1800605"/>
              <a:gd name="connsiteX5" fmla="*/ 2587593 w 3221070"/>
              <a:gd name="connsiteY5" fmla="*/ 0 h 1800605"/>
              <a:gd name="connsiteX6" fmla="*/ 3221070 w 3221070"/>
              <a:gd name="connsiteY6" fmla="*/ 0 h 1800605"/>
              <a:gd name="connsiteX7" fmla="*/ 3221070 w 3221070"/>
              <a:gd name="connsiteY7" fmla="*/ 414139 h 1800605"/>
              <a:gd name="connsiteX8" fmla="*/ 3221070 w 3221070"/>
              <a:gd name="connsiteY8" fmla="*/ 810272 h 1800605"/>
              <a:gd name="connsiteX9" fmla="*/ 3221070 w 3221070"/>
              <a:gd name="connsiteY9" fmla="*/ 1296436 h 1800605"/>
              <a:gd name="connsiteX10" fmla="*/ 3221070 w 3221070"/>
              <a:gd name="connsiteY10" fmla="*/ 1800605 h 1800605"/>
              <a:gd name="connsiteX11" fmla="*/ 2748646 w 3221070"/>
              <a:gd name="connsiteY11" fmla="*/ 1800605 h 1800605"/>
              <a:gd name="connsiteX12" fmla="*/ 2211801 w 3221070"/>
              <a:gd name="connsiteY12" fmla="*/ 1800605 h 1800605"/>
              <a:gd name="connsiteX13" fmla="*/ 1610535 w 3221070"/>
              <a:gd name="connsiteY13" fmla="*/ 1800605 h 1800605"/>
              <a:gd name="connsiteX14" fmla="*/ 1073690 w 3221070"/>
              <a:gd name="connsiteY14" fmla="*/ 1800605 h 1800605"/>
              <a:gd name="connsiteX15" fmla="*/ 504634 w 3221070"/>
              <a:gd name="connsiteY15" fmla="*/ 1800605 h 1800605"/>
              <a:gd name="connsiteX16" fmla="*/ 0 w 3221070"/>
              <a:gd name="connsiteY16" fmla="*/ 1800605 h 1800605"/>
              <a:gd name="connsiteX17" fmla="*/ 0 w 3221070"/>
              <a:gd name="connsiteY17" fmla="*/ 1368460 h 1800605"/>
              <a:gd name="connsiteX18" fmla="*/ 0 w 3221070"/>
              <a:gd name="connsiteY18" fmla="*/ 918309 h 1800605"/>
              <a:gd name="connsiteX19" fmla="*/ 0 w 3221070"/>
              <a:gd name="connsiteY19" fmla="*/ 486163 h 1800605"/>
              <a:gd name="connsiteX20" fmla="*/ 0 w 3221070"/>
              <a:gd name="connsiteY20" fmla="*/ 0 h 180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1070" h="1800605" fill="none" extrusionOk="0">
                <a:moveTo>
                  <a:pt x="0" y="0"/>
                </a:moveTo>
                <a:cubicBezTo>
                  <a:pt x="106996" y="-1492"/>
                  <a:pt x="374494" y="32395"/>
                  <a:pt x="504634" y="0"/>
                </a:cubicBezTo>
                <a:cubicBezTo>
                  <a:pt x="634774" y="-32395"/>
                  <a:pt x="908686" y="35"/>
                  <a:pt x="1041479" y="0"/>
                </a:cubicBezTo>
                <a:cubicBezTo>
                  <a:pt x="1174273" y="-35"/>
                  <a:pt x="1474282" y="30784"/>
                  <a:pt x="1610535" y="0"/>
                </a:cubicBezTo>
                <a:cubicBezTo>
                  <a:pt x="1746788" y="-30784"/>
                  <a:pt x="1888786" y="32416"/>
                  <a:pt x="2115169" y="0"/>
                </a:cubicBezTo>
                <a:cubicBezTo>
                  <a:pt x="2341552" y="-32416"/>
                  <a:pt x="2443476" y="48487"/>
                  <a:pt x="2587593" y="0"/>
                </a:cubicBezTo>
                <a:cubicBezTo>
                  <a:pt x="2731710" y="-48487"/>
                  <a:pt x="2916305" y="2536"/>
                  <a:pt x="3221070" y="0"/>
                </a:cubicBezTo>
                <a:cubicBezTo>
                  <a:pt x="3260484" y="85753"/>
                  <a:pt x="3213530" y="272514"/>
                  <a:pt x="3221070" y="414139"/>
                </a:cubicBezTo>
                <a:cubicBezTo>
                  <a:pt x="3228610" y="555764"/>
                  <a:pt x="3177331" y="640537"/>
                  <a:pt x="3221070" y="810272"/>
                </a:cubicBezTo>
                <a:cubicBezTo>
                  <a:pt x="3264809" y="980007"/>
                  <a:pt x="3170203" y="1058378"/>
                  <a:pt x="3221070" y="1296436"/>
                </a:cubicBezTo>
                <a:cubicBezTo>
                  <a:pt x="3271937" y="1534494"/>
                  <a:pt x="3193701" y="1571257"/>
                  <a:pt x="3221070" y="1800605"/>
                </a:cubicBezTo>
                <a:cubicBezTo>
                  <a:pt x="3012599" y="1803887"/>
                  <a:pt x="2889742" y="1796071"/>
                  <a:pt x="2748646" y="1800605"/>
                </a:cubicBezTo>
                <a:cubicBezTo>
                  <a:pt x="2607550" y="1805139"/>
                  <a:pt x="2393372" y="1795878"/>
                  <a:pt x="2211801" y="1800605"/>
                </a:cubicBezTo>
                <a:cubicBezTo>
                  <a:pt x="2030230" y="1805332"/>
                  <a:pt x="1884366" y="1757909"/>
                  <a:pt x="1610535" y="1800605"/>
                </a:cubicBezTo>
                <a:cubicBezTo>
                  <a:pt x="1336704" y="1843301"/>
                  <a:pt x="1208144" y="1794792"/>
                  <a:pt x="1073690" y="1800605"/>
                </a:cubicBezTo>
                <a:cubicBezTo>
                  <a:pt x="939236" y="1806418"/>
                  <a:pt x="757542" y="1792523"/>
                  <a:pt x="504634" y="1800605"/>
                </a:cubicBezTo>
                <a:cubicBezTo>
                  <a:pt x="251726" y="1808687"/>
                  <a:pt x="192116" y="1796406"/>
                  <a:pt x="0" y="1800605"/>
                </a:cubicBezTo>
                <a:cubicBezTo>
                  <a:pt x="-79" y="1709769"/>
                  <a:pt x="29843" y="1566064"/>
                  <a:pt x="0" y="1368460"/>
                </a:cubicBezTo>
                <a:cubicBezTo>
                  <a:pt x="-29843" y="1170857"/>
                  <a:pt x="41067" y="1122318"/>
                  <a:pt x="0" y="918309"/>
                </a:cubicBezTo>
                <a:cubicBezTo>
                  <a:pt x="-41067" y="714300"/>
                  <a:pt x="43307" y="604125"/>
                  <a:pt x="0" y="486163"/>
                </a:cubicBezTo>
                <a:cubicBezTo>
                  <a:pt x="-43307" y="368201"/>
                  <a:pt x="29325" y="169135"/>
                  <a:pt x="0" y="0"/>
                </a:cubicBezTo>
                <a:close/>
              </a:path>
              <a:path w="3221070" h="1800605" stroke="0" extrusionOk="0">
                <a:moveTo>
                  <a:pt x="0" y="0"/>
                </a:moveTo>
                <a:cubicBezTo>
                  <a:pt x="177602" y="-15866"/>
                  <a:pt x="363981" y="60862"/>
                  <a:pt x="536845" y="0"/>
                </a:cubicBezTo>
                <a:cubicBezTo>
                  <a:pt x="709709" y="-60862"/>
                  <a:pt x="978194" y="18225"/>
                  <a:pt x="1138111" y="0"/>
                </a:cubicBezTo>
                <a:cubicBezTo>
                  <a:pt x="1298028" y="-18225"/>
                  <a:pt x="1455578" y="20349"/>
                  <a:pt x="1610535" y="0"/>
                </a:cubicBezTo>
                <a:cubicBezTo>
                  <a:pt x="1765492" y="-20349"/>
                  <a:pt x="1982089" y="54109"/>
                  <a:pt x="2179591" y="0"/>
                </a:cubicBezTo>
                <a:cubicBezTo>
                  <a:pt x="2377093" y="-54109"/>
                  <a:pt x="2461490" y="35920"/>
                  <a:pt x="2684225" y="0"/>
                </a:cubicBezTo>
                <a:cubicBezTo>
                  <a:pt x="2906960" y="-35920"/>
                  <a:pt x="3091988" y="25514"/>
                  <a:pt x="3221070" y="0"/>
                </a:cubicBezTo>
                <a:cubicBezTo>
                  <a:pt x="3253435" y="178732"/>
                  <a:pt x="3216044" y="301452"/>
                  <a:pt x="3221070" y="450151"/>
                </a:cubicBezTo>
                <a:cubicBezTo>
                  <a:pt x="3226096" y="598850"/>
                  <a:pt x="3201802" y="723132"/>
                  <a:pt x="3221070" y="864290"/>
                </a:cubicBezTo>
                <a:cubicBezTo>
                  <a:pt x="3240338" y="1005448"/>
                  <a:pt x="3183568" y="1199450"/>
                  <a:pt x="3221070" y="1314442"/>
                </a:cubicBezTo>
                <a:cubicBezTo>
                  <a:pt x="3258572" y="1429434"/>
                  <a:pt x="3185023" y="1645988"/>
                  <a:pt x="3221070" y="1800605"/>
                </a:cubicBezTo>
                <a:cubicBezTo>
                  <a:pt x="2986657" y="1817709"/>
                  <a:pt x="2897235" y="1768277"/>
                  <a:pt x="2748646" y="1800605"/>
                </a:cubicBezTo>
                <a:cubicBezTo>
                  <a:pt x="2600057" y="1832933"/>
                  <a:pt x="2462666" y="1776624"/>
                  <a:pt x="2308434" y="1800605"/>
                </a:cubicBezTo>
                <a:cubicBezTo>
                  <a:pt x="2154202" y="1824586"/>
                  <a:pt x="1893439" y="1783982"/>
                  <a:pt x="1771589" y="1800605"/>
                </a:cubicBezTo>
                <a:cubicBezTo>
                  <a:pt x="1649739" y="1817228"/>
                  <a:pt x="1487180" y="1775330"/>
                  <a:pt x="1299165" y="1800605"/>
                </a:cubicBezTo>
                <a:cubicBezTo>
                  <a:pt x="1111150" y="1825880"/>
                  <a:pt x="993937" y="1742000"/>
                  <a:pt x="697899" y="1800605"/>
                </a:cubicBezTo>
                <a:cubicBezTo>
                  <a:pt x="401861" y="1859210"/>
                  <a:pt x="341260" y="1738400"/>
                  <a:pt x="0" y="1800605"/>
                </a:cubicBezTo>
                <a:cubicBezTo>
                  <a:pt x="-21954" y="1616201"/>
                  <a:pt x="4716" y="1484494"/>
                  <a:pt x="0" y="1368460"/>
                </a:cubicBezTo>
                <a:cubicBezTo>
                  <a:pt x="-4716" y="1252427"/>
                  <a:pt x="3919" y="1066207"/>
                  <a:pt x="0" y="918309"/>
                </a:cubicBezTo>
                <a:cubicBezTo>
                  <a:pt x="-3919" y="770411"/>
                  <a:pt x="40083" y="593572"/>
                  <a:pt x="0" y="486163"/>
                </a:cubicBezTo>
                <a:cubicBezTo>
                  <a:pt x="-40083" y="378754"/>
                  <a:pt x="27999" y="183284"/>
                  <a:pt x="0" y="0"/>
                </a:cubicBezTo>
                <a:close/>
              </a:path>
            </a:pathLst>
          </a:custGeom>
          <a:solidFill>
            <a:schemeClr val="bg1">
              <a:lumMod val="40000"/>
              <a:lumOff val="6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sym typeface="Arial"/>
              </a:rPr>
              <a:t>Electronic Prescription Service (EPS) - Next Generation</a:t>
            </a:r>
          </a:p>
          <a:p>
            <a:pPr marL="0" marR="0" lvl="0" indent="0" algn="ctr" defTabSz="685800" rtl="0" eaLnBrk="1" fontAlgn="auto" latinLnBrk="0" hangingPunct="1">
              <a:lnSpc>
                <a:spcPct val="100000"/>
              </a:lnSpc>
              <a:spcBef>
                <a:spcPts val="60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sym typeface="Arial"/>
              </a:rPr>
              <a:t>Hospital outpatient prescriptions can be sent electronically to the patients nominated community pharmacy, supporting remote appointments. </a:t>
            </a:r>
          </a:p>
          <a:p>
            <a:pPr marL="0" marR="0" lvl="0" indent="0" algn="ctr" defTabSz="685800" rtl="0" eaLnBrk="1" fontAlgn="auto" latinLnBrk="0" hangingPunct="1">
              <a:lnSpc>
                <a:spcPct val="100000"/>
              </a:lnSpc>
              <a:spcBef>
                <a:spcPts val="600"/>
              </a:spcBef>
              <a:spcAft>
                <a:spcPts val="0"/>
              </a:spcAft>
              <a:buClrTx/>
              <a:buSzTx/>
              <a:buFont typeface="Arial"/>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sym typeface="Arial"/>
              </a:rPr>
              <a:t>The service is enhanced - such as the ability for patients to track their prescriptions via NHS App. </a:t>
            </a:r>
            <a:endParaRPr kumimoji="0" lang="en-GB" sz="1200" b="1"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2F58B48D-CECA-4B38-A871-EC1BBE90E292}"/>
              </a:ext>
            </a:extLst>
          </p:cNvPr>
          <p:cNvSpPr/>
          <p:nvPr/>
        </p:nvSpPr>
        <p:spPr>
          <a:xfrm>
            <a:off x="255161" y="4105325"/>
            <a:ext cx="3221070" cy="957454"/>
          </a:xfrm>
          <a:custGeom>
            <a:avLst/>
            <a:gdLst>
              <a:gd name="connsiteX0" fmla="*/ 0 w 3221070"/>
              <a:gd name="connsiteY0" fmla="*/ 0 h 957454"/>
              <a:gd name="connsiteX1" fmla="*/ 569056 w 3221070"/>
              <a:gd name="connsiteY1" fmla="*/ 0 h 957454"/>
              <a:gd name="connsiteX2" fmla="*/ 1009269 w 3221070"/>
              <a:gd name="connsiteY2" fmla="*/ 0 h 957454"/>
              <a:gd name="connsiteX3" fmla="*/ 1546114 w 3221070"/>
              <a:gd name="connsiteY3" fmla="*/ 0 h 957454"/>
              <a:gd name="connsiteX4" fmla="*/ 1986327 w 3221070"/>
              <a:gd name="connsiteY4" fmla="*/ 0 h 957454"/>
              <a:gd name="connsiteX5" fmla="*/ 2523172 w 3221070"/>
              <a:gd name="connsiteY5" fmla="*/ 0 h 957454"/>
              <a:gd name="connsiteX6" fmla="*/ 3221070 w 3221070"/>
              <a:gd name="connsiteY6" fmla="*/ 0 h 957454"/>
              <a:gd name="connsiteX7" fmla="*/ 3221070 w 3221070"/>
              <a:gd name="connsiteY7" fmla="*/ 488302 h 957454"/>
              <a:gd name="connsiteX8" fmla="*/ 3221070 w 3221070"/>
              <a:gd name="connsiteY8" fmla="*/ 957454 h 957454"/>
              <a:gd name="connsiteX9" fmla="*/ 2748646 w 3221070"/>
              <a:gd name="connsiteY9" fmla="*/ 957454 h 957454"/>
              <a:gd name="connsiteX10" fmla="*/ 2211801 w 3221070"/>
              <a:gd name="connsiteY10" fmla="*/ 957454 h 957454"/>
              <a:gd name="connsiteX11" fmla="*/ 1642746 w 3221070"/>
              <a:gd name="connsiteY11" fmla="*/ 957454 h 957454"/>
              <a:gd name="connsiteX12" fmla="*/ 1138111 w 3221070"/>
              <a:gd name="connsiteY12" fmla="*/ 957454 h 957454"/>
              <a:gd name="connsiteX13" fmla="*/ 665688 w 3221070"/>
              <a:gd name="connsiteY13" fmla="*/ 957454 h 957454"/>
              <a:gd name="connsiteX14" fmla="*/ 0 w 3221070"/>
              <a:gd name="connsiteY14" fmla="*/ 957454 h 957454"/>
              <a:gd name="connsiteX15" fmla="*/ 0 w 3221070"/>
              <a:gd name="connsiteY15" fmla="*/ 469152 h 957454"/>
              <a:gd name="connsiteX16" fmla="*/ 0 w 3221070"/>
              <a:gd name="connsiteY16" fmla="*/ 0 h 9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1070" h="957454" fill="none" extrusionOk="0">
                <a:moveTo>
                  <a:pt x="0" y="0"/>
                </a:moveTo>
                <a:cubicBezTo>
                  <a:pt x="168095" y="-29608"/>
                  <a:pt x="305330" y="32936"/>
                  <a:pt x="569056" y="0"/>
                </a:cubicBezTo>
                <a:cubicBezTo>
                  <a:pt x="832782" y="-32936"/>
                  <a:pt x="851526" y="49539"/>
                  <a:pt x="1009269" y="0"/>
                </a:cubicBezTo>
                <a:cubicBezTo>
                  <a:pt x="1167012" y="-49539"/>
                  <a:pt x="1385080" y="1859"/>
                  <a:pt x="1546114" y="0"/>
                </a:cubicBezTo>
                <a:cubicBezTo>
                  <a:pt x="1707148" y="-1859"/>
                  <a:pt x="1778771" y="8801"/>
                  <a:pt x="1986327" y="0"/>
                </a:cubicBezTo>
                <a:cubicBezTo>
                  <a:pt x="2193883" y="-8801"/>
                  <a:pt x="2321977" y="16575"/>
                  <a:pt x="2523172" y="0"/>
                </a:cubicBezTo>
                <a:cubicBezTo>
                  <a:pt x="2724368" y="-16575"/>
                  <a:pt x="3072852" y="59413"/>
                  <a:pt x="3221070" y="0"/>
                </a:cubicBezTo>
                <a:cubicBezTo>
                  <a:pt x="3278903" y="171552"/>
                  <a:pt x="3196235" y="295971"/>
                  <a:pt x="3221070" y="488302"/>
                </a:cubicBezTo>
                <a:cubicBezTo>
                  <a:pt x="3245905" y="680633"/>
                  <a:pt x="3193621" y="748046"/>
                  <a:pt x="3221070" y="957454"/>
                </a:cubicBezTo>
                <a:cubicBezTo>
                  <a:pt x="3051809" y="995539"/>
                  <a:pt x="2953434" y="950612"/>
                  <a:pt x="2748646" y="957454"/>
                </a:cubicBezTo>
                <a:cubicBezTo>
                  <a:pt x="2543858" y="964296"/>
                  <a:pt x="2418596" y="950471"/>
                  <a:pt x="2211801" y="957454"/>
                </a:cubicBezTo>
                <a:cubicBezTo>
                  <a:pt x="2005006" y="964437"/>
                  <a:pt x="1816409" y="949670"/>
                  <a:pt x="1642746" y="957454"/>
                </a:cubicBezTo>
                <a:cubicBezTo>
                  <a:pt x="1469084" y="965238"/>
                  <a:pt x="1377457" y="915580"/>
                  <a:pt x="1138111" y="957454"/>
                </a:cubicBezTo>
                <a:cubicBezTo>
                  <a:pt x="898765" y="999328"/>
                  <a:pt x="774798" y="930652"/>
                  <a:pt x="665688" y="957454"/>
                </a:cubicBezTo>
                <a:cubicBezTo>
                  <a:pt x="556578" y="984256"/>
                  <a:pt x="178588" y="923800"/>
                  <a:pt x="0" y="957454"/>
                </a:cubicBezTo>
                <a:cubicBezTo>
                  <a:pt x="-39484" y="813586"/>
                  <a:pt x="50495" y="667373"/>
                  <a:pt x="0" y="469152"/>
                </a:cubicBezTo>
                <a:cubicBezTo>
                  <a:pt x="-50495" y="270931"/>
                  <a:pt x="18128" y="223061"/>
                  <a:pt x="0" y="0"/>
                </a:cubicBezTo>
                <a:close/>
              </a:path>
              <a:path w="3221070" h="957454" stroke="0" extrusionOk="0">
                <a:moveTo>
                  <a:pt x="0" y="0"/>
                </a:moveTo>
                <a:cubicBezTo>
                  <a:pt x="177602" y="-15866"/>
                  <a:pt x="363981" y="60862"/>
                  <a:pt x="536845" y="0"/>
                </a:cubicBezTo>
                <a:cubicBezTo>
                  <a:pt x="709709" y="-60862"/>
                  <a:pt x="978194" y="18225"/>
                  <a:pt x="1138111" y="0"/>
                </a:cubicBezTo>
                <a:cubicBezTo>
                  <a:pt x="1298028" y="-18225"/>
                  <a:pt x="1455578" y="20349"/>
                  <a:pt x="1610535" y="0"/>
                </a:cubicBezTo>
                <a:cubicBezTo>
                  <a:pt x="1765492" y="-20349"/>
                  <a:pt x="1982089" y="54109"/>
                  <a:pt x="2179591" y="0"/>
                </a:cubicBezTo>
                <a:cubicBezTo>
                  <a:pt x="2377093" y="-54109"/>
                  <a:pt x="2461490" y="35920"/>
                  <a:pt x="2684225" y="0"/>
                </a:cubicBezTo>
                <a:cubicBezTo>
                  <a:pt x="2906960" y="-35920"/>
                  <a:pt x="3091988" y="25514"/>
                  <a:pt x="3221070" y="0"/>
                </a:cubicBezTo>
                <a:cubicBezTo>
                  <a:pt x="3271922" y="130761"/>
                  <a:pt x="3207458" y="349079"/>
                  <a:pt x="3221070" y="478727"/>
                </a:cubicBezTo>
                <a:cubicBezTo>
                  <a:pt x="3234682" y="608375"/>
                  <a:pt x="3182509" y="787027"/>
                  <a:pt x="3221070" y="957454"/>
                </a:cubicBezTo>
                <a:cubicBezTo>
                  <a:pt x="2973793" y="985587"/>
                  <a:pt x="2851968" y="919733"/>
                  <a:pt x="2684225" y="957454"/>
                </a:cubicBezTo>
                <a:cubicBezTo>
                  <a:pt x="2516483" y="995175"/>
                  <a:pt x="2364787" y="909150"/>
                  <a:pt x="2115169" y="957454"/>
                </a:cubicBezTo>
                <a:cubicBezTo>
                  <a:pt x="1865551" y="1005758"/>
                  <a:pt x="1791147" y="915491"/>
                  <a:pt x="1674956" y="957454"/>
                </a:cubicBezTo>
                <a:cubicBezTo>
                  <a:pt x="1558765" y="999417"/>
                  <a:pt x="1388976" y="933473"/>
                  <a:pt x="1234744" y="957454"/>
                </a:cubicBezTo>
                <a:cubicBezTo>
                  <a:pt x="1080512" y="981435"/>
                  <a:pt x="819749" y="940831"/>
                  <a:pt x="697899" y="957454"/>
                </a:cubicBezTo>
                <a:cubicBezTo>
                  <a:pt x="576049" y="974077"/>
                  <a:pt x="316672" y="899792"/>
                  <a:pt x="0" y="957454"/>
                </a:cubicBezTo>
                <a:cubicBezTo>
                  <a:pt x="-18680" y="851740"/>
                  <a:pt x="1355" y="607477"/>
                  <a:pt x="0" y="459578"/>
                </a:cubicBezTo>
                <a:cubicBezTo>
                  <a:pt x="-1355" y="311679"/>
                  <a:pt x="24734" y="181208"/>
                  <a:pt x="0" y="0"/>
                </a:cubicBezTo>
                <a:close/>
              </a:path>
            </a:pathLst>
          </a:custGeom>
          <a:solidFill>
            <a:schemeClr val="bg1">
              <a:lumMod val="75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400" b="1" i="0" u="none" strike="noStrike" kern="1200" cap="none" spc="0" normalizeH="0" baseline="0" noProof="0">
                <a:ln>
                  <a:noFill/>
                </a:ln>
                <a:solidFill>
                  <a:srgbClr val="FFFFFF"/>
                </a:solidFill>
                <a:effectLst/>
                <a:uLnTx/>
                <a:uFillTx/>
                <a:latin typeface="Arial"/>
                <a:ea typeface="+mn-ea"/>
                <a:cs typeface="+mn-cs"/>
                <a:sym typeface="Arial"/>
              </a:rPr>
              <a:t>Medicines Data for Secondary Uses</a:t>
            </a:r>
          </a:p>
          <a:p>
            <a:pPr marL="0" marR="0" lvl="0" indent="0" algn="ctr" defTabSz="685800" rtl="0" eaLnBrk="1" fontAlgn="auto" latinLnBrk="0" hangingPunct="1">
              <a:lnSpc>
                <a:spcPct val="100000"/>
              </a:lnSpc>
              <a:spcBef>
                <a:spcPts val="600"/>
              </a:spcBef>
              <a:spcAft>
                <a:spcPts val="0"/>
              </a:spcAft>
              <a:buClrTx/>
              <a:buSzTx/>
              <a:buFont typeface="Arial"/>
              <a:buNone/>
              <a:tabLst/>
              <a:defRPr/>
            </a:pPr>
            <a:r>
              <a:rPr kumimoji="0" lang="en-GB" sz="1200" b="0" i="0" u="none" strike="noStrike" kern="1200" cap="none" spc="0" normalizeH="0" baseline="0" noProof="0">
                <a:ln>
                  <a:noFill/>
                </a:ln>
                <a:solidFill>
                  <a:srgbClr val="FFFFFF"/>
                </a:solidFill>
                <a:effectLst/>
                <a:uLnTx/>
                <a:uFillTx/>
                <a:latin typeface="Arial"/>
                <a:ea typeface="+mn-ea"/>
                <a:cs typeface="+mn-cs"/>
                <a:sym typeface="Arial"/>
              </a:rPr>
              <a:t>Provision of secondary care medicines data an enabler for research and  population health management</a:t>
            </a:r>
          </a:p>
        </p:txBody>
      </p:sp>
      <p:sp>
        <p:nvSpPr>
          <p:cNvPr id="11" name="Rectangle 10">
            <a:extLst>
              <a:ext uri="{FF2B5EF4-FFF2-40B4-BE49-F238E27FC236}">
                <a16:creationId xmlns:a16="http://schemas.microsoft.com/office/drawing/2014/main" id="{12DC0B89-4D5F-4F8E-BB81-65885816880E}"/>
              </a:ext>
            </a:extLst>
          </p:cNvPr>
          <p:cNvSpPr/>
          <p:nvPr/>
        </p:nvSpPr>
        <p:spPr>
          <a:xfrm>
            <a:off x="5491626" y="983439"/>
            <a:ext cx="3377756" cy="698022"/>
          </a:xfrm>
          <a:solidFill>
            <a:schemeClr val="bg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C8569BE5-2B0B-4A15-A7E1-E4778CF3AE64}"/>
              </a:ext>
            </a:extLst>
          </p:cNvPr>
          <p:cNvSpPr/>
          <p:nvPr/>
        </p:nvSpPr>
        <p:spPr>
          <a:xfrm>
            <a:off x="5491623" y="1856902"/>
            <a:ext cx="3377757" cy="702358"/>
          </a:xfrm>
          <a:solidFill>
            <a:schemeClr val="bg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573A95B7-A2C8-45D2-ABD1-FBF670F64A65}"/>
              </a:ext>
            </a:extLst>
          </p:cNvPr>
          <p:cNvSpPr/>
          <p:nvPr/>
        </p:nvSpPr>
        <p:spPr>
          <a:xfrm>
            <a:off x="5475696" y="4365572"/>
            <a:ext cx="3393681" cy="702358"/>
          </a:xfrm>
          <a:solidFill>
            <a:schemeClr val="bg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B32B846C-6EAA-4B3C-B088-8B98D2A90C83}"/>
              </a:ext>
            </a:extLst>
          </p:cNvPr>
          <p:cNvSpPr/>
          <p:nvPr/>
        </p:nvSpPr>
        <p:spPr>
          <a:xfrm>
            <a:off x="5507547" y="2730366"/>
            <a:ext cx="3377757" cy="698022"/>
          </a:xfrm>
          <a:solidFill>
            <a:schemeClr val="bg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8A104837-F10D-4A5A-839C-C573D07B45FC}"/>
              </a:ext>
            </a:extLst>
          </p:cNvPr>
          <p:cNvSpPr/>
          <p:nvPr/>
        </p:nvSpPr>
        <p:spPr>
          <a:xfrm>
            <a:off x="5491623" y="3560832"/>
            <a:ext cx="3393681" cy="702358"/>
          </a:xfrm>
          <a:solidFill>
            <a:schemeClr val="bg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C3011872-C595-4A9C-8FB9-9D58E6F17CF4}"/>
              </a:ext>
            </a:extLst>
          </p:cNvPr>
          <p:cNvCxnSpPr>
            <a:cxnSpLocks/>
            <a:stCxn id="7" idx="3"/>
            <a:endCxn id="21" idx="1"/>
          </p:cNvCxnSpPr>
          <p:nvPr/>
        </p:nvCxnSpPr>
        <p:spPr>
          <a:xfrm flipV="1">
            <a:off x="3476231" y="1399718"/>
            <a:ext cx="2031317" cy="105659"/>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922E34C-037D-4487-A325-43C6DAD0C9BD}"/>
              </a:ext>
            </a:extLst>
          </p:cNvPr>
          <p:cNvCxnSpPr>
            <a:cxnSpLocks/>
            <a:stCxn id="7" idx="3"/>
            <a:endCxn id="22" idx="1"/>
          </p:cNvCxnSpPr>
          <p:nvPr/>
        </p:nvCxnSpPr>
        <p:spPr>
          <a:xfrm>
            <a:off x="3476231" y="1505377"/>
            <a:ext cx="2023355" cy="729144"/>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86B37A-4E18-42AC-83EC-6E00F6E28241}"/>
              </a:ext>
            </a:extLst>
          </p:cNvPr>
          <p:cNvCxnSpPr>
            <a:cxnSpLocks/>
            <a:stCxn id="7" idx="3"/>
            <a:endCxn id="15" idx="1"/>
          </p:cNvCxnSpPr>
          <p:nvPr/>
        </p:nvCxnSpPr>
        <p:spPr>
          <a:xfrm>
            <a:off x="3476231" y="1505377"/>
            <a:ext cx="2031316" cy="157400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67956EB-7287-441F-872C-6129E0E9F879}"/>
              </a:ext>
            </a:extLst>
          </p:cNvPr>
          <p:cNvCxnSpPr>
            <a:cxnSpLocks/>
            <a:stCxn id="7" idx="3"/>
            <a:endCxn id="16" idx="1"/>
          </p:cNvCxnSpPr>
          <p:nvPr/>
        </p:nvCxnSpPr>
        <p:spPr>
          <a:xfrm>
            <a:off x="3476231" y="1505377"/>
            <a:ext cx="2015392" cy="2406634"/>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B315B05-EA35-40CB-87CB-612DB8C8DC6A}"/>
              </a:ext>
            </a:extLst>
          </p:cNvPr>
          <p:cNvCxnSpPr>
            <a:cxnSpLocks/>
            <a:stCxn id="9" idx="3"/>
            <a:endCxn id="22" idx="1"/>
          </p:cNvCxnSpPr>
          <p:nvPr/>
        </p:nvCxnSpPr>
        <p:spPr>
          <a:xfrm flipV="1">
            <a:off x="3476231" y="2234521"/>
            <a:ext cx="2023355" cy="827285"/>
          </a:xfrm>
          <a:prstGeom prst="line">
            <a:avLst/>
          </a:prstGeom>
          <a:ln w="28575">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E79B43-7EC3-4B29-8629-470AB1040308}"/>
              </a:ext>
            </a:extLst>
          </p:cNvPr>
          <p:cNvCxnSpPr>
            <a:cxnSpLocks/>
            <a:stCxn id="9" idx="3"/>
            <a:endCxn id="15" idx="1"/>
          </p:cNvCxnSpPr>
          <p:nvPr/>
        </p:nvCxnSpPr>
        <p:spPr>
          <a:xfrm>
            <a:off x="3476231" y="3061806"/>
            <a:ext cx="2031316" cy="17571"/>
          </a:xfrm>
          <a:prstGeom prst="line">
            <a:avLst/>
          </a:prstGeom>
          <a:ln w="28575">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6A4714-EBF6-4116-AEB3-9EAC112AC755}"/>
              </a:ext>
            </a:extLst>
          </p:cNvPr>
          <p:cNvCxnSpPr>
            <a:cxnSpLocks/>
            <a:stCxn id="9" idx="3"/>
            <a:endCxn id="16" idx="1"/>
          </p:cNvCxnSpPr>
          <p:nvPr/>
        </p:nvCxnSpPr>
        <p:spPr>
          <a:xfrm>
            <a:off x="3476231" y="3061806"/>
            <a:ext cx="2015392" cy="850205"/>
          </a:xfrm>
          <a:prstGeom prst="line">
            <a:avLst/>
          </a:prstGeom>
          <a:ln w="28575">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EE940A-E669-418A-97E2-362B2D98C37A}"/>
              </a:ext>
            </a:extLst>
          </p:cNvPr>
          <p:cNvCxnSpPr>
            <a:cxnSpLocks/>
            <a:stCxn id="10" idx="3"/>
            <a:endCxn id="14" idx="1"/>
          </p:cNvCxnSpPr>
          <p:nvPr/>
        </p:nvCxnSpPr>
        <p:spPr>
          <a:xfrm>
            <a:off x="3476231" y="4584052"/>
            <a:ext cx="1999465" cy="132699"/>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211974F-4F70-4CD2-B010-BD220829FA7C}"/>
              </a:ext>
            </a:extLst>
          </p:cNvPr>
          <p:cNvSpPr/>
          <p:nvPr/>
        </p:nvSpPr>
        <p:spPr>
          <a:xfrm>
            <a:off x="5507548" y="1074978"/>
            <a:ext cx="3361830" cy="649479"/>
          </a:xfrm>
          <a:custGeom>
            <a:avLst/>
            <a:gdLst>
              <a:gd name="connsiteX0" fmla="*/ 0 w 3361830"/>
              <a:gd name="connsiteY0" fmla="*/ 0 h 649479"/>
              <a:gd name="connsiteX1" fmla="*/ 593923 w 3361830"/>
              <a:gd name="connsiteY1" fmla="*/ 0 h 649479"/>
              <a:gd name="connsiteX2" fmla="*/ 1053373 w 3361830"/>
              <a:gd name="connsiteY2" fmla="*/ 0 h 649479"/>
              <a:gd name="connsiteX3" fmla="*/ 1613678 w 3361830"/>
              <a:gd name="connsiteY3" fmla="*/ 0 h 649479"/>
              <a:gd name="connsiteX4" fmla="*/ 2073129 w 3361830"/>
              <a:gd name="connsiteY4" fmla="*/ 0 h 649479"/>
              <a:gd name="connsiteX5" fmla="*/ 2633434 w 3361830"/>
              <a:gd name="connsiteY5" fmla="*/ 0 h 649479"/>
              <a:gd name="connsiteX6" fmla="*/ 3361830 w 3361830"/>
              <a:gd name="connsiteY6" fmla="*/ 0 h 649479"/>
              <a:gd name="connsiteX7" fmla="*/ 3361830 w 3361830"/>
              <a:gd name="connsiteY7" fmla="*/ 331234 h 649479"/>
              <a:gd name="connsiteX8" fmla="*/ 3361830 w 3361830"/>
              <a:gd name="connsiteY8" fmla="*/ 649479 h 649479"/>
              <a:gd name="connsiteX9" fmla="*/ 2868762 w 3361830"/>
              <a:gd name="connsiteY9" fmla="*/ 649479 h 649479"/>
              <a:gd name="connsiteX10" fmla="*/ 2308457 w 3361830"/>
              <a:gd name="connsiteY10" fmla="*/ 649479 h 649479"/>
              <a:gd name="connsiteX11" fmla="*/ 1714533 w 3361830"/>
              <a:gd name="connsiteY11" fmla="*/ 649479 h 649479"/>
              <a:gd name="connsiteX12" fmla="*/ 1187847 w 3361830"/>
              <a:gd name="connsiteY12" fmla="*/ 649479 h 649479"/>
              <a:gd name="connsiteX13" fmla="*/ 694778 w 3361830"/>
              <a:gd name="connsiteY13" fmla="*/ 649479 h 649479"/>
              <a:gd name="connsiteX14" fmla="*/ 0 w 3361830"/>
              <a:gd name="connsiteY14" fmla="*/ 649479 h 649479"/>
              <a:gd name="connsiteX15" fmla="*/ 0 w 3361830"/>
              <a:gd name="connsiteY15" fmla="*/ 318245 h 649479"/>
              <a:gd name="connsiteX16" fmla="*/ 0 w 3361830"/>
              <a:gd name="connsiteY16" fmla="*/ 0 h 64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1830" h="649479" fill="none" extrusionOk="0">
                <a:moveTo>
                  <a:pt x="0" y="0"/>
                </a:moveTo>
                <a:cubicBezTo>
                  <a:pt x="291385" y="-4206"/>
                  <a:pt x="359526" y="68143"/>
                  <a:pt x="593923" y="0"/>
                </a:cubicBezTo>
                <a:cubicBezTo>
                  <a:pt x="828320" y="-68143"/>
                  <a:pt x="850820" y="41619"/>
                  <a:pt x="1053373" y="0"/>
                </a:cubicBezTo>
                <a:cubicBezTo>
                  <a:pt x="1255926" y="-41619"/>
                  <a:pt x="1434207" y="6507"/>
                  <a:pt x="1613678" y="0"/>
                </a:cubicBezTo>
                <a:cubicBezTo>
                  <a:pt x="1793150" y="-6507"/>
                  <a:pt x="1871099" y="15952"/>
                  <a:pt x="2073129" y="0"/>
                </a:cubicBezTo>
                <a:cubicBezTo>
                  <a:pt x="2275159" y="-15952"/>
                  <a:pt x="2509591" y="31496"/>
                  <a:pt x="2633434" y="0"/>
                </a:cubicBezTo>
                <a:cubicBezTo>
                  <a:pt x="2757278" y="-31496"/>
                  <a:pt x="3131218" y="85339"/>
                  <a:pt x="3361830" y="0"/>
                </a:cubicBezTo>
                <a:cubicBezTo>
                  <a:pt x="3369563" y="139636"/>
                  <a:pt x="3337110" y="196325"/>
                  <a:pt x="3361830" y="331234"/>
                </a:cubicBezTo>
                <a:cubicBezTo>
                  <a:pt x="3386550" y="466143"/>
                  <a:pt x="3361728" y="550251"/>
                  <a:pt x="3361830" y="649479"/>
                </a:cubicBezTo>
                <a:cubicBezTo>
                  <a:pt x="3159791" y="702384"/>
                  <a:pt x="3115113" y="628479"/>
                  <a:pt x="2868762" y="649479"/>
                </a:cubicBezTo>
                <a:cubicBezTo>
                  <a:pt x="2622411" y="670479"/>
                  <a:pt x="2468078" y="644182"/>
                  <a:pt x="2308457" y="649479"/>
                </a:cubicBezTo>
                <a:cubicBezTo>
                  <a:pt x="2148836" y="654776"/>
                  <a:pt x="1967626" y="649258"/>
                  <a:pt x="1714533" y="649479"/>
                </a:cubicBezTo>
                <a:cubicBezTo>
                  <a:pt x="1461440" y="649700"/>
                  <a:pt x="1368648" y="626641"/>
                  <a:pt x="1187847" y="649479"/>
                </a:cubicBezTo>
                <a:cubicBezTo>
                  <a:pt x="1007046" y="672317"/>
                  <a:pt x="826849" y="594404"/>
                  <a:pt x="694778" y="649479"/>
                </a:cubicBezTo>
                <a:cubicBezTo>
                  <a:pt x="562707" y="704554"/>
                  <a:pt x="155891" y="595078"/>
                  <a:pt x="0" y="649479"/>
                </a:cubicBezTo>
                <a:cubicBezTo>
                  <a:pt x="-8121" y="488350"/>
                  <a:pt x="25963" y="386174"/>
                  <a:pt x="0" y="318245"/>
                </a:cubicBezTo>
                <a:cubicBezTo>
                  <a:pt x="-25963" y="250316"/>
                  <a:pt x="11456" y="71351"/>
                  <a:pt x="0" y="0"/>
                </a:cubicBezTo>
                <a:close/>
              </a:path>
              <a:path w="3361830" h="649479" stroke="0" extrusionOk="0">
                <a:moveTo>
                  <a:pt x="0" y="0"/>
                </a:moveTo>
                <a:cubicBezTo>
                  <a:pt x="139437" y="-16531"/>
                  <a:pt x="432446" y="22382"/>
                  <a:pt x="560305" y="0"/>
                </a:cubicBezTo>
                <a:cubicBezTo>
                  <a:pt x="688165" y="-22382"/>
                  <a:pt x="1034467" y="45958"/>
                  <a:pt x="1187847" y="0"/>
                </a:cubicBezTo>
                <a:cubicBezTo>
                  <a:pt x="1341227" y="-45958"/>
                  <a:pt x="1558739" y="41499"/>
                  <a:pt x="1680915" y="0"/>
                </a:cubicBezTo>
                <a:cubicBezTo>
                  <a:pt x="1803091" y="-41499"/>
                  <a:pt x="2044602" y="65237"/>
                  <a:pt x="2274838" y="0"/>
                </a:cubicBezTo>
                <a:cubicBezTo>
                  <a:pt x="2505074" y="-65237"/>
                  <a:pt x="2690470" y="53793"/>
                  <a:pt x="2801525" y="0"/>
                </a:cubicBezTo>
                <a:cubicBezTo>
                  <a:pt x="2912580" y="-53793"/>
                  <a:pt x="3161479" y="6260"/>
                  <a:pt x="3361830" y="0"/>
                </a:cubicBezTo>
                <a:cubicBezTo>
                  <a:pt x="3387572" y="120966"/>
                  <a:pt x="3334688" y="213748"/>
                  <a:pt x="3361830" y="324740"/>
                </a:cubicBezTo>
                <a:cubicBezTo>
                  <a:pt x="3388972" y="435732"/>
                  <a:pt x="3332025" y="556777"/>
                  <a:pt x="3361830" y="649479"/>
                </a:cubicBezTo>
                <a:cubicBezTo>
                  <a:pt x="3206804" y="650012"/>
                  <a:pt x="3057166" y="631099"/>
                  <a:pt x="2801525" y="649479"/>
                </a:cubicBezTo>
                <a:cubicBezTo>
                  <a:pt x="2545885" y="667859"/>
                  <a:pt x="2453185" y="633036"/>
                  <a:pt x="2207602" y="649479"/>
                </a:cubicBezTo>
                <a:cubicBezTo>
                  <a:pt x="1962019" y="665922"/>
                  <a:pt x="1928478" y="638181"/>
                  <a:pt x="1748152" y="649479"/>
                </a:cubicBezTo>
                <a:cubicBezTo>
                  <a:pt x="1567826" y="660777"/>
                  <a:pt x="1469399" y="629366"/>
                  <a:pt x="1288702" y="649479"/>
                </a:cubicBezTo>
                <a:cubicBezTo>
                  <a:pt x="1108005" y="669592"/>
                  <a:pt x="955213" y="636241"/>
                  <a:pt x="728397" y="649479"/>
                </a:cubicBezTo>
                <a:cubicBezTo>
                  <a:pt x="501581" y="662717"/>
                  <a:pt x="211728" y="599250"/>
                  <a:pt x="0" y="649479"/>
                </a:cubicBezTo>
                <a:cubicBezTo>
                  <a:pt x="-31735" y="572253"/>
                  <a:pt x="33586" y="401740"/>
                  <a:pt x="0" y="311750"/>
                </a:cubicBezTo>
                <a:cubicBezTo>
                  <a:pt x="-33586" y="221760"/>
                  <a:pt x="5074" y="117581"/>
                  <a:pt x="0" y="0"/>
                </a:cubicBezTo>
                <a:close/>
              </a:path>
            </a:pathLst>
          </a:custGeom>
          <a:solidFill>
            <a:schemeClr val="bg2">
              <a:lumMod val="20000"/>
              <a:lumOff val="8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a:ln>
                  <a:noFill/>
                </a:ln>
                <a:solidFill>
                  <a:srgbClr val="4472C4">
                    <a:lumMod val="50000"/>
                  </a:srgbClr>
                </a:solidFill>
                <a:effectLst/>
                <a:uLnTx/>
                <a:uFillTx/>
                <a:latin typeface="Arial"/>
                <a:ea typeface="+mn-ea"/>
                <a:cs typeface="+mn-cs"/>
                <a:sym typeface="Arial"/>
              </a:rPr>
              <a:t>Fewer medicines related clinical incidents and harm</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rPr>
              <a:t>Quality</a:t>
            </a:r>
          </a:p>
        </p:txBody>
      </p:sp>
      <p:sp>
        <p:nvSpPr>
          <p:cNvPr id="22" name="Rectangle 21">
            <a:extLst>
              <a:ext uri="{FF2B5EF4-FFF2-40B4-BE49-F238E27FC236}">
                <a16:creationId xmlns:a16="http://schemas.microsoft.com/office/drawing/2014/main" id="{1FBABA6B-FDF7-4F9C-AA58-3F2E039622B0}"/>
              </a:ext>
            </a:extLst>
          </p:cNvPr>
          <p:cNvSpPr/>
          <p:nvPr/>
        </p:nvSpPr>
        <p:spPr>
          <a:xfrm>
            <a:off x="5499586" y="1909781"/>
            <a:ext cx="3361830" cy="649479"/>
          </a:xfrm>
          <a:custGeom>
            <a:avLst/>
            <a:gdLst>
              <a:gd name="connsiteX0" fmla="*/ 0 w 3361830"/>
              <a:gd name="connsiteY0" fmla="*/ 0 h 649479"/>
              <a:gd name="connsiteX1" fmla="*/ 593923 w 3361830"/>
              <a:gd name="connsiteY1" fmla="*/ 0 h 649479"/>
              <a:gd name="connsiteX2" fmla="*/ 1053373 w 3361830"/>
              <a:gd name="connsiteY2" fmla="*/ 0 h 649479"/>
              <a:gd name="connsiteX3" fmla="*/ 1613678 w 3361830"/>
              <a:gd name="connsiteY3" fmla="*/ 0 h 649479"/>
              <a:gd name="connsiteX4" fmla="*/ 2073129 w 3361830"/>
              <a:gd name="connsiteY4" fmla="*/ 0 h 649479"/>
              <a:gd name="connsiteX5" fmla="*/ 2633434 w 3361830"/>
              <a:gd name="connsiteY5" fmla="*/ 0 h 649479"/>
              <a:gd name="connsiteX6" fmla="*/ 3361830 w 3361830"/>
              <a:gd name="connsiteY6" fmla="*/ 0 h 649479"/>
              <a:gd name="connsiteX7" fmla="*/ 3361830 w 3361830"/>
              <a:gd name="connsiteY7" fmla="*/ 331234 h 649479"/>
              <a:gd name="connsiteX8" fmla="*/ 3361830 w 3361830"/>
              <a:gd name="connsiteY8" fmla="*/ 649479 h 649479"/>
              <a:gd name="connsiteX9" fmla="*/ 2868762 w 3361830"/>
              <a:gd name="connsiteY9" fmla="*/ 649479 h 649479"/>
              <a:gd name="connsiteX10" fmla="*/ 2308457 w 3361830"/>
              <a:gd name="connsiteY10" fmla="*/ 649479 h 649479"/>
              <a:gd name="connsiteX11" fmla="*/ 1714533 w 3361830"/>
              <a:gd name="connsiteY11" fmla="*/ 649479 h 649479"/>
              <a:gd name="connsiteX12" fmla="*/ 1187847 w 3361830"/>
              <a:gd name="connsiteY12" fmla="*/ 649479 h 649479"/>
              <a:gd name="connsiteX13" fmla="*/ 694778 w 3361830"/>
              <a:gd name="connsiteY13" fmla="*/ 649479 h 649479"/>
              <a:gd name="connsiteX14" fmla="*/ 0 w 3361830"/>
              <a:gd name="connsiteY14" fmla="*/ 649479 h 649479"/>
              <a:gd name="connsiteX15" fmla="*/ 0 w 3361830"/>
              <a:gd name="connsiteY15" fmla="*/ 318245 h 649479"/>
              <a:gd name="connsiteX16" fmla="*/ 0 w 3361830"/>
              <a:gd name="connsiteY16" fmla="*/ 0 h 64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1830" h="649479" fill="none" extrusionOk="0">
                <a:moveTo>
                  <a:pt x="0" y="0"/>
                </a:moveTo>
                <a:cubicBezTo>
                  <a:pt x="291385" y="-4206"/>
                  <a:pt x="359526" y="68143"/>
                  <a:pt x="593923" y="0"/>
                </a:cubicBezTo>
                <a:cubicBezTo>
                  <a:pt x="828320" y="-68143"/>
                  <a:pt x="850820" y="41619"/>
                  <a:pt x="1053373" y="0"/>
                </a:cubicBezTo>
                <a:cubicBezTo>
                  <a:pt x="1255926" y="-41619"/>
                  <a:pt x="1434207" y="6507"/>
                  <a:pt x="1613678" y="0"/>
                </a:cubicBezTo>
                <a:cubicBezTo>
                  <a:pt x="1793150" y="-6507"/>
                  <a:pt x="1871099" y="15952"/>
                  <a:pt x="2073129" y="0"/>
                </a:cubicBezTo>
                <a:cubicBezTo>
                  <a:pt x="2275159" y="-15952"/>
                  <a:pt x="2509591" y="31496"/>
                  <a:pt x="2633434" y="0"/>
                </a:cubicBezTo>
                <a:cubicBezTo>
                  <a:pt x="2757278" y="-31496"/>
                  <a:pt x="3131218" y="85339"/>
                  <a:pt x="3361830" y="0"/>
                </a:cubicBezTo>
                <a:cubicBezTo>
                  <a:pt x="3369563" y="139636"/>
                  <a:pt x="3337110" y="196325"/>
                  <a:pt x="3361830" y="331234"/>
                </a:cubicBezTo>
                <a:cubicBezTo>
                  <a:pt x="3386550" y="466143"/>
                  <a:pt x="3361728" y="550251"/>
                  <a:pt x="3361830" y="649479"/>
                </a:cubicBezTo>
                <a:cubicBezTo>
                  <a:pt x="3159791" y="702384"/>
                  <a:pt x="3115113" y="628479"/>
                  <a:pt x="2868762" y="649479"/>
                </a:cubicBezTo>
                <a:cubicBezTo>
                  <a:pt x="2622411" y="670479"/>
                  <a:pt x="2468078" y="644182"/>
                  <a:pt x="2308457" y="649479"/>
                </a:cubicBezTo>
                <a:cubicBezTo>
                  <a:pt x="2148836" y="654776"/>
                  <a:pt x="1967626" y="649258"/>
                  <a:pt x="1714533" y="649479"/>
                </a:cubicBezTo>
                <a:cubicBezTo>
                  <a:pt x="1461440" y="649700"/>
                  <a:pt x="1368648" y="626641"/>
                  <a:pt x="1187847" y="649479"/>
                </a:cubicBezTo>
                <a:cubicBezTo>
                  <a:pt x="1007046" y="672317"/>
                  <a:pt x="826849" y="594404"/>
                  <a:pt x="694778" y="649479"/>
                </a:cubicBezTo>
                <a:cubicBezTo>
                  <a:pt x="562707" y="704554"/>
                  <a:pt x="155891" y="595078"/>
                  <a:pt x="0" y="649479"/>
                </a:cubicBezTo>
                <a:cubicBezTo>
                  <a:pt x="-8121" y="488350"/>
                  <a:pt x="25963" y="386174"/>
                  <a:pt x="0" y="318245"/>
                </a:cubicBezTo>
                <a:cubicBezTo>
                  <a:pt x="-25963" y="250316"/>
                  <a:pt x="11456" y="71351"/>
                  <a:pt x="0" y="0"/>
                </a:cubicBezTo>
                <a:close/>
              </a:path>
              <a:path w="3361830" h="649479" stroke="0" extrusionOk="0">
                <a:moveTo>
                  <a:pt x="0" y="0"/>
                </a:moveTo>
                <a:cubicBezTo>
                  <a:pt x="139437" y="-16531"/>
                  <a:pt x="432446" y="22382"/>
                  <a:pt x="560305" y="0"/>
                </a:cubicBezTo>
                <a:cubicBezTo>
                  <a:pt x="688165" y="-22382"/>
                  <a:pt x="1034467" y="45958"/>
                  <a:pt x="1187847" y="0"/>
                </a:cubicBezTo>
                <a:cubicBezTo>
                  <a:pt x="1341227" y="-45958"/>
                  <a:pt x="1558739" y="41499"/>
                  <a:pt x="1680915" y="0"/>
                </a:cubicBezTo>
                <a:cubicBezTo>
                  <a:pt x="1803091" y="-41499"/>
                  <a:pt x="2044602" y="65237"/>
                  <a:pt x="2274838" y="0"/>
                </a:cubicBezTo>
                <a:cubicBezTo>
                  <a:pt x="2505074" y="-65237"/>
                  <a:pt x="2690470" y="53793"/>
                  <a:pt x="2801525" y="0"/>
                </a:cubicBezTo>
                <a:cubicBezTo>
                  <a:pt x="2912580" y="-53793"/>
                  <a:pt x="3161479" y="6260"/>
                  <a:pt x="3361830" y="0"/>
                </a:cubicBezTo>
                <a:cubicBezTo>
                  <a:pt x="3387572" y="120966"/>
                  <a:pt x="3334688" y="213748"/>
                  <a:pt x="3361830" y="324740"/>
                </a:cubicBezTo>
                <a:cubicBezTo>
                  <a:pt x="3388972" y="435732"/>
                  <a:pt x="3332025" y="556777"/>
                  <a:pt x="3361830" y="649479"/>
                </a:cubicBezTo>
                <a:cubicBezTo>
                  <a:pt x="3206804" y="650012"/>
                  <a:pt x="3057166" y="631099"/>
                  <a:pt x="2801525" y="649479"/>
                </a:cubicBezTo>
                <a:cubicBezTo>
                  <a:pt x="2545885" y="667859"/>
                  <a:pt x="2453185" y="633036"/>
                  <a:pt x="2207602" y="649479"/>
                </a:cubicBezTo>
                <a:cubicBezTo>
                  <a:pt x="1962019" y="665922"/>
                  <a:pt x="1928478" y="638181"/>
                  <a:pt x="1748152" y="649479"/>
                </a:cubicBezTo>
                <a:cubicBezTo>
                  <a:pt x="1567826" y="660777"/>
                  <a:pt x="1469399" y="629366"/>
                  <a:pt x="1288702" y="649479"/>
                </a:cubicBezTo>
                <a:cubicBezTo>
                  <a:pt x="1108005" y="669592"/>
                  <a:pt x="955213" y="636241"/>
                  <a:pt x="728397" y="649479"/>
                </a:cubicBezTo>
                <a:cubicBezTo>
                  <a:pt x="501581" y="662717"/>
                  <a:pt x="211728" y="599250"/>
                  <a:pt x="0" y="649479"/>
                </a:cubicBezTo>
                <a:cubicBezTo>
                  <a:pt x="-31735" y="572253"/>
                  <a:pt x="33586" y="401740"/>
                  <a:pt x="0" y="311750"/>
                </a:cubicBezTo>
                <a:cubicBezTo>
                  <a:pt x="-33586" y="221760"/>
                  <a:pt x="5074" y="117581"/>
                  <a:pt x="0" y="0"/>
                </a:cubicBezTo>
                <a:close/>
              </a:path>
            </a:pathLst>
          </a:custGeom>
          <a:solidFill>
            <a:schemeClr val="bg2">
              <a:lumMod val="20000"/>
              <a:lumOff val="8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a:ln>
                  <a:noFill/>
                </a:ln>
                <a:solidFill>
                  <a:srgbClr val="4472C4">
                    <a:lumMod val="50000"/>
                  </a:srgbClr>
                </a:solidFill>
                <a:effectLst/>
                <a:uLnTx/>
                <a:uFillTx/>
                <a:latin typeface="Arial"/>
                <a:ea typeface="+mn-ea"/>
                <a:cs typeface="+mn-cs"/>
                <a:sym typeface="Arial"/>
              </a:rPr>
              <a:t>Patient experience (reduced burden)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rPr>
              <a:t>Quality</a:t>
            </a:r>
          </a:p>
        </p:txBody>
      </p:sp>
      <p:sp>
        <p:nvSpPr>
          <p:cNvPr id="24" name="Rectangle 23">
            <a:extLst>
              <a:ext uri="{FF2B5EF4-FFF2-40B4-BE49-F238E27FC236}">
                <a16:creationId xmlns:a16="http://schemas.microsoft.com/office/drawing/2014/main" id="{50376B28-3FFD-4894-A5DE-321243572496}"/>
              </a:ext>
            </a:extLst>
          </p:cNvPr>
          <p:cNvSpPr/>
          <p:nvPr/>
        </p:nvSpPr>
        <p:spPr>
          <a:xfrm>
            <a:off x="5507548" y="2758172"/>
            <a:ext cx="3361830" cy="670216"/>
          </a:xfrm>
          <a:custGeom>
            <a:avLst/>
            <a:gdLst>
              <a:gd name="connsiteX0" fmla="*/ 0 w 3361830"/>
              <a:gd name="connsiteY0" fmla="*/ 0 h 670216"/>
              <a:gd name="connsiteX1" fmla="*/ 593923 w 3361830"/>
              <a:gd name="connsiteY1" fmla="*/ 0 h 670216"/>
              <a:gd name="connsiteX2" fmla="*/ 1053373 w 3361830"/>
              <a:gd name="connsiteY2" fmla="*/ 0 h 670216"/>
              <a:gd name="connsiteX3" fmla="*/ 1613678 w 3361830"/>
              <a:gd name="connsiteY3" fmla="*/ 0 h 670216"/>
              <a:gd name="connsiteX4" fmla="*/ 2073129 w 3361830"/>
              <a:gd name="connsiteY4" fmla="*/ 0 h 670216"/>
              <a:gd name="connsiteX5" fmla="*/ 2633434 w 3361830"/>
              <a:gd name="connsiteY5" fmla="*/ 0 h 670216"/>
              <a:gd name="connsiteX6" fmla="*/ 3361830 w 3361830"/>
              <a:gd name="connsiteY6" fmla="*/ 0 h 670216"/>
              <a:gd name="connsiteX7" fmla="*/ 3361830 w 3361830"/>
              <a:gd name="connsiteY7" fmla="*/ 341810 h 670216"/>
              <a:gd name="connsiteX8" fmla="*/ 3361830 w 3361830"/>
              <a:gd name="connsiteY8" fmla="*/ 670216 h 670216"/>
              <a:gd name="connsiteX9" fmla="*/ 2868762 w 3361830"/>
              <a:gd name="connsiteY9" fmla="*/ 670216 h 670216"/>
              <a:gd name="connsiteX10" fmla="*/ 2308457 w 3361830"/>
              <a:gd name="connsiteY10" fmla="*/ 670216 h 670216"/>
              <a:gd name="connsiteX11" fmla="*/ 1714533 w 3361830"/>
              <a:gd name="connsiteY11" fmla="*/ 670216 h 670216"/>
              <a:gd name="connsiteX12" fmla="*/ 1187847 w 3361830"/>
              <a:gd name="connsiteY12" fmla="*/ 670216 h 670216"/>
              <a:gd name="connsiteX13" fmla="*/ 694778 w 3361830"/>
              <a:gd name="connsiteY13" fmla="*/ 670216 h 670216"/>
              <a:gd name="connsiteX14" fmla="*/ 0 w 3361830"/>
              <a:gd name="connsiteY14" fmla="*/ 670216 h 670216"/>
              <a:gd name="connsiteX15" fmla="*/ 0 w 3361830"/>
              <a:gd name="connsiteY15" fmla="*/ 328406 h 670216"/>
              <a:gd name="connsiteX16" fmla="*/ 0 w 3361830"/>
              <a:gd name="connsiteY16" fmla="*/ 0 h 67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1830" h="670216" fill="none" extrusionOk="0">
                <a:moveTo>
                  <a:pt x="0" y="0"/>
                </a:moveTo>
                <a:cubicBezTo>
                  <a:pt x="291385" y="-4206"/>
                  <a:pt x="359526" y="68143"/>
                  <a:pt x="593923" y="0"/>
                </a:cubicBezTo>
                <a:cubicBezTo>
                  <a:pt x="828320" y="-68143"/>
                  <a:pt x="850820" y="41619"/>
                  <a:pt x="1053373" y="0"/>
                </a:cubicBezTo>
                <a:cubicBezTo>
                  <a:pt x="1255926" y="-41619"/>
                  <a:pt x="1434207" y="6507"/>
                  <a:pt x="1613678" y="0"/>
                </a:cubicBezTo>
                <a:cubicBezTo>
                  <a:pt x="1793150" y="-6507"/>
                  <a:pt x="1871099" y="15952"/>
                  <a:pt x="2073129" y="0"/>
                </a:cubicBezTo>
                <a:cubicBezTo>
                  <a:pt x="2275159" y="-15952"/>
                  <a:pt x="2509591" y="31496"/>
                  <a:pt x="2633434" y="0"/>
                </a:cubicBezTo>
                <a:cubicBezTo>
                  <a:pt x="2757278" y="-31496"/>
                  <a:pt x="3131218" y="85339"/>
                  <a:pt x="3361830" y="0"/>
                </a:cubicBezTo>
                <a:cubicBezTo>
                  <a:pt x="3385018" y="103054"/>
                  <a:pt x="3341351" y="242213"/>
                  <a:pt x="3361830" y="341810"/>
                </a:cubicBezTo>
                <a:cubicBezTo>
                  <a:pt x="3382309" y="441407"/>
                  <a:pt x="3352277" y="553737"/>
                  <a:pt x="3361830" y="670216"/>
                </a:cubicBezTo>
                <a:cubicBezTo>
                  <a:pt x="3159791" y="723121"/>
                  <a:pt x="3115113" y="649216"/>
                  <a:pt x="2868762" y="670216"/>
                </a:cubicBezTo>
                <a:cubicBezTo>
                  <a:pt x="2622411" y="691216"/>
                  <a:pt x="2468078" y="664919"/>
                  <a:pt x="2308457" y="670216"/>
                </a:cubicBezTo>
                <a:cubicBezTo>
                  <a:pt x="2148836" y="675513"/>
                  <a:pt x="1967626" y="669995"/>
                  <a:pt x="1714533" y="670216"/>
                </a:cubicBezTo>
                <a:cubicBezTo>
                  <a:pt x="1461440" y="670437"/>
                  <a:pt x="1368648" y="647378"/>
                  <a:pt x="1187847" y="670216"/>
                </a:cubicBezTo>
                <a:cubicBezTo>
                  <a:pt x="1007046" y="693054"/>
                  <a:pt x="826849" y="615141"/>
                  <a:pt x="694778" y="670216"/>
                </a:cubicBezTo>
                <a:cubicBezTo>
                  <a:pt x="562707" y="725291"/>
                  <a:pt x="155891" y="615815"/>
                  <a:pt x="0" y="670216"/>
                </a:cubicBezTo>
                <a:cubicBezTo>
                  <a:pt x="-15198" y="538527"/>
                  <a:pt x="40388" y="480252"/>
                  <a:pt x="0" y="328406"/>
                </a:cubicBezTo>
                <a:cubicBezTo>
                  <a:pt x="-40388" y="176560"/>
                  <a:pt x="37992" y="71330"/>
                  <a:pt x="0" y="0"/>
                </a:cubicBezTo>
                <a:close/>
              </a:path>
              <a:path w="3361830" h="670216" stroke="0" extrusionOk="0">
                <a:moveTo>
                  <a:pt x="0" y="0"/>
                </a:moveTo>
                <a:cubicBezTo>
                  <a:pt x="139437" y="-16531"/>
                  <a:pt x="432446" y="22382"/>
                  <a:pt x="560305" y="0"/>
                </a:cubicBezTo>
                <a:cubicBezTo>
                  <a:pt x="688165" y="-22382"/>
                  <a:pt x="1034467" y="45958"/>
                  <a:pt x="1187847" y="0"/>
                </a:cubicBezTo>
                <a:cubicBezTo>
                  <a:pt x="1341227" y="-45958"/>
                  <a:pt x="1558739" y="41499"/>
                  <a:pt x="1680915" y="0"/>
                </a:cubicBezTo>
                <a:cubicBezTo>
                  <a:pt x="1803091" y="-41499"/>
                  <a:pt x="2044602" y="65237"/>
                  <a:pt x="2274838" y="0"/>
                </a:cubicBezTo>
                <a:cubicBezTo>
                  <a:pt x="2505074" y="-65237"/>
                  <a:pt x="2690470" y="53793"/>
                  <a:pt x="2801525" y="0"/>
                </a:cubicBezTo>
                <a:cubicBezTo>
                  <a:pt x="2912580" y="-53793"/>
                  <a:pt x="3161479" y="6260"/>
                  <a:pt x="3361830" y="0"/>
                </a:cubicBezTo>
                <a:cubicBezTo>
                  <a:pt x="3363362" y="101864"/>
                  <a:pt x="3323917" y="190246"/>
                  <a:pt x="3361830" y="335108"/>
                </a:cubicBezTo>
                <a:cubicBezTo>
                  <a:pt x="3399743" y="479970"/>
                  <a:pt x="3325725" y="513628"/>
                  <a:pt x="3361830" y="670216"/>
                </a:cubicBezTo>
                <a:cubicBezTo>
                  <a:pt x="3206804" y="670749"/>
                  <a:pt x="3057166" y="651836"/>
                  <a:pt x="2801525" y="670216"/>
                </a:cubicBezTo>
                <a:cubicBezTo>
                  <a:pt x="2545885" y="688596"/>
                  <a:pt x="2453185" y="653773"/>
                  <a:pt x="2207602" y="670216"/>
                </a:cubicBezTo>
                <a:cubicBezTo>
                  <a:pt x="1962019" y="686659"/>
                  <a:pt x="1928478" y="658918"/>
                  <a:pt x="1748152" y="670216"/>
                </a:cubicBezTo>
                <a:cubicBezTo>
                  <a:pt x="1567826" y="681514"/>
                  <a:pt x="1469399" y="650103"/>
                  <a:pt x="1288702" y="670216"/>
                </a:cubicBezTo>
                <a:cubicBezTo>
                  <a:pt x="1108005" y="690329"/>
                  <a:pt x="955213" y="656978"/>
                  <a:pt x="728397" y="670216"/>
                </a:cubicBezTo>
                <a:cubicBezTo>
                  <a:pt x="501581" y="683454"/>
                  <a:pt x="211728" y="619987"/>
                  <a:pt x="0" y="670216"/>
                </a:cubicBezTo>
                <a:cubicBezTo>
                  <a:pt x="-28654" y="563375"/>
                  <a:pt x="21326" y="469234"/>
                  <a:pt x="0" y="321704"/>
                </a:cubicBezTo>
                <a:cubicBezTo>
                  <a:pt x="-21326" y="174174"/>
                  <a:pt x="31819" y="89239"/>
                  <a:pt x="0" y="0"/>
                </a:cubicBezTo>
                <a:close/>
              </a:path>
            </a:pathLst>
          </a:custGeom>
          <a:solidFill>
            <a:schemeClr val="bg2">
              <a:lumMod val="20000"/>
              <a:lumOff val="8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a:ln>
                  <a:noFill/>
                </a:ln>
                <a:solidFill>
                  <a:srgbClr val="4472C4">
                    <a:lumMod val="50000"/>
                  </a:srgbClr>
                </a:solidFill>
                <a:effectLst/>
                <a:uLnTx/>
                <a:uFillTx/>
                <a:latin typeface="Arial"/>
                <a:ea typeface="+mn-ea"/>
                <a:cs typeface="+mn-cs"/>
                <a:sym typeface="Arial"/>
              </a:rPr>
              <a:t>Clinician experience</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rPr>
              <a:t>Quality</a:t>
            </a:r>
          </a:p>
        </p:txBody>
      </p:sp>
      <p:sp>
        <p:nvSpPr>
          <p:cNvPr id="25" name="Rectangle 24">
            <a:extLst>
              <a:ext uri="{FF2B5EF4-FFF2-40B4-BE49-F238E27FC236}">
                <a16:creationId xmlns:a16="http://schemas.microsoft.com/office/drawing/2014/main" id="{64C5CAC6-EB3C-4CD8-B995-DA493EE9925D}"/>
              </a:ext>
            </a:extLst>
          </p:cNvPr>
          <p:cNvSpPr/>
          <p:nvPr/>
        </p:nvSpPr>
        <p:spPr>
          <a:xfrm>
            <a:off x="5491623" y="3604836"/>
            <a:ext cx="3361830" cy="649479"/>
          </a:xfrm>
          <a:custGeom>
            <a:avLst/>
            <a:gdLst>
              <a:gd name="connsiteX0" fmla="*/ 0 w 3361830"/>
              <a:gd name="connsiteY0" fmla="*/ 0 h 649479"/>
              <a:gd name="connsiteX1" fmla="*/ 593923 w 3361830"/>
              <a:gd name="connsiteY1" fmla="*/ 0 h 649479"/>
              <a:gd name="connsiteX2" fmla="*/ 1053373 w 3361830"/>
              <a:gd name="connsiteY2" fmla="*/ 0 h 649479"/>
              <a:gd name="connsiteX3" fmla="*/ 1613678 w 3361830"/>
              <a:gd name="connsiteY3" fmla="*/ 0 h 649479"/>
              <a:gd name="connsiteX4" fmla="*/ 2073129 w 3361830"/>
              <a:gd name="connsiteY4" fmla="*/ 0 h 649479"/>
              <a:gd name="connsiteX5" fmla="*/ 2633434 w 3361830"/>
              <a:gd name="connsiteY5" fmla="*/ 0 h 649479"/>
              <a:gd name="connsiteX6" fmla="*/ 3361830 w 3361830"/>
              <a:gd name="connsiteY6" fmla="*/ 0 h 649479"/>
              <a:gd name="connsiteX7" fmla="*/ 3361830 w 3361830"/>
              <a:gd name="connsiteY7" fmla="*/ 331234 h 649479"/>
              <a:gd name="connsiteX8" fmla="*/ 3361830 w 3361830"/>
              <a:gd name="connsiteY8" fmla="*/ 649479 h 649479"/>
              <a:gd name="connsiteX9" fmla="*/ 2868762 w 3361830"/>
              <a:gd name="connsiteY9" fmla="*/ 649479 h 649479"/>
              <a:gd name="connsiteX10" fmla="*/ 2308457 w 3361830"/>
              <a:gd name="connsiteY10" fmla="*/ 649479 h 649479"/>
              <a:gd name="connsiteX11" fmla="*/ 1714533 w 3361830"/>
              <a:gd name="connsiteY11" fmla="*/ 649479 h 649479"/>
              <a:gd name="connsiteX12" fmla="*/ 1187847 w 3361830"/>
              <a:gd name="connsiteY12" fmla="*/ 649479 h 649479"/>
              <a:gd name="connsiteX13" fmla="*/ 694778 w 3361830"/>
              <a:gd name="connsiteY13" fmla="*/ 649479 h 649479"/>
              <a:gd name="connsiteX14" fmla="*/ 0 w 3361830"/>
              <a:gd name="connsiteY14" fmla="*/ 649479 h 649479"/>
              <a:gd name="connsiteX15" fmla="*/ 0 w 3361830"/>
              <a:gd name="connsiteY15" fmla="*/ 318245 h 649479"/>
              <a:gd name="connsiteX16" fmla="*/ 0 w 3361830"/>
              <a:gd name="connsiteY16" fmla="*/ 0 h 64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1830" h="649479" fill="none" extrusionOk="0">
                <a:moveTo>
                  <a:pt x="0" y="0"/>
                </a:moveTo>
                <a:cubicBezTo>
                  <a:pt x="291385" y="-4206"/>
                  <a:pt x="359526" y="68143"/>
                  <a:pt x="593923" y="0"/>
                </a:cubicBezTo>
                <a:cubicBezTo>
                  <a:pt x="828320" y="-68143"/>
                  <a:pt x="850820" y="41619"/>
                  <a:pt x="1053373" y="0"/>
                </a:cubicBezTo>
                <a:cubicBezTo>
                  <a:pt x="1255926" y="-41619"/>
                  <a:pt x="1434207" y="6507"/>
                  <a:pt x="1613678" y="0"/>
                </a:cubicBezTo>
                <a:cubicBezTo>
                  <a:pt x="1793150" y="-6507"/>
                  <a:pt x="1871099" y="15952"/>
                  <a:pt x="2073129" y="0"/>
                </a:cubicBezTo>
                <a:cubicBezTo>
                  <a:pt x="2275159" y="-15952"/>
                  <a:pt x="2509591" y="31496"/>
                  <a:pt x="2633434" y="0"/>
                </a:cubicBezTo>
                <a:cubicBezTo>
                  <a:pt x="2757278" y="-31496"/>
                  <a:pt x="3131218" y="85339"/>
                  <a:pt x="3361830" y="0"/>
                </a:cubicBezTo>
                <a:cubicBezTo>
                  <a:pt x="3369563" y="139636"/>
                  <a:pt x="3337110" y="196325"/>
                  <a:pt x="3361830" y="331234"/>
                </a:cubicBezTo>
                <a:cubicBezTo>
                  <a:pt x="3386550" y="466143"/>
                  <a:pt x="3361728" y="550251"/>
                  <a:pt x="3361830" y="649479"/>
                </a:cubicBezTo>
                <a:cubicBezTo>
                  <a:pt x="3159791" y="702384"/>
                  <a:pt x="3115113" y="628479"/>
                  <a:pt x="2868762" y="649479"/>
                </a:cubicBezTo>
                <a:cubicBezTo>
                  <a:pt x="2622411" y="670479"/>
                  <a:pt x="2468078" y="644182"/>
                  <a:pt x="2308457" y="649479"/>
                </a:cubicBezTo>
                <a:cubicBezTo>
                  <a:pt x="2148836" y="654776"/>
                  <a:pt x="1967626" y="649258"/>
                  <a:pt x="1714533" y="649479"/>
                </a:cubicBezTo>
                <a:cubicBezTo>
                  <a:pt x="1461440" y="649700"/>
                  <a:pt x="1368648" y="626641"/>
                  <a:pt x="1187847" y="649479"/>
                </a:cubicBezTo>
                <a:cubicBezTo>
                  <a:pt x="1007046" y="672317"/>
                  <a:pt x="826849" y="594404"/>
                  <a:pt x="694778" y="649479"/>
                </a:cubicBezTo>
                <a:cubicBezTo>
                  <a:pt x="562707" y="704554"/>
                  <a:pt x="155891" y="595078"/>
                  <a:pt x="0" y="649479"/>
                </a:cubicBezTo>
                <a:cubicBezTo>
                  <a:pt x="-8121" y="488350"/>
                  <a:pt x="25963" y="386174"/>
                  <a:pt x="0" y="318245"/>
                </a:cubicBezTo>
                <a:cubicBezTo>
                  <a:pt x="-25963" y="250316"/>
                  <a:pt x="11456" y="71351"/>
                  <a:pt x="0" y="0"/>
                </a:cubicBezTo>
                <a:close/>
              </a:path>
              <a:path w="3361830" h="649479" stroke="0" extrusionOk="0">
                <a:moveTo>
                  <a:pt x="0" y="0"/>
                </a:moveTo>
                <a:cubicBezTo>
                  <a:pt x="139437" y="-16531"/>
                  <a:pt x="432446" y="22382"/>
                  <a:pt x="560305" y="0"/>
                </a:cubicBezTo>
                <a:cubicBezTo>
                  <a:pt x="688165" y="-22382"/>
                  <a:pt x="1034467" y="45958"/>
                  <a:pt x="1187847" y="0"/>
                </a:cubicBezTo>
                <a:cubicBezTo>
                  <a:pt x="1341227" y="-45958"/>
                  <a:pt x="1558739" y="41499"/>
                  <a:pt x="1680915" y="0"/>
                </a:cubicBezTo>
                <a:cubicBezTo>
                  <a:pt x="1803091" y="-41499"/>
                  <a:pt x="2044602" y="65237"/>
                  <a:pt x="2274838" y="0"/>
                </a:cubicBezTo>
                <a:cubicBezTo>
                  <a:pt x="2505074" y="-65237"/>
                  <a:pt x="2690470" y="53793"/>
                  <a:pt x="2801525" y="0"/>
                </a:cubicBezTo>
                <a:cubicBezTo>
                  <a:pt x="2912580" y="-53793"/>
                  <a:pt x="3161479" y="6260"/>
                  <a:pt x="3361830" y="0"/>
                </a:cubicBezTo>
                <a:cubicBezTo>
                  <a:pt x="3387572" y="120966"/>
                  <a:pt x="3334688" y="213748"/>
                  <a:pt x="3361830" y="324740"/>
                </a:cubicBezTo>
                <a:cubicBezTo>
                  <a:pt x="3388972" y="435732"/>
                  <a:pt x="3332025" y="556777"/>
                  <a:pt x="3361830" y="649479"/>
                </a:cubicBezTo>
                <a:cubicBezTo>
                  <a:pt x="3206804" y="650012"/>
                  <a:pt x="3057166" y="631099"/>
                  <a:pt x="2801525" y="649479"/>
                </a:cubicBezTo>
                <a:cubicBezTo>
                  <a:pt x="2545885" y="667859"/>
                  <a:pt x="2453185" y="633036"/>
                  <a:pt x="2207602" y="649479"/>
                </a:cubicBezTo>
                <a:cubicBezTo>
                  <a:pt x="1962019" y="665922"/>
                  <a:pt x="1928478" y="638181"/>
                  <a:pt x="1748152" y="649479"/>
                </a:cubicBezTo>
                <a:cubicBezTo>
                  <a:pt x="1567826" y="660777"/>
                  <a:pt x="1469399" y="629366"/>
                  <a:pt x="1288702" y="649479"/>
                </a:cubicBezTo>
                <a:cubicBezTo>
                  <a:pt x="1108005" y="669592"/>
                  <a:pt x="955213" y="636241"/>
                  <a:pt x="728397" y="649479"/>
                </a:cubicBezTo>
                <a:cubicBezTo>
                  <a:pt x="501581" y="662717"/>
                  <a:pt x="211728" y="599250"/>
                  <a:pt x="0" y="649479"/>
                </a:cubicBezTo>
                <a:cubicBezTo>
                  <a:pt x="-31735" y="572253"/>
                  <a:pt x="33586" y="401740"/>
                  <a:pt x="0" y="311750"/>
                </a:cubicBezTo>
                <a:cubicBezTo>
                  <a:pt x="-33586" y="221760"/>
                  <a:pt x="5074" y="117581"/>
                  <a:pt x="0" y="0"/>
                </a:cubicBezTo>
                <a:close/>
              </a:path>
            </a:pathLst>
          </a:custGeom>
          <a:solidFill>
            <a:schemeClr val="bg2">
              <a:lumMod val="20000"/>
              <a:lumOff val="8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350" b="1" i="0" u="none" strike="noStrike" kern="1200" cap="none" spc="0" normalizeH="0" baseline="0" noProof="0">
                <a:ln>
                  <a:noFill/>
                </a:ln>
                <a:solidFill>
                  <a:srgbClr val="4472C4">
                    <a:lumMod val="50000"/>
                  </a:srgbClr>
                </a:solidFill>
                <a:effectLst/>
                <a:uLnTx/>
                <a:uFillTx/>
                <a:latin typeface="Arial"/>
                <a:ea typeface="+mn-ea"/>
                <a:cs typeface="+mn-cs"/>
                <a:sym typeface="Arial"/>
              </a:rPr>
              <a:t>Clinical and administration time saving and reduced burden.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rPr>
              <a:t>Non Cash Releasing </a:t>
            </a:r>
          </a:p>
        </p:txBody>
      </p:sp>
      <p:sp>
        <p:nvSpPr>
          <p:cNvPr id="27" name="Rectangle 26">
            <a:extLst>
              <a:ext uri="{FF2B5EF4-FFF2-40B4-BE49-F238E27FC236}">
                <a16:creationId xmlns:a16="http://schemas.microsoft.com/office/drawing/2014/main" id="{87C000C9-0D5E-4B9C-B6E8-6848CA75A62F}"/>
              </a:ext>
            </a:extLst>
          </p:cNvPr>
          <p:cNvSpPr/>
          <p:nvPr/>
        </p:nvSpPr>
        <p:spPr>
          <a:xfrm>
            <a:off x="5491623" y="4434297"/>
            <a:ext cx="3361830" cy="670216"/>
          </a:xfrm>
          <a:custGeom>
            <a:avLst/>
            <a:gdLst>
              <a:gd name="connsiteX0" fmla="*/ 0 w 3361830"/>
              <a:gd name="connsiteY0" fmla="*/ 0 h 670216"/>
              <a:gd name="connsiteX1" fmla="*/ 593923 w 3361830"/>
              <a:gd name="connsiteY1" fmla="*/ 0 h 670216"/>
              <a:gd name="connsiteX2" fmla="*/ 1053373 w 3361830"/>
              <a:gd name="connsiteY2" fmla="*/ 0 h 670216"/>
              <a:gd name="connsiteX3" fmla="*/ 1613678 w 3361830"/>
              <a:gd name="connsiteY3" fmla="*/ 0 h 670216"/>
              <a:gd name="connsiteX4" fmla="*/ 2073129 w 3361830"/>
              <a:gd name="connsiteY4" fmla="*/ 0 h 670216"/>
              <a:gd name="connsiteX5" fmla="*/ 2633434 w 3361830"/>
              <a:gd name="connsiteY5" fmla="*/ 0 h 670216"/>
              <a:gd name="connsiteX6" fmla="*/ 3361830 w 3361830"/>
              <a:gd name="connsiteY6" fmla="*/ 0 h 670216"/>
              <a:gd name="connsiteX7" fmla="*/ 3361830 w 3361830"/>
              <a:gd name="connsiteY7" fmla="*/ 341810 h 670216"/>
              <a:gd name="connsiteX8" fmla="*/ 3361830 w 3361830"/>
              <a:gd name="connsiteY8" fmla="*/ 670216 h 670216"/>
              <a:gd name="connsiteX9" fmla="*/ 2868762 w 3361830"/>
              <a:gd name="connsiteY9" fmla="*/ 670216 h 670216"/>
              <a:gd name="connsiteX10" fmla="*/ 2308457 w 3361830"/>
              <a:gd name="connsiteY10" fmla="*/ 670216 h 670216"/>
              <a:gd name="connsiteX11" fmla="*/ 1714533 w 3361830"/>
              <a:gd name="connsiteY11" fmla="*/ 670216 h 670216"/>
              <a:gd name="connsiteX12" fmla="*/ 1187847 w 3361830"/>
              <a:gd name="connsiteY12" fmla="*/ 670216 h 670216"/>
              <a:gd name="connsiteX13" fmla="*/ 694778 w 3361830"/>
              <a:gd name="connsiteY13" fmla="*/ 670216 h 670216"/>
              <a:gd name="connsiteX14" fmla="*/ 0 w 3361830"/>
              <a:gd name="connsiteY14" fmla="*/ 670216 h 670216"/>
              <a:gd name="connsiteX15" fmla="*/ 0 w 3361830"/>
              <a:gd name="connsiteY15" fmla="*/ 328406 h 670216"/>
              <a:gd name="connsiteX16" fmla="*/ 0 w 3361830"/>
              <a:gd name="connsiteY16" fmla="*/ 0 h 67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1830" h="670216" fill="none" extrusionOk="0">
                <a:moveTo>
                  <a:pt x="0" y="0"/>
                </a:moveTo>
                <a:cubicBezTo>
                  <a:pt x="291385" y="-4206"/>
                  <a:pt x="359526" y="68143"/>
                  <a:pt x="593923" y="0"/>
                </a:cubicBezTo>
                <a:cubicBezTo>
                  <a:pt x="828320" y="-68143"/>
                  <a:pt x="850820" y="41619"/>
                  <a:pt x="1053373" y="0"/>
                </a:cubicBezTo>
                <a:cubicBezTo>
                  <a:pt x="1255926" y="-41619"/>
                  <a:pt x="1434207" y="6507"/>
                  <a:pt x="1613678" y="0"/>
                </a:cubicBezTo>
                <a:cubicBezTo>
                  <a:pt x="1793150" y="-6507"/>
                  <a:pt x="1871099" y="15952"/>
                  <a:pt x="2073129" y="0"/>
                </a:cubicBezTo>
                <a:cubicBezTo>
                  <a:pt x="2275159" y="-15952"/>
                  <a:pt x="2509591" y="31496"/>
                  <a:pt x="2633434" y="0"/>
                </a:cubicBezTo>
                <a:cubicBezTo>
                  <a:pt x="2757278" y="-31496"/>
                  <a:pt x="3131218" y="85339"/>
                  <a:pt x="3361830" y="0"/>
                </a:cubicBezTo>
                <a:cubicBezTo>
                  <a:pt x="3385018" y="103054"/>
                  <a:pt x="3341351" y="242213"/>
                  <a:pt x="3361830" y="341810"/>
                </a:cubicBezTo>
                <a:cubicBezTo>
                  <a:pt x="3382309" y="441407"/>
                  <a:pt x="3352277" y="553737"/>
                  <a:pt x="3361830" y="670216"/>
                </a:cubicBezTo>
                <a:cubicBezTo>
                  <a:pt x="3159791" y="723121"/>
                  <a:pt x="3115113" y="649216"/>
                  <a:pt x="2868762" y="670216"/>
                </a:cubicBezTo>
                <a:cubicBezTo>
                  <a:pt x="2622411" y="691216"/>
                  <a:pt x="2468078" y="664919"/>
                  <a:pt x="2308457" y="670216"/>
                </a:cubicBezTo>
                <a:cubicBezTo>
                  <a:pt x="2148836" y="675513"/>
                  <a:pt x="1967626" y="669995"/>
                  <a:pt x="1714533" y="670216"/>
                </a:cubicBezTo>
                <a:cubicBezTo>
                  <a:pt x="1461440" y="670437"/>
                  <a:pt x="1368648" y="647378"/>
                  <a:pt x="1187847" y="670216"/>
                </a:cubicBezTo>
                <a:cubicBezTo>
                  <a:pt x="1007046" y="693054"/>
                  <a:pt x="826849" y="615141"/>
                  <a:pt x="694778" y="670216"/>
                </a:cubicBezTo>
                <a:cubicBezTo>
                  <a:pt x="562707" y="725291"/>
                  <a:pt x="155891" y="615815"/>
                  <a:pt x="0" y="670216"/>
                </a:cubicBezTo>
                <a:cubicBezTo>
                  <a:pt x="-15198" y="538527"/>
                  <a:pt x="40388" y="480252"/>
                  <a:pt x="0" y="328406"/>
                </a:cubicBezTo>
                <a:cubicBezTo>
                  <a:pt x="-40388" y="176560"/>
                  <a:pt x="37992" y="71330"/>
                  <a:pt x="0" y="0"/>
                </a:cubicBezTo>
                <a:close/>
              </a:path>
              <a:path w="3361830" h="670216" stroke="0" extrusionOk="0">
                <a:moveTo>
                  <a:pt x="0" y="0"/>
                </a:moveTo>
                <a:cubicBezTo>
                  <a:pt x="139437" y="-16531"/>
                  <a:pt x="432446" y="22382"/>
                  <a:pt x="560305" y="0"/>
                </a:cubicBezTo>
                <a:cubicBezTo>
                  <a:pt x="688165" y="-22382"/>
                  <a:pt x="1034467" y="45958"/>
                  <a:pt x="1187847" y="0"/>
                </a:cubicBezTo>
                <a:cubicBezTo>
                  <a:pt x="1341227" y="-45958"/>
                  <a:pt x="1558739" y="41499"/>
                  <a:pt x="1680915" y="0"/>
                </a:cubicBezTo>
                <a:cubicBezTo>
                  <a:pt x="1803091" y="-41499"/>
                  <a:pt x="2044602" y="65237"/>
                  <a:pt x="2274838" y="0"/>
                </a:cubicBezTo>
                <a:cubicBezTo>
                  <a:pt x="2505074" y="-65237"/>
                  <a:pt x="2690470" y="53793"/>
                  <a:pt x="2801525" y="0"/>
                </a:cubicBezTo>
                <a:cubicBezTo>
                  <a:pt x="2912580" y="-53793"/>
                  <a:pt x="3161479" y="6260"/>
                  <a:pt x="3361830" y="0"/>
                </a:cubicBezTo>
                <a:cubicBezTo>
                  <a:pt x="3363362" y="101864"/>
                  <a:pt x="3323917" y="190246"/>
                  <a:pt x="3361830" y="335108"/>
                </a:cubicBezTo>
                <a:cubicBezTo>
                  <a:pt x="3399743" y="479970"/>
                  <a:pt x="3325725" y="513628"/>
                  <a:pt x="3361830" y="670216"/>
                </a:cubicBezTo>
                <a:cubicBezTo>
                  <a:pt x="3206804" y="670749"/>
                  <a:pt x="3057166" y="651836"/>
                  <a:pt x="2801525" y="670216"/>
                </a:cubicBezTo>
                <a:cubicBezTo>
                  <a:pt x="2545885" y="688596"/>
                  <a:pt x="2453185" y="653773"/>
                  <a:pt x="2207602" y="670216"/>
                </a:cubicBezTo>
                <a:cubicBezTo>
                  <a:pt x="1962019" y="686659"/>
                  <a:pt x="1928478" y="658918"/>
                  <a:pt x="1748152" y="670216"/>
                </a:cubicBezTo>
                <a:cubicBezTo>
                  <a:pt x="1567826" y="681514"/>
                  <a:pt x="1469399" y="650103"/>
                  <a:pt x="1288702" y="670216"/>
                </a:cubicBezTo>
                <a:cubicBezTo>
                  <a:pt x="1108005" y="690329"/>
                  <a:pt x="955213" y="656978"/>
                  <a:pt x="728397" y="670216"/>
                </a:cubicBezTo>
                <a:cubicBezTo>
                  <a:pt x="501581" y="683454"/>
                  <a:pt x="211728" y="619987"/>
                  <a:pt x="0" y="670216"/>
                </a:cubicBezTo>
                <a:cubicBezTo>
                  <a:pt x="-28654" y="563375"/>
                  <a:pt x="21326" y="469234"/>
                  <a:pt x="0" y="321704"/>
                </a:cubicBezTo>
                <a:cubicBezTo>
                  <a:pt x="-21326" y="174174"/>
                  <a:pt x="31819" y="89239"/>
                  <a:pt x="0" y="0"/>
                </a:cubicBezTo>
                <a:close/>
              </a:path>
            </a:pathLst>
          </a:custGeom>
          <a:solidFill>
            <a:schemeClr val="bg2">
              <a:lumMod val="20000"/>
              <a:lumOff val="8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a:ln>
                  <a:noFill/>
                </a:ln>
                <a:solidFill>
                  <a:srgbClr val="4472C4">
                    <a:lumMod val="50000"/>
                  </a:srgbClr>
                </a:solidFill>
                <a:effectLst/>
                <a:uLnTx/>
                <a:uFillTx/>
                <a:latin typeface="Arial"/>
                <a:ea typeface="+mn-ea"/>
                <a:cs typeface="+mn-cs"/>
                <a:sym typeface="Arial"/>
              </a:rPr>
              <a:t>Improved health outcomes</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4472C4">
                    <a:lumMod val="50000"/>
                  </a:srgbClr>
                </a:solidFill>
                <a:effectLst/>
                <a:uLnTx/>
                <a:uFillTx/>
                <a:latin typeface="Arial"/>
                <a:ea typeface="+mn-ea"/>
                <a:cs typeface="+mn-cs"/>
                <a:sym typeface="Arial"/>
              </a:rPr>
              <a:t>Quality</a:t>
            </a:r>
          </a:p>
        </p:txBody>
      </p:sp>
    </p:spTree>
    <p:extLst>
      <p:ext uri="{BB962C8B-B14F-4D97-AF65-F5344CB8AC3E}">
        <p14:creationId xmlns:p14="http://schemas.microsoft.com/office/powerpoint/2010/main" val="21410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300599" y="260179"/>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800"/>
              <a:t>What are the problems</a:t>
            </a:r>
            <a:endParaRPr sz="2800"/>
          </a:p>
        </p:txBody>
      </p:sp>
      <p:sp>
        <p:nvSpPr>
          <p:cNvPr id="8" name="Rectangle 7">
            <a:extLst>
              <a:ext uri="{FF2B5EF4-FFF2-40B4-BE49-F238E27FC236}">
                <a16:creationId xmlns:a16="http://schemas.microsoft.com/office/drawing/2014/main" id="{788EBB19-2143-4647-B8AE-2C56218F1F43}"/>
              </a:ext>
            </a:extLst>
          </p:cNvPr>
          <p:cNvSpPr/>
          <p:nvPr/>
        </p:nvSpPr>
        <p:spPr>
          <a:xfrm>
            <a:off x="535468" y="1284694"/>
            <a:ext cx="2358871" cy="3287305"/>
          </a:xfrm>
          <a:custGeom>
            <a:avLst/>
            <a:gdLst>
              <a:gd name="connsiteX0" fmla="*/ 0 w 2358871"/>
              <a:gd name="connsiteY0" fmla="*/ 0 h 3287305"/>
              <a:gd name="connsiteX1" fmla="*/ 566129 w 2358871"/>
              <a:gd name="connsiteY1" fmla="*/ 0 h 3287305"/>
              <a:gd name="connsiteX2" fmla="*/ 1155847 w 2358871"/>
              <a:gd name="connsiteY2" fmla="*/ 0 h 3287305"/>
              <a:gd name="connsiteX3" fmla="*/ 1769153 w 2358871"/>
              <a:gd name="connsiteY3" fmla="*/ 0 h 3287305"/>
              <a:gd name="connsiteX4" fmla="*/ 2358871 w 2358871"/>
              <a:gd name="connsiteY4" fmla="*/ 0 h 3287305"/>
              <a:gd name="connsiteX5" fmla="*/ 2358871 w 2358871"/>
              <a:gd name="connsiteY5" fmla="*/ 482138 h 3287305"/>
              <a:gd name="connsiteX6" fmla="*/ 2358871 w 2358871"/>
              <a:gd name="connsiteY6" fmla="*/ 1095768 h 3287305"/>
              <a:gd name="connsiteX7" fmla="*/ 2358871 w 2358871"/>
              <a:gd name="connsiteY7" fmla="*/ 1709399 h 3287305"/>
              <a:gd name="connsiteX8" fmla="*/ 2358871 w 2358871"/>
              <a:gd name="connsiteY8" fmla="*/ 2158664 h 3287305"/>
              <a:gd name="connsiteX9" fmla="*/ 2358871 w 2358871"/>
              <a:gd name="connsiteY9" fmla="*/ 2772294 h 3287305"/>
              <a:gd name="connsiteX10" fmla="*/ 2358871 w 2358871"/>
              <a:gd name="connsiteY10" fmla="*/ 3287305 h 3287305"/>
              <a:gd name="connsiteX11" fmla="*/ 1816331 w 2358871"/>
              <a:gd name="connsiteY11" fmla="*/ 3287305 h 3287305"/>
              <a:gd name="connsiteX12" fmla="*/ 1226613 w 2358871"/>
              <a:gd name="connsiteY12" fmla="*/ 3287305 h 3287305"/>
              <a:gd name="connsiteX13" fmla="*/ 589718 w 2358871"/>
              <a:gd name="connsiteY13" fmla="*/ 3287305 h 3287305"/>
              <a:gd name="connsiteX14" fmla="*/ 0 w 2358871"/>
              <a:gd name="connsiteY14" fmla="*/ 3287305 h 3287305"/>
              <a:gd name="connsiteX15" fmla="*/ 0 w 2358871"/>
              <a:gd name="connsiteY15" fmla="*/ 2706548 h 3287305"/>
              <a:gd name="connsiteX16" fmla="*/ 0 w 2358871"/>
              <a:gd name="connsiteY16" fmla="*/ 2092918 h 3287305"/>
              <a:gd name="connsiteX17" fmla="*/ 0 w 2358871"/>
              <a:gd name="connsiteY17" fmla="*/ 1545033 h 3287305"/>
              <a:gd name="connsiteX18" fmla="*/ 0 w 2358871"/>
              <a:gd name="connsiteY18" fmla="*/ 997149 h 3287305"/>
              <a:gd name="connsiteX19" fmla="*/ 0 w 2358871"/>
              <a:gd name="connsiteY19" fmla="*/ 482138 h 3287305"/>
              <a:gd name="connsiteX20" fmla="*/ 0 w 2358871"/>
              <a:gd name="connsiteY20" fmla="*/ 0 h 328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8871" h="3287305" fill="none" extrusionOk="0">
                <a:moveTo>
                  <a:pt x="0" y="0"/>
                </a:moveTo>
                <a:cubicBezTo>
                  <a:pt x="199482" y="-51077"/>
                  <a:pt x="406527" y="16101"/>
                  <a:pt x="566129" y="0"/>
                </a:cubicBezTo>
                <a:cubicBezTo>
                  <a:pt x="725731" y="-16101"/>
                  <a:pt x="949408" y="2032"/>
                  <a:pt x="1155847" y="0"/>
                </a:cubicBezTo>
                <a:cubicBezTo>
                  <a:pt x="1362286" y="-2032"/>
                  <a:pt x="1467510" y="13896"/>
                  <a:pt x="1769153" y="0"/>
                </a:cubicBezTo>
                <a:cubicBezTo>
                  <a:pt x="2070796" y="-13896"/>
                  <a:pt x="2136819" y="55816"/>
                  <a:pt x="2358871" y="0"/>
                </a:cubicBezTo>
                <a:cubicBezTo>
                  <a:pt x="2371877" y="117242"/>
                  <a:pt x="2305232" y="279456"/>
                  <a:pt x="2358871" y="482138"/>
                </a:cubicBezTo>
                <a:cubicBezTo>
                  <a:pt x="2412510" y="684820"/>
                  <a:pt x="2298917" y="866662"/>
                  <a:pt x="2358871" y="1095768"/>
                </a:cubicBezTo>
                <a:cubicBezTo>
                  <a:pt x="2418825" y="1324874"/>
                  <a:pt x="2352462" y="1567803"/>
                  <a:pt x="2358871" y="1709399"/>
                </a:cubicBezTo>
                <a:cubicBezTo>
                  <a:pt x="2365280" y="1850995"/>
                  <a:pt x="2354171" y="1945079"/>
                  <a:pt x="2358871" y="2158664"/>
                </a:cubicBezTo>
                <a:cubicBezTo>
                  <a:pt x="2363571" y="2372250"/>
                  <a:pt x="2285492" y="2542480"/>
                  <a:pt x="2358871" y="2772294"/>
                </a:cubicBezTo>
                <a:cubicBezTo>
                  <a:pt x="2432250" y="3002108"/>
                  <a:pt x="2356819" y="3114556"/>
                  <a:pt x="2358871" y="3287305"/>
                </a:cubicBezTo>
                <a:cubicBezTo>
                  <a:pt x="2218931" y="3309795"/>
                  <a:pt x="1987056" y="3280941"/>
                  <a:pt x="1816331" y="3287305"/>
                </a:cubicBezTo>
                <a:cubicBezTo>
                  <a:pt x="1645606" y="3293669"/>
                  <a:pt x="1415241" y="3275330"/>
                  <a:pt x="1226613" y="3287305"/>
                </a:cubicBezTo>
                <a:cubicBezTo>
                  <a:pt x="1037985" y="3299280"/>
                  <a:pt x="743614" y="3226365"/>
                  <a:pt x="589718" y="3287305"/>
                </a:cubicBezTo>
                <a:cubicBezTo>
                  <a:pt x="435822" y="3348245"/>
                  <a:pt x="270275" y="3260621"/>
                  <a:pt x="0" y="3287305"/>
                </a:cubicBezTo>
                <a:cubicBezTo>
                  <a:pt x="-47538" y="3166585"/>
                  <a:pt x="17751" y="2915770"/>
                  <a:pt x="0" y="2706548"/>
                </a:cubicBezTo>
                <a:cubicBezTo>
                  <a:pt x="-17751" y="2497326"/>
                  <a:pt x="32355" y="2342199"/>
                  <a:pt x="0" y="2092918"/>
                </a:cubicBezTo>
                <a:cubicBezTo>
                  <a:pt x="-32355" y="1843637"/>
                  <a:pt x="51092" y="1728208"/>
                  <a:pt x="0" y="1545033"/>
                </a:cubicBezTo>
                <a:cubicBezTo>
                  <a:pt x="-51092" y="1361859"/>
                  <a:pt x="35333" y="1241451"/>
                  <a:pt x="0" y="997149"/>
                </a:cubicBezTo>
                <a:cubicBezTo>
                  <a:pt x="-35333" y="752847"/>
                  <a:pt x="14149" y="617295"/>
                  <a:pt x="0" y="482138"/>
                </a:cubicBezTo>
                <a:cubicBezTo>
                  <a:pt x="-14149" y="346981"/>
                  <a:pt x="39310" y="232827"/>
                  <a:pt x="0" y="0"/>
                </a:cubicBezTo>
                <a:close/>
              </a:path>
              <a:path w="2358871" h="3287305" stroke="0" extrusionOk="0">
                <a:moveTo>
                  <a:pt x="0" y="0"/>
                </a:moveTo>
                <a:cubicBezTo>
                  <a:pt x="137849" y="-40111"/>
                  <a:pt x="320737" y="63924"/>
                  <a:pt x="589718" y="0"/>
                </a:cubicBezTo>
                <a:cubicBezTo>
                  <a:pt x="858699" y="-63924"/>
                  <a:pt x="921376" y="2193"/>
                  <a:pt x="1226613" y="0"/>
                </a:cubicBezTo>
                <a:cubicBezTo>
                  <a:pt x="1531851" y="-2193"/>
                  <a:pt x="1553058" y="10172"/>
                  <a:pt x="1769153" y="0"/>
                </a:cubicBezTo>
                <a:cubicBezTo>
                  <a:pt x="1985248" y="-10172"/>
                  <a:pt x="2216284" y="63554"/>
                  <a:pt x="2358871" y="0"/>
                </a:cubicBezTo>
                <a:cubicBezTo>
                  <a:pt x="2383849" y="109900"/>
                  <a:pt x="2313582" y="371243"/>
                  <a:pt x="2358871" y="515011"/>
                </a:cubicBezTo>
                <a:cubicBezTo>
                  <a:pt x="2404160" y="658779"/>
                  <a:pt x="2352863" y="937105"/>
                  <a:pt x="2358871" y="1095768"/>
                </a:cubicBezTo>
                <a:cubicBezTo>
                  <a:pt x="2364879" y="1254431"/>
                  <a:pt x="2318665" y="1395115"/>
                  <a:pt x="2358871" y="1610779"/>
                </a:cubicBezTo>
                <a:cubicBezTo>
                  <a:pt x="2399077" y="1826443"/>
                  <a:pt x="2341176" y="1870090"/>
                  <a:pt x="2358871" y="2092918"/>
                </a:cubicBezTo>
                <a:cubicBezTo>
                  <a:pt x="2376566" y="2315746"/>
                  <a:pt x="2349530" y="2463310"/>
                  <a:pt x="2358871" y="2640802"/>
                </a:cubicBezTo>
                <a:cubicBezTo>
                  <a:pt x="2368212" y="2818294"/>
                  <a:pt x="2330098" y="3155452"/>
                  <a:pt x="2358871" y="3287305"/>
                </a:cubicBezTo>
                <a:cubicBezTo>
                  <a:pt x="2173421" y="3292529"/>
                  <a:pt x="2054397" y="3263972"/>
                  <a:pt x="1816331" y="3287305"/>
                </a:cubicBezTo>
                <a:cubicBezTo>
                  <a:pt x="1578265" y="3310638"/>
                  <a:pt x="1404239" y="3281381"/>
                  <a:pt x="1297379" y="3287305"/>
                </a:cubicBezTo>
                <a:cubicBezTo>
                  <a:pt x="1190519" y="3293229"/>
                  <a:pt x="934172" y="3219281"/>
                  <a:pt x="707661" y="3287305"/>
                </a:cubicBezTo>
                <a:cubicBezTo>
                  <a:pt x="481150" y="3355329"/>
                  <a:pt x="340710" y="3264105"/>
                  <a:pt x="0" y="3287305"/>
                </a:cubicBezTo>
                <a:cubicBezTo>
                  <a:pt x="-27107" y="3045954"/>
                  <a:pt x="33803" y="2814751"/>
                  <a:pt x="0" y="2673675"/>
                </a:cubicBezTo>
                <a:cubicBezTo>
                  <a:pt x="-33803" y="2532599"/>
                  <a:pt x="8909" y="2365913"/>
                  <a:pt x="0" y="2191537"/>
                </a:cubicBezTo>
                <a:cubicBezTo>
                  <a:pt x="-8909" y="2017161"/>
                  <a:pt x="43619" y="1809842"/>
                  <a:pt x="0" y="1610779"/>
                </a:cubicBezTo>
                <a:cubicBezTo>
                  <a:pt x="-43619" y="1411716"/>
                  <a:pt x="26213" y="1194799"/>
                  <a:pt x="0" y="1062895"/>
                </a:cubicBezTo>
                <a:cubicBezTo>
                  <a:pt x="-26213" y="930991"/>
                  <a:pt x="49032" y="766427"/>
                  <a:pt x="0" y="547884"/>
                </a:cubicBezTo>
                <a:cubicBezTo>
                  <a:pt x="-49032" y="329341"/>
                  <a:pt x="46869" y="269864"/>
                  <a:pt x="0" y="0"/>
                </a:cubicBezTo>
                <a:close/>
              </a:path>
            </a:pathLst>
          </a:custGeom>
          <a:solidFill>
            <a:schemeClr val="bg1">
              <a:lumMod val="40000"/>
              <a:lumOff val="6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sym typeface="Arial"/>
              </a:rPr>
              <a:t>Electronic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GB" sz="2000" b="1" kern="1200" dirty="0">
                <a:solidFill>
                  <a:srgbClr val="FFFFFF"/>
                </a:solidFill>
                <a:latin typeface="Arial"/>
              </a:rPr>
              <a:t>Prescription</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sym typeface="Arial"/>
              </a:rPr>
              <a:t>Service (EPS)</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2000" b="1" i="0" u="none" strike="noStrike" kern="1200" cap="none" spc="0" normalizeH="0" baseline="0" noProof="0" dirty="0">
              <a:ln>
                <a:noFill/>
              </a:ln>
              <a:solidFill>
                <a:srgbClr val="FFFFFF"/>
              </a:solidFill>
              <a:effectLst/>
              <a:uLnTx/>
              <a:uFillTx/>
              <a:latin typeface="Arial"/>
              <a:ea typeface="+mn-ea"/>
              <a:cs typeface="+mn-cs"/>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sym typeface="Arial"/>
              </a:rPr>
              <a:t>(Next Generation)</a:t>
            </a:r>
          </a:p>
        </p:txBody>
      </p:sp>
      <p:sp>
        <p:nvSpPr>
          <p:cNvPr id="13" name="TextBox 12">
            <a:extLst>
              <a:ext uri="{FF2B5EF4-FFF2-40B4-BE49-F238E27FC236}">
                <a16:creationId xmlns:a16="http://schemas.microsoft.com/office/drawing/2014/main" id="{E0F65F9B-6E0F-4343-A815-60473FD86822}"/>
              </a:ext>
            </a:extLst>
          </p:cNvPr>
          <p:cNvSpPr txBox="1"/>
          <p:nvPr/>
        </p:nvSpPr>
        <p:spPr>
          <a:xfrm>
            <a:off x="3353044" y="1344395"/>
            <a:ext cx="540554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0000"/>
                </a:solidFill>
                <a:effectLst/>
                <a:uLnTx/>
                <a:uFillTx/>
                <a:latin typeface="Arial"/>
                <a:ea typeface="Arial"/>
                <a:cs typeface="Arial"/>
                <a:sym typeface="Arial"/>
              </a:rPr>
              <a:t>Patient experience is suboptimal </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and there is </a:t>
            </a:r>
            <a:r>
              <a:rPr kumimoji="0" lang="en-GB" sz="2400" b="1" i="0" u="none" strike="noStrike" kern="0" cap="none" spc="0" normalizeH="0" baseline="0" noProof="0" dirty="0">
                <a:ln>
                  <a:noFill/>
                </a:ln>
                <a:solidFill>
                  <a:srgbClr val="000000"/>
                </a:solidFill>
                <a:effectLst/>
                <a:uLnTx/>
                <a:uFillTx/>
                <a:latin typeface="Arial"/>
                <a:ea typeface="Arial"/>
                <a:cs typeface="Arial"/>
                <a:sym typeface="Arial"/>
              </a:rPr>
              <a:t>avoidable work </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for healthcare professionals as the current EPS technology restricts the ability to enhance the service or extend it across all settings and prescription types.</a:t>
            </a:r>
          </a:p>
        </p:txBody>
      </p:sp>
    </p:spTree>
    <p:extLst>
      <p:ext uri="{BB962C8B-B14F-4D97-AF65-F5344CB8AC3E}">
        <p14:creationId xmlns:p14="http://schemas.microsoft.com/office/powerpoint/2010/main" val="112367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300599" y="260179"/>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800"/>
              <a:t>What are the outcomes</a:t>
            </a:r>
            <a:endParaRPr sz="2800"/>
          </a:p>
        </p:txBody>
      </p:sp>
      <p:sp>
        <p:nvSpPr>
          <p:cNvPr id="2" name="Arrow: Right 1">
            <a:extLst>
              <a:ext uri="{FF2B5EF4-FFF2-40B4-BE49-F238E27FC236}">
                <a16:creationId xmlns:a16="http://schemas.microsoft.com/office/drawing/2014/main" id="{042E14A4-5C12-4D7C-8893-2A2B6E5FD034}"/>
              </a:ext>
            </a:extLst>
          </p:cNvPr>
          <p:cNvSpPr/>
          <p:nvPr/>
        </p:nvSpPr>
        <p:spPr>
          <a:xfrm>
            <a:off x="0" y="2340423"/>
            <a:ext cx="3060595" cy="1313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3087"/>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C781FF56-4B13-4901-AF9C-7E449D60991B}"/>
              </a:ext>
            </a:extLst>
          </p:cNvPr>
          <p:cNvSpPr txBox="1"/>
          <p:nvPr/>
        </p:nvSpPr>
        <p:spPr>
          <a:xfrm>
            <a:off x="1091990" y="2797248"/>
            <a:ext cx="15376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Arial"/>
                <a:cs typeface="Arial"/>
                <a:sym typeface="Arial"/>
              </a:rPr>
              <a:t>March 2024</a:t>
            </a:r>
          </a:p>
        </p:txBody>
      </p:sp>
      <p:sp>
        <p:nvSpPr>
          <p:cNvPr id="9" name="Rectangle 8">
            <a:extLst>
              <a:ext uri="{FF2B5EF4-FFF2-40B4-BE49-F238E27FC236}">
                <a16:creationId xmlns:a16="http://schemas.microsoft.com/office/drawing/2014/main" id="{642527B5-FC6E-473C-8A2E-A8AA14F9A222}"/>
              </a:ext>
            </a:extLst>
          </p:cNvPr>
          <p:cNvSpPr/>
          <p:nvPr/>
        </p:nvSpPr>
        <p:spPr>
          <a:xfrm>
            <a:off x="3317533" y="2453828"/>
            <a:ext cx="5599755" cy="1177635"/>
          </a:xfrm>
          <a:custGeom>
            <a:avLst/>
            <a:gdLst>
              <a:gd name="connsiteX0" fmla="*/ 0 w 5599755"/>
              <a:gd name="connsiteY0" fmla="*/ 0 h 1177635"/>
              <a:gd name="connsiteX1" fmla="*/ 503978 w 5599755"/>
              <a:gd name="connsiteY1" fmla="*/ 0 h 1177635"/>
              <a:gd name="connsiteX2" fmla="*/ 951958 w 5599755"/>
              <a:gd name="connsiteY2" fmla="*/ 0 h 1177635"/>
              <a:gd name="connsiteX3" fmla="*/ 1343941 w 5599755"/>
              <a:gd name="connsiteY3" fmla="*/ 0 h 1177635"/>
              <a:gd name="connsiteX4" fmla="*/ 1735924 w 5599755"/>
              <a:gd name="connsiteY4" fmla="*/ 0 h 1177635"/>
              <a:gd name="connsiteX5" fmla="*/ 2407895 w 5599755"/>
              <a:gd name="connsiteY5" fmla="*/ 0 h 1177635"/>
              <a:gd name="connsiteX6" fmla="*/ 3079865 w 5599755"/>
              <a:gd name="connsiteY6" fmla="*/ 0 h 1177635"/>
              <a:gd name="connsiteX7" fmla="*/ 3695838 w 5599755"/>
              <a:gd name="connsiteY7" fmla="*/ 0 h 1177635"/>
              <a:gd name="connsiteX8" fmla="*/ 4311811 w 5599755"/>
              <a:gd name="connsiteY8" fmla="*/ 0 h 1177635"/>
              <a:gd name="connsiteX9" fmla="*/ 4927784 w 5599755"/>
              <a:gd name="connsiteY9" fmla="*/ 0 h 1177635"/>
              <a:gd name="connsiteX10" fmla="*/ 5599755 w 5599755"/>
              <a:gd name="connsiteY10" fmla="*/ 0 h 1177635"/>
              <a:gd name="connsiteX11" fmla="*/ 5599755 w 5599755"/>
              <a:gd name="connsiteY11" fmla="*/ 553488 h 1177635"/>
              <a:gd name="connsiteX12" fmla="*/ 5599755 w 5599755"/>
              <a:gd name="connsiteY12" fmla="*/ 1177635 h 1177635"/>
              <a:gd name="connsiteX13" fmla="*/ 5039780 w 5599755"/>
              <a:gd name="connsiteY13" fmla="*/ 1177635 h 1177635"/>
              <a:gd name="connsiteX14" fmla="*/ 4535802 w 5599755"/>
              <a:gd name="connsiteY14" fmla="*/ 1177635 h 1177635"/>
              <a:gd name="connsiteX15" fmla="*/ 3919828 w 5599755"/>
              <a:gd name="connsiteY15" fmla="*/ 1177635 h 1177635"/>
              <a:gd name="connsiteX16" fmla="*/ 3527846 w 5599755"/>
              <a:gd name="connsiteY16" fmla="*/ 1177635 h 1177635"/>
              <a:gd name="connsiteX17" fmla="*/ 2911873 w 5599755"/>
              <a:gd name="connsiteY17" fmla="*/ 1177635 h 1177635"/>
              <a:gd name="connsiteX18" fmla="*/ 2295900 w 5599755"/>
              <a:gd name="connsiteY18" fmla="*/ 1177635 h 1177635"/>
              <a:gd name="connsiteX19" fmla="*/ 1679927 w 5599755"/>
              <a:gd name="connsiteY19" fmla="*/ 1177635 h 1177635"/>
              <a:gd name="connsiteX20" fmla="*/ 1007956 w 5599755"/>
              <a:gd name="connsiteY20" fmla="*/ 1177635 h 1177635"/>
              <a:gd name="connsiteX21" fmla="*/ 503978 w 5599755"/>
              <a:gd name="connsiteY21" fmla="*/ 1177635 h 1177635"/>
              <a:gd name="connsiteX22" fmla="*/ 0 w 5599755"/>
              <a:gd name="connsiteY22" fmla="*/ 1177635 h 1177635"/>
              <a:gd name="connsiteX23" fmla="*/ 0 w 5599755"/>
              <a:gd name="connsiteY23" fmla="*/ 624147 h 1177635"/>
              <a:gd name="connsiteX24" fmla="*/ 0 w 5599755"/>
              <a:gd name="connsiteY24" fmla="*/ 0 h 11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9755" h="1177635" fill="none" extrusionOk="0">
                <a:moveTo>
                  <a:pt x="0" y="0"/>
                </a:moveTo>
                <a:cubicBezTo>
                  <a:pt x="116115" y="-26104"/>
                  <a:pt x="380251" y="5879"/>
                  <a:pt x="503978" y="0"/>
                </a:cubicBezTo>
                <a:cubicBezTo>
                  <a:pt x="627705" y="-5879"/>
                  <a:pt x="781447" y="18402"/>
                  <a:pt x="951958" y="0"/>
                </a:cubicBezTo>
                <a:cubicBezTo>
                  <a:pt x="1122469" y="-18402"/>
                  <a:pt x="1160731" y="3759"/>
                  <a:pt x="1343941" y="0"/>
                </a:cubicBezTo>
                <a:cubicBezTo>
                  <a:pt x="1527151" y="-3759"/>
                  <a:pt x="1631202" y="27351"/>
                  <a:pt x="1735924" y="0"/>
                </a:cubicBezTo>
                <a:cubicBezTo>
                  <a:pt x="1840646" y="-27351"/>
                  <a:pt x="2161070" y="59405"/>
                  <a:pt x="2407895" y="0"/>
                </a:cubicBezTo>
                <a:cubicBezTo>
                  <a:pt x="2654720" y="-59405"/>
                  <a:pt x="2747352" y="60249"/>
                  <a:pt x="3079865" y="0"/>
                </a:cubicBezTo>
                <a:cubicBezTo>
                  <a:pt x="3412378" y="-60249"/>
                  <a:pt x="3401003" y="73"/>
                  <a:pt x="3695838" y="0"/>
                </a:cubicBezTo>
                <a:cubicBezTo>
                  <a:pt x="3990673" y="-73"/>
                  <a:pt x="4147111" y="60549"/>
                  <a:pt x="4311811" y="0"/>
                </a:cubicBezTo>
                <a:cubicBezTo>
                  <a:pt x="4476511" y="-60549"/>
                  <a:pt x="4705930" y="1525"/>
                  <a:pt x="4927784" y="0"/>
                </a:cubicBezTo>
                <a:cubicBezTo>
                  <a:pt x="5149638" y="-1525"/>
                  <a:pt x="5303534" y="6470"/>
                  <a:pt x="5599755" y="0"/>
                </a:cubicBezTo>
                <a:cubicBezTo>
                  <a:pt x="5607482" y="173590"/>
                  <a:pt x="5593750" y="277436"/>
                  <a:pt x="5599755" y="553488"/>
                </a:cubicBezTo>
                <a:cubicBezTo>
                  <a:pt x="5605760" y="829540"/>
                  <a:pt x="5573100" y="877983"/>
                  <a:pt x="5599755" y="1177635"/>
                </a:cubicBezTo>
                <a:cubicBezTo>
                  <a:pt x="5393544" y="1181404"/>
                  <a:pt x="5278019" y="1121850"/>
                  <a:pt x="5039780" y="1177635"/>
                </a:cubicBezTo>
                <a:cubicBezTo>
                  <a:pt x="4801541" y="1233420"/>
                  <a:pt x="4749375" y="1133840"/>
                  <a:pt x="4535802" y="1177635"/>
                </a:cubicBezTo>
                <a:cubicBezTo>
                  <a:pt x="4322229" y="1221430"/>
                  <a:pt x="4159539" y="1113902"/>
                  <a:pt x="3919828" y="1177635"/>
                </a:cubicBezTo>
                <a:cubicBezTo>
                  <a:pt x="3680117" y="1241368"/>
                  <a:pt x="3708182" y="1160292"/>
                  <a:pt x="3527846" y="1177635"/>
                </a:cubicBezTo>
                <a:cubicBezTo>
                  <a:pt x="3347510" y="1194978"/>
                  <a:pt x="3099118" y="1147912"/>
                  <a:pt x="2911873" y="1177635"/>
                </a:cubicBezTo>
                <a:cubicBezTo>
                  <a:pt x="2724628" y="1207358"/>
                  <a:pt x="2484079" y="1138440"/>
                  <a:pt x="2295900" y="1177635"/>
                </a:cubicBezTo>
                <a:cubicBezTo>
                  <a:pt x="2107721" y="1216830"/>
                  <a:pt x="1826688" y="1117476"/>
                  <a:pt x="1679927" y="1177635"/>
                </a:cubicBezTo>
                <a:cubicBezTo>
                  <a:pt x="1533166" y="1237794"/>
                  <a:pt x="1274844" y="1158178"/>
                  <a:pt x="1007956" y="1177635"/>
                </a:cubicBezTo>
                <a:cubicBezTo>
                  <a:pt x="741068" y="1197092"/>
                  <a:pt x="653819" y="1154583"/>
                  <a:pt x="503978" y="1177635"/>
                </a:cubicBezTo>
                <a:cubicBezTo>
                  <a:pt x="354137" y="1200687"/>
                  <a:pt x="123009" y="1145390"/>
                  <a:pt x="0" y="1177635"/>
                </a:cubicBezTo>
                <a:cubicBezTo>
                  <a:pt x="-48738" y="949365"/>
                  <a:pt x="64125" y="842401"/>
                  <a:pt x="0" y="624147"/>
                </a:cubicBezTo>
                <a:cubicBezTo>
                  <a:pt x="-64125" y="405893"/>
                  <a:pt x="15103" y="189650"/>
                  <a:pt x="0" y="0"/>
                </a:cubicBezTo>
                <a:close/>
              </a:path>
              <a:path w="5599755" h="1177635" stroke="0" extrusionOk="0">
                <a:moveTo>
                  <a:pt x="0" y="0"/>
                </a:moveTo>
                <a:cubicBezTo>
                  <a:pt x="239039" y="-1848"/>
                  <a:pt x="359988" y="17594"/>
                  <a:pt x="559976" y="0"/>
                </a:cubicBezTo>
                <a:cubicBezTo>
                  <a:pt x="759964" y="-17594"/>
                  <a:pt x="936383" y="35484"/>
                  <a:pt x="1231946" y="0"/>
                </a:cubicBezTo>
                <a:cubicBezTo>
                  <a:pt x="1527509" y="-35484"/>
                  <a:pt x="1566140" y="39454"/>
                  <a:pt x="1679927" y="0"/>
                </a:cubicBezTo>
                <a:cubicBezTo>
                  <a:pt x="1793714" y="-39454"/>
                  <a:pt x="2126748" y="27887"/>
                  <a:pt x="2295900" y="0"/>
                </a:cubicBezTo>
                <a:cubicBezTo>
                  <a:pt x="2465052" y="-27887"/>
                  <a:pt x="2589465" y="4319"/>
                  <a:pt x="2799878" y="0"/>
                </a:cubicBezTo>
                <a:cubicBezTo>
                  <a:pt x="3010291" y="-4319"/>
                  <a:pt x="3081046" y="22495"/>
                  <a:pt x="3303855" y="0"/>
                </a:cubicBezTo>
                <a:cubicBezTo>
                  <a:pt x="3526664" y="-22495"/>
                  <a:pt x="3613812" y="14511"/>
                  <a:pt x="3863831" y="0"/>
                </a:cubicBezTo>
                <a:cubicBezTo>
                  <a:pt x="4113850" y="-14511"/>
                  <a:pt x="4254974" y="24676"/>
                  <a:pt x="4423806" y="0"/>
                </a:cubicBezTo>
                <a:cubicBezTo>
                  <a:pt x="4592638" y="-24676"/>
                  <a:pt x="4881623" y="43392"/>
                  <a:pt x="5095777" y="0"/>
                </a:cubicBezTo>
                <a:cubicBezTo>
                  <a:pt x="5309931" y="-43392"/>
                  <a:pt x="5430867" y="51857"/>
                  <a:pt x="5599755" y="0"/>
                </a:cubicBezTo>
                <a:cubicBezTo>
                  <a:pt x="5610901" y="122337"/>
                  <a:pt x="5533427" y="383273"/>
                  <a:pt x="5599755" y="565265"/>
                </a:cubicBezTo>
                <a:cubicBezTo>
                  <a:pt x="5666083" y="747258"/>
                  <a:pt x="5543065" y="1009326"/>
                  <a:pt x="5599755" y="1177635"/>
                </a:cubicBezTo>
                <a:cubicBezTo>
                  <a:pt x="5506311" y="1217693"/>
                  <a:pt x="5312915" y="1132688"/>
                  <a:pt x="5207772" y="1177635"/>
                </a:cubicBezTo>
                <a:cubicBezTo>
                  <a:pt x="5102629" y="1222582"/>
                  <a:pt x="4970841" y="1127304"/>
                  <a:pt x="4759792" y="1177635"/>
                </a:cubicBezTo>
                <a:cubicBezTo>
                  <a:pt x="4548743" y="1227966"/>
                  <a:pt x="4345248" y="1150985"/>
                  <a:pt x="4087821" y="1177635"/>
                </a:cubicBezTo>
                <a:cubicBezTo>
                  <a:pt x="3830394" y="1204285"/>
                  <a:pt x="3835171" y="1141430"/>
                  <a:pt x="3639841" y="1177635"/>
                </a:cubicBezTo>
                <a:cubicBezTo>
                  <a:pt x="3444511" y="1213840"/>
                  <a:pt x="3358557" y="1158868"/>
                  <a:pt x="3135863" y="1177635"/>
                </a:cubicBezTo>
                <a:cubicBezTo>
                  <a:pt x="2913169" y="1196402"/>
                  <a:pt x="2791704" y="1149588"/>
                  <a:pt x="2687882" y="1177635"/>
                </a:cubicBezTo>
                <a:cubicBezTo>
                  <a:pt x="2584060" y="1205682"/>
                  <a:pt x="2283093" y="1146825"/>
                  <a:pt x="2071909" y="1177635"/>
                </a:cubicBezTo>
                <a:cubicBezTo>
                  <a:pt x="1860725" y="1208445"/>
                  <a:pt x="1725364" y="1110649"/>
                  <a:pt x="1511934" y="1177635"/>
                </a:cubicBezTo>
                <a:cubicBezTo>
                  <a:pt x="1298505" y="1244621"/>
                  <a:pt x="1093325" y="1124782"/>
                  <a:pt x="895961" y="1177635"/>
                </a:cubicBezTo>
                <a:cubicBezTo>
                  <a:pt x="698597" y="1230488"/>
                  <a:pt x="583375" y="1152728"/>
                  <a:pt x="503978" y="1177635"/>
                </a:cubicBezTo>
                <a:cubicBezTo>
                  <a:pt x="424581" y="1202542"/>
                  <a:pt x="218299" y="1128793"/>
                  <a:pt x="0" y="1177635"/>
                </a:cubicBezTo>
                <a:cubicBezTo>
                  <a:pt x="-32216" y="1036597"/>
                  <a:pt x="65341" y="773302"/>
                  <a:pt x="0" y="612370"/>
                </a:cubicBezTo>
                <a:cubicBezTo>
                  <a:pt x="-65341" y="451438"/>
                  <a:pt x="38138" y="302073"/>
                  <a:pt x="0" y="0"/>
                </a:cubicBezTo>
                <a:close/>
              </a:path>
            </a:pathLst>
          </a:custGeom>
          <a:solidFill>
            <a:schemeClr val="bg1">
              <a:lumMod val="40000"/>
              <a:lumOff val="6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sym typeface="Arial"/>
              </a:rPr>
              <a:t>EPS (Next Generation)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Arial"/>
                <a:ea typeface="Arial"/>
                <a:cs typeface="Arial"/>
                <a:sym typeface="Arial"/>
              </a:rPr>
              <a:t>EPS is enhanced and aligned to national interoperability standards and is available for use by all NHS care settings including hospital outpatients, improving patient experience and reducing burden for staff.</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4122852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300599" y="260179"/>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800"/>
              <a:t>What are the problems</a:t>
            </a:r>
            <a:endParaRPr sz="2800"/>
          </a:p>
        </p:txBody>
      </p:sp>
      <p:sp>
        <p:nvSpPr>
          <p:cNvPr id="8" name="Rectangle 7">
            <a:extLst>
              <a:ext uri="{FF2B5EF4-FFF2-40B4-BE49-F238E27FC236}">
                <a16:creationId xmlns:a16="http://schemas.microsoft.com/office/drawing/2014/main" id="{788EBB19-2143-4647-B8AE-2C56218F1F43}"/>
              </a:ext>
            </a:extLst>
          </p:cNvPr>
          <p:cNvSpPr/>
          <p:nvPr/>
        </p:nvSpPr>
        <p:spPr>
          <a:xfrm>
            <a:off x="535468" y="1284694"/>
            <a:ext cx="2358871" cy="3287305"/>
          </a:xfrm>
          <a:custGeom>
            <a:avLst/>
            <a:gdLst>
              <a:gd name="connsiteX0" fmla="*/ 0 w 2358871"/>
              <a:gd name="connsiteY0" fmla="*/ 0 h 3287305"/>
              <a:gd name="connsiteX1" fmla="*/ 566129 w 2358871"/>
              <a:gd name="connsiteY1" fmla="*/ 0 h 3287305"/>
              <a:gd name="connsiteX2" fmla="*/ 1155847 w 2358871"/>
              <a:gd name="connsiteY2" fmla="*/ 0 h 3287305"/>
              <a:gd name="connsiteX3" fmla="*/ 1769153 w 2358871"/>
              <a:gd name="connsiteY3" fmla="*/ 0 h 3287305"/>
              <a:gd name="connsiteX4" fmla="*/ 2358871 w 2358871"/>
              <a:gd name="connsiteY4" fmla="*/ 0 h 3287305"/>
              <a:gd name="connsiteX5" fmla="*/ 2358871 w 2358871"/>
              <a:gd name="connsiteY5" fmla="*/ 482138 h 3287305"/>
              <a:gd name="connsiteX6" fmla="*/ 2358871 w 2358871"/>
              <a:gd name="connsiteY6" fmla="*/ 1095768 h 3287305"/>
              <a:gd name="connsiteX7" fmla="*/ 2358871 w 2358871"/>
              <a:gd name="connsiteY7" fmla="*/ 1709399 h 3287305"/>
              <a:gd name="connsiteX8" fmla="*/ 2358871 w 2358871"/>
              <a:gd name="connsiteY8" fmla="*/ 2158664 h 3287305"/>
              <a:gd name="connsiteX9" fmla="*/ 2358871 w 2358871"/>
              <a:gd name="connsiteY9" fmla="*/ 2772294 h 3287305"/>
              <a:gd name="connsiteX10" fmla="*/ 2358871 w 2358871"/>
              <a:gd name="connsiteY10" fmla="*/ 3287305 h 3287305"/>
              <a:gd name="connsiteX11" fmla="*/ 1816331 w 2358871"/>
              <a:gd name="connsiteY11" fmla="*/ 3287305 h 3287305"/>
              <a:gd name="connsiteX12" fmla="*/ 1226613 w 2358871"/>
              <a:gd name="connsiteY12" fmla="*/ 3287305 h 3287305"/>
              <a:gd name="connsiteX13" fmla="*/ 589718 w 2358871"/>
              <a:gd name="connsiteY13" fmla="*/ 3287305 h 3287305"/>
              <a:gd name="connsiteX14" fmla="*/ 0 w 2358871"/>
              <a:gd name="connsiteY14" fmla="*/ 3287305 h 3287305"/>
              <a:gd name="connsiteX15" fmla="*/ 0 w 2358871"/>
              <a:gd name="connsiteY15" fmla="*/ 2706548 h 3287305"/>
              <a:gd name="connsiteX16" fmla="*/ 0 w 2358871"/>
              <a:gd name="connsiteY16" fmla="*/ 2092918 h 3287305"/>
              <a:gd name="connsiteX17" fmla="*/ 0 w 2358871"/>
              <a:gd name="connsiteY17" fmla="*/ 1545033 h 3287305"/>
              <a:gd name="connsiteX18" fmla="*/ 0 w 2358871"/>
              <a:gd name="connsiteY18" fmla="*/ 997149 h 3287305"/>
              <a:gd name="connsiteX19" fmla="*/ 0 w 2358871"/>
              <a:gd name="connsiteY19" fmla="*/ 482138 h 3287305"/>
              <a:gd name="connsiteX20" fmla="*/ 0 w 2358871"/>
              <a:gd name="connsiteY20" fmla="*/ 0 h 328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8871" h="3287305" fill="none" extrusionOk="0">
                <a:moveTo>
                  <a:pt x="0" y="0"/>
                </a:moveTo>
                <a:cubicBezTo>
                  <a:pt x="199482" y="-51077"/>
                  <a:pt x="406527" y="16101"/>
                  <a:pt x="566129" y="0"/>
                </a:cubicBezTo>
                <a:cubicBezTo>
                  <a:pt x="725731" y="-16101"/>
                  <a:pt x="949408" y="2032"/>
                  <a:pt x="1155847" y="0"/>
                </a:cubicBezTo>
                <a:cubicBezTo>
                  <a:pt x="1362286" y="-2032"/>
                  <a:pt x="1467510" y="13896"/>
                  <a:pt x="1769153" y="0"/>
                </a:cubicBezTo>
                <a:cubicBezTo>
                  <a:pt x="2070796" y="-13896"/>
                  <a:pt x="2136819" y="55816"/>
                  <a:pt x="2358871" y="0"/>
                </a:cubicBezTo>
                <a:cubicBezTo>
                  <a:pt x="2371877" y="117242"/>
                  <a:pt x="2305232" y="279456"/>
                  <a:pt x="2358871" y="482138"/>
                </a:cubicBezTo>
                <a:cubicBezTo>
                  <a:pt x="2412510" y="684820"/>
                  <a:pt x="2298917" y="866662"/>
                  <a:pt x="2358871" y="1095768"/>
                </a:cubicBezTo>
                <a:cubicBezTo>
                  <a:pt x="2418825" y="1324874"/>
                  <a:pt x="2352462" y="1567803"/>
                  <a:pt x="2358871" y="1709399"/>
                </a:cubicBezTo>
                <a:cubicBezTo>
                  <a:pt x="2365280" y="1850995"/>
                  <a:pt x="2354171" y="1945079"/>
                  <a:pt x="2358871" y="2158664"/>
                </a:cubicBezTo>
                <a:cubicBezTo>
                  <a:pt x="2363571" y="2372250"/>
                  <a:pt x="2285492" y="2542480"/>
                  <a:pt x="2358871" y="2772294"/>
                </a:cubicBezTo>
                <a:cubicBezTo>
                  <a:pt x="2432250" y="3002108"/>
                  <a:pt x="2356819" y="3114556"/>
                  <a:pt x="2358871" y="3287305"/>
                </a:cubicBezTo>
                <a:cubicBezTo>
                  <a:pt x="2218931" y="3309795"/>
                  <a:pt x="1987056" y="3280941"/>
                  <a:pt x="1816331" y="3287305"/>
                </a:cubicBezTo>
                <a:cubicBezTo>
                  <a:pt x="1645606" y="3293669"/>
                  <a:pt x="1415241" y="3275330"/>
                  <a:pt x="1226613" y="3287305"/>
                </a:cubicBezTo>
                <a:cubicBezTo>
                  <a:pt x="1037985" y="3299280"/>
                  <a:pt x="743614" y="3226365"/>
                  <a:pt x="589718" y="3287305"/>
                </a:cubicBezTo>
                <a:cubicBezTo>
                  <a:pt x="435822" y="3348245"/>
                  <a:pt x="270275" y="3260621"/>
                  <a:pt x="0" y="3287305"/>
                </a:cubicBezTo>
                <a:cubicBezTo>
                  <a:pt x="-47538" y="3166585"/>
                  <a:pt x="17751" y="2915770"/>
                  <a:pt x="0" y="2706548"/>
                </a:cubicBezTo>
                <a:cubicBezTo>
                  <a:pt x="-17751" y="2497326"/>
                  <a:pt x="32355" y="2342199"/>
                  <a:pt x="0" y="2092918"/>
                </a:cubicBezTo>
                <a:cubicBezTo>
                  <a:pt x="-32355" y="1843637"/>
                  <a:pt x="51092" y="1728208"/>
                  <a:pt x="0" y="1545033"/>
                </a:cubicBezTo>
                <a:cubicBezTo>
                  <a:pt x="-51092" y="1361859"/>
                  <a:pt x="35333" y="1241451"/>
                  <a:pt x="0" y="997149"/>
                </a:cubicBezTo>
                <a:cubicBezTo>
                  <a:pt x="-35333" y="752847"/>
                  <a:pt x="14149" y="617295"/>
                  <a:pt x="0" y="482138"/>
                </a:cubicBezTo>
                <a:cubicBezTo>
                  <a:pt x="-14149" y="346981"/>
                  <a:pt x="39310" y="232827"/>
                  <a:pt x="0" y="0"/>
                </a:cubicBezTo>
                <a:close/>
              </a:path>
              <a:path w="2358871" h="3287305" stroke="0" extrusionOk="0">
                <a:moveTo>
                  <a:pt x="0" y="0"/>
                </a:moveTo>
                <a:cubicBezTo>
                  <a:pt x="137849" y="-40111"/>
                  <a:pt x="320737" y="63924"/>
                  <a:pt x="589718" y="0"/>
                </a:cubicBezTo>
                <a:cubicBezTo>
                  <a:pt x="858699" y="-63924"/>
                  <a:pt x="921376" y="2193"/>
                  <a:pt x="1226613" y="0"/>
                </a:cubicBezTo>
                <a:cubicBezTo>
                  <a:pt x="1531851" y="-2193"/>
                  <a:pt x="1553058" y="10172"/>
                  <a:pt x="1769153" y="0"/>
                </a:cubicBezTo>
                <a:cubicBezTo>
                  <a:pt x="1985248" y="-10172"/>
                  <a:pt x="2216284" y="63554"/>
                  <a:pt x="2358871" y="0"/>
                </a:cubicBezTo>
                <a:cubicBezTo>
                  <a:pt x="2383849" y="109900"/>
                  <a:pt x="2313582" y="371243"/>
                  <a:pt x="2358871" y="515011"/>
                </a:cubicBezTo>
                <a:cubicBezTo>
                  <a:pt x="2404160" y="658779"/>
                  <a:pt x="2352863" y="937105"/>
                  <a:pt x="2358871" y="1095768"/>
                </a:cubicBezTo>
                <a:cubicBezTo>
                  <a:pt x="2364879" y="1254431"/>
                  <a:pt x="2318665" y="1395115"/>
                  <a:pt x="2358871" y="1610779"/>
                </a:cubicBezTo>
                <a:cubicBezTo>
                  <a:pt x="2399077" y="1826443"/>
                  <a:pt x="2341176" y="1870090"/>
                  <a:pt x="2358871" y="2092918"/>
                </a:cubicBezTo>
                <a:cubicBezTo>
                  <a:pt x="2376566" y="2315746"/>
                  <a:pt x="2349530" y="2463310"/>
                  <a:pt x="2358871" y="2640802"/>
                </a:cubicBezTo>
                <a:cubicBezTo>
                  <a:pt x="2368212" y="2818294"/>
                  <a:pt x="2330098" y="3155452"/>
                  <a:pt x="2358871" y="3287305"/>
                </a:cubicBezTo>
                <a:cubicBezTo>
                  <a:pt x="2173421" y="3292529"/>
                  <a:pt x="2054397" y="3263972"/>
                  <a:pt x="1816331" y="3287305"/>
                </a:cubicBezTo>
                <a:cubicBezTo>
                  <a:pt x="1578265" y="3310638"/>
                  <a:pt x="1404239" y="3281381"/>
                  <a:pt x="1297379" y="3287305"/>
                </a:cubicBezTo>
                <a:cubicBezTo>
                  <a:pt x="1190519" y="3293229"/>
                  <a:pt x="934172" y="3219281"/>
                  <a:pt x="707661" y="3287305"/>
                </a:cubicBezTo>
                <a:cubicBezTo>
                  <a:pt x="481150" y="3355329"/>
                  <a:pt x="340710" y="3264105"/>
                  <a:pt x="0" y="3287305"/>
                </a:cubicBezTo>
                <a:cubicBezTo>
                  <a:pt x="-27107" y="3045954"/>
                  <a:pt x="33803" y="2814751"/>
                  <a:pt x="0" y="2673675"/>
                </a:cubicBezTo>
                <a:cubicBezTo>
                  <a:pt x="-33803" y="2532599"/>
                  <a:pt x="8909" y="2365913"/>
                  <a:pt x="0" y="2191537"/>
                </a:cubicBezTo>
                <a:cubicBezTo>
                  <a:pt x="-8909" y="2017161"/>
                  <a:pt x="43619" y="1809842"/>
                  <a:pt x="0" y="1610779"/>
                </a:cubicBezTo>
                <a:cubicBezTo>
                  <a:pt x="-43619" y="1411716"/>
                  <a:pt x="26213" y="1194799"/>
                  <a:pt x="0" y="1062895"/>
                </a:cubicBezTo>
                <a:cubicBezTo>
                  <a:pt x="-26213" y="930991"/>
                  <a:pt x="49032" y="766427"/>
                  <a:pt x="0" y="547884"/>
                </a:cubicBezTo>
                <a:cubicBezTo>
                  <a:pt x="-49032" y="329341"/>
                  <a:pt x="46869" y="269864"/>
                  <a:pt x="0" y="0"/>
                </a:cubicBezTo>
                <a:close/>
              </a:path>
            </a:pathLst>
          </a:custGeom>
          <a:solidFill>
            <a:schemeClr val="accent2">
              <a:lumMod val="20000"/>
              <a:lumOff val="8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buClrTx/>
            </a:pPr>
            <a:r>
              <a:rPr lang="en-GB" sz="2000" b="1" kern="1200">
                <a:solidFill>
                  <a:srgbClr val="4472C4">
                    <a:lumMod val="50000"/>
                  </a:srgbClr>
                </a:solidFill>
                <a:latin typeface="+mj-lt"/>
              </a:rPr>
              <a:t>Medicines Interoperability</a:t>
            </a:r>
          </a:p>
        </p:txBody>
      </p:sp>
      <p:sp>
        <p:nvSpPr>
          <p:cNvPr id="13" name="TextBox 12">
            <a:extLst>
              <a:ext uri="{FF2B5EF4-FFF2-40B4-BE49-F238E27FC236}">
                <a16:creationId xmlns:a16="http://schemas.microsoft.com/office/drawing/2014/main" id="{E0F65F9B-6E0F-4343-A815-60473FD86822}"/>
              </a:ext>
            </a:extLst>
          </p:cNvPr>
          <p:cNvSpPr txBox="1"/>
          <p:nvPr/>
        </p:nvSpPr>
        <p:spPr>
          <a:xfrm>
            <a:off x="3353043" y="1404852"/>
            <a:ext cx="5255488" cy="3046988"/>
          </a:xfrm>
          <a:prstGeom prst="rect">
            <a:avLst/>
          </a:prstGeom>
          <a:noFill/>
        </p:spPr>
        <p:txBody>
          <a:bodyPr wrap="square">
            <a:spAutoFit/>
          </a:bodyPr>
          <a:lstStyle/>
          <a:p>
            <a:pPr lvl="0" algn="l"/>
            <a:r>
              <a:rPr lang="en-GB" sz="2400" b="0" i="0" u="none" strike="noStrike" cap="none">
                <a:solidFill>
                  <a:srgbClr val="000000"/>
                </a:solidFill>
                <a:effectLst/>
                <a:latin typeface="Arial"/>
                <a:ea typeface="Arial"/>
                <a:cs typeface="Arial"/>
                <a:sym typeface="Arial"/>
              </a:rPr>
              <a:t>There is </a:t>
            </a:r>
            <a:r>
              <a:rPr lang="en-GB" sz="2400" b="1" i="0" u="none" strike="noStrike" cap="none">
                <a:solidFill>
                  <a:srgbClr val="000000"/>
                </a:solidFill>
                <a:effectLst/>
                <a:latin typeface="Arial"/>
                <a:ea typeface="Arial"/>
                <a:cs typeface="Arial"/>
                <a:sym typeface="Arial"/>
              </a:rPr>
              <a:t>avoidable work </a:t>
            </a:r>
            <a:r>
              <a:rPr lang="en-GB" sz="2400" b="0" i="0" u="none" strike="noStrike" cap="none">
                <a:solidFill>
                  <a:srgbClr val="000000"/>
                </a:solidFill>
                <a:effectLst/>
                <a:latin typeface="Arial"/>
                <a:ea typeface="Arial"/>
                <a:cs typeface="Arial"/>
                <a:sym typeface="Arial"/>
              </a:rPr>
              <a:t>for healthcare professionals and an </a:t>
            </a:r>
            <a:r>
              <a:rPr lang="en-GB" sz="2400" b="1" i="0" u="none" strike="noStrike" cap="none">
                <a:solidFill>
                  <a:srgbClr val="000000"/>
                </a:solidFill>
                <a:effectLst/>
                <a:latin typeface="Arial"/>
                <a:ea typeface="Arial"/>
                <a:cs typeface="Arial"/>
                <a:sym typeface="Arial"/>
              </a:rPr>
              <a:t>increased risk to patient safety </a:t>
            </a:r>
            <a:r>
              <a:rPr lang="en-GB" sz="2400" b="0" i="0" u="none" strike="noStrike" cap="none">
                <a:solidFill>
                  <a:srgbClr val="000000"/>
                </a:solidFill>
                <a:effectLst/>
                <a:latin typeface="Arial"/>
                <a:ea typeface="Arial"/>
                <a:cs typeface="Arial"/>
                <a:sym typeface="Arial"/>
              </a:rPr>
              <a:t>due to patient medication and allergy/intolerance information not being interoperable between the systems used within and across care settings.</a:t>
            </a:r>
            <a:r>
              <a:rPr lang="en-GB" sz="2400" b="0" i="0" u="none" strike="noStrike" cap="none">
                <a:solidFill>
                  <a:srgbClr val="000000"/>
                </a:solidFill>
                <a:effectLst/>
                <a:latin typeface="Arial"/>
                <a:ea typeface="Arial"/>
                <a:cs typeface="Arial"/>
              </a:rPr>
              <a:t> </a:t>
            </a:r>
            <a:endParaRPr lang="en-GB" sz="24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900901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226857" y="189188"/>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400"/>
              <a:t>Medicines safety and efficiency challenges</a:t>
            </a:r>
            <a:endParaRPr sz="2400"/>
          </a:p>
        </p:txBody>
      </p:sp>
      <p:sp>
        <p:nvSpPr>
          <p:cNvPr id="11" name="Rectangle 10">
            <a:extLst>
              <a:ext uri="{FF2B5EF4-FFF2-40B4-BE49-F238E27FC236}">
                <a16:creationId xmlns:a16="http://schemas.microsoft.com/office/drawing/2014/main" id="{12DC0B89-4D5F-4F8E-BB81-65885816880E}"/>
              </a:ext>
            </a:extLst>
          </p:cNvPr>
          <p:cNvSpPr/>
          <p:nvPr/>
        </p:nvSpPr>
        <p:spPr>
          <a:xfrm>
            <a:off x="5491626" y="983439"/>
            <a:ext cx="3377756" cy="698022"/>
          </a:xfrm>
          <a:solidFill>
            <a:schemeClr val="bg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200" kern="1200">
              <a:solidFill>
                <a:srgbClr val="4472C4">
                  <a:lumMod val="50000"/>
                </a:srgbClr>
              </a:solidFill>
              <a:latin typeface="+mj-lt"/>
            </a:endParaRPr>
          </a:p>
        </p:txBody>
      </p:sp>
      <p:sp>
        <p:nvSpPr>
          <p:cNvPr id="13" name="Rectangle 12">
            <a:extLst>
              <a:ext uri="{FF2B5EF4-FFF2-40B4-BE49-F238E27FC236}">
                <a16:creationId xmlns:a16="http://schemas.microsoft.com/office/drawing/2014/main" id="{C8569BE5-2B0B-4A15-A7E1-E4778CF3AE64}"/>
              </a:ext>
            </a:extLst>
          </p:cNvPr>
          <p:cNvSpPr/>
          <p:nvPr/>
        </p:nvSpPr>
        <p:spPr>
          <a:xfrm>
            <a:off x="5491623" y="1856902"/>
            <a:ext cx="3377757" cy="702358"/>
          </a:xfrm>
          <a:solidFill>
            <a:schemeClr val="bg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200" kern="1200">
              <a:solidFill>
                <a:srgbClr val="4472C4">
                  <a:lumMod val="50000"/>
                </a:srgbClr>
              </a:solidFill>
              <a:latin typeface="+mj-lt"/>
            </a:endParaRPr>
          </a:p>
        </p:txBody>
      </p:sp>
      <p:sp>
        <p:nvSpPr>
          <p:cNvPr id="30" name="TextBox 29">
            <a:extLst>
              <a:ext uri="{FF2B5EF4-FFF2-40B4-BE49-F238E27FC236}">
                <a16:creationId xmlns:a16="http://schemas.microsoft.com/office/drawing/2014/main" id="{FAB3FD20-C2CC-8987-9166-4B0E9CE047E7}"/>
              </a:ext>
            </a:extLst>
          </p:cNvPr>
          <p:cNvSpPr txBox="1"/>
          <p:nvPr/>
        </p:nvSpPr>
        <p:spPr>
          <a:xfrm>
            <a:off x="4729628" y="1086059"/>
            <a:ext cx="4237628" cy="877163"/>
          </a:xfrm>
          <a:prstGeom prst="rect">
            <a:avLst/>
          </a:prstGeom>
          <a:noFill/>
        </p:spPr>
        <p:txBody>
          <a:bodyPr wrap="square">
            <a:spAutoFit/>
          </a:bodyPr>
          <a:lstStyle/>
          <a:p>
            <a:pPr rtl="0" fontAlgn="base">
              <a:spcBef>
                <a:spcPts val="0"/>
              </a:spcBef>
              <a:spcAft>
                <a:spcPts val="0"/>
              </a:spcAft>
            </a:pPr>
            <a:br>
              <a:rPr lang="en-GB" sz="1050" b="0">
                <a:effectLst/>
              </a:rPr>
            </a:br>
            <a:endParaRPr lang="en-GB" sz="1050">
              <a:latin typeface="Arial" panose="020B0604020202020204" pitchFamily="34" charset="0"/>
            </a:endParaRPr>
          </a:p>
          <a:p>
            <a:pPr rtl="0" fontAlgn="base">
              <a:spcBef>
                <a:spcPts val="0"/>
              </a:spcBef>
              <a:spcAft>
                <a:spcPts val="0"/>
              </a:spcAft>
            </a:pPr>
            <a:br>
              <a:rPr lang="en-GB" sz="1000" b="0">
                <a:effectLst/>
              </a:rPr>
            </a:br>
            <a:br>
              <a:rPr lang="en-GB" sz="1000" b="0">
                <a:effectLst/>
              </a:rPr>
            </a:br>
            <a:endParaRPr lang="en-GB" sz="1000" b="0" i="0" u="none" strike="noStrike">
              <a:solidFill>
                <a:srgbClr val="000000"/>
              </a:solidFill>
              <a:effectLst/>
              <a:latin typeface="Arial" panose="020B0604020202020204" pitchFamily="34" charset="0"/>
            </a:endParaRPr>
          </a:p>
        </p:txBody>
      </p:sp>
      <p:graphicFrame>
        <p:nvGraphicFramePr>
          <p:cNvPr id="2" name="Table 2">
            <a:extLst>
              <a:ext uri="{FF2B5EF4-FFF2-40B4-BE49-F238E27FC236}">
                <a16:creationId xmlns:a16="http://schemas.microsoft.com/office/drawing/2014/main" id="{3F2BE55B-3210-C5CC-736A-0CEC936483E4}"/>
              </a:ext>
            </a:extLst>
          </p:cNvPr>
          <p:cNvGraphicFramePr>
            <a:graphicFrameLocks noGrp="1"/>
          </p:cNvGraphicFramePr>
          <p:nvPr>
            <p:extLst>
              <p:ext uri="{D42A27DB-BD31-4B8C-83A1-F6EECF244321}">
                <p14:modId xmlns:p14="http://schemas.microsoft.com/office/powerpoint/2010/main" val="1723447629"/>
              </p:ext>
            </p:extLst>
          </p:nvPr>
        </p:nvGraphicFramePr>
        <p:xfrm>
          <a:off x="0" y="983438"/>
          <a:ext cx="9144000" cy="4230008"/>
        </p:xfrm>
        <a:graphic>
          <a:graphicData uri="http://schemas.openxmlformats.org/drawingml/2006/table">
            <a:tbl>
              <a:tblPr firstRow="1" bandRow="1">
                <a:tableStyleId>{C486A6DF-BC02-49B1-92AE-05FC6365165B}</a:tableStyleId>
              </a:tblPr>
              <a:tblGrid>
                <a:gridCol w="3048000">
                  <a:extLst>
                    <a:ext uri="{9D8B030D-6E8A-4147-A177-3AD203B41FA5}">
                      <a16:colId xmlns:a16="http://schemas.microsoft.com/office/drawing/2014/main" val="3252784133"/>
                    </a:ext>
                  </a:extLst>
                </a:gridCol>
                <a:gridCol w="3048000">
                  <a:extLst>
                    <a:ext uri="{9D8B030D-6E8A-4147-A177-3AD203B41FA5}">
                      <a16:colId xmlns:a16="http://schemas.microsoft.com/office/drawing/2014/main" val="3952810357"/>
                    </a:ext>
                  </a:extLst>
                </a:gridCol>
                <a:gridCol w="3048000">
                  <a:extLst>
                    <a:ext uri="{9D8B030D-6E8A-4147-A177-3AD203B41FA5}">
                      <a16:colId xmlns:a16="http://schemas.microsoft.com/office/drawing/2014/main" val="1011704137"/>
                    </a:ext>
                  </a:extLst>
                </a:gridCol>
              </a:tblGrid>
              <a:tr h="211500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a:solidFill>
                            <a:schemeClr val="accent5"/>
                          </a:solidFill>
                          <a:latin typeface="Arial" panose="020B0604020202020204" pitchFamily="34" charset="0"/>
                        </a:rPr>
                        <a:t>237 million </a:t>
                      </a:r>
                      <a:r>
                        <a:rPr lang="en-GB" sz="1600">
                          <a:solidFill>
                            <a:schemeClr val="accent5"/>
                          </a:solidFill>
                          <a:latin typeface="Arial" panose="020B0604020202020204" pitchFamily="34" charset="0"/>
                        </a:rPr>
                        <a:t>medication errors annually</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a:solidFill>
                            <a:schemeClr val="accent5"/>
                          </a:solidFill>
                          <a:latin typeface="Arial" panose="020B0604020202020204" pitchFamily="34" charset="0"/>
                        </a:rPr>
                        <a:t>6.5</a:t>
                      </a:r>
                      <a:r>
                        <a:rPr lang="en-GB" sz="2000" b="1" i="0" u="none" strike="noStrike">
                          <a:solidFill>
                            <a:schemeClr val="accent5"/>
                          </a:solidFill>
                          <a:effectLst/>
                          <a:latin typeface="Arial" panose="020B0604020202020204" pitchFamily="34" charset="0"/>
                        </a:rPr>
                        <a:t>%</a:t>
                      </a:r>
                      <a:r>
                        <a:rPr lang="en-GB" sz="1600" b="0" i="0" u="none" strike="noStrike">
                          <a:solidFill>
                            <a:schemeClr val="accent5"/>
                          </a:solidFill>
                          <a:effectLst/>
                          <a:latin typeface="Arial" panose="020B0604020202020204" pitchFamily="34" charset="0"/>
                        </a:rPr>
                        <a:t> hospital admissions caused by adverse effects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600" b="0" i="0" u="none" strike="noStrike">
                        <a:solidFill>
                          <a:schemeClr val="accent5"/>
                        </a:solidFill>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b="0" i="0" u="none" strike="noStrike">
                          <a:solidFill>
                            <a:schemeClr val="accent5"/>
                          </a:solidFill>
                          <a:effectLst/>
                          <a:latin typeface="Arial" panose="020B0604020202020204" pitchFamily="34" charset="0"/>
                        </a:rPr>
                        <a:t>Increasing to </a:t>
                      </a:r>
                      <a:r>
                        <a:rPr lang="en-GB" sz="2000" b="1" i="0" u="none" strike="noStrike">
                          <a:solidFill>
                            <a:schemeClr val="accent5"/>
                          </a:solidFill>
                          <a:effectLst/>
                          <a:latin typeface="Arial" panose="020B0604020202020204" pitchFamily="34" charset="0"/>
                        </a:rPr>
                        <a:t>20%</a:t>
                      </a:r>
                      <a:r>
                        <a:rPr lang="en-GB" sz="1600" b="0" i="0" u="none" strike="noStrike">
                          <a:solidFill>
                            <a:schemeClr val="accent5"/>
                          </a:solidFill>
                          <a:effectLst/>
                          <a:latin typeface="Arial" panose="020B0604020202020204" pitchFamily="34" charset="0"/>
                        </a:rPr>
                        <a:t> in over 65 age group</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40000"/>
                        <a:lumOff val="60000"/>
                      </a:schemeClr>
                    </a:solidFill>
                  </a:tcPr>
                </a:tc>
                <a:tc>
                  <a:txBody>
                    <a:bodyPr/>
                    <a:lstStyle/>
                    <a:p>
                      <a:pPr algn="ctr"/>
                      <a:r>
                        <a:rPr lang="en-GB" sz="2000" b="1" i="0" u="none" strike="noStrike" kern="1200" cap="none">
                          <a:solidFill>
                            <a:srgbClr val="4472C4">
                              <a:lumMod val="50000"/>
                            </a:srgbClr>
                          </a:solidFill>
                          <a:latin typeface="+mj-lt"/>
                          <a:ea typeface="+mn-ea"/>
                          <a:cs typeface="+mn-cs"/>
                          <a:sym typeface="Arial"/>
                        </a:rPr>
                        <a:t>Two thirds </a:t>
                      </a:r>
                      <a:r>
                        <a:rPr lang="en-GB" sz="1600" b="0" i="0" u="none" strike="noStrike" kern="1200" cap="none">
                          <a:solidFill>
                            <a:srgbClr val="4472C4">
                              <a:lumMod val="50000"/>
                            </a:srgbClr>
                          </a:solidFill>
                          <a:latin typeface="+mj-lt"/>
                          <a:ea typeface="+mn-ea"/>
                          <a:cs typeface="+mn-cs"/>
                          <a:sym typeface="Arial"/>
                        </a:rPr>
                        <a:t>of hospital admissions considered preventable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20000"/>
                        <a:lumOff val="80000"/>
                      </a:schemeClr>
                    </a:solidFill>
                  </a:tcPr>
                </a:tc>
                <a:extLst>
                  <a:ext uri="{0D108BD9-81ED-4DB2-BD59-A6C34878D82A}">
                    <a16:rowId xmlns:a16="http://schemas.microsoft.com/office/drawing/2014/main" val="1646911837"/>
                  </a:ext>
                </a:extLst>
              </a:tr>
              <a:tr h="211500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a:solidFill>
                            <a:schemeClr val="accent5"/>
                          </a:solidFill>
                          <a:latin typeface="Arial" panose="020B0604020202020204" pitchFamily="34" charset="0"/>
                        </a:rPr>
                        <a:t>5 deaths </a:t>
                      </a:r>
                      <a:r>
                        <a:rPr lang="en-GB" sz="1600">
                          <a:solidFill>
                            <a:schemeClr val="accent5"/>
                          </a:solidFill>
                          <a:latin typeface="Arial" panose="020B0604020202020204" pitchFamily="34" charset="0"/>
                        </a:rPr>
                        <a:t>every day due to errors in prescribing, dispensing or monitoring</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40000"/>
                        <a:lumOff val="60000"/>
                      </a:schemeClr>
                    </a:solidFill>
                  </a:tcPr>
                </a:tc>
                <a:tc>
                  <a:txBody>
                    <a:bodyPr/>
                    <a:lstStyle/>
                    <a:p>
                      <a:pPr marR="0" algn="ctr" defTabSz="685800" rtl="0" fontAlgn="base">
                        <a:lnSpc>
                          <a:spcPct val="100000"/>
                        </a:lnSpc>
                        <a:spcBef>
                          <a:spcPts val="0"/>
                        </a:spcBef>
                        <a:spcAft>
                          <a:spcPts val="0"/>
                        </a:spcAft>
                        <a:buClrTx/>
                        <a:buFont typeface="Arial"/>
                      </a:pPr>
                      <a:r>
                        <a:rPr lang="en-GB" sz="1600" b="0" i="0" u="none" strike="noStrike" kern="1200" cap="none">
                          <a:solidFill>
                            <a:srgbClr val="4472C4">
                              <a:lumMod val="50000"/>
                            </a:srgbClr>
                          </a:solidFill>
                          <a:latin typeface="+mj-lt"/>
                          <a:ea typeface="+mn-ea"/>
                          <a:cs typeface="+mn-cs"/>
                          <a:sym typeface="Arial"/>
                        </a:rPr>
                        <a:t>Overprescribing</a:t>
                      </a:r>
                    </a:p>
                    <a:p>
                      <a:pPr marR="0" algn="ctr" defTabSz="685800" rtl="0" fontAlgn="base">
                        <a:lnSpc>
                          <a:spcPct val="100000"/>
                        </a:lnSpc>
                        <a:spcBef>
                          <a:spcPts val="0"/>
                        </a:spcBef>
                        <a:spcAft>
                          <a:spcPts val="0"/>
                        </a:spcAft>
                        <a:buClrTx/>
                        <a:buFont typeface="Arial"/>
                      </a:pPr>
                      <a:r>
                        <a:rPr lang="en-GB" sz="1600" b="0" i="0" u="none" strike="noStrike" kern="1200" cap="none">
                          <a:solidFill>
                            <a:srgbClr val="4472C4">
                              <a:lumMod val="50000"/>
                            </a:srgbClr>
                          </a:solidFill>
                          <a:latin typeface="+mj-lt"/>
                          <a:ea typeface="+mn-ea"/>
                          <a:cs typeface="+mn-cs"/>
                          <a:sym typeface="Arial"/>
                        </a:rPr>
                        <a:t>Taking </a:t>
                      </a:r>
                      <a:r>
                        <a:rPr lang="en-GB" sz="2000" b="1" i="0" u="none" strike="noStrike" kern="1200" cap="none">
                          <a:solidFill>
                            <a:srgbClr val="4472C4">
                              <a:lumMod val="50000"/>
                            </a:srgbClr>
                          </a:solidFill>
                          <a:latin typeface="+mj-lt"/>
                          <a:ea typeface="+mn-ea"/>
                          <a:cs typeface="+mn-cs"/>
                          <a:sym typeface="Arial"/>
                        </a:rPr>
                        <a:t>10</a:t>
                      </a:r>
                      <a:r>
                        <a:rPr lang="en-GB" sz="1600" b="0" i="0" u="none" strike="noStrike" kern="1200" cap="none">
                          <a:solidFill>
                            <a:srgbClr val="4472C4">
                              <a:lumMod val="50000"/>
                            </a:srgbClr>
                          </a:solidFill>
                          <a:latin typeface="+mj-lt"/>
                          <a:ea typeface="+mn-ea"/>
                          <a:cs typeface="+mn-cs"/>
                          <a:sym typeface="Arial"/>
                        </a:rPr>
                        <a:t> or medicines a day means </a:t>
                      </a:r>
                      <a:r>
                        <a:rPr lang="en-GB" sz="2000" b="1" i="0" u="none" strike="noStrike" kern="1200" cap="none">
                          <a:solidFill>
                            <a:srgbClr val="4472C4">
                              <a:lumMod val="50000"/>
                            </a:srgbClr>
                          </a:solidFill>
                          <a:latin typeface="+mj-lt"/>
                          <a:ea typeface="+mn-ea"/>
                          <a:cs typeface="+mn-cs"/>
                          <a:sym typeface="Arial"/>
                        </a:rPr>
                        <a:t>300%</a:t>
                      </a:r>
                      <a:r>
                        <a:rPr lang="en-GB" sz="1600" b="0" i="0" u="none" strike="noStrike" kern="1200" cap="none">
                          <a:solidFill>
                            <a:srgbClr val="4472C4">
                              <a:lumMod val="50000"/>
                            </a:srgbClr>
                          </a:solidFill>
                          <a:latin typeface="+mj-lt"/>
                          <a:ea typeface="+mn-ea"/>
                          <a:cs typeface="+mn-cs"/>
                          <a:sym typeface="Arial"/>
                        </a:rPr>
                        <a:t> more likely to be admitted to hospital due to an adverse drug reaction</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600">
                          <a:solidFill>
                            <a:schemeClr val="accent5"/>
                          </a:solidFill>
                          <a:latin typeface="Arial" panose="020B0604020202020204" pitchFamily="34" charset="0"/>
                        </a:rPr>
                        <a:t>Estimated </a:t>
                      </a:r>
                      <a:r>
                        <a:rPr lang="en-GB" sz="2000" b="1">
                          <a:solidFill>
                            <a:schemeClr val="accent5"/>
                          </a:solidFill>
                          <a:latin typeface="Arial" panose="020B0604020202020204" pitchFamily="34" charset="0"/>
                        </a:rPr>
                        <a:t>167 million </a:t>
                      </a:r>
                      <a:r>
                        <a:rPr lang="en-GB" sz="1600">
                          <a:solidFill>
                            <a:schemeClr val="accent5"/>
                          </a:solidFill>
                          <a:latin typeface="Arial" panose="020B0604020202020204" pitchFamily="34" charset="0"/>
                        </a:rPr>
                        <a:t>manual transcriptions of patient medicine information each year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GB" sz="1600" b="1">
                        <a:solidFill>
                          <a:schemeClr val="accent5"/>
                        </a:solidFill>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a:solidFill>
                            <a:schemeClr val="accent5"/>
                          </a:solidFill>
                          <a:latin typeface="Arial" panose="020B0604020202020204" pitchFamily="34" charset="0"/>
                        </a:rPr>
                        <a:t>1.2 million</a:t>
                      </a:r>
                      <a:r>
                        <a:rPr lang="en-GB" sz="1600">
                          <a:solidFill>
                            <a:schemeClr val="accent5"/>
                          </a:solidFill>
                          <a:latin typeface="Arial" panose="020B0604020202020204" pitchFamily="34" charset="0"/>
                        </a:rPr>
                        <a:t> hours of staff time</a:t>
                      </a:r>
                      <a:endParaRPr lang="en-GB" sz="1600">
                        <a:solidFill>
                          <a:schemeClr val="accent5"/>
                        </a:solidFill>
                      </a:endParaRP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68483812"/>
                  </a:ext>
                </a:extLst>
              </a:tr>
            </a:tbl>
          </a:graphicData>
        </a:graphic>
      </p:graphicFrame>
    </p:spTree>
    <p:extLst>
      <p:ext uri="{BB962C8B-B14F-4D97-AF65-F5344CB8AC3E}">
        <p14:creationId xmlns:p14="http://schemas.microsoft.com/office/powerpoint/2010/main" val="2563588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1"/>
          <p:cNvSpPr txBox="1">
            <a:spLocks noGrp="1"/>
          </p:cNvSpPr>
          <p:nvPr>
            <p:ph type="title"/>
          </p:nvPr>
        </p:nvSpPr>
        <p:spPr>
          <a:xfrm>
            <a:off x="158599" y="191300"/>
            <a:ext cx="7192239" cy="529500"/>
          </a:xfrm>
          <a:prstGeom prst="rect">
            <a:avLst/>
          </a:prstGeom>
        </p:spPr>
        <p:txBody>
          <a:bodyPr spcFirstLastPara="1" wrap="square" lIns="0" tIns="0" rIns="0" bIns="0" anchor="t" anchorCtr="0">
            <a:noAutofit/>
          </a:bodyPr>
          <a:lstStyle/>
          <a:p>
            <a:pPr lvl="0"/>
            <a:r>
              <a:rPr lang="en-GB" sz="2800" kern="1200" spc="-40">
                <a:solidFill>
                  <a:schemeClr val="bg1"/>
                </a:solidFill>
                <a:latin typeface="+mn-lt"/>
                <a:ea typeface="+mj-ea"/>
                <a:cs typeface="Arial" panose="020B0604020202020204" pitchFamily="34" charset="0"/>
              </a:rPr>
              <a:t>The ambition for interoperable medicines…</a:t>
            </a:r>
            <a:endParaRPr sz="3000">
              <a:solidFill>
                <a:schemeClr val="bg1"/>
              </a:solidFill>
              <a:latin typeface="+mn-lt"/>
            </a:endParaRPr>
          </a:p>
        </p:txBody>
      </p:sp>
      <p:sp>
        <p:nvSpPr>
          <p:cNvPr id="414" name="Google Shape;414;p61"/>
          <p:cNvSpPr txBox="1">
            <a:spLocks noGrp="1"/>
          </p:cNvSpPr>
          <p:nvPr>
            <p:ph type="body" idx="1"/>
          </p:nvPr>
        </p:nvSpPr>
        <p:spPr>
          <a:xfrm>
            <a:off x="158600" y="1055650"/>
            <a:ext cx="4614900" cy="3248400"/>
          </a:xfrm>
          <a:prstGeom prst="rect">
            <a:avLst/>
          </a:prstGeom>
        </p:spPr>
        <p:txBody>
          <a:bodyPr spcFirstLastPara="1" wrap="square" lIns="91425" tIns="45700" rIns="91425" bIns="45700" anchor="t" anchorCtr="0">
            <a:noAutofit/>
          </a:bodyPr>
          <a:lstStyle/>
          <a:p>
            <a:pPr marL="114297" lvl="0" indent="0">
              <a:spcBef>
                <a:spcPct val="20000"/>
              </a:spcBef>
              <a:buClrTx/>
              <a:buSzTx/>
              <a:buNone/>
            </a:pPr>
            <a:r>
              <a:rPr lang="en-GB" sz="2400" kern="1200" spc="-40">
                <a:latin typeface="Avenir Next LT Pro" panose="020B0504020202020204" pitchFamily="34" charset="0"/>
                <a:ea typeface="+mn-ea"/>
                <a:cs typeface="Arial" panose="020B0604020202020204" pitchFamily="34" charset="0"/>
                <a:sym typeface="Calibri"/>
              </a:rPr>
              <a:t>“To create fully interoperable, computable medication and prescription information across the NHS enabling seamless transfer of care and ultimately a patient centred consolidated medication record.”</a:t>
            </a:r>
            <a:endParaRPr lang="en-GB" sz="2400" kern="1200" spc="-40">
              <a:latin typeface="Avenir Next LT Pro" panose="020B0504020202020204" pitchFamily="34" charset="0"/>
              <a:ea typeface="+mn-ea"/>
              <a:cs typeface="Arial" panose="020B0604020202020204" pitchFamily="34" charset="0"/>
            </a:endParaRPr>
          </a:p>
        </p:txBody>
      </p:sp>
      <p:grpSp>
        <p:nvGrpSpPr>
          <p:cNvPr id="415" name="Google Shape;415;p61"/>
          <p:cNvGrpSpPr/>
          <p:nvPr/>
        </p:nvGrpSpPr>
        <p:grpSpPr>
          <a:xfrm>
            <a:off x="3507319" y="4622569"/>
            <a:ext cx="1091475" cy="459000"/>
            <a:chOff x="3762025" y="6163425"/>
            <a:chExt cx="1455300" cy="612000"/>
          </a:xfrm>
        </p:grpSpPr>
        <p:sp>
          <p:nvSpPr>
            <p:cNvPr id="416" name="Google Shape;416;p61"/>
            <p:cNvSpPr/>
            <p:nvPr/>
          </p:nvSpPr>
          <p:spPr>
            <a:xfrm>
              <a:off x="3762025" y="6163425"/>
              <a:ext cx="1455300" cy="612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417" name="Google Shape;417;p61"/>
            <p:cNvGrpSpPr/>
            <p:nvPr/>
          </p:nvGrpSpPr>
          <p:grpSpPr>
            <a:xfrm>
              <a:off x="3781371" y="6279415"/>
              <a:ext cx="1421640" cy="396000"/>
              <a:chOff x="544227" y="1992338"/>
              <a:chExt cx="2584800" cy="720000"/>
            </a:xfrm>
          </p:grpSpPr>
          <p:sp>
            <p:nvSpPr>
              <p:cNvPr id="418" name="Google Shape;418;p61"/>
              <p:cNvSpPr/>
              <p:nvPr/>
            </p:nvSpPr>
            <p:spPr>
              <a:xfrm>
                <a:off x="544227" y="1992338"/>
                <a:ext cx="2584800" cy="720000"/>
              </a:xfrm>
              <a:prstGeom prst="rect">
                <a:avLst/>
              </a:prstGeom>
              <a:solidFill>
                <a:schemeClr val="accent5"/>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rgbClr val="003087"/>
                  </a:solidFill>
                  <a:latin typeface="Arial"/>
                  <a:ea typeface="Arial"/>
                  <a:cs typeface="Arial"/>
                  <a:sym typeface="Arial"/>
                </a:endParaRPr>
              </a:p>
            </p:txBody>
          </p:sp>
          <p:pic>
            <p:nvPicPr>
              <p:cNvPr id="419" name="Google Shape;419;p61">
                <a:hlinkClick r:id="rId3"/>
              </p:cNvPr>
              <p:cNvPicPr preferRelativeResize="0"/>
              <p:nvPr/>
            </p:nvPicPr>
            <p:blipFill rotWithShape="1">
              <a:blip r:embed="rId4">
                <a:alphaModFix/>
              </a:blip>
              <a:srcRect/>
              <a:stretch/>
            </p:blipFill>
            <p:spPr>
              <a:xfrm>
                <a:off x="607287" y="2128651"/>
                <a:ext cx="2472715" cy="468000"/>
              </a:xfrm>
              <a:prstGeom prst="rect">
                <a:avLst/>
              </a:prstGeom>
              <a:noFill/>
              <a:ln>
                <a:noFill/>
              </a:ln>
            </p:spPr>
          </p:pic>
        </p:grpSp>
      </p:grpSp>
      <p:grpSp>
        <p:nvGrpSpPr>
          <p:cNvPr id="420" name="Google Shape;420;p61"/>
          <p:cNvGrpSpPr/>
          <p:nvPr/>
        </p:nvGrpSpPr>
        <p:grpSpPr>
          <a:xfrm>
            <a:off x="2217863" y="4621294"/>
            <a:ext cx="1263600" cy="459000"/>
            <a:chOff x="2042750" y="6161725"/>
            <a:chExt cx="1684800" cy="612000"/>
          </a:xfrm>
        </p:grpSpPr>
        <p:sp>
          <p:nvSpPr>
            <p:cNvPr id="421" name="Google Shape;421;p61"/>
            <p:cNvSpPr/>
            <p:nvPr/>
          </p:nvSpPr>
          <p:spPr>
            <a:xfrm>
              <a:off x="2042750" y="6161725"/>
              <a:ext cx="1684800" cy="612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422" name="Google Shape;422;p61" descr="A picture containing drawing&#10;&#10;Description automatically generated">
              <a:hlinkClick r:id="rId5"/>
            </p:cNvPr>
            <p:cNvPicPr preferRelativeResize="0"/>
            <p:nvPr/>
          </p:nvPicPr>
          <p:blipFill rotWithShape="1">
            <a:blip r:embed="rId6">
              <a:alphaModFix/>
            </a:blip>
            <a:srcRect/>
            <a:stretch/>
          </p:blipFill>
          <p:spPr>
            <a:xfrm>
              <a:off x="2061800" y="6228025"/>
              <a:ext cx="1647225" cy="468000"/>
            </a:xfrm>
            <a:prstGeom prst="rect">
              <a:avLst/>
            </a:prstGeom>
            <a:noFill/>
            <a:ln>
              <a:noFill/>
            </a:ln>
          </p:spPr>
        </p:pic>
      </p:grpSp>
      <p:pic>
        <p:nvPicPr>
          <p:cNvPr id="423" name="Google Shape;423;p61"/>
          <p:cNvPicPr preferRelativeResize="0"/>
          <p:nvPr/>
        </p:nvPicPr>
        <p:blipFill rotWithShape="1">
          <a:blip r:embed="rId7">
            <a:alphaModFix/>
          </a:blip>
          <a:srcRect/>
          <a:stretch/>
        </p:blipFill>
        <p:spPr>
          <a:xfrm>
            <a:off x="4643767" y="4622564"/>
            <a:ext cx="479351" cy="459000"/>
          </a:xfrm>
          <a:prstGeom prst="rect">
            <a:avLst/>
          </a:prstGeom>
          <a:noFill/>
          <a:ln>
            <a:noFill/>
          </a:ln>
        </p:spPr>
      </p:pic>
      <p:pic>
        <p:nvPicPr>
          <p:cNvPr id="424" name="Google Shape;424;p61"/>
          <p:cNvPicPr preferRelativeResize="0"/>
          <p:nvPr/>
        </p:nvPicPr>
        <p:blipFill rotWithShape="1">
          <a:blip r:embed="rId8">
            <a:alphaModFix/>
          </a:blip>
          <a:srcRect/>
          <a:stretch/>
        </p:blipFill>
        <p:spPr>
          <a:xfrm>
            <a:off x="108004" y="4631362"/>
            <a:ext cx="921896" cy="432000"/>
          </a:xfrm>
          <a:prstGeom prst="rect">
            <a:avLst/>
          </a:prstGeom>
          <a:noFill/>
          <a:ln w="9525" cap="flat" cmpd="sng">
            <a:solidFill>
              <a:srgbClr val="3A4349"/>
            </a:solidFill>
            <a:prstDash val="solid"/>
            <a:round/>
            <a:headEnd type="none" w="sm" len="sm"/>
            <a:tailEnd type="none" w="sm" len="sm"/>
          </a:ln>
        </p:spPr>
      </p:pic>
      <p:grpSp>
        <p:nvGrpSpPr>
          <p:cNvPr id="425" name="Google Shape;425;p61"/>
          <p:cNvGrpSpPr/>
          <p:nvPr/>
        </p:nvGrpSpPr>
        <p:grpSpPr>
          <a:xfrm>
            <a:off x="1095956" y="4615569"/>
            <a:ext cx="1063350" cy="459000"/>
            <a:chOff x="5300675" y="6163425"/>
            <a:chExt cx="1417800" cy="612000"/>
          </a:xfrm>
        </p:grpSpPr>
        <p:sp>
          <p:nvSpPr>
            <p:cNvPr id="426" name="Google Shape;426;p61"/>
            <p:cNvSpPr/>
            <p:nvPr/>
          </p:nvSpPr>
          <p:spPr>
            <a:xfrm>
              <a:off x="5300675" y="6163425"/>
              <a:ext cx="1417800" cy="612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427" name="Google Shape;427;p61"/>
            <p:cNvGrpSpPr/>
            <p:nvPr/>
          </p:nvGrpSpPr>
          <p:grpSpPr>
            <a:xfrm>
              <a:off x="5331768" y="6217416"/>
              <a:ext cx="1310400" cy="504000"/>
              <a:chOff x="3565908" y="1061877"/>
              <a:chExt cx="1872000" cy="720000"/>
            </a:xfrm>
          </p:grpSpPr>
          <p:sp>
            <p:nvSpPr>
              <p:cNvPr id="428" name="Google Shape;428;p61"/>
              <p:cNvSpPr/>
              <p:nvPr/>
            </p:nvSpPr>
            <p:spPr>
              <a:xfrm>
                <a:off x="3565908" y="1061877"/>
                <a:ext cx="1872000" cy="720000"/>
              </a:xfrm>
              <a:prstGeom prst="rect">
                <a:avLst/>
              </a:prstGeom>
              <a:solidFill>
                <a:schemeClr val="accent5"/>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rgbClr val="003087"/>
                  </a:solidFill>
                  <a:latin typeface="Arial"/>
                  <a:ea typeface="Arial"/>
                  <a:cs typeface="Arial"/>
                  <a:sym typeface="Arial"/>
                </a:endParaRPr>
              </a:p>
            </p:txBody>
          </p:sp>
          <p:pic>
            <p:nvPicPr>
              <p:cNvPr id="429" name="Google Shape;429;p61">
                <a:hlinkClick r:id="rId9"/>
              </p:cNvPr>
              <p:cNvPicPr preferRelativeResize="0"/>
              <p:nvPr/>
            </p:nvPicPr>
            <p:blipFill rotWithShape="1">
              <a:blip r:embed="rId10">
                <a:alphaModFix/>
              </a:blip>
              <a:srcRect l="160" t="31912" r="-160" b="4197"/>
              <a:stretch/>
            </p:blipFill>
            <p:spPr>
              <a:xfrm>
                <a:off x="3565908" y="1177611"/>
                <a:ext cx="1872000" cy="484875"/>
              </a:xfrm>
              <a:prstGeom prst="rect">
                <a:avLst/>
              </a:prstGeom>
              <a:noFill/>
              <a:ln>
                <a:noFill/>
              </a:ln>
            </p:spPr>
          </p:pic>
        </p:grpSp>
      </p:grpSp>
      <p:grpSp>
        <p:nvGrpSpPr>
          <p:cNvPr id="430" name="Google Shape;430;p61"/>
          <p:cNvGrpSpPr/>
          <p:nvPr/>
        </p:nvGrpSpPr>
        <p:grpSpPr>
          <a:xfrm>
            <a:off x="4335287" y="601240"/>
            <a:ext cx="4953300" cy="4953300"/>
            <a:chOff x="4335287" y="601240"/>
            <a:chExt cx="4953300" cy="4953300"/>
          </a:xfrm>
        </p:grpSpPr>
        <p:grpSp>
          <p:nvGrpSpPr>
            <p:cNvPr id="431" name="Google Shape;431;p61"/>
            <p:cNvGrpSpPr/>
            <p:nvPr/>
          </p:nvGrpSpPr>
          <p:grpSpPr>
            <a:xfrm>
              <a:off x="5539655" y="2044476"/>
              <a:ext cx="537823" cy="462302"/>
              <a:chOff x="2089888" y="571175"/>
              <a:chExt cx="1939500" cy="1667153"/>
            </a:xfrm>
          </p:grpSpPr>
          <p:pic>
            <p:nvPicPr>
              <p:cNvPr id="432" name="Google Shape;432;p61" descr="A picture containing necklace, drawing&#10;&#10;Description automatically generated"/>
              <p:cNvPicPr preferRelativeResize="0"/>
              <p:nvPr/>
            </p:nvPicPr>
            <p:blipFill rotWithShape="1">
              <a:blip r:embed="rId11">
                <a:alphaModFix/>
              </a:blip>
              <a:srcRect/>
              <a:stretch/>
            </p:blipFill>
            <p:spPr>
              <a:xfrm>
                <a:off x="2477334" y="571175"/>
                <a:ext cx="1289244" cy="1289244"/>
              </a:xfrm>
              <a:prstGeom prst="rect">
                <a:avLst/>
              </a:prstGeom>
              <a:noFill/>
              <a:ln>
                <a:noFill/>
              </a:ln>
            </p:spPr>
          </p:pic>
          <p:sp>
            <p:nvSpPr>
              <p:cNvPr id="433" name="Google Shape;433;p61"/>
              <p:cNvSpPr/>
              <p:nvPr/>
            </p:nvSpPr>
            <p:spPr>
              <a:xfrm>
                <a:off x="2089888" y="1600528"/>
                <a:ext cx="1939500" cy="63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Pharmacy</a:t>
                </a:r>
                <a:endParaRPr/>
              </a:p>
            </p:txBody>
          </p:sp>
        </p:grpSp>
        <p:grpSp>
          <p:nvGrpSpPr>
            <p:cNvPr id="434" name="Google Shape;434;p61"/>
            <p:cNvGrpSpPr/>
            <p:nvPr/>
          </p:nvGrpSpPr>
          <p:grpSpPr>
            <a:xfrm>
              <a:off x="5322778" y="2446269"/>
              <a:ext cx="561214" cy="438475"/>
              <a:chOff x="5620050" y="-432204"/>
              <a:chExt cx="781200" cy="610350"/>
            </a:xfrm>
          </p:grpSpPr>
          <p:pic>
            <p:nvPicPr>
              <p:cNvPr id="435" name="Google Shape;435;p61" descr="A picture containing drawing, light&#10;&#10;Description automatically generated"/>
              <p:cNvPicPr preferRelativeResize="0"/>
              <p:nvPr/>
            </p:nvPicPr>
            <p:blipFill rotWithShape="1">
              <a:blip r:embed="rId12">
                <a:alphaModFix/>
              </a:blip>
              <a:srcRect/>
              <a:stretch/>
            </p:blipFill>
            <p:spPr>
              <a:xfrm>
                <a:off x="5764438" y="-432204"/>
                <a:ext cx="497713" cy="497713"/>
              </a:xfrm>
              <a:prstGeom prst="rect">
                <a:avLst/>
              </a:prstGeom>
              <a:noFill/>
              <a:ln>
                <a:noFill/>
              </a:ln>
            </p:spPr>
          </p:pic>
          <p:sp>
            <p:nvSpPr>
              <p:cNvPr id="436" name="Google Shape;436;p61"/>
              <p:cNvSpPr/>
              <p:nvPr/>
            </p:nvSpPr>
            <p:spPr>
              <a:xfrm>
                <a:off x="5620050" y="-68154"/>
                <a:ext cx="781200" cy="24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Optometry</a:t>
                </a:r>
                <a:endParaRPr/>
              </a:p>
            </p:txBody>
          </p:sp>
        </p:grpSp>
        <p:grpSp>
          <p:nvGrpSpPr>
            <p:cNvPr id="437" name="Google Shape;437;p61"/>
            <p:cNvGrpSpPr/>
            <p:nvPr/>
          </p:nvGrpSpPr>
          <p:grpSpPr>
            <a:xfrm>
              <a:off x="5329968" y="3318483"/>
              <a:ext cx="611646" cy="431550"/>
              <a:chOff x="5644946" y="655166"/>
              <a:chExt cx="851400" cy="600710"/>
            </a:xfrm>
          </p:grpSpPr>
          <p:pic>
            <p:nvPicPr>
              <p:cNvPr id="438" name="Google Shape;438;p61" descr="A picture containing object, clock, light&#10;&#10;Description automatically generated"/>
              <p:cNvPicPr preferRelativeResize="0"/>
              <p:nvPr/>
            </p:nvPicPr>
            <p:blipFill rotWithShape="1">
              <a:blip r:embed="rId13">
                <a:alphaModFix/>
              </a:blip>
              <a:srcRect/>
              <a:stretch/>
            </p:blipFill>
            <p:spPr>
              <a:xfrm>
                <a:off x="5869782" y="655166"/>
                <a:ext cx="533666" cy="533666"/>
              </a:xfrm>
              <a:prstGeom prst="rect">
                <a:avLst/>
              </a:prstGeom>
              <a:noFill/>
              <a:ln>
                <a:noFill/>
              </a:ln>
            </p:spPr>
          </p:pic>
          <p:sp>
            <p:nvSpPr>
              <p:cNvPr id="439" name="Google Shape;439;p61"/>
              <p:cNvSpPr/>
              <p:nvPr/>
            </p:nvSpPr>
            <p:spPr>
              <a:xfrm>
                <a:off x="5644946" y="1009576"/>
                <a:ext cx="851400" cy="24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Ambulance</a:t>
                </a:r>
                <a:endParaRPr/>
              </a:p>
            </p:txBody>
          </p:sp>
        </p:grpSp>
        <p:grpSp>
          <p:nvGrpSpPr>
            <p:cNvPr id="440" name="Google Shape;440;p61"/>
            <p:cNvGrpSpPr/>
            <p:nvPr/>
          </p:nvGrpSpPr>
          <p:grpSpPr>
            <a:xfrm>
              <a:off x="5244824" y="2890485"/>
              <a:ext cx="510136" cy="443368"/>
              <a:chOff x="5775784" y="1202218"/>
              <a:chExt cx="710100" cy="617161"/>
            </a:xfrm>
          </p:grpSpPr>
          <p:pic>
            <p:nvPicPr>
              <p:cNvPr id="441" name="Google Shape;441;p61" descr="A picture containing clip, object, light&#10;&#10;Description automatically generated"/>
              <p:cNvPicPr preferRelativeResize="0"/>
              <p:nvPr/>
            </p:nvPicPr>
            <p:blipFill rotWithShape="1">
              <a:blip r:embed="rId14">
                <a:alphaModFix/>
              </a:blip>
              <a:srcRect/>
              <a:stretch/>
            </p:blipFill>
            <p:spPr>
              <a:xfrm>
                <a:off x="5873927" y="1202218"/>
                <a:ext cx="452206" cy="455754"/>
              </a:xfrm>
              <a:prstGeom prst="rect">
                <a:avLst/>
              </a:prstGeom>
              <a:noFill/>
              <a:ln>
                <a:noFill/>
              </a:ln>
            </p:spPr>
          </p:pic>
          <p:sp>
            <p:nvSpPr>
              <p:cNvPr id="442" name="Google Shape;442;p61"/>
              <p:cNvSpPr/>
              <p:nvPr/>
            </p:nvSpPr>
            <p:spPr>
              <a:xfrm>
                <a:off x="5775784" y="1573079"/>
                <a:ext cx="710100" cy="24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Dentistry</a:t>
                </a:r>
                <a:endParaRPr/>
              </a:p>
            </p:txBody>
          </p:sp>
        </p:grpSp>
        <p:grpSp>
          <p:nvGrpSpPr>
            <p:cNvPr id="443" name="Google Shape;443;p61"/>
            <p:cNvGrpSpPr/>
            <p:nvPr/>
          </p:nvGrpSpPr>
          <p:grpSpPr>
            <a:xfrm>
              <a:off x="7559545" y="2446375"/>
              <a:ext cx="852664" cy="517007"/>
              <a:chOff x="-60892" y="704171"/>
              <a:chExt cx="1843200" cy="1096980"/>
            </a:xfrm>
          </p:grpSpPr>
          <p:pic>
            <p:nvPicPr>
              <p:cNvPr id="444" name="Google Shape;444;p61"/>
              <p:cNvPicPr preferRelativeResize="0"/>
              <p:nvPr/>
            </p:nvPicPr>
            <p:blipFill rotWithShape="1">
              <a:blip r:embed="rId15">
                <a:alphaModFix/>
              </a:blip>
              <a:srcRect/>
              <a:stretch/>
            </p:blipFill>
            <p:spPr>
              <a:xfrm>
                <a:off x="307649" y="704171"/>
                <a:ext cx="1242211" cy="664736"/>
              </a:xfrm>
              <a:prstGeom prst="rect">
                <a:avLst/>
              </a:prstGeom>
              <a:noFill/>
              <a:ln>
                <a:noFill/>
              </a:ln>
            </p:spPr>
          </p:pic>
          <p:sp>
            <p:nvSpPr>
              <p:cNvPr id="445" name="Google Shape;445;p61"/>
              <p:cNvSpPr/>
              <p:nvPr/>
            </p:nvSpPr>
            <p:spPr>
              <a:xfrm>
                <a:off x="-60892" y="1238051"/>
                <a:ext cx="1843200" cy="56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Secondary care</a:t>
                </a:r>
                <a:endParaRPr/>
              </a:p>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Outpatient &amp; A&amp;E</a:t>
                </a:r>
                <a:endParaRPr/>
              </a:p>
            </p:txBody>
          </p:sp>
        </p:grpSp>
        <p:grpSp>
          <p:nvGrpSpPr>
            <p:cNvPr id="446" name="Google Shape;446;p61"/>
            <p:cNvGrpSpPr/>
            <p:nvPr/>
          </p:nvGrpSpPr>
          <p:grpSpPr>
            <a:xfrm>
              <a:off x="5934634" y="3921253"/>
              <a:ext cx="668135" cy="448304"/>
              <a:chOff x="3787110" y="3855676"/>
              <a:chExt cx="697500" cy="468007"/>
            </a:xfrm>
          </p:grpSpPr>
          <p:pic>
            <p:nvPicPr>
              <p:cNvPr id="447" name="Google Shape;447;p61" descr="A picture containing object, player, ball, light&#10;&#10;Description automatically generated"/>
              <p:cNvPicPr preferRelativeResize="0"/>
              <p:nvPr/>
            </p:nvPicPr>
            <p:blipFill rotWithShape="1">
              <a:blip r:embed="rId16">
                <a:alphaModFix/>
              </a:blip>
              <a:srcRect/>
              <a:stretch/>
            </p:blipFill>
            <p:spPr>
              <a:xfrm>
                <a:off x="3959968" y="3855676"/>
                <a:ext cx="330130" cy="330130"/>
              </a:xfrm>
              <a:prstGeom prst="rect">
                <a:avLst/>
              </a:prstGeom>
              <a:noFill/>
              <a:ln>
                <a:noFill/>
              </a:ln>
            </p:spPr>
          </p:pic>
          <p:sp>
            <p:nvSpPr>
              <p:cNvPr id="448" name="Google Shape;448;p61"/>
              <p:cNvSpPr/>
              <p:nvPr/>
            </p:nvSpPr>
            <p:spPr>
              <a:xfrm>
                <a:off x="3787110" y="4138883"/>
                <a:ext cx="697500" cy="1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Care Home</a:t>
                </a:r>
                <a:endParaRPr/>
              </a:p>
            </p:txBody>
          </p:sp>
        </p:grpSp>
        <p:grpSp>
          <p:nvGrpSpPr>
            <p:cNvPr id="449" name="Google Shape;449;p61"/>
            <p:cNvGrpSpPr/>
            <p:nvPr/>
          </p:nvGrpSpPr>
          <p:grpSpPr>
            <a:xfrm>
              <a:off x="5907985" y="1756190"/>
              <a:ext cx="681229" cy="548745"/>
              <a:chOff x="4022391" y="4615113"/>
              <a:chExt cx="711170" cy="572862"/>
            </a:xfrm>
          </p:grpSpPr>
          <p:grpSp>
            <p:nvGrpSpPr>
              <p:cNvPr id="450" name="Google Shape;450;p61"/>
              <p:cNvGrpSpPr/>
              <p:nvPr/>
            </p:nvGrpSpPr>
            <p:grpSpPr>
              <a:xfrm>
                <a:off x="4022391" y="4615113"/>
                <a:ext cx="711170" cy="572862"/>
                <a:chOff x="750655" y="3720635"/>
                <a:chExt cx="1703400" cy="1372125"/>
              </a:xfrm>
            </p:grpSpPr>
            <p:pic>
              <p:nvPicPr>
                <p:cNvPr id="451" name="Google Shape;451;p61"/>
                <p:cNvPicPr preferRelativeResize="0"/>
                <p:nvPr/>
              </p:nvPicPr>
              <p:blipFill rotWithShape="1">
                <a:blip r:embed="rId17">
                  <a:alphaModFix/>
                </a:blip>
                <a:srcRect/>
                <a:stretch/>
              </p:blipFill>
              <p:spPr>
                <a:xfrm>
                  <a:off x="1115615" y="3720635"/>
                  <a:ext cx="970384" cy="970381"/>
                </a:xfrm>
                <a:prstGeom prst="rect">
                  <a:avLst/>
                </a:prstGeom>
                <a:noFill/>
                <a:ln>
                  <a:noFill/>
                </a:ln>
              </p:spPr>
            </p:pic>
            <p:sp>
              <p:nvSpPr>
                <p:cNvPr id="452" name="Google Shape;452;p61"/>
                <p:cNvSpPr/>
                <p:nvPr/>
              </p:nvSpPr>
              <p:spPr>
                <a:xfrm>
                  <a:off x="750655" y="4429460"/>
                  <a:ext cx="1703400" cy="66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General Practice</a:t>
                  </a:r>
                  <a:endParaRPr/>
                </a:p>
              </p:txBody>
            </p:sp>
          </p:grpSp>
          <p:pic>
            <p:nvPicPr>
              <p:cNvPr id="453" name="Google Shape;453;p61"/>
              <p:cNvPicPr preferRelativeResize="0"/>
              <p:nvPr/>
            </p:nvPicPr>
            <p:blipFill rotWithShape="1">
              <a:blip r:embed="rId18">
                <a:alphaModFix/>
              </a:blip>
              <a:srcRect r="46695"/>
              <a:stretch/>
            </p:blipFill>
            <p:spPr>
              <a:xfrm>
                <a:off x="4022490" y="4649501"/>
                <a:ext cx="185878" cy="288000"/>
              </a:xfrm>
              <a:prstGeom prst="rect">
                <a:avLst/>
              </a:prstGeom>
              <a:noFill/>
              <a:ln>
                <a:noFill/>
              </a:ln>
            </p:spPr>
          </p:pic>
        </p:grpSp>
        <p:grpSp>
          <p:nvGrpSpPr>
            <p:cNvPr id="454" name="Google Shape;454;p61"/>
            <p:cNvGrpSpPr/>
            <p:nvPr/>
          </p:nvGrpSpPr>
          <p:grpSpPr>
            <a:xfrm>
              <a:off x="7406572" y="3483104"/>
              <a:ext cx="852664" cy="469949"/>
              <a:chOff x="-60892" y="654934"/>
              <a:chExt cx="1843200" cy="997133"/>
            </a:xfrm>
          </p:grpSpPr>
          <p:pic>
            <p:nvPicPr>
              <p:cNvPr id="455" name="Google Shape;455;p61"/>
              <p:cNvPicPr preferRelativeResize="0"/>
              <p:nvPr/>
            </p:nvPicPr>
            <p:blipFill rotWithShape="1">
              <a:blip r:embed="rId15">
                <a:alphaModFix/>
              </a:blip>
              <a:srcRect/>
              <a:stretch/>
            </p:blipFill>
            <p:spPr>
              <a:xfrm>
                <a:off x="434060" y="654934"/>
                <a:ext cx="862493" cy="713973"/>
              </a:xfrm>
              <a:prstGeom prst="rect">
                <a:avLst/>
              </a:prstGeom>
              <a:noFill/>
              <a:ln>
                <a:noFill/>
              </a:ln>
            </p:spPr>
          </p:pic>
          <p:sp>
            <p:nvSpPr>
              <p:cNvPr id="456" name="Google Shape;456;p61"/>
              <p:cNvSpPr/>
              <p:nvPr/>
            </p:nvSpPr>
            <p:spPr>
              <a:xfrm>
                <a:off x="-60892" y="1276767"/>
                <a:ext cx="1843200" cy="375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Private &amp; other</a:t>
                </a:r>
                <a:endParaRPr/>
              </a:p>
            </p:txBody>
          </p:sp>
        </p:grpSp>
        <p:grpSp>
          <p:nvGrpSpPr>
            <p:cNvPr id="457" name="Google Shape;457;p61"/>
            <p:cNvGrpSpPr/>
            <p:nvPr/>
          </p:nvGrpSpPr>
          <p:grpSpPr>
            <a:xfrm>
              <a:off x="5429853" y="3697265"/>
              <a:ext cx="685007" cy="400726"/>
              <a:chOff x="2680500" y="4715011"/>
              <a:chExt cx="715113" cy="418338"/>
            </a:xfrm>
          </p:grpSpPr>
          <p:pic>
            <p:nvPicPr>
              <p:cNvPr id="458" name="Google Shape;458;p61" descr="A picture containing object, player, ball, light&#10;&#10;Description automatically generated"/>
              <p:cNvPicPr preferRelativeResize="0"/>
              <p:nvPr/>
            </p:nvPicPr>
            <p:blipFill rotWithShape="1">
              <a:blip r:embed="rId16">
                <a:alphaModFix/>
              </a:blip>
              <a:srcRect/>
              <a:stretch/>
            </p:blipFill>
            <p:spPr>
              <a:xfrm>
                <a:off x="3065483" y="4715011"/>
                <a:ext cx="330130" cy="330130"/>
              </a:xfrm>
              <a:prstGeom prst="rect">
                <a:avLst/>
              </a:prstGeom>
              <a:noFill/>
              <a:ln>
                <a:noFill/>
              </a:ln>
            </p:spPr>
          </p:pic>
          <p:sp>
            <p:nvSpPr>
              <p:cNvPr id="459" name="Google Shape;459;p61"/>
              <p:cNvSpPr/>
              <p:nvPr/>
            </p:nvSpPr>
            <p:spPr>
              <a:xfrm>
                <a:off x="2680500" y="4948549"/>
                <a:ext cx="697500" cy="1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Care at Home</a:t>
                </a:r>
                <a:endParaRPr/>
              </a:p>
            </p:txBody>
          </p:sp>
          <p:pic>
            <p:nvPicPr>
              <p:cNvPr id="460" name="Google Shape;460;p61" descr="A picture containing drawing&#10;&#10;Description automatically generated"/>
              <p:cNvPicPr preferRelativeResize="0"/>
              <p:nvPr/>
            </p:nvPicPr>
            <p:blipFill rotWithShape="1">
              <a:blip r:embed="rId19">
                <a:alphaModFix/>
              </a:blip>
              <a:srcRect/>
              <a:stretch/>
            </p:blipFill>
            <p:spPr>
              <a:xfrm>
                <a:off x="2744996" y="4746451"/>
                <a:ext cx="309327" cy="309327"/>
              </a:xfrm>
              <a:prstGeom prst="rect">
                <a:avLst/>
              </a:prstGeom>
              <a:noFill/>
              <a:ln>
                <a:noFill/>
              </a:ln>
            </p:spPr>
          </p:pic>
        </p:grpSp>
        <p:grpSp>
          <p:nvGrpSpPr>
            <p:cNvPr id="461" name="Google Shape;461;p61"/>
            <p:cNvGrpSpPr/>
            <p:nvPr/>
          </p:nvGrpSpPr>
          <p:grpSpPr>
            <a:xfrm>
              <a:off x="7177476" y="1972213"/>
              <a:ext cx="1076775" cy="515471"/>
              <a:chOff x="6512036" y="3158903"/>
              <a:chExt cx="1124100" cy="538126"/>
            </a:xfrm>
          </p:grpSpPr>
          <p:grpSp>
            <p:nvGrpSpPr>
              <p:cNvPr id="462" name="Google Shape;462;p61"/>
              <p:cNvGrpSpPr/>
              <p:nvPr/>
            </p:nvGrpSpPr>
            <p:grpSpPr>
              <a:xfrm>
                <a:off x="6512036" y="3158903"/>
                <a:ext cx="1124100" cy="538126"/>
                <a:chOff x="6543818" y="3913291"/>
                <a:chExt cx="1124100" cy="538126"/>
              </a:xfrm>
            </p:grpSpPr>
            <p:pic>
              <p:nvPicPr>
                <p:cNvPr id="463" name="Google Shape;463;p61" descr="A picture containing object, player, ball, light&#10;&#10;Description automatically generated"/>
                <p:cNvPicPr preferRelativeResize="0"/>
                <p:nvPr/>
              </p:nvPicPr>
              <p:blipFill rotWithShape="1">
                <a:blip r:embed="rId16">
                  <a:alphaModFix/>
                </a:blip>
                <a:srcRect/>
                <a:stretch/>
              </p:blipFill>
              <p:spPr>
                <a:xfrm>
                  <a:off x="6806079" y="3913291"/>
                  <a:ext cx="607782" cy="330130"/>
                </a:xfrm>
                <a:prstGeom prst="rect">
                  <a:avLst/>
                </a:prstGeom>
                <a:noFill/>
                <a:ln>
                  <a:noFill/>
                </a:ln>
              </p:spPr>
            </p:pic>
            <p:sp>
              <p:nvSpPr>
                <p:cNvPr id="464" name="Google Shape;464;p61"/>
                <p:cNvSpPr/>
                <p:nvPr/>
              </p:nvSpPr>
              <p:spPr>
                <a:xfrm>
                  <a:off x="6543818" y="4174517"/>
                  <a:ext cx="11241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UEC </a:t>
                  </a:r>
                  <a:endParaRPr/>
                </a:p>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Treatment Centre</a:t>
                  </a:r>
                  <a:endParaRPr/>
                </a:p>
              </p:txBody>
            </p:sp>
          </p:grpSp>
          <p:pic>
            <p:nvPicPr>
              <p:cNvPr id="465" name="Google Shape;465;p61"/>
              <p:cNvPicPr preferRelativeResize="0"/>
              <p:nvPr/>
            </p:nvPicPr>
            <p:blipFill rotWithShape="1">
              <a:blip r:embed="rId20">
                <a:alphaModFix/>
              </a:blip>
              <a:srcRect/>
              <a:stretch/>
            </p:blipFill>
            <p:spPr>
              <a:xfrm>
                <a:off x="7017570" y="3231397"/>
                <a:ext cx="108000" cy="84000"/>
              </a:xfrm>
              <a:prstGeom prst="rect">
                <a:avLst/>
              </a:prstGeom>
              <a:noFill/>
              <a:ln>
                <a:noFill/>
              </a:ln>
            </p:spPr>
          </p:pic>
        </p:grpSp>
        <p:pic>
          <p:nvPicPr>
            <p:cNvPr id="466" name="Google Shape;466;p61" descr="A picture containing drawing&#10;&#10;Description automatically generated"/>
            <p:cNvPicPr preferRelativeResize="0"/>
            <p:nvPr/>
          </p:nvPicPr>
          <p:blipFill rotWithShape="1">
            <a:blip r:embed="rId19">
              <a:alphaModFix/>
            </a:blip>
            <a:srcRect/>
            <a:stretch/>
          </p:blipFill>
          <p:spPr>
            <a:xfrm>
              <a:off x="8086569" y="2941712"/>
              <a:ext cx="186722" cy="186722"/>
            </a:xfrm>
            <a:prstGeom prst="rect">
              <a:avLst/>
            </a:prstGeom>
            <a:noFill/>
            <a:ln>
              <a:noFill/>
            </a:ln>
          </p:spPr>
        </p:pic>
        <p:grpSp>
          <p:nvGrpSpPr>
            <p:cNvPr id="467" name="Google Shape;467;p61"/>
            <p:cNvGrpSpPr/>
            <p:nvPr/>
          </p:nvGrpSpPr>
          <p:grpSpPr>
            <a:xfrm>
              <a:off x="7679292" y="2977589"/>
              <a:ext cx="849466" cy="511746"/>
              <a:chOff x="6861361" y="3295955"/>
              <a:chExt cx="886800" cy="534238"/>
            </a:xfrm>
          </p:grpSpPr>
          <p:pic>
            <p:nvPicPr>
              <p:cNvPr id="468" name="Google Shape;468;p61"/>
              <p:cNvPicPr preferRelativeResize="0"/>
              <p:nvPr/>
            </p:nvPicPr>
            <p:blipFill rotWithShape="1">
              <a:blip r:embed="rId15">
                <a:alphaModFix/>
              </a:blip>
              <a:srcRect/>
              <a:stretch/>
            </p:blipFill>
            <p:spPr>
              <a:xfrm>
                <a:off x="6866022" y="3295955"/>
                <a:ext cx="599828" cy="327073"/>
              </a:xfrm>
              <a:prstGeom prst="rect">
                <a:avLst/>
              </a:prstGeom>
              <a:noFill/>
              <a:ln>
                <a:noFill/>
              </a:ln>
            </p:spPr>
          </p:pic>
          <p:sp>
            <p:nvSpPr>
              <p:cNvPr id="469" name="Google Shape;469;p61"/>
              <p:cNvSpPr/>
              <p:nvPr/>
            </p:nvSpPr>
            <p:spPr>
              <a:xfrm>
                <a:off x="6861361" y="3553293"/>
                <a:ext cx="8868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Secondary care Inpatient</a:t>
                </a:r>
                <a:endParaRPr/>
              </a:p>
            </p:txBody>
          </p:sp>
          <p:grpSp>
            <p:nvGrpSpPr>
              <p:cNvPr id="470" name="Google Shape;470;p61"/>
              <p:cNvGrpSpPr/>
              <p:nvPr/>
            </p:nvGrpSpPr>
            <p:grpSpPr>
              <a:xfrm>
                <a:off x="7341229" y="3382989"/>
                <a:ext cx="398063" cy="216601"/>
                <a:chOff x="8815061" y="3964742"/>
                <a:chExt cx="398063" cy="216601"/>
              </a:xfrm>
            </p:grpSpPr>
            <p:grpSp>
              <p:nvGrpSpPr>
                <p:cNvPr id="471" name="Google Shape;471;p61"/>
                <p:cNvGrpSpPr/>
                <p:nvPr/>
              </p:nvGrpSpPr>
              <p:grpSpPr>
                <a:xfrm>
                  <a:off x="9086541" y="3964742"/>
                  <a:ext cx="80269" cy="76276"/>
                  <a:chOff x="9013906" y="4336931"/>
                  <a:chExt cx="232800" cy="222900"/>
                </a:xfrm>
              </p:grpSpPr>
              <p:pic>
                <p:nvPicPr>
                  <p:cNvPr id="472" name="Google Shape;472;p61" descr="A picture containing object, clock&#10;&#10;Description automatically generated"/>
                  <p:cNvPicPr preferRelativeResize="0"/>
                  <p:nvPr/>
                </p:nvPicPr>
                <p:blipFill rotWithShape="1">
                  <a:blip r:embed="rId21">
                    <a:alphaModFix/>
                  </a:blip>
                  <a:srcRect l="61545" t="51158" r="19244" b="27182"/>
                  <a:stretch/>
                </p:blipFill>
                <p:spPr>
                  <a:xfrm>
                    <a:off x="9039225" y="4347556"/>
                    <a:ext cx="194929" cy="194929"/>
                  </a:xfrm>
                  <a:prstGeom prst="rect">
                    <a:avLst/>
                  </a:prstGeom>
                  <a:noFill/>
                  <a:ln>
                    <a:noFill/>
                  </a:ln>
                </p:spPr>
              </p:pic>
              <p:sp>
                <p:nvSpPr>
                  <p:cNvPr id="473" name="Google Shape;473;p61"/>
                  <p:cNvSpPr/>
                  <p:nvPr/>
                </p:nvSpPr>
                <p:spPr>
                  <a:xfrm>
                    <a:off x="9013906" y="4336931"/>
                    <a:ext cx="232800" cy="222900"/>
                  </a:xfrm>
                  <a:prstGeom prst="rect">
                    <a:avLst/>
                  </a:prstGeom>
                  <a:no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68692"/>
                      </a:buClr>
                      <a:buSzPts val="1800"/>
                      <a:buFont typeface="Arial"/>
                      <a:buNone/>
                    </a:pPr>
                    <a:endParaRPr sz="1800" b="0" i="0" u="none" strike="noStrike" cap="none">
                      <a:solidFill>
                        <a:srgbClr val="FFFFFF"/>
                      </a:solidFill>
                      <a:latin typeface="Calibri"/>
                      <a:ea typeface="Calibri"/>
                      <a:cs typeface="Calibri"/>
                      <a:sym typeface="Calibri"/>
                    </a:endParaRPr>
                  </a:p>
                </p:txBody>
              </p:sp>
            </p:grpSp>
            <p:pic>
              <p:nvPicPr>
                <p:cNvPr id="474" name="Google Shape;474;p61" descr="A picture containing object, player, ball, light&#10;&#10;Description automatically generated"/>
                <p:cNvPicPr preferRelativeResize="0"/>
                <p:nvPr/>
              </p:nvPicPr>
              <p:blipFill rotWithShape="1">
                <a:blip r:embed="rId16">
                  <a:alphaModFix/>
                </a:blip>
                <a:srcRect/>
                <a:stretch/>
              </p:blipFill>
              <p:spPr>
                <a:xfrm>
                  <a:off x="8815061" y="3986413"/>
                  <a:ext cx="398063" cy="194930"/>
                </a:xfrm>
                <a:prstGeom prst="rect">
                  <a:avLst/>
                </a:prstGeom>
                <a:noFill/>
                <a:ln>
                  <a:noFill/>
                </a:ln>
              </p:spPr>
            </p:pic>
          </p:grpSp>
        </p:grpSp>
        <p:grpSp>
          <p:nvGrpSpPr>
            <p:cNvPr id="475" name="Google Shape;475;p61"/>
            <p:cNvGrpSpPr/>
            <p:nvPr/>
          </p:nvGrpSpPr>
          <p:grpSpPr>
            <a:xfrm>
              <a:off x="6473622" y="4036901"/>
              <a:ext cx="668135" cy="540920"/>
              <a:chOff x="2722237" y="4027378"/>
              <a:chExt cx="697500" cy="564694"/>
            </a:xfrm>
          </p:grpSpPr>
          <p:grpSp>
            <p:nvGrpSpPr>
              <p:cNvPr id="476" name="Google Shape;476;p61"/>
              <p:cNvGrpSpPr/>
              <p:nvPr/>
            </p:nvGrpSpPr>
            <p:grpSpPr>
              <a:xfrm>
                <a:off x="2722237" y="4082801"/>
                <a:ext cx="697500" cy="509271"/>
                <a:chOff x="4625383" y="4781338"/>
                <a:chExt cx="697500" cy="509271"/>
              </a:xfrm>
            </p:grpSpPr>
            <p:sp>
              <p:nvSpPr>
                <p:cNvPr id="477" name="Google Shape;477;p61"/>
                <p:cNvSpPr/>
                <p:nvPr/>
              </p:nvSpPr>
              <p:spPr>
                <a:xfrm>
                  <a:off x="4625383" y="5013709"/>
                  <a:ext cx="6975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Mental Health</a:t>
                  </a:r>
                  <a:endParaRPr/>
                </a:p>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Social care</a:t>
                  </a:r>
                  <a:endParaRPr/>
                </a:p>
              </p:txBody>
            </p:sp>
            <p:pic>
              <p:nvPicPr>
                <p:cNvPr id="478" name="Google Shape;478;p61" descr="A picture containing light&#10;&#10;Description automatically generated"/>
                <p:cNvPicPr preferRelativeResize="0"/>
                <p:nvPr/>
              </p:nvPicPr>
              <p:blipFill rotWithShape="1">
                <a:blip r:embed="rId22">
                  <a:alphaModFix/>
                </a:blip>
                <a:srcRect/>
                <a:stretch/>
              </p:blipFill>
              <p:spPr>
                <a:xfrm>
                  <a:off x="4669827" y="4781338"/>
                  <a:ext cx="252000" cy="252000"/>
                </a:xfrm>
                <a:prstGeom prst="rect">
                  <a:avLst/>
                </a:prstGeom>
                <a:noFill/>
                <a:ln>
                  <a:noFill/>
                </a:ln>
              </p:spPr>
            </p:pic>
          </p:grpSp>
          <p:pic>
            <p:nvPicPr>
              <p:cNvPr id="479" name="Google Shape;479;p61" descr="A picture containing weapon, drawing&#10;&#10;Description automatically generated"/>
              <p:cNvPicPr preferRelativeResize="0"/>
              <p:nvPr/>
            </p:nvPicPr>
            <p:blipFill rotWithShape="1">
              <a:blip r:embed="rId23">
                <a:alphaModFix/>
              </a:blip>
              <a:srcRect/>
              <a:stretch/>
            </p:blipFill>
            <p:spPr>
              <a:xfrm>
                <a:off x="2995035" y="4027378"/>
                <a:ext cx="409363" cy="409363"/>
              </a:xfrm>
              <a:prstGeom prst="rect">
                <a:avLst/>
              </a:prstGeom>
              <a:noFill/>
              <a:ln>
                <a:noFill/>
              </a:ln>
            </p:spPr>
          </p:pic>
        </p:grpSp>
        <p:grpSp>
          <p:nvGrpSpPr>
            <p:cNvPr id="480" name="Google Shape;480;p61"/>
            <p:cNvGrpSpPr/>
            <p:nvPr/>
          </p:nvGrpSpPr>
          <p:grpSpPr>
            <a:xfrm>
              <a:off x="7076071" y="3880823"/>
              <a:ext cx="668135" cy="492267"/>
              <a:chOff x="2003256" y="4816694"/>
              <a:chExt cx="697500" cy="513903"/>
            </a:xfrm>
          </p:grpSpPr>
          <p:grpSp>
            <p:nvGrpSpPr>
              <p:cNvPr id="481" name="Google Shape;481;p61"/>
              <p:cNvGrpSpPr/>
              <p:nvPr/>
            </p:nvGrpSpPr>
            <p:grpSpPr>
              <a:xfrm>
                <a:off x="2003256" y="4857143"/>
                <a:ext cx="697500" cy="473454"/>
                <a:chOff x="4625727" y="4808102"/>
                <a:chExt cx="697500" cy="473454"/>
              </a:xfrm>
            </p:grpSpPr>
            <p:sp>
              <p:nvSpPr>
                <p:cNvPr id="482" name="Google Shape;482;p61"/>
                <p:cNvSpPr/>
                <p:nvPr/>
              </p:nvSpPr>
              <p:spPr>
                <a:xfrm>
                  <a:off x="4625727" y="5004656"/>
                  <a:ext cx="6975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Drug and</a:t>
                  </a:r>
                  <a:endParaRPr/>
                </a:p>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Alcohol</a:t>
                  </a:r>
                  <a:endParaRPr/>
                </a:p>
              </p:txBody>
            </p:sp>
            <p:pic>
              <p:nvPicPr>
                <p:cNvPr id="483" name="Google Shape;483;p61" descr="A picture containing light&#10;&#10;Description automatically generated"/>
                <p:cNvPicPr preferRelativeResize="0"/>
                <p:nvPr/>
              </p:nvPicPr>
              <p:blipFill rotWithShape="1">
                <a:blip r:embed="rId24">
                  <a:alphaModFix/>
                </a:blip>
                <a:srcRect/>
                <a:stretch/>
              </p:blipFill>
              <p:spPr>
                <a:xfrm>
                  <a:off x="4984705" y="4808102"/>
                  <a:ext cx="252000" cy="252000"/>
                </a:xfrm>
                <a:prstGeom prst="rect">
                  <a:avLst/>
                </a:prstGeom>
                <a:noFill/>
                <a:ln>
                  <a:noFill/>
                </a:ln>
              </p:spPr>
            </p:pic>
          </p:grpSp>
          <p:pic>
            <p:nvPicPr>
              <p:cNvPr id="484" name="Google Shape;484;p61" descr="A picture containing drawing, light&#10;&#10;Description automatically generated"/>
              <p:cNvPicPr preferRelativeResize="0"/>
              <p:nvPr/>
            </p:nvPicPr>
            <p:blipFill rotWithShape="1">
              <a:blip r:embed="rId25">
                <a:alphaModFix/>
              </a:blip>
              <a:srcRect/>
              <a:stretch/>
            </p:blipFill>
            <p:spPr>
              <a:xfrm>
                <a:off x="2047336" y="4816694"/>
                <a:ext cx="360000" cy="360000"/>
              </a:xfrm>
              <a:prstGeom prst="rect">
                <a:avLst/>
              </a:prstGeom>
              <a:noFill/>
              <a:ln>
                <a:noFill/>
              </a:ln>
            </p:spPr>
          </p:pic>
        </p:grpSp>
        <p:grpSp>
          <p:nvGrpSpPr>
            <p:cNvPr id="485" name="Google Shape;485;p61"/>
            <p:cNvGrpSpPr/>
            <p:nvPr/>
          </p:nvGrpSpPr>
          <p:grpSpPr>
            <a:xfrm>
              <a:off x="6686938" y="1781087"/>
              <a:ext cx="1000048" cy="529719"/>
              <a:chOff x="3542314" y="3650368"/>
              <a:chExt cx="1044000" cy="553000"/>
            </a:xfrm>
          </p:grpSpPr>
          <p:pic>
            <p:nvPicPr>
              <p:cNvPr id="486" name="Google Shape;486;p61" descr="A picture containing drawing&#10;&#10;Description automatically generated"/>
              <p:cNvPicPr preferRelativeResize="0"/>
              <p:nvPr/>
            </p:nvPicPr>
            <p:blipFill rotWithShape="1">
              <a:blip r:embed="rId26">
                <a:alphaModFix/>
              </a:blip>
              <a:srcRect/>
              <a:stretch/>
            </p:blipFill>
            <p:spPr>
              <a:xfrm>
                <a:off x="3886773" y="3650368"/>
                <a:ext cx="348621" cy="348621"/>
              </a:xfrm>
              <a:prstGeom prst="rect">
                <a:avLst/>
              </a:prstGeom>
              <a:noFill/>
              <a:ln>
                <a:noFill/>
              </a:ln>
            </p:spPr>
          </p:pic>
          <p:sp>
            <p:nvSpPr>
              <p:cNvPr id="487" name="Google Shape;487;p61"/>
              <p:cNvSpPr/>
              <p:nvPr/>
            </p:nvSpPr>
            <p:spPr>
              <a:xfrm>
                <a:off x="3542314" y="3926468"/>
                <a:ext cx="10440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111 and</a:t>
                </a:r>
                <a:endParaRPr/>
              </a:p>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Remote Consult</a:t>
                </a:r>
                <a:endParaRPr/>
              </a:p>
            </p:txBody>
          </p:sp>
        </p:grpSp>
        <p:grpSp>
          <p:nvGrpSpPr>
            <p:cNvPr id="488" name="Google Shape;488;p61"/>
            <p:cNvGrpSpPr/>
            <p:nvPr/>
          </p:nvGrpSpPr>
          <p:grpSpPr>
            <a:xfrm>
              <a:off x="6358690" y="1685523"/>
              <a:ext cx="681167" cy="508550"/>
              <a:chOff x="4212325" y="5195065"/>
              <a:chExt cx="698060" cy="530901"/>
            </a:xfrm>
          </p:grpSpPr>
          <p:grpSp>
            <p:nvGrpSpPr>
              <p:cNvPr id="489" name="Google Shape;489;p61"/>
              <p:cNvGrpSpPr/>
              <p:nvPr/>
            </p:nvGrpSpPr>
            <p:grpSpPr>
              <a:xfrm>
                <a:off x="4331126" y="5195065"/>
                <a:ext cx="579259" cy="423537"/>
                <a:chOff x="3035478" y="2776247"/>
                <a:chExt cx="1094180" cy="832096"/>
              </a:xfrm>
            </p:grpSpPr>
            <p:pic>
              <p:nvPicPr>
                <p:cNvPr id="490" name="Google Shape;490;p61" descr="A picture containing drawing, light, food&#10;&#10;Description automatically generated"/>
                <p:cNvPicPr preferRelativeResize="0"/>
                <p:nvPr/>
              </p:nvPicPr>
              <p:blipFill rotWithShape="1">
                <a:blip r:embed="rId27">
                  <a:alphaModFix/>
                </a:blip>
                <a:srcRect l="37818" b="-3950"/>
                <a:stretch/>
              </p:blipFill>
              <p:spPr>
                <a:xfrm>
                  <a:off x="3696121" y="2844942"/>
                  <a:ext cx="433537" cy="763401"/>
                </a:xfrm>
                <a:prstGeom prst="rect">
                  <a:avLst/>
                </a:prstGeom>
                <a:noFill/>
                <a:ln>
                  <a:noFill/>
                </a:ln>
              </p:spPr>
            </p:pic>
            <p:pic>
              <p:nvPicPr>
                <p:cNvPr id="491" name="Google Shape;491;p61" descr="A close up of a logo&#10;&#10;Description automatically generated"/>
                <p:cNvPicPr preferRelativeResize="0"/>
                <p:nvPr/>
              </p:nvPicPr>
              <p:blipFill rotWithShape="1">
                <a:blip r:embed="rId28">
                  <a:alphaModFix/>
                </a:blip>
                <a:srcRect/>
                <a:stretch/>
              </p:blipFill>
              <p:spPr>
                <a:xfrm>
                  <a:off x="3035478" y="2776247"/>
                  <a:ext cx="802069" cy="802069"/>
                </a:xfrm>
                <a:prstGeom prst="rect">
                  <a:avLst/>
                </a:prstGeom>
                <a:noFill/>
                <a:ln>
                  <a:noFill/>
                </a:ln>
              </p:spPr>
            </p:pic>
          </p:grpSp>
          <p:sp>
            <p:nvSpPr>
              <p:cNvPr id="492" name="Google Shape;492;p61"/>
              <p:cNvSpPr/>
              <p:nvPr/>
            </p:nvSpPr>
            <p:spPr>
              <a:xfrm>
                <a:off x="4212325" y="5541166"/>
                <a:ext cx="697500" cy="18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00"/>
                  <a:buFont typeface="Calibri"/>
                  <a:buNone/>
                </a:pPr>
                <a:r>
                  <a:rPr lang="en-GB" sz="600" b="1" i="0" u="none" strike="noStrike" cap="none">
                    <a:solidFill>
                      <a:srgbClr val="FFFFFF"/>
                    </a:solidFill>
                    <a:latin typeface="Calibri"/>
                    <a:ea typeface="Calibri"/>
                    <a:cs typeface="Calibri"/>
                    <a:sym typeface="Calibri"/>
                  </a:rPr>
                  <a:t>Patients</a:t>
                </a:r>
                <a:endParaRPr/>
              </a:p>
            </p:txBody>
          </p:sp>
        </p:grpSp>
        <p:pic>
          <p:nvPicPr>
            <p:cNvPr id="493" name="Google Shape;493;p61" descr="A picture containing object, clock, light&#10;&#10;Description automatically generated"/>
            <p:cNvPicPr preferRelativeResize="0"/>
            <p:nvPr/>
          </p:nvPicPr>
          <p:blipFill rotWithShape="1">
            <a:blip r:embed="rId13">
              <a:alphaModFix/>
            </a:blip>
            <a:srcRect/>
            <a:stretch/>
          </p:blipFill>
          <p:spPr>
            <a:xfrm>
              <a:off x="7579477" y="2621292"/>
              <a:ext cx="143471" cy="143471"/>
            </a:xfrm>
            <a:prstGeom prst="rect">
              <a:avLst/>
            </a:prstGeom>
            <a:noFill/>
            <a:ln>
              <a:noFill/>
            </a:ln>
          </p:spPr>
        </p:pic>
        <p:sp>
          <p:nvSpPr>
            <p:cNvPr id="494" name="Google Shape;494;p61"/>
            <p:cNvSpPr/>
            <p:nvPr/>
          </p:nvSpPr>
          <p:spPr>
            <a:xfrm>
              <a:off x="5112917" y="1381853"/>
              <a:ext cx="3379500" cy="3379500"/>
            </a:xfrm>
            <a:prstGeom prst="ellipse">
              <a:avLst/>
            </a:prstGeom>
            <a:noFill/>
            <a:ln w="44450" cap="flat" cmpd="dbl">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68692"/>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95" name="Google Shape;495;p61"/>
            <p:cNvGrpSpPr/>
            <p:nvPr/>
          </p:nvGrpSpPr>
          <p:grpSpPr>
            <a:xfrm>
              <a:off x="6064533" y="2331623"/>
              <a:ext cx="1482829" cy="1482829"/>
              <a:chOff x="1216947" y="3291311"/>
              <a:chExt cx="1548000" cy="1548000"/>
            </a:xfrm>
          </p:grpSpPr>
          <p:sp>
            <p:nvSpPr>
              <p:cNvPr id="496" name="Google Shape;496;p61"/>
              <p:cNvSpPr/>
              <p:nvPr/>
            </p:nvSpPr>
            <p:spPr>
              <a:xfrm>
                <a:off x="1216947" y="3291311"/>
                <a:ext cx="1548000" cy="1548000"/>
              </a:xfrm>
              <a:prstGeom prst="ellipse">
                <a:avLst/>
              </a:prstGeom>
              <a:solidFill>
                <a:srgbClr val="B3C6E7">
                  <a:alpha val="29800"/>
                </a:srgbClr>
              </a:solidFill>
              <a:ln w="38100" cap="flat" cmpd="dbl">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68692"/>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97" name="Google Shape;497;p61"/>
              <p:cNvGrpSpPr/>
              <p:nvPr/>
            </p:nvGrpSpPr>
            <p:grpSpPr>
              <a:xfrm>
                <a:off x="1673440" y="4221238"/>
                <a:ext cx="702149" cy="540010"/>
                <a:chOff x="2961810" y="3439692"/>
                <a:chExt cx="590091" cy="423571"/>
              </a:xfrm>
            </p:grpSpPr>
            <p:pic>
              <p:nvPicPr>
                <p:cNvPr id="498" name="Google Shape;498;p61" descr="A picture containing drawing, light, food&#10;&#10;Description automatically generated"/>
                <p:cNvPicPr preferRelativeResize="0"/>
                <p:nvPr/>
              </p:nvPicPr>
              <p:blipFill rotWithShape="1">
                <a:blip r:embed="rId27">
                  <a:alphaModFix/>
                </a:blip>
                <a:srcRect l="37818" b="-3950"/>
                <a:stretch/>
              </p:blipFill>
              <p:spPr>
                <a:xfrm>
                  <a:off x="3318095" y="3474661"/>
                  <a:ext cx="233806" cy="388602"/>
                </a:xfrm>
                <a:prstGeom prst="rect">
                  <a:avLst/>
                </a:prstGeom>
                <a:noFill/>
                <a:ln>
                  <a:noFill/>
                </a:ln>
              </p:spPr>
            </p:pic>
            <p:pic>
              <p:nvPicPr>
                <p:cNvPr id="499" name="Google Shape;499;p61" descr="A close up of a logo&#10;&#10;Description automatically generated"/>
                <p:cNvPicPr preferRelativeResize="0"/>
                <p:nvPr/>
              </p:nvPicPr>
              <p:blipFill rotWithShape="1">
                <a:blip r:embed="rId28">
                  <a:alphaModFix/>
                </a:blip>
                <a:srcRect/>
                <a:stretch/>
              </p:blipFill>
              <p:spPr>
                <a:xfrm>
                  <a:off x="2961810" y="3439692"/>
                  <a:ext cx="432556" cy="408286"/>
                </a:xfrm>
                <a:prstGeom prst="rect">
                  <a:avLst/>
                </a:prstGeom>
                <a:noFill/>
                <a:ln>
                  <a:noFill/>
                </a:ln>
              </p:spPr>
            </p:pic>
          </p:grpSp>
          <p:sp>
            <p:nvSpPr>
              <p:cNvPr id="500" name="Google Shape;500;p61"/>
              <p:cNvSpPr/>
              <p:nvPr/>
            </p:nvSpPr>
            <p:spPr>
              <a:xfrm>
                <a:off x="1352268" y="3431122"/>
                <a:ext cx="12774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200"/>
                  <a:buFont typeface="Calibri"/>
                  <a:buNone/>
                </a:pPr>
                <a:r>
                  <a:rPr lang="en-GB" sz="1100" b="1" i="0" u="none" strike="noStrike" cap="none">
                    <a:solidFill>
                      <a:srgbClr val="FFFFFF"/>
                    </a:solidFill>
                    <a:latin typeface="Calibri"/>
                    <a:ea typeface="Calibri"/>
                    <a:cs typeface="Calibri"/>
                    <a:sym typeface="Calibri"/>
                  </a:rPr>
                  <a:t>Patient centered Consolidated Medication Record</a:t>
                </a:r>
                <a:endParaRPr sz="1300"/>
              </a:p>
            </p:txBody>
          </p:sp>
          <p:pic>
            <p:nvPicPr>
              <p:cNvPr id="501" name="Google Shape;501;p61" descr="A picture containing object, clock&#10;&#10;Description automatically generated"/>
              <p:cNvPicPr preferRelativeResize="0"/>
              <p:nvPr/>
            </p:nvPicPr>
            <p:blipFill rotWithShape="1">
              <a:blip r:embed="rId29">
                <a:alphaModFix/>
              </a:blip>
              <a:srcRect/>
              <a:stretch/>
            </p:blipFill>
            <p:spPr>
              <a:xfrm>
                <a:off x="2201266" y="3841960"/>
                <a:ext cx="468000" cy="468000"/>
              </a:xfrm>
              <a:prstGeom prst="rect">
                <a:avLst/>
              </a:prstGeom>
              <a:noFill/>
              <a:ln>
                <a:noFill/>
              </a:ln>
            </p:spPr>
          </p:pic>
          <p:pic>
            <p:nvPicPr>
              <p:cNvPr id="502" name="Google Shape;502;p61" descr="Shape, icon&#10;&#10;Description automatically generated"/>
              <p:cNvPicPr preferRelativeResize="0"/>
              <p:nvPr/>
            </p:nvPicPr>
            <p:blipFill rotWithShape="1">
              <a:blip r:embed="rId30">
                <a:alphaModFix/>
              </a:blip>
              <a:srcRect/>
              <a:stretch/>
            </p:blipFill>
            <p:spPr>
              <a:xfrm>
                <a:off x="1287945" y="3888223"/>
                <a:ext cx="396000" cy="396000"/>
              </a:xfrm>
              <a:prstGeom prst="rect">
                <a:avLst/>
              </a:prstGeom>
              <a:noFill/>
              <a:ln>
                <a:noFill/>
              </a:ln>
            </p:spPr>
          </p:pic>
        </p:grpSp>
        <p:pic>
          <p:nvPicPr>
            <p:cNvPr id="503" name="Google Shape;503;p61" descr="Puzzle"/>
            <p:cNvPicPr preferRelativeResize="0"/>
            <p:nvPr/>
          </p:nvPicPr>
          <p:blipFill rotWithShape="1">
            <a:blip r:embed="rId31">
              <a:alphaModFix/>
            </a:blip>
            <a:srcRect/>
            <a:stretch/>
          </p:blipFill>
          <p:spPr>
            <a:xfrm rot="3835604">
              <a:off x="6660535" y="918630"/>
              <a:ext cx="896595" cy="896595"/>
            </a:xfrm>
            <a:prstGeom prst="rect">
              <a:avLst/>
            </a:prstGeom>
            <a:noFill/>
            <a:ln>
              <a:noFill/>
            </a:ln>
          </p:spPr>
        </p:pic>
        <p:pic>
          <p:nvPicPr>
            <p:cNvPr id="504" name="Google Shape;504;p61" descr="Puzzle"/>
            <p:cNvPicPr preferRelativeResize="0"/>
            <p:nvPr/>
          </p:nvPicPr>
          <p:blipFill rotWithShape="1">
            <a:blip r:embed="rId32">
              <a:alphaModFix/>
            </a:blip>
            <a:srcRect/>
            <a:stretch/>
          </p:blipFill>
          <p:spPr>
            <a:xfrm>
              <a:off x="5974917" y="926812"/>
              <a:ext cx="896595" cy="896595"/>
            </a:xfrm>
            <a:prstGeom prst="rect">
              <a:avLst/>
            </a:prstGeom>
            <a:noFill/>
            <a:ln>
              <a:noFill/>
            </a:ln>
          </p:spPr>
        </p:pic>
        <p:sp>
          <p:nvSpPr>
            <p:cNvPr id="505" name="Google Shape;505;p61"/>
            <p:cNvSpPr/>
            <p:nvPr/>
          </p:nvSpPr>
          <p:spPr>
            <a:xfrm rot="-6421957">
              <a:off x="4829116" y="1095070"/>
              <a:ext cx="3965640" cy="3965640"/>
            </a:xfrm>
            <a:custGeom>
              <a:avLst/>
              <a:gdLst/>
              <a:ahLst/>
              <a:cxnLst/>
              <a:rect l="l" t="t" r="r" b="b"/>
              <a:pathLst>
                <a:path w="120000" h="120000" extrusionOk="0">
                  <a:moveTo>
                    <a:pt x="103154" y="98102"/>
                  </a:moveTo>
                  <a:cubicBezTo>
                    <a:pt x="86001" y="117530"/>
                    <a:pt x="57980" y="123100"/>
                    <a:pt x="34700" y="111710"/>
                  </a:cubicBezTo>
                  <a:cubicBezTo>
                    <a:pt x="11420" y="100321"/>
                    <a:pt x="-1378" y="74779"/>
                    <a:pt x="3433" y="49312"/>
                  </a:cubicBezTo>
                  <a:cubicBezTo>
                    <a:pt x="8245" y="23846"/>
                    <a:pt x="29480" y="4735"/>
                    <a:pt x="55311" y="2624"/>
                  </a:cubicBezTo>
                  <a:cubicBezTo>
                    <a:pt x="81142" y="513"/>
                    <a:pt x="105199" y="15923"/>
                    <a:pt x="114081" y="40270"/>
                  </a:cubicBezTo>
                  <a:lnTo>
                    <a:pt x="116442" y="39975"/>
                  </a:lnTo>
                  <a:lnTo>
                    <a:pt x="115184" y="53106"/>
                  </a:lnTo>
                  <a:lnTo>
                    <a:pt x="107736" y="41063"/>
                  </a:lnTo>
                  <a:lnTo>
                    <a:pt x="110093" y="40768"/>
                  </a:lnTo>
                  <a:lnTo>
                    <a:pt x="110093" y="40768"/>
                  </a:lnTo>
                  <a:cubicBezTo>
                    <a:pt x="101465" y="18294"/>
                    <a:pt x="78925" y="4317"/>
                    <a:pt x="54958" y="6579"/>
                  </a:cubicBezTo>
                  <a:cubicBezTo>
                    <a:pt x="30991" y="8841"/>
                    <a:pt x="11464" y="26789"/>
                    <a:pt x="7193" y="50480"/>
                  </a:cubicBezTo>
                  <a:cubicBezTo>
                    <a:pt x="2922" y="74172"/>
                    <a:pt x="14953" y="97808"/>
                    <a:pt x="36621" y="108297"/>
                  </a:cubicBezTo>
                  <a:cubicBezTo>
                    <a:pt x="58289" y="118786"/>
                    <a:pt x="84291" y="113560"/>
                    <a:pt x="100224" y="95514"/>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68692"/>
                </a:buClr>
                <a:buSzPts val="1800"/>
                <a:buFont typeface="Arial"/>
                <a:buNone/>
              </a:pPr>
              <a:endParaRPr sz="1800" b="0" i="0" u="none" strike="noStrike" cap="none">
                <a:solidFill>
                  <a:srgbClr val="FFC000"/>
                </a:solidFill>
                <a:latin typeface="Calibri"/>
                <a:ea typeface="Calibri"/>
                <a:cs typeface="Calibri"/>
                <a:sym typeface="Calibri"/>
              </a:endParaRPr>
            </a:p>
          </p:txBody>
        </p:sp>
      </p:grpSp>
    </p:spTree>
    <p:extLst>
      <p:ext uri="{BB962C8B-B14F-4D97-AF65-F5344CB8AC3E}">
        <p14:creationId xmlns:p14="http://schemas.microsoft.com/office/powerpoint/2010/main" val="180759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6"/>
          <p:cNvSpPr txBox="1">
            <a:spLocks noGrp="1"/>
          </p:cNvSpPr>
          <p:nvPr>
            <p:ph type="title"/>
          </p:nvPr>
        </p:nvSpPr>
        <p:spPr>
          <a:xfrm>
            <a:off x="300599" y="260179"/>
            <a:ext cx="7632000" cy="52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FFFF"/>
              </a:buClr>
              <a:buSzPts val="3000"/>
              <a:buFont typeface="Arial"/>
              <a:buNone/>
            </a:pPr>
            <a:r>
              <a:rPr lang="en-GB" sz="2800"/>
              <a:t>What are the outcomes</a:t>
            </a:r>
            <a:endParaRPr sz="2800"/>
          </a:p>
        </p:txBody>
      </p:sp>
      <p:sp>
        <p:nvSpPr>
          <p:cNvPr id="2" name="Arrow: Right 1">
            <a:extLst>
              <a:ext uri="{FF2B5EF4-FFF2-40B4-BE49-F238E27FC236}">
                <a16:creationId xmlns:a16="http://schemas.microsoft.com/office/drawing/2014/main" id="{042E14A4-5C12-4D7C-8893-2A2B6E5FD034}"/>
              </a:ext>
            </a:extLst>
          </p:cNvPr>
          <p:cNvSpPr/>
          <p:nvPr/>
        </p:nvSpPr>
        <p:spPr>
          <a:xfrm>
            <a:off x="0" y="2340423"/>
            <a:ext cx="3060595" cy="131376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3087"/>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C781FF56-4B13-4901-AF9C-7E449D60991B}"/>
              </a:ext>
            </a:extLst>
          </p:cNvPr>
          <p:cNvSpPr txBox="1"/>
          <p:nvPr/>
        </p:nvSpPr>
        <p:spPr>
          <a:xfrm>
            <a:off x="1091990" y="2797248"/>
            <a:ext cx="15376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FFFFF"/>
                </a:solidFill>
                <a:effectLst/>
                <a:uLnTx/>
                <a:uFillTx/>
                <a:latin typeface="Arial"/>
                <a:cs typeface="Arial"/>
                <a:sym typeface="Arial"/>
              </a:rPr>
              <a:t>March 2024</a:t>
            </a:r>
          </a:p>
        </p:txBody>
      </p:sp>
      <p:sp>
        <p:nvSpPr>
          <p:cNvPr id="7" name="Rectangle 6">
            <a:extLst>
              <a:ext uri="{FF2B5EF4-FFF2-40B4-BE49-F238E27FC236}">
                <a16:creationId xmlns:a16="http://schemas.microsoft.com/office/drawing/2014/main" id="{D5B97CAD-4AAC-4939-B76C-C35DD9209D0E}"/>
              </a:ext>
            </a:extLst>
          </p:cNvPr>
          <p:cNvSpPr/>
          <p:nvPr/>
        </p:nvSpPr>
        <p:spPr>
          <a:xfrm>
            <a:off x="3283529" y="2408485"/>
            <a:ext cx="5599755" cy="1177635"/>
          </a:xfrm>
          <a:custGeom>
            <a:avLst/>
            <a:gdLst>
              <a:gd name="connsiteX0" fmla="*/ 0 w 5599755"/>
              <a:gd name="connsiteY0" fmla="*/ 0 h 1177635"/>
              <a:gd name="connsiteX1" fmla="*/ 503978 w 5599755"/>
              <a:gd name="connsiteY1" fmla="*/ 0 h 1177635"/>
              <a:gd name="connsiteX2" fmla="*/ 951958 w 5599755"/>
              <a:gd name="connsiteY2" fmla="*/ 0 h 1177635"/>
              <a:gd name="connsiteX3" fmla="*/ 1343941 w 5599755"/>
              <a:gd name="connsiteY3" fmla="*/ 0 h 1177635"/>
              <a:gd name="connsiteX4" fmla="*/ 1735924 w 5599755"/>
              <a:gd name="connsiteY4" fmla="*/ 0 h 1177635"/>
              <a:gd name="connsiteX5" fmla="*/ 2407895 w 5599755"/>
              <a:gd name="connsiteY5" fmla="*/ 0 h 1177635"/>
              <a:gd name="connsiteX6" fmla="*/ 3079865 w 5599755"/>
              <a:gd name="connsiteY6" fmla="*/ 0 h 1177635"/>
              <a:gd name="connsiteX7" fmla="*/ 3695838 w 5599755"/>
              <a:gd name="connsiteY7" fmla="*/ 0 h 1177635"/>
              <a:gd name="connsiteX8" fmla="*/ 4311811 w 5599755"/>
              <a:gd name="connsiteY8" fmla="*/ 0 h 1177635"/>
              <a:gd name="connsiteX9" fmla="*/ 4927784 w 5599755"/>
              <a:gd name="connsiteY9" fmla="*/ 0 h 1177635"/>
              <a:gd name="connsiteX10" fmla="*/ 5599755 w 5599755"/>
              <a:gd name="connsiteY10" fmla="*/ 0 h 1177635"/>
              <a:gd name="connsiteX11" fmla="*/ 5599755 w 5599755"/>
              <a:gd name="connsiteY11" fmla="*/ 553488 h 1177635"/>
              <a:gd name="connsiteX12" fmla="*/ 5599755 w 5599755"/>
              <a:gd name="connsiteY12" fmla="*/ 1177635 h 1177635"/>
              <a:gd name="connsiteX13" fmla="*/ 5039780 w 5599755"/>
              <a:gd name="connsiteY13" fmla="*/ 1177635 h 1177635"/>
              <a:gd name="connsiteX14" fmla="*/ 4535802 w 5599755"/>
              <a:gd name="connsiteY14" fmla="*/ 1177635 h 1177635"/>
              <a:gd name="connsiteX15" fmla="*/ 3919828 w 5599755"/>
              <a:gd name="connsiteY15" fmla="*/ 1177635 h 1177635"/>
              <a:gd name="connsiteX16" fmla="*/ 3527846 w 5599755"/>
              <a:gd name="connsiteY16" fmla="*/ 1177635 h 1177635"/>
              <a:gd name="connsiteX17" fmla="*/ 2911873 w 5599755"/>
              <a:gd name="connsiteY17" fmla="*/ 1177635 h 1177635"/>
              <a:gd name="connsiteX18" fmla="*/ 2295900 w 5599755"/>
              <a:gd name="connsiteY18" fmla="*/ 1177635 h 1177635"/>
              <a:gd name="connsiteX19" fmla="*/ 1679927 w 5599755"/>
              <a:gd name="connsiteY19" fmla="*/ 1177635 h 1177635"/>
              <a:gd name="connsiteX20" fmla="*/ 1007956 w 5599755"/>
              <a:gd name="connsiteY20" fmla="*/ 1177635 h 1177635"/>
              <a:gd name="connsiteX21" fmla="*/ 503978 w 5599755"/>
              <a:gd name="connsiteY21" fmla="*/ 1177635 h 1177635"/>
              <a:gd name="connsiteX22" fmla="*/ 0 w 5599755"/>
              <a:gd name="connsiteY22" fmla="*/ 1177635 h 1177635"/>
              <a:gd name="connsiteX23" fmla="*/ 0 w 5599755"/>
              <a:gd name="connsiteY23" fmla="*/ 624147 h 1177635"/>
              <a:gd name="connsiteX24" fmla="*/ 0 w 5599755"/>
              <a:gd name="connsiteY24" fmla="*/ 0 h 11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9755" h="1177635" fill="none" extrusionOk="0">
                <a:moveTo>
                  <a:pt x="0" y="0"/>
                </a:moveTo>
                <a:cubicBezTo>
                  <a:pt x="116115" y="-26104"/>
                  <a:pt x="380251" y="5879"/>
                  <a:pt x="503978" y="0"/>
                </a:cubicBezTo>
                <a:cubicBezTo>
                  <a:pt x="627705" y="-5879"/>
                  <a:pt x="781447" y="18402"/>
                  <a:pt x="951958" y="0"/>
                </a:cubicBezTo>
                <a:cubicBezTo>
                  <a:pt x="1122469" y="-18402"/>
                  <a:pt x="1160731" y="3759"/>
                  <a:pt x="1343941" y="0"/>
                </a:cubicBezTo>
                <a:cubicBezTo>
                  <a:pt x="1527151" y="-3759"/>
                  <a:pt x="1631202" y="27351"/>
                  <a:pt x="1735924" y="0"/>
                </a:cubicBezTo>
                <a:cubicBezTo>
                  <a:pt x="1840646" y="-27351"/>
                  <a:pt x="2161070" y="59405"/>
                  <a:pt x="2407895" y="0"/>
                </a:cubicBezTo>
                <a:cubicBezTo>
                  <a:pt x="2654720" y="-59405"/>
                  <a:pt x="2747352" y="60249"/>
                  <a:pt x="3079865" y="0"/>
                </a:cubicBezTo>
                <a:cubicBezTo>
                  <a:pt x="3412378" y="-60249"/>
                  <a:pt x="3401003" y="73"/>
                  <a:pt x="3695838" y="0"/>
                </a:cubicBezTo>
                <a:cubicBezTo>
                  <a:pt x="3990673" y="-73"/>
                  <a:pt x="4147111" y="60549"/>
                  <a:pt x="4311811" y="0"/>
                </a:cubicBezTo>
                <a:cubicBezTo>
                  <a:pt x="4476511" y="-60549"/>
                  <a:pt x="4705930" y="1525"/>
                  <a:pt x="4927784" y="0"/>
                </a:cubicBezTo>
                <a:cubicBezTo>
                  <a:pt x="5149638" y="-1525"/>
                  <a:pt x="5303534" y="6470"/>
                  <a:pt x="5599755" y="0"/>
                </a:cubicBezTo>
                <a:cubicBezTo>
                  <a:pt x="5607482" y="173590"/>
                  <a:pt x="5593750" y="277436"/>
                  <a:pt x="5599755" y="553488"/>
                </a:cubicBezTo>
                <a:cubicBezTo>
                  <a:pt x="5605760" y="829540"/>
                  <a:pt x="5573100" y="877983"/>
                  <a:pt x="5599755" y="1177635"/>
                </a:cubicBezTo>
                <a:cubicBezTo>
                  <a:pt x="5393544" y="1181404"/>
                  <a:pt x="5278019" y="1121850"/>
                  <a:pt x="5039780" y="1177635"/>
                </a:cubicBezTo>
                <a:cubicBezTo>
                  <a:pt x="4801541" y="1233420"/>
                  <a:pt x="4749375" y="1133840"/>
                  <a:pt x="4535802" y="1177635"/>
                </a:cubicBezTo>
                <a:cubicBezTo>
                  <a:pt x="4322229" y="1221430"/>
                  <a:pt x="4159539" y="1113902"/>
                  <a:pt x="3919828" y="1177635"/>
                </a:cubicBezTo>
                <a:cubicBezTo>
                  <a:pt x="3680117" y="1241368"/>
                  <a:pt x="3708182" y="1160292"/>
                  <a:pt x="3527846" y="1177635"/>
                </a:cubicBezTo>
                <a:cubicBezTo>
                  <a:pt x="3347510" y="1194978"/>
                  <a:pt x="3099118" y="1147912"/>
                  <a:pt x="2911873" y="1177635"/>
                </a:cubicBezTo>
                <a:cubicBezTo>
                  <a:pt x="2724628" y="1207358"/>
                  <a:pt x="2484079" y="1138440"/>
                  <a:pt x="2295900" y="1177635"/>
                </a:cubicBezTo>
                <a:cubicBezTo>
                  <a:pt x="2107721" y="1216830"/>
                  <a:pt x="1826688" y="1117476"/>
                  <a:pt x="1679927" y="1177635"/>
                </a:cubicBezTo>
                <a:cubicBezTo>
                  <a:pt x="1533166" y="1237794"/>
                  <a:pt x="1274844" y="1158178"/>
                  <a:pt x="1007956" y="1177635"/>
                </a:cubicBezTo>
                <a:cubicBezTo>
                  <a:pt x="741068" y="1197092"/>
                  <a:pt x="653819" y="1154583"/>
                  <a:pt x="503978" y="1177635"/>
                </a:cubicBezTo>
                <a:cubicBezTo>
                  <a:pt x="354137" y="1200687"/>
                  <a:pt x="123009" y="1145390"/>
                  <a:pt x="0" y="1177635"/>
                </a:cubicBezTo>
                <a:cubicBezTo>
                  <a:pt x="-48738" y="949365"/>
                  <a:pt x="64125" y="842401"/>
                  <a:pt x="0" y="624147"/>
                </a:cubicBezTo>
                <a:cubicBezTo>
                  <a:pt x="-64125" y="405893"/>
                  <a:pt x="15103" y="189650"/>
                  <a:pt x="0" y="0"/>
                </a:cubicBezTo>
                <a:close/>
              </a:path>
              <a:path w="5599755" h="1177635" stroke="0" extrusionOk="0">
                <a:moveTo>
                  <a:pt x="0" y="0"/>
                </a:moveTo>
                <a:cubicBezTo>
                  <a:pt x="239039" y="-1848"/>
                  <a:pt x="359988" y="17594"/>
                  <a:pt x="559976" y="0"/>
                </a:cubicBezTo>
                <a:cubicBezTo>
                  <a:pt x="759964" y="-17594"/>
                  <a:pt x="936383" y="35484"/>
                  <a:pt x="1231946" y="0"/>
                </a:cubicBezTo>
                <a:cubicBezTo>
                  <a:pt x="1527509" y="-35484"/>
                  <a:pt x="1566140" y="39454"/>
                  <a:pt x="1679927" y="0"/>
                </a:cubicBezTo>
                <a:cubicBezTo>
                  <a:pt x="1793714" y="-39454"/>
                  <a:pt x="2126748" y="27887"/>
                  <a:pt x="2295900" y="0"/>
                </a:cubicBezTo>
                <a:cubicBezTo>
                  <a:pt x="2465052" y="-27887"/>
                  <a:pt x="2589465" y="4319"/>
                  <a:pt x="2799878" y="0"/>
                </a:cubicBezTo>
                <a:cubicBezTo>
                  <a:pt x="3010291" y="-4319"/>
                  <a:pt x="3081046" y="22495"/>
                  <a:pt x="3303855" y="0"/>
                </a:cubicBezTo>
                <a:cubicBezTo>
                  <a:pt x="3526664" y="-22495"/>
                  <a:pt x="3613812" y="14511"/>
                  <a:pt x="3863831" y="0"/>
                </a:cubicBezTo>
                <a:cubicBezTo>
                  <a:pt x="4113850" y="-14511"/>
                  <a:pt x="4254974" y="24676"/>
                  <a:pt x="4423806" y="0"/>
                </a:cubicBezTo>
                <a:cubicBezTo>
                  <a:pt x="4592638" y="-24676"/>
                  <a:pt x="4881623" y="43392"/>
                  <a:pt x="5095777" y="0"/>
                </a:cubicBezTo>
                <a:cubicBezTo>
                  <a:pt x="5309931" y="-43392"/>
                  <a:pt x="5430867" y="51857"/>
                  <a:pt x="5599755" y="0"/>
                </a:cubicBezTo>
                <a:cubicBezTo>
                  <a:pt x="5610901" y="122337"/>
                  <a:pt x="5533427" y="383273"/>
                  <a:pt x="5599755" y="565265"/>
                </a:cubicBezTo>
                <a:cubicBezTo>
                  <a:pt x="5666083" y="747258"/>
                  <a:pt x="5543065" y="1009326"/>
                  <a:pt x="5599755" y="1177635"/>
                </a:cubicBezTo>
                <a:cubicBezTo>
                  <a:pt x="5506311" y="1217693"/>
                  <a:pt x="5312915" y="1132688"/>
                  <a:pt x="5207772" y="1177635"/>
                </a:cubicBezTo>
                <a:cubicBezTo>
                  <a:pt x="5102629" y="1222582"/>
                  <a:pt x="4970841" y="1127304"/>
                  <a:pt x="4759792" y="1177635"/>
                </a:cubicBezTo>
                <a:cubicBezTo>
                  <a:pt x="4548743" y="1227966"/>
                  <a:pt x="4345248" y="1150985"/>
                  <a:pt x="4087821" y="1177635"/>
                </a:cubicBezTo>
                <a:cubicBezTo>
                  <a:pt x="3830394" y="1204285"/>
                  <a:pt x="3835171" y="1141430"/>
                  <a:pt x="3639841" y="1177635"/>
                </a:cubicBezTo>
                <a:cubicBezTo>
                  <a:pt x="3444511" y="1213840"/>
                  <a:pt x="3358557" y="1158868"/>
                  <a:pt x="3135863" y="1177635"/>
                </a:cubicBezTo>
                <a:cubicBezTo>
                  <a:pt x="2913169" y="1196402"/>
                  <a:pt x="2791704" y="1149588"/>
                  <a:pt x="2687882" y="1177635"/>
                </a:cubicBezTo>
                <a:cubicBezTo>
                  <a:pt x="2584060" y="1205682"/>
                  <a:pt x="2283093" y="1146825"/>
                  <a:pt x="2071909" y="1177635"/>
                </a:cubicBezTo>
                <a:cubicBezTo>
                  <a:pt x="1860725" y="1208445"/>
                  <a:pt x="1725364" y="1110649"/>
                  <a:pt x="1511934" y="1177635"/>
                </a:cubicBezTo>
                <a:cubicBezTo>
                  <a:pt x="1298505" y="1244621"/>
                  <a:pt x="1093325" y="1124782"/>
                  <a:pt x="895961" y="1177635"/>
                </a:cubicBezTo>
                <a:cubicBezTo>
                  <a:pt x="698597" y="1230488"/>
                  <a:pt x="583375" y="1152728"/>
                  <a:pt x="503978" y="1177635"/>
                </a:cubicBezTo>
                <a:cubicBezTo>
                  <a:pt x="424581" y="1202542"/>
                  <a:pt x="218299" y="1128793"/>
                  <a:pt x="0" y="1177635"/>
                </a:cubicBezTo>
                <a:cubicBezTo>
                  <a:pt x="-32216" y="1036597"/>
                  <a:pt x="65341" y="773302"/>
                  <a:pt x="0" y="612370"/>
                </a:cubicBezTo>
                <a:cubicBezTo>
                  <a:pt x="-65341" y="451438"/>
                  <a:pt x="38138" y="302073"/>
                  <a:pt x="0" y="0"/>
                </a:cubicBezTo>
                <a:close/>
              </a:path>
            </a:pathLst>
          </a:custGeom>
          <a:solidFill>
            <a:schemeClr val="accent2">
              <a:lumMod val="20000"/>
              <a:lumOff val="80000"/>
            </a:schemeClr>
          </a:solidFill>
          <a:ln>
            <a:solidFill>
              <a:schemeClr val="accent1">
                <a:lumMod val="50000"/>
              </a:schemeClr>
            </a:solidFill>
            <a:extLst>
              <a:ext uri="{C807C97D-BFC1-408E-A445-0C87EB9F89A2}">
                <ask:lineSketchStyleProps xmlns:ask="http://schemas.microsoft.com/office/drawing/2018/sketchyshapes" sd="2318247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400" b="1" i="0" u="none" strike="noStrike" kern="1200" cap="none" spc="0" normalizeH="0" baseline="0" noProof="0" dirty="0">
                <a:ln>
                  <a:noFill/>
                </a:ln>
                <a:solidFill>
                  <a:srgbClr val="4472C4">
                    <a:lumMod val="50000"/>
                  </a:srgbClr>
                </a:solidFill>
                <a:effectLst/>
                <a:uLnTx/>
                <a:uFillTx/>
                <a:latin typeface="Arial"/>
                <a:ea typeface="+mn-ea"/>
                <a:cs typeface="+mn-cs"/>
                <a:sym typeface="Arial"/>
              </a:rPr>
              <a:t>Medicines Interoperability</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400" b="0" i="0" u="none" strike="noStrike" kern="0" cap="none" spc="0" normalizeH="0" baseline="0" noProof="0" dirty="0">
                <a:ln>
                  <a:noFill/>
                </a:ln>
                <a:solidFill>
                  <a:srgbClr val="000000">
                    <a:lumMod val="95000"/>
                    <a:lumOff val="5000"/>
                  </a:srgbClr>
                </a:solidFill>
                <a:effectLst/>
                <a:uLnTx/>
                <a:uFillTx/>
                <a:latin typeface="Arial"/>
                <a:ea typeface="Arial"/>
                <a:cs typeface="Arial"/>
                <a:sym typeface="Arial"/>
              </a:rPr>
              <a:t>The definition and adoption of interoperable medicine standards is supporting safer, more joined up patient care, contributing to reduced risks to patient safety and burden on staff, and laying the foundations for a single consolidated patient medication record.</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1200" b="1" i="0" u="none" strike="noStrike" kern="1200" cap="none" spc="0" normalizeH="0" baseline="0" noProof="0" dirty="0">
              <a:ln>
                <a:noFill/>
              </a:ln>
              <a:solidFill>
                <a:srgbClr val="4472C4">
                  <a:lumMod val="5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2489416572"/>
      </p:ext>
    </p:extLst>
  </p:cSld>
  <p:clrMapOvr>
    <a:masterClrMapping/>
  </p:clrMapOvr>
</p:sld>
</file>

<file path=ppt/theme/theme1.xml><?xml version="1.0" encoding="utf-8"?>
<a:theme xmlns:a="http://schemas.openxmlformats.org/drawingml/2006/main" name="02_NHSDigital_template_Plain_Blue_v1">
  <a:themeElements>
    <a:clrScheme name="Custom 1">
      <a:dk1>
        <a:srgbClr val="000000"/>
      </a:dk1>
      <a:lt1>
        <a:srgbClr val="003087"/>
      </a:lt1>
      <a:dk2>
        <a:srgbClr val="3E5264"/>
      </a:dk2>
      <a:lt2>
        <a:srgbClr val="00A499"/>
      </a:lt2>
      <a:accent1>
        <a:srgbClr val="768692"/>
      </a:accent1>
      <a:accent2>
        <a:srgbClr val="003087"/>
      </a:accent2>
      <a:accent3>
        <a:srgbClr val="3E5264"/>
      </a:accent3>
      <a:accent4>
        <a:srgbClr val="00A499"/>
      </a:accent4>
      <a:accent5>
        <a:srgbClr val="FFFFFF"/>
      </a:accent5>
      <a:accent6>
        <a:srgbClr val="424D58"/>
      </a:accent6>
      <a:hlink>
        <a:srgbClr val="003087"/>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Custom 925">
      <a:dk1>
        <a:sysClr val="windowText" lastClr="000000"/>
      </a:dk1>
      <a:lt1>
        <a:sysClr val="window" lastClr="FFFFFF"/>
      </a:lt1>
      <a:dk2>
        <a:srgbClr val="425563"/>
      </a:dk2>
      <a:lt2>
        <a:srgbClr val="D0D5D6"/>
      </a:lt2>
      <a:accent1>
        <a:srgbClr val="005EB8"/>
      </a:accent1>
      <a:accent2>
        <a:srgbClr val="84919C"/>
      </a:accent2>
      <a:accent3>
        <a:srgbClr val="D0D5D6"/>
      </a:accent3>
      <a:accent4>
        <a:srgbClr val="71CCEF"/>
      </a:accent4>
      <a:accent5>
        <a:srgbClr val="003087"/>
      </a:accent5>
      <a:accent6>
        <a:srgbClr val="FFB81C"/>
      </a:accent6>
      <a:hlink>
        <a:srgbClr val="0563C1"/>
      </a:hlink>
      <a:folHlink>
        <a:srgbClr val="954F72"/>
      </a:folHlink>
    </a:clrScheme>
    <a:fontScheme name="Custom 3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defRPr sz="1200" b="1" dirty="0" smtClean="0">
            <a:solidFill>
              <a:schemeClr val="accent1"/>
            </a:solidFill>
          </a:defRPr>
        </a:defPPr>
      </a:lstStyle>
    </a:txDef>
  </a:objectDefaults>
  <a:extraClrSchemeLst/>
  <a:extLst>
    <a:ext uri="{05A4C25C-085E-4340-85A3-A5531E510DB2}">
      <thm15:themeFamily xmlns:thm15="http://schemas.microsoft.com/office/thememl/2012/main" name="NHS-Digital-Illustrations-0219" id="{5E9C3D40-F774-47CE-8799-2248B3A19FCE}" vid="{95768044-B146-4AF0-ACB1-9FE3EE715CCD}"/>
    </a:ext>
  </a:extLst>
</a:theme>
</file>

<file path=ppt/theme/theme1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2_NHSDigital_template_Plain_Blue_v1">
  <a:themeElements>
    <a:clrScheme name="Custom 1">
      <a:dk1>
        <a:srgbClr val="768692"/>
      </a:dk1>
      <a:lt1>
        <a:srgbClr val="003087"/>
      </a:lt1>
      <a:dk2>
        <a:srgbClr val="3E5264"/>
      </a:dk2>
      <a:lt2>
        <a:srgbClr val="00A499"/>
      </a:lt2>
      <a:accent1>
        <a:srgbClr val="768692"/>
      </a:accent1>
      <a:accent2>
        <a:srgbClr val="003087"/>
      </a:accent2>
      <a:accent3>
        <a:srgbClr val="3E5264"/>
      </a:accent3>
      <a:accent4>
        <a:srgbClr val="00A499"/>
      </a:accent4>
      <a:accent5>
        <a:srgbClr val="FFFFFF"/>
      </a:accent5>
      <a:accent6>
        <a:srgbClr val="424D58"/>
      </a:accent6>
      <a:hlink>
        <a:srgbClr val="003087"/>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SCIC_Powepoint_v2.5_0115">
  <a:themeElements>
    <a:clrScheme name="01-NHS-DIGI-PALETTE-01">
      <a:dk1>
        <a:srgbClr val="0F0F0F"/>
      </a:dk1>
      <a:lt1>
        <a:srgbClr val="FFFFFF"/>
      </a:lt1>
      <a:dk2>
        <a:srgbClr val="033F85"/>
      </a:dk2>
      <a:lt2>
        <a:srgbClr val="F9F9F9"/>
      </a:lt2>
      <a:accent1>
        <a:srgbClr val="005EB8"/>
      </a:accent1>
      <a:accent2>
        <a:srgbClr val="84919C"/>
      </a:accent2>
      <a:accent3>
        <a:srgbClr val="003087"/>
      </a:accent3>
      <a:accent4>
        <a:srgbClr val="5EBCE8"/>
      </a:accent4>
      <a:accent5>
        <a:srgbClr val="CED1D5"/>
      </a:accent5>
      <a:accent6>
        <a:srgbClr val="424D58"/>
      </a:accent6>
      <a:hlink>
        <a:srgbClr val="003087"/>
      </a:hlink>
      <a:folHlink>
        <a:srgbClr val="7C2855"/>
      </a:folHlink>
    </a:clrScheme>
    <a:fontScheme name="Corporate 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NHSD-Refresh-Theme-NOV1120B">
  <a:themeElements>
    <a:clrScheme name="NHSD-REFRESH-NOV1120A">
      <a:dk1>
        <a:srgbClr val="FFFFFF"/>
      </a:dk1>
      <a:lt1>
        <a:srgbClr val="231F20"/>
      </a:lt1>
      <a:dk2>
        <a:srgbClr val="0072CE"/>
      </a:dk2>
      <a:lt2>
        <a:srgbClr val="E8EDEE"/>
      </a:lt2>
      <a:accent1>
        <a:srgbClr val="005EB8"/>
      </a:accent1>
      <a:accent2>
        <a:srgbClr val="919EA8"/>
      </a:accent2>
      <a:accent3>
        <a:srgbClr val="DDE1E4"/>
      </a:accent3>
      <a:accent4>
        <a:srgbClr val="003087"/>
      </a:accent4>
      <a:accent5>
        <a:srgbClr val="99C7EB"/>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Custom 925">
      <a:dk1>
        <a:sysClr val="windowText" lastClr="000000"/>
      </a:dk1>
      <a:lt1>
        <a:sysClr val="window" lastClr="FFFFFF"/>
      </a:lt1>
      <a:dk2>
        <a:srgbClr val="425563"/>
      </a:dk2>
      <a:lt2>
        <a:srgbClr val="D0D5D6"/>
      </a:lt2>
      <a:accent1>
        <a:srgbClr val="005EB8"/>
      </a:accent1>
      <a:accent2>
        <a:srgbClr val="84919C"/>
      </a:accent2>
      <a:accent3>
        <a:srgbClr val="D0D5D6"/>
      </a:accent3>
      <a:accent4>
        <a:srgbClr val="71CCEF"/>
      </a:accent4>
      <a:accent5>
        <a:srgbClr val="003087"/>
      </a:accent5>
      <a:accent6>
        <a:srgbClr val="FFB81C"/>
      </a:accent6>
      <a:hlink>
        <a:srgbClr val="0563C1"/>
      </a:hlink>
      <a:folHlink>
        <a:srgbClr val="954F72"/>
      </a:folHlink>
    </a:clrScheme>
    <a:fontScheme name="Custom 3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defRPr sz="1200" b="1" dirty="0" smtClean="0">
            <a:solidFill>
              <a:schemeClr val="accent1"/>
            </a:solidFill>
          </a:defRPr>
        </a:defPPr>
      </a:lstStyle>
    </a:txDef>
  </a:objectDefaults>
  <a:extraClrSchemeLst/>
  <a:extLst>
    <a:ext uri="{05A4C25C-085E-4340-85A3-A5531E510DB2}">
      <thm15:themeFamily xmlns:thm15="http://schemas.microsoft.com/office/thememl/2012/main" name="NHS-Digital-Illustrations-0219" id="{5E9C3D40-F774-47CE-8799-2248B3A19FCE}" vid="{95768044-B146-4AF0-ACB1-9FE3EE715CCD}"/>
    </a:ext>
  </a:extLst>
</a:theme>
</file>

<file path=ppt/theme/theme7.xml><?xml version="1.0" encoding="utf-8"?>
<a:theme xmlns:a="http://schemas.openxmlformats.org/drawingml/2006/main" name="3_Theme1">
  <a:themeElements>
    <a:clrScheme name="NHSD-2020-REFRESH">
      <a:dk1>
        <a:srgbClr val="0F0F0F"/>
      </a:dk1>
      <a:lt1>
        <a:srgbClr val="FFFFFF"/>
      </a:lt1>
      <a:dk2>
        <a:srgbClr val="005EB8"/>
      </a:dk2>
      <a:lt2>
        <a:srgbClr val="F3F5F9"/>
      </a:lt2>
      <a:accent1>
        <a:srgbClr val="231F20"/>
      </a:accent1>
      <a:accent2>
        <a:srgbClr val="0072CE"/>
      </a:accent2>
      <a:accent3>
        <a:srgbClr val="003087"/>
      </a:accent3>
      <a:accent4>
        <a:srgbClr val="99C7EB"/>
      </a:accent4>
      <a:accent5>
        <a:srgbClr val="C8CFD3"/>
      </a:accent5>
      <a:accent6>
        <a:srgbClr val="425563"/>
      </a:accent6>
      <a:hlink>
        <a:srgbClr val="005EB8"/>
      </a:hlink>
      <a:folHlink>
        <a:srgbClr val="0030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NHSDigital_template_Plain_Blue_v1">
  <a:themeElements>
    <a:clrScheme name="Custom 1">
      <a:dk1>
        <a:srgbClr val="000000"/>
      </a:dk1>
      <a:lt1>
        <a:srgbClr val="003087"/>
      </a:lt1>
      <a:dk2>
        <a:srgbClr val="3E5264"/>
      </a:dk2>
      <a:lt2>
        <a:srgbClr val="00A499"/>
      </a:lt2>
      <a:accent1>
        <a:srgbClr val="768692"/>
      </a:accent1>
      <a:accent2>
        <a:srgbClr val="003087"/>
      </a:accent2>
      <a:accent3>
        <a:srgbClr val="3E5264"/>
      </a:accent3>
      <a:accent4>
        <a:srgbClr val="00A499"/>
      </a:accent4>
      <a:accent5>
        <a:srgbClr val="FFFFFF"/>
      </a:accent5>
      <a:accent6>
        <a:srgbClr val="424D58"/>
      </a:accent6>
      <a:hlink>
        <a:srgbClr val="003087"/>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02_NHSDigital_template_Plain_Blue_v1">
  <a:themeElements>
    <a:clrScheme name="Custom 1">
      <a:dk1>
        <a:srgbClr val="000000"/>
      </a:dk1>
      <a:lt1>
        <a:srgbClr val="003087"/>
      </a:lt1>
      <a:dk2>
        <a:srgbClr val="3E5264"/>
      </a:dk2>
      <a:lt2>
        <a:srgbClr val="00A499"/>
      </a:lt2>
      <a:accent1>
        <a:srgbClr val="768692"/>
      </a:accent1>
      <a:accent2>
        <a:srgbClr val="003087"/>
      </a:accent2>
      <a:accent3>
        <a:srgbClr val="3E5264"/>
      </a:accent3>
      <a:accent4>
        <a:srgbClr val="00A499"/>
      </a:accent4>
      <a:accent5>
        <a:srgbClr val="FFFFFF"/>
      </a:accent5>
      <a:accent6>
        <a:srgbClr val="424D58"/>
      </a:accent6>
      <a:hlink>
        <a:srgbClr val="003087"/>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2.xml><?xml version="1.0" encoding="utf-8"?>
<ct:contentTypeSchema xmlns:ct="http://schemas.microsoft.com/office/2006/metadata/contentType" xmlns:ma="http://schemas.microsoft.com/office/2006/metadata/properties/metaAttributes" ct:_="" ma:_="" ma:contentTypeName="NHSD Basic Document (3 years)" ma:contentTypeID="0x010100248FFECF8F0D554792D64B70CF7BF03800FB007CC6D4BFA44D8534736853360044" ma:contentTypeVersion="23" ma:contentTypeDescription="Any general NHS Digital document with 3 years retention" ma:contentTypeScope="" ma:versionID="47dedd76d578b0c2f2a790b2ca98ff5f">
  <xsd:schema xmlns:xsd="http://www.w3.org/2001/XMLSchema" xmlns:xs="http://www.w3.org/2001/XMLSchema" xmlns:p="http://schemas.microsoft.com/office/2006/metadata/properties" xmlns:ns1="http://schemas.microsoft.com/sharepoint/v3" xmlns:ns2="5668c8bc-6c30-45e9-80ca-5109d4270dfd" xmlns:ns3="c3722425-7c46-4c24-9a27-37f95a1f11ed" targetNamespace="http://schemas.microsoft.com/office/2006/metadata/properties" ma:root="true" ma:fieldsID="758ca3a0fa6ec119b8a9b946e504bae7" ns1:_="" ns2:_="" ns3:_="">
    <xsd:import namespace="http://schemas.microsoft.com/sharepoint/v3"/>
    <xsd:import namespace="5668c8bc-6c30-45e9-80ca-5109d4270dfd"/>
    <xsd:import namespace="c3722425-7c46-4c24-9a27-37f95a1f11ed"/>
    <xsd:element name="properties">
      <xsd:complexType>
        <xsd:sequence>
          <xsd:element name="documentManagement">
            <xsd:complexType>
              <xsd:all>
                <xsd:element ref="ns2:AuthorName" minOccurs="0"/>
                <xsd:element ref="ns2:AuthoredDate"/>
                <xsd:element ref="ns2:e076e489fa624670a6d5030aa6510568" minOccurs="0"/>
                <xsd:element ref="ns2:TaxCatchAll" minOccurs="0"/>
                <xsd:element ref="ns2:TaxCatchAllLabel" minOccurs="0"/>
                <xsd:element ref="ns2:InformationStatus"/>
                <xsd:element ref="ns2:InformationVersion" minOccurs="0"/>
                <xsd:element ref="ns2:SecurityClassification"/>
                <xsd:element ref="ns2:SecurityDescriptor" minOccurs="0"/>
                <xsd:element ref="ns2:Summary" minOccurs="0"/>
                <xsd:element ref="ns1:_dlc_Exempt" minOccurs="0"/>
                <xsd:element ref="ns1:_dlc_ExpireDateSaved" minOccurs="0"/>
                <xsd:element ref="ns1:_dlc_Expire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9" nillable="true" ma:displayName="Exempt from Policy" ma:hidden="true" ma:internalName="_dlc_Exempt" ma:readOnly="true">
      <xsd:simpleType>
        <xsd:restriction base="dms:Unknown"/>
      </xsd:simpleType>
    </xsd:element>
    <xsd:element name="_dlc_ExpireDateSaved" ma:index="20" nillable="true" ma:displayName="Original Expiration Date" ma:hidden="true" ma:internalName="_dlc_ExpireDateSaved" ma:readOnly="true">
      <xsd:simpleType>
        <xsd:restriction base="dms:DateTime"/>
      </xsd:simpleType>
    </xsd:element>
    <xsd:element name="_dlc_ExpireDate" ma:index="21"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668c8bc-6c30-45e9-80ca-5109d4270dfd" elementFormDefault="qualified">
    <xsd:import namespace="http://schemas.microsoft.com/office/2006/documentManagement/types"/>
    <xsd:import namespace="http://schemas.microsoft.com/office/infopath/2007/PartnerControls"/>
    <xsd:element name="AuthorName" ma:index="8" nillable="true" ma:displayName="Author Name" ma:description="The name of the primary author or contact" ma:internalName="Author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horedDate" ma:index="9" ma:displayName="Authored Date" ma:default="[Today]" ma:internalName="AuthoredDate" ma:readOnly="false">
      <xsd:simpleType>
        <xsd:restriction base="dms:DateTime"/>
      </xsd:simpleType>
    </xsd:element>
    <xsd:element name="e076e489fa624670a6d5030aa6510568" ma:index="10" ma:taxonomy="true" ma:internalName="e076e489fa624670a6d5030aa6510568" ma:taxonomyFieldName="InformationType" ma:displayName="Information Type" ma:default="" ma:fieldId="{e076e489-fa62-4670-a6d5-030aa6510568}" ma:taxonomyMulti="true" ma:sspId="bb72b7f4-c981-47a4-a26e-043e4b78ebf3" ma:termSetId="62923a2f-f421-4e6f-b03c-6d9050967a32"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40a86d14-b9c8-44c6-884f-9309988f1d08}" ma:internalName="TaxCatchAll" ma:showField="CatchAllData" ma:web="c3722425-7c46-4c24-9a27-37f95a1f11ed">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40a86d14-b9c8-44c6-884f-9309988f1d08}" ma:internalName="TaxCatchAllLabel" ma:readOnly="true" ma:showField="CatchAllDataLabel" ma:web="c3722425-7c46-4c24-9a27-37f95a1f11ed">
      <xsd:complexType>
        <xsd:complexContent>
          <xsd:extension base="dms:MultiChoiceLookup">
            <xsd:sequence>
              <xsd:element name="Value" type="dms:Lookup" maxOccurs="unbounded" minOccurs="0" nillable="true"/>
            </xsd:sequence>
          </xsd:extension>
        </xsd:complexContent>
      </xsd:complexType>
    </xsd:element>
    <xsd:element name="InformationStatus" ma:index="14" ma:displayName="Information Status" ma:default="Draft" ma:description="The position of state of the resource" ma:internalName="InformationStatus">
      <xsd:simpleType>
        <xsd:restriction base="dms:Choice">
          <xsd:enumeration value="Draft"/>
          <xsd:enumeration value="In Review"/>
          <xsd:enumeration value="Approved"/>
          <xsd:enumeration value="Archived"/>
          <xsd:enumeration value="Public"/>
        </xsd:restriction>
      </xsd:simpleType>
    </xsd:element>
    <xsd:element name="InformationVersion" ma:index="15" nillable="true" ma:displayName="Information Version" ma:decimals="2" ma:description="Identifies version number of the resource" ma:internalName="InformationVersion">
      <xsd:simpleType>
        <xsd:restriction base="dms:Number">
          <xsd:maxInclusive value="5000"/>
          <xsd:minInclusive value="0"/>
        </xsd:restriction>
      </xsd:simpleType>
    </xsd:element>
    <xsd:element name="SecurityClassification" ma:index="16" ma:displayName="Security Classification" ma:default="Official" ma:format="Dropdown" ma:internalName="SecurityClassification">
      <xsd:simpleType>
        <xsd:restriction base="dms:Choice">
          <xsd:enumeration value="Official"/>
          <xsd:enumeration value="Official - Sensitive"/>
        </xsd:restriction>
      </xsd:simpleType>
    </xsd:element>
    <xsd:element name="SecurityDescriptor" ma:index="17" nillable="true" ma:displayName="Security Descriptor" ma:format="Dropdown" ma:internalName="SecurityDescriptor">
      <xsd:simpleType>
        <xsd:restriction base="dms:Choice">
          <xsd:enumeration value="Commercial"/>
          <xsd:enumeration value="Personal"/>
          <xsd:enumeration value="Local Sensitive (LOCSEN)"/>
        </xsd:restriction>
      </xsd:simpleType>
    </xsd:element>
    <xsd:element name="Summary" ma:index="18" nillable="true" ma:displayName="Summary" ma:description="An account of the content of the resource" ma:internalName="Summa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722425-7c46-4c24-9a27-37f95a1f11ed" elementFormDefault="qualified">
    <xsd:import namespace="http://schemas.microsoft.com/office/2006/documentManagement/types"/>
    <xsd:import namespace="http://schemas.microsoft.com/office/infopath/2007/PartnerControls"/>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p:Policy xmlns:p="office.server.policy" id="" local="true">
  <p:Name>NHSD Basic Document (3 years)</p:Name>
  <p:Description/>
  <p:Statement>This document implements 3 years retention from Authored Date</p:Statement>
  <p:PolicyItems>
    <p:PolicyItem featureId="Microsoft.Office.RecordsManagement.PolicyFeatures.Expiration" staticId="0x010100248FFECF8F0D554792D64B70CF7BF038|1875765322" UniqueId="869a2099-ee93-4b40-ae02-4cec0d172ec1">
      <p:Name>Retention</p:Name>
      <p:Description>Automatic scheduling of content for processing, and performing a retention action on content that has reached its due date.</p:Description>
      <p:CustomData>
        <Schedules nextStageId="3">
          <Schedule type="Default">
            <stages>
              <data stageId="1">
                <formula id="Microsoft.Office.RecordsManagement.PolicyFeatures.Expiration.Formula.BuiltIn">
                  <number>3</number>
                  <property>AuthoredDate</property>
                  <propertyId>78342c6d-8801-441d-a333-a9f070617aff</propertyId>
                  <period>years</period>
                </formula>
                <action type="action" id="Microsoft.Office.RecordsManagement.PolicyFeatures.Expiration.Action.Skip"/>
              </data>
              <data stageId="2">
                <formula id="Microsoft.Office.RecordsManagement.PolicyFeatures.Expiration.Formula.BuiltIn">
                  <number>22</number>
                  <property>AuthoredDate</property>
                  <propertyId>78342c6d-8801-441d-a333-a9f070617aff</propertyId>
                  <period>years</period>
                </formula>
                <action type="action" id="Microsoft.Office.RecordsManagement.PolicyFeatures.Expiration.Action.MoveToRecycleBin"/>
              </data>
            </stages>
          </Schedule>
        </Schedules>
      </p:CustomData>
    </p:PolicyItem>
  </p:PolicyItems>
</p:Policy>
</file>

<file path=customXml/item4.xml><?xml version="1.0" encoding="utf-8"?>
<?mso-contentType ?>
<SharedContentType xmlns="Microsoft.SharePoint.Taxonomy.ContentTypeSync" SourceId="bb72b7f4-c981-47a4-a26e-043e4b78ebf3" ContentTypeId="0x010100248FFECF8F0D554792D64B70CF7BF038" PreviousValue="false"/>
</file>

<file path=customXml/item5.xml><?xml version="1.0" encoding="utf-8"?>
<p:properties xmlns:p="http://schemas.microsoft.com/office/2006/metadata/properties" xmlns:xsi="http://www.w3.org/2001/XMLSchema-instance" xmlns:pc="http://schemas.microsoft.com/office/infopath/2007/PartnerControls">
  <documentManagement>
    <SecurityClassification xmlns="5668c8bc-6c30-45e9-80ca-5109d4270dfd">Official</SecurityClassification>
    <InformationVersion xmlns="5668c8bc-6c30-45e9-80ca-5109d4270dfd" xsi:nil="true"/>
    <Summary xmlns="5668c8bc-6c30-45e9-80ca-5109d4270dfd" xsi:nil="true"/>
    <SecurityDescriptor xmlns="5668c8bc-6c30-45e9-80ca-5109d4270dfd" xsi:nil="true"/>
    <InformationStatus xmlns="5668c8bc-6c30-45e9-80ca-5109d4270dfd">Draft</InformationStatus>
    <AuthoredDate xmlns="5668c8bc-6c30-45e9-80ca-5109d4270dfd">2022-04-14T09:42:15+00:00</AuthoredDate>
    <TaxCatchAll xmlns="5668c8bc-6c30-45e9-80ca-5109d4270dfd">
      <Value>6</Value>
    </TaxCatchAll>
    <AuthorName xmlns="5668c8bc-6c30-45e9-80ca-5109d4270dfd">
      <UserInfo>
        <DisplayName/>
        <AccountId xsi:nil="true"/>
        <AccountType/>
      </UserInfo>
    </AuthorName>
    <e076e489fa624670a6d5030aa6510568 xmlns="5668c8bc-6c30-45e9-80ca-5109d4270dfd">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ee650e81-096d-4403-84a9-0f09614326ef</TermId>
        </TermInfo>
      </Terms>
    </e076e489fa624670a6d5030aa6510568>
    <_dlc_ExpireDateSaved xmlns="http://schemas.microsoft.com/sharepoint/v3" xsi:nil="true"/>
    <_dlc_ExpireDate xmlns="http://schemas.microsoft.com/sharepoint/v3">2025-04-14T09:42:15+00:00</_dlc_ExpireDate>
  </documentManagement>
</p:properties>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64CE48-4454-4016-9660-9F007E2320D1}">
  <ds:schemaRefs>
    <ds:schemaRef ds:uri="http://schemas.microsoft.com/sharepoint/events"/>
  </ds:schemaRefs>
</ds:datastoreItem>
</file>

<file path=customXml/itemProps2.xml><?xml version="1.0" encoding="utf-8"?>
<ds:datastoreItem xmlns:ds="http://schemas.openxmlformats.org/officeDocument/2006/customXml" ds:itemID="{B7B0BBE5-4509-4610-BE15-5EA05D362B00}">
  <ds:schemaRefs>
    <ds:schemaRef ds:uri="5668c8bc-6c30-45e9-80ca-5109d4270dfd"/>
    <ds:schemaRef ds:uri="c3722425-7c46-4c24-9a27-37f95a1f11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623A00-886D-4FC0-BA2B-2E34948FC6CD}">
  <ds:schemaRefs>
    <ds:schemaRef ds:uri="office.server.policy"/>
  </ds:schemaRefs>
</ds:datastoreItem>
</file>

<file path=customXml/itemProps4.xml><?xml version="1.0" encoding="utf-8"?>
<ds:datastoreItem xmlns:ds="http://schemas.openxmlformats.org/officeDocument/2006/customXml" ds:itemID="{5C1D0602-A8B5-4B5E-8175-CDCB0C72BD85}">
  <ds:schemaRefs>
    <ds:schemaRef ds:uri="Microsoft.SharePoint.Taxonomy.ContentTypeSync"/>
  </ds:schemaRefs>
</ds:datastoreItem>
</file>

<file path=customXml/itemProps5.xml><?xml version="1.0" encoding="utf-8"?>
<ds:datastoreItem xmlns:ds="http://schemas.openxmlformats.org/officeDocument/2006/customXml" ds:itemID="{4592ED36-BC75-4AA9-A70D-B709DA0B63D9}">
  <ds:schemaRefs>
    <ds:schemaRef ds:uri="5668c8bc-6c30-45e9-80ca-5109d4270dfd"/>
    <ds:schemaRef ds:uri="c3722425-7c46-4c24-9a27-37f95a1f11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35EFB7D9-40EA-4137-AF1E-CF106C0E8D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192</TotalTime>
  <Words>2475</Words>
  <Application>Microsoft Office PowerPoint</Application>
  <PresentationFormat>On-screen Show (16:9)</PresentationFormat>
  <Paragraphs>430</Paragraphs>
  <Slides>22</Slides>
  <Notes>22</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22</vt:i4>
      </vt:variant>
    </vt:vector>
  </HeadingPairs>
  <TitlesOfParts>
    <vt:vector size="41" baseType="lpstr">
      <vt:lpstr>Fira Sans Extra Condensed</vt:lpstr>
      <vt:lpstr>Helvetica Neue</vt:lpstr>
      <vt:lpstr>Segoe UI</vt:lpstr>
      <vt:lpstr>Fira Sans Extra Condensed Medium</vt:lpstr>
      <vt:lpstr>Calibri</vt:lpstr>
      <vt:lpstr>Wingdings</vt:lpstr>
      <vt:lpstr>Arial</vt:lpstr>
      <vt:lpstr>Avenir Next LT Pro</vt:lpstr>
      <vt:lpstr>02_NHSDigital_template_Plain_Blue_v1</vt:lpstr>
      <vt:lpstr>02_NHSDigital_template_Plain_Blue_v1</vt:lpstr>
      <vt:lpstr>HSCIC_Powepoint_v2.5_0115</vt:lpstr>
      <vt:lpstr>NHSD-Refresh-Theme-NOV1120B</vt:lpstr>
      <vt:lpstr>Simple Light</vt:lpstr>
      <vt:lpstr>3_Office Theme</vt:lpstr>
      <vt:lpstr>3_Theme1</vt:lpstr>
      <vt:lpstr>3_NHSDigital_template_Plain_Blue_v1</vt:lpstr>
      <vt:lpstr>02_NHSDigital_template_Plain_Blue_v1</vt:lpstr>
      <vt:lpstr>Office Theme</vt:lpstr>
      <vt:lpstr>1_Office Theme</vt:lpstr>
      <vt:lpstr>PowerPoint Presentation</vt:lpstr>
      <vt:lpstr>Vision </vt:lpstr>
      <vt:lpstr>What are the benefits</vt:lpstr>
      <vt:lpstr>What are the problems</vt:lpstr>
      <vt:lpstr>What are the outcomes</vt:lpstr>
      <vt:lpstr>What are the problems</vt:lpstr>
      <vt:lpstr>Medicines safety and efficiency challenges</vt:lpstr>
      <vt:lpstr>The ambition for interoperable medicines…</vt:lpstr>
      <vt:lpstr>What are the outcomes</vt:lpstr>
      <vt:lpstr>Structured Dose syntax  What do the standards enable</vt:lpstr>
      <vt:lpstr>What have we done so far</vt:lpstr>
      <vt:lpstr>dm+d adoption in ePMA is improving</vt:lpstr>
      <vt:lpstr>Alignment Challenges</vt:lpstr>
      <vt:lpstr>What we’ve done</vt:lpstr>
      <vt:lpstr>How can the progamme help?</vt:lpstr>
      <vt:lpstr>Recent engagement</vt:lpstr>
      <vt:lpstr>What are the problems</vt:lpstr>
      <vt:lpstr>   Why are we proposing to collect National ePMA data - Benefits to the NHS </vt:lpstr>
      <vt:lpstr>What are the outcomes</vt:lpstr>
      <vt:lpstr>PowerPoint Presentation</vt:lpstr>
      <vt:lpstr>Key achievements 21/22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Paul Brown</cp:lastModifiedBy>
  <cp:revision>2</cp:revision>
  <dcterms:modified xsi:type="dcterms:W3CDTF">2022-10-04T14:49:17Z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0x010100248FFECF8F0D554792D64B70CF7BF03800FB007CC6D4BFA44D8534736853360044</vt:lpwstr>
  </property>
  <property fmtid="{D5CDD505-2E9C-101B-9397-08002B2CF9AE}" pid="3" name="_dlc_policyId">
    <vt:lpwstr>0x010100248FFECF8F0D554792D64B70CF7BF038|1875765322</vt:lpwstr>
  </property>
  <property fmtid="{D5CDD505-2E9C-101B-9397-08002B2CF9AE}" pid="4" name="ItemRetentionFormula">
    <vt:lpwstr>&lt;formula id="Microsoft.Office.RecordsManagement.PolicyFeatures.Expiration.Formula.BuiltIn"&gt;&lt;number&gt;3&lt;/number&gt;&lt;property&gt;AuthoredDate&lt;/property&gt;&lt;propertyId&gt;78342c6d-8801-441d-a333-a9f070617aff&lt;/propertyId&gt;&lt;period&gt;years&lt;/period&gt;&lt;/formula&gt;</vt:lpwstr>
  </property>
  <property fmtid="{D5CDD505-2E9C-101B-9397-08002B2CF9AE}" pid="5" name="InformationType">
    <vt:lpwstr>6;#Presentation|ee650e81-096d-4403-84a9-0f09614326ef</vt:lpwstr>
  </property>
  <property fmtid="{D5CDD505-2E9C-101B-9397-08002B2CF9AE}" pid="6" name="PortfolioCode">
    <vt:lpwstr/>
  </property>
  <property fmtid="{D5CDD505-2E9C-101B-9397-08002B2CF9AE}" pid="7" name="i8502cb9d1b74c4f9e1ea45824336350">
    <vt:lpwstr/>
  </property>
  <property fmtid="{D5CDD505-2E9C-101B-9397-08002B2CF9AE}" pid="8" name="MediaServiceImageTags">
    <vt:lpwstr/>
  </property>
  <property fmtid="{D5CDD505-2E9C-101B-9397-08002B2CF9AE}" pid="9" name="lcf76f155ced4ddcb4097134ff3c332f">
    <vt:lpwstr/>
  </property>
  <property fmtid="{D5CDD505-2E9C-101B-9397-08002B2CF9AE}" pid="10" name="SharedWithUsers">
    <vt:lpwstr>312;#Paul Creegan;#216;#Chris Martin;#662;#Jennifer Redman;#167;#Joanna Stevens;#675;#Rebecca Jarratt;#55;#Kate Messenger;#63;#Paul Brown</vt:lpwstr>
  </property>
</Properties>
</file>