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89" r:id="rId4"/>
    <p:sldMasterId id="2147483707" r:id="rId5"/>
    <p:sldMasterId id="2147483719" r:id="rId6"/>
    <p:sldMasterId id="2147483731" r:id="rId7"/>
    <p:sldMasterId id="2147483743" r:id="rId8"/>
  </p:sldMasterIdLst>
  <p:notesMasterIdLst>
    <p:notesMasterId r:id="rId22"/>
  </p:notesMasterIdLst>
  <p:sldIdLst>
    <p:sldId id="271" r:id="rId9"/>
    <p:sldId id="387" r:id="rId10"/>
    <p:sldId id="388" r:id="rId11"/>
    <p:sldId id="386" r:id="rId12"/>
    <p:sldId id="314" r:id="rId13"/>
    <p:sldId id="288" r:id="rId14"/>
    <p:sldId id="261" r:id="rId15"/>
    <p:sldId id="321" r:id="rId16"/>
    <p:sldId id="313" r:id="rId17"/>
    <p:sldId id="285" r:id="rId18"/>
    <p:sldId id="274" r:id="rId19"/>
    <p:sldId id="317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855EE-5B39-4439-9060-F760E11F3D1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290F7BF-690C-4AAD-9378-8F40F7A86D59}">
      <dgm:prSet phldrT="[Text]"/>
      <dgm:spPr>
        <a:solidFill>
          <a:schemeClr val="accent5"/>
        </a:solidFill>
      </dgm:spPr>
      <dgm:t>
        <a:bodyPr/>
        <a:lstStyle/>
        <a:p>
          <a:r>
            <a:rPr lang="en-GB"/>
            <a:t>Professional Association</a:t>
          </a:r>
        </a:p>
      </dgm:t>
    </dgm:pt>
    <dgm:pt modelId="{01570ADD-B77B-4924-85A5-75AA2775EA39}" type="parTrans" cxnId="{A4029EFB-EC14-4E6D-9ED2-00C3B5124156}">
      <dgm:prSet/>
      <dgm:spPr/>
      <dgm:t>
        <a:bodyPr/>
        <a:lstStyle/>
        <a:p>
          <a:endParaRPr lang="en-GB"/>
        </a:p>
      </dgm:t>
    </dgm:pt>
    <dgm:pt modelId="{7F1211F7-0D23-4E96-9F56-385252DA001D}" type="sibTrans" cxnId="{A4029EFB-EC14-4E6D-9ED2-00C3B5124156}">
      <dgm:prSet/>
      <dgm:spPr/>
      <dgm:t>
        <a:bodyPr/>
        <a:lstStyle/>
        <a:p>
          <a:endParaRPr lang="en-GB"/>
        </a:p>
      </dgm:t>
    </dgm:pt>
    <dgm:pt modelId="{CF2D3E72-098E-41FF-8A7B-1C28E3A659B4}">
      <dgm:prSet phldrT="[Text]"/>
      <dgm:spPr>
        <a:solidFill>
          <a:srgbClr val="002060"/>
        </a:solidFill>
      </dgm:spPr>
      <dgm:t>
        <a:bodyPr/>
        <a:lstStyle/>
        <a:p>
          <a:r>
            <a:rPr lang="en-GB"/>
            <a:t>Business</a:t>
          </a:r>
        </a:p>
      </dgm:t>
    </dgm:pt>
    <dgm:pt modelId="{CF09724D-334C-4D94-A8DD-1962F3F6CF30}" type="parTrans" cxnId="{D0BAAA1D-227D-48D7-8AE1-38177FC52DDE}">
      <dgm:prSet/>
      <dgm:spPr/>
      <dgm:t>
        <a:bodyPr/>
        <a:lstStyle/>
        <a:p>
          <a:endParaRPr lang="en-GB"/>
        </a:p>
      </dgm:t>
    </dgm:pt>
    <dgm:pt modelId="{0F389F70-60A5-41AF-86AB-09F10098CE21}" type="sibTrans" cxnId="{D0BAAA1D-227D-48D7-8AE1-38177FC52DDE}">
      <dgm:prSet/>
      <dgm:spPr/>
      <dgm:t>
        <a:bodyPr/>
        <a:lstStyle/>
        <a:p>
          <a:endParaRPr lang="en-GB"/>
        </a:p>
      </dgm:t>
    </dgm:pt>
    <dgm:pt modelId="{7127853B-D838-4CA8-A432-4BCBB45BF5EA}">
      <dgm:prSet phldrT="[Text]"/>
      <dgm:spPr>
        <a:solidFill>
          <a:srgbClr val="371488"/>
        </a:solidFill>
      </dgm:spPr>
      <dgm:t>
        <a:bodyPr/>
        <a:lstStyle/>
        <a:p>
          <a:r>
            <a:rPr lang="en-GB"/>
            <a:t>Trade </a:t>
          </a:r>
          <a:br>
            <a:rPr lang="en-GB"/>
          </a:br>
          <a:r>
            <a:rPr lang="en-GB"/>
            <a:t>Union</a:t>
          </a:r>
        </a:p>
      </dgm:t>
    </dgm:pt>
    <dgm:pt modelId="{EB3B327D-9898-4278-B5ED-E5E15A23BF27}" type="parTrans" cxnId="{B4B2462B-A4E4-41B9-8FD9-E9D135EA4917}">
      <dgm:prSet/>
      <dgm:spPr/>
      <dgm:t>
        <a:bodyPr/>
        <a:lstStyle/>
        <a:p>
          <a:endParaRPr lang="en-GB"/>
        </a:p>
      </dgm:t>
    </dgm:pt>
    <dgm:pt modelId="{C550AC3D-A3F7-498D-B09D-48C781ABC887}" type="sibTrans" cxnId="{B4B2462B-A4E4-41B9-8FD9-E9D135EA4917}">
      <dgm:prSet/>
      <dgm:spPr/>
      <dgm:t>
        <a:bodyPr/>
        <a:lstStyle/>
        <a:p>
          <a:endParaRPr lang="en-GB"/>
        </a:p>
      </dgm:t>
    </dgm:pt>
    <dgm:pt modelId="{552EFB7B-50C7-47E2-82D8-EEDD30A44AD5}" type="pres">
      <dgm:prSet presAssocID="{71C855EE-5B39-4439-9060-F760E11F3D1E}" presName="compositeShape" presStyleCnt="0">
        <dgm:presLayoutVars>
          <dgm:chMax val="7"/>
          <dgm:dir/>
          <dgm:resizeHandles val="exact"/>
        </dgm:presLayoutVars>
      </dgm:prSet>
      <dgm:spPr/>
    </dgm:pt>
    <dgm:pt modelId="{6CD05A81-CE98-454C-A58F-8371757FE54A}" type="pres">
      <dgm:prSet presAssocID="{71C855EE-5B39-4439-9060-F760E11F3D1E}" presName="wedge1" presStyleLbl="node1" presStyleIdx="0" presStyleCnt="3"/>
      <dgm:spPr/>
    </dgm:pt>
    <dgm:pt modelId="{A7B7B72D-E779-4C74-9308-4745B2E220BA}" type="pres">
      <dgm:prSet presAssocID="{71C855EE-5B39-4439-9060-F760E11F3D1E}" presName="dummy1a" presStyleCnt="0"/>
      <dgm:spPr/>
    </dgm:pt>
    <dgm:pt modelId="{66C2D4EC-21AB-4F7E-86CB-B68AF348F33B}" type="pres">
      <dgm:prSet presAssocID="{71C855EE-5B39-4439-9060-F760E11F3D1E}" presName="dummy1b" presStyleCnt="0"/>
      <dgm:spPr/>
    </dgm:pt>
    <dgm:pt modelId="{38763523-913C-470F-8AA5-B1F19240F75B}" type="pres">
      <dgm:prSet presAssocID="{71C855EE-5B39-4439-9060-F760E11F3D1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6E22296-481E-4F9F-9FD4-FBE6FD336F96}" type="pres">
      <dgm:prSet presAssocID="{71C855EE-5B39-4439-9060-F760E11F3D1E}" presName="wedge2" presStyleLbl="node1" presStyleIdx="1" presStyleCnt="3" custLinFactNeighborX="218" custLinFactNeighborY="1189"/>
      <dgm:spPr/>
    </dgm:pt>
    <dgm:pt modelId="{0B143E9D-3E55-433E-80F0-6A596456D48C}" type="pres">
      <dgm:prSet presAssocID="{71C855EE-5B39-4439-9060-F760E11F3D1E}" presName="dummy2a" presStyleCnt="0"/>
      <dgm:spPr/>
    </dgm:pt>
    <dgm:pt modelId="{73376B24-38B3-4014-B408-A860E3F2D96F}" type="pres">
      <dgm:prSet presAssocID="{71C855EE-5B39-4439-9060-F760E11F3D1E}" presName="dummy2b" presStyleCnt="0"/>
      <dgm:spPr/>
    </dgm:pt>
    <dgm:pt modelId="{9FA589A3-EB5E-4314-94DE-CE0B14933396}" type="pres">
      <dgm:prSet presAssocID="{71C855EE-5B39-4439-9060-F760E11F3D1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6F9304D-EDF8-4226-A81B-907FA50EB334}" type="pres">
      <dgm:prSet presAssocID="{71C855EE-5B39-4439-9060-F760E11F3D1E}" presName="wedge3" presStyleLbl="node1" presStyleIdx="2" presStyleCnt="3"/>
      <dgm:spPr/>
    </dgm:pt>
    <dgm:pt modelId="{9980B470-159A-4212-945F-4640F2DF2C32}" type="pres">
      <dgm:prSet presAssocID="{71C855EE-5B39-4439-9060-F760E11F3D1E}" presName="dummy3a" presStyleCnt="0"/>
      <dgm:spPr/>
    </dgm:pt>
    <dgm:pt modelId="{9FD20B5E-2FA1-44C1-A188-A06E6A7D598E}" type="pres">
      <dgm:prSet presAssocID="{71C855EE-5B39-4439-9060-F760E11F3D1E}" presName="dummy3b" presStyleCnt="0"/>
      <dgm:spPr/>
    </dgm:pt>
    <dgm:pt modelId="{8A68276F-F3B9-4D59-B5E7-5070C623411A}" type="pres">
      <dgm:prSet presAssocID="{71C855EE-5B39-4439-9060-F760E11F3D1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3B4910A-3BAE-4BF2-B180-A45BE2DECA6F}" type="pres">
      <dgm:prSet presAssocID="{7F1211F7-0D23-4E96-9F56-385252DA001D}" presName="arrowWedge1" presStyleLbl="fgSibTrans2D1" presStyleIdx="0" presStyleCnt="3"/>
      <dgm:spPr/>
    </dgm:pt>
    <dgm:pt modelId="{FEE3DF72-901A-4E6D-8F1D-00CC23904731}" type="pres">
      <dgm:prSet presAssocID="{0F389F70-60A5-41AF-86AB-09F10098CE21}" presName="arrowWedge2" presStyleLbl="fgSibTrans2D1" presStyleIdx="1" presStyleCnt="3"/>
      <dgm:spPr/>
    </dgm:pt>
    <dgm:pt modelId="{60A9CAD8-9104-4080-B9D3-A8B6A2322798}" type="pres">
      <dgm:prSet presAssocID="{C550AC3D-A3F7-498D-B09D-48C781ABC887}" presName="arrowWedge3" presStyleLbl="fgSibTrans2D1" presStyleIdx="2" presStyleCnt="3"/>
      <dgm:spPr/>
    </dgm:pt>
  </dgm:ptLst>
  <dgm:cxnLst>
    <dgm:cxn modelId="{D0BAAA1D-227D-48D7-8AE1-38177FC52DDE}" srcId="{71C855EE-5B39-4439-9060-F760E11F3D1E}" destId="{CF2D3E72-098E-41FF-8A7B-1C28E3A659B4}" srcOrd="1" destOrd="0" parTransId="{CF09724D-334C-4D94-A8DD-1962F3F6CF30}" sibTransId="{0F389F70-60A5-41AF-86AB-09F10098CE21}"/>
    <dgm:cxn modelId="{B4B2462B-A4E4-41B9-8FD9-E9D135EA4917}" srcId="{71C855EE-5B39-4439-9060-F760E11F3D1E}" destId="{7127853B-D838-4CA8-A432-4BCBB45BF5EA}" srcOrd="2" destOrd="0" parTransId="{EB3B327D-9898-4278-B5ED-E5E15A23BF27}" sibTransId="{C550AC3D-A3F7-498D-B09D-48C781ABC887}"/>
    <dgm:cxn modelId="{05629461-CDF4-4594-B32B-708751588D4D}" type="presOf" srcId="{CF2D3E72-098E-41FF-8A7B-1C28E3A659B4}" destId="{9FA589A3-EB5E-4314-94DE-CE0B14933396}" srcOrd="1" destOrd="0" presId="urn:microsoft.com/office/officeart/2005/8/layout/cycle8"/>
    <dgm:cxn modelId="{86DDB54A-6043-4596-9A3A-149ECA0E8B8F}" type="presOf" srcId="{7127853B-D838-4CA8-A432-4BCBB45BF5EA}" destId="{16F9304D-EDF8-4226-A81B-907FA50EB334}" srcOrd="0" destOrd="0" presId="urn:microsoft.com/office/officeart/2005/8/layout/cycle8"/>
    <dgm:cxn modelId="{D8549351-54F3-459E-9185-F518BF013557}" type="presOf" srcId="{CF2D3E72-098E-41FF-8A7B-1C28E3A659B4}" destId="{96E22296-481E-4F9F-9FD4-FBE6FD336F96}" srcOrd="0" destOrd="0" presId="urn:microsoft.com/office/officeart/2005/8/layout/cycle8"/>
    <dgm:cxn modelId="{C36C6AB4-B9C2-48E8-9D6E-37C5E7A837CB}" type="presOf" srcId="{D290F7BF-690C-4AAD-9378-8F40F7A86D59}" destId="{6CD05A81-CE98-454C-A58F-8371757FE54A}" srcOrd="0" destOrd="0" presId="urn:microsoft.com/office/officeart/2005/8/layout/cycle8"/>
    <dgm:cxn modelId="{0C702AC3-73E2-4FB8-8548-F2BBB4472FD9}" type="presOf" srcId="{71C855EE-5B39-4439-9060-F760E11F3D1E}" destId="{552EFB7B-50C7-47E2-82D8-EEDD30A44AD5}" srcOrd="0" destOrd="0" presId="urn:microsoft.com/office/officeart/2005/8/layout/cycle8"/>
    <dgm:cxn modelId="{FC7F3ECC-7690-4E3A-AE5C-013BFCF8F654}" type="presOf" srcId="{D290F7BF-690C-4AAD-9378-8F40F7A86D59}" destId="{38763523-913C-470F-8AA5-B1F19240F75B}" srcOrd="1" destOrd="0" presId="urn:microsoft.com/office/officeart/2005/8/layout/cycle8"/>
    <dgm:cxn modelId="{A4029EFB-EC14-4E6D-9ED2-00C3B5124156}" srcId="{71C855EE-5B39-4439-9060-F760E11F3D1E}" destId="{D290F7BF-690C-4AAD-9378-8F40F7A86D59}" srcOrd="0" destOrd="0" parTransId="{01570ADD-B77B-4924-85A5-75AA2775EA39}" sibTransId="{7F1211F7-0D23-4E96-9F56-385252DA001D}"/>
    <dgm:cxn modelId="{7F9FBFFE-CB25-4FDE-91F6-8738893088FE}" type="presOf" srcId="{7127853B-D838-4CA8-A432-4BCBB45BF5EA}" destId="{8A68276F-F3B9-4D59-B5E7-5070C623411A}" srcOrd="1" destOrd="0" presId="urn:microsoft.com/office/officeart/2005/8/layout/cycle8"/>
    <dgm:cxn modelId="{89EA6E2E-DF39-48F5-A61B-449724D23146}" type="presParOf" srcId="{552EFB7B-50C7-47E2-82D8-EEDD30A44AD5}" destId="{6CD05A81-CE98-454C-A58F-8371757FE54A}" srcOrd="0" destOrd="0" presId="urn:microsoft.com/office/officeart/2005/8/layout/cycle8"/>
    <dgm:cxn modelId="{603BC838-DCFE-4BA0-8BCA-C6DECF241A8F}" type="presParOf" srcId="{552EFB7B-50C7-47E2-82D8-EEDD30A44AD5}" destId="{A7B7B72D-E779-4C74-9308-4745B2E220BA}" srcOrd="1" destOrd="0" presId="urn:microsoft.com/office/officeart/2005/8/layout/cycle8"/>
    <dgm:cxn modelId="{A301EAE5-B6E1-40DB-865B-0158E9026897}" type="presParOf" srcId="{552EFB7B-50C7-47E2-82D8-EEDD30A44AD5}" destId="{66C2D4EC-21AB-4F7E-86CB-B68AF348F33B}" srcOrd="2" destOrd="0" presId="urn:microsoft.com/office/officeart/2005/8/layout/cycle8"/>
    <dgm:cxn modelId="{19907D03-C772-4CFC-A9AC-67BBAE45F73C}" type="presParOf" srcId="{552EFB7B-50C7-47E2-82D8-EEDD30A44AD5}" destId="{38763523-913C-470F-8AA5-B1F19240F75B}" srcOrd="3" destOrd="0" presId="urn:microsoft.com/office/officeart/2005/8/layout/cycle8"/>
    <dgm:cxn modelId="{2E6CCCE2-4175-4833-9152-492668825331}" type="presParOf" srcId="{552EFB7B-50C7-47E2-82D8-EEDD30A44AD5}" destId="{96E22296-481E-4F9F-9FD4-FBE6FD336F96}" srcOrd="4" destOrd="0" presId="urn:microsoft.com/office/officeart/2005/8/layout/cycle8"/>
    <dgm:cxn modelId="{ABA96524-3A44-47ED-8298-7FDBEE8AB6AA}" type="presParOf" srcId="{552EFB7B-50C7-47E2-82D8-EEDD30A44AD5}" destId="{0B143E9D-3E55-433E-80F0-6A596456D48C}" srcOrd="5" destOrd="0" presId="urn:microsoft.com/office/officeart/2005/8/layout/cycle8"/>
    <dgm:cxn modelId="{27F3C8EE-C220-406C-8006-3D6E8EEC2395}" type="presParOf" srcId="{552EFB7B-50C7-47E2-82D8-EEDD30A44AD5}" destId="{73376B24-38B3-4014-B408-A860E3F2D96F}" srcOrd="6" destOrd="0" presId="urn:microsoft.com/office/officeart/2005/8/layout/cycle8"/>
    <dgm:cxn modelId="{1E986EB9-D091-466E-95C9-40E683BC7FD3}" type="presParOf" srcId="{552EFB7B-50C7-47E2-82D8-EEDD30A44AD5}" destId="{9FA589A3-EB5E-4314-94DE-CE0B14933396}" srcOrd="7" destOrd="0" presId="urn:microsoft.com/office/officeart/2005/8/layout/cycle8"/>
    <dgm:cxn modelId="{1CAF170F-D96D-4AE9-91CA-AE65B288D397}" type="presParOf" srcId="{552EFB7B-50C7-47E2-82D8-EEDD30A44AD5}" destId="{16F9304D-EDF8-4226-A81B-907FA50EB334}" srcOrd="8" destOrd="0" presId="urn:microsoft.com/office/officeart/2005/8/layout/cycle8"/>
    <dgm:cxn modelId="{EDD15B52-F31C-40D3-BCF7-2972EC5DA848}" type="presParOf" srcId="{552EFB7B-50C7-47E2-82D8-EEDD30A44AD5}" destId="{9980B470-159A-4212-945F-4640F2DF2C32}" srcOrd="9" destOrd="0" presId="urn:microsoft.com/office/officeart/2005/8/layout/cycle8"/>
    <dgm:cxn modelId="{4A86DAF6-75D6-4936-9439-AF23DC734AA5}" type="presParOf" srcId="{552EFB7B-50C7-47E2-82D8-EEDD30A44AD5}" destId="{9FD20B5E-2FA1-44C1-A188-A06E6A7D598E}" srcOrd="10" destOrd="0" presId="urn:microsoft.com/office/officeart/2005/8/layout/cycle8"/>
    <dgm:cxn modelId="{7C0F6DC9-97F1-4DDF-9737-F49C93B82FEE}" type="presParOf" srcId="{552EFB7B-50C7-47E2-82D8-EEDD30A44AD5}" destId="{8A68276F-F3B9-4D59-B5E7-5070C623411A}" srcOrd="11" destOrd="0" presId="urn:microsoft.com/office/officeart/2005/8/layout/cycle8"/>
    <dgm:cxn modelId="{EE367F12-5118-4B45-8B8D-DB29758CA112}" type="presParOf" srcId="{552EFB7B-50C7-47E2-82D8-EEDD30A44AD5}" destId="{03B4910A-3BAE-4BF2-B180-A45BE2DECA6F}" srcOrd="12" destOrd="0" presId="urn:microsoft.com/office/officeart/2005/8/layout/cycle8"/>
    <dgm:cxn modelId="{48FBCC50-1707-42EC-8747-337C88FD5A61}" type="presParOf" srcId="{552EFB7B-50C7-47E2-82D8-EEDD30A44AD5}" destId="{FEE3DF72-901A-4E6D-8F1D-00CC23904731}" srcOrd="13" destOrd="0" presId="urn:microsoft.com/office/officeart/2005/8/layout/cycle8"/>
    <dgm:cxn modelId="{16FD077D-3B36-4213-B695-CC14E15B7715}" type="presParOf" srcId="{552EFB7B-50C7-47E2-82D8-EEDD30A44AD5}" destId="{60A9CAD8-9104-4080-B9D3-A8B6A232279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32013-A413-4644-B162-3539956960F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DF7718-D521-4261-AA19-0E83F24BADFA}">
      <dgm:prSet/>
      <dgm:spPr/>
      <dgm:t>
        <a:bodyPr/>
        <a:lstStyle/>
        <a:p>
          <a:r>
            <a:rPr lang="en-GB"/>
            <a:t>1 Workforce Planning &amp; Sustainabilty</a:t>
          </a:r>
          <a:endParaRPr lang="en-US"/>
        </a:p>
      </dgm:t>
    </dgm:pt>
    <dgm:pt modelId="{F324F0B9-8A22-4BB6-866F-E3ECC8F68172}" type="parTrans" cxnId="{B3273E61-5800-4E5C-8DCA-0678F3713914}">
      <dgm:prSet/>
      <dgm:spPr/>
      <dgm:t>
        <a:bodyPr/>
        <a:lstStyle/>
        <a:p>
          <a:endParaRPr lang="en-US"/>
        </a:p>
      </dgm:t>
    </dgm:pt>
    <dgm:pt modelId="{26F7F435-B9D5-4562-98EE-DA8131D6035B}" type="sibTrans" cxnId="{B3273E61-5800-4E5C-8DCA-0678F3713914}">
      <dgm:prSet/>
      <dgm:spPr/>
      <dgm:t>
        <a:bodyPr/>
        <a:lstStyle/>
        <a:p>
          <a:endParaRPr lang="en-US"/>
        </a:p>
      </dgm:t>
    </dgm:pt>
    <dgm:pt modelId="{3C30AE5A-97D5-4991-BD2A-67B565B24951}">
      <dgm:prSet/>
      <dgm:spPr/>
      <dgm:t>
        <a:bodyPr/>
        <a:lstStyle/>
        <a:p>
          <a:r>
            <a:rPr lang="en-GB"/>
            <a:t>2 Safe staffing</a:t>
          </a:r>
          <a:endParaRPr lang="en-US"/>
        </a:p>
      </dgm:t>
    </dgm:pt>
    <dgm:pt modelId="{061BE8B8-CE36-4A3E-904B-0945DF29C3D8}" type="parTrans" cxnId="{C90401A1-3FD4-4C33-B17F-97D6500911D0}">
      <dgm:prSet/>
      <dgm:spPr/>
      <dgm:t>
        <a:bodyPr/>
        <a:lstStyle/>
        <a:p>
          <a:endParaRPr lang="en-US"/>
        </a:p>
      </dgm:t>
    </dgm:pt>
    <dgm:pt modelId="{9F2BB5EB-A5EB-4AF1-8324-309442C3ADE7}" type="sibTrans" cxnId="{C90401A1-3FD4-4C33-B17F-97D6500911D0}">
      <dgm:prSet/>
      <dgm:spPr/>
      <dgm:t>
        <a:bodyPr/>
        <a:lstStyle/>
        <a:p>
          <a:endParaRPr lang="en-US"/>
        </a:p>
      </dgm:t>
    </dgm:pt>
    <dgm:pt modelId="{C7AE700E-E584-434D-8FBA-0EE26015940E}">
      <dgm:prSet/>
      <dgm:spPr/>
      <dgm:t>
        <a:bodyPr/>
        <a:lstStyle/>
        <a:p>
          <a:r>
            <a:rPr lang="en-GB"/>
            <a:t>3 Escalation and accountability</a:t>
          </a:r>
          <a:endParaRPr lang="en-US"/>
        </a:p>
      </dgm:t>
    </dgm:pt>
    <dgm:pt modelId="{B2C0E162-F142-4575-AB30-6D650EAAD8E1}" type="parTrans" cxnId="{8E5D666C-8B6B-47C8-8B1B-07267CAC3D06}">
      <dgm:prSet/>
      <dgm:spPr/>
      <dgm:t>
        <a:bodyPr/>
        <a:lstStyle/>
        <a:p>
          <a:endParaRPr lang="en-US"/>
        </a:p>
      </dgm:t>
    </dgm:pt>
    <dgm:pt modelId="{A2D654C1-82B8-4DC6-980A-5C371532E32B}" type="sibTrans" cxnId="{8E5D666C-8B6B-47C8-8B1B-07267CAC3D06}">
      <dgm:prSet/>
      <dgm:spPr/>
      <dgm:t>
        <a:bodyPr/>
        <a:lstStyle/>
        <a:p>
          <a:endParaRPr lang="en-US"/>
        </a:p>
      </dgm:t>
    </dgm:pt>
    <dgm:pt modelId="{B677BB55-A012-41D2-872F-5CFA2DBFB476}">
      <dgm:prSet/>
      <dgm:spPr/>
      <dgm:t>
        <a:bodyPr/>
        <a:lstStyle/>
        <a:p>
          <a:r>
            <a:rPr lang="en-GB"/>
            <a:t>4 Clinical Governance and leadership</a:t>
          </a:r>
          <a:endParaRPr lang="en-US"/>
        </a:p>
      </dgm:t>
    </dgm:pt>
    <dgm:pt modelId="{8D15B000-571C-4339-873A-6E344BED78BD}" type="parTrans" cxnId="{20D4A9C9-B48D-4430-BB5D-4FF4A862FC81}">
      <dgm:prSet/>
      <dgm:spPr/>
      <dgm:t>
        <a:bodyPr/>
        <a:lstStyle/>
        <a:p>
          <a:endParaRPr lang="en-US"/>
        </a:p>
      </dgm:t>
    </dgm:pt>
    <dgm:pt modelId="{63596EC3-D132-4357-BCE2-D6A8DE4F34A6}" type="sibTrans" cxnId="{20D4A9C9-B48D-4430-BB5D-4FF4A862FC81}">
      <dgm:prSet/>
      <dgm:spPr/>
      <dgm:t>
        <a:bodyPr/>
        <a:lstStyle/>
        <a:p>
          <a:endParaRPr lang="en-US"/>
        </a:p>
      </dgm:t>
    </dgm:pt>
    <dgm:pt modelId="{4571530A-BE80-49DE-9445-D51380EEB344}">
      <dgm:prSet/>
      <dgm:spPr/>
      <dgm:t>
        <a:bodyPr/>
        <a:lstStyle/>
        <a:p>
          <a:r>
            <a:rPr lang="en-GB"/>
            <a:t>5 Clinical Governance-Incident reporting and complaints </a:t>
          </a:r>
          <a:endParaRPr lang="en-US"/>
        </a:p>
      </dgm:t>
    </dgm:pt>
    <dgm:pt modelId="{B3B28DC1-56DA-4C04-9869-F49A41A94191}" type="parTrans" cxnId="{38DC2436-0A7B-43A6-9369-4807523D75F6}">
      <dgm:prSet/>
      <dgm:spPr/>
      <dgm:t>
        <a:bodyPr/>
        <a:lstStyle/>
        <a:p>
          <a:endParaRPr lang="en-US"/>
        </a:p>
      </dgm:t>
    </dgm:pt>
    <dgm:pt modelId="{91B1F61B-8AA1-44BC-89D1-A1FE416AC40E}" type="sibTrans" cxnId="{38DC2436-0A7B-43A6-9369-4807523D75F6}">
      <dgm:prSet/>
      <dgm:spPr/>
      <dgm:t>
        <a:bodyPr/>
        <a:lstStyle/>
        <a:p>
          <a:endParaRPr lang="en-US"/>
        </a:p>
      </dgm:t>
    </dgm:pt>
    <dgm:pt modelId="{A42DDF38-E0BF-4E3A-8497-A9C2CF67A9BB}">
      <dgm:prSet/>
      <dgm:spPr/>
      <dgm:t>
        <a:bodyPr/>
        <a:lstStyle/>
        <a:p>
          <a:r>
            <a:rPr lang="en-GB" dirty="0"/>
            <a:t>6 Learning from maternal deaths</a:t>
          </a:r>
          <a:endParaRPr lang="en-US" dirty="0"/>
        </a:p>
      </dgm:t>
    </dgm:pt>
    <dgm:pt modelId="{34C7FCEE-1069-4747-B914-9D9A578C4B7D}" type="parTrans" cxnId="{81A7D75A-2C6D-4EFA-922E-0207B29E7DA3}">
      <dgm:prSet/>
      <dgm:spPr/>
      <dgm:t>
        <a:bodyPr/>
        <a:lstStyle/>
        <a:p>
          <a:endParaRPr lang="en-US"/>
        </a:p>
      </dgm:t>
    </dgm:pt>
    <dgm:pt modelId="{BE2AE6B1-EB28-4144-A7E4-B1AAECFB3BEB}" type="sibTrans" cxnId="{81A7D75A-2C6D-4EFA-922E-0207B29E7DA3}">
      <dgm:prSet/>
      <dgm:spPr/>
      <dgm:t>
        <a:bodyPr/>
        <a:lstStyle/>
        <a:p>
          <a:endParaRPr lang="en-US"/>
        </a:p>
      </dgm:t>
    </dgm:pt>
    <dgm:pt modelId="{220CA20C-F67F-4142-9815-885D81AE3800}">
      <dgm:prSet/>
      <dgm:spPr/>
      <dgm:t>
        <a:bodyPr/>
        <a:lstStyle/>
        <a:p>
          <a:r>
            <a:rPr lang="en-GB"/>
            <a:t>7 MDT Training </a:t>
          </a:r>
          <a:endParaRPr lang="en-US"/>
        </a:p>
      </dgm:t>
    </dgm:pt>
    <dgm:pt modelId="{E1A0DAED-6E86-4255-BD45-37B35F6CF71E}" type="parTrans" cxnId="{854F9AAF-3ECB-4AF6-8E7C-39DE801D4B63}">
      <dgm:prSet/>
      <dgm:spPr/>
      <dgm:t>
        <a:bodyPr/>
        <a:lstStyle/>
        <a:p>
          <a:endParaRPr lang="en-US"/>
        </a:p>
      </dgm:t>
    </dgm:pt>
    <dgm:pt modelId="{05C6F055-A981-4B1D-9187-377F257349B2}" type="sibTrans" cxnId="{854F9AAF-3ECB-4AF6-8E7C-39DE801D4B63}">
      <dgm:prSet/>
      <dgm:spPr/>
      <dgm:t>
        <a:bodyPr/>
        <a:lstStyle/>
        <a:p>
          <a:endParaRPr lang="en-US"/>
        </a:p>
      </dgm:t>
    </dgm:pt>
    <dgm:pt modelId="{FB03F37D-D1C2-4C55-A115-56F9AD4AF136}">
      <dgm:prSet/>
      <dgm:spPr/>
      <dgm:t>
        <a:bodyPr/>
        <a:lstStyle/>
        <a:p>
          <a:r>
            <a:rPr lang="en-GB"/>
            <a:t>8 Complex Antenatal Care</a:t>
          </a:r>
          <a:endParaRPr lang="en-US"/>
        </a:p>
      </dgm:t>
    </dgm:pt>
    <dgm:pt modelId="{A6515502-872F-4CDA-9B11-4BF972F48B15}" type="parTrans" cxnId="{2189A987-0DCA-4206-91AB-3B25F679891E}">
      <dgm:prSet/>
      <dgm:spPr/>
      <dgm:t>
        <a:bodyPr/>
        <a:lstStyle/>
        <a:p>
          <a:endParaRPr lang="en-US"/>
        </a:p>
      </dgm:t>
    </dgm:pt>
    <dgm:pt modelId="{09DF972E-9AFA-4FAE-B604-AA3A79A49A2E}" type="sibTrans" cxnId="{2189A987-0DCA-4206-91AB-3B25F679891E}">
      <dgm:prSet/>
      <dgm:spPr/>
      <dgm:t>
        <a:bodyPr/>
        <a:lstStyle/>
        <a:p>
          <a:endParaRPr lang="en-US"/>
        </a:p>
      </dgm:t>
    </dgm:pt>
    <dgm:pt modelId="{37CA8FA6-B25E-488D-B317-C484FBD99A00}">
      <dgm:prSet/>
      <dgm:spPr/>
      <dgm:t>
        <a:bodyPr/>
        <a:lstStyle/>
        <a:p>
          <a:r>
            <a:rPr lang="en-GB"/>
            <a:t>9 Preterm Birth </a:t>
          </a:r>
          <a:endParaRPr lang="en-US"/>
        </a:p>
      </dgm:t>
    </dgm:pt>
    <dgm:pt modelId="{D482ECAC-BBBF-480B-B623-1B2A50545E6A}" type="parTrans" cxnId="{B74E02CA-6A19-4D95-B981-E6B278861543}">
      <dgm:prSet/>
      <dgm:spPr/>
      <dgm:t>
        <a:bodyPr/>
        <a:lstStyle/>
        <a:p>
          <a:endParaRPr lang="en-US"/>
        </a:p>
      </dgm:t>
    </dgm:pt>
    <dgm:pt modelId="{40729D43-344E-4F84-9C34-7BC65F083F63}" type="sibTrans" cxnId="{B74E02CA-6A19-4D95-B981-E6B278861543}">
      <dgm:prSet/>
      <dgm:spPr/>
      <dgm:t>
        <a:bodyPr/>
        <a:lstStyle/>
        <a:p>
          <a:endParaRPr lang="en-US"/>
        </a:p>
      </dgm:t>
    </dgm:pt>
    <dgm:pt modelId="{8934D07D-54B3-474F-90F8-305B3B629C8F}">
      <dgm:prSet/>
      <dgm:spPr/>
      <dgm:t>
        <a:bodyPr/>
        <a:lstStyle/>
        <a:p>
          <a:r>
            <a:rPr lang="en-GB"/>
            <a:t>10 Labour and birth </a:t>
          </a:r>
          <a:endParaRPr lang="en-US"/>
        </a:p>
      </dgm:t>
    </dgm:pt>
    <dgm:pt modelId="{C9025E0A-D055-4C03-8BE3-31F47233B74D}" type="parTrans" cxnId="{C4FD88F4-4312-4FA7-8081-ED9A2187BF4E}">
      <dgm:prSet/>
      <dgm:spPr/>
      <dgm:t>
        <a:bodyPr/>
        <a:lstStyle/>
        <a:p>
          <a:endParaRPr lang="en-US"/>
        </a:p>
      </dgm:t>
    </dgm:pt>
    <dgm:pt modelId="{3E5F97DD-35B7-4FF2-8DCC-C29EDED5D1FE}" type="sibTrans" cxnId="{C4FD88F4-4312-4FA7-8081-ED9A2187BF4E}">
      <dgm:prSet/>
      <dgm:spPr/>
      <dgm:t>
        <a:bodyPr/>
        <a:lstStyle/>
        <a:p>
          <a:endParaRPr lang="en-US"/>
        </a:p>
      </dgm:t>
    </dgm:pt>
    <dgm:pt modelId="{1B2B64D5-D57B-4007-A3A1-9AEF0A2DE44C}">
      <dgm:prSet/>
      <dgm:spPr/>
      <dgm:t>
        <a:bodyPr/>
        <a:lstStyle/>
        <a:p>
          <a:r>
            <a:rPr lang="en-GB"/>
            <a:t>11 Obstetric anaesthesia </a:t>
          </a:r>
          <a:endParaRPr lang="en-US"/>
        </a:p>
      </dgm:t>
    </dgm:pt>
    <dgm:pt modelId="{3DE7E164-3889-4E22-AA12-33694087114E}" type="parTrans" cxnId="{847D8143-189D-49D6-8B05-7818B32E8FB3}">
      <dgm:prSet/>
      <dgm:spPr/>
      <dgm:t>
        <a:bodyPr/>
        <a:lstStyle/>
        <a:p>
          <a:endParaRPr lang="en-US"/>
        </a:p>
      </dgm:t>
    </dgm:pt>
    <dgm:pt modelId="{8EC176A0-CC11-46A3-BC27-AA70586CC206}" type="sibTrans" cxnId="{847D8143-189D-49D6-8B05-7818B32E8FB3}">
      <dgm:prSet/>
      <dgm:spPr/>
      <dgm:t>
        <a:bodyPr/>
        <a:lstStyle/>
        <a:p>
          <a:endParaRPr lang="en-US"/>
        </a:p>
      </dgm:t>
    </dgm:pt>
    <dgm:pt modelId="{82DB8537-3E18-41E8-83CC-AB4266D1C761}">
      <dgm:prSet/>
      <dgm:spPr/>
      <dgm:t>
        <a:bodyPr/>
        <a:lstStyle/>
        <a:p>
          <a:r>
            <a:rPr lang="en-GB"/>
            <a:t>12vPN Care </a:t>
          </a:r>
          <a:endParaRPr lang="en-US"/>
        </a:p>
      </dgm:t>
    </dgm:pt>
    <dgm:pt modelId="{DE731196-516A-4578-A607-5FDDCA1B181A}" type="parTrans" cxnId="{3A7D3D7A-3D9E-4A3A-ABDA-14A4A02F6E72}">
      <dgm:prSet/>
      <dgm:spPr/>
      <dgm:t>
        <a:bodyPr/>
        <a:lstStyle/>
        <a:p>
          <a:endParaRPr lang="en-US"/>
        </a:p>
      </dgm:t>
    </dgm:pt>
    <dgm:pt modelId="{8C996C2B-7AAB-4DAF-AB83-1F9E25335220}" type="sibTrans" cxnId="{3A7D3D7A-3D9E-4A3A-ABDA-14A4A02F6E72}">
      <dgm:prSet/>
      <dgm:spPr/>
      <dgm:t>
        <a:bodyPr/>
        <a:lstStyle/>
        <a:p>
          <a:endParaRPr lang="en-US"/>
        </a:p>
      </dgm:t>
    </dgm:pt>
    <dgm:pt modelId="{80ED79BE-B576-466C-9294-7055BC5E7750}">
      <dgm:prSet/>
      <dgm:spPr/>
      <dgm:t>
        <a:bodyPr/>
        <a:lstStyle/>
        <a:p>
          <a:r>
            <a:rPr lang="en-GB"/>
            <a:t>13 Bereavement Care</a:t>
          </a:r>
          <a:endParaRPr lang="en-US"/>
        </a:p>
      </dgm:t>
    </dgm:pt>
    <dgm:pt modelId="{C807D6C1-FE28-4922-B6CA-7276AE6B404F}" type="parTrans" cxnId="{983EDD19-9C54-4BE4-B9E8-26A57E960B50}">
      <dgm:prSet/>
      <dgm:spPr/>
      <dgm:t>
        <a:bodyPr/>
        <a:lstStyle/>
        <a:p>
          <a:endParaRPr lang="en-US"/>
        </a:p>
      </dgm:t>
    </dgm:pt>
    <dgm:pt modelId="{DAB34A8A-1D65-4866-8CDD-AD9C09572A49}" type="sibTrans" cxnId="{983EDD19-9C54-4BE4-B9E8-26A57E960B50}">
      <dgm:prSet/>
      <dgm:spPr/>
      <dgm:t>
        <a:bodyPr/>
        <a:lstStyle/>
        <a:p>
          <a:endParaRPr lang="en-US"/>
        </a:p>
      </dgm:t>
    </dgm:pt>
    <dgm:pt modelId="{A7B7C008-215A-4247-8F4F-6CFBE8B6A5FC}">
      <dgm:prSet/>
      <dgm:spPr/>
      <dgm:t>
        <a:bodyPr/>
        <a:lstStyle/>
        <a:p>
          <a:r>
            <a:rPr lang="en-GB"/>
            <a:t>14 Neonatal Care </a:t>
          </a:r>
          <a:endParaRPr lang="en-US"/>
        </a:p>
      </dgm:t>
    </dgm:pt>
    <dgm:pt modelId="{A491F87A-115B-4F0E-8778-50B52F631847}" type="parTrans" cxnId="{CB2ACEB8-EC9E-4DEE-9EF3-B6401780AEAE}">
      <dgm:prSet/>
      <dgm:spPr/>
      <dgm:t>
        <a:bodyPr/>
        <a:lstStyle/>
        <a:p>
          <a:endParaRPr lang="en-US"/>
        </a:p>
      </dgm:t>
    </dgm:pt>
    <dgm:pt modelId="{1B2348BE-8989-4E5A-B3F6-1EFA92E91501}" type="sibTrans" cxnId="{CB2ACEB8-EC9E-4DEE-9EF3-B6401780AEAE}">
      <dgm:prSet/>
      <dgm:spPr/>
      <dgm:t>
        <a:bodyPr/>
        <a:lstStyle/>
        <a:p>
          <a:endParaRPr lang="en-US"/>
        </a:p>
      </dgm:t>
    </dgm:pt>
    <dgm:pt modelId="{871240B9-0CFC-49CD-A9ED-1EEBD2C0D7AA}">
      <dgm:prSet/>
      <dgm:spPr/>
      <dgm:t>
        <a:bodyPr/>
        <a:lstStyle/>
        <a:p>
          <a:r>
            <a:rPr lang="en-GB"/>
            <a:t>15 Supporting families </a:t>
          </a:r>
          <a:endParaRPr lang="en-US"/>
        </a:p>
      </dgm:t>
    </dgm:pt>
    <dgm:pt modelId="{468FED66-301E-48A0-93C7-D7D28AFA901A}" type="parTrans" cxnId="{2B53E6EF-CAD9-45C0-BC56-FC6809924266}">
      <dgm:prSet/>
      <dgm:spPr/>
      <dgm:t>
        <a:bodyPr/>
        <a:lstStyle/>
        <a:p>
          <a:endParaRPr lang="en-US"/>
        </a:p>
      </dgm:t>
    </dgm:pt>
    <dgm:pt modelId="{D15AE9E8-E39F-452F-8DF7-1476096CDE0C}" type="sibTrans" cxnId="{2B53E6EF-CAD9-45C0-BC56-FC6809924266}">
      <dgm:prSet/>
      <dgm:spPr/>
      <dgm:t>
        <a:bodyPr/>
        <a:lstStyle/>
        <a:p>
          <a:endParaRPr lang="en-US"/>
        </a:p>
      </dgm:t>
    </dgm:pt>
    <dgm:pt modelId="{BB6F124F-06D7-42F8-8E05-C1FE079C574D}" type="pres">
      <dgm:prSet presAssocID="{D2232013-A413-4644-B162-3539956960F2}" presName="diagram" presStyleCnt="0">
        <dgm:presLayoutVars>
          <dgm:dir/>
          <dgm:resizeHandles val="exact"/>
        </dgm:presLayoutVars>
      </dgm:prSet>
      <dgm:spPr/>
    </dgm:pt>
    <dgm:pt modelId="{B00050CD-525C-426F-A3E1-96B74AEB6351}" type="pres">
      <dgm:prSet presAssocID="{21DF7718-D521-4261-AA19-0E83F24BADFA}" presName="node" presStyleLbl="node1" presStyleIdx="0" presStyleCnt="15">
        <dgm:presLayoutVars>
          <dgm:bulletEnabled val="1"/>
        </dgm:presLayoutVars>
      </dgm:prSet>
      <dgm:spPr/>
    </dgm:pt>
    <dgm:pt modelId="{5498D47F-8F13-4D8B-8CEF-762D809826B7}" type="pres">
      <dgm:prSet presAssocID="{26F7F435-B9D5-4562-98EE-DA8131D6035B}" presName="sibTrans" presStyleCnt="0"/>
      <dgm:spPr/>
    </dgm:pt>
    <dgm:pt modelId="{66E55ACF-CD0C-4A37-8DFF-504EF81F60B6}" type="pres">
      <dgm:prSet presAssocID="{3C30AE5A-97D5-4991-BD2A-67B565B24951}" presName="node" presStyleLbl="node1" presStyleIdx="1" presStyleCnt="15">
        <dgm:presLayoutVars>
          <dgm:bulletEnabled val="1"/>
        </dgm:presLayoutVars>
      </dgm:prSet>
      <dgm:spPr/>
    </dgm:pt>
    <dgm:pt modelId="{CAC58524-E2A0-482C-9E58-DADF577B36B2}" type="pres">
      <dgm:prSet presAssocID="{9F2BB5EB-A5EB-4AF1-8324-309442C3ADE7}" presName="sibTrans" presStyleCnt="0"/>
      <dgm:spPr/>
    </dgm:pt>
    <dgm:pt modelId="{CB7A5106-3B43-4D01-9826-F88CAA68EB67}" type="pres">
      <dgm:prSet presAssocID="{C7AE700E-E584-434D-8FBA-0EE26015940E}" presName="node" presStyleLbl="node1" presStyleIdx="2" presStyleCnt="15">
        <dgm:presLayoutVars>
          <dgm:bulletEnabled val="1"/>
        </dgm:presLayoutVars>
      </dgm:prSet>
      <dgm:spPr/>
    </dgm:pt>
    <dgm:pt modelId="{A1281DDE-38FE-4857-8EDD-0772AA4FB78F}" type="pres">
      <dgm:prSet presAssocID="{A2D654C1-82B8-4DC6-980A-5C371532E32B}" presName="sibTrans" presStyleCnt="0"/>
      <dgm:spPr/>
    </dgm:pt>
    <dgm:pt modelId="{E08D6CF4-51CD-40B8-8664-D2AFC0596AD0}" type="pres">
      <dgm:prSet presAssocID="{B677BB55-A012-41D2-872F-5CFA2DBFB476}" presName="node" presStyleLbl="node1" presStyleIdx="3" presStyleCnt="15">
        <dgm:presLayoutVars>
          <dgm:bulletEnabled val="1"/>
        </dgm:presLayoutVars>
      </dgm:prSet>
      <dgm:spPr/>
    </dgm:pt>
    <dgm:pt modelId="{68980000-DC5C-480F-B4BA-55D6E480EC96}" type="pres">
      <dgm:prSet presAssocID="{63596EC3-D132-4357-BCE2-D6A8DE4F34A6}" presName="sibTrans" presStyleCnt="0"/>
      <dgm:spPr/>
    </dgm:pt>
    <dgm:pt modelId="{7C39DCA4-9452-4849-9AFB-101567C0647E}" type="pres">
      <dgm:prSet presAssocID="{4571530A-BE80-49DE-9445-D51380EEB344}" presName="node" presStyleLbl="node1" presStyleIdx="4" presStyleCnt="15">
        <dgm:presLayoutVars>
          <dgm:bulletEnabled val="1"/>
        </dgm:presLayoutVars>
      </dgm:prSet>
      <dgm:spPr/>
    </dgm:pt>
    <dgm:pt modelId="{92B23E34-89BD-4EB0-9D25-C9A6A56F138E}" type="pres">
      <dgm:prSet presAssocID="{91B1F61B-8AA1-44BC-89D1-A1FE416AC40E}" presName="sibTrans" presStyleCnt="0"/>
      <dgm:spPr/>
    </dgm:pt>
    <dgm:pt modelId="{7E82827B-8693-4A82-982E-C411C85E5F33}" type="pres">
      <dgm:prSet presAssocID="{A42DDF38-E0BF-4E3A-8497-A9C2CF67A9BB}" presName="node" presStyleLbl="node1" presStyleIdx="5" presStyleCnt="15">
        <dgm:presLayoutVars>
          <dgm:bulletEnabled val="1"/>
        </dgm:presLayoutVars>
      </dgm:prSet>
      <dgm:spPr/>
    </dgm:pt>
    <dgm:pt modelId="{1070E444-A90C-4617-807F-A7D1AE113F0F}" type="pres">
      <dgm:prSet presAssocID="{BE2AE6B1-EB28-4144-A7E4-B1AAECFB3BEB}" presName="sibTrans" presStyleCnt="0"/>
      <dgm:spPr/>
    </dgm:pt>
    <dgm:pt modelId="{7CD00822-340C-4169-B373-A6FB97DE7FA9}" type="pres">
      <dgm:prSet presAssocID="{220CA20C-F67F-4142-9815-885D81AE3800}" presName="node" presStyleLbl="node1" presStyleIdx="6" presStyleCnt="15">
        <dgm:presLayoutVars>
          <dgm:bulletEnabled val="1"/>
        </dgm:presLayoutVars>
      </dgm:prSet>
      <dgm:spPr/>
    </dgm:pt>
    <dgm:pt modelId="{8CC4757A-FD4A-48E8-8275-49CADF6C1625}" type="pres">
      <dgm:prSet presAssocID="{05C6F055-A981-4B1D-9187-377F257349B2}" presName="sibTrans" presStyleCnt="0"/>
      <dgm:spPr/>
    </dgm:pt>
    <dgm:pt modelId="{14FB6A47-03CC-478D-BBE3-C90202E8D446}" type="pres">
      <dgm:prSet presAssocID="{FB03F37D-D1C2-4C55-A115-56F9AD4AF136}" presName="node" presStyleLbl="node1" presStyleIdx="7" presStyleCnt="15">
        <dgm:presLayoutVars>
          <dgm:bulletEnabled val="1"/>
        </dgm:presLayoutVars>
      </dgm:prSet>
      <dgm:spPr/>
    </dgm:pt>
    <dgm:pt modelId="{953F98D4-7139-478B-BF58-4D61E5022F23}" type="pres">
      <dgm:prSet presAssocID="{09DF972E-9AFA-4FAE-B604-AA3A79A49A2E}" presName="sibTrans" presStyleCnt="0"/>
      <dgm:spPr/>
    </dgm:pt>
    <dgm:pt modelId="{930848C3-4C78-416D-BA9D-FCBBF4D4FDEC}" type="pres">
      <dgm:prSet presAssocID="{37CA8FA6-B25E-488D-B317-C484FBD99A00}" presName="node" presStyleLbl="node1" presStyleIdx="8" presStyleCnt="15">
        <dgm:presLayoutVars>
          <dgm:bulletEnabled val="1"/>
        </dgm:presLayoutVars>
      </dgm:prSet>
      <dgm:spPr/>
    </dgm:pt>
    <dgm:pt modelId="{CDD9849E-91DF-4A41-AF91-0233ACCE1F5B}" type="pres">
      <dgm:prSet presAssocID="{40729D43-344E-4F84-9C34-7BC65F083F63}" presName="sibTrans" presStyleCnt="0"/>
      <dgm:spPr/>
    </dgm:pt>
    <dgm:pt modelId="{00555CC0-0D01-4DDA-8DBB-8655D2B28776}" type="pres">
      <dgm:prSet presAssocID="{8934D07D-54B3-474F-90F8-305B3B629C8F}" presName="node" presStyleLbl="node1" presStyleIdx="9" presStyleCnt="15">
        <dgm:presLayoutVars>
          <dgm:bulletEnabled val="1"/>
        </dgm:presLayoutVars>
      </dgm:prSet>
      <dgm:spPr/>
    </dgm:pt>
    <dgm:pt modelId="{122FB78B-C6C5-47D5-B3C3-644BDD9A524E}" type="pres">
      <dgm:prSet presAssocID="{3E5F97DD-35B7-4FF2-8DCC-C29EDED5D1FE}" presName="sibTrans" presStyleCnt="0"/>
      <dgm:spPr/>
    </dgm:pt>
    <dgm:pt modelId="{FCA8F6AE-A14E-41F2-81EA-A13D3D8C5182}" type="pres">
      <dgm:prSet presAssocID="{1B2B64D5-D57B-4007-A3A1-9AEF0A2DE44C}" presName="node" presStyleLbl="node1" presStyleIdx="10" presStyleCnt="15">
        <dgm:presLayoutVars>
          <dgm:bulletEnabled val="1"/>
        </dgm:presLayoutVars>
      </dgm:prSet>
      <dgm:spPr/>
    </dgm:pt>
    <dgm:pt modelId="{045E4C94-B8D3-473F-945A-536AF084C449}" type="pres">
      <dgm:prSet presAssocID="{8EC176A0-CC11-46A3-BC27-AA70586CC206}" presName="sibTrans" presStyleCnt="0"/>
      <dgm:spPr/>
    </dgm:pt>
    <dgm:pt modelId="{755FAE76-D37C-47B8-810F-8A7583B6B1A0}" type="pres">
      <dgm:prSet presAssocID="{82DB8537-3E18-41E8-83CC-AB4266D1C761}" presName="node" presStyleLbl="node1" presStyleIdx="11" presStyleCnt="15">
        <dgm:presLayoutVars>
          <dgm:bulletEnabled val="1"/>
        </dgm:presLayoutVars>
      </dgm:prSet>
      <dgm:spPr/>
    </dgm:pt>
    <dgm:pt modelId="{7B4DB463-CE0B-4E74-8B83-6413AE8C96C3}" type="pres">
      <dgm:prSet presAssocID="{8C996C2B-7AAB-4DAF-AB83-1F9E25335220}" presName="sibTrans" presStyleCnt="0"/>
      <dgm:spPr/>
    </dgm:pt>
    <dgm:pt modelId="{1B404E88-F14B-4DE6-9DBB-E68BE1EC7AD9}" type="pres">
      <dgm:prSet presAssocID="{80ED79BE-B576-466C-9294-7055BC5E7750}" presName="node" presStyleLbl="node1" presStyleIdx="12" presStyleCnt="15">
        <dgm:presLayoutVars>
          <dgm:bulletEnabled val="1"/>
        </dgm:presLayoutVars>
      </dgm:prSet>
      <dgm:spPr/>
    </dgm:pt>
    <dgm:pt modelId="{4C572A67-281B-46E3-BE23-5042349DD3AA}" type="pres">
      <dgm:prSet presAssocID="{DAB34A8A-1D65-4866-8CDD-AD9C09572A49}" presName="sibTrans" presStyleCnt="0"/>
      <dgm:spPr/>
    </dgm:pt>
    <dgm:pt modelId="{22A13934-EF53-43C7-8E76-EA779E7BDA07}" type="pres">
      <dgm:prSet presAssocID="{A7B7C008-215A-4247-8F4F-6CFBE8B6A5FC}" presName="node" presStyleLbl="node1" presStyleIdx="13" presStyleCnt="15">
        <dgm:presLayoutVars>
          <dgm:bulletEnabled val="1"/>
        </dgm:presLayoutVars>
      </dgm:prSet>
      <dgm:spPr/>
    </dgm:pt>
    <dgm:pt modelId="{A3622A09-C864-46CA-8611-E157CC57BF4C}" type="pres">
      <dgm:prSet presAssocID="{1B2348BE-8989-4E5A-B3F6-1EFA92E91501}" presName="sibTrans" presStyleCnt="0"/>
      <dgm:spPr/>
    </dgm:pt>
    <dgm:pt modelId="{EF262BBE-7738-4117-A704-47D35E2CEAC8}" type="pres">
      <dgm:prSet presAssocID="{871240B9-0CFC-49CD-A9ED-1EEBD2C0D7AA}" presName="node" presStyleLbl="node1" presStyleIdx="14" presStyleCnt="15">
        <dgm:presLayoutVars>
          <dgm:bulletEnabled val="1"/>
        </dgm:presLayoutVars>
      </dgm:prSet>
      <dgm:spPr/>
    </dgm:pt>
  </dgm:ptLst>
  <dgm:cxnLst>
    <dgm:cxn modelId="{8369B30C-CCE9-411B-A993-93F44806B672}" type="presOf" srcId="{37CA8FA6-B25E-488D-B317-C484FBD99A00}" destId="{930848C3-4C78-416D-BA9D-FCBBF4D4FDEC}" srcOrd="0" destOrd="0" presId="urn:microsoft.com/office/officeart/2005/8/layout/default"/>
    <dgm:cxn modelId="{14F48A10-13D9-487B-BC95-06516C6401E2}" type="presOf" srcId="{871240B9-0CFC-49CD-A9ED-1EEBD2C0D7AA}" destId="{EF262BBE-7738-4117-A704-47D35E2CEAC8}" srcOrd="0" destOrd="0" presId="urn:microsoft.com/office/officeart/2005/8/layout/default"/>
    <dgm:cxn modelId="{983EDD19-9C54-4BE4-B9E8-26A57E960B50}" srcId="{D2232013-A413-4644-B162-3539956960F2}" destId="{80ED79BE-B576-466C-9294-7055BC5E7750}" srcOrd="12" destOrd="0" parTransId="{C807D6C1-FE28-4922-B6CA-7276AE6B404F}" sibTransId="{DAB34A8A-1D65-4866-8CDD-AD9C09572A49}"/>
    <dgm:cxn modelId="{CB1A001A-6230-4E21-8E9D-EBB264A19D82}" type="presOf" srcId="{C7AE700E-E584-434D-8FBA-0EE26015940E}" destId="{CB7A5106-3B43-4D01-9826-F88CAA68EB67}" srcOrd="0" destOrd="0" presId="urn:microsoft.com/office/officeart/2005/8/layout/default"/>
    <dgm:cxn modelId="{38DC2436-0A7B-43A6-9369-4807523D75F6}" srcId="{D2232013-A413-4644-B162-3539956960F2}" destId="{4571530A-BE80-49DE-9445-D51380EEB344}" srcOrd="4" destOrd="0" parTransId="{B3B28DC1-56DA-4C04-9869-F49A41A94191}" sibTransId="{91B1F61B-8AA1-44BC-89D1-A1FE416AC40E}"/>
    <dgm:cxn modelId="{278BF93C-64CC-4571-9381-3FAF95038B17}" type="presOf" srcId="{8934D07D-54B3-474F-90F8-305B3B629C8F}" destId="{00555CC0-0D01-4DDA-8DBB-8655D2B28776}" srcOrd="0" destOrd="0" presId="urn:microsoft.com/office/officeart/2005/8/layout/default"/>
    <dgm:cxn modelId="{B3273E61-5800-4E5C-8DCA-0678F3713914}" srcId="{D2232013-A413-4644-B162-3539956960F2}" destId="{21DF7718-D521-4261-AA19-0E83F24BADFA}" srcOrd="0" destOrd="0" parTransId="{F324F0B9-8A22-4BB6-866F-E3ECC8F68172}" sibTransId="{26F7F435-B9D5-4562-98EE-DA8131D6035B}"/>
    <dgm:cxn modelId="{847D8143-189D-49D6-8B05-7818B32E8FB3}" srcId="{D2232013-A413-4644-B162-3539956960F2}" destId="{1B2B64D5-D57B-4007-A3A1-9AEF0A2DE44C}" srcOrd="10" destOrd="0" parTransId="{3DE7E164-3889-4E22-AA12-33694087114E}" sibTransId="{8EC176A0-CC11-46A3-BC27-AA70586CC206}"/>
    <dgm:cxn modelId="{AFC78B68-E1E2-410E-B464-E0CBC66CD81B}" type="presOf" srcId="{82DB8537-3E18-41E8-83CC-AB4266D1C761}" destId="{755FAE76-D37C-47B8-810F-8A7583B6B1A0}" srcOrd="0" destOrd="0" presId="urn:microsoft.com/office/officeart/2005/8/layout/default"/>
    <dgm:cxn modelId="{1CE0EA4A-55D9-4F84-A747-A5E0D5B621D5}" type="presOf" srcId="{FB03F37D-D1C2-4C55-A115-56F9AD4AF136}" destId="{14FB6A47-03CC-478D-BBE3-C90202E8D446}" srcOrd="0" destOrd="0" presId="urn:microsoft.com/office/officeart/2005/8/layout/default"/>
    <dgm:cxn modelId="{8E5D666C-8B6B-47C8-8B1B-07267CAC3D06}" srcId="{D2232013-A413-4644-B162-3539956960F2}" destId="{C7AE700E-E584-434D-8FBA-0EE26015940E}" srcOrd="2" destOrd="0" parTransId="{B2C0E162-F142-4575-AB30-6D650EAAD8E1}" sibTransId="{A2D654C1-82B8-4DC6-980A-5C371532E32B}"/>
    <dgm:cxn modelId="{BF3B8654-4BB4-40A8-A362-266143F8E741}" type="presOf" srcId="{A7B7C008-215A-4247-8F4F-6CFBE8B6A5FC}" destId="{22A13934-EF53-43C7-8E76-EA779E7BDA07}" srcOrd="0" destOrd="0" presId="urn:microsoft.com/office/officeart/2005/8/layout/default"/>
    <dgm:cxn modelId="{29C9C175-8465-43E9-9253-7D063672EB1B}" type="presOf" srcId="{B677BB55-A012-41D2-872F-5CFA2DBFB476}" destId="{E08D6CF4-51CD-40B8-8664-D2AFC0596AD0}" srcOrd="0" destOrd="0" presId="urn:microsoft.com/office/officeart/2005/8/layout/default"/>
    <dgm:cxn modelId="{1D7AEF76-F1AE-4F19-9A70-A54ECD487050}" type="presOf" srcId="{80ED79BE-B576-466C-9294-7055BC5E7750}" destId="{1B404E88-F14B-4DE6-9DBB-E68BE1EC7AD9}" srcOrd="0" destOrd="0" presId="urn:microsoft.com/office/officeart/2005/8/layout/default"/>
    <dgm:cxn modelId="{3A7D3D7A-3D9E-4A3A-ABDA-14A4A02F6E72}" srcId="{D2232013-A413-4644-B162-3539956960F2}" destId="{82DB8537-3E18-41E8-83CC-AB4266D1C761}" srcOrd="11" destOrd="0" parTransId="{DE731196-516A-4578-A607-5FDDCA1B181A}" sibTransId="{8C996C2B-7AAB-4DAF-AB83-1F9E25335220}"/>
    <dgm:cxn modelId="{81A7D75A-2C6D-4EFA-922E-0207B29E7DA3}" srcId="{D2232013-A413-4644-B162-3539956960F2}" destId="{A42DDF38-E0BF-4E3A-8497-A9C2CF67A9BB}" srcOrd="5" destOrd="0" parTransId="{34C7FCEE-1069-4747-B914-9D9A578C4B7D}" sibTransId="{BE2AE6B1-EB28-4144-A7E4-B1AAECFB3BEB}"/>
    <dgm:cxn modelId="{08B20E82-3EFB-41B4-BA2D-46854718E444}" type="presOf" srcId="{A42DDF38-E0BF-4E3A-8497-A9C2CF67A9BB}" destId="{7E82827B-8693-4A82-982E-C411C85E5F33}" srcOrd="0" destOrd="0" presId="urn:microsoft.com/office/officeart/2005/8/layout/default"/>
    <dgm:cxn modelId="{2189A987-0DCA-4206-91AB-3B25F679891E}" srcId="{D2232013-A413-4644-B162-3539956960F2}" destId="{FB03F37D-D1C2-4C55-A115-56F9AD4AF136}" srcOrd="7" destOrd="0" parTransId="{A6515502-872F-4CDA-9B11-4BF972F48B15}" sibTransId="{09DF972E-9AFA-4FAE-B604-AA3A79A49A2E}"/>
    <dgm:cxn modelId="{C8244D8E-38B3-4953-B964-47D1F2396769}" type="presOf" srcId="{D2232013-A413-4644-B162-3539956960F2}" destId="{BB6F124F-06D7-42F8-8E05-C1FE079C574D}" srcOrd="0" destOrd="0" presId="urn:microsoft.com/office/officeart/2005/8/layout/default"/>
    <dgm:cxn modelId="{C90401A1-3FD4-4C33-B17F-97D6500911D0}" srcId="{D2232013-A413-4644-B162-3539956960F2}" destId="{3C30AE5A-97D5-4991-BD2A-67B565B24951}" srcOrd="1" destOrd="0" parTransId="{061BE8B8-CE36-4A3E-904B-0945DF29C3D8}" sibTransId="{9F2BB5EB-A5EB-4AF1-8324-309442C3ADE7}"/>
    <dgm:cxn modelId="{854F9AAF-3ECB-4AF6-8E7C-39DE801D4B63}" srcId="{D2232013-A413-4644-B162-3539956960F2}" destId="{220CA20C-F67F-4142-9815-885D81AE3800}" srcOrd="6" destOrd="0" parTransId="{E1A0DAED-6E86-4255-BD45-37B35F6CF71E}" sibTransId="{05C6F055-A981-4B1D-9187-377F257349B2}"/>
    <dgm:cxn modelId="{CB2ACEB8-EC9E-4DEE-9EF3-B6401780AEAE}" srcId="{D2232013-A413-4644-B162-3539956960F2}" destId="{A7B7C008-215A-4247-8F4F-6CFBE8B6A5FC}" srcOrd="13" destOrd="0" parTransId="{A491F87A-115B-4F0E-8778-50B52F631847}" sibTransId="{1B2348BE-8989-4E5A-B3F6-1EFA92E91501}"/>
    <dgm:cxn modelId="{8AD237B9-7D4B-4462-8166-F67ECD19F358}" type="presOf" srcId="{3C30AE5A-97D5-4991-BD2A-67B565B24951}" destId="{66E55ACF-CD0C-4A37-8DFF-504EF81F60B6}" srcOrd="0" destOrd="0" presId="urn:microsoft.com/office/officeart/2005/8/layout/default"/>
    <dgm:cxn modelId="{20D4A9C9-B48D-4430-BB5D-4FF4A862FC81}" srcId="{D2232013-A413-4644-B162-3539956960F2}" destId="{B677BB55-A012-41D2-872F-5CFA2DBFB476}" srcOrd="3" destOrd="0" parTransId="{8D15B000-571C-4339-873A-6E344BED78BD}" sibTransId="{63596EC3-D132-4357-BCE2-D6A8DE4F34A6}"/>
    <dgm:cxn modelId="{B74E02CA-6A19-4D95-B981-E6B278861543}" srcId="{D2232013-A413-4644-B162-3539956960F2}" destId="{37CA8FA6-B25E-488D-B317-C484FBD99A00}" srcOrd="8" destOrd="0" parTransId="{D482ECAC-BBBF-480B-B623-1B2A50545E6A}" sibTransId="{40729D43-344E-4F84-9C34-7BC65F083F63}"/>
    <dgm:cxn modelId="{CCB207D2-433F-4432-B97A-B8925F86D360}" type="presOf" srcId="{21DF7718-D521-4261-AA19-0E83F24BADFA}" destId="{B00050CD-525C-426F-A3E1-96B74AEB6351}" srcOrd="0" destOrd="0" presId="urn:microsoft.com/office/officeart/2005/8/layout/default"/>
    <dgm:cxn modelId="{18B5A8DC-672D-4C17-9487-F9A76F646A46}" type="presOf" srcId="{220CA20C-F67F-4142-9815-885D81AE3800}" destId="{7CD00822-340C-4169-B373-A6FB97DE7FA9}" srcOrd="0" destOrd="0" presId="urn:microsoft.com/office/officeart/2005/8/layout/default"/>
    <dgm:cxn modelId="{607CEDE1-9BD2-4E54-A000-708EF5D33B29}" type="presOf" srcId="{4571530A-BE80-49DE-9445-D51380EEB344}" destId="{7C39DCA4-9452-4849-9AFB-101567C0647E}" srcOrd="0" destOrd="0" presId="urn:microsoft.com/office/officeart/2005/8/layout/default"/>
    <dgm:cxn modelId="{2B53E6EF-CAD9-45C0-BC56-FC6809924266}" srcId="{D2232013-A413-4644-B162-3539956960F2}" destId="{871240B9-0CFC-49CD-A9ED-1EEBD2C0D7AA}" srcOrd="14" destOrd="0" parTransId="{468FED66-301E-48A0-93C7-D7D28AFA901A}" sibTransId="{D15AE9E8-E39F-452F-8DF7-1476096CDE0C}"/>
    <dgm:cxn modelId="{C4FD88F4-4312-4FA7-8081-ED9A2187BF4E}" srcId="{D2232013-A413-4644-B162-3539956960F2}" destId="{8934D07D-54B3-474F-90F8-305B3B629C8F}" srcOrd="9" destOrd="0" parTransId="{C9025E0A-D055-4C03-8BE3-31F47233B74D}" sibTransId="{3E5F97DD-35B7-4FF2-8DCC-C29EDED5D1FE}"/>
    <dgm:cxn modelId="{6DC775F6-F082-4B9E-9222-E4FBF552546D}" type="presOf" srcId="{1B2B64D5-D57B-4007-A3A1-9AEF0A2DE44C}" destId="{FCA8F6AE-A14E-41F2-81EA-A13D3D8C5182}" srcOrd="0" destOrd="0" presId="urn:microsoft.com/office/officeart/2005/8/layout/default"/>
    <dgm:cxn modelId="{22653240-03DB-4150-AFF5-796CFF1AF6BF}" type="presParOf" srcId="{BB6F124F-06D7-42F8-8E05-C1FE079C574D}" destId="{B00050CD-525C-426F-A3E1-96B74AEB6351}" srcOrd="0" destOrd="0" presId="urn:microsoft.com/office/officeart/2005/8/layout/default"/>
    <dgm:cxn modelId="{5A5448F8-208B-42E7-BDB1-3074E5C469BF}" type="presParOf" srcId="{BB6F124F-06D7-42F8-8E05-C1FE079C574D}" destId="{5498D47F-8F13-4D8B-8CEF-762D809826B7}" srcOrd="1" destOrd="0" presId="urn:microsoft.com/office/officeart/2005/8/layout/default"/>
    <dgm:cxn modelId="{277C44C8-6C7A-4106-AC75-3C8EF3C12A42}" type="presParOf" srcId="{BB6F124F-06D7-42F8-8E05-C1FE079C574D}" destId="{66E55ACF-CD0C-4A37-8DFF-504EF81F60B6}" srcOrd="2" destOrd="0" presId="urn:microsoft.com/office/officeart/2005/8/layout/default"/>
    <dgm:cxn modelId="{AFCA4D8A-B844-4083-ADBA-D7041B45F095}" type="presParOf" srcId="{BB6F124F-06D7-42F8-8E05-C1FE079C574D}" destId="{CAC58524-E2A0-482C-9E58-DADF577B36B2}" srcOrd="3" destOrd="0" presId="urn:microsoft.com/office/officeart/2005/8/layout/default"/>
    <dgm:cxn modelId="{177A8B41-29A0-4984-90EB-ED0591F7FB0F}" type="presParOf" srcId="{BB6F124F-06D7-42F8-8E05-C1FE079C574D}" destId="{CB7A5106-3B43-4D01-9826-F88CAA68EB67}" srcOrd="4" destOrd="0" presId="urn:microsoft.com/office/officeart/2005/8/layout/default"/>
    <dgm:cxn modelId="{C7B606F4-36EB-467A-BE04-480C699F5ABD}" type="presParOf" srcId="{BB6F124F-06D7-42F8-8E05-C1FE079C574D}" destId="{A1281DDE-38FE-4857-8EDD-0772AA4FB78F}" srcOrd="5" destOrd="0" presId="urn:microsoft.com/office/officeart/2005/8/layout/default"/>
    <dgm:cxn modelId="{6B7E9C1E-DD13-4DDE-88CB-831BB17C975D}" type="presParOf" srcId="{BB6F124F-06D7-42F8-8E05-C1FE079C574D}" destId="{E08D6CF4-51CD-40B8-8664-D2AFC0596AD0}" srcOrd="6" destOrd="0" presId="urn:microsoft.com/office/officeart/2005/8/layout/default"/>
    <dgm:cxn modelId="{9BEA75E2-1E60-49A1-AE04-7CE8AF0C63E1}" type="presParOf" srcId="{BB6F124F-06D7-42F8-8E05-C1FE079C574D}" destId="{68980000-DC5C-480F-B4BA-55D6E480EC96}" srcOrd="7" destOrd="0" presId="urn:microsoft.com/office/officeart/2005/8/layout/default"/>
    <dgm:cxn modelId="{80D3E0A5-9145-4366-96B6-837F9B83BAF1}" type="presParOf" srcId="{BB6F124F-06D7-42F8-8E05-C1FE079C574D}" destId="{7C39DCA4-9452-4849-9AFB-101567C0647E}" srcOrd="8" destOrd="0" presId="urn:microsoft.com/office/officeart/2005/8/layout/default"/>
    <dgm:cxn modelId="{55B20D6E-FDAB-4921-A5F4-41B950252259}" type="presParOf" srcId="{BB6F124F-06D7-42F8-8E05-C1FE079C574D}" destId="{92B23E34-89BD-4EB0-9D25-C9A6A56F138E}" srcOrd="9" destOrd="0" presId="urn:microsoft.com/office/officeart/2005/8/layout/default"/>
    <dgm:cxn modelId="{657E8ECE-38A3-4FB7-A197-90B1E74C8AF5}" type="presParOf" srcId="{BB6F124F-06D7-42F8-8E05-C1FE079C574D}" destId="{7E82827B-8693-4A82-982E-C411C85E5F33}" srcOrd="10" destOrd="0" presId="urn:microsoft.com/office/officeart/2005/8/layout/default"/>
    <dgm:cxn modelId="{4B07724B-DF15-443C-A0DD-1597866F7093}" type="presParOf" srcId="{BB6F124F-06D7-42F8-8E05-C1FE079C574D}" destId="{1070E444-A90C-4617-807F-A7D1AE113F0F}" srcOrd="11" destOrd="0" presId="urn:microsoft.com/office/officeart/2005/8/layout/default"/>
    <dgm:cxn modelId="{C3932725-D187-468A-AA48-E729652F477D}" type="presParOf" srcId="{BB6F124F-06D7-42F8-8E05-C1FE079C574D}" destId="{7CD00822-340C-4169-B373-A6FB97DE7FA9}" srcOrd="12" destOrd="0" presId="urn:microsoft.com/office/officeart/2005/8/layout/default"/>
    <dgm:cxn modelId="{1F1C2C3D-DF5B-491E-B5AE-0E1D13E8FC42}" type="presParOf" srcId="{BB6F124F-06D7-42F8-8E05-C1FE079C574D}" destId="{8CC4757A-FD4A-48E8-8275-49CADF6C1625}" srcOrd="13" destOrd="0" presId="urn:microsoft.com/office/officeart/2005/8/layout/default"/>
    <dgm:cxn modelId="{2C2FD935-C4EB-4D74-B477-7F4DD2EEF4EF}" type="presParOf" srcId="{BB6F124F-06D7-42F8-8E05-C1FE079C574D}" destId="{14FB6A47-03CC-478D-BBE3-C90202E8D446}" srcOrd="14" destOrd="0" presId="urn:microsoft.com/office/officeart/2005/8/layout/default"/>
    <dgm:cxn modelId="{B0ECDEC5-89E4-484F-9519-F1C45710CBE1}" type="presParOf" srcId="{BB6F124F-06D7-42F8-8E05-C1FE079C574D}" destId="{953F98D4-7139-478B-BF58-4D61E5022F23}" srcOrd="15" destOrd="0" presId="urn:microsoft.com/office/officeart/2005/8/layout/default"/>
    <dgm:cxn modelId="{D90B7B80-7FDF-46B6-919C-CAD52429D475}" type="presParOf" srcId="{BB6F124F-06D7-42F8-8E05-C1FE079C574D}" destId="{930848C3-4C78-416D-BA9D-FCBBF4D4FDEC}" srcOrd="16" destOrd="0" presId="urn:microsoft.com/office/officeart/2005/8/layout/default"/>
    <dgm:cxn modelId="{4B6BDA46-B06A-4923-ADF1-6311D1AB5B7E}" type="presParOf" srcId="{BB6F124F-06D7-42F8-8E05-C1FE079C574D}" destId="{CDD9849E-91DF-4A41-AF91-0233ACCE1F5B}" srcOrd="17" destOrd="0" presId="urn:microsoft.com/office/officeart/2005/8/layout/default"/>
    <dgm:cxn modelId="{ABE737A0-75AA-485C-99E4-F248B618C0CC}" type="presParOf" srcId="{BB6F124F-06D7-42F8-8E05-C1FE079C574D}" destId="{00555CC0-0D01-4DDA-8DBB-8655D2B28776}" srcOrd="18" destOrd="0" presId="urn:microsoft.com/office/officeart/2005/8/layout/default"/>
    <dgm:cxn modelId="{E877D3DF-EB7D-4366-B0CE-1CEF5383CA26}" type="presParOf" srcId="{BB6F124F-06D7-42F8-8E05-C1FE079C574D}" destId="{122FB78B-C6C5-47D5-B3C3-644BDD9A524E}" srcOrd="19" destOrd="0" presId="urn:microsoft.com/office/officeart/2005/8/layout/default"/>
    <dgm:cxn modelId="{77CFB560-8F8C-4B64-AFFB-258BBCBEE0A6}" type="presParOf" srcId="{BB6F124F-06D7-42F8-8E05-C1FE079C574D}" destId="{FCA8F6AE-A14E-41F2-81EA-A13D3D8C5182}" srcOrd="20" destOrd="0" presId="urn:microsoft.com/office/officeart/2005/8/layout/default"/>
    <dgm:cxn modelId="{A5B5E4C0-65B7-4D58-BCF4-40917FC0812B}" type="presParOf" srcId="{BB6F124F-06D7-42F8-8E05-C1FE079C574D}" destId="{045E4C94-B8D3-473F-945A-536AF084C449}" srcOrd="21" destOrd="0" presId="urn:microsoft.com/office/officeart/2005/8/layout/default"/>
    <dgm:cxn modelId="{45442A27-C4D2-4597-9EBC-8A3C6CB5FCAE}" type="presParOf" srcId="{BB6F124F-06D7-42F8-8E05-C1FE079C574D}" destId="{755FAE76-D37C-47B8-810F-8A7583B6B1A0}" srcOrd="22" destOrd="0" presId="urn:microsoft.com/office/officeart/2005/8/layout/default"/>
    <dgm:cxn modelId="{8BFF2CB9-BDC4-4F10-8E74-3DF412FD165D}" type="presParOf" srcId="{BB6F124F-06D7-42F8-8E05-C1FE079C574D}" destId="{7B4DB463-CE0B-4E74-8B83-6413AE8C96C3}" srcOrd="23" destOrd="0" presId="urn:microsoft.com/office/officeart/2005/8/layout/default"/>
    <dgm:cxn modelId="{5674A9FB-23C4-48E5-AF0C-2DF9C13F498D}" type="presParOf" srcId="{BB6F124F-06D7-42F8-8E05-C1FE079C574D}" destId="{1B404E88-F14B-4DE6-9DBB-E68BE1EC7AD9}" srcOrd="24" destOrd="0" presId="urn:microsoft.com/office/officeart/2005/8/layout/default"/>
    <dgm:cxn modelId="{7A060405-50EA-4856-A676-CE36B9D7E773}" type="presParOf" srcId="{BB6F124F-06D7-42F8-8E05-C1FE079C574D}" destId="{4C572A67-281B-46E3-BE23-5042349DD3AA}" srcOrd="25" destOrd="0" presId="urn:microsoft.com/office/officeart/2005/8/layout/default"/>
    <dgm:cxn modelId="{405EDF6D-F1E2-40F3-937A-FCD94104E779}" type="presParOf" srcId="{BB6F124F-06D7-42F8-8E05-C1FE079C574D}" destId="{22A13934-EF53-43C7-8E76-EA779E7BDA07}" srcOrd="26" destOrd="0" presId="urn:microsoft.com/office/officeart/2005/8/layout/default"/>
    <dgm:cxn modelId="{E11F9FDC-6B70-40C9-9706-25C0B2A9DCC4}" type="presParOf" srcId="{BB6F124F-06D7-42F8-8E05-C1FE079C574D}" destId="{A3622A09-C864-46CA-8611-E157CC57BF4C}" srcOrd="27" destOrd="0" presId="urn:microsoft.com/office/officeart/2005/8/layout/default"/>
    <dgm:cxn modelId="{8B8E5DB4-8124-4FA9-B36B-6BF70742ECC6}" type="presParOf" srcId="{BB6F124F-06D7-42F8-8E05-C1FE079C574D}" destId="{EF262BBE-7738-4117-A704-47D35E2CEAC8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05A81-CE98-454C-A58F-8371757FE54A}">
      <dsp:nvSpPr>
        <dsp:cNvPr id="0" name=""/>
        <dsp:cNvSpPr/>
      </dsp:nvSpPr>
      <dsp:spPr>
        <a:xfrm>
          <a:off x="938108" y="215714"/>
          <a:ext cx="2787692" cy="2787692"/>
        </a:xfrm>
        <a:prstGeom prst="pie">
          <a:avLst>
            <a:gd name="adj1" fmla="val 16200000"/>
            <a:gd name="adj2" fmla="val 180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Professional Association</a:t>
          </a:r>
        </a:p>
      </dsp:txBody>
      <dsp:txXfrm>
        <a:off x="2407288" y="806439"/>
        <a:ext cx="995604" cy="829670"/>
      </dsp:txXfrm>
    </dsp:sp>
    <dsp:sp modelId="{96E22296-481E-4F9F-9FD4-FBE6FD336F96}">
      <dsp:nvSpPr>
        <dsp:cNvPr id="0" name=""/>
        <dsp:cNvSpPr/>
      </dsp:nvSpPr>
      <dsp:spPr>
        <a:xfrm>
          <a:off x="886772" y="348420"/>
          <a:ext cx="2787692" cy="2787692"/>
        </a:xfrm>
        <a:prstGeom prst="pie">
          <a:avLst>
            <a:gd name="adj1" fmla="val 1800000"/>
            <a:gd name="adj2" fmla="val 900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Business</a:t>
          </a:r>
        </a:p>
      </dsp:txBody>
      <dsp:txXfrm>
        <a:off x="1550508" y="2157101"/>
        <a:ext cx="1493406" cy="730109"/>
      </dsp:txXfrm>
    </dsp:sp>
    <dsp:sp modelId="{16F9304D-EDF8-4226-A81B-907FA50EB334}">
      <dsp:nvSpPr>
        <dsp:cNvPr id="0" name=""/>
        <dsp:cNvSpPr/>
      </dsp:nvSpPr>
      <dsp:spPr>
        <a:xfrm>
          <a:off x="823281" y="215714"/>
          <a:ext cx="2787692" cy="2787692"/>
        </a:xfrm>
        <a:prstGeom prst="pie">
          <a:avLst>
            <a:gd name="adj1" fmla="val 9000000"/>
            <a:gd name="adj2" fmla="val 16200000"/>
          </a:avLst>
        </a:prstGeom>
        <a:solidFill>
          <a:srgbClr val="3714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Trade </a:t>
          </a:r>
          <a:br>
            <a:rPr lang="en-GB" sz="1500" kern="1200"/>
          </a:br>
          <a:r>
            <a:rPr lang="en-GB" sz="1500" kern="1200"/>
            <a:t>Union</a:t>
          </a:r>
        </a:p>
      </dsp:txBody>
      <dsp:txXfrm>
        <a:off x="1146189" y="806439"/>
        <a:ext cx="995604" cy="829670"/>
      </dsp:txXfrm>
    </dsp:sp>
    <dsp:sp modelId="{03B4910A-3BAE-4BF2-B180-A45BE2DECA6F}">
      <dsp:nvSpPr>
        <dsp:cNvPr id="0" name=""/>
        <dsp:cNvSpPr/>
      </dsp:nvSpPr>
      <dsp:spPr>
        <a:xfrm>
          <a:off x="765766" y="43142"/>
          <a:ext cx="3132834" cy="313283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3DF72-901A-4E6D-8F1D-00CC23904731}">
      <dsp:nvSpPr>
        <dsp:cNvPr id="0" name=""/>
        <dsp:cNvSpPr/>
      </dsp:nvSpPr>
      <dsp:spPr>
        <a:xfrm>
          <a:off x="714200" y="175672"/>
          <a:ext cx="3132834" cy="313283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9CAD8-9104-4080-B9D3-A8B6A2322798}">
      <dsp:nvSpPr>
        <dsp:cNvPr id="0" name=""/>
        <dsp:cNvSpPr/>
      </dsp:nvSpPr>
      <dsp:spPr>
        <a:xfrm>
          <a:off x="650480" y="43142"/>
          <a:ext cx="3132834" cy="313283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050CD-525C-426F-A3E1-96B74AEB6351}">
      <dsp:nvSpPr>
        <dsp:cNvPr id="0" name=""/>
        <dsp:cNvSpPr/>
      </dsp:nvSpPr>
      <dsp:spPr>
        <a:xfrm>
          <a:off x="2167" y="173871"/>
          <a:ext cx="1719762" cy="103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1 Workforce Planning &amp; Sustainabilty</a:t>
          </a:r>
          <a:endParaRPr lang="en-US" sz="1600" kern="1200"/>
        </a:p>
      </dsp:txBody>
      <dsp:txXfrm>
        <a:off x="2167" y="173871"/>
        <a:ext cx="1719762" cy="1031857"/>
      </dsp:txXfrm>
    </dsp:sp>
    <dsp:sp modelId="{66E55ACF-CD0C-4A37-8DFF-504EF81F60B6}">
      <dsp:nvSpPr>
        <dsp:cNvPr id="0" name=""/>
        <dsp:cNvSpPr/>
      </dsp:nvSpPr>
      <dsp:spPr>
        <a:xfrm>
          <a:off x="1893906" y="173871"/>
          <a:ext cx="1719762" cy="103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2 Safe staffing</a:t>
          </a:r>
          <a:endParaRPr lang="en-US" sz="1600" kern="1200"/>
        </a:p>
      </dsp:txBody>
      <dsp:txXfrm>
        <a:off x="1893906" y="173871"/>
        <a:ext cx="1719762" cy="1031857"/>
      </dsp:txXfrm>
    </dsp:sp>
    <dsp:sp modelId="{CB7A5106-3B43-4D01-9826-F88CAA68EB67}">
      <dsp:nvSpPr>
        <dsp:cNvPr id="0" name=""/>
        <dsp:cNvSpPr/>
      </dsp:nvSpPr>
      <dsp:spPr>
        <a:xfrm>
          <a:off x="3785644" y="173871"/>
          <a:ext cx="1719762" cy="103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3 Escalation and accountability</a:t>
          </a:r>
          <a:endParaRPr lang="en-US" sz="1600" kern="1200"/>
        </a:p>
      </dsp:txBody>
      <dsp:txXfrm>
        <a:off x="3785644" y="173871"/>
        <a:ext cx="1719762" cy="1031857"/>
      </dsp:txXfrm>
    </dsp:sp>
    <dsp:sp modelId="{E08D6CF4-51CD-40B8-8664-D2AFC0596AD0}">
      <dsp:nvSpPr>
        <dsp:cNvPr id="0" name=""/>
        <dsp:cNvSpPr/>
      </dsp:nvSpPr>
      <dsp:spPr>
        <a:xfrm>
          <a:off x="5677383" y="173871"/>
          <a:ext cx="1719762" cy="103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4 Clinical Governance and leadership</a:t>
          </a:r>
          <a:endParaRPr lang="en-US" sz="1600" kern="1200"/>
        </a:p>
      </dsp:txBody>
      <dsp:txXfrm>
        <a:off x="5677383" y="173871"/>
        <a:ext cx="1719762" cy="1031857"/>
      </dsp:txXfrm>
    </dsp:sp>
    <dsp:sp modelId="{7C39DCA4-9452-4849-9AFB-101567C0647E}">
      <dsp:nvSpPr>
        <dsp:cNvPr id="0" name=""/>
        <dsp:cNvSpPr/>
      </dsp:nvSpPr>
      <dsp:spPr>
        <a:xfrm>
          <a:off x="2167" y="1377704"/>
          <a:ext cx="1719762" cy="103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5 Clinical Governance-Incident reporting and complaints </a:t>
          </a:r>
          <a:endParaRPr lang="en-US" sz="1600" kern="1200"/>
        </a:p>
      </dsp:txBody>
      <dsp:txXfrm>
        <a:off x="2167" y="1377704"/>
        <a:ext cx="1719762" cy="1031857"/>
      </dsp:txXfrm>
    </dsp:sp>
    <dsp:sp modelId="{7E82827B-8693-4A82-982E-C411C85E5F33}">
      <dsp:nvSpPr>
        <dsp:cNvPr id="0" name=""/>
        <dsp:cNvSpPr/>
      </dsp:nvSpPr>
      <dsp:spPr>
        <a:xfrm>
          <a:off x="1893906" y="1377704"/>
          <a:ext cx="1719762" cy="103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6 Learning from maternal deaths</a:t>
          </a:r>
          <a:endParaRPr lang="en-US" sz="1600" kern="1200" dirty="0"/>
        </a:p>
      </dsp:txBody>
      <dsp:txXfrm>
        <a:off x="1893906" y="1377704"/>
        <a:ext cx="1719762" cy="1031857"/>
      </dsp:txXfrm>
    </dsp:sp>
    <dsp:sp modelId="{7CD00822-340C-4169-B373-A6FB97DE7FA9}">
      <dsp:nvSpPr>
        <dsp:cNvPr id="0" name=""/>
        <dsp:cNvSpPr/>
      </dsp:nvSpPr>
      <dsp:spPr>
        <a:xfrm>
          <a:off x="3785644" y="1377704"/>
          <a:ext cx="1719762" cy="103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7 MDT Training </a:t>
          </a:r>
          <a:endParaRPr lang="en-US" sz="1600" kern="1200"/>
        </a:p>
      </dsp:txBody>
      <dsp:txXfrm>
        <a:off x="3785644" y="1377704"/>
        <a:ext cx="1719762" cy="1031857"/>
      </dsp:txXfrm>
    </dsp:sp>
    <dsp:sp modelId="{14FB6A47-03CC-478D-BBE3-C90202E8D446}">
      <dsp:nvSpPr>
        <dsp:cNvPr id="0" name=""/>
        <dsp:cNvSpPr/>
      </dsp:nvSpPr>
      <dsp:spPr>
        <a:xfrm>
          <a:off x="5677383" y="1377704"/>
          <a:ext cx="1719762" cy="103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8 Complex Antenatal Care</a:t>
          </a:r>
          <a:endParaRPr lang="en-US" sz="1600" kern="1200"/>
        </a:p>
      </dsp:txBody>
      <dsp:txXfrm>
        <a:off x="5677383" y="1377704"/>
        <a:ext cx="1719762" cy="1031857"/>
      </dsp:txXfrm>
    </dsp:sp>
    <dsp:sp modelId="{930848C3-4C78-416D-BA9D-FCBBF4D4FDEC}">
      <dsp:nvSpPr>
        <dsp:cNvPr id="0" name=""/>
        <dsp:cNvSpPr/>
      </dsp:nvSpPr>
      <dsp:spPr>
        <a:xfrm>
          <a:off x="2167" y="2581538"/>
          <a:ext cx="1719762" cy="103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9 Preterm Birth </a:t>
          </a:r>
          <a:endParaRPr lang="en-US" sz="1600" kern="1200"/>
        </a:p>
      </dsp:txBody>
      <dsp:txXfrm>
        <a:off x="2167" y="2581538"/>
        <a:ext cx="1719762" cy="1031857"/>
      </dsp:txXfrm>
    </dsp:sp>
    <dsp:sp modelId="{00555CC0-0D01-4DDA-8DBB-8655D2B28776}">
      <dsp:nvSpPr>
        <dsp:cNvPr id="0" name=""/>
        <dsp:cNvSpPr/>
      </dsp:nvSpPr>
      <dsp:spPr>
        <a:xfrm>
          <a:off x="1893906" y="2581538"/>
          <a:ext cx="1719762" cy="103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10 Labour and birth </a:t>
          </a:r>
          <a:endParaRPr lang="en-US" sz="1600" kern="1200"/>
        </a:p>
      </dsp:txBody>
      <dsp:txXfrm>
        <a:off x="1893906" y="2581538"/>
        <a:ext cx="1719762" cy="1031857"/>
      </dsp:txXfrm>
    </dsp:sp>
    <dsp:sp modelId="{FCA8F6AE-A14E-41F2-81EA-A13D3D8C5182}">
      <dsp:nvSpPr>
        <dsp:cNvPr id="0" name=""/>
        <dsp:cNvSpPr/>
      </dsp:nvSpPr>
      <dsp:spPr>
        <a:xfrm>
          <a:off x="3785644" y="2581538"/>
          <a:ext cx="1719762" cy="103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11 Obstetric anaesthesia </a:t>
          </a:r>
          <a:endParaRPr lang="en-US" sz="1600" kern="1200"/>
        </a:p>
      </dsp:txBody>
      <dsp:txXfrm>
        <a:off x="3785644" y="2581538"/>
        <a:ext cx="1719762" cy="1031857"/>
      </dsp:txXfrm>
    </dsp:sp>
    <dsp:sp modelId="{755FAE76-D37C-47B8-810F-8A7583B6B1A0}">
      <dsp:nvSpPr>
        <dsp:cNvPr id="0" name=""/>
        <dsp:cNvSpPr/>
      </dsp:nvSpPr>
      <dsp:spPr>
        <a:xfrm>
          <a:off x="5677383" y="2581538"/>
          <a:ext cx="1719762" cy="103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12vPN Care </a:t>
          </a:r>
          <a:endParaRPr lang="en-US" sz="1600" kern="1200"/>
        </a:p>
      </dsp:txBody>
      <dsp:txXfrm>
        <a:off x="5677383" y="2581538"/>
        <a:ext cx="1719762" cy="1031857"/>
      </dsp:txXfrm>
    </dsp:sp>
    <dsp:sp modelId="{1B404E88-F14B-4DE6-9DBB-E68BE1EC7AD9}">
      <dsp:nvSpPr>
        <dsp:cNvPr id="0" name=""/>
        <dsp:cNvSpPr/>
      </dsp:nvSpPr>
      <dsp:spPr>
        <a:xfrm>
          <a:off x="948036" y="3785371"/>
          <a:ext cx="1719762" cy="103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13 Bereavement Care</a:t>
          </a:r>
          <a:endParaRPr lang="en-US" sz="1600" kern="1200"/>
        </a:p>
      </dsp:txBody>
      <dsp:txXfrm>
        <a:off x="948036" y="3785371"/>
        <a:ext cx="1719762" cy="1031857"/>
      </dsp:txXfrm>
    </dsp:sp>
    <dsp:sp modelId="{22A13934-EF53-43C7-8E76-EA779E7BDA07}">
      <dsp:nvSpPr>
        <dsp:cNvPr id="0" name=""/>
        <dsp:cNvSpPr/>
      </dsp:nvSpPr>
      <dsp:spPr>
        <a:xfrm>
          <a:off x="2839775" y="3785371"/>
          <a:ext cx="1719762" cy="103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14 Neonatal Care </a:t>
          </a:r>
          <a:endParaRPr lang="en-US" sz="1600" kern="1200"/>
        </a:p>
      </dsp:txBody>
      <dsp:txXfrm>
        <a:off x="2839775" y="3785371"/>
        <a:ext cx="1719762" cy="1031857"/>
      </dsp:txXfrm>
    </dsp:sp>
    <dsp:sp modelId="{EF262BBE-7738-4117-A704-47D35E2CEAC8}">
      <dsp:nvSpPr>
        <dsp:cNvPr id="0" name=""/>
        <dsp:cNvSpPr/>
      </dsp:nvSpPr>
      <dsp:spPr>
        <a:xfrm>
          <a:off x="4731513" y="3785371"/>
          <a:ext cx="1719762" cy="103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15 Supporting families </a:t>
          </a:r>
          <a:endParaRPr lang="en-US" sz="1600" kern="1200"/>
        </a:p>
      </dsp:txBody>
      <dsp:txXfrm>
        <a:off x="4731513" y="3785371"/>
        <a:ext cx="1719762" cy="1031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9C031-6EFE-4F34-A974-C487D9CC7AEC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C23BF-077A-4CE7-8CA2-B220ED23B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4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801CD-FE76-8045-AC4D-708E49E4621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84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C5E4F-42AA-1DA0-5B2D-848BB8DA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2D6BA-EEB3-4926-B4D1-FC724E9A4951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00E95-D503-22B8-2CFC-4510D290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33B18-62AF-25E2-7EB9-25BE475A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9667-A424-41D6-9557-7D77EB783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322D4-C084-A72B-2B03-A79BF4C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1E8B7-FD43-4E8B-8A58-64EB93BEF21D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F45A3-1AD3-FF35-7550-F3B0A729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8C304-CE5F-9E38-3470-4839FAB6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707D9-3288-4081-B1EF-5E293E596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5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BCE81-68A8-C2FD-32B1-5A2420D34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3977-BC75-48C3-A494-1C5F2967866D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3F6BA-44D9-0B19-8425-1066CB00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07F62-C2C7-FEF5-B587-BC74F5B5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AF00-735F-4813-973C-8FDC57917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621E2-3DA3-474A-86D6-94485059D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11DB9-B4AB-4EF4-9B99-07EDA3F9C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328FB-4355-41F4-BBF2-765A9CC3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F60-463A-49D6-82C4-03F2C1F1B10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83ADD-AEE1-447A-A004-66EC54EE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EFBDC-F3A0-40DA-BE6E-35750EF3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F07C-D0A1-422D-9998-1C8E8D5D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8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9076-75E7-4AD0-A93D-35E60FC1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96956-B15A-438E-A421-AF75E1224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8AB9E-A3C5-4033-A4B4-F21781B8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F60-463A-49D6-82C4-03F2C1F1B10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89CB7-7E05-4BCC-9FF4-41B6B44E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11351-A1BB-46F1-98C5-A1BD016C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F07C-D0A1-422D-9998-1C8E8D5D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521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3CE9-0B9E-4473-AC5E-1E470E0A4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17C2D-D0BD-409C-A2F4-02B938FC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288E0-4843-4D48-B478-4B60A802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F60-463A-49D6-82C4-03F2C1F1B10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3A885-CDF7-4CAD-BDFF-FF355398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86141-8774-44D2-A004-F925E90C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F07C-D0A1-422D-9998-1C8E8D5D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81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FB3C-21AF-4646-B991-F82CCB54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EEB8F-22C2-499F-A40B-CA87AB3DA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945C8-DE3E-4C1F-AA9F-15B75E385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9AA1B-61CE-477B-A107-D670A292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F60-463A-49D6-82C4-03F2C1F1B10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A6EC4-AB0F-4266-AC2B-D817EFAA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099FC-F8B6-4C61-B9C0-329146D1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F07C-D0A1-422D-9998-1C8E8D5D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722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312E-AF2D-4D18-8306-B569334F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E6645-AB2A-402E-9F1E-7EA3FE784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46EF4-6F44-420E-B02A-105F20C5A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D709B-ECC9-4455-B22C-BE7CCC181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BBD85C-F966-4608-A1D5-6850F47BC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42997-126B-4EB0-9777-6C97E59C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F60-463A-49D6-82C4-03F2C1F1B10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A3CAA1-085F-48B5-B655-20C73974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E9F774-6DE5-4A79-98A2-2E3CCA75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F07C-D0A1-422D-9998-1C8E8D5D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4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810C-C32E-4FA2-8059-517212A6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0FEF9-AAFC-4B6B-819E-76DF22C1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F60-463A-49D6-82C4-03F2C1F1B10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5518-84C1-4F81-8475-C78300109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26B6B-29AC-4B02-8253-D498683F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F07C-D0A1-422D-9998-1C8E8D5D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62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0F39B-9BB2-4CE8-8BE5-6999DEDD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F60-463A-49D6-82C4-03F2C1F1B10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F5921-5761-4BB6-AC5E-DBC0ACC9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3A847-99F8-4D21-9A24-52499D83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F07C-D0A1-422D-9998-1C8E8D5D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525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1117-1CBE-4785-B37D-BCA45AE0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02390-DA71-499F-9B21-4F09E801F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4596F-E5F8-4553-897D-95A51E859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54AB2-C6A2-4682-930D-ADB9ED75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F60-463A-49D6-82C4-03F2C1F1B10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402F6-EAD5-40E1-9373-7896E5D8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901D0-CE1B-452F-8B94-F833894D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F07C-D0A1-422D-9998-1C8E8D5D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8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1E23C-42CA-8080-A2D7-951D4787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132E-F6D0-44BA-A1AC-C5A3F878922D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87C81-A7AD-35A5-8D30-31AC5B80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2B8B9-045C-2DF1-6FC7-8D763170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36D69-F77B-47B2-BECF-AC4369AED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4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30C9-5691-492B-B84A-65032743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2C1E4-02B0-4A37-A603-1432C27C0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86B35-DB11-4894-AFC0-90C2F058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4F991-F6AB-40DB-86B2-6FA64D42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F60-463A-49D6-82C4-03F2C1F1B10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7CA78-0C6D-46D5-A1B0-46AC24CF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730B-0ED4-48D4-91AC-3531ACF8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F07C-D0A1-422D-9998-1C8E8D5D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199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1475-AF64-4982-87A6-0AE1CAD6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A6425-067F-4648-8F99-1045A199D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EBD80-BFF7-4F27-8290-C0F60D6DB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F60-463A-49D6-82C4-03F2C1F1B10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96569-ECEA-4BDB-9081-18A378B6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70837-7C37-4E5D-903F-5CF48282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F07C-D0A1-422D-9998-1C8E8D5D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59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AAEEC-AE3E-4056-8E9C-EA1074D9D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DBA2F-F0DE-4B74-A5D8-5D552A067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0CF3D-CC40-427E-A961-58884050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7F60-463A-49D6-82C4-03F2C1F1B10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780A5-3759-4214-A502-1A314EDF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51E7-7095-42A4-AFB3-E9A89978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F07C-D0A1-422D-9998-1C8E8D5D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087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CM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ppt_divider_with Stra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79638"/>
            <a:ext cx="109728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54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8C676-D4AE-CA4A-B429-CAB3D1CACA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" y="0"/>
            <a:ext cx="11582399" cy="879128"/>
          </a:xfrm>
          <a:prstGeom prst="rect">
            <a:avLst/>
          </a:prstGeom>
          <a:solidFill>
            <a:srgbClr val="154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531600" y="0"/>
            <a:ext cx="660400" cy="87912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09600" y="6525345"/>
            <a:ext cx="10972800" cy="13569"/>
          </a:xfrm>
          <a:prstGeom prst="line">
            <a:avLst/>
          </a:prstGeom>
          <a:ln w="9525" cap="flat" cmpd="sng" algn="ctr">
            <a:solidFill>
              <a:srgbClr val="00AEE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656127" y="6580999"/>
            <a:ext cx="304800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Royal College of Midwives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4382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| </a:t>
            </a:r>
            <a:r>
              <a:rPr kumimoji="0" lang="en-US" sz="10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4382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www.rcm.org.uk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rgbClr val="004382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82401" y="260350"/>
            <a:ext cx="6096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E9B5D-B6CC-1C49-856E-542B1D186D42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79128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8FB99-3593-6146-BB53-4F0C5F6C56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600" y="1260001"/>
            <a:ext cx="10972800" cy="4525963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44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87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73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33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121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1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93775-8564-85A1-993D-1A7D12DF5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1E68A-A17A-4F1C-A76C-111F9FC3606D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32858-36E0-42C9-E8F9-2D18804D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BAEBA-9ED1-D82F-948C-F451738F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86BE2-27C1-4AED-AACB-61FE51BE0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74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13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04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805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6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560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582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116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030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642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24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89CA83-E942-8CD7-B285-1BC14311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4429-C4C2-45EE-ADED-E08F562EE7D4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811BE8-FE61-FE48-C5B4-D2755294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B5786C-AB0E-7A7D-52A2-26560D64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346C5-007E-4559-9C92-E70F7E9C8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25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907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37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37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9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86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00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89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178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48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2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A29A62-9E6E-496E-216A-9A6A67B9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52C3-FA64-44B7-95ED-46B3F0FEB9FE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0E015C-5C93-C9E5-0B45-3213F797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BC467B-369C-5C3F-1B37-C12BC2AD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D2B1-2A8E-4902-AB6D-11B941F13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426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54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13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324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22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20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82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84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022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75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3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408FE9E-829B-1ADD-54F3-C65F0C8B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BD05-7201-42C8-8B31-2429813C5FB1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BDF3C4-F15D-DD19-3623-FD955275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004079-3B05-B144-9B86-9CCEA34D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8668-55AF-44F5-BD7D-6E074BB23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049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08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714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85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214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80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511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A92-E8EC-CB47-A120-7D1AE84BC76F}" type="datetime1">
              <a:rPr lang="en-GB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15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CD51-91E2-E245-B384-551414F71CE6}" type="datetime1">
              <a:rPr lang="en-GB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001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3F24-5C83-E54A-976C-55621B0A8B64}" type="datetime1">
              <a:rPr lang="en-GB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97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84ED-C540-9741-ADB8-73CEB42B6539}" type="datetime1">
              <a:rPr lang="en-GB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5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A2669-E252-E2DD-A9D0-AB876FFA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D587-0239-4BC5-B3DF-B748FB1D6A5F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76332E5-0A9E-049B-6799-62A9A9C0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99C26D-CFF8-3346-1EB3-495A3E34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DE10-34CE-4CF8-B23B-6BCFAF1FD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807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3CAA-CE48-C34B-9791-540A85665D3C}" type="datetime1">
              <a:rPr lang="en-GB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47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26C4-3B5B-B743-91AF-A3830A349DB5}" type="datetime1">
              <a:rPr lang="en-GB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97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97DF-62F7-DD49-971B-0C53B299CE06}" type="datetime1">
              <a:rPr lang="en-GB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032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587A-85A5-044C-953E-0BF0DF6D38E1}" type="datetime1">
              <a:rPr lang="en-GB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92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288D-C0F7-B640-BA96-52733D1FC21F}" type="datetime1">
              <a:rPr lang="en-GB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66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914-3E3A-0F4D-B47B-7ACD583C5620}" type="datetime1">
              <a:rPr lang="en-GB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03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F939-878E-6A46-A855-8B9B0CD54ED5}" type="datetime1">
              <a:rPr lang="en-GB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053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570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513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D99446-5D55-13EB-2CD9-55CB21C3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A691-13FE-4B2E-9EB8-CE6D749E3E7D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626383-253E-4CF0-4B56-59CE5F90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EB8FB0-94EB-59AE-C624-64D9E6F2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548B-12E1-4367-9414-FE305B4BD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151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011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83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015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035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65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25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273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DB5464-A71E-E4DB-333A-88D311BB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AE28-9A32-4630-A6D9-F55305FA8DAC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F6FEF5-2E2F-1918-9B3A-5487CD22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46974F-2048-A803-FC1A-82D44A10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6788-3FC9-4C64-B5F8-DE3A703A3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3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A85090E-F592-067C-F2FD-0C7103C5A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8F8A1FE-8F6F-F8FD-C17F-4B648BC59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7C0C5-07B0-9993-8645-A543C6F21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405558-CE21-4E35-9FDF-B24D90F90CBF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49F5F-93D5-534E-DACD-EF5C6A67C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D3EDC-C7F3-124B-087C-039E14388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582B46-DE59-4CFD-83D0-2AE1A16CE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7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9C578-69B5-4B27-824A-C676D6CC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7CA90-3CDE-45C5-B33A-DB19E47F8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01B67-4FA7-40E0-9733-772D4CEFF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07F60-463A-49D6-82C4-03F2C1F1B10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8C6DF-4A63-4215-BCD1-B4E5A8453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8B880-EFEC-4CE3-BB2F-DCADE59B9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0F07C-D0A1-422D-9998-1C8E8D5D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5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DFDDACE-3396-4F35-A130-17CDDB68F6D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1DEB99A-0A40-4284-A32F-CE4B8FB9B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8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4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0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83FC-2AD0-7545-9B05-91F383207AB9}" type="datetime1">
              <a:rPr lang="en-GB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5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D76D-26C1-7849-83A7-877757F8A92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803D-388B-EB4B-A550-2641E0990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9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lvaryga.com/hope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0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D7299CCC-D76D-1A58-8163-BF9F432F96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73865" y="1122770"/>
            <a:ext cx="6040438" cy="1311275"/>
          </a:xfrm>
        </p:spPr>
        <p:txBody>
          <a:bodyPr anchor="t"/>
          <a:lstStyle/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safe maternity care.</a:t>
            </a:r>
            <a:endParaRPr lang="en-US" alt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75A776-FEF3-2FDE-F623-AEAC338DF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089" y="3606231"/>
            <a:ext cx="7179164" cy="138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Gill Walton CBE CEO and General Secretary RCM </a:t>
            </a:r>
          </a:p>
        </p:txBody>
      </p:sp>
    </p:spTree>
    <p:extLst>
      <p:ext uri="{BB962C8B-B14F-4D97-AF65-F5344CB8AC3E}">
        <p14:creationId xmlns:p14="http://schemas.microsoft.com/office/powerpoint/2010/main" val="2969034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7D5B-A483-1444-A4B3-F181A1F9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457" y="54976"/>
            <a:ext cx="788670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  <a:latin typeface="Arial"/>
                <a:cs typeface="Arial"/>
              </a:rPr>
              <a:t>The Solution Series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FC3CCD-EE44-9743-8BB9-DD506FB341F4}"/>
              </a:ext>
            </a:extLst>
          </p:cNvPr>
          <p:cNvSpPr txBox="1">
            <a:spLocks/>
          </p:cNvSpPr>
          <p:nvPr/>
        </p:nvSpPr>
        <p:spPr>
          <a:xfrm>
            <a:off x="7143751" y="2677482"/>
            <a:ext cx="2407422" cy="17262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A14D0A73-1475-7BA0-1444-49B3D2EBF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236" y="1024798"/>
            <a:ext cx="3528000" cy="2520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21C6405-FA7E-6BAD-931E-ACC8D49EE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239" y="1034324"/>
            <a:ext cx="3538563" cy="2520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212ED3F-C8F2-E18F-36B3-53071958A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236" y="3734323"/>
            <a:ext cx="3528000" cy="2520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6C593B11-9808-818F-02EA-C18F68542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240" y="3743848"/>
            <a:ext cx="3537479" cy="2520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1306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0EAF18-E9E3-6349-91FA-7A68B3D4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FF6803D-388B-EB4B-A550-2641E0990F60}" type="slidenum">
              <a:rPr lang="en-US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457200"/>
              <a:t>11</a:t>
            </a:fld>
            <a:endParaRPr lang="en-US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1BEDC-29C8-004A-8951-C554568A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C6D3C0F-42C3-7E43-8A84-B6D3BCA91721}"/>
              </a:ext>
            </a:extLst>
          </p:cNvPr>
          <p:cNvSpPr txBox="1">
            <a:spLocks/>
          </p:cNvSpPr>
          <p:nvPr/>
        </p:nvSpPr>
        <p:spPr>
          <a:xfrm>
            <a:off x="2152650" y="365127"/>
            <a:ext cx="8115300" cy="6524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A6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IAE’s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30E3968-6433-2B20-A9F1-74164318C46A}"/>
              </a:ext>
            </a:extLst>
          </p:cNvPr>
          <p:cNvGraphicFramePr/>
          <p:nvPr/>
        </p:nvGraphicFramePr>
        <p:xfrm>
          <a:off x="2219325" y="1281113"/>
          <a:ext cx="7399313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467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126D25D-EA1D-4F84-BB24-0B38BC99D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256" r="15796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11FC52-3F9D-41D0-A117-D368622F4751}"/>
              </a:ext>
            </a:extLst>
          </p:cNvPr>
          <p:cNvSpPr txBox="1"/>
          <p:nvPr/>
        </p:nvSpPr>
        <p:spPr>
          <a:xfrm>
            <a:off x="9294709" y="62007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calvaryga.com/hop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225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12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074" name="Picture 2" descr="Student Midwife Forum">
            <a:extLst>
              <a:ext uri="{FF2B5EF4-FFF2-40B4-BE49-F238E27FC236}">
                <a16:creationId xmlns:a16="http://schemas.microsoft.com/office/drawing/2014/main" id="{B83C4E76-E721-8069-5759-64274B9A0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r="1605" b="2"/>
          <a:stretch/>
        </p:blipFill>
        <p:spPr bwMode="auto">
          <a:xfrm>
            <a:off x="1906384" y="288002"/>
            <a:ext cx="8761615" cy="656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8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7D5B-A483-1444-A4B3-F181A1F9A49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RCM do</a:t>
            </a:r>
            <a:endParaRPr lang="en-US" sz="4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92D06-BEA7-ED4A-8EBF-72CA667CDDA8}"/>
              </a:ext>
            </a:extLst>
          </p:cNvPr>
          <p:cNvSpPr txBox="1"/>
          <p:nvPr/>
        </p:nvSpPr>
        <p:spPr>
          <a:xfrm>
            <a:off x="1953658" y="6268599"/>
            <a:ext cx="33050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6B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0A0B9F-2BB9-4D3D-A057-82B23EFF33AB}"/>
              </a:ext>
            </a:extLst>
          </p:cNvPr>
          <p:cNvSpPr txBox="1"/>
          <p:nvPr/>
        </p:nvSpPr>
        <p:spPr>
          <a:xfrm>
            <a:off x="5997220" y="2177716"/>
            <a:ext cx="429185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RCM has three clear identities that must operate in balance at all times to provide the best service for our members: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A635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Trade Union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714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Professional Association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A635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D4C090-4D0A-48CA-99CB-DEF20C0BB31A}"/>
              </a:ext>
            </a:extLst>
          </p:cNvPr>
          <p:cNvGrpSpPr/>
          <p:nvPr/>
        </p:nvGrpSpPr>
        <p:grpSpPr>
          <a:xfrm>
            <a:off x="1426603" y="1769659"/>
            <a:ext cx="4549082" cy="3318681"/>
            <a:chOff x="-97397" y="1769659"/>
            <a:chExt cx="4549082" cy="3318681"/>
          </a:xfrm>
        </p:grpSpPr>
        <p:graphicFrame>
          <p:nvGraphicFramePr>
            <p:cNvPr id="23" name="Diagram 22">
              <a:extLst>
                <a:ext uri="{FF2B5EF4-FFF2-40B4-BE49-F238E27FC236}">
                  <a16:creationId xmlns:a16="http://schemas.microsoft.com/office/drawing/2014/main" id="{34F04D47-F657-49AA-9062-F220CBF01E23}"/>
                </a:ext>
              </a:extLst>
            </p:cNvPr>
            <p:cNvGraphicFramePr/>
            <p:nvPr/>
          </p:nvGraphicFramePr>
          <p:xfrm>
            <a:off x="-97397" y="1769659"/>
            <a:ext cx="4549082" cy="33186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6EE007-CBD4-45E6-A418-74DD1E5AE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17073" y="3286461"/>
              <a:ext cx="1141677" cy="383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78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r="10558"/>
          <a:stretch/>
        </p:blipFill>
        <p:spPr>
          <a:xfrm rot="5400000">
            <a:off x="3928179" y="-1405821"/>
            <a:ext cx="6858000" cy="9669642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 dirty="0"/>
              <a:t>Providing safe care IS the role of the midwife.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13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77A0-5F12-5D47-AC57-6B226613D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933136C-9FA6-2E45-B4C5-7E8C2B718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000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DAF257-36C0-4F03-B2D1-86BDD2BF0309}"/>
              </a:ext>
            </a:extLst>
          </p:cNvPr>
          <p:cNvSpPr txBox="1"/>
          <p:nvPr/>
        </p:nvSpPr>
        <p:spPr>
          <a:xfrm>
            <a:off x="838200" y="731520"/>
            <a:ext cx="717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</a:t>
            </a:r>
          </a:p>
        </p:txBody>
      </p:sp>
    </p:spTree>
    <p:extLst>
      <p:ext uri="{BB962C8B-B14F-4D97-AF65-F5344CB8AC3E}">
        <p14:creationId xmlns:p14="http://schemas.microsoft.com/office/powerpoint/2010/main" val="275392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7D5B-A483-1444-A4B3-F181A1F9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457" y="54976"/>
            <a:ext cx="788670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  <a:latin typeface="Arial"/>
                <a:cs typeface="Arial"/>
              </a:rPr>
              <a:t>Supporting staff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D07DC-C4CC-1BFF-C3B1-645D0A2967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99985" y="1391439"/>
            <a:ext cx="4486275" cy="3188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572E51-F488-0D42-8AD5-7B57C80E3D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38443" y="3738880"/>
            <a:ext cx="3051280" cy="21888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3597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7CC4-4133-EA45-B050-CEEFAADE7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176" y="3261358"/>
            <a:ext cx="7604357" cy="1311007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for You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F22CD5-1764-4149-86CE-97B92BCC4C8C}"/>
              </a:ext>
            </a:extLst>
          </p:cNvPr>
          <p:cNvSpPr txBox="1">
            <a:spLocks/>
          </p:cNvSpPr>
          <p:nvPr/>
        </p:nvSpPr>
        <p:spPr>
          <a:xfrm>
            <a:off x="824176" y="4236351"/>
            <a:ext cx="7772400" cy="6720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Refresh 2022</a:t>
            </a:r>
          </a:p>
        </p:txBody>
      </p:sp>
    </p:spTree>
    <p:extLst>
      <p:ext uri="{BB962C8B-B14F-4D97-AF65-F5344CB8AC3E}">
        <p14:creationId xmlns:p14="http://schemas.microsoft.com/office/powerpoint/2010/main" val="274250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1064A-CC16-B822-4591-03FC19AF8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4" descr="Icon">
            <a:extLst>
              <a:ext uri="{FF2B5EF4-FFF2-40B4-BE49-F238E27FC236}">
                <a16:creationId xmlns:a16="http://schemas.microsoft.com/office/drawing/2014/main" id="{CE75179C-F542-ED74-A3EF-56E143FE2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82" b="14273"/>
          <a:stretch/>
        </p:blipFill>
        <p:spPr>
          <a:xfrm>
            <a:off x="0" y="0"/>
            <a:ext cx="12640318" cy="66060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40C51C-542D-E69A-33AB-E212DC25D3F2}"/>
              </a:ext>
            </a:extLst>
          </p:cNvPr>
          <p:cNvSpPr txBox="1"/>
          <p:nvPr/>
        </p:nvSpPr>
        <p:spPr>
          <a:xfrm>
            <a:off x="844598" y="748368"/>
            <a:ext cx="6377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228364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B8F4-A322-3647-8AA9-F179602B0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55DB0672-5AB9-0E43-B90B-28098D44D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545" b="8091"/>
          <a:stretch/>
        </p:blipFill>
        <p:spPr>
          <a:xfrm>
            <a:off x="0" y="-299258"/>
            <a:ext cx="12192000" cy="734845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C40A6A-678B-402A-8517-2929EFC153F0}"/>
              </a:ext>
            </a:extLst>
          </p:cNvPr>
          <p:cNvSpPr txBox="1"/>
          <p:nvPr/>
        </p:nvSpPr>
        <p:spPr>
          <a:xfrm>
            <a:off x="838200" y="365127"/>
            <a:ext cx="3175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Culture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31651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Ber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1488"/>
      </a:accent1>
      <a:accent2>
        <a:srgbClr val="EE6B42"/>
      </a:accent2>
      <a:accent3>
        <a:srgbClr val="F1903D"/>
      </a:accent3>
      <a:accent4>
        <a:srgbClr val="FF3333"/>
      </a:accent4>
      <a:accent5>
        <a:srgbClr val="A63589"/>
      </a:accent5>
      <a:accent6>
        <a:srgbClr val="DD239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m powerpoint template" id="{9FC4FB84-55A1-BD45-97B9-D5E4D70423BD}" vid="{7D751C1C-81D8-B747-AA62-D7B00DDC5289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Ber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1488"/>
      </a:accent1>
      <a:accent2>
        <a:srgbClr val="EE6B42"/>
      </a:accent2>
      <a:accent3>
        <a:srgbClr val="F1903D"/>
      </a:accent3>
      <a:accent4>
        <a:srgbClr val="FF3333"/>
      </a:accent4>
      <a:accent5>
        <a:srgbClr val="A63589"/>
      </a:accent5>
      <a:accent6>
        <a:srgbClr val="DD239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m powerpoint template" id="{9FC4FB84-55A1-BD45-97B9-D5E4D70423BD}" vid="{7D751C1C-81D8-B747-AA62-D7B00DDC5289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4_Office Theme">
  <a:themeElements>
    <a:clrScheme name="Ber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1488"/>
      </a:accent1>
      <a:accent2>
        <a:srgbClr val="EE6B42"/>
      </a:accent2>
      <a:accent3>
        <a:srgbClr val="F1903D"/>
      </a:accent3>
      <a:accent4>
        <a:srgbClr val="FF3333"/>
      </a:accent4>
      <a:accent5>
        <a:srgbClr val="A63589"/>
      </a:accent5>
      <a:accent6>
        <a:srgbClr val="DD239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 member experience at work survey" id="{BDDBEA69-A8D4-4C80-8D35-51E7FCC3682C}" vid="{0B846817-4590-4CF1-AA15-C2D3DE5B318A}"/>
    </a:ext>
  </a:extLst>
</a:theme>
</file>

<file path=ppt/theme/theme6.xml><?xml version="1.0" encoding="utf-8"?>
<a:theme xmlns:a="http://schemas.openxmlformats.org/drawingml/2006/main" name="Office Theme">
  <a:themeElements>
    <a:clrScheme name="Ber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1488"/>
      </a:accent1>
      <a:accent2>
        <a:srgbClr val="EE6B42"/>
      </a:accent2>
      <a:accent3>
        <a:srgbClr val="F1903D"/>
      </a:accent3>
      <a:accent4>
        <a:srgbClr val="FF3333"/>
      </a:accent4>
      <a:accent5>
        <a:srgbClr val="A63589"/>
      </a:accent5>
      <a:accent6>
        <a:srgbClr val="DD239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m powerpoint template" id="{9FC4FB84-55A1-BD45-97B9-D5E4D70423BD}" vid="{7D751C1C-81D8-B747-AA62-D7B00DDC5289}"/>
    </a:ext>
  </a:extLst>
</a:theme>
</file>

<file path=ppt/theme/theme7.xml><?xml version="1.0" encoding="utf-8"?>
<a:theme xmlns:a="http://schemas.openxmlformats.org/drawingml/2006/main" name="5_Office Theme">
  <a:themeElements>
    <a:clrScheme name="Ber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1488"/>
      </a:accent1>
      <a:accent2>
        <a:srgbClr val="EE6B42"/>
      </a:accent2>
      <a:accent3>
        <a:srgbClr val="F1903D"/>
      </a:accent3>
      <a:accent4>
        <a:srgbClr val="FF3333"/>
      </a:accent4>
      <a:accent5>
        <a:srgbClr val="A63589"/>
      </a:accent5>
      <a:accent6>
        <a:srgbClr val="DD239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M powerpoint template_update  -  Read-Only" id="{AE946F12-6867-44DB-BBD5-0ECD6BB8A6E6}" vid="{498B0E8B-72B1-40D9-A6A9-64546E484BCC}"/>
    </a:ext>
  </a:extLst>
</a:theme>
</file>

<file path=ppt/theme/theme8.xml><?xml version="1.0" encoding="utf-8"?>
<a:theme xmlns:a="http://schemas.openxmlformats.org/drawingml/2006/main" name="6_Office Theme">
  <a:themeElements>
    <a:clrScheme name="Ber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1488"/>
      </a:accent1>
      <a:accent2>
        <a:srgbClr val="EE6B42"/>
      </a:accent2>
      <a:accent3>
        <a:srgbClr val="F1903D"/>
      </a:accent3>
      <a:accent4>
        <a:srgbClr val="FF3333"/>
      </a:accent4>
      <a:accent5>
        <a:srgbClr val="A63589"/>
      </a:accent5>
      <a:accent6>
        <a:srgbClr val="DD239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freshing Team RCM - November 2021 Update" id="{474DF97C-8507-4FF7-96E0-62EFDEDD86E0}" vid="{13F203AD-906B-43DE-A09B-956E9CC30EFE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146</Words>
  <Application>Microsoft Office PowerPoint</Application>
  <PresentationFormat>Widescreen</PresentationFormat>
  <Paragraphs>39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Wingdings 3</vt:lpstr>
      <vt:lpstr>1_Office Theme</vt:lpstr>
      <vt:lpstr>3_Office Theme</vt:lpstr>
      <vt:lpstr>2_Office Theme</vt:lpstr>
      <vt:lpstr>Ion Boardroom</vt:lpstr>
      <vt:lpstr>4_Office Theme</vt:lpstr>
      <vt:lpstr>Office Theme</vt:lpstr>
      <vt:lpstr>5_Office Theme</vt:lpstr>
      <vt:lpstr>6_Office Theme</vt:lpstr>
      <vt:lpstr>Delivering safe maternity care.</vt:lpstr>
      <vt:lpstr>PowerPoint Presentation</vt:lpstr>
      <vt:lpstr>What does the RCM do</vt:lpstr>
      <vt:lpstr>Providing safe care IS the role of the midwife.</vt:lpstr>
      <vt:lpstr>PowerPoint Presentation</vt:lpstr>
      <vt:lpstr>Supporting staff</vt:lpstr>
      <vt:lpstr>Caring for You </vt:lpstr>
      <vt:lpstr>PowerPoint Presentation</vt:lpstr>
      <vt:lpstr>PowerPoint Presentation</vt:lpstr>
      <vt:lpstr>The Solution Series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safe maternity care.</dc:title>
  <dc:creator>Gill Walton</dc:creator>
  <cp:lastModifiedBy>Gill Walton</cp:lastModifiedBy>
  <cp:revision>1</cp:revision>
  <dcterms:created xsi:type="dcterms:W3CDTF">2022-10-11T10:20:13Z</dcterms:created>
  <dcterms:modified xsi:type="dcterms:W3CDTF">2022-10-11T11:38:05Z</dcterms:modified>
</cp:coreProperties>
</file>