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6.xml" ContentType="application/vnd.openxmlformats-officedocument.theme+xml"/>
  <Override PartName="/ppt/slideLayouts/slideLayout15.xml" ContentType="application/vnd.openxmlformats-officedocument.presentationml.slideLayout+xml"/>
  <Override PartName="/ppt/theme/theme7.xml" ContentType="application/vnd.openxmlformats-officedocument.theme+xml"/>
  <Override PartName="/ppt/slideLayouts/slideLayout16.xml" ContentType="application/vnd.openxmlformats-officedocument.presentationml.slideLayout+xml"/>
  <Override PartName="/ppt/theme/theme8.xml" ContentType="application/vnd.openxmlformats-officedocument.theme+xml"/>
  <Override PartName="/ppt/slideLayouts/slideLayout17.xml" ContentType="application/vnd.openxmlformats-officedocument.presentationml.slideLayout+xml"/>
  <Override PartName="/ppt/theme/theme9.xml" ContentType="application/vnd.openxmlformats-officedocument.theme+xml"/>
  <Override PartName="/ppt/slideLayouts/slideLayout1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4" r:id="rId5"/>
    <p:sldMasterId id="2147483650" r:id="rId6"/>
    <p:sldMasterId id="2147483666" r:id="rId7"/>
    <p:sldMasterId id="2147483652" r:id="rId8"/>
    <p:sldMasterId id="2147483668" r:id="rId9"/>
    <p:sldMasterId id="2147483660" r:id="rId10"/>
    <p:sldMasterId id="2147483674" r:id="rId11"/>
    <p:sldMasterId id="2147483662" r:id="rId12"/>
    <p:sldMasterId id="2147483676" r:id="rId13"/>
  </p:sldMasterIdLst>
  <p:notesMasterIdLst>
    <p:notesMasterId r:id="rId23"/>
  </p:notesMasterIdLst>
  <p:sldIdLst>
    <p:sldId id="256" r:id="rId14"/>
    <p:sldId id="265" r:id="rId15"/>
    <p:sldId id="258" r:id="rId16"/>
    <p:sldId id="267" r:id="rId17"/>
    <p:sldId id="272" r:id="rId18"/>
    <p:sldId id="271" r:id="rId19"/>
    <p:sldId id="269" r:id="rId20"/>
    <p:sldId id="273" r:id="rId21"/>
    <p:sldId id="27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997F"/>
    <a:srgbClr val="572563"/>
    <a:srgbClr val="EEE8FF"/>
    <a:srgbClr val="EEE8EF"/>
    <a:srgbClr val="371340"/>
    <a:srgbClr val="F7B6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934D7B-AFDB-4752-B0EA-57D0D2C574C8}" v="104" dt="2022-11-01T14:15:26.8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22"/>
    <p:restoredTop sz="96327"/>
  </p:normalViewPr>
  <p:slideViewPr>
    <p:cSldViewPr snapToGrid="0" snapToObjects="1">
      <p:cViewPr varScale="1">
        <p:scale>
          <a:sx n="109" d="100"/>
          <a:sy n="109" d="100"/>
        </p:scale>
        <p:origin x="40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8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reth Davies" userId="6376af64-aad9-4b56-9cf9-765094c0b53e" providerId="ADAL" clId="{000F5F55-4BE6-4AD1-A79A-064C71660FD2}"/>
    <pc:docChg chg="custSel addSld delSld modSld">
      <pc:chgData name="Gareth Davies" userId="6376af64-aad9-4b56-9cf9-765094c0b53e" providerId="ADAL" clId="{000F5F55-4BE6-4AD1-A79A-064C71660FD2}" dt="2022-09-21T15:20:22.394" v="581" actId="2696"/>
      <pc:docMkLst>
        <pc:docMk/>
      </pc:docMkLst>
      <pc:sldChg chg="addSp delSp modSp mod">
        <pc:chgData name="Gareth Davies" userId="6376af64-aad9-4b56-9cf9-765094c0b53e" providerId="ADAL" clId="{000F5F55-4BE6-4AD1-A79A-064C71660FD2}" dt="2022-09-21T15:13:02.251" v="442" actId="14100"/>
        <pc:sldMkLst>
          <pc:docMk/>
          <pc:sldMk cId="2656136717" sldId="258"/>
        </pc:sldMkLst>
        <pc:spChg chg="mod">
          <ac:chgData name="Gareth Davies" userId="6376af64-aad9-4b56-9cf9-765094c0b53e" providerId="ADAL" clId="{000F5F55-4BE6-4AD1-A79A-064C71660FD2}" dt="2022-09-21T15:02:40.359" v="99" actId="20577"/>
          <ac:spMkLst>
            <pc:docMk/>
            <pc:sldMk cId="2656136717" sldId="258"/>
            <ac:spMk id="2" creationId="{5907A8A3-71BF-6B4F-BCFD-A014BFFB378F}"/>
          </ac:spMkLst>
        </pc:spChg>
        <pc:spChg chg="mod">
          <ac:chgData name="Gareth Davies" userId="6376af64-aad9-4b56-9cf9-765094c0b53e" providerId="ADAL" clId="{000F5F55-4BE6-4AD1-A79A-064C71660FD2}" dt="2022-09-21T15:13:02.251" v="442" actId="14100"/>
          <ac:spMkLst>
            <pc:docMk/>
            <pc:sldMk cId="2656136717" sldId="258"/>
            <ac:spMk id="3" creationId="{A7D19D7B-A187-0C48-AE97-517A97D392FF}"/>
          </ac:spMkLst>
        </pc:spChg>
        <pc:spChg chg="add mod">
          <ac:chgData name="Gareth Davies" userId="6376af64-aad9-4b56-9cf9-765094c0b53e" providerId="ADAL" clId="{000F5F55-4BE6-4AD1-A79A-064C71660FD2}" dt="2022-09-21T15:12:51.032" v="440" actId="478"/>
          <ac:spMkLst>
            <pc:docMk/>
            <pc:sldMk cId="2656136717" sldId="258"/>
            <ac:spMk id="6" creationId="{60619BB7-B623-AE39-A7F7-11E4F2B6C8C3}"/>
          </ac:spMkLst>
        </pc:spChg>
        <pc:picChg chg="del">
          <ac:chgData name="Gareth Davies" userId="6376af64-aad9-4b56-9cf9-765094c0b53e" providerId="ADAL" clId="{000F5F55-4BE6-4AD1-A79A-064C71660FD2}" dt="2022-09-21T15:12:51.032" v="440" actId="478"/>
          <ac:picMkLst>
            <pc:docMk/>
            <pc:sldMk cId="2656136717" sldId="258"/>
            <ac:picMk id="7" creationId="{952B35A5-5031-8F40-8D97-D3694B07F06A}"/>
          </ac:picMkLst>
        </pc:picChg>
      </pc:sldChg>
      <pc:sldChg chg="del">
        <pc:chgData name="Gareth Davies" userId="6376af64-aad9-4b56-9cf9-765094c0b53e" providerId="ADAL" clId="{000F5F55-4BE6-4AD1-A79A-064C71660FD2}" dt="2022-09-21T15:02:46.241" v="100" actId="2696"/>
        <pc:sldMkLst>
          <pc:docMk/>
          <pc:sldMk cId="4102712246" sldId="259"/>
        </pc:sldMkLst>
      </pc:sldChg>
      <pc:sldChg chg="del">
        <pc:chgData name="Gareth Davies" userId="6376af64-aad9-4b56-9cf9-765094c0b53e" providerId="ADAL" clId="{000F5F55-4BE6-4AD1-A79A-064C71660FD2}" dt="2022-09-21T15:20:17.803" v="580" actId="2696"/>
        <pc:sldMkLst>
          <pc:docMk/>
          <pc:sldMk cId="2911873835" sldId="260"/>
        </pc:sldMkLst>
      </pc:sldChg>
      <pc:sldChg chg="del">
        <pc:chgData name="Gareth Davies" userId="6376af64-aad9-4b56-9cf9-765094c0b53e" providerId="ADAL" clId="{000F5F55-4BE6-4AD1-A79A-064C71660FD2}" dt="2022-09-21T15:20:17.803" v="580" actId="2696"/>
        <pc:sldMkLst>
          <pc:docMk/>
          <pc:sldMk cId="2190392905" sldId="261"/>
        </pc:sldMkLst>
      </pc:sldChg>
      <pc:sldChg chg="del">
        <pc:chgData name="Gareth Davies" userId="6376af64-aad9-4b56-9cf9-765094c0b53e" providerId="ADAL" clId="{000F5F55-4BE6-4AD1-A79A-064C71660FD2}" dt="2022-09-21T15:20:22.394" v="581" actId="2696"/>
        <pc:sldMkLst>
          <pc:docMk/>
          <pc:sldMk cId="3568543805" sldId="262"/>
        </pc:sldMkLst>
      </pc:sldChg>
      <pc:sldChg chg="del">
        <pc:chgData name="Gareth Davies" userId="6376af64-aad9-4b56-9cf9-765094c0b53e" providerId="ADAL" clId="{000F5F55-4BE6-4AD1-A79A-064C71660FD2}" dt="2022-09-21T15:20:22.394" v="581" actId="2696"/>
        <pc:sldMkLst>
          <pc:docMk/>
          <pc:sldMk cId="2958566919" sldId="263"/>
        </pc:sldMkLst>
      </pc:sldChg>
      <pc:sldChg chg="del">
        <pc:chgData name="Gareth Davies" userId="6376af64-aad9-4b56-9cf9-765094c0b53e" providerId="ADAL" clId="{000F5F55-4BE6-4AD1-A79A-064C71660FD2}" dt="2022-09-21T15:20:22.394" v="581" actId="2696"/>
        <pc:sldMkLst>
          <pc:docMk/>
          <pc:sldMk cId="1767298473" sldId="264"/>
        </pc:sldMkLst>
      </pc:sldChg>
      <pc:sldChg chg="modSp mod">
        <pc:chgData name="Gareth Davies" userId="6376af64-aad9-4b56-9cf9-765094c0b53e" providerId="ADAL" clId="{000F5F55-4BE6-4AD1-A79A-064C71660FD2}" dt="2022-09-21T15:02:27.920" v="84" actId="20577"/>
        <pc:sldMkLst>
          <pc:docMk/>
          <pc:sldMk cId="2519637963" sldId="265"/>
        </pc:sldMkLst>
        <pc:spChg chg="mod">
          <ac:chgData name="Gareth Davies" userId="6376af64-aad9-4b56-9cf9-765094c0b53e" providerId="ADAL" clId="{000F5F55-4BE6-4AD1-A79A-064C71660FD2}" dt="2022-09-21T15:02:27.920" v="84" actId="20577"/>
          <ac:spMkLst>
            <pc:docMk/>
            <pc:sldMk cId="2519637963" sldId="265"/>
            <ac:spMk id="4" creationId="{3E7272A8-E4CC-1B44-A446-18C6F1705129}"/>
          </ac:spMkLst>
        </pc:spChg>
      </pc:sldChg>
      <pc:sldChg chg="del">
        <pc:chgData name="Gareth Davies" userId="6376af64-aad9-4b56-9cf9-765094c0b53e" providerId="ADAL" clId="{000F5F55-4BE6-4AD1-A79A-064C71660FD2}" dt="2022-09-21T15:20:17.803" v="580" actId="2696"/>
        <pc:sldMkLst>
          <pc:docMk/>
          <pc:sldMk cId="1206353283" sldId="266"/>
        </pc:sldMkLst>
      </pc:sldChg>
      <pc:sldChg chg="addSp delSp modSp add mod">
        <pc:chgData name="Gareth Davies" userId="6376af64-aad9-4b56-9cf9-765094c0b53e" providerId="ADAL" clId="{000F5F55-4BE6-4AD1-A79A-064C71660FD2}" dt="2022-09-21T15:12:36.038" v="439" actId="27636"/>
        <pc:sldMkLst>
          <pc:docMk/>
          <pc:sldMk cId="645092099" sldId="267"/>
        </pc:sldMkLst>
        <pc:spChg chg="mod">
          <ac:chgData name="Gareth Davies" userId="6376af64-aad9-4b56-9cf9-765094c0b53e" providerId="ADAL" clId="{000F5F55-4BE6-4AD1-A79A-064C71660FD2}" dt="2022-09-21T15:03:10.038" v="130" actId="20577"/>
          <ac:spMkLst>
            <pc:docMk/>
            <pc:sldMk cId="645092099" sldId="267"/>
            <ac:spMk id="2" creationId="{5907A8A3-71BF-6B4F-BCFD-A014BFFB378F}"/>
          </ac:spMkLst>
        </pc:spChg>
        <pc:spChg chg="mod">
          <ac:chgData name="Gareth Davies" userId="6376af64-aad9-4b56-9cf9-765094c0b53e" providerId="ADAL" clId="{000F5F55-4BE6-4AD1-A79A-064C71660FD2}" dt="2022-09-21T15:12:36.038" v="439" actId="27636"/>
          <ac:spMkLst>
            <pc:docMk/>
            <pc:sldMk cId="645092099" sldId="267"/>
            <ac:spMk id="3" creationId="{A7D19D7B-A187-0C48-AE97-517A97D392FF}"/>
          </ac:spMkLst>
        </pc:spChg>
        <pc:spChg chg="add del mod">
          <ac:chgData name="Gareth Davies" userId="6376af64-aad9-4b56-9cf9-765094c0b53e" providerId="ADAL" clId="{000F5F55-4BE6-4AD1-A79A-064C71660FD2}" dt="2022-09-21T15:11:12.034" v="420" actId="478"/>
          <ac:spMkLst>
            <pc:docMk/>
            <pc:sldMk cId="645092099" sldId="267"/>
            <ac:spMk id="6" creationId="{3CEABC73-AAF8-2205-508D-814E91EDEC2C}"/>
          </ac:spMkLst>
        </pc:spChg>
        <pc:picChg chg="del">
          <ac:chgData name="Gareth Davies" userId="6376af64-aad9-4b56-9cf9-765094c0b53e" providerId="ADAL" clId="{000F5F55-4BE6-4AD1-A79A-064C71660FD2}" dt="2022-09-21T15:11:09.864" v="419" actId="478"/>
          <ac:picMkLst>
            <pc:docMk/>
            <pc:sldMk cId="645092099" sldId="267"/>
            <ac:picMk id="7" creationId="{952B35A5-5031-8F40-8D97-D3694B07F06A}"/>
          </ac:picMkLst>
        </pc:picChg>
      </pc:sldChg>
      <pc:sldChg chg="modSp add del mod">
        <pc:chgData name="Gareth Davies" userId="6376af64-aad9-4b56-9cf9-765094c0b53e" providerId="ADAL" clId="{000F5F55-4BE6-4AD1-A79A-064C71660FD2}" dt="2022-09-21T15:20:17.803" v="580" actId="2696"/>
        <pc:sldMkLst>
          <pc:docMk/>
          <pc:sldMk cId="3885152571" sldId="268"/>
        </pc:sldMkLst>
        <pc:spChg chg="mod">
          <ac:chgData name="Gareth Davies" userId="6376af64-aad9-4b56-9cf9-765094c0b53e" providerId="ADAL" clId="{000F5F55-4BE6-4AD1-A79A-064C71660FD2}" dt="2022-09-21T15:03:01.848" v="119" actId="20577"/>
          <ac:spMkLst>
            <pc:docMk/>
            <pc:sldMk cId="3885152571" sldId="268"/>
            <ac:spMk id="2" creationId="{5907A8A3-71BF-6B4F-BCFD-A014BFFB378F}"/>
          </ac:spMkLst>
        </pc:spChg>
      </pc:sldChg>
      <pc:sldChg chg="addSp delSp modSp add mod">
        <pc:chgData name="Gareth Davies" userId="6376af64-aad9-4b56-9cf9-765094c0b53e" providerId="ADAL" clId="{000F5F55-4BE6-4AD1-A79A-064C71660FD2}" dt="2022-09-21T15:18:11.899" v="579" actId="27636"/>
        <pc:sldMkLst>
          <pc:docMk/>
          <pc:sldMk cId="2419131911" sldId="269"/>
        </pc:sldMkLst>
        <pc:spChg chg="mod">
          <ac:chgData name="Gareth Davies" userId="6376af64-aad9-4b56-9cf9-765094c0b53e" providerId="ADAL" clId="{000F5F55-4BE6-4AD1-A79A-064C71660FD2}" dt="2022-09-21T15:03:20.378" v="154" actId="313"/>
          <ac:spMkLst>
            <pc:docMk/>
            <pc:sldMk cId="2419131911" sldId="269"/>
            <ac:spMk id="2" creationId="{5907A8A3-71BF-6B4F-BCFD-A014BFFB378F}"/>
          </ac:spMkLst>
        </pc:spChg>
        <pc:spChg chg="mod">
          <ac:chgData name="Gareth Davies" userId="6376af64-aad9-4b56-9cf9-765094c0b53e" providerId="ADAL" clId="{000F5F55-4BE6-4AD1-A79A-064C71660FD2}" dt="2022-09-21T15:18:11.899" v="579" actId="27636"/>
          <ac:spMkLst>
            <pc:docMk/>
            <pc:sldMk cId="2419131911" sldId="269"/>
            <ac:spMk id="3" creationId="{A7D19D7B-A187-0C48-AE97-517A97D392FF}"/>
          </ac:spMkLst>
        </pc:spChg>
        <pc:spChg chg="add del mod">
          <ac:chgData name="Gareth Davies" userId="6376af64-aad9-4b56-9cf9-765094c0b53e" providerId="ADAL" clId="{000F5F55-4BE6-4AD1-A79A-064C71660FD2}" dt="2022-09-21T15:14:17.961" v="468" actId="22"/>
          <ac:spMkLst>
            <pc:docMk/>
            <pc:sldMk cId="2419131911" sldId="269"/>
            <ac:spMk id="6" creationId="{A157BB15-A073-76E9-EE63-3786C27E93DD}"/>
          </ac:spMkLst>
        </pc:spChg>
        <pc:spChg chg="add del mod">
          <ac:chgData name="Gareth Davies" userId="6376af64-aad9-4b56-9cf9-765094c0b53e" providerId="ADAL" clId="{000F5F55-4BE6-4AD1-A79A-064C71660FD2}" dt="2022-09-21T15:14:29.875" v="472" actId="478"/>
          <ac:spMkLst>
            <pc:docMk/>
            <pc:sldMk cId="2419131911" sldId="269"/>
            <ac:spMk id="13" creationId="{EE1D2253-CF27-EF04-355E-BE3A06B1F8C8}"/>
          </ac:spMkLst>
        </pc:spChg>
        <pc:picChg chg="del">
          <ac:chgData name="Gareth Davies" userId="6376af64-aad9-4b56-9cf9-765094c0b53e" providerId="ADAL" clId="{000F5F55-4BE6-4AD1-A79A-064C71660FD2}" dt="2022-09-21T15:14:01.966" v="467" actId="478"/>
          <ac:picMkLst>
            <pc:docMk/>
            <pc:sldMk cId="2419131911" sldId="269"/>
            <ac:picMk id="7" creationId="{952B35A5-5031-8F40-8D97-D3694B07F06A}"/>
          </ac:picMkLst>
        </pc:picChg>
        <pc:picChg chg="add del mod ord modCrop">
          <ac:chgData name="Gareth Davies" userId="6376af64-aad9-4b56-9cf9-765094c0b53e" providerId="ADAL" clId="{000F5F55-4BE6-4AD1-A79A-064C71660FD2}" dt="2022-09-21T15:14:27.126" v="471" actId="478"/>
          <ac:picMkLst>
            <pc:docMk/>
            <pc:sldMk cId="2419131911" sldId="269"/>
            <ac:picMk id="9" creationId="{ABCE47EC-ACEF-DF1C-EC4D-96E665F7AB99}"/>
          </ac:picMkLst>
        </pc:picChg>
        <pc:picChg chg="add mod">
          <ac:chgData name="Gareth Davies" userId="6376af64-aad9-4b56-9cf9-765094c0b53e" providerId="ADAL" clId="{000F5F55-4BE6-4AD1-A79A-064C71660FD2}" dt="2022-09-21T15:14:33.615" v="473" actId="1076"/>
          <ac:picMkLst>
            <pc:docMk/>
            <pc:sldMk cId="2419131911" sldId="269"/>
            <ac:picMk id="11" creationId="{2D3CFA5C-7472-5215-F03E-65639F928AA2}"/>
          </ac:picMkLst>
        </pc:picChg>
      </pc:sldChg>
    </pc:docChg>
  </pc:docChgLst>
  <pc:docChgLst>
    <pc:chgData name="Gordon Miles – he/him" userId="9f92d967-b5bc-4782-b8a8-c5367d00a0f5" providerId="ADAL" clId="{5FBE688C-A35C-44EA-8E6A-81D1E5B6CD0D}"/>
    <pc:docChg chg="modSld">
      <pc:chgData name="Gordon Miles – he/him" userId="9f92d967-b5bc-4782-b8a8-c5367d00a0f5" providerId="ADAL" clId="{5FBE688C-A35C-44EA-8E6A-81D1E5B6CD0D}" dt="2022-04-26T09:32:00.468" v="0"/>
      <pc:docMkLst>
        <pc:docMk/>
      </pc:docMkLst>
      <pc:sldChg chg="modSp setBg">
        <pc:chgData name="Gordon Miles – he/him" userId="9f92d967-b5bc-4782-b8a8-c5367d00a0f5" providerId="ADAL" clId="{5FBE688C-A35C-44EA-8E6A-81D1E5B6CD0D}" dt="2022-04-26T09:32:00.468" v="0"/>
        <pc:sldMkLst>
          <pc:docMk/>
          <pc:sldMk cId="2613730868" sldId="256"/>
        </pc:sldMkLst>
        <pc:spChg chg="mod">
          <ac:chgData name="Gordon Miles – he/him" userId="9f92d967-b5bc-4782-b8a8-c5367d00a0f5" providerId="ADAL" clId="{5FBE688C-A35C-44EA-8E6A-81D1E5B6CD0D}" dt="2022-04-26T09:32:00.468" v="0"/>
          <ac:spMkLst>
            <pc:docMk/>
            <pc:sldMk cId="2613730868" sldId="256"/>
            <ac:spMk id="2" creationId="{274B2915-59B1-884D-B601-82923ED44B61}"/>
          </ac:spMkLst>
        </pc:spChg>
        <pc:spChg chg="mod">
          <ac:chgData name="Gordon Miles – he/him" userId="9f92d967-b5bc-4782-b8a8-c5367d00a0f5" providerId="ADAL" clId="{5FBE688C-A35C-44EA-8E6A-81D1E5B6CD0D}" dt="2022-04-26T09:32:00.468" v="0"/>
          <ac:spMkLst>
            <pc:docMk/>
            <pc:sldMk cId="2613730868" sldId="256"/>
            <ac:spMk id="3" creationId="{09F37800-FF65-4041-AEAD-715FD09BA931}"/>
          </ac:spMkLst>
        </pc:spChg>
      </pc:sldChg>
    </pc:docChg>
  </pc:docChgLst>
  <pc:docChgLst>
    <pc:chgData name="Sam McIntyre" userId="8b383edc-0e7c-4c69-81cc-41f70c14798e" providerId="ADAL" clId="{F4934D7B-AFDB-4752-B0EA-57D0D2C574C8}"/>
    <pc:docChg chg="undo custSel addSld delSld modSld sldOrd">
      <pc:chgData name="Sam McIntyre" userId="8b383edc-0e7c-4c69-81cc-41f70c14798e" providerId="ADAL" clId="{F4934D7B-AFDB-4752-B0EA-57D0D2C574C8}" dt="2022-11-01T14:16:18.885" v="1784" actId="20577"/>
      <pc:docMkLst>
        <pc:docMk/>
      </pc:docMkLst>
      <pc:sldChg chg="modSp mod">
        <pc:chgData name="Sam McIntyre" userId="8b383edc-0e7c-4c69-81cc-41f70c14798e" providerId="ADAL" clId="{F4934D7B-AFDB-4752-B0EA-57D0D2C574C8}" dt="2022-11-01T14:16:18.885" v="1784" actId="20577"/>
        <pc:sldMkLst>
          <pc:docMk/>
          <pc:sldMk cId="2613730868" sldId="256"/>
        </pc:sldMkLst>
        <pc:spChg chg="mod">
          <ac:chgData name="Sam McIntyre" userId="8b383edc-0e7c-4c69-81cc-41f70c14798e" providerId="ADAL" clId="{F4934D7B-AFDB-4752-B0EA-57D0D2C574C8}" dt="2022-10-04T08:35:17.518" v="171" actId="20577"/>
          <ac:spMkLst>
            <pc:docMk/>
            <pc:sldMk cId="2613730868" sldId="256"/>
            <ac:spMk id="2" creationId="{274B2915-59B1-884D-B601-82923ED44B61}"/>
          </ac:spMkLst>
        </pc:spChg>
        <pc:spChg chg="mod">
          <ac:chgData name="Sam McIntyre" userId="8b383edc-0e7c-4c69-81cc-41f70c14798e" providerId="ADAL" clId="{F4934D7B-AFDB-4752-B0EA-57D0D2C574C8}" dt="2022-11-01T14:16:18.885" v="1784" actId="20577"/>
          <ac:spMkLst>
            <pc:docMk/>
            <pc:sldMk cId="2613730868" sldId="256"/>
            <ac:spMk id="3" creationId="{09F37800-FF65-4041-AEAD-715FD09BA931}"/>
          </ac:spMkLst>
        </pc:spChg>
      </pc:sldChg>
      <pc:sldChg chg="addSp delSp modSp mod">
        <pc:chgData name="Sam McIntyre" userId="8b383edc-0e7c-4c69-81cc-41f70c14798e" providerId="ADAL" clId="{F4934D7B-AFDB-4752-B0EA-57D0D2C574C8}" dt="2022-11-01T14:15:04.273" v="1734" actId="20577"/>
        <pc:sldMkLst>
          <pc:docMk/>
          <pc:sldMk cId="2656136717" sldId="258"/>
        </pc:sldMkLst>
        <pc:spChg chg="mod">
          <ac:chgData name="Sam McIntyre" userId="8b383edc-0e7c-4c69-81cc-41f70c14798e" providerId="ADAL" clId="{F4934D7B-AFDB-4752-B0EA-57D0D2C574C8}" dt="2022-10-31T18:04:29.341" v="1610"/>
          <ac:spMkLst>
            <pc:docMk/>
            <pc:sldMk cId="2656136717" sldId="258"/>
            <ac:spMk id="2" creationId="{5907A8A3-71BF-6B4F-BCFD-A014BFFB378F}"/>
          </ac:spMkLst>
        </pc:spChg>
        <pc:spChg chg="mod">
          <ac:chgData name="Sam McIntyre" userId="8b383edc-0e7c-4c69-81cc-41f70c14798e" providerId="ADAL" clId="{F4934D7B-AFDB-4752-B0EA-57D0D2C574C8}" dt="2022-11-01T14:15:04.273" v="1734" actId="20577"/>
          <ac:spMkLst>
            <pc:docMk/>
            <pc:sldMk cId="2656136717" sldId="258"/>
            <ac:spMk id="3" creationId="{A7D19D7B-A187-0C48-AE97-517A97D392FF}"/>
          </ac:spMkLst>
        </pc:spChg>
        <pc:spChg chg="mod">
          <ac:chgData name="Sam McIntyre" userId="8b383edc-0e7c-4c69-81cc-41f70c14798e" providerId="ADAL" clId="{F4934D7B-AFDB-4752-B0EA-57D0D2C574C8}" dt="2022-10-31T18:04:29.341" v="1610"/>
          <ac:spMkLst>
            <pc:docMk/>
            <pc:sldMk cId="2656136717" sldId="258"/>
            <ac:spMk id="4" creationId="{572BFEA3-9A2B-EA4B-A815-F31115763D6D}"/>
          </ac:spMkLst>
        </pc:spChg>
        <pc:spChg chg="add del mod">
          <ac:chgData name="Sam McIntyre" userId="8b383edc-0e7c-4c69-81cc-41f70c14798e" providerId="ADAL" clId="{F4934D7B-AFDB-4752-B0EA-57D0D2C574C8}" dt="2022-10-31T11:16:28.795" v="1092" actId="478"/>
          <ac:spMkLst>
            <pc:docMk/>
            <pc:sldMk cId="2656136717" sldId="258"/>
            <ac:spMk id="5" creationId="{66ACB350-3B47-519A-7029-05A055892864}"/>
          </ac:spMkLst>
        </pc:spChg>
        <pc:spChg chg="del">
          <ac:chgData name="Sam McIntyre" userId="8b383edc-0e7c-4c69-81cc-41f70c14798e" providerId="ADAL" clId="{F4934D7B-AFDB-4752-B0EA-57D0D2C574C8}" dt="2022-10-04T08:55:59.756" v="523"/>
          <ac:spMkLst>
            <pc:docMk/>
            <pc:sldMk cId="2656136717" sldId="258"/>
            <ac:spMk id="6" creationId="{60619BB7-B623-AE39-A7F7-11E4F2B6C8C3}"/>
          </ac:spMkLst>
        </pc:spChg>
        <pc:picChg chg="add del mod">
          <ac:chgData name="Sam McIntyre" userId="8b383edc-0e7c-4c69-81cc-41f70c14798e" providerId="ADAL" clId="{F4934D7B-AFDB-4752-B0EA-57D0D2C574C8}" dt="2022-10-31T18:13:08.210" v="1661" actId="478"/>
          <ac:picMkLst>
            <pc:docMk/>
            <pc:sldMk cId="2656136717" sldId="258"/>
            <ac:picMk id="6" creationId="{0C4D5AE8-BBAA-7626-357F-D285C76CE42A}"/>
          </ac:picMkLst>
        </pc:picChg>
        <pc:picChg chg="add mod">
          <ac:chgData name="Sam McIntyre" userId="8b383edc-0e7c-4c69-81cc-41f70c14798e" providerId="ADAL" clId="{F4934D7B-AFDB-4752-B0EA-57D0D2C574C8}" dt="2022-10-31T18:13:17.206" v="1664" actId="1076"/>
          <ac:picMkLst>
            <pc:docMk/>
            <pc:sldMk cId="2656136717" sldId="258"/>
            <ac:picMk id="7" creationId="{D6938340-0075-00DE-FCC3-293F53767B37}"/>
          </ac:picMkLst>
        </pc:picChg>
        <pc:picChg chg="add del mod">
          <ac:chgData name="Sam McIntyre" userId="8b383edc-0e7c-4c69-81cc-41f70c14798e" providerId="ADAL" clId="{F4934D7B-AFDB-4752-B0EA-57D0D2C574C8}" dt="2022-10-31T11:12:55.809" v="956" actId="478"/>
          <ac:picMkLst>
            <pc:docMk/>
            <pc:sldMk cId="2656136717" sldId="258"/>
            <ac:picMk id="1026" creationId="{758E6E62-305D-78F3-EA16-CDD7921FBE64}"/>
          </ac:picMkLst>
        </pc:picChg>
        <pc:picChg chg="add del mod">
          <ac:chgData name="Sam McIntyre" userId="8b383edc-0e7c-4c69-81cc-41f70c14798e" providerId="ADAL" clId="{F4934D7B-AFDB-4752-B0EA-57D0D2C574C8}" dt="2022-10-31T11:29:27.149" v="1120" actId="478"/>
          <ac:picMkLst>
            <pc:docMk/>
            <pc:sldMk cId="2656136717" sldId="258"/>
            <ac:picMk id="1028" creationId="{DF72C19E-26BF-D742-D94E-D488658FE1A0}"/>
          </ac:picMkLst>
        </pc:picChg>
      </pc:sldChg>
      <pc:sldChg chg="modSp mod">
        <pc:chgData name="Sam McIntyre" userId="8b383edc-0e7c-4c69-81cc-41f70c14798e" providerId="ADAL" clId="{F4934D7B-AFDB-4752-B0EA-57D0D2C574C8}" dt="2022-10-31T18:08:44.632" v="1644" actId="20577"/>
        <pc:sldMkLst>
          <pc:docMk/>
          <pc:sldMk cId="2519637963" sldId="265"/>
        </pc:sldMkLst>
        <pc:spChg chg="mod">
          <ac:chgData name="Sam McIntyre" userId="8b383edc-0e7c-4c69-81cc-41f70c14798e" providerId="ADAL" clId="{F4934D7B-AFDB-4752-B0EA-57D0D2C574C8}" dt="2022-10-31T18:08:44.632" v="1644" actId="20577"/>
          <ac:spMkLst>
            <pc:docMk/>
            <pc:sldMk cId="2519637963" sldId="265"/>
            <ac:spMk id="4" creationId="{3E7272A8-E4CC-1B44-A446-18C6F1705129}"/>
          </ac:spMkLst>
        </pc:spChg>
      </pc:sldChg>
      <pc:sldChg chg="addSp delSp modSp mod ord setBg">
        <pc:chgData name="Sam McIntyre" userId="8b383edc-0e7c-4c69-81cc-41f70c14798e" providerId="ADAL" clId="{F4934D7B-AFDB-4752-B0EA-57D0D2C574C8}" dt="2022-10-31T18:12:03.396" v="1658" actId="1076"/>
        <pc:sldMkLst>
          <pc:docMk/>
          <pc:sldMk cId="645092099" sldId="267"/>
        </pc:sldMkLst>
        <pc:spChg chg="mod">
          <ac:chgData name="Sam McIntyre" userId="8b383edc-0e7c-4c69-81cc-41f70c14798e" providerId="ADAL" clId="{F4934D7B-AFDB-4752-B0EA-57D0D2C574C8}" dt="2022-10-04T08:56:59.195" v="526" actId="26606"/>
          <ac:spMkLst>
            <pc:docMk/>
            <pc:sldMk cId="645092099" sldId="267"/>
            <ac:spMk id="2" creationId="{5907A8A3-71BF-6B4F-BCFD-A014BFFB378F}"/>
          </ac:spMkLst>
        </pc:spChg>
        <pc:spChg chg="mod">
          <ac:chgData name="Sam McIntyre" userId="8b383edc-0e7c-4c69-81cc-41f70c14798e" providerId="ADAL" clId="{F4934D7B-AFDB-4752-B0EA-57D0D2C574C8}" dt="2022-10-31T17:52:38.931" v="1322" actId="403"/>
          <ac:spMkLst>
            <pc:docMk/>
            <pc:sldMk cId="645092099" sldId="267"/>
            <ac:spMk id="3" creationId="{A7D19D7B-A187-0C48-AE97-517A97D392FF}"/>
          </ac:spMkLst>
        </pc:spChg>
        <pc:spChg chg="mod">
          <ac:chgData name="Sam McIntyre" userId="8b383edc-0e7c-4c69-81cc-41f70c14798e" providerId="ADAL" clId="{F4934D7B-AFDB-4752-B0EA-57D0D2C574C8}" dt="2022-10-31T18:04:29.341" v="1610"/>
          <ac:spMkLst>
            <pc:docMk/>
            <pc:sldMk cId="645092099" sldId="267"/>
            <ac:spMk id="4" creationId="{572BFEA3-9A2B-EA4B-A815-F31115763D6D}"/>
          </ac:spMkLst>
        </pc:spChg>
        <pc:spChg chg="add del">
          <ac:chgData name="Sam McIntyre" userId="8b383edc-0e7c-4c69-81cc-41f70c14798e" providerId="ADAL" clId="{F4934D7B-AFDB-4752-B0EA-57D0D2C574C8}" dt="2022-10-04T08:56:59.195" v="526" actId="26606"/>
          <ac:spMkLst>
            <pc:docMk/>
            <pc:sldMk cId="645092099" sldId="267"/>
            <ac:spMk id="2055" creationId="{E91DC736-0EF8-4F87-9146-EBF1D2EE4D3D}"/>
          </ac:spMkLst>
        </pc:spChg>
        <pc:spChg chg="add del">
          <ac:chgData name="Sam McIntyre" userId="8b383edc-0e7c-4c69-81cc-41f70c14798e" providerId="ADAL" clId="{F4934D7B-AFDB-4752-B0EA-57D0D2C574C8}" dt="2022-10-04T08:56:59.195" v="526" actId="26606"/>
          <ac:spMkLst>
            <pc:docMk/>
            <pc:sldMk cId="645092099" sldId="267"/>
            <ac:spMk id="2057" creationId="{097CD68E-23E3-4007-8847-CD0944C4F7BE}"/>
          </ac:spMkLst>
        </pc:spChg>
        <pc:spChg chg="add del">
          <ac:chgData name="Sam McIntyre" userId="8b383edc-0e7c-4c69-81cc-41f70c14798e" providerId="ADAL" clId="{F4934D7B-AFDB-4752-B0EA-57D0D2C574C8}" dt="2022-10-04T08:56:59.195" v="526" actId="26606"/>
          <ac:spMkLst>
            <pc:docMk/>
            <pc:sldMk cId="645092099" sldId="267"/>
            <ac:spMk id="2059" creationId="{AF2F604E-43BE-4DC3-B983-E071523364F8}"/>
          </ac:spMkLst>
        </pc:spChg>
        <pc:spChg chg="add del">
          <ac:chgData name="Sam McIntyre" userId="8b383edc-0e7c-4c69-81cc-41f70c14798e" providerId="ADAL" clId="{F4934D7B-AFDB-4752-B0EA-57D0D2C574C8}" dt="2022-10-04T08:56:59.195" v="526" actId="26606"/>
          <ac:spMkLst>
            <pc:docMk/>
            <pc:sldMk cId="645092099" sldId="267"/>
            <ac:spMk id="2061" creationId="{08C9B587-E65E-4B52-B37C-ABEBB6E87928}"/>
          </ac:spMkLst>
        </pc:spChg>
        <pc:picChg chg="add mod">
          <ac:chgData name="Sam McIntyre" userId="8b383edc-0e7c-4c69-81cc-41f70c14798e" providerId="ADAL" clId="{F4934D7B-AFDB-4752-B0EA-57D0D2C574C8}" dt="2022-10-31T18:12:03.396" v="1658" actId="1076"/>
          <ac:picMkLst>
            <pc:docMk/>
            <pc:sldMk cId="645092099" sldId="267"/>
            <ac:picMk id="5" creationId="{718C92EB-544A-4AE3-DDE6-C0FD197DB924}"/>
          </ac:picMkLst>
        </pc:picChg>
        <pc:picChg chg="add del mod ord">
          <ac:chgData name="Sam McIntyre" userId="8b383edc-0e7c-4c69-81cc-41f70c14798e" providerId="ADAL" clId="{F4934D7B-AFDB-4752-B0EA-57D0D2C574C8}" dt="2022-10-04T08:58:35.648" v="650" actId="478"/>
          <ac:picMkLst>
            <pc:docMk/>
            <pc:sldMk cId="645092099" sldId="267"/>
            <ac:picMk id="2050" creationId="{74BADF44-43F5-FD5F-518C-1F5A64F617D3}"/>
          </ac:picMkLst>
        </pc:picChg>
        <pc:picChg chg="add del">
          <ac:chgData name="Sam McIntyre" userId="8b383edc-0e7c-4c69-81cc-41f70c14798e" providerId="ADAL" clId="{F4934D7B-AFDB-4752-B0EA-57D0D2C574C8}" dt="2022-10-04T08:58:35.648" v="650" actId="478"/>
          <ac:picMkLst>
            <pc:docMk/>
            <pc:sldMk cId="645092099" sldId="267"/>
            <ac:picMk id="2052" creationId="{FEC9E33C-5D8A-7289-ADB9-0AB6382DD020}"/>
          </ac:picMkLst>
        </pc:picChg>
        <pc:picChg chg="add del mod">
          <ac:chgData name="Sam McIntyre" userId="8b383edc-0e7c-4c69-81cc-41f70c14798e" providerId="ADAL" clId="{F4934D7B-AFDB-4752-B0EA-57D0D2C574C8}" dt="2022-10-31T18:11:59.838" v="1657" actId="478"/>
          <ac:picMkLst>
            <pc:docMk/>
            <pc:sldMk cId="645092099" sldId="267"/>
            <ac:picMk id="2054" creationId="{64480517-5CF4-47DC-EC6F-FDBB1FA84574}"/>
          </ac:picMkLst>
        </pc:picChg>
      </pc:sldChg>
      <pc:sldChg chg="addSp delSp modSp mod">
        <pc:chgData name="Sam McIntyre" userId="8b383edc-0e7c-4c69-81cc-41f70c14798e" providerId="ADAL" clId="{F4934D7B-AFDB-4752-B0EA-57D0D2C574C8}" dt="2022-10-31T18:07:34.988" v="1632" actId="1076"/>
        <pc:sldMkLst>
          <pc:docMk/>
          <pc:sldMk cId="2419131911" sldId="269"/>
        </pc:sldMkLst>
        <pc:spChg chg="mod">
          <ac:chgData name="Sam McIntyre" userId="8b383edc-0e7c-4c69-81cc-41f70c14798e" providerId="ADAL" clId="{F4934D7B-AFDB-4752-B0EA-57D0D2C574C8}" dt="2022-10-04T08:41:16.893" v="400" actId="14100"/>
          <ac:spMkLst>
            <pc:docMk/>
            <pc:sldMk cId="2419131911" sldId="269"/>
            <ac:spMk id="2" creationId="{5907A8A3-71BF-6B4F-BCFD-A014BFFB378F}"/>
          </ac:spMkLst>
        </pc:spChg>
        <pc:spChg chg="mod">
          <ac:chgData name="Sam McIntyre" userId="8b383edc-0e7c-4c69-81cc-41f70c14798e" providerId="ADAL" clId="{F4934D7B-AFDB-4752-B0EA-57D0D2C574C8}" dt="2022-10-04T08:41:01.359" v="397" actId="27636"/>
          <ac:spMkLst>
            <pc:docMk/>
            <pc:sldMk cId="2419131911" sldId="269"/>
            <ac:spMk id="3" creationId="{A7D19D7B-A187-0C48-AE97-517A97D392FF}"/>
          </ac:spMkLst>
        </pc:spChg>
        <pc:spChg chg="mod">
          <ac:chgData name="Sam McIntyre" userId="8b383edc-0e7c-4c69-81cc-41f70c14798e" providerId="ADAL" clId="{F4934D7B-AFDB-4752-B0EA-57D0D2C574C8}" dt="2022-10-31T18:04:29.341" v="1610"/>
          <ac:spMkLst>
            <pc:docMk/>
            <pc:sldMk cId="2419131911" sldId="269"/>
            <ac:spMk id="4" creationId="{572BFEA3-9A2B-EA4B-A815-F31115763D6D}"/>
          </ac:spMkLst>
        </pc:spChg>
        <pc:picChg chg="del mod">
          <ac:chgData name="Sam McIntyre" userId="8b383edc-0e7c-4c69-81cc-41f70c14798e" providerId="ADAL" clId="{F4934D7B-AFDB-4752-B0EA-57D0D2C574C8}" dt="2022-10-04T08:59:49.489" v="662" actId="478"/>
          <ac:picMkLst>
            <pc:docMk/>
            <pc:sldMk cId="2419131911" sldId="269"/>
            <ac:picMk id="11" creationId="{2D3CFA5C-7472-5215-F03E-65639F928AA2}"/>
          </ac:picMkLst>
        </pc:picChg>
        <pc:picChg chg="add del">
          <ac:chgData name="Sam McIntyre" userId="8b383edc-0e7c-4c69-81cc-41f70c14798e" providerId="ADAL" clId="{F4934D7B-AFDB-4752-B0EA-57D0D2C574C8}" dt="2022-10-04T08:59:49.489" v="662" actId="478"/>
          <ac:picMkLst>
            <pc:docMk/>
            <pc:sldMk cId="2419131911" sldId="269"/>
            <ac:picMk id="3074" creationId="{BA23775A-89D4-35D5-3DD2-A0A67C21937D}"/>
          </ac:picMkLst>
        </pc:picChg>
        <pc:picChg chg="add mod">
          <ac:chgData name="Sam McIntyre" userId="8b383edc-0e7c-4c69-81cc-41f70c14798e" providerId="ADAL" clId="{F4934D7B-AFDB-4752-B0EA-57D0D2C574C8}" dt="2022-10-31T18:07:34.988" v="1632" actId="1076"/>
          <ac:picMkLst>
            <pc:docMk/>
            <pc:sldMk cId="2419131911" sldId="269"/>
            <ac:picMk id="3076" creationId="{47144B72-E344-0FEE-4B77-00F212653814}"/>
          </ac:picMkLst>
        </pc:picChg>
      </pc:sldChg>
      <pc:sldChg chg="add del">
        <pc:chgData name="Sam McIntyre" userId="8b383edc-0e7c-4c69-81cc-41f70c14798e" providerId="ADAL" clId="{F4934D7B-AFDB-4752-B0EA-57D0D2C574C8}" dt="2022-10-31T17:54:39.639" v="1364" actId="47"/>
        <pc:sldMkLst>
          <pc:docMk/>
          <pc:sldMk cId="3459865629" sldId="270"/>
        </pc:sldMkLst>
      </pc:sldChg>
      <pc:sldChg chg="addSp delSp modSp add mod">
        <pc:chgData name="Sam McIntyre" userId="8b383edc-0e7c-4c69-81cc-41f70c14798e" providerId="ADAL" clId="{F4934D7B-AFDB-4752-B0EA-57D0D2C574C8}" dt="2022-10-31T18:13:49.701" v="1670" actId="20577"/>
        <pc:sldMkLst>
          <pc:docMk/>
          <pc:sldMk cId="454878394" sldId="271"/>
        </pc:sldMkLst>
        <pc:spChg chg="mod">
          <ac:chgData name="Sam McIntyre" userId="8b383edc-0e7c-4c69-81cc-41f70c14798e" providerId="ADAL" clId="{F4934D7B-AFDB-4752-B0EA-57D0D2C574C8}" dt="2022-10-04T12:21:12.517" v="770" actId="20577"/>
          <ac:spMkLst>
            <pc:docMk/>
            <pc:sldMk cId="454878394" sldId="271"/>
            <ac:spMk id="2" creationId="{5907A8A3-71BF-6B4F-BCFD-A014BFFB378F}"/>
          </ac:spMkLst>
        </pc:spChg>
        <pc:spChg chg="mod">
          <ac:chgData name="Sam McIntyre" userId="8b383edc-0e7c-4c69-81cc-41f70c14798e" providerId="ADAL" clId="{F4934D7B-AFDB-4752-B0EA-57D0D2C574C8}" dt="2022-10-31T18:13:49.701" v="1670" actId="20577"/>
          <ac:spMkLst>
            <pc:docMk/>
            <pc:sldMk cId="454878394" sldId="271"/>
            <ac:spMk id="3" creationId="{A7D19D7B-A187-0C48-AE97-517A97D392FF}"/>
          </ac:spMkLst>
        </pc:spChg>
        <pc:spChg chg="mod">
          <ac:chgData name="Sam McIntyre" userId="8b383edc-0e7c-4c69-81cc-41f70c14798e" providerId="ADAL" clId="{F4934D7B-AFDB-4752-B0EA-57D0D2C574C8}" dt="2022-10-31T18:04:29.341" v="1610"/>
          <ac:spMkLst>
            <pc:docMk/>
            <pc:sldMk cId="454878394" sldId="271"/>
            <ac:spMk id="4" creationId="{572BFEA3-9A2B-EA4B-A815-F31115763D6D}"/>
          </ac:spMkLst>
        </pc:spChg>
        <pc:picChg chg="del">
          <ac:chgData name="Sam McIntyre" userId="8b383edc-0e7c-4c69-81cc-41f70c14798e" providerId="ADAL" clId="{F4934D7B-AFDB-4752-B0EA-57D0D2C574C8}" dt="2022-10-04T12:23:37.682" v="858" actId="478"/>
          <ac:picMkLst>
            <pc:docMk/>
            <pc:sldMk cId="454878394" sldId="271"/>
            <ac:picMk id="2054" creationId="{64480517-5CF4-47DC-EC6F-FDBB1FA84574}"/>
          </ac:picMkLst>
        </pc:picChg>
        <pc:picChg chg="add mod">
          <ac:chgData name="Sam McIntyre" userId="8b383edc-0e7c-4c69-81cc-41f70c14798e" providerId="ADAL" clId="{F4934D7B-AFDB-4752-B0EA-57D0D2C574C8}" dt="2022-10-31T17:56:24.131" v="1490" actId="1076"/>
          <ac:picMkLst>
            <pc:docMk/>
            <pc:sldMk cId="454878394" sldId="271"/>
            <ac:picMk id="4098" creationId="{4FC754EF-A106-6631-74D2-EDFC291744EE}"/>
          </ac:picMkLst>
        </pc:picChg>
      </pc:sldChg>
      <pc:sldChg chg="modSp add mod">
        <pc:chgData name="Sam McIntyre" userId="8b383edc-0e7c-4c69-81cc-41f70c14798e" providerId="ADAL" clId="{F4934D7B-AFDB-4752-B0EA-57D0D2C574C8}" dt="2022-11-01T14:15:26.875" v="1735" actId="20578"/>
        <pc:sldMkLst>
          <pc:docMk/>
          <pc:sldMk cId="4038994160" sldId="272"/>
        </pc:sldMkLst>
        <pc:spChg chg="mod">
          <ac:chgData name="Sam McIntyre" userId="8b383edc-0e7c-4c69-81cc-41f70c14798e" providerId="ADAL" clId="{F4934D7B-AFDB-4752-B0EA-57D0D2C574C8}" dt="2022-10-31T18:04:29.341" v="1610"/>
          <ac:spMkLst>
            <pc:docMk/>
            <pc:sldMk cId="4038994160" sldId="272"/>
            <ac:spMk id="2" creationId="{5907A8A3-71BF-6B4F-BCFD-A014BFFB378F}"/>
          </ac:spMkLst>
        </pc:spChg>
        <pc:spChg chg="mod">
          <ac:chgData name="Sam McIntyre" userId="8b383edc-0e7c-4c69-81cc-41f70c14798e" providerId="ADAL" clId="{F4934D7B-AFDB-4752-B0EA-57D0D2C574C8}" dt="2022-11-01T14:15:26.875" v="1735" actId="20578"/>
          <ac:spMkLst>
            <pc:docMk/>
            <pc:sldMk cId="4038994160" sldId="272"/>
            <ac:spMk id="3" creationId="{A7D19D7B-A187-0C48-AE97-517A97D392FF}"/>
          </ac:spMkLst>
        </pc:spChg>
        <pc:spChg chg="mod">
          <ac:chgData name="Sam McIntyre" userId="8b383edc-0e7c-4c69-81cc-41f70c14798e" providerId="ADAL" clId="{F4934D7B-AFDB-4752-B0EA-57D0D2C574C8}" dt="2022-10-31T18:04:29.341" v="1610"/>
          <ac:spMkLst>
            <pc:docMk/>
            <pc:sldMk cId="4038994160" sldId="272"/>
            <ac:spMk id="4" creationId="{572BFEA3-9A2B-EA4B-A815-F31115763D6D}"/>
          </ac:spMkLst>
        </pc:spChg>
        <pc:picChg chg="mod">
          <ac:chgData name="Sam McIntyre" userId="8b383edc-0e7c-4c69-81cc-41f70c14798e" providerId="ADAL" clId="{F4934D7B-AFDB-4752-B0EA-57D0D2C574C8}" dt="2022-10-31T18:07:13.885" v="1629" actId="1076"/>
          <ac:picMkLst>
            <pc:docMk/>
            <pc:sldMk cId="4038994160" sldId="272"/>
            <ac:picMk id="1026" creationId="{758E6E62-305D-78F3-EA16-CDD7921FBE64}"/>
          </ac:picMkLst>
        </pc:picChg>
      </pc:sldChg>
      <pc:sldChg chg="addSp delSp modSp add mod">
        <pc:chgData name="Sam McIntyre" userId="8b383edc-0e7c-4c69-81cc-41f70c14798e" providerId="ADAL" clId="{F4934D7B-AFDB-4752-B0EA-57D0D2C574C8}" dt="2022-10-31T18:09:15.438" v="1655" actId="1076"/>
        <pc:sldMkLst>
          <pc:docMk/>
          <pc:sldMk cId="924262083" sldId="273"/>
        </pc:sldMkLst>
        <pc:spChg chg="mod">
          <ac:chgData name="Sam McIntyre" userId="8b383edc-0e7c-4c69-81cc-41f70c14798e" providerId="ADAL" clId="{F4934D7B-AFDB-4752-B0EA-57D0D2C574C8}" dt="2022-10-31T18:09:15.438" v="1655" actId="1076"/>
          <ac:spMkLst>
            <pc:docMk/>
            <pc:sldMk cId="924262083" sldId="273"/>
            <ac:spMk id="2" creationId="{5907A8A3-71BF-6B4F-BCFD-A014BFFB378F}"/>
          </ac:spMkLst>
        </pc:spChg>
        <pc:spChg chg="mod">
          <ac:chgData name="Sam McIntyre" userId="8b383edc-0e7c-4c69-81cc-41f70c14798e" providerId="ADAL" clId="{F4934D7B-AFDB-4752-B0EA-57D0D2C574C8}" dt="2022-10-31T18:09:03.330" v="1648" actId="6549"/>
          <ac:spMkLst>
            <pc:docMk/>
            <pc:sldMk cId="924262083" sldId="273"/>
            <ac:spMk id="3" creationId="{A7D19D7B-A187-0C48-AE97-517A97D392FF}"/>
          </ac:spMkLst>
        </pc:spChg>
        <pc:spChg chg="mod">
          <ac:chgData name="Sam McIntyre" userId="8b383edc-0e7c-4c69-81cc-41f70c14798e" providerId="ADAL" clId="{F4934D7B-AFDB-4752-B0EA-57D0D2C574C8}" dt="2022-10-31T18:04:29.341" v="1610"/>
          <ac:spMkLst>
            <pc:docMk/>
            <pc:sldMk cId="924262083" sldId="273"/>
            <ac:spMk id="4" creationId="{572BFEA3-9A2B-EA4B-A815-F31115763D6D}"/>
          </ac:spMkLst>
        </pc:spChg>
        <pc:picChg chg="add mod">
          <ac:chgData name="Sam McIntyre" userId="8b383edc-0e7c-4c69-81cc-41f70c14798e" providerId="ADAL" clId="{F4934D7B-AFDB-4752-B0EA-57D0D2C574C8}" dt="2022-10-31T18:08:54.012" v="1646" actId="1076"/>
          <ac:picMkLst>
            <pc:docMk/>
            <pc:sldMk cId="924262083" sldId="273"/>
            <ac:picMk id="6" creationId="{06D183FF-4095-F844-A1D6-4B4014638028}"/>
          </ac:picMkLst>
        </pc:picChg>
        <pc:picChg chg="del">
          <ac:chgData name="Sam McIntyre" userId="8b383edc-0e7c-4c69-81cc-41f70c14798e" providerId="ADAL" clId="{F4934D7B-AFDB-4752-B0EA-57D0D2C574C8}" dt="2022-10-31T18:07:44.531" v="1633" actId="478"/>
          <ac:picMkLst>
            <pc:docMk/>
            <pc:sldMk cId="924262083" sldId="273"/>
            <ac:picMk id="3076" creationId="{47144B72-E344-0FEE-4B77-00F212653814}"/>
          </ac:picMkLst>
        </pc:picChg>
      </pc:sldChg>
      <pc:sldChg chg="addSp delSp modSp add mod setBg setClrOvrMap delDesignElem">
        <pc:chgData name="Sam McIntyre" userId="8b383edc-0e7c-4c69-81cc-41f70c14798e" providerId="ADAL" clId="{F4934D7B-AFDB-4752-B0EA-57D0D2C574C8}" dt="2022-10-31T18:04:51.675" v="1615" actId="1076"/>
        <pc:sldMkLst>
          <pc:docMk/>
          <pc:sldMk cId="80744183" sldId="274"/>
        </pc:sldMkLst>
        <pc:spChg chg="mod">
          <ac:chgData name="Sam McIntyre" userId="8b383edc-0e7c-4c69-81cc-41f70c14798e" providerId="ADAL" clId="{F4934D7B-AFDB-4752-B0EA-57D0D2C574C8}" dt="2022-10-31T18:04:45.563" v="1613" actId="1076"/>
          <ac:spMkLst>
            <pc:docMk/>
            <pc:sldMk cId="80744183" sldId="274"/>
            <ac:spMk id="2" creationId="{5907A8A3-71BF-6B4F-BCFD-A014BFFB378F}"/>
          </ac:spMkLst>
        </pc:spChg>
        <pc:spChg chg="del mod">
          <ac:chgData name="Sam McIntyre" userId="8b383edc-0e7c-4c69-81cc-41f70c14798e" providerId="ADAL" clId="{F4934D7B-AFDB-4752-B0EA-57D0D2C574C8}" dt="2022-10-31T17:57:44.698" v="1521" actId="478"/>
          <ac:spMkLst>
            <pc:docMk/>
            <pc:sldMk cId="80744183" sldId="274"/>
            <ac:spMk id="3" creationId="{A7D19D7B-A187-0C48-AE97-517A97D392FF}"/>
          </ac:spMkLst>
        </pc:spChg>
        <pc:spChg chg="del mod ord">
          <ac:chgData name="Sam McIntyre" userId="8b383edc-0e7c-4c69-81cc-41f70c14798e" providerId="ADAL" clId="{F4934D7B-AFDB-4752-B0EA-57D0D2C574C8}" dt="2022-10-31T18:02:35.197" v="1572" actId="478"/>
          <ac:spMkLst>
            <pc:docMk/>
            <pc:sldMk cId="80744183" sldId="274"/>
            <ac:spMk id="4" creationId="{572BFEA3-9A2B-EA4B-A815-F31115763D6D}"/>
          </ac:spMkLst>
        </pc:spChg>
        <pc:spChg chg="add del mod">
          <ac:chgData name="Sam McIntyre" userId="8b383edc-0e7c-4c69-81cc-41f70c14798e" providerId="ADAL" clId="{F4934D7B-AFDB-4752-B0EA-57D0D2C574C8}" dt="2022-10-31T17:57:54.429" v="1523" actId="478"/>
          <ac:spMkLst>
            <pc:docMk/>
            <pc:sldMk cId="80744183" sldId="274"/>
            <ac:spMk id="6" creationId="{243D6BFA-4BB5-74E5-714A-4E7135F406AD}"/>
          </ac:spMkLst>
        </pc:spChg>
        <pc:spChg chg="add mod">
          <ac:chgData name="Sam McIntyre" userId="8b383edc-0e7c-4c69-81cc-41f70c14798e" providerId="ADAL" clId="{F4934D7B-AFDB-4752-B0EA-57D0D2C574C8}" dt="2022-10-31T18:04:49.331" v="1614" actId="1076"/>
          <ac:spMkLst>
            <pc:docMk/>
            <pc:sldMk cId="80744183" sldId="274"/>
            <ac:spMk id="7" creationId="{4511C325-AA62-5E6F-591D-AEE46E2D1360}"/>
          </ac:spMkLst>
        </pc:spChg>
        <pc:spChg chg="add del">
          <ac:chgData name="Sam McIntyre" userId="8b383edc-0e7c-4c69-81cc-41f70c14798e" providerId="ADAL" clId="{F4934D7B-AFDB-4752-B0EA-57D0D2C574C8}" dt="2022-10-31T18:04:29.341" v="1610"/>
          <ac:spMkLst>
            <pc:docMk/>
            <pc:sldMk cId="80744183" sldId="274"/>
            <ac:spMk id="14" creationId="{E49CC64F-7275-4E33-961B-0C5CDC439875}"/>
          </ac:spMkLst>
        </pc:spChg>
        <pc:picChg chg="add mod">
          <ac:chgData name="Sam McIntyre" userId="8b383edc-0e7c-4c69-81cc-41f70c14798e" providerId="ADAL" clId="{F4934D7B-AFDB-4752-B0EA-57D0D2C574C8}" dt="2022-10-31T18:00:11.802" v="1544" actId="26606"/>
          <ac:picMkLst>
            <pc:docMk/>
            <pc:sldMk cId="80744183" sldId="274"/>
            <ac:picMk id="9" creationId="{4B7D6353-9464-8288-47F0-43F573A9A370}"/>
          </ac:picMkLst>
        </pc:picChg>
        <pc:picChg chg="add del mod">
          <ac:chgData name="Sam McIntyre" userId="8b383edc-0e7c-4c69-81cc-41f70c14798e" providerId="ADAL" clId="{F4934D7B-AFDB-4752-B0EA-57D0D2C574C8}" dt="2022-10-31T17:59:44.754" v="1543" actId="478"/>
          <ac:picMkLst>
            <pc:docMk/>
            <pc:sldMk cId="80744183" sldId="274"/>
            <ac:picMk id="11" creationId="{257AB279-7DD9-F9B8-ACCD-0AA2921483AF}"/>
          </ac:picMkLst>
        </pc:picChg>
        <pc:picChg chg="add mod">
          <ac:chgData name="Sam McIntyre" userId="8b383edc-0e7c-4c69-81cc-41f70c14798e" providerId="ADAL" clId="{F4934D7B-AFDB-4752-B0EA-57D0D2C574C8}" dt="2022-10-31T18:04:51.675" v="1615" actId="1076"/>
          <ac:picMkLst>
            <pc:docMk/>
            <pc:sldMk cId="80744183" sldId="274"/>
            <ac:picMk id="2050" creationId="{85D367C1-B542-08D1-59E8-B0E0E4EA9AAB}"/>
          </ac:picMkLst>
        </pc:picChg>
        <pc:picChg chg="del">
          <ac:chgData name="Sam McIntyre" userId="8b383edc-0e7c-4c69-81cc-41f70c14798e" providerId="ADAL" clId="{F4934D7B-AFDB-4752-B0EA-57D0D2C574C8}" dt="2022-10-31T17:57:46.735" v="1522" actId="478"/>
          <ac:picMkLst>
            <pc:docMk/>
            <pc:sldMk cId="80744183" sldId="274"/>
            <ac:picMk id="3076" creationId="{47144B72-E344-0FEE-4B77-00F212653814}"/>
          </ac:picMkLst>
        </pc:picChg>
      </pc:sldChg>
    </pc:docChg>
  </pc:docChgLst>
  <pc:docChgLst>
    <pc:chgData name="Luke O’Reilly" userId="d9a13726-abad-4d33-bf54-34d3d3db0511" providerId="ADAL" clId="{2EA1B8A7-C827-46B7-AD0F-E2E235300FF8}"/>
    <pc:docChg chg="undo custSel addSld modSld sldOrd">
      <pc:chgData name="Luke O’Reilly" userId="d9a13726-abad-4d33-bf54-34d3d3db0511" providerId="ADAL" clId="{2EA1B8A7-C827-46B7-AD0F-E2E235300FF8}" dt="2022-03-22T16:55:45.019" v="499" actId="1076"/>
      <pc:docMkLst>
        <pc:docMk/>
      </pc:docMkLst>
      <pc:sldChg chg="addSp delSp modSp mod">
        <pc:chgData name="Luke O’Reilly" userId="d9a13726-abad-4d33-bf54-34d3d3db0511" providerId="ADAL" clId="{2EA1B8A7-C827-46B7-AD0F-E2E235300FF8}" dt="2022-03-22T16:27:24.579" v="437" actId="20577"/>
        <pc:sldMkLst>
          <pc:docMk/>
          <pc:sldMk cId="2656136717" sldId="258"/>
        </pc:sldMkLst>
        <pc:spChg chg="mod">
          <ac:chgData name="Luke O’Reilly" userId="d9a13726-abad-4d33-bf54-34d3d3db0511" providerId="ADAL" clId="{2EA1B8A7-C827-46B7-AD0F-E2E235300FF8}" dt="2022-03-22T16:17:24.512" v="190" actId="255"/>
          <ac:spMkLst>
            <pc:docMk/>
            <pc:sldMk cId="2656136717" sldId="258"/>
            <ac:spMk id="2" creationId="{5907A8A3-71BF-6B4F-BCFD-A014BFFB378F}"/>
          </ac:spMkLst>
        </pc:spChg>
        <pc:spChg chg="mod">
          <ac:chgData name="Luke O’Reilly" userId="d9a13726-abad-4d33-bf54-34d3d3db0511" providerId="ADAL" clId="{2EA1B8A7-C827-46B7-AD0F-E2E235300FF8}" dt="2022-03-22T16:27:24.579" v="437" actId="20577"/>
          <ac:spMkLst>
            <pc:docMk/>
            <pc:sldMk cId="2656136717" sldId="258"/>
            <ac:spMk id="3" creationId="{A7D19D7B-A187-0C48-AE97-517A97D392FF}"/>
          </ac:spMkLst>
        </pc:spChg>
        <pc:picChg chg="add del mod">
          <ac:chgData name="Luke O’Reilly" userId="d9a13726-abad-4d33-bf54-34d3d3db0511" providerId="ADAL" clId="{2EA1B8A7-C827-46B7-AD0F-E2E235300FF8}" dt="2022-03-22T16:10:17.674" v="35" actId="478"/>
          <ac:picMkLst>
            <pc:docMk/>
            <pc:sldMk cId="2656136717" sldId="258"/>
            <ac:picMk id="6" creationId="{BF3C7208-C0EC-4354-9D1F-A5F089AB5127}"/>
          </ac:picMkLst>
        </pc:picChg>
        <pc:picChg chg="mod">
          <ac:chgData name="Luke O’Reilly" userId="d9a13726-abad-4d33-bf54-34d3d3db0511" providerId="ADAL" clId="{2EA1B8A7-C827-46B7-AD0F-E2E235300FF8}" dt="2022-03-22T16:12:16.552" v="38" actId="1076"/>
          <ac:picMkLst>
            <pc:docMk/>
            <pc:sldMk cId="2656136717" sldId="258"/>
            <ac:picMk id="7" creationId="{952B35A5-5031-8F40-8D97-D3694B07F06A}"/>
          </ac:picMkLst>
        </pc:picChg>
      </pc:sldChg>
      <pc:sldChg chg="addSp delSp modSp mod ord modAnim">
        <pc:chgData name="Luke O’Reilly" userId="d9a13726-abad-4d33-bf54-34d3d3db0511" providerId="ADAL" clId="{2EA1B8A7-C827-46B7-AD0F-E2E235300FF8}" dt="2022-03-22T16:31:47.077" v="485" actId="20577"/>
        <pc:sldMkLst>
          <pc:docMk/>
          <pc:sldMk cId="4102712246" sldId="259"/>
        </pc:sldMkLst>
        <pc:spChg chg="mod">
          <ac:chgData name="Luke O’Reilly" userId="d9a13726-abad-4d33-bf54-34d3d3db0511" providerId="ADAL" clId="{2EA1B8A7-C827-46B7-AD0F-E2E235300FF8}" dt="2022-03-22T16:28:30.677" v="442" actId="1076"/>
          <ac:spMkLst>
            <pc:docMk/>
            <pc:sldMk cId="4102712246" sldId="259"/>
            <ac:spMk id="2" creationId="{1FC548F1-0798-994A-84E9-89B042A9CDCA}"/>
          </ac:spMkLst>
        </pc:spChg>
        <pc:spChg chg="mod">
          <ac:chgData name="Luke O’Reilly" userId="d9a13726-abad-4d33-bf54-34d3d3db0511" providerId="ADAL" clId="{2EA1B8A7-C827-46B7-AD0F-E2E235300FF8}" dt="2022-03-22T16:31:47.077" v="485" actId="20577"/>
          <ac:spMkLst>
            <pc:docMk/>
            <pc:sldMk cId="4102712246" sldId="259"/>
            <ac:spMk id="3" creationId="{B114C77F-C38B-3B47-A25E-D09B43285E5F}"/>
          </ac:spMkLst>
        </pc:spChg>
        <pc:spChg chg="add del mod">
          <ac:chgData name="Luke O’Reilly" userId="d9a13726-abad-4d33-bf54-34d3d3db0511" providerId="ADAL" clId="{2EA1B8A7-C827-46B7-AD0F-E2E235300FF8}" dt="2022-03-22T16:26:32.555" v="397" actId="478"/>
          <ac:spMkLst>
            <pc:docMk/>
            <pc:sldMk cId="4102712246" sldId="259"/>
            <ac:spMk id="8" creationId="{8DEBC342-D103-4066-B2CA-0FFA40EC60C1}"/>
          </ac:spMkLst>
        </pc:spChg>
        <pc:picChg chg="add mod modCrop">
          <ac:chgData name="Luke O’Reilly" userId="d9a13726-abad-4d33-bf54-34d3d3db0511" providerId="ADAL" clId="{2EA1B8A7-C827-46B7-AD0F-E2E235300FF8}" dt="2022-03-22T16:26:35.252" v="398" actId="1076"/>
          <ac:picMkLst>
            <pc:docMk/>
            <pc:sldMk cId="4102712246" sldId="259"/>
            <ac:picMk id="6" creationId="{E346100A-CC88-4F05-9361-F325BD14E73A}"/>
          </ac:picMkLst>
        </pc:picChg>
        <pc:picChg chg="del">
          <ac:chgData name="Luke O’Reilly" userId="d9a13726-abad-4d33-bf54-34d3d3db0511" providerId="ADAL" clId="{2EA1B8A7-C827-46B7-AD0F-E2E235300FF8}" dt="2022-03-22T16:26:30.390" v="396" actId="478"/>
          <ac:picMkLst>
            <pc:docMk/>
            <pc:sldMk cId="4102712246" sldId="259"/>
            <ac:picMk id="7" creationId="{2FDD2AE8-F604-B04F-8BE6-90F533D5E7F2}"/>
          </ac:picMkLst>
        </pc:picChg>
        <pc:picChg chg="add mod">
          <ac:chgData name="Luke O’Reilly" userId="d9a13726-abad-4d33-bf54-34d3d3db0511" providerId="ADAL" clId="{2EA1B8A7-C827-46B7-AD0F-E2E235300FF8}" dt="2022-03-22T16:28:52.225" v="476" actId="1076"/>
          <ac:picMkLst>
            <pc:docMk/>
            <pc:sldMk cId="4102712246" sldId="259"/>
            <ac:picMk id="9" creationId="{3D8A5062-02D4-4460-AEE5-5259745B3FCC}"/>
          </ac:picMkLst>
        </pc:picChg>
      </pc:sldChg>
      <pc:sldChg chg="modSp mod">
        <pc:chgData name="Luke O’Reilly" userId="d9a13726-abad-4d33-bf54-34d3d3db0511" providerId="ADAL" clId="{2EA1B8A7-C827-46B7-AD0F-E2E235300FF8}" dt="2022-03-22T16:07:29.223" v="26" actId="27636"/>
        <pc:sldMkLst>
          <pc:docMk/>
          <pc:sldMk cId="2190392905" sldId="261"/>
        </pc:sldMkLst>
        <pc:spChg chg="mod">
          <ac:chgData name="Luke O’Reilly" userId="d9a13726-abad-4d33-bf54-34d3d3db0511" providerId="ADAL" clId="{2EA1B8A7-C827-46B7-AD0F-E2E235300FF8}" dt="2022-03-22T16:07:29.223" v="26" actId="27636"/>
          <ac:spMkLst>
            <pc:docMk/>
            <pc:sldMk cId="2190392905" sldId="261"/>
            <ac:spMk id="2" creationId="{BE7FC42D-3F9C-0041-A2EF-709C195FDE90}"/>
          </ac:spMkLst>
        </pc:spChg>
      </pc:sldChg>
      <pc:sldChg chg="addSp delSp modSp new mod">
        <pc:chgData name="Luke O’Reilly" userId="d9a13726-abad-4d33-bf54-34d3d3db0511" providerId="ADAL" clId="{2EA1B8A7-C827-46B7-AD0F-E2E235300FF8}" dt="2022-03-22T16:55:45.019" v="499" actId="1076"/>
        <pc:sldMkLst>
          <pc:docMk/>
          <pc:sldMk cId="1206353283" sldId="266"/>
        </pc:sldMkLst>
        <pc:spChg chg="del">
          <ac:chgData name="Luke O’Reilly" userId="d9a13726-abad-4d33-bf54-34d3d3db0511" providerId="ADAL" clId="{2EA1B8A7-C827-46B7-AD0F-E2E235300FF8}" dt="2022-03-22T16:34:33.990" v="486" actId="478"/>
          <ac:spMkLst>
            <pc:docMk/>
            <pc:sldMk cId="1206353283" sldId="266"/>
            <ac:spMk id="2" creationId="{41977493-9D45-45E7-A8AE-B1D5533A0DDE}"/>
          </ac:spMkLst>
        </pc:spChg>
        <pc:spChg chg="del">
          <ac:chgData name="Luke O’Reilly" userId="d9a13726-abad-4d33-bf54-34d3d3db0511" providerId="ADAL" clId="{2EA1B8A7-C827-46B7-AD0F-E2E235300FF8}" dt="2022-03-22T16:34:33.990" v="486" actId="478"/>
          <ac:spMkLst>
            <pc:docMk/>
            <pc:sldMk cId="1206353283" sldId="266"/>
            <ac:spMk id="3" creationId="{56975ED7-6D66-4D9A-BD67-3A467D711D01}"/>
          </ac:spMkLst>
        </pc:spChg>
        <pc:spChg chg="del">
          <ac:chgData name="Luke O’Reilly" userId="d9a13726-abad-4d33-bf54-34d3d3db0511" providerId="ADAL" clId="{2EA1B8A7-C827-46B7-AD0F-E2E235300FF8}" dt="2022-03-22T16:34:33.990" v="486" actId="478"/>
          <ac:spMkLst>
            <pc:docMk/>
            <pc:sldMk cId="1206353283" sldId="266"/>
            <ac:spMk id="5" creationId="{33073813-47A9-4F71-9B05-312E575A207D}"/>
          </ac:spMkLst>
        </pc:spChg>
        <pc:picChg chg="add del mod">
          <ac:chgData name="Luke O’Reilly" userId="d9a13726-abad-4d33-bf54-34d3d3db0511" providerId="ADAL" clId="{2EA1B8A7-C827-46B7-AD0F-E2E235300FF8}" dt="2022-03-22T16:44:42.080" v="489" actId="478"/>
          <ac:picMkLst>
            <pc:docMk/>
            <pc:sldMk cId="1206353283" sldId="266"/>
            <ac:picMk id="6" creationId="{6A112F57-57FC-43DC-99BD-C3CBEBC973A9}"/>
          </ac:picMkLst>
        </pc:picChg>
        <pc:picChg chg="add del mod">
          <ac:chgData name="Luke O’Reilly" userId="d9a13726-abad-4d33-bf54-34d3d3db0511" providerId="ADAL" clId="{2EA1B8A7-C827-46B7-AD0F-E2E235300FF8}" dt="2022-03-22T16:47:41.129" v="495" actId="478"/>
          <ac:picMkLst>
            <pc:docMk/>
            <pc:sldMk cId="1206353283" sldId="266"/>
            <ac:picMk id="1026" creationId="{848B87C9-98FE-45B0-894E-D3E169DF0765}"/>
          </ac:picMkLst>
        </pc:picChg>
        <pc:picChg chg="add del">
          <ac:chgData name="Luke O’Reilly" userId="d9a13726-abad-4d33-bf54-34d3d3db0511" providerId="ADAL" clId="{2EA1B8A7-C827-46B7-AD0F-E2E235300FF8}" dt="2022-03-22T16:47:41.129" v="495" actId="478"/>
          <ac:picMkLst>
            <pc:docMk/>
            <pc:sldMk cId="1206353283" sldId="266"/>
            <ac:picMk id="1028" creationId="{8BD67527-93CB-48DF-A2A8-133DB2F4C342}"/>
          </ac:picMkLst>
        </pc:picChg>
        <pc:picChg chg="add mod">
          <ac:chgData name="Luke O’Reilly" userId="d9a13726-abad-4d33-bf54-34d3d3db0511" providerId="ADAL" clId="{2EA1B8A7-C827-46B7-AD0F-E2E235300FF8}" dt="2022-03-22T16:55:45.019" v="499" actId="1076"/>
          <ac:picMkLst>
            <pc:docMk/>
            <pc:sldMk cId="1206353283" sldId="266"/>
            <ac:picMk id="1030" creationId="{C6C2F5EF-33EC-4790-B5CB-0DA28E4801C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B9EB40-0EAF-0E49-A058-97768E5D324D}" type="datetimeFigureOut">
              <a:rPr lang="en-US" smtClean="0"/>
              <a:t>11/1/2022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8318A8-BCC9-DC48-9FA4-3E7BAD178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994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C3635-CFCC-1644-A765-DAAF18FF6F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" y="3829050"/>
            <a:ext cx="7229475" cy="151288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100000"/>
              </a:lnSpc>
              <a:defRPr sz="5000" b="0" i="0">
                <a:solidFill>
                  <a:srgbClr val="572563"/>
                </a:solidFill>
                <a:latin typeface="Cabinet Grotesk" pitchFamily="2" charset="77"/>
              </a:defRPr>
            </a:lvl1pPr>
          </a:lstStyle>
          <a:p>
            <a:r>
              <a:rPr lang="en-GB" dirty="0"/>
              <a:t>Click to edit the presentation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FEE293-0A4C-0746-932D-7C2C7F94B14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5830311"/>
            <a:ext cx="7229474" cy="40856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rgbClr val="572563"/>
                </a:solidFill>
                <a:latin typeface="Cabinet Grotesk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presenter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494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righ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C3635-CFCC-1644-A765-DAAF18FF6F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2375" y="1356968"/>
            <a:ext cx="5725872" cy="648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GB" dirty="0"/>
              <a:t>Click to edit title…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FEE293-0A4C-0746-932D-7C2C7F94B14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2374" y="2169317"/>
            <a:ext cx="5725873" cy="4174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spcAft>
                <a:spcPts val="1000"/>
              </a:spcAft>
              <a:buNone/>
              <a:defRPr sz="1600" b="0" i="0">
                <a:latin typeface="IBM Plex Sans" panose="020B05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Body copy here….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E5BBB-21F2-EE42-A1CF-D2574D6B7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42226" y="374857"/>
            <a:ext cx="2009775" cy="365125"/>
          </a:xfrm>
        </p:spPr>
        <p:txBody>
          <a:bodyPr/>
          <a:lstStyle>
            <a:lvl1pPr>
              <a:defRPr b="0" i="0">
                <a:latin typeface="IBM Plex Sans Medium" panose="020B0503050203000203" pitchFamily="34" charset="0"/>
              </a:defRPr>
            </a:lvl1pPr>
          </a:lstStyle>
          <a:p>
            <a:r>
              <a:rPr lang="en-US" dirty="0"/>
              <a:t>www.rcem.ac.uk      </a:t>
            </a:r>
            <a:fld id="{EE6907C8-3969-4F4C-B3F1-22874375A0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4835B67-1A9C-B042-91C7-88302E42F7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10625" y="1357313"/>
            <a:ext cx="4988999" cy="4986853"/>
          </a:xfrm>
          <a:prstGeom prst="round1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366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lef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C3635-CFCC-1644-A765-DAAF18FF6F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73752" y="1356968"/>
            <a:ext cx="5725872" cy="648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GB" dirty="0"/>
              <a:t>Click to edit title…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FEE293-0A4C-0746-932D-7C2C7F94B14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73751" y="2169317"/>
            <a:ext cx="5725873" cy="4174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spcAft>
                <a:spcPts val="1000"/>
              </a:spcAft>
              <a:buNone/>
              <a:defRPr sz="1600" b="0" i="0">
                <a:latin typeface="IBM Plex Sans" panose="020B05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Body copy here….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E5BBB-21F2-EE42-A1CF-D2574D6B7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42226" y="374857"/>
            <a:ext cx="2009775" cy="365125"/>
          </a:xfrm>
        </p:spPr>
        <p:txBody>
          <a:bodyPr/>
          <a:lstStyle>
            <a:lvl1pPr>
              <a:defRPr b="0" i="0">
                <a:latin typeface="IBM Plex Sans Medium" panose="020B0503050203000203" pitchFamily="34" charset="0"/>
              </a:defRPr>
            </a:lvl1pPr>
          </a:lstStyle>
          <a:p>
            <a:r>
              <a:rPr lang="en-US" dirty="0"/>
              <a:t>www.rcem.ac.uk      </a:t>
            </a:r>
            <a:fld id="{EE6907C8-3969-4F4C-B3F1-22874375A0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4835B67-1A9C-B042-91C7-88302E42F7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2372" y="1357313"/>
            <a:ext cx="4988999" cy="4986853"/>
          </a:xfrm>
          <a:prstGeom prst="round1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541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 column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C3635-CFCC-1644-A765-DAAF18FF6F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67125" y="1356968"/>
            <a:ext cx="7984876" cy="648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GB" dirty="0"/>
              <a:t>Click to edit title…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FEE293-0A4C-0746-932D-7C2C7F94B14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67125" y="2169316"/>
            <a:ext cx="7984877" cy="41552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spcAft>
                <a:spcPts val="1000"/>
              </a:spcAft>
              <a:buNone/>
              <a:defRPr sz="1600" b="0" i="0">
                <a:latin typeface="IBM Plex Sans" panose="020B05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Body copy here…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E5BBB-21F2-EE42-A1CF-D2574D6B7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42226" y="374857"/>
            <a:ext cx="2009775" cy="365125"/>
          </a:xfrm>
        </p:spPr>
        <p:txBody>
          <a:bodyPr/>
          <a:lstStyle>
            <a:lvl1pPr>
              <a:defRPr b="0" i="0">
                <a:latin typeface="IBM Plex Sans Medium" panose="020B0503050203000203" pitchFamily="34" charset="0"/>
              </a:defRPr>
            </a:lvl1pPr>
          </a:lstStyle>
          <a:p>
            <a:r>
              <a:rPr lang="en-US" dirty="0"/>
              <a:t>www.rcem.ac.uk      </a:t>
            </a:r>
            <a:fld id="{EE6907C8-3969-4F4C-B3F1-22874375A0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61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 column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C3635-CFCC-1644-A765-DAAF18FF6F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2375" y="1356968"/>
            <a:ext cx="11159626" cy="648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GB" dirty="0"/>
              <a:t>Click to edit title…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FEE293-0A4C-0746-932D-7C2C7F94B14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2374" y="2169316"/>
            <a:ext cx="5328000" cy="41669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spcAft>
                <a:spcPts val="1000"/>
              </a:spcAft>
              <a:buNone/>
              <a:defRPr sz="1600" b="0" i="0">
                <a:latin typeface="IBM Plex Sans" panose="020B05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Column 1 body copy here….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E5BBB-21F2-EE42-A1CF-D2574D6B7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42226" y="374857"/>
            <a:ext cx="2009775" cy="365125"/>
          </a:xfrm>
        </p:spPr>
        <p:txBody>
          <a:bodyPr/>
          <a:lstStyle>
            <a:lvl1pPr>
              <a:defRPr b="0" i="0">
                <a:latin typeface="IBM Plex Sans Medium" panose="020B0503050203000203" pitchFamily="34" charset="0"/>
              </a:defRPr>
            </a:lvl1pPr>
          </a:lstStyle>
          <a:p>
            <a:r>
              <a:rPr lang="en-US" dirty="0"/>
              <a:t>www.rcem.ac.uk      </a:t>
            </a:r>
            <a:fld id="{EE6907C8-3969-4F4C-B3F1-22874375A0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FE15E31-0E5B-E34E-8664-AA7D588089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26929" y="2169316"/>
            <a:ext cx="5328000" cy="4166926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spcAft>
                <a:spcPts val="1000"/>
              </a:spcAft>
              <a:defRPr/>
            </a:lvl1pPr>
          </a:lstStyle>
          <a:p>
            <a:pPr lvl="0"/>
            <a:r>
              <a:rPr lang="en-GB" dirty="0"/>
              <a:t>Column 2 body copy here…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1949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C3635-CFCC-1644-A765-DAAF18FF6F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6226" y="1649413"/>
            <a:ext cx="7565775" cy="5818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200"/>
            </a:lvl1pPr>
          </a:lstStyle>
          <a:p>
            <a:r>
              <a:rPr lang="en-GB" dirty="0"/>
              <a:t>"Quote to go here…"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E5BBB-21F2-EE42-A1CF-D2574D6B7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42226" y="374857"/>
            <a:ext cx="2009775" cy="365125"/>
          </a:xfrm>
        </p:spPr>
        <p:txBody>
          <a:bodyPr/>
          <a:lstStyle>
            <a:lvl1pPr>
              <a:defRPr b="0" i="0">
                <a:latin typeface="IBM Plex Sans Medium" panose="020B0503050203000203" pitchFamily="34" charset="0"/>
              </a:defRPr>
            </a:lvl1pPr>
          </a:lstStyle>
          <a:p>
            <a:r>
              <a:rPr lang="en-US" dirty="0"/>
              <a:t>www.rcem.ac.uk      </a:t>
            </a:r>
            <a:fld id="{EE6907C8-3969-4F4C-B3F1-22874375A0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0FAA268-547A-2649-BC53-5C95BCEB7F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6225" y="2909887"/>
            <a:ext cx="3581400" cy="2952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Name</a:t>
            </a:r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C586B2D-3DD8-C14C-B8C3-BECD8F104E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6225" y="3281362"/>
            <a:ext cx="3581400" cy="29527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F7B61B"/>
                </a:solidFill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pic>
        <p:nvPicPr>
          <p:cNvPr id="12" name="Picture 11" descr="A picture containing text, clipart, silhouette&#10;&#10;Description automatically generated">
            <a:extLst>
              <a:ext uri="{FF2B5EF4-FFF2-40B4-BE49-F238E27FC236}">
                <a16:creationId xmlns:a16="http://schemas.microsoft.com/office/drawing/2014/main" id="{C29545A4-43B7-6543-AED7-2266FE042E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6224" y="1081669"/>
            <a:ext cx="428625" cy="38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098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ligh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C3635-CFCC-1644-A765-DAAF18FF6F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04949" y="2132013"/>
            <a:ext cx="7229475" cy="885825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100000"/>
              </a:lnSpc>
              <a:defRPr sz="5000" b="0" i="0">
                <a:solidFill>
                  <a:srgbClr val="572563"/>
                </a:solidFill>
                <a:latin typeface="Cabinet Grotesk" pitchFamily="2" charset="77"/>
              </a:defRPr>
            </a:lvl1pPr>
          </a:lstStyle>
          <a:p>
            <a:r>
              <a:rPr lang="en-GB" dirty="0"/>
              <a:t>Click to edit section title…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AF33339-51CD-3D41-A087-D94B83E3D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42226" y="422025"/>
            <a:ext cx="2009775" cy="26377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rgbClr val="572563"/>
                </a:solidFill>
                <a:latin typeface="IBM Plex Sans Medium" panose="020B0503050203000203" pitchFamily="34" charset="0"/>
              </a:defRPr>
            </a:lvl1pPr>
          </a:lstStyle>
          <a:p>
            <a:r>
              <a:rPr lang="en-US" dirty="0"/>
              <a:t>www.rcem.ac.uk      </a:t>
            </a:r>
            <a:fld id="{EE6907C8-3969-4F4C-B3F1-22874375A0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707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da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C3635-CFCC-1644-A765-DAAF18FF6F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04949" y="2132013"/>
            <a:ext cx="7229475" cy="885825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100000"/>
              </a:lnSpc>
              <a:defRPr sz="5000" b="0" i="0">
                <a:solidFill>
                  <a:schemeClr val="bg1"/>
                </a:solidFill>
                <a:latin typeface="Cabinet Grotesk" pitchFamily="2" charset="77"/>
              </a:defRPr>
            </a:lvl1pPr>
          </a:lstStyle>
          <a:p>
            <a:r>
              <a:rPr lang="en-GB" dirty="0"/>
              <a:t>Click to edit section title…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AF33339-51CD-3D41-A087-D94B83E3D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42226" y="422025"/>
            <a:ext cx="2009775" cy="26377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chemeClr val="bg1"/>
                </a:solidFill>
                <a:latin typeface="IBM Plex Sans Medium" panose="020B0503050203000203" pitchFamily="34" charset="0"/>
              </a:defRPr>
            </a:lvl1pPr>
          </a:lstStyle>
          <a:p>
            <a:r>
              <a:rPr lang="en-US" dirty="0"/>
              <a:t>www.rcem.ac.uk      </a:t>
            </a:r>
            <a:fld id="{EE6907C8-3969-4F4C-B3F1-22874375A0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8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ligh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C3635-CFCC-1644-A765-DAAF18FF6F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9574" y="2214562"/>
            <a:ext cx="5410201" cy="885825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100000"/>
              </a:lnSpc>
              <a:defRPr sz="5000" b="0" i="0">
                <a:solidFill>
                  <a:srgbClr val="572563"/>
                </a:solidFill>
                <a:latin typeface="Cabinet Grotesk" pitchFamily="2" charset="77"/>
              </a:defRPr>
            </a:lvl1pPr>
          </a:lstStyle>
          <a:p>
            <a:r>
              <a:rPr lang="en-GB" dirty="0"/>
              <a:t>Thank you…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AF33339-51CD-3D41-A087-D94B83E3D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42226" y="422025"/>
            <a:ext cx="2009775" cy="26377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chemeClr val="bg1"/>
                </a:solidFill>
                <a:latin typeface="IBM Plex Sans Medium" panose="020B0503050203000203" pitchFamily="34" charset="0"/>
              </a:defRPr>
            </a:lvl1pPr>
          </a:lstStyle>
          <a:p>
            <a:r>
              <a:rPr lang="en-US" dirty="0"/>
              <a:t>www.rcem.ac.uk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98411D-8FDA-324F-A968-BE888E9343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4" y="3343276"/>
            <a:ext cx="5410201" cy="10144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30000"/>
              </a:lnSpc>
              <a:spcAft>
                <a:spcPts val="1000"/>
              </a:spcAft>
              <a:buNone/>
              <a:defRPr sz="1800" b="0" i="0">
                <a:solidFill>
                  <a:srgbClr val="572563"/>
                </a:solidFill>
                <a:latin typeface="IBM Plex Sans" panose="020B0503050203000203" pitchFamily="34" charset="0"/>
              </a:defRPr>
            </a:lvl1pPr>
          </a:lstStyle>
          <a:p>
            <a:pPr lvl="0"/>
            <a:r>
              <a:rPr lang="en-US" dirty="0"/>
              <a:t>Supporting copy / contact details here…</a:t>
            </a:r>
          </a:p>
        </p:txBody>
      </p:sp>
    </p:spTree>
    <p:extLst>
      <p:ext uri="{BB962C8B-B14F-4D97-AF65-F5344CB8AC3E}">
        <p14:creationId xmlns:p14="http://schemas.microsoft.com/office/powerpoint/2010/main" val="3690505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da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C3635-CFCC-1644-A765-DAAF18FF6F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9574" y="2214562"/>
            <a:ext cx="5410201" cy="885825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100000"/>
              </a:lnSpc>
              <a:defRPr sz="5000" b="0" i="0">
                <a:solidFill>
                  <a:schemeClr val="bg1"/>
                </a:solidFill>
                <a:latin typeface="Cabinet Grotesk" pitchFamily="2" charset="77"/>
              </a:defRPr>
            </a:lvl1pPr>
          </a:lstStyle>
          <a:p>
            <a:r>
              <a:rPr lang="en-GB" dirty="0"/>
              <a:t>Thank you…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AF33339-51CD-3D41-A087-D94B83E3D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42226" y="422025"/>
            <a:ext cx="2009775" cy="26377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rgbClr val="572563"/>
                </a:solidFill>
                <a:latin typeface="IBM Plex Sans Medium" panose="020B0503050203000203" pitchFamily="34" charset="0"/>
              </a:defRPr>
            </a:lvl1pPr>
          </a:lstStyle>
          <a:p>
            <a:r>
              <a:rPr lang="en-US" dirty="0"/>
              <a:t>www.rcem.ac.uk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98411D-8FDA-324F-A968-BE888E9343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9574" y="3343276"/>
            <a:ext cx="5410201" cy="10144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30000"/>
              </a:lnSpc>
              <a:spcAft>
                <a:spcPts val="1000"/>
              </a:spcAft>
              <a:buNone/>
              <a:defRPr sz="1800" b="0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pPr lvl="0"/>
            <a:r>
              <a:rPr lang="en-US" dirty="0"/>
              <a:t>Supporting copy / contact details here…</a:t>
            </a:r>
          </a:p>
        </p:txBody>
      </p:sp>
    </p:spTree>
    <p:extLst>
      <p:ext uri="{BB962C8B-B14F-4D97-AF65-F5344CB8AC3E}">
        <p14:creationId xmlns:p14="http://schemas.microsoft.com/office/powerpoint/2010/main" val="1221762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C3635-CFCC-1644-A765-DAAF18FF6F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" y="3829050"/>
            <a:ext cx="7229475" cy="151288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100000"/>
              </a:lnSpc>
              <a:defRPr sz="5000" b="0" i="0">
                <a:solidFill>
                  <a:schemeClr val="bg1"/>
                </a:solidFill>
                <a:latin typeface="Cabinet Grotesk" pitchFamily="2" charset="77"/>
              </a:defRPr>
            </a:lvl1pPr>
          </a:lstStyle>
          <a:p>
            <a:r>
              <a:rPr lang="en-GB" dirty="0"/>
              <a:t>Click to edit the presentation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FEE293-0A4C-0746-932D-7C2C7F94B14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5830311"/>
            <a:ext cx="7229474" cy="40856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Cabinet Grotesk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presenter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417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97C0F20-970F-AB4B-848E-80DB046B02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42226" y="374400"/>
            <a:ext cx="2009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572563"/>
                </a:solidFill>
                <a:latin typeface="IBM Plex Sans Medium" panose="020B0503050203000203" pitchFamily="34" charset="0"/>
              </a:defRPr>
            </a:lvl1pPr>
          </a:lstStyle>
          <a:p>
            <a:r>
              <a:rPr lang="en-US" dirty="0"/>
              <a:t>www.rcem.ac.uk      </a:t>
            </a:r>
            <a:fld id="{EE6907C8-3969-4F4C-B3F1-22874375A0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08EB71A-DA6B-374C-9D65-52C620140A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2375" y="1356968"/>
            <a:ext cx="5725872" cy="648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572563"/>
                </a:solidFill>
              </a:defRPr>
            </a:lvl1pPr>
          </a:lstStyle>
          <a:p>
            <a:r>
              <a:rPr lang="en-GB" dirty="0"/>
              <a:t>Contents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CBA2B1-FF3E-5144-AC41-C8AFB0DF8A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33750" y="2162175"/>
            <a:ext cx="3905250" cy="3829050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50000"/>
              </a:lnSpc>
              <a:buFont typeface="+mj-lt"/>
              <a:buAutoNum type="arabicPlain" startAt="3"/>
              <a:defRPr sz="2200" b="0" i="0">
                <a:solidFill>
                  <a:srgbClr val="572563"/>
                </a:solidFill>
                <a:latin typeface="Cabinet Grotesk" pitchFamily="2" charset="77"/>
              </a:defRPr>
            </a:lvl1pPr>
          </a:lstStyle>
          <a:p>
            <a:pPr lvl="0"/>
            <a:r>
              <a:rPr lang="en-GB" dirty="0"/>
              <a:t>Page</a:t>
            </a:r>
          </a:p>
          <a:p>
            <a:pPr lvl="0"/>
            <a:r>
              <a:rPr lang="en-GB" dirty="0"/>
              <a:t>Page</a:t>
            </a:r>
          </a:p>
          <a:p>
            <a:pPr lvl="0"/>
            <a:r>
              <a:rPr lang="en-GB" dirty="0"/>
              <a:t>Page</a:t>
            </a:r>
          </a:p>
          <a:p>
            <a:pPr lvl="0"/>
            <a:r>
              <a:rPr lang="en-GB" dirty="0"/>
              <a:t>Page</a:t>
            </a:r>
          </a:p>
          <a:p>
            <a:pPr lvl="0"/>
            <a:r>
              <a:rPr lang="en-GB" dirty="0"/>
              <a:t>Page</a:t>
            </a:r>
          </a:p>
          <a:p>
            <a:pPr lvl="0"/>
            <a:r>
              <a:rPr lang="en-GB" dirty="0"/>
              <a:t>Page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195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97C0F20-970F-AB4B-848E-80DB046B02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42226" y="374400"/>
            <a:ext cx="2009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IBM Plex Sans Medium" panose="020B0503050203000203" pitchFamily="34" charset="0"/>
              </a:defRPr>
            </a:lvl1pPr>
          </a:lstStyle>
          <a:p>
            <a:r>
              <a:rPr lang="en-US" dirty="0"/>
              <a:t>www.rcem.ac.uk      </a:t>
            </a:r>
            <a:fld id="{EE6907C8-3969-4F4C-B3F1-22874375A0F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C97E4C-8376-3F40-9206-A0D15B9A58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9999" y="360000"/>
            <a:ext cx="2587625" cy="4441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08EB71A-DA6B-374C-9D65-52C620140A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2375" y="1356968"/>
            <a:ext cx="5725872" cy="648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GB" dirty="0"/>
              <a:t>Contents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ACBA2B1-FF3E-5144-AC41-C8AFB0DF8A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33750" y="2162175"/>
            <a:ext cx="3905250" cy="3829050"/>
          </a:xfrm>
          <a:prstGeom prst="rect">
            <a:avLst/>
          </a:prstGeom>
        </p:spPr>
        <p:txBody>
          <a:bodyPr/>
          <a:lstStyle>
            <a:lvl1pPr marL="457200" indent="-457200">
              <a:lnSpc>
                <a:spcPct val="150000"/>
              </a:lnSpc>
              <a:buFont typeface="+mj-lt"/>
              <a:buAutoNum type="arabicPlain" startAt="3"/>
              <a:defRPr sz="2200" b="0" i="0">
                <a:solidFill>
                  <a:schemeClr val="bg1"/>
                </a:solidFill>
                <a:latin typeface="Cabinet Grotesk" pitchFamily="2" charset="77"/>
              </a:defRPr>
            </a:lvl1pPr>
          </a:lstStyle>
          <a:p>
            <a:pPr lvl="0"/>
            <a:r>
              <a:rPr lang="en-GB" dirty="0"/>
              <a:t>Page</a:t>
            </a:r>
          </a:p>
          <a:p>
            <a:pPr lvl="0"/>
            <a:r>
              <a:rPr lang="en-GB" dirty="0"/>
              <a:t>Page</a:t>
            </a:r>
          </a:p>
          <a:p>
            <a:pPr lvl="0"/>
            <a:r>
              <a:rPr lang="en-GB" dirty="0"/>
              <a:t>Page</a:t>
            </a:r>
          </a:p>
          <a:p>
            <a:pPr lvl="0"/>
            <a:r>
              <a:rPr lang="en-GB" dirty="0"/>
              <a:t>Page</a:t>
            </a:r>
          </a:p>
          <a:p>
            <a:pPr lvl="0"/>
            <a:r>
              <a:rPr lang="en-GB" dirty="0"/>
              <a:t>Page</a:t>
            </a:r>
          </a:p>
          <a:p>
            <a:pPr lvl="0"/>
            <a:r>
              <a:rPr lang="en-GB" dirty="0"/>
              <a:t>Page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294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righ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C3635-CFCC-1644-A765-DAAF18FF6F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2375" y="1356968"/>
            <a:ext cx="5725872" cy="648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572563"/>
                </a:solidFill>
              </a:defRPr>
            </a:lvl1pPr>
          </a:lstStyle>
          <a:p>
            <a:r>
              <a:rPr lang="en-GB" dirty="0"/>
              <a:t>Click to edit title…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FEE293-0A4C-0746-932D-7C2C7F94B14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2374" y="2169317"/>
            <a:ext cx="5725873" cy="4174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spcAft>
                <a:spcPts val="1000"/>
              </a:spcAft>
              <a:buNone/>
              <a:defRPr sz="1600" b="0" i="0">
                <a:solidFill>
                  <a:srgbClr val="572563"/>
                </a:solidFill>
                <a:latin typeface="IBM Plex Sans" panose="020B05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Body copy here….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E5BBB-21F2-EE42-A1CF-D2574D6B7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42226" y="374857"/>
            <a:ext cx="2009775" cy="365125"/>
          </a:xfrm>
        </p:spPr>
        <p:txBody>
          <a:bodyPr/>
          <a:lstStyle>
            <a:lvl1pPr>
              <a:defRPr b="0" i="0">
                <a:latin typeface="IBM Plex Sans Medium" panose="020B0503050203000203" pitchFamily="34" charset="0"/>
              </a:defRPr>
            </a:lvl1pPr>
          </a:lstStyle>
          <a:p>
            <a:r>
              <a:rPr lang="en-US" dirty="0"/>
              <a:t>www.rcem.ac.uk      </a:t>
            </a:r>
            <a:fld id="{EE6907C8-3969-4F4C-B3F1-22874375A0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4835B67-1A9C-B042-91C7-88302E42F7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10625" y="1357313"/>
            <a:ext cx="4988999" cy="4986853"/>
          </a:xfrm>
          <a:prstGeom prst="round1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496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lef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C3635-CFCC-1644-A765-DAAF18FF6F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73752" y="1356968"/>
            <a:ext cx="5725872" cy="648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572563"/>
                </a:solidFill>
              </a:defRPr>
            </a:lvl1pPr>
          </a:lstStyle>
          <a:p>
            <a:r>
              <a:rPr lang="en-GB" dirty="0"/>
              <a:t>Click to edit title…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FEE293-0A4C-0746-932D-7C2C7F94B14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73751" y="2169317"/>
            <a:ext cx="5725873" cy="41748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spcAft>
                <a:spcPts val="1000"/>
              </a:spcAft>
              <a:buNone/>
              <a:defRPr sz="1600" b="0" i="0">
                <a:solidFill>
                  <a:srgbClr val="572563"/>
                </a:solidFill>
                <a:latin typeface="IBM Plex Sans" panose="020B05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Body copy here….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E5BBB-21F2-EE42-A1CF-D2574D6B7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42226" y="374857"/>
            <a:ext cx="2009775" cy="365125"/>
          </a:xfrm>
        </p:spPr>
        <p:txBody>
          <a:bodyPr/>
          <a:lstStyle>
            <a:lvl1pPr>
              <a:defRPr b="0" i="0">
                <a:latin typeface="IBM Plex Sans Medium" panose="020B0503050203000203" pitchFamily="34" charset="0"/>
              </a:defRPr>
            </a:lvl1pPr>
          </a:lstStyle>
          <a:p>
            <a:r>
              <a:rPr lang="en-US" dirty="0"/>
              <a:t>www.rcem.ac.uk      </a:t>
            </a:r>
            <a:fld id="{EE6907C8-3969-4F4C-B3F1-22874375A0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4835B67-1A9C-B042-91C7-88302E42F7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2372" y="1357313"/>
            <a:ext cx="4988999" cy="4986853"/>
          </a:xfrm>
          <a:prstGeom prst="round1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059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 colum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C3635-CFCC-1644-A765-DAAF18FF6F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67125" y="1356968"/>
            <a:ext cx="7984876" cy="648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572563"/>
                </a:solidFill>
              </a:defRPr>
            </a:lvl1pPr>
          </a:lstStyle>
          <a:p>
            <a:r>
              <a:rPr lang="en-GB" dirty="0"/>
              <a:t>Click to edit title…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FEE293-0A4C-0746-932D-7C2C7F94B14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67125" y="2169316"/>
            <a:ext cx="7984877" cy="41552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spcAft>
                <a:spcPts val="1000"/>
              </a:spcAft>
              <a:buNone/>
              <a:defRPr sz="1600" b="0" i="0">
                <a:solidFill>
                  <a:srgbClr val="572563"/>
                </a:solidFill>
                <a:latin typeface="IBM Plex Sans" panose="020B05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Body copy here…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E5BBB-21F2-EE42-A1CF-D2574D6B7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42226" y="374857"/>
            <a:ext cx="2009775" cy="365125"/>
          </a:xfrm>
        </p:spPr>
        <p:txBody>
          <a:bodyPr/>
          <a:lstStyle>
            <a:lvl1pPr>
              <a:defRPr b="0" i="0">
                <a:latin typeface="IBM Plex Sans Medium" panose="020B0503050203000203" pitchFamily="34" charset="0"/>
              </a:defRPr>
            </a:lvl1pPr>
          </a:lstStyle>
          <a:p>
            <a:r>
              <a:rPr lang="en-US" dirty="0"/>
              <a:t>www.rcem.ac.uk      </a:t>
            </a:r>
            <a:fld id="{EE6907C8-3969-4F4C-B3F1-22874375A0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871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 colum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C3635-CFCC-1644-A765-DAAF18FF6F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2375" y="1356968"/>
            <a:ext cx="11159626" cy="6480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>
                <a:solidFill>
                  <a:srgbClr val="572563"/>
                </a:solidFill>
              </a:defRPr>
            </a:lvl1pPr>
          </a:lstStyle>
          <a:p>
            <a:r>
              <a:rPr lang="en-GB" dirty="0"/>
              <a:t>Click to edit title…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FEE293-0A4C-0746-932D-7C2C7F94B14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2374" y="2169316"/>
            <a:ext cx="5328000" cy="416692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spcAft>
                <a:spcPts val="1000"/>
              </a:spcAft>
              <a:buNone/>
              <a:defRPr sz="1600" b="0" i="0">
                <a:solidFill>
                  <a:srgbClr val="572563"/>
                </a:solidFill>
                <a:latin typeface="IBM Plex Sans" panose="020B05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Column 1 body copy here….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E5BBB-21F2-EE42-A1CF-D2574D6B7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42226" y="374857"/>
            <a:ext cx="2009775" cy="365125"/>
          </a:xfrm>
        </p:spPr>
        <p:txBody>
          <a:bodyPr/>
          <a:lstStyle>
            <a:lvl1pPr>
              <a:defRPr b="0" i="0">
                <a:latin typeface="IBM Plex Sans Medium" panose="020B0503050203000203" pitchFamily="34" charset="0"/>
              </a:defRPr>
            </a:lvl1pPr>
          </a:lstStyle>
          <a:p>
            <a:r>
              <a:rPr lang="en-US" dirty="0"/>
              <a:t>www.rcem.ac.uk      </a:t>
            </a:r>
            <a:fld id="{EE6907C8-3969-4F4C-B3F1-22874375A0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FE15E31-0E5B-E34E-8664-AA7D588089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26929" y="2169316"/>
            <a:ext cx="5328000" cy="4166926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spcAft>
                <a:spcPts val="1000"/>
              </a:spcAft>
              <a:defRPr>
                <a:solidFill>
                  <a:srgbClr val="572563"/>
                </a:solidFill>
              </a:defRPr>
            </a:lvl1pPr>
          </a:lstStyle>
          <a:p>
            <a:pPr lvl="0"/>
            <a:r>
              <a:rPr lang="en-GB" dirty="0"/>
              <a:t>Column 2 body copy here…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456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C3635-CFCC-1644-A765-DAAF18FF6F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6226" y="1649413"/>
            <a:ext cx="7565775" cy="5818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200">
                <a:solidFill>
                  <a:srgbClr val="572563"/>
                </a:solidFill>
              </a:defRPr>
            </a:lvl1pPr>
          </a:lstStyle>
          <a:p>
            <a:r>
              <a:rPr lang="en-GB" dirty="0"/>
              <a:t>"Quote to go here…"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E5BBB-21F2-EE42-A1CF-D2574D6B7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42226" y="374857"/>
            <a:ext cx="2009775" cy="365125"/>
          </a:xfrm>
        </p:spPr>
        <p:txBody>
          <a:bodyPr/>
          <a:lstStyle>
            <a:lvl1pPr>
              <a:defRPr b="0" i="0">
                <a:latin typeface="IBM Plex Sans Medium" panose="020B0503050203000203" pitchFamily="34" charset="0"/>
              </a:defRPr>
            </a:lvl1pPr>
          </a:lstStyle>
          <a:p>
            <a:r>
              <a:rPr lang="en-US" dirty="0"/>
              <a:t>www.rcem.ac.uk      </a:t>
            </a:r>
            <a:fld id="{EE6907C8-3969-4F4C-B3F1-22874375A0F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0FAA268-547A-2649-BC53-5C95BCEB7F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86225" y="2909887"/>
            <a:ext cx="3581400" cy="2952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72563"/>
                </a:solidFill>
              </a:defRPr>
            </a:lvl1pPr>
          </a:lstStyle>
          <a:p>
            <a:pPr lvl="0"/>
            <a:r>
              <a:rPr lang="en-GB" dirty="0"/>
              <a:t>Name</a:t>
            </a:r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C586B2D-3DD8-C14C-B8C3-BECD8F104E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86225" y="3281362"/>
            <a:ext cx="3581400" cy="29527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34997F"/>
                </a:solidFill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ABAB288F-D546-FE41-992F-20464F96DA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6224" y="1081669"/>
            <a:ext cx="473263" cy="38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43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B35D8C2E-65B3-C244-9BC8-203B19409D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9999" y="722895"/>
            <a:ext cx="3347176" cy="1510084"/>
          </a:xfrm>
          <a:prstGeom prst="rect">
            <a:avLst/>
          </a:prstGeom>
        </p:spPr>
      </p:pic>
      <p:pic>
        <p:nvPicPr>
          <p:cNvPr id="27" name="Picture 26" descr="Shape, arrow&#10;&#10;Description automatically generated">
            <a:extLst>
              <a:ext uri="{FF2B5EF4-FFF2-40B4-BE49-F238E27FC236}">
                <a16:creationId xmlns:a16="http://schemas.microsoft.com/office/drawing/2014/main" id="{0D80FDD2-C208-FF49-B68B-BCD0B444581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13052" y="0"/>
            <a:ext cx="637894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498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5725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airplane, aircraft&#10;&#10;Description automatically generated">
            <a:extLst>
              <a:ext uri="{FF2B5EF4-FFF2-40B4-BE49-F238E27FC236}">
                <a16:creationId xmlns:a16="http://schemas.microsoft.com/office/drawing/2014/main" id="{A6B73B03-B828-AF4A-AF58-5FD569EC81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13051" y="0"/>
            <a:ext cx="637894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904087-AEC5-F04D-9630-5415B2371A1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9999" y="360000"/>
            <a:ext cx="2587625" cy="44410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3EFBDB6-7B2B-B048-A787-B279E6B88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42226" y="422025"/>
            <a:ext cx="2009775" cy="26377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rgbClr val="572563"/>
                </a:solidFill>
                <a:latin typeface="IBM Plex Sans Medium" panose="020B0503050203000203" pitchFamily="34" charset="0"/>
              </a:defRPr>
            </a:lvl1pPr>
          </a:lstStyle>
          <a:p>
            <a:r>
              <a:rPr lang="en-US" dirty="0"/>
              <a:t>www.rcem.ac.uk</a:t>
            </a:r>
          </a:p>
        </p:txBody>
      </p:sp>
    </p:spTree>
    <p:extLst>
      <p:ext uri="{BB962C8B-B14F-4D97-AF65-F5344CB8AC3E}">
        <p14:creationId xmlns:p14="http://schemas.microsoft.com/office/powerpoint/2010/main" val="316319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5725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ADDB645-634B-DA47-B3D6-79DEC4AD95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9999" y="719999"/>
            <a:ext cx="3347176" cy="1512980"/>
          </a:xfrm>
          <a:prstGeom prst="rect">
            <a:avLst/>
          </a:prstGeom>
        </p:spPr>
      </p:pic>
      <p:pic>
        <p:nvPicPr>
          <p:cNvPr id="19" name="Picture 18" descr="A picture containing airplane, aircraft&#10;&#10;Description automatically generated">
            <a:extLst>
              <a:ext uri="{FF2B5EF4-FFF2-40B4-BE49-F238E27FC236}">
                <a16:creationId xmlns:a16="http://schemas.microsoft.com/office/drawing/2014/main" id="{A6B73B03-B828-AF4A-AF58-5FD569EC816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13051" y="0"/>
            <a:ext cx="6378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75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57DC4A06-2C13-184F-ACC9-5E8E316D5D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42226" y="374400"/>
            <a:ext cx="2009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572563"/>
                </a:solidFill>
                <a:latin typeface="IBM Plex Sans Medium" panose="020B0503050203000203" pitchFamily="34" charset="0"/>
              </a:defRPr>
            </a:lvl1pPr>
          </a:lstStyle>
          <a:p>
            <a:r>
              <a:rPr lang="en-US" dirty="0"/>
              <a:t>www.rcem.ac.uk      </a:t>
            </a:r>
            <a:fld id="{EE6907C8-3969-4F4C-B3F1-22874375A0F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1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584625C-4114-C948-BAC8-B61398D25B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9999" y="360000"/>
            <a:ext cx="2589691" cy="444100"/>
          </a:xfrm>
          <a:prstGeom prst="rect">
            <a:avLst/>
          </a:prstGeom>
        </p:spPr>
      </p:pic>
      <p:pic>
        <p:nvPicPr>
          <p:cNvPr id="19" name="Picture 18" descr="Shape, arrow&#10;&#10;Description automatically generated">
            <a:extLst>
              <a:ext uri="{FF2B5EF4-FFF2-40B4-BE49-F238E27FC236}">
                <a16:creationId xmlns:a16="http://schemas.microsoft.com/office/drawing/2014/main" id="{212F5E57-A084-6240-A5F8-B2ABE319DC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287790"/>
            <a:ext cx="3130723" cy="357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53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Cabinet Grotesk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713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406107F-76EF-E045-9FDF-ACD80F20E5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9999" y="360000"/>
            <a:ext cx="2587625" cy="444100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57DC4A06-2C13-184F-ACC9-5E8E316D5D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42226" y="374400"/>
            <a:ext cx="2009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IBM Plex Sans Medium" panose="020B0503050203000203" pitchFamily="34" charset="0"/>
              </a:defRPr>
            </a:lvl1pPr>
          </a:lstStyle>
          <a:p>
            <a:r>
              <a:rPr lang="en-US" dirty="0"/>
              <a:t>www.rcem.ac.uk      </a:t>
            </a:r>
            <a:fld id="{EE6907C8-3969-4F4C-B3F1-22874375A0F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05B8A5A-F4FE-DB41-8DA0-677012F487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000"/>
          </a:blip>
          <a:stretch>
            <a:fillRect/>
          </a:stretch>
        </p:blipFill>
        <p:spPr>
          <a:xfrm>
            <a:off x="1" y="3287790"/>
            <a:ext cx="3127623" cy="357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Cabinet Grotesk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A83BE-0637-524C-93B4-C310971559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42226" y="374400"/>
            <a:ext cx="2009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572563"/>
                </a:solidFill>
                <a:latin typeface="IBM Plex Sans Medium" panose="020B0503050203000203" pitchFamily="34" charset="0"/>
              </a:defRPr>
            </a:lvl1pPr>
          </a:lstStyle>
          <a:p>
            <a:r>
              <a:rPr lang="en-US" dirty="0"/>
              <a:t>www.rcem.ac.uk      </a:t>
            </a:r>
            <a:fld id="{EE6907C8-3969-4F4C-B3F1-22874375A0F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3FAEF6F-9C88-624C-8E90-E7745653A49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39999" y="360000"/>
            <a:ext cx="2589691" cy="444100"/>
          </a:xfrm>
          <a:prstGeom prst="rect">
            <a:avLst/>
          </a:prstGeom>
        </p:spPr>
      </p:pic>
      <p:pic>
        <p:nvPicPr>
          <p:cNvPr id="17" name="Picture 16" descr="Shape, arrow&#10;&#10;Description automatically generated">
            <a:extLst>
              <a:ext uri="{FF2B5EF4-FFF2-40B4-BE49-F238E27FC236}">
                <a16:creationId xmlns:a16="http://schemas.microsoft.com/office/drawing/2014/main" id="{93ABC0D8-8E2F-8544-920F-92FDA0DD3789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3099" y="3287790"/>
            <a:ext cx="3130723" cy="357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84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3" r:id="rId4"/>
    <p:sldLayoutId id="2147483654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Cabinet Grotesk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0" i="0" kern="1200">
          <a:solidFill>
            <a:schemeClr val="bg1"/>
          </a:solidFill>
          <a:latin typeface="IBM Plex Sans" panose="020B050305020300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5725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3BEA0E7-6CFE-554F-B3AF-02CC9E0ACFF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5000"/>
          </a:blip>
          <a:stretch>
            <a:fillRect/>
          </a:stretch>
        </p:blipFill>
        <p:spPr>
          <a:xfrm>
            <a:off x="1" y="3287790"/>
            <a:ext cx="3127623" cy="357021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A83BE-0637-524C-93B4-C310971559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42226" y="374400"/>
            <a:ext cx="2009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IBM Plex Sans Medium" panose="020B0503050203000203" pitchFamily="34" charset="0"/>
              </a:defRPr>
            </a:lvl1pPr>
          </a:lstStyle>
          <a:p>
            <a:r>
              <a:rPr lang="en-US" dirty="0"/>
              <a:t>www.rcem.ac.uk      </a:t>
            </a:r>
            <a:fld id="{EE6907C8-3969-4F4C-B3F1-22874375A0F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F0AA03-10F6-264B-B314-E9C738F0112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39999" y="360000"/>
            <a:ext cx="2587625" cy="44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9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Cabinet Grotesk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0" i="0" kern="1200">
          <a:solidFill>
            <a:schemeClr val="bg1"/>
          </a:solidFill>
          <a:latin typeface="IBM Plex Sans" panose="020B050305020300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0ECDCEB9-AF09-504C-99A0-C2E8B42519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0FCAB-B4CD-EA4A-96FE-01E1C687CE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42226" y="374400"/>
            <a:ext cx="2009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572563"/>
                </a:solidFill>
                <a:latin typeface="IBM Plex Sans Medium" panose="020B0503050203000203" pitchFamily="34" charset="0"/>
              </a:defRPr>
            </a:lvl1pPr>
          </a:lstStyle>
          <a:p>
            <a:r>
              <a:rPr lang="en-US" dirty="0"/>
              <a:t>www.rcem.ac.uk      </a:t>
            </a:r>
            <a:fld id="{EE6907C8-3969-4F4C-B3F1-22874375A0F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FEF3617-7EBA-E545-A853-F0094BC1AA7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9999" y="360000"/>
            <a:ext cx="2589691" cy="444100"/>
          </a:xfrm>
          <a:prstGeom prst="rect">
            <a:avLst/>
          </a:prstGeom>
        </p:spPr>
      </p:pic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AFDBB591-201E-B04D-8B92-E121C7EBED8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2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5725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904087-AEC5-F04D-9630-5415B2371A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9999" y="360000"/>
            <a:ext cx="2587625" cy="444100"/>
          </a:xfrm>
          <a:prstGeom prst="rect">
            <a:avLst/>
          </a:prstGeom>
        </p:spPr>
      </p:pic>
      <p:pic>
        <p:nvPicPr>
          <p:cNvPr id="3" name="Picture 2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0ECDCEB9-AF09-504C-99A0-C2E8B42519F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0FCAB-B4CD-EA4A-96FE-01E1C687CE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42226" y="374400"/>
            <a:ext cx="2009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IBM Plex Sans Medium" panose="020B0503050203000203" pitchFamily="34" charset="0"/>
              </a:defRPr>
            </a:lvl1pPr>
          </a:lstStyle>
          <a:p>
            <a:r>
              <a:rPr lang="en-US" dirty="0"/>
              <a:t>www.rcem.ac.uk      </a:t>
            </a:r>
            <a:fld id="{EE6907C8-3969-4F4C-B3F1-22874375A0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669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C967817A-8E7C-9A4C-922B-9E309A3A52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13052" y="0"/>
            <a:ext cx="6378948" cy="6857999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3EFBDB6-7B2B-B048-A787-B279E6B88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642226" y="422025"/>
            <a:ext cx="2009775" cy="263775"/>
          </a:xfrm>
          <a:prstGeom prst="rect">
            <a:avLst/>
          </a:prstGeom>
        </p:spPr>
        <p:txBody>
          <a:bodyPr/>
          <a:lstStyle>
            <a:lvl1pPr algn="r">
              <a:defRPr sz="1200" b="0" i="0">
                <a:solidFill>
                  <a:schemeClr val="bg1"/>
                </a:solidFill>
                <a:latin typeface="IBM Plex Sans Medium" panose="020B0503050203000203" pitchFamily="34" charset="0"/>
              </a:defRPr>
            </a:lvl1pPr>
          </a:lstStyle>
          <a:p>
            <a:r>
              <a:rPr lang="en-US" dirty="0"/>
              <a:t>www.rcem.ac.uk</a:t>
            </a: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428841D-E2B9-3D46-8BCF-9DD3163926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9999" y="360000"/>
            <a:ext cx="2589691" cy="44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26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B2915-59B1-884D-B601-82923ED44B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Value of </a:t>
            </a:r>
            <a:br>
              <a:rPr lang="en-US" dirty="0"/>
            </a:br>
            <a:r>
              <a:rPr lang="en-US" dirty="0"/>
              <a:t>National Clinical Audit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F37800-FF65-4041-AEAD-715FD09BA9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Sam McIntyre, </a:t>
            </a:r>
            <a:r>
              <a:rPr lang="en-US"/>
              <a:t>Associate Director of Quality and Policy</a:t>
            </a:r>
          </a:p>
          <a:p>
            <a:r>
              <a:rPr lang="en-US" dirty="0"/>
              <a:t>Royal College of Emergency Medicine</a:t>
            </a:r>
          </a:p>
        </p:txBody>
      </p:sp>
    </p:spTree>
    <p:extLst>
      <p:ext uri="{BB962C8B-B14F-4D97-AF65-F5344CB8AC3E}">
        <p14:creationId xmlns:p14="http://schemas.microsoft.com/office/powerpoint/2010/main" val="26137308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BDA69B-5F91-9A42-A60E-D08893FA81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www.rcem.ac.uk      </a:t>
            </a:r>
            <a:fld id="{EE6907C8-3969-4F4C-B3F1-22874375A0F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F4B4DC-D62D-4044-86F0-0CDE43FDEB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Contents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7272A8-E4CC-1B44-A446-18C6F17051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33749" y="2162175"/>
            <a:ext cx="6205905" cy="3829050"/>
          </a:xfrm>
        </p:spPr>
        <p:txBody>
          <a:bodyPr/>
          <a:lstStyle/>
          <a:p>
            <a:r>
              <a:rPr lang="en-US" dirty="0"/>
              <a:t>My dream</a:t>
            </a:r>
          </a:p>
          <a:p>
            <a:r>
              <a:rPr lang="en-US" dirty="0"/>
              <a:t>A focus on quality and high standards </a:t>
            </a:r>
          </a:p>
          <a:p>
            <a:r>
              <a:rPr lang="en-US" dirty="0"/>
              <a:t>Priority setting </a:t>
            </a:r>
          </a:p>
          <a:p>
            <a:r>
              <a:rPr lang="en-US" dirty="0"/>
              <a:t>4-nation engagement</a:t>
            </a:r>
          </a:p>
          <a:p>
            <a:r>
              <a:rPr lang="en-GB" sz="1800" dirty="0"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upporting trainees' engagement</a:t>
            </a:r>
            <a:endParaRPr lang="en-US" dirty="0"/>
          </a:p>
          <a:p>
            <a:r>
              <a:rPr lang="en-GB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Real-time data-driven approach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637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7A8A3-71BF-6B4F-BCFD-A014BFFB37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My dream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D19D7B-A187-0C48-AE97-517A97D392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3277" y="2353747"/>
            <a:ext cx="4446408" cy="3253339"/>
          </a:xfrm>
        </p:spPr>
        <p:txBody>
          <a:bodyPr lIns="91440" tIns="45720" rIns="91440" bIns="45720" anchor="t">
            <a:norm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en-GB" sz="2400" dirty="0">
                <a:latin typeface="Arial"/>
                <a:cs typeface="Arial"/>
              </a:rPr>
              <a:t>Research is great, but expensive and slow…</a:t>
            </a:r>
          </a:p>
          <a:p>
            <a:pPr marL="285750" indent="-285750">
              <a:buBlip>
                <a:blip r:embed="rId2"/>
              </a:buBlip>
            </a:pPr>
            <a:r>
              <a:rPr lang="en-GB" sz="2400" dirty="0">
                <a:latin typeface="Arial"/>
                <a:cs typeface="Arial"/>
              </a:rPr>
              <a:t>I believed in clinical audit before I knew what it was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2BFEA3-9A2B-EA4B-A815-F31115763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www.rcem.ac.uk      </a:t>
            </a:r>
            <a:fld id="{EE6907C8-3969-4F4C-B3F1-22874375A0FA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 descr="A cutout of a house with shadow at the back">
            <a:extLst>
              <a:ext uri="{FF2B5EF4-FFF2-40B4-BE49-F238E27FC236}">
                <a16:creationId xmlns:a16="http://schemas.microsoft.com/office/drawing/2014/main" id="{D6938340-0075-00DE-FCC3-293F53767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499" y="1356968"/>
            <a:ext cx="6501962" cy="42120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56136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7A8A3-71BF-6B4F-BCFD-A014BFFB37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2374" y="1356968"/>
            <a:ext cx="9451725" cy="648000"/>
          </a:xfrm>
        </p:spPr>
        <p:txBody>
          <a:bodyPr>
            <a:noAutofit/>
          </a:bodyPr>
          <a:lstStyle/>
          <a:p>
            <a:r>
              <a:rPr lang="en-US" sz="4400" dirty="0"/>
              <a:t>A focus on quality and high standards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D19D7B-A187-0C48-AE97-517A97D392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3276" y="2353747"/>
            <a:ext cx="6260794" cy="3909030"/>
          </a:xfrm>
        </p:spPr>
        <p:txBody>
          <a:bodyPr lIns="91440" tIns="45720" rIns="91440" bIns="45720" anchor="t">
            <a:norm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en-GB" sz="2400" dirty="0">
                <a:latin typeface="Arial"/>
                <a:cs typeface="Arial"/>
              </a:rPr>
              <a:t>National quality professionals</a:t>
            </a:r>
          </a:p>
          <a:p>
            <a:pPr marL="285750" indent="-285750">
              <a:buBlip>
                <a:blip r:embed="rId2"/>
              </a:buBlip>
            </a:pPr>
            <a:r>
              <a:rPr lang="en-GB" sz="2400" dirty="0">
                <a:latin typeface="Arial"/>
                <a:cs typeface="Arial"/>
              </a:rPr>
              <a:t>Local quality professionals</a:t>
            </a:r>
          </a:p>
          <a:p>
            <a:pPr marL="285750" indent="-285750">
              <a:buBlip>
                <a:blip r:embed="rId2"/>
              </a:buBlip>
            </a:pPr>
            <a:r>
              <a:rPr lang="en-GB" sz="2400" dirty="0">
                <a:latin typeface="Arial"/>
                <a:cs typeface="Arial"/>
              </a:rPr>
              <a:t>Clinical lead</a:t>
            </a:r>
          </a:p>
          <a:p>
            <a:pPr marL="285750" indent="-285750">
              <a:buBlip>
                <a:blip r:embed="rId2"/>
              </a:buBlip>
            </a:pPr>
            <a:r>
              <a:rPr lang="en-GB" sz="2400" dirty="0">
                <a:latin typeface="Arial"/>
                <a:cs typeface="Arial"/>
              </a:rPr>
              <a:t>Topic experts</a:t>
            </a:r>
          </a:p>
          <a:p>
            <a:pPr marL="285750" indent="-285750">
              <a:buBlip>
                <a:blip r:embed="rId2"/>
              </a:buBlip>
            </a:pPr>
            <a:r>
              <a:rPr lang="en-GB" sz="2400" dirty="0">
                <a:latin typeface="Arial"/>
                <a:cs typeface="Arial"/>
              </a:rPr>
              <a:t>Multidisciplinary consultants</a:t>
            </a:r>
          </a:p>
          <a:p>
            <a:pPr marL="285750" indent="-285750">
              <a:buBlip>
                <a:blip r:embed="rId2"/>
              </a:buBlip>
            </a:pPr>
            <a:endParaRPr lang="en-GB" dirty="0">
              <a:latin typeface="Arial"/>
              <a:cs typeface="Arial"/>
            </a:endParaRPr>
          </a:p>
          <a:p>
            <a:pPr marL="285750" indent="-285750">
              <a:buBlip>
                <a:blip r:embed="rId2"/>
              </a:buBlip>
            </a:pPr>
            <a:endParaRPr lang="en-GB" dirty="0">
              <a:latin typeface="Arial"/>
              <a:cs typeface="Arial"/>
            </a:endParaRPr>
          </a:p>
          <a:p>
            <a:pPr marL="285750" indent="-285750">
              <a:buBlip>
                <a:blip r:embed="rId2"/>
              </a:buBlip>
            </a:pPr>
            <a:endParaRPr lang="en-GB" dirty="0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2BFEA3-9A2B-EA4B-A815-F31115763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www.rcem.ac.uk      </a:t>
            </a:r>
            <a:fld id="{EE6907C8-3969-4F4C-B3F1-22874375A0FA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2" descr="Image">
            <a:extLst>
              <a:ext uri="{FF2B5EF4-FFF2-40B4-BE49-F238E27FC236}">
                <a16:creationId xmlns:a16="http://schemas.microsoft.com/office/drawing/2014/main" id="{718C92EB-544A-4AE3-DDE6-C0FD197DB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966" y="2353747"/>
            <a:ext cx="6477000" cy="3257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45092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7A8A3-71BF-6B4F-BCFD-A014BFFB37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Priority setting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D19D7B-A187-0C48-AE97-517A97D392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3277" y="2353747"/>
            <a:ext cx="5946904" cy="4222151"/>
          </a:xfrm>
        </p:spPr>
        <p:txBody>
          <a:bodyPr lIns="91440" tIns="45720" rIns="91440" bIns="45720" anchor="t">
            <a:normAutofit fontScale="55000" lnSpcReduction="20000"/>
          </a:bodyPr>
          <a:lstStyle/>
          <a:p>
            <a:r>
              <a:rPr lang="en-GB" sz="4400" dirty="0">
                <a:latin typeface="Arial"/>
                <a:cs typeface="Arial"/>
              </a:rPr>
              <a:t>Intelligence gathered from:</a:t>
            </a:r>
          </a:p>
          <a:p>
            <a:pPr marL="285750" indent="-285750">
              <a:buBlip>
                <a:blip r:embed="rId2"/>
              </a:buBlip>
            </a:pPr>
            <a:r>
              <a:rPr lang="en-GB" sz="4400" dirty="0">
                <a:latin typeface="Arial"/>
                <a:cs typeface="Arial"/>
              </a:rPr>
              <a:t>Standard and guidance publication</a:t>
            </a:r>
          </a:p>
          <a:p>
            <a:pPr marL="285750" indent="-285750">
              <a:buBlip>
                <a:blip r:embed="rId2"/>
              </a:buBlip>
            </a:pPr>
            <a:r>
              <a:rPr lang="en-GB" sz="4400" dirty="0">
                <a:latin typeface="Arial"/>
                <a:cs typeface="Arial"/>
              </a:rPr>
              <a:t>Community requests</a:t>
            </a:r>
          </a:p>
          <a:p>
            <a:pPr marL="285750" indent="-285750">
              <a:buBlip>
                <a:blip r:embed="rId2"/>
              </a:buBlip>
            </a:pPr>
            <a:r>
              <a:rPr lang="en-GB" sz="4400" dirty="0">
                <a:latin typeface="Arial"/>
                <a:cs typeface="Arial"/>
              </a:rPr>
              <a:t>Known quality issues</a:t>
            </a:r>
          </a:p>
          <a:p>
            <a:pPr marL="285750" indent="-285750">
              <a:buBlip>
                <a:blip r:embed="rId2"/>
              </a:buBlip>
            </a:pPr>
            <a:r>
              <a:rPr lang="en-GB" sz="4400" dirty="0">
                <a:latin typeface="Arial"/>
                <a:cs typeface="Arial"/>
              </a:rPr>
              <a:t>Safety incident trends</a:t>
            </a:r>
          </a:p>
          <a:p>
            <a:pPr marL="285750" indent="-285750">
              <a:buBlip>
                <a:blip r:embed="rId2"/>
              </a:buBlip>
            </a:pPr>
            <a:r>
              <a:rPr lang="en-GB" sz="4400" dirty="0">
                <a:latin typeface="Arial"/>
                <a:cs typeface="Arial"/>
              </a:rPr>
              <a:t>Ongoing research</a:t>
            </a:r>
          </a:p>
          <a:p>
            <a:pPr marL="285750" indent="-285750">
              <a:buBlip>
                <a:blip r:embed="rId2"/>
              </a:buBlip>
            </a:pPr>
            <a:endParaRPr lang="en-GB" sz="2400" dirty="0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2BFEA3-9A2B-EA4B-A815-F31115763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www.rcem.ac.uk      </a:t>
            </a:r>
            <a:fld id="{EE6907C8-3969-4F4C-B3F1-22874375A0FA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26" name="Picture 2" descr="Setting priorities: How to Work Effectively and Goal-Oriented | Greator">
            <a:extLst>
              <a:ext uri="{FF2B5EF4-FFF2-40B4-BE49-F238E27FC236}">
                <a16:creationId xmlns:a16="http://schemas.microsoft.com/office/drawing/2014/main" id="{758E6E62-305D-78F3-EA16-CDD7921FBE64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0" r="16580"/>
          <a:stretch>
            <a:fillRect/>
          </a:stretch>
        </p:blipFill>
        <p:spPr bwMode="auto">
          <a:xfrm>
            <a:off x="6530256" y="1088761"/>
            <a:ext cx="4988999" cy="49868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38994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7A8A3-71BF-6B4F-BCFD-A014BFFB37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2374" y="1356968"/>
            <a:ext cx="9451725" cy="648000"/>
          </a:xfrm>
        </p:spPr>
        <p:txBody>
          <a:bodyPr>
            <a:noAutofit/>
          </a:bodyPr>
          <a:lstStyle/>
          <a:p>
            <a:r>
              <a:rPr lang="en-US" sz="4400" dirty="0"/>
              <a:t>4-nation engagement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D19D7B-A187-0C48-AE97-517A97D392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3276" y="2353747"/>
            <a:ext cx="6260794" cy="3909030"/>
          </a:xfrm>
        </p:spPr>
        <p:txBody>
          <a:bodyPr lIns="91440" tIns="45720" rIns="91440" bIns="45720" anchor="t">
            <a:norm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en-GB" sz="2400" dirty="0">
                <a:latin typeface="Arial"/>
                <a:cs typeface="Arial"/>
              </a:rPr>
              <a:t>Standardising quality across the whole UK</a:t>
            </a:r>
          </a:p>
          <a:p>
            <a:pPr marL="285750" indent="-285750">
              <a:buBlip>
                <a:blip r:embed="rId2"/>
              </a:buBlip>
            </a:pPr>
            <a:r>
              <a:rPr lang="en-GB" sz="2400" dirty="0">
                <a:latin typeface="Arial"/>
                <a:cs typeface="Arial"/>
              </a:rPr>
              <a:t>Benchmarking</a:t>
            </a:r>
          </a:p>
          <a:p>
            <a:pPr marL="285750" indent="-285750">
              <a:buBlip>
                <a:blip r:embed="rId2"/>
              </a:buBlip>
            </a:pPr>
            <a:r>
              <a:rPr lang="en-GB" sz="2400" dirty="0">
                <a:latin typeface="Arial"/>
                <a:cs typeface="Arial"/>
              </a:rPr>
              <a:t>Wider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2BFEA3-9A2B-EA4B-A815-F31115763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www.rcem.ac.uk      </a:t>
            </a:r>
            <a:fld id="{EE6907C8-3969-4F4C-B3F1-22874375A0FA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4098" name="Picture 2" descr="Countries of the United Kingdom - Wikipedia">
            <a:extLst>
              <a:ext uri="{FF2B5EF4-FFF2-40B4-BE49-F238E27FC236}">
                <a16:creationId xmlns:a16="http://schemas.microsoft.com/office/drawing/2014/main" id="{4FC754EF-A106-6631-74D2-EDFC291744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8"/>
          <a:stretch/>
        </p:blipFill>
        <p:spPr bwMode="auto">
          <a:xfrm>
            <a:off x="7527415" y="374857"/>
            <a:ext cx="3922713" cy="608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878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7A8A3-71BF-6B4F-BCFD-A014BFFB37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2375" y="1356968"/>
            <a:ext cx="9583610" cy="648000"/>
          </a:xfrm>
        </p:spPr>
        <p:txBody>
          <a:bodyPr>
            <a:noAutofit/>
          </a:bodyPr>
          <a:lstStyle/>
          <a:p>
            <a:r>
              <a:rPr lang="en-GB" sz="4400" dirty="0"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sz="44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upporting trainees' engagement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D19D7B-A187-0C48-AE97-517A97D392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3276" y="2353747"/>
            <a:ext cx="4853675" cy="3253339"/>
          </a:xfrm>
        </p:spPr>
        <p:txBody>
          <a:bodyPr lIns="91440" tIns="45720" rIns="91440" bIns="4572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sz="24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upporting trainees' engagement with audit/QI via well-designed projects they can plug into for experiential learning</a:t>
            </a:r>
            <a:r>
              <a:rPr lang="en-US" sz="3600" dirty="0"/>
              <a:t> </a:t>
            </a:r>
            <a:r>
              <a:rPr lang="en-US" sz="2400" dirty="0">
                <a:latin typeface="Verdana" panose="020B0604030504040204" pitchFamily="34" charset="0"/>
                <a:cs typeface="Calibri" panose="020F0502020204030204" pitchFamily="34" charset="0"/>
              </a:rPr>
              <a:t>events</a:t>
            </a:r>
            <a:r>
              <a:rPr lang="en-US" sz="3600" dirty="0"/>
              <a:t> </a:t>
            </a:r>
          </a:p>
          <a:p>
            <a:pPr marL="285750" indent="-285750">
              <a:buBlip>
                <a:blip r:embed="rId2"/>
              </a:buBlip>
            </a:pPr>
            <a:endParaRPr lang="en-GB" dirty="0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2BFEA3-9A2B-EA4B-A815-F31115763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www.rcem.ac.uk      </a:t>
            </a:r>
            <a:fld id="{EE6907C8-3969-4F4C-B3F1-22874375A0FA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076" name="Picture 4" descr="Things You Only Know If You're A Junior Doctor | Grazia">
            <a:extLst>
              <a:ext uri="{FF2B5EF4-FFF2-40B4-BE49-F238E27FC236}">
                <a16:creationId xmlns:a16="http://schemas.microsoft.com/office/drawing/2014/main" id="{47144B72-E344-0FEE-4B77-00F212653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906" y="2247692"/>
            <a:ext cx="5785228" cy="3253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19131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7A8A3-71BF-6B4F-BCFD-A014BFFB37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1573" y="1343512"/>
            <a:ext cx="11388853" cy="648000"/>
          </a:xfrm>
        </p:spPr>
        <p:txBody>
          <a:bodyPr>
            <a:noAutofit/>
          </a:bodyPr>
          <a:lstStyle/>
          <a:p>
            <a:r>
              <a:rPr lang="en-GB" sz="44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Real-time data-driven approach</a:t>
            </a:r>
            <a:endParaRPr 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D19D7B-A187-0C48-AE97-517A97D392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3276" y="2353747"/>
            <a:ext cx="4853675" cy="3253339"/>
          </a:xfrm>
        </p:spPr>
        <p:txBody>
          <a:bodyPr lIns="91440" tIns="45720" rIns="91440" bIns="4572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Near real-time data-driven approach to improving service provision</a:t>
            </a:r>
            <a:endParaRPr lang="en-GB" sz="2400" dirty="0">
              <a:latin typeface="Verdana" panose="020B060403050404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285750" indent="-285750">
              <a:buBlip>
                <a:blip r:embed="rId2"/>
              </a:buBlip>
            </a:pPr>
            <a:endParaRPr lang="en-GB" dirty="0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2BFEA3-9A2B-EA4B-A815-F31115763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www.rcem.ac.uk      </a:t>
            </a:r>
            <a:fld id="{EE6907C8-3969-4F4C-B3F1-22874375A0FA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 descr="Illustration of people on a blockchain">
            <a:extLst>
              <a:ext uri="{FF2B5EF4-FFF2-40B4-BE49-F238E27FC236}">
                <a16:creationId xmlns:a16="http://schemas.microsoft.com/office/drawing/2014/main" id="{06D183FF-4095-F844-A1D6-4B4014638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051" y="2507668"/>
            <a:ext cx="4976794" cy="3157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24262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7A8A3-71BF-6B4F-BCFD-A014BFFB37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2371" y="1619896"/>
            <a:ext cx="4087306" cy="124407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dirty="0">
                <a:solidFill>
                  <a:schemeClr val="tx1"/>
                </a:solidFill>
                <a:effectLst/>
                <a:latin typeface="+mj-lt"/>
              </a:rPr>
              <a:t>Thank you, questions?</a:t>
            </a:r>
            <a:endParaRPr lang="en-US" sz="5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511C325-AA62-5E6F-591D-AEE46E2D13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68261" y="3735818"/>
            <a:ext cx="2435526" cy="104445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  <a:latin typeface="+mn-lt"/>
              </a:rPr>
              <a:t>@blackmoonsam</a:t>
            </a:r>
          </a:p>
          <a:p>
            <a:pPr>
              <a:lnSpc>
                <a:spcPct val="90000"/>
              </a:lnSpc>
            </a:pP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90000"/>
              </a:lnSpc>
            </a:pP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 descr="Cat staring at shadow">
            <a:extLst>
              <a:ext uri="{FF2B5EF4-FFF2-40B4-BE49-F238E27FC236}">
                <a16:creationId xmlns:a16="http://schemas.microsoft.com/office/drawing/2014/main" id="{4B7D6353-9464-8288-47F0-43F573A9A3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91" r="-1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050" name="Picture 2" descr="Twitter - Free social media icons">
            <a:extLst>
              <a:ext uri="{FF2B5EF4-FFF2-40B4-BE49-F238E27FC236}">
                <a16:creationId xmlns:a16="http://schemas.microsoft.com/office/drawing/2014/main" id="{85D367C1-B542-08D1-59E8-B0E0E4EA9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750" y="4198145"/>
            <a:ext cx="582125" cy="58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441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Light titl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hank you dark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ark titl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ents slide l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tents slide dar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ontent slides light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tent slides dark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ransition light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ransition dark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ank you light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222bd14-0ef2-43a3-b67c-fd359dcc014e" xsi:nil="true"/>
    <lcf76f155ced4ddcb4097134ff3c332f xmlns="cbbb948a-84ed-4adf-a65f-fa1fece20004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1575B595919342B8434203E5949728" ma:contentTypeVersion="18" ma:contentTypeDescription="Create a new document." ma:contentTypeScope="" ma:versionID="e8bd5b2541c1e3d8b15569dbd7358188">
  <xsd:schema xmlns:xsd="http://www.w3.org/2001/XMLSchema" xmlns:xs="http://www.w3.org/2001/XMLSchema" xmlns:p="http://schemas.microsoft.com/office/2006/metadata/properties" xmlns:ns2="cbbb948a-84ed-4adf-a65f-fa1fece20004" xmlns:ns3="9222bd14-0ef2-43a3-b67c-fd359dcc014e" targetNamespace="http://schemas.microsoft.com/office/2006/metadata/properties" ma:root="true" ma:fieldsID="c07f5cdb5793111e74f67c4618e69f28" ns2:_="" ns3:_="">
    <xsd:import namespace="cbbb948a-84ed-4adf-a65f-fa1fece20004"/>
    <xsd:import namespace="9222bd14-0ef2-43a3-b67c-fd359dcc01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3:TaxCatchAll" minOccurs="0"/>
                <xsd:element ref="ns2:lcf76f155ced4ddcb4097134ff3c332f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bb948a-84ed-4adf-a65f-fa1fece200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d8f8170d-6e91-45ae-a309-b924960a92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22bd14-0ef2-43a3-b67c-fd359dcc014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01a955e0-a4c4-44d4-897b-70f08dd54e63}" ma:internalName="TaxCatchAll" ma:showField="CatchAllData" ma:web="9222bd14-0ef2-43a3-b67c-fd359dcc014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6451FD0-302F-42E3-9F4E-09601CFF20D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930E27C-99B4-4E5C-810C-205AE598550C}">
  <ds:schemaRefs>
    <ds:schemaRef ds:uri="http://www.w3.org/XML/1998/namespace"/>
    <ds:schemaRef ds:uri="f32e0db7-486e-4ad3-b978-2b397d7b5d1c"/>
    <ds:schemaRef ds:uri="http://schemas.openxmlformats.org/package/2006/metadata/core-properties"/>
    <ds:schemaRef ds:uri="http://purl.org/dc/dcmitype/"/>
    <ds:schemaRef ds:uri="9222bd14-0ef2-43a3-b67c-fd359dcc014e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terms/"/>
    <ds:schemaRef ds:uri="cbbb948a-84ed-4adf-a65f-fa1fece20004"/>
  </ds:schemaRefs>
</ds:datastoreItem>
</file>

<file path=customXml/itemProps3.xml><?xml version="1.0" encoding="utf-8"?>
<ds:datastoreItem xmlns:ds="http://schemas.openxmlformats.org/officeDocument/2006/customXml" ds:itemID="{DCF04A70-34C7-4952-86E1-36A499346E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bbb948a-84ed-4adf-a65f-fa1fece20004"/>
    <ds:schemaRef ds:uri="9222bd14-0ef2-43a3-b67c-fd359dcc01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8085</TotalTime>
  <Words>211</Words>
  <Application>Microsoft Office PowerPoint</Application>
  <PresentationFormat>Widescreen</PresentationFormat>
  <Paragraphs>45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9</vt:i4>
      </vt:variant>
    </vt:vector>
  </HeadingPairs>
  <TitlesOfParts>
    <vt:vector size="26" baseType="lpstr">
      <vt:lpstr>Arial</vt:lpstr>
      <vt:lpstr>Cabinet Grotesk</vt:lpstr>
      <vt:lpstr>Calibri</vt:lpstr>
      <vt:lpstr>Calibri Light</vt:lpstr>
      <vt:lpstr>IBM Plex Sans</vt:lpstr>
      <vt:lpstr>IBM Plex Sans Medium</vt:lpstr>
      <vt:lpstr>Verdana</vt:lpstr>
      <vt:lpstr>Light title slide</vt:lpstr>
      <vt:lpstr>Dark title slide</vt:lpstr>
      <vt:lpstr>Contents slide light</vt:lpstr>
      <vt:lpstr>Contents slide dark</vt:lpstr>
      <vt:lpstr>Content slides light background</vt:lpstr>
      <vt:lpstr>Content slides dark background</vt:lpstr>
      <vt:lpstr>Transition light slide</vt:lpstr>
      <vt:lpstr>Transition dark slide</vt:lpstr>
      <vt:lpstr>Thank you light slide</vt:lpstr>
      <vt:lpstr>Thank you dark slide</vt:lpstr>
      <vt:lpstr>The Value of  National Clinical Audit</vt:lpstr>
      <vt:lpstr>Contents</vt:lpstr>
      <vt:lpstr>My dream </vt:lpstr>
      <vt:lpstr>A focus on quality and high standards </vt:lpstr>
      <vt:lpstr>Priority setting </vt:lpstr>
      <vt:lpstr>4-nation engagement</vt:lpstr>
      <vt:lpstr>Supporting trainees' engagement</vt:lpstr>
      <vt:lpstr>Real-time data-driven approach</vt:lpstr>
      <vt:lpstr>Thank you,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Harley Southwick</dc:creator>
  <cp:lastModifiedBy>Sam McIntyre</cp:lastModifiedBy>
  <cp:revision>155</cp:revision>
  <dcterms:created xsi:type="dcterms:W3CDTF">2021-11-10T16:18:17Z</dcterms:created>
  <dcterms:modified xsi:type="dcterms:W3CDTF">2022-11-01T14:16:23Z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0x010100A1D1A4CBB32A6D4699BA985ADD655034</vt:lpwstr>
  </property>
  <property fmtid="{D5CDD505-2E9C-101B-9397-08002B2CF9AE}" pid="3" name="MediaServiceImageTags">
    <vt:lpwstr/>
  </property>
</Properties>
</file>