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81" r:id="rId2"/>
    <p:sldId id="256" r:id="rId3"/>
    <p:sldId id="357" r:id="rId4"/>
    <p:sldId id="375" r:id="rId5"/>
    <p:sldId id="358" r:id="rId6"/>
    <p:sldId id="360" r:id="rId7"/>
    <p:sldId id="351" r:id="rId8"/>
    <p:sldId id="277" r:id="rId9"/>
    <p:sldId id="363" r:id="rId10"/>
    <p:sldId id="283" r:id="rId11"/>
    <p:sldId id="377" r:id="rId12"/>
    <p:sldId id="353" r:id="rId13"/>
    <p:sldId id="305" r:id="rId14"/>
    <p:sldId id="364" r:id="rId15"/>
    <p:sldId id="329" r:id="rId16"/>
    <p:sldId id="330" r:id="rId17"/>
    <p:sldId id="331" r:id="rId18"/>
    <p:sldId id="365" r:id="rId19"/>
    <p:sldId id="361" r:id="rId20"/>
    <p:sldId id="362" r:id="rId21"/>
    <p:sldId id="366" r:id="rId22"/>
    <p:sldId id="368" r:id="rId23"/>
    <p:sldId id="367" r:id="rId24"/>
    <p:sldId id="370" r:id="rId25"/>
    <p:sldId id="371" r:id="rId26"/>
    <p:sldId id="369" r:id="rId27"/>
    <p:sldId id="372" r:id="rId28"/>
    <p:sldId id="341" r:id="rId29"/>
    <p:sldId id="356" r:id="rId30"/>
    <p:sldId id="379" r:id="rId31"/>
    <p:sldId id="316" r:id="rId32"/>
    <p:sldId id="354" r:id="rId33"/>
    <p:sldId id="261" r:id="rId34"/>
    <p:sldId id="350" r:id="rId35"/>
    <p:sldId id="262" r:id="rId36"/>
    <p:sldId id="313" r:id="rId37"/>
    <p:sldId id="378" r:id="rId38"/>
    <p:sldId id="380" r:id="rId39"/>
    <p:sldId id="34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XTER, Eleni (TEES, ESK AND WEAR VALLEYS NHS FOUNDATION TRUST)" initials="FE(EAWVNFT" lastIdx="1" clrIdx="0">
    <p:extLst>
      <p:ext uri="{19B8F6BF-5375-455C-9EA6-DF929625EA0E}">
        <p15:presenceInfo xmlns:p15="http://schemas.microsoft.com/office/powerpoint/2012/main" userId="S::eleni.fixter@nhs.net::5acd2f66-7cdb-4ee3-94ca-e8953257db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Relationship Id="rId14" Type="http://schemas.openxmlformats.org/officeDocument/2006/relationships/image" Target="../media/image7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Relationship Id="rId14" Type="http://schemas.openxmlformats.org/officeDocument/2006/relationships/image" Target="../media/image72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sv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svg"/><Relationship Id="rId2" Type="http://schemas.openxmlformats.org/officeDocument/2006/relationships/image" Target="../media/image111.svg"/><Relationship Id="rId16" Type="http://schemas.openxmlformats.org/officeDocument/2006/relationships/image" Target="../media/image125.svg"/><Relationship Id="rId1" Type="http://schemas.openxmlformats.org/officeDocument/2006/relationships/image" Target="../media/image110.png"/><Relationship Id="rId6" Type="http://schemas.openxmlformats.org/officeDocument/2006/relationships/image" Target="../media/image115.sv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svg"/><Relationship Id="rId4" Type="http://schemas.openxmlformats.org/officeDocument/2006/relationships/image" Target="../media/image113.svg"/><Relationship Id="rId9" Type="http://schemas.openxmlformats.org/officeDocument/2006/relationships/image" Target="../media/image118.png"/><Relationship Id="rId14" Type="http://schemas.openxmlformats.org/officeDocument/2006/relationships/image" Target="../media/image1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4" Type="http://schemas.openxmlformats.org/officeDocument/2006/relationships/image" Target="../media/image4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Relationship Id="rId14" Type="http://schemas.openxmlformats.org/officeDocument/2006/relationships/image" Target="../media/image7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Relationship Id="rId14" Type="http://schemas.openxmlformats.org/officeDocument/2006/relationships/image" Target="../media/image72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sv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svg"/><Relationship Id="rId2" Type="http://schemas.openxmlformats.org/officeDocument/2006/relationships/image" Target="../media/image111.svg"/><Relationship Id="rId16" Type="http://schemas.openxmlformats.org/officeDocument/2006/relationships/image" Target="../media/image125.svg"/><Relationship Id="rId1" Type="http://schemas.openxmlformats.org/officeDocument/2006/relationships/image" Target="../media/image110.png"/><Relationship Id="rId6" Type="http://schemas.openxmlformats.org/officeDocument/2006/relationships/image" Target="../media/image115.sv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svg"/><Relationship Id="rId4" Type="http://schemas.openxmlformats.org/officeDocument/2006/relationships/image" Target="../media/image113.svg"/><Relationship Id="rId9" Type="http://schemas.openxmlformats.org/officeDocument/2006/relationships/image" Target="../media/image118.png"/><Relationship Id="rId14" Type="http://schemas.openxmlformats.org/officeDocument/2006/relationships/image" Target="../media/image1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FF765-B637-46E2-BAB7-20AB7250DF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B3BD5C8-3561-4067-859E-EA8DE3E2BEF0}">
      <dgm:prSet custT="1"/>
      <dgm:spPr/>
      <dgm:t>
        <a:bodyPr/>
        <a:lstStyle/>
        <a:p>
          <a:r>
            <a:rPr lang="en-US" sz="2800" b="0" i="0" dirty="0"/>
            <a:t>Delirium Occurrence has not changed over 4-decade 1980- 2019 (23%) Davies et al (2019)</a:t>
          </a:r>
          <a:endParaRPr lang="en-US" sz="2800" dirty="0"/>
        </a:p>
      </dgm:t>
    </dgm:pt>
    <dgm:pt modelId="{1AB7D57C-8B52-448C-84A3-85B8CF22784D}" type="parTrans" cxnId="{71E4CE5E-5A25-4241-B95D-0CF61F4035AD}">
      <dgm:prSet/>
      <dgm:spPr/>
      <dgm:t>
        <a:bodyPr/>
        <a:lstStyle/>
        <a:p>
          <a:endParaRPr lang="en-US"/>
        </a:p>
      </dgm:t>
    </dgm:pt>
    <dgm:pt modelId="{3C99B185-365C-401B-8F0F-71C3A82CE915}" type="sibTrans" cxnId="{71E4CE5E-5A25-4241-B95D-0CF61F4035AD}">
      <dgm:prSet/>
      <dgm:spPr/>
      <dgm:t>
        <a:bodyPr/>
        <a:lstStyle/>
        <a:p>
          <a:endParaRPr lang="en-US"/>
        </a:p>
      </dgm:t>
    </dgm:pt>
    <dgm:pt modelId="{A3CC28C1-FC92-4041-8649-6FE8AF1B9002}">
      <dgm:prSet custT="1"/>
      <dgm:spPr/>
      <dgm:t>
        <a:bodyPr/>
        <a:lstStyle/>
        <a:p>
          <a:r>
            <a:rPr lang="en-US" sz="2800" b="0" i="0" dirty="0"/>
            <a:t>Clearly indicates a need for preventative strategies = Risk Reduction</a:t>
          </a:r>
          <a:endParaRPr lang="en-US" sz="2800" dirty="0"/>
        </a:p>
      </dgm:t>
    </dgm:pt>
    <dgm:pt modelId="{2AEEFB55-6939-4153-A7B8-F93235344847}" type="parTrans" cxnId="{D64A69C8-9660-41C8-B89D-C4E81288589C}">
      <dgm:prSet/>
      <dgm:spPr/>
      <dgm:t>
        <a:bodyPr/>
        <a:lstStyle/>
        <a:p>
          <a:endParaRPr lang="en-US"/>
        </a:p>
      </dgm:t>
    </dgm:pt>
    <dgm:pt modelId="{B7005569-8912-4607-BC36-30C8561F1003}" type="sibTrans" cxnId="{D64A69C8-9660-41C8-B89D-C4E81288589C}">
      <dgm:prSet/>
      <dgm:spPr/>
      <dgm:t>
        <a:bodyPr/>
        <a:lstStyle/>
        <a:p>
          <a:endParaRPr lang="en-US"/>
        </a:p>
      </dgm:t>
    </dgm:pt>
    <dgm:pt modelId="{C90111F6-BC68-4D04-8AE5-7F114676E026}" type="pres">
      <dgm:prSet presAssocID="{F7CFF765-B637-46E2-BAB7-20AB7250DF72}" presName="root" presStyleCnt="0">
        <dgm:presLayoutVars>
          <dgm:dir/>
          <dgm:resizeHandles val="exact"/>
        </dgm:presLayoutVars>
      </dgm:prSet>
      <dgm:spPr/>
    </dgm:pt>
    <dgm:pt modelId="{F0426383-3793-40FF-A8E4-B8C0AEF8B19E}" type="pres">
      <dgm:prSet presAssocID="{7B3BD5C8-3561-4067-859E-EA8DE3E2BEF0}" presName="compNode" presStyleCnt="0"/>
      <dgm:spPr/>
    </dgm:pt>
    <dgm:pt modelId="{5D7F4536-5448-4D8F-9A95-E8C8C8A0A478}" type="pres">
      <dgm:prSet presAssocID="{7B3BD5C8-3561-4067-859E-EA8DE3E2BEF0}" presName="bgRect" presStyleLbl="bgShp" presStyleIdx="0" presStyleCnt="2"/>
      <dgm:spPr/>
    </dgm:pt>
    <dgm:pt modelId="{C73B5084-298F-464C-B386-30F471AAFDA0}" type="pres">
      <dgm:prSet presAssocID="{7B3BD5C8-3561-4067-859E-EA8DE3E2BEF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ll"/>
        </a:ext>
      </dgm:extLst>
    </dgm:pt>
    <dgm:pt modelId="{72539775-73CC-4A4A-9827-1CD2FCFF9629}" type="pres">
      <dgm:prSet presAssocID="{7B3BD5C8-3561-4067-859E-EA8DE3E2BEF0}" presName="spaceRect" presStyleCnt="0"/>
      <dgm:spPr/>
    </dgm:pt>
    <dgm:pt modelId="{3F9EF8E3-E4D5-48BD-99CE-2AFAFEEF1CB7}" type="pres">
      <dgm:prSet presAssocID="{7B3BD5C8-3561-4067-859E-EA8DE3E2BEF0}" presName="parTx" presStyleLbl="revTx" presStyleIdx="0" presStyleCnt="2">
        <dgm:presLayoutVars>
          <dgm:chMax val="0"/>
          <dgm:chPref val="0"/>
        </dgm:presLayoutVars>
      </dgm:prSet>
      <dgm:spPr/>
    </dgm:pt>
    <dgm:pt modelId="{335658CA-C9B9-415A-BF0A-103EE2EDEFEE}" type="pres">
      <dgm:prSet presAssocID="{3C99B185-365C-401B-8F0F-71C3A82CE915}" presName="sibTrans" presStyleCnt="0"/>
      <dgm:spPr/>
    </dgm:pt>
    <dgm:pt modelId="{68C1B2FA-0FB7-4AAD-95DD-2989FC71FC1D}" type="pres">
      <dgm:prSet presAssocID="{A3CC28C1-FC92-4041-8649-6FE8AF1B9002}" presName="compNode" presStyleCnt="0"/>
      <dgm:spPr/>
    </dgm:pt>
    <dgm:pt modelId="{4C72E8FA-555B-4E68-8E94-34890C65F160}" type="pres">
      <dgm:prSet presAssocID="{A3CC28C1-FC92-4041-8649-6FE8AF1B9002}" presName="bgRect" presStyleLbl="bgShp" presStyleIdx="1" presStyleCnt="2"/>
      <dgm:spPr/>
    </dgm:pt>
    <dgm:pt modelId="{FBBCEFDE-2C89-4193-B312-C5279653640A}" type="pres">
      <dgm:prSet presAssocID="{A3CC28C1-FC92-4041-8649-6FE8AF1B900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C0934D1-A523-4E16-8224-467E110619A3}" type="pres">
      <dgm:prSet presAssocID="{A3CC28C1-FC92-4041-8649-6FE8AF1B9002}" presName="spaceRect" presStyleCnt="0"/>
      <dgm:spPr/>
    </dgm:pt>
    <dgm:pt modelId="{97EF1EA6-D119-436D-8093-D477C815AF93}" type="pres">
      <dgm:prSet presAssocID="{A3CC28C1-FC92-4041-8649-6FE8AF1B900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4EECF06-91BC-4D83-B31D-A2B7199068C6}" type="presOf" srcId="{7B3BD5C8-3561-4067-859E-EA8DE3E2BEF0}" destId="{3F9EF8E3-E4D5-48BD-99CE-2AFAFEEF1CB7}" srcOrd="0" destOrd="0" presId="urn:microsoft.com/office/officeart/2018/2/layout/IconVerticalSolidList"/>
    <dgm:cxn modelId="{888C8F1C-3BBE-4192-A272-F960CC49B1AE}" type="presOf" srcId="{A3CC28C1-FC92-4041-8649-6FE8AF1B9002}" destId="{97EF1EA6-D119-436D-8093-D477C815AF93}" srcOrd="0" destOrd="0" presId="urn:microsoft.com/office/officeart/2018/2/layout/IconVerticalSolidList"/>
    <dgm:cxn modelId="{71E4CE5E-5A25-4241-B95D-0CF61F4035AD}" srcId="{F7CFF765-B637-46E2-BAB7-20AB7250DF72}" destId="{7B3BD5C8-3561-4067-859E-EA8DE3E2BEF0}" srcOrd="0" destOrd="0" parTransId="{1AB7D57C-8B52-448C-84A3-85B8CF22784D}" sibTransId="{3C99B185-365C-401B-8F0F-71C3A82CE915}"/>
    <dgm:cxn modelId="{D64A69C8-9660-41C8-B89D-C4E81288589C}" srcId="{F7CFF765-B637-46E2-BAB7-20AB7250DF72}" destId="{A3CC28C1-FC92-4041-8649-6FE8AF1B9002}" srcOrd="1" destOrd="0" parTransId="{2AEEFB55-6939-4153-A7B8-F93235344847}" sibTransId="{B7005569-8912-4607-BC36-30C8561F1003}"/>
    <dgm:cxn modelId="{F47111ED-1AC8-4567-913D-998E6AE30300}" type="presOf" srcId="{F7CFF765-B637-46E2-BAB7-20AB7250DF72}" destId="{C90111F6-BC68-4D04-8AE5-7F114676E026}" srcOrd="0" destOrd="0" presId="urn:microsoft.com/office/officeart/2018/2/layout/IconVerticalSolidList"/>
    <dgm:cxn modelId="{C612E4D2-9516-4EBD-8220-54F84607EBF5}" type="presParOf" srcId="{C90111F6-BC68-4D04-8AE5-7F114676E026}" destId="{F0426383-3793-40FF-A8E4-B8C0AEF8B19E}" srcOrd="0" destOrd="0" presId="urn:microsoft.com/office/officeart/2018/2/layout/IconVerticalSolidList"/>
    <dgm:cxn modelId="{6DF694D4-E83C-4235-A8F7-9DC3C1F5D157}" type="presParOf" srcId="{F0426383-3793-40FF-A8E4-B8C0AEF8B19E}" destId="{5D7F4536-5448-4D8F-9A95-E8C8C8A0A478}" srcOrd="0" destOrd="0" presId="urn:microsoft.com/office/officeart/2018/2/layout/IconVerticalSolidList"/>
    <dgm:cxn modelId="{BB9A2832-0E01-448A-90D6-89E3321111A1}" type="presParOf" srcId="{F0426383-3793-40FF-A8E4-B8C0AEF8B19E}" destId="{C73B5084-298F-464C-B386-30F471AAFDA0}" srcOrd="1" destOrd="0" presId="urn:microsoft.com/office/officeart/2018/2/layout/IconVerticalSolidList"/>
    <dgm:cxn modelId="{A7589BD5-FFDD-48A6-9DE0-25B4B06B8E75}" type="presParOf" srcId="{F0426383-3793-40FF-A8E4-B8C0AEF8B19E}" destId="{72539775-73CC-4A4A-9827-1CD2FCFF9629}" srcOrd="2" destOrd="0" presId="urn:microsoft.com/office/officeart/2018/2/layout/IconVerticalSolidList"/>
    <dgm:cxn modelId="{8BF65591-2B87-4EBC-9254-D6915D5BCE2B}" type="presParOf" srcId="{F0426383-3793-40FF-A8E4-B8C0AEF8B19E}" destId="{3F9EF8E3-E4D5-48BD-99CE-2AFAFEEF1CB7}" srcOrd="3" destOrd="0" presId="urn:microsoft.com/office/officeart/2018/2/layout/IconVerticalSolidList"/>
    <dgm:cxn modelId="{320FACBF-574F-4993-83EA-2E8FB195E92F}" type="presParOf" srcId="{C90111F6-BC68-4D04-8AE5-7F114676E026}" destId="{335658CA-C9B9-415A-BF0A-103EE2EDEFEE}" srcOrd="1" destOrd="0" presId="urn:microsoft.com/office/officeart/2018/2/layout/IconVerticalSolidList"/>
    <dgm:cxn modelId="{B96ACA2E-9B7C-4BB3-8960-BAEC84DDDEED}" type="presParOf" srcId="{C90111F6-BC68-4D04-8AE5-7F114676E026}" destId="{68C1B2FA-0FB7-4AAD-95DD-2989FC71FC1D}" srcOrd="2" destOrd="0" presId="urn:microsoft.com/office/officeart/2018/2/layout/IconVerticalSolidList"/>
    <dgm:cxn modelId="{3243F386-B5D7-4134-B34A-9FFFF58A697F}" type="presParOf" srcId="{68C1B2FA-0FB7-4AAD-95DD-2989FC71FC1D}" destId="{4C72E8FA-555B-4E68-8E94-34890C65F160}" srcOrd="0" destOrd="0" presId="urn:microsoft.com/office/officeart/2018/2/layout/IconVerticalSolidList"/>
    <dgm:cxn modelId="{67A7BA19-3EC6-4DBE-AE1E-F2283870B292}" type="presParOf" srcId="{68C1B2FA-0FB7-4AAD-95DD-2989FC71FC1D}" destId="{FBBCEFDE-2C89-4193-B312-C5279653640A}" srcOrd="1" destOrd="0" presId="urn:microsoft.com/office/officeart/2018/2/layout/IconVerticalSolidList"/>
    <dgm:cxn modelId="{323429A9-E61F-4F06-B8D4-7DA1FDE79387}" type="presParOf" srcId="{68C1B2FA-0FB7-4AAD-95DD-2989FC71FC1D}" destId="{7C0934D1-A523-4E16-8224-467E110619A3}" srcOrd="2" destOrd="0" presId="urn:microsoft.com/office/officeart/2018/2/layout/IconVerticalSolidList"/>
    <dgm:cxn modelId="{D65519BD-476C-492D-9178-609EB3B362E2}" type="presParOf" srcId="{68C1B2FA-0FB7-4AAD-95DD-2989FC71FC1D}" destId="{97EF1EA6-D119-436D-8093-D477C815AF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A3C522-3198-4EC8-A37B-6B53C13DF88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BCA011-7320-4E87-A937-676CB2FB70F9}">
      <dgm:prSet phldrT="[Text]"/>
      <dgm:spPr/>
      <dgm:t>
        <a:bodyPr/>
        <a:lstStyle/>
        <a:p>
          <a:r>
            <a:rPr lang="en-GB" dirty="0"/>
            <a:t>Increase Morbidity</a:t>
          </a:r>
        </a:p>
      </dgm:t>
    </dgm:pt>
    <dgm:pt modelId="{CC6558DD-3066-4742-B96D-3DC4DA60348B}" type="parTrans" cxnId="{A0B97A08-1F0B-4B46-A3CB-AF28DE80748B}">
      <dgm:prSet/>
      <dgm:spPr/>
      <dgm:t>
        <a:bodyPr/>
        <a:lstStyle/>
        <a:p>
          <a:endParaRPr lang="en-GB"/>
        </a:p>
      </dgm:t>
    </dgm:pt>
    <dgm:pt modelId="{D6142A60-16AB-4070-8049-3E022ED2A725}" type="sibTrans" cxnId="{A0B97A08-1F0B-4B46-A3CB-AF28DE80748B}">
      <dgm:prSet/>
      <dgm:spPr/>
      <dgm:t>
        <a:bodyPr/>
        <a:lstStyle/>
        <a:p>
          <a:endParaRPr lang="en-GB"/>
        </a:p>
      </dgm:t>
    </dgm:pt>
    <dgm:pt modelId="{AC68638F-A4F3-423A-BF34-F0714B908D31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/>
            <a:t>Patient &amp; Carer Distress</a:t>
          </a:r>
        </a:p>
        <a:p>
          <a:pPr marL="0"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1199D975-4DC0-4E2E-9F29-FCD8C8B9B556}" type="parTrans" cxnId="{24AA84DF-44E0-42E3-A798-22519A2C6F4F}">
      <dgm:prSet/>
      <dgm:spPr/>
      <dgm:t>
        <a:bodyPr/>
        <a:lstStyle/>
        <a:p>
          <a:endParaRPr lang="en-GB"/>
        </a:p>
      </dgm:t>
    </dgm:pt>
    <dgm:pt modelId="{6158F697-D713-40EA-8380-6B8F7D736C78}" type="sibTrans" cxnId="{24AA84DF-44E0-42E3-A798-22519A2C6F4F}">
      <dgm:prSet/>
      <dgm:spPr/>
      <dgm:t>
        <a:bodyPr/>
        <a:lstStyle/>
        <a:p>
          <a:endParaRPr lang="en-GB"/>
        </a:p>
      </dgm:t>
    </dgm:pt>
    <dgm:pt modelId="{8828FF14-602E-4FA1-BE01-DC3BDDD294DD}">
      <dgm:prSet phldrT="[Text]" custT="1"/>
      <dgm:spPr/>
      <dgm:t>
        <a:bodyPr/>
        <a:lstStyle/>
        <a:p>
          <a:pPr algn="ctr"/>
          <a:r>
            <a:rPr lang="en-GB" sz="2400" b="1" dirty="0">
              <a:solidFill>
                <a:schemeClr val="accent1">
                  <a:lumMod val="50000"/>
                </a:schemeClr>
              </a:solidFill>
            </a:rPr>
            <a:t>Why</a:t>
          </a:r>
          <a:r>
            <a:rPr lang="en-GB" sz="2400" dirty="0"/>
            <a:t> do we need to identify delirium?</a:t>
          </a:r>
        </a:p>
      </dgm:t>
    </dgm:pt>
    <dgm:pt modelId="{B8F4B7C0-E296-4822-A6D3-A56AA05BA0A5}" type="parTrans" cxnId="{0EB6F0DB-6E82-4ACE-BFF9-F1785A5343A6}">
      <dgm:prSet/>
      <dgm:spPr/>
      <dgm:t>
        <a:bodyPr/>
        <a:lstStyle/>
        <a:p>
          <a:endParaRPr lang="en-GB"/>
        </a:p>
      </dgm:t>
    </dgm:pt>
    <dgm:pt modelId="{FCEDB9FD-B735-43B8-908B-84CE19F598AD}" type="sibTrans" cxnId="{0EB6F0DB-6E82-4ACE-BFF9-F1785A5343A6}">
      <dgm:prSet/>
      <dgm:spPr/>
      <dgm:t>
        <a:bodyPr/>
        <a:lstStyle/>
        <a:p>
          <a:endParaRPr lang="en-GB"/>
        </a:p>
      </dgm:t>
    </dgm:pt>
    <dgm:pt modelId="{26DB5C6A-A0B3-4D16-AE50-907C389E0214}">
      <dgm:prSet phldrT="[Text]"/>
      <dgm:spPr/>
      <dgm:t>
        <a:bodyPr/>
        <a:lstStyle/>
        <a:p>
          <a:r>
            <a:rPr lang="en-US" dirty="0"/>
            <a:t>20% mortality (in 3 months)</a:t>
          </a:r>
          <a:endParaRPr lang="en-GB" dirty="0"/>
        </a:p>
      </dgm:t>
    </dgm:pt>
    <dgm:pt modelId="{47926F25-2102-41F4-BD6A-A3AF14BF3CAA}" type="parTrans" cxnId="{AE1A1AE1-052F-4F78-957F-1B684D30CF5B}">
      <dgm:prSet/>
      <dgm:spPr/>
      <dgm:t>
        <a:bodyPr/>
        <a:lstStyle/>
        <a:p>
          <a:endParaRPr lang="en-GB"/>
        </a:p>
      </dgm:t>
    </dgm:pt>
    <dgm:pt modelId="{F9BBA9BE-C9C7-4DAF-9D63-76C458CD2CB4}" type="sibTrans" cxnId="{AE1A1AE1-052F-4F78-957F-1B684D30CF5B}">
      <dgm:prSet/>
      <dgm:spPr/>
      <dgm:t>
        <a:bodyPr/>
        <a:lstStyle/>
        <a:p>
          <a:endParaRPr lang="en-GB"/>
        </a:p>
      </dgm:t>
    </dgm:pt>
    <dgm:pt modelId="{0830C8F4-1EB6-45E6-B837-001DB9F6C719}">
      <dgm:prSet/>
      <dgm:spPr/>
      <dgm:t>
        <a:bodyPr/>
        <a:lstStyle/>
        <a:p>
          <a:r>
            <a:rPr lang="en-US" dirty="0"/>
            <a:t>8 fold increase </a:t>
          </a:r>
        </a:p>
        <a:p>
          <a:r>
            <a:rPr lang="en-US" dirty="0"/>
            <a:t>of dementia in 2yr</a:t>
          </a:r>
        </a:p>
      </dgm:t>
    </dgm:pt>
    <dgm:pt modelId="{A0959BA0-C121-48B2-A5E8-0B3B1BBD668D}" type="parTrans" cxnId="{4E90FF50-4063-4787-9848-EBD465B0AF46}">
      <dgm:prSet/>
      <dgm:spPr/>
      <dgm:t>
        <a:bodyPr/>
        <a:lstStyle/>
        <a:p>
          <a:endParaRPr lang="en-GB"/>
        </a:p>
      </dgm:t>
    </dgm:pt>
    <dgm:pt modelId="{A025C5BF-A605-4FB0-86DE-AAF4C11C3C58}" type="sibTrans" cxnId="{4E90FF50-4063-4787-9848-EBD465B0AF46}">
      <dgm:prSet/>
      <dgm:spPr/>
      <dgm:t>
        <a:bodyPr/>
        <a:lstStyle/>
        <a:p>
          <a:endParaRPr lang="en-GB"/>
        </a:p>
      </dgm:t>
    </dgm:pt>
    <dgm:pt modelId="{C777A156-4DB1-43B4-8C81-376D5D6E5958}" type="pres">
      <dgm:prSet presAssocID="{50A3C522-3198-4EC8-A37B-6B53C13DF88B}" presName="Name0" presStyleCnt="0">
        <dgm:presLayoutVars>
          <dgm:chMax/>
          <dgm:chPref/>
          <dgm:dir/>
          <dgm:animLvl val="lvl"/>
        </dgm:presLayoutVars>
      </dgm:prSet>
      <dgm:spPr/>
    </dgm:pt>
    <dgm:pt modelId="{38830E28-BFCE-4B56-B368-93E52D0FF3EF}" type="pres">
      <dgm:prSet presAssocID="{CBBCA011-7320-4E87-A937-676CB2FB70F9}" presName="composite" presStyleCnt="0"/>
      <dgm:spPr/>
    </dgm:pt>
    <dgm:pt modelId="{7846EBB4-E30F-41D5-B04A-87D6625D744B}" type="pres">
      <dgm:prSet presAssocID="{CBBCA011-7320-4E87-A937-676CB2FB70F9}" presName="Parent1" presStyleLbl="node1" presStyleIdx="0" presStyleCnt="8" custLinFactX="61312" custLinFactY="100000" custLinFactNeighborX="100000" custLinFactNeighborY="152978">
        <dgm:presLayoutVars>
          <dgm:chMax val="1"/>
          <dgm:chPref val="1"/>
          <dgm:bulletEnabled val="1"/>
        </dgm:presLayoutVars>
      </dgm:prSet>
      <dgm:spPr/>
    </dgm:pt>
    <dgm:pt modelId="{86AE6FE7-960E-4597-A63E-AB4D951BD71B}" type="pres">
      <dgm:prSet presAssocID="{CBBCA011-7320-4E87-A937-676CB2FB70F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ABD1B9A-D9FB-4146-9B7D-659C45031972}" type="pres">
      <dgm:prSet presAssocID="{CBBCA011-7320-4E87-A937-676CB2FB70F9}" presName="BalanceSpacing" presStyleCnt="0"/>
      <dgm:spPr/>
    </dgm:pt>
    <dgm:pt modelId="{141CB19B-7067-41BE-8526-BE30A20D43A7}" type="pres">
      <dgm:prSet presAssocID="{CBBCA011-7320-4E87-A937-676CB2FB70F9}" presName="BalanceSpacing1" presStyleCnt="0"/>
      <dgm:spPr/>
    </dgm:pt>
    <dgm:pt modelId="{7535D990-1DCC-472D-AA56-7E22704C6428}" type="pres">
      <dgm:prSet presAssocID="{D6142A60-16AB-4070-8049-3E022ED2A725}" presName="Accent1Text" presStyleLbl="node1" presStyleIdx="1" presStyleCnt="8" custLinFactNeighborX="-52673" custLinFactNeighborY="84013"/>
      <dgm:spPr/>
    </dgm:pt>
    <dgm:pt modelId="{74032235-1AC2-43EB-A6F9-1FDFC636D269}" type="pres">
      <dgm:prSet presAssocID="{D6142A60-16AB-4070-8049-3E022ED2A725}" presName="spaceBetweenRectangles" presStyleCnt="0"/>
      <dgm:spPr/>
    </dgm:pt>
    <dgm:pt modelId="{E517458F-9683-447B-B05E-85D279475B83}" type="pres">
      <dgm:prSet presAssocID="{0830C8F4-1EB6-45E6-B837-001DB9F6C719}" presName="composite" presStyleCnt="0"/>
      <dgm:spPr/>
    </dgm:pt>
    <dgm:pt modelId="{C165812B-DEE2-4CDB-AE7A-ED59904AC508}" type="pres">
      <dgm:prSet presAssocID="{0830C8F4-1EB6-45E6-B837-001DB9F6C719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799B3F2C-D84A-4F19-AA01-1F10E5853790}" type="pres">
      <dgm:prSet presAssocID="{0830C8F4-1EB6-45E6-B837-001DB9F6C71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A5B1766-EB9D-4131-AFC4-95AEB8B4654D}" type="pres">
      <dgm:prSet presAssocID="{0830C8F4-1EB6-45E6-B837-001DB9F6C719}" presName="BalanceSpacing" presStyleCnt="0"/>
      <dgm:spPr/>
    </dgm:pt>
    <dgm:pt modelId="{C8D924F1-C9D6-469B-B9A3-7EE0DBBD2AF0}" type="pres">
      <dgm:prSet presAssocID="{0830C8F4-1EB6-45E6-B837-001DB9F6C719}" presName="BalanceSpacing1" presStyleCnt="0"/>
      <dgm:spPr/>
    </dgm:pt>
    <dgm:pt modelId="{9F226C55-02DB-480E-9FB2-57692D9908CF}" type="pres">
      <dgm:prSet presAssocID="{A025C5BF-A605-4FB0-86DE-AAF4C11C3C58}" presName="Accent1Text" presStyleLbl="node1" presStyleIdx="3" presStyleCnt="8"/>
      <dgm:spPr/>
    </dgm:pt>
    <dgm:pt modelId="{3956CF0C-679E-4E69-9AB9-FDC2D0AB7D4F}" type="pres">
      <dgm:prSet presAssocID="{A025C5BF-A605-4FB0-86DE-AAF4C11C3C58}" presName="spaceBetweenRectangles" presStyleCnt="0"/>
      <dgm:spPr/>
    </dgm:pt>
    <dgm:pt modelId="{CFAF414D-7588-4A45-8F59-9B507FAAAA35}" type="pres">
      <dgm:prSet presAssocID="{AC68638F-A4F3-423A-BF34-F0714B908D31}" presName="composite" presStyleCnt="0"/>
      <dgm:spPr/>
    </dgm:pt>
    <dgm:pt modelId="{801C56B3-C22B-4B38-91CC-792DE72ABA89}" type="pres">
      <dgm:prSet presAssocID="{AC68638F-A4F3-423A-BF34-F0714B908D3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94E87EA5-48DB-40F3-AF1F-B061F06A0D34}" type="pres">
      <dgm:prSet presAssocID="{AC68638F-A4F3-423A-BF34-F0714B908D31}" presName="Childtext1" presStyleLbl="revTx" presStyleIdx="2" presStyleCnt="4" custLinFactX="-100000" custLinFactY="46312" custLinFactNeighborX="-161001" custLinFactNeighborY="100000">
        <dgm:presLayoutVars>
          <dgm:chMax val="0"/>
          <dgm:chPref val="0"/>
          <dgm:bulletEnabled val="1"/>
        </dgm:presLayoutVars>
      </dgm:prSet>
      <dgm:spPr/>
    </dgm:pt>
    <dgm:pt modelId="{6D6CA4B2-7352-4CCE-9FF8-0C654161F832}" type="pres">
      <dgm:prSet presAssocID="{AC68638F-A4F3-423A-BF34-F0714B908D31}" presName="BalanceSpacing" presStyleCnt="0"/>
      <dgm:spPr/>
    </dgm:pt>
    <dgm:pt modelId="{26576E5F-E9FE-4485-A46F-54FB86F9469E}" type="pres">
      <dgm:prSet presAssocID="{AC68638F-A4F3-423A-BF34-F0714B908D31}" presName="BalanceSpacing1" presStyleCnt="0"/>
      <dgm:spPr/>
    </dgm:pt>
    <dgm:pt modelId="{BCF03F79-DD8E-460A-856A-52C986D27A03}" type="pres">
      <dgm:prSet presAssocID="{6158F697-D713-40EA-8380-6B8F7D736C78}" presName="Accent1Text" presStyleLbl="node1" presStyleIdx="5" presStyleCnt="8" custLinFactNeighborX="499" custLinFactNeighborY="-1302"/>
      <dgm:spPr/>
    </dgm:pt>
    <dgm:pt modelId="{8791C1C9-0682-4267-B092-2E1D307D45BF}" type="pres">
      <dgm:prSet presAssocID="{6158F697-D713-40EA-8380-6B8F7D736C78}" presName="spaceBetweenRectangles" presStyleCnt="0"/>
      <dgm:spPr/>
    </dgm:pt>
    <dgm:pt modelId="{A72AA317-9199-4DDF-A77A-8DA39A89B71C}" type="pres">
      <dgm:prSet presAssocID="{26DB5C6A-A0B3-4D16-AE50-907C389E0214}" presName="composite" presStyleCnt="0"/>
      <dgm:spPr/>
    </dgm:pt>
    <dgm:pt modelId="{9DFCD98E-3ABB-4D32-A65B-7B7F0EAA97EF}" type="pres">
      <dgm:prSet presAssocID="{26DB5C6A-A0B3-4D16-AE50-907C389E021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7E25C0FD-17AA-4180-8356-25DCB77C87D2}" type="pres">
      <dgm:prSet presAssocID="{26DB5C6A-A0B3-4D16-AE50-907C389E021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5977F71-41B3-4F3B-8C94-6E8DF39B51B6}" type="pres">
      <dgm:prSet presAssocID="{26DB5C6A-A0B3-4D16-AE50-907C389E0214}" presName="BalanceSpacing" presStyleCnt="0"/>
      <dgm:spPr/>
    </dgm:pt>
    <dgm:pt modelId="{B6C90864-46CB-4A43-8A75-09C80CF20AB8}" type="pres">
      <dgm:prSet presAssocID="{26DB5C6A-A0B3-4D16-AE50-907C389E0214}" presName="BalanceSpacing1" presStyleCnt="0"/>
      <dgm:spPr/>
    </dgm:pt>
    <dgm:pt modelId="{0D33512D-176B-49A7-B6F4-E52EA6196CFF}" type="pres">
      <dgm:prSet presAssocID="{F9BBA9BE-C9C7-4DAF-9D63-76C458CD2CB4}" presName="Accent1Text" presStyleLbl="node1" presStyleIdx="7" presStyleCnt="8"/>
      <dgm:spPr/>
    </dgm:pt>
  </dgm:ptLst>
  <dgm:cxnLst>
    <dgm:cxn modelId="{A0B97A08-1F0B-4B46-A3CB-AF28DE80748B}" srcId="{50A3C522-3198-4EC8-A37B-6B53C13DF88B}" destId="{CBBCA011-7320-4E87-A937-676CB2FB70F9}" srcOrd="0" destOrd="0" parTransId="{CC6558DD-3066-4742-B96D-3DC4DA60348B}" sibTransId="{D6142A60-16AB-4070-8049-3E022ED2A725}"/>
    <dgm:cxn modelId="{67D37123-1799-499C-95E5-DE2E0A178A48}" type="presOf" srcId="{8828FF14-602E-4FA1-BE01-DC3BDDD294DD}" destId="{94E87EA5-48DB-40F3-AF1F-B061F06A0D34}" srcOrd="0" destOrd="0" presId="urn:microsoft.com/office/officeart/2008/layout/AlternatingHexagons"/>
    <dgm:cxn modelId="{6734A823-AC41-4CFF-8014-5C82C868EC6E}" type="presOf" srcId="{50A3C522-3198-4EC8-A37B-6B53C13DF88B}" destId="{C777A156-4DB1-43B4-8C81-376D5D6E5958}" srcOrd="0" destOrd="0" presId="urn:microsoft.com/office/officeart/2008/layout/AlternatingHexagons"/>
    <dgm:cxn modelId="{BC5E7841-FFFE-4E25-99D1-718CFA428A01}" type="presOf" srcId="{26DB5C6A-A0B3-4D16-AE50-907C389E0214}" destId="{9DFCD98E-3ABB-4D32-A65B-7B7F0EAA97EF}" srcOrd="0" destOrd="0" presId="urn:microsoft.com/office/officeart/2008/layout/AlternatingHexagons"/>
    <dgm:cxn modelId="{765A1D44-69B1-4D9E-BBAC-42CEEF4F176D}" type="presOf" srcId="{0830C8F4-1EB6-45E6-B837-001DB9F6C719}" destId="{C165812B-DEE2-4CDB-AE7A-ED59904AC508}" srcOrd="0" destOrd="0" presId="urn:microsoft.com/office/officeart/2008/layout/AlternatingHexagons"/>
    <dgm:cxn modelId="{B0EAEC65-8868-4116-A44D-322022542A6D}" type="presOf" srcId="{D6142A60-16AB-4070-8049-3E022ED2A725}" destId="{7535D990-1DCC-472D-AA56-7E22704C6428}" srcOrd="0" destOrd="0" presId="urn:microsoft.com/office/officeart/2008/layout/AlternatingHexagons"/>
    <dgm:cxn modelId="{4E90FF50-4063-4787-9848-EBD465B0AF46}" srcId="{50A3C522-3198-4EC8-A37B-6B53C13DF88B}" destId="{0830C8F4-1EB6-45E6-B837-001DB9F6C719}" srcOrd="1" destOrd="0" parTransId="{A0959BA0-C121-48B2-A5E8-0B3B1BBD668D}" sibTransId="{A025C5BF-A605-4FB0-86DE-AAF4C11C3C58}"/>
    <dgm:cxn modelId="{D2BC2F7A-C89A-4B29-B3C4-67E9C2C981D8}" type="presOf" srcId="{F9BBA9BE-C9C7-4DAF-9D63-76C458CD2CB4}" destId="{0D33512D-176B-49A7-B6F4-E52EA6196CFF}" srcOrd="0" destOrd="0" presId="urn:microsoft.com/office/officeart/2008/layout/AlternatingHexagons"/>
    <dgm:cxn modelId="{82B51D96-5CB2-448F-92C7-9175951C2491}" type="presOf" srcId="{CBBCA011-7320-4E87-A937-676CB2FB70F9}" destId="{7846EBB4-E30F-41D5-B04A-87D6625D744B}" srcOrd="0" destOrd="0" presId="urn:microsoft.com/office/officeart/2008/layout/AlternatingHexagons"/>
    <dgm:cxn modelId="{B4E6F396-21BD-4D36-B165-19C1CAFBB09B}" type="presOf" srcId="{6158F697-D713-40EA-8380-6B8F7D736C78}" destId="{BCF03F79-DD8E-460A-856A-52C986D27A03}" srcOrd="0" destOrd="0" presId="urn:microsoft.com/office/officeart/2008/layout/AlternatingHexagons"/>
    <dgm:cxn modelId="{7402ABD2-E6CE-48C5-9782-2B3F50C30BA5}" type="presOf" srcId="{A025C5BF-A605-4FB0-86DE-AAF4C11C3C58}" destId="{9F226C55-02DB-480E-9FB2-57692D9908CF}" srcOrd="0" destOrd="0" presId="urn:microsoft.com/office/officeart/2008/layout/AlternatingHexagons"/>
    <dgm:cxn modelId="{0EB6F0DB-6E82-4ACE-BFF9-F1785A5343A6}" srcId="{AC68638F-A4F3-423A-BF34-F0714B908D31}" destId="{8828FF14-602E-4FA1-BE01-DC3BDDD294DD}" srcOrd="0" destOrd="0" parTransId="{B8F4B7C0-E296-4822-A6D3-A56AA05BA0A5}" sibTransId="{FCEDB9FD-B735-43B8-908B-84CE19F598AD}"/>
    <dgm:cxn modelId="{24AA84DF-44E0-42E3-A798-22519A2C6F4F}" srcId="{50A3C522-3198-4EC8-A37B-6B53C13DF88B}" destId="{AC68638F-A4F3-423A-BF34-F0714B908D31}" srcOrd="2" destOrd="0" parTransId="{1199D975-4DC0-4E2E-9F29-FCD8C8B9B556}" sibTransId="{6158F697-D713-40EA-8380-6B8F7D736C78}"/>
    <dgm:cxn modelId="{AE1A1AE1-052F-4F78-957F-1B684D30CF5B}" srcId="{50A3C522-3198-4EC8-A37B-6B53C13DF88B}" destId="{26DB5C6A-A0B3-4D16-AE50-907C389E0214}" srcOrd="3" destOrd="0" parTransId="{47926F25-2102-41F4-BD6A-A3AF14BF3CAA}" sibTransId="{F9BBA9BE-C9C7-4DAF-9D63-76C458CD2CB4}"/>
    <dgm:cxn modelId="{FCFAB0E5-41BE-4794-A760-66E0C173C1F2}" type="presOf" srcId="{AC68638F-A4F3-423A-BF34-F0714B908D31}" destId="{801C56B3-C22B-4B38-91CC-792DE72ABA89}" srcOrd="0" destOrd="0" presId="urn:microsoft.com/office/officeart/2008/layout/AlternatingHexagons"/>
    <dgm:cxn modelId="{20586310-8C49-4DED-92D8-D13F8BFE654A}" type="presParOf" srcId="{C777A156-4DB1-43B4-8C81-376D5D6E5958}" destId="{38830E28-BFCE-4B56-B368-93E52D0FF3EF}" srcOrd="0" destOrd="0" presId="urn:microsoft.com/office/officeart/2008/layout/AlternatingHexagons"/>
    <dgm:cxn modelId="{7F273803-32A7-4E95-A53D-72C375B88183}" type="presParOf" srcId="{38830E28-BFCE-4B56-B368-93E52D0FF3EF}" destId="{7846EBB4-E30F-41D5-B04A-87D6625D744B}" srcOrd="0" destOrd="0" presId="urn:microsoft.com/office/officeart/2008/layout/AlternatingHexagons"/>
    <dgm:cxn modelId="{8F75443A-AA39-421F-9ED1-5600525514A2}" type="presParOf" srcId="{38830E28-BFCE-4B56-B368-93E52D0FF3EF}" destId="{86AE6FE7-960E-4597-A63E-AB4D951BD71B}" srcOrd="1" destOrd="0" presId="urn:microsoft.com/office/officeart/2008/layout/AlternatingHexagons"/>
    <dgm:cxn modelId="{16D1A3E8-805E-46BE-BCC4-E6B31B889130}" type="presParOf" srcId="{38830E28-BFCE-4B56-B368-93E52D0FF3EF}" destId="{CABD1B9A-D9FB-4146-9B7D-659C45031972}" srcOrd="2" destOrd="0" presId="urn:microsoft.com/office/officeart/2008/layout/AlternatingHexagons"/>
    <dgm:cxn modelId="{70E478A5-B81E-4D40-BC0F-F2F0956C0375}" type="presParOf" srcId="{38830E28-BFCE-4B56-B368-93E52D0FF3EF}" destId="{141CB19B-7067-41BE-8526-BE30A20D43A7}" srcOrd="3" destOrd="0" presId="urn:microsoft.com/office/officeart/2008/layout/AlternatingHexagons"/>
    <dgm:cxn modelId="{6672A0FE-EAC3-4E29-9210-4B0712B7B4C1}" type="presParOf" srcId="{38830E28-BFCE-4B56-B368-93E52D0FF3EF}" destId="{7535D990-1DCC-472D-AA56-7E22704C6428}" srcOrd="4" destOrd="0" presId="urn:microsoft.com/office/officeart/2008/layout/AlternatingHexagons"/>
    <dgm:cxn modelId="{65910CBF-F8B6-4108-8593-4851BBADD383}" type="presParOf" srcId="{C777A156-4DB1-43B4-8C81-376D5D6E5958}" destId="{74032235-1AC2-43EB-A6F9-1FDFC636D269}" srcOrd="1" destOrd="0" presId="urn:microsoft.com/office/officeart/2008/layout/AlternatingHexagons"/>
    <dgm:cxn modelId="{78C07957-E1D6-4A42-A811-206B5BAD1B8A}" type="presParOf" srcId="{C777A156-4DB1-43B4-8C81-376D5D6E5958}" destId="{E517458F-9683-447B-B05E-85D279475B83}" srcOrd="2" destOrd="0" presId="urn:microsoft.com/office/officeart/2008/layout/AlternatingHexagons"/>
    <dgm:cxn modelId="{30049710-28DA-4EB0-A14B-4DA824319C29}" type="presParOf" srcId="{E517458F-9683-447B-B05E-85D279475B83}" destId="{C165812B-DEE2-4CDB-AE7A-ED59904AC508}" srcOrd="0" destOrd="0" presId="urn:microsoft.com/office/officeart/2008/layout/AlternatingHexagons"/>
    <dgm:cxn modelId="{FDA382E1-BBC8-4805-B839-5D506BF88BB2}" type="presParOf" srcId="{E517458F-9683-447B-B05E-85D279475B83}" destId="{799B3F2C-D84A-4F19-AA01-1F10E5853790}" srcOrd="1" destOrd="0" presId="urn:microsoft.com/office/officeart/2008/layout/AlternatingHexagons"/>
    <dgm:cxn modelId="{448DE0B0-2411-44DB-8C18-742FA8649BDC}" type="presParOf" srcId="{E517458F-9683-447B-B05E-85D279475B83}" destId="{AA5B1766-EB9D-4131-AFC4-95AEB8B4654D}" srcOrd="2" destOrd="0" presId="urn:microsoft.com/office/officeart/2008/layout/AlternatingHexagons"/>
    <dgm:cxn modelId="{206932B2-77D1-449F-A39F-EB433FCBB92B}" type="presParOf" srcId="{E517458F-9683-447B-B05E-85D279475B83}" destId="{C8D924F1-C9D6-469B-B9A3-7EE0DBBD2AF0}" srcOrd="3" destOrd="0" presId="urn:microsoft.com/office/officeart/2008/layout/AlternatingHexagons"/>
    <dgm:cxn modelId="{A1F71486-C7DD-4CB0-B752-DD9CE1EB5204}" type="presParOf" srcId="{E517458F-9683-447B-B05E-85D279475B83}" destId="{9F226C55-02DB-480E-9FB2-57692D9908CF}" srcOrd="4" destOrd="0" presId="urn:microsoft.com/office/officeart/2008/layout/AlternatingHexagons"/>
    <dgm:cxn modelId="{559BF55B-A6AB-43F9-9715-68E315C55970}" type="presParOf" srcId="{C777A156-4DB1-43B4-8C81-376D5D6E5958}" destId="{3956CF0C-679E-4E69-9AB9-FDC2D0AB7D4F}" srcOrd="3" destOrd="0" presId="urn:microsoft.com/office/officeart/2008/layout/AlternatingHexagons"/>
    <dgm:cxn modelId="{EFD61803-555E-4C55-BBF3-2CF8E5D9CE72}" type="presParOf" srcId="{C777A156-4DB1-43B4-8C81-376D5D6E5958}" destId="{CFAF414D-7588-4A45-8F59-9B507FAAAA35}" srcOrd="4" destOrd="0" presId="urn:microsoft.com/office/officeart/2008/layout/AlternatingHexagons"/>
    <dgm:cxn modelId="{7ED6CAA3-1D15-41E6-A649-E27AC453353B}" type="presParOf" srcId="{CFAF414D-7588-4A45-8F59-9B507FAAAA35}" destId="{801C56B3-C22B-4B38-91CC-792DE72ABA89}" srcOrd="0" destOrd="0" presId="urn:microsoft.com/office/officeart/2008/layout/AlternatingHexagons"/>
    <dgm:cxn modelId="{A0CFD859-3F25-4F9B-AD7D-E49F6989A519}" type="presParOf" srcId="{CFAF414D-7588-4A45-8F59-9B507FAAAA35}" destId="{94E87EA5-48DB-40F3-AF1F-B061F06A0D34}" srcOrd="1" destOrd="0" presId="urn:microsoft.com/office/officeart/2008/layout/AlternatingHexagons"/>
    <dgm:cxn modelId="{2C2DAA87-94E3-4CD3-B277-E9BD3667FE44}" type="presParOf" srcId="{CFAF414D-7588-4A45-8F59-9B507FAAAA35}" destId="{6D6CA4B2-7352-4CCE-9FF8-0C654161F832}" srcOrd="2" destOrd="0" presId="urn:microsoft.com/office/officeart/2008/layout/AlternatingHexagons"/>
    <dgm:cxn modelId="{AE6A6FE4-12E4-49EE-AAE2-FB3893A34D16}" type="presParOf" srcId="{CFAF414D-7588-4A45-8F59-9B507FAAAA35}" destId="{26576E5F-E9FE-4485-A46F-54FB86F9469E}" srcOrd="3" destOrd="0" presId="urn:microsoft.com/office/officeart/2008/layout/AlternatingHexagons"/>
    <dgm:cxn modelId="{D0C76176-7E24-49D7-AA44-8ED83B08EF5B}" type="presParOf" srcId="{CFAF414D-7588-4A45-8F59-9B507FAAAA35}" destId="{BCF03F79-DD8E-460A-856A-52C986D27A03}" srcOrd="4" destOrd="0" presId="urn:microsoft.com/office/officeart/2008/layout/AlternatingHexagons"/>
    <dgm:cxn modelId="{D3684990-CFA4-4A8A-8966-F71CE64C7338}" type="presParOf" srcId="{C777A156-4DB1-43B4-8C81-376D5D6E5958}" destId="{8791C1C9-0682-4267-B092-2E1D307D45BF}" srcOrd="5" destOrd="0" presId="urn:microsoft.com/office/officeart/2008/layout/AlternatingHexagons"/>
    <dgm:cxn modelId="{7AB9925B-60B5-49D8-A687-5FD3A0064ADA}" type="presParOf" srcId="{C777A156-4DB1-43B4-8C81-376D5D6E5958}" destId="{A72AA317-9199-4DDF-A77A-8DA39A89B71C}" srcOrd="6" destOrd="0" presId="urn:microsoft.com/office/officeart/2008/layout/AlternatingHexagons"/>
    <dgm:cxn modelId="{B186CBF2-F14A-4E60-860A-DD7ACDC6BC21}" type="presParOf" srcId="{A72AA317-9199-4DDF-A77A-8DA39A89B71C}" destId="{9DFCD98E-3ABB-4D32-A65B-7B7F0EAA97EF}" srcOrd="0" destOrd="0" presId="urn:microsoft.com/office/officeart/2008/layout/AlternatingHexagons"/>
    <dgm:cxn modelId="{4565C035-B6DC-4424-BC5F-2D4064063C2D}" type="presParOf" srcId="{A72AA317-9199-4DDF-A77A-8DA39A89B71C}" destId="{7E25C0FD-17AA-4180-8356-25DCB77C87D2}" srcOrd="1" destOrd="0" presId="urn:microsoft.com/office/officeart/2008/layout/AlternatingHexagons"/>
    <dgm:cxn modelId="{5D117EBD-2F9A-42FC-9F03-5A74C1B70960}" type="presParOf" srcId="{A72AA317-9199-4DDF-A77A-8DA39A89B71C}" destId="{65977F71-41B3-4F3B-8C94-6E8DF39B51B6}" srcOrd="2" destOrd="0" presId="urn:microsoft.com/office/officeart/2008/layout/AlternatingHexagons"/>
    <dgm:cxn modelId="{38E54D78-D079-4C94-84C5-6B8D231A1684}" type="presParOf" srcId="{A72AA317-9199-4DDF-A77A-8DA39A89B71C}" destId="{B6C90864-46CB-4A43-8A75-09C80CF20AB8}" srcOrd="3" destOrd="0" presId="urn:microsoft.com/office/officeart/2008/layout/AlternatingHexagons"/>
    <dgm:cxn modelId="{2910385D-3F97-41B8-A637-BFC071D676AB}" type="presParOf" srcId="{A72AA317-9199-4DDF-A77A-8DA39A89B71C}" destId="{0D33512D-176B-49A7-B6F4-E52EA6196CF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F60ED5-9596-46F1-B519-1652A491A388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A999CC-7270-47D4-BF62-CF352EA4CD75}">
      <dgm:prSet phldrT="[Text]"/>
      <dgm:spPr/>
      <dgm:t>
        <a:bodyPr/>
        <a:lstStyle/>
        <a:p>
          <a:r>
            <a:rPr lang="en-GB" dirty="0"/>
            <a:t>Alertness</a:t>
          </a:r>
        </a:p>
      </dgm:t>
    </dgm:pt>
    <dgm:pt modelId="{6E408082-B7DB-4F43-8D7C-192E7AEC474A}" type="parTrans" cxnId="{0EAAB2EA-F370-4840-8FFF-1A9076D81A82}">
      <dgm:prSet/>
      <dgm:spPr/>
      <dgm:t>
        <a:bodyPr/>
        <a:lstStyle/>
        <a:p>
          <a:endParaRPr lang="en-GB"/>
        </a:p>
      </dgm:t>
    </dgm:pt>
    <dgm:pt modelId="{EAF773BC-03BA-4BF8-888D-2522E1EF1A78}" type="sibTrans" cxnId="{0EAAB2EA-F370-4840-8FFF-1A9076D81A82}">
      <dgm:prSet/>
      <dgm:spPr/>
      <dgm:t>
        <a:bodyPr/>
        <a:lstStyle/>
        <a:p>
          <a:endParaRPr lang="en-GB"/>
        </a:p>
      </dgm:t>
    </dgm:pt>
    <dgm:pt modelId="{BC3623EE-ADC4-4242-BC7B-56BDE2DA9458}">
      <dgm:prSet phldrT="[Text]"/>
      <dgm:spPr/>
      <dgm:t>
        <a:bodyPr/>
        <a:lstStyle/>
        <a:p>
          <a:r>
            <a:rPr lang="en-GB" dirty="0"/>
            <a:t>AMT4:  Age, DOB, place, Year</a:t>
          </a:r>
        </a:p>
      </dgm:t>
    </dgm:pt>
    <dgm:pt modelId="{42A405F7-00AF-404D-BE38-18C6EC961DB9}" type="parTrans" cxnId="{C384282A-7F92-471E-BABE-5112ACF12B09}">
      <dgm:prSet/>
      <dgm:spPr/>
      <dgm:t>
        <a:bodyPr/>
        <a:lstStyle/>
        <a:p>
          <a:endParaRPr lang="en-GB"/>
        </a:p>
      </dgm:t>
    </dgm:pt>
    <dgm:pt modelId="{39548055-8C0F-4BCE-ABFC-48C5F5F99467}" type="sibTrans" cxnId="{C384282A-7F92-471E-BABE-5112ACF12B09}">
      <dgm:prSet/>
      <dgm:spPr/>
      <dgm:t>
        <a:bodyPr/>
        <a:lstStyle/>
        <a:p>
          <a:endParaRPr lang="en-GB"/>
        </a:p>
      </dgm:t>
    </dgm:pt>
    <dgm:pt modelId="{93CFD5F8-2851-429D-9809-F863DCFC6D20}">
      <dgm:prSet phldrT="[Text]"/>
      <dgm:spPr/>
      <dgm:t>
        <a:bodyPr/>
        <a:lstStyle/>
        <a:p>
          <a:r>
            <a:rPr lang="en-GB" dirty="0"/>
            <a:t>Attention: months of the year backward</a:t>
          </a:r>
        </a:p>
      </dgm:t>
    </dgm:pt>
    <dgm:pt modelId="{DB9D44A0-1866-4863-B909-DA22E9BE9E11}" type="parTrans" cxnId="{2E871C7C-A733-4129-B64E-78F7AA4EF565}">
      <dgm:prSet/>
      <dgm:spPr/>
      <dgm:t>
        <a:bodyPr/>
        <a:lstStyle/>
        <a:p>
          <a:endParaRPr lang="en-GB"/>
        </a:p>
      </dgm:t>
    </dgm:pt>
    <dgm:pt modelId="{F31B48CC-F656-40A3-BDC5-C108BAE30802}" type="sibTrans" cxnId="{2E871C7C-A733-4129-B64E-78F7AA4EF565}">
      <dgm:prSet/>
      <dgm:spPr/>
      <dgm:t>
        <a:bodyPr/>
        <a:lstStyle/>
        <a:p>
          <a:endParaRPr lang="en-GB"/>
        </a:p>
      </dgm:t>
    </dgm:pt>
    <dgm:pt modelId="{EBB6C95E-0E0B-4EDE-A59A-B8E96D3A9F85}">
      <dgm:prSet/>
      <dgm:spPr/>
      <dgm:t>
        <a:bodyPr/>
        <a:lstStyle/>
        <a:p>
          <a:r>
            <a:rPr lang="en-GB" dirty="0"/>
            <a:t>Acute Change or Fluctuating Course</a:t>
          </a:r>
        </a:p>
      </dgm:t>
    </dgm:pt>
    <dgm:pt modelId="{7F099C02-54EE-4502-9373-429449D50876}" type="parTrans" cxnId="{DB7AC093-406C-49CC-B369-C1D24A048B88}">
      <dgm:prSet/>
      <dgm:spPr/>
      <dgm:t>
        <a:bodyPr/>
        <a:lstStyle/>
        <a:p>
          <a:endParaRPr lang="en-GB"/>
        </a:p>
      </dgm:t>
    </dgm:pt>
    <dgm:pt modelId="{1B8D9158-91D2-4B47-9631-798B324C9D7D}" type="sibTrans" cxnId="{DB7AC093-406C-49CC-B369-C1D24A048B88}">
      <dgm:prSet/>
      <dgm:spPr/>
      <dgm:t>
        <a:bodyPr/>
        <a:lstStyle/>
        <a:p>
          <a:endParaRPr lang="en-GB"/>
        </a:p>
      </dgm:t>
    </dgm:pt>
    <dgm:pt modelId="{E6F9A677-F0D4-4BAB-8410-CA34E5CA41E2}">
      <dgm:prSet custT="1"/>
      <dgm:spPr/>
      <dgm:t>
        <a:bodyPr/>
        <a:lstStyle/>
        <a:p>
          <a:r>
            <a:rPr lang="en-GB" sz="1600" dirty="0"/>
            <a:t>Normal (fully alert but not agitated) 			0</a:t>
          </a:r>
        </a:p>
      </dgm:t>
    </dgm:pt>
    <dgm:pt modelId="{811301D3-AEE1-45CC-952A-C59BB24BF735}" type="parTrans" cxnId="{B1EAA02A-633A-4BB5-9C10-1FA5CC1B99F9}">
      <dgm:prSet/>
      <dgm:spPr/>
      <dgm:t>
        <a:bodyPr/>
        <a:lstStyle/>
        <a:p>
          <a:endParaRPr lang="en-GB"/>
        </a:p>
      </dgm:t>
    </dgm:pt>
    <dgm:pt modelId="{873156F9-8571-4209-B317-50FDF7A8CDF2}" type="sibTrans" cxnId="{B1EAA02A-633A-4BB5-9C10-1FA5CC1B99F9}">
      <dgm:prSet/>
      <dgm:spPr/>
      <dgm:t>
        <a:bodyPr/>
        <a:lstStyle/>
        <a:p>
          <a:endParaRPr lang="en-GB"/>
        </a:p>
      </dgm:t>
    </dgm:pt>
    <dgm:pt modelId="{5364B766-833A-408A-8EFD-6EC8C8D3B814}">
      <dgm:prSet custT="1"/>
      <dgm:spPr/>
      <dgm:t>
        <a:bodyPr/>
        <a:lstStyle/>
        <a:p>
          <a:r>
            <a:rPr lang="en-GB" sz="1600" dirty="0"/>
            <a:t>Mild sleepiness after waking then normal 			0</a:t>
          </a:r>
        </a:p>
      </dgm:t>
    </dgm:pt>
    <dgm:pt modelId="{8F0A270E-C7DA-4E5D-BF76-7210090AB29F}" type="parTrans" cxnId="{08A4F478-7BA2-4E15-B242-7DB5D7CF0CD3}">
      <dgm:prSet/>
      <dgm:spPr/>
      <dgm:t>
        <a:bodyPr/>
        <a:lstStyle/>
        <a:p>
          <a:endParaRPr lang="en-GB"/>
        </a:p>
      </dgm:t>
    </dgm:pt>
    <dgm:pt modelId="{CA7EECA0-3921-4A37-AF26-9278CE40BFC4}" type="sibTrans" cxnId="{08A4F478-7BA2-4E15-B242-7DB5D7CF0CD3}">
      <dgm:prSet/>
      <dgm:spPr/>
      <dgm:t>
        <a:bodyPr/>
        <a:lstStyle/>
        <a:p>
          <a:endParaRPr lang="en-GB"/>
        </a:p>
      </dgm:t>
    </dgm:pt>
    <dgm:pt modelId="{4EF74E58-19EA-42B5-93C6-BE7C67C1E1F7}">
      <dgm:prSet custT="1"/>
      <dgm:spPr/>
      <dgm:t>
        <a:bodyPr/>
        <a:lstStyle/>
        <a:p>
          <a:r>
            <a:rPr lang="en-GB" sz="1600" dirty="0"/>
            <a:t>Clearly Abnormal 					4</a:t>
          </a:r>
        </a:p>
      </dgm:t>
    </dgm:pt>
    <dgm:pt modelId="{1C83C508-B8C9-4301-86A8-FAA9D41A0AFB}" type="parTrans" cxnId="{4DCF7E33-695C-4B2C-AE53-C911F5838353}">
      <dgm:prSet/>
      <dgm:spPr/>
      <dgm:t>
        <a:bodyPr/>
        <a:lstStyle/>
        <a:p>
          <a:endParaRPr lang="en-GB"/>
        </a:p>
      </dgm:t>
    </dgm:pt>
    <dgm:pt modelId="{BC23A5AE-2D7B-4491-A89F-3F015A15C7A7}" type="sibTrans" cxnId="{4DCF7E33-695C-4B2C-AE53-C911F5838353}">
      <dgm:prSet/>
      <dgm:spPr/>
      <dgm:t>
        <a:bodyPr/>
        <a:lstStyle/>
        <a:p>
          <a:endParaRPr lang="en-GB"/>
        </a:p>
      </dgm:t>
    </dgm:pt>
    <dgm:pt modelId="{6C455037-94EF-46E6-8D75-3C1E32E1074E}">
      <dgm:prSet custT="1"/>
      <dgm:spPr/>
      <dgm:t>
        <a:bodyPr/>
        <a:lstStyle/>
        <a:p>
          <a:r>
            <a:rPr lang="en-GB" sz="1600" dirty="0"/>
            <a:t>No mistakes 						0</a:t>
          </a:r>
        </a:p>
      </dgm:t>
    </dgm:pt>
    <dgm:pt modelId="{413AEEA0-7672-4524-AA8C-01B7EA8EC5A6}" type="parTrans" cxnId="{911589B0-9800-4CFB-ADA0-6A8C4426E093}">
      <dgm:prSet/>
      <dgm:spPr/>
      <dgm:t>
        <a:bodyPr/>
        <a:lstStyle/>
        <a:p>
          <a:endParaRPr lang="en-GB"/>
        </a:p>
      </dgm:t>
    </dgm:pt>
    <dgm:pt modelId="{53231898-18AC-4C0D-8137-AB7632F5FB7E}" type="sibTrans" cxnId="{911589B0-9800-4CFB-ADA0-6A8C4426E093}">
      <dgm:prSet/>
      <dgm:spPr/>
      <dgm:t>
        <a:bodyPr/>
        <a:lstStyle/>
        <a:p>
          <a:endParaRPr lang="en-GB"/>
        </a:p>
      </dgm:t>
    </dgm:pt>
    <dgm:pt modelId="{8B17A662-5830-47B8-AC2F-144B4750A0DA}">
      <dgm:prSet custT="1"/>
      <dgm:spPr/>
      <dgm:t>
        <a:bodyPr/>
        <a:lstStyle/>
        <a:p>
          <a:r>
            <a:rPr lang="en-GB" sz="1600" dirty="0"/>
            <a:t>1 mistake 						1</a:t>
          </a:r>
        </a:p>
      </dgm:t>
    </dgm:pt>
    <dgm:pt modelId="{47B6AE30-A240-42C5-AC6C-926132E7C80C}" type="parTrans" cxnId="{322186E8-70C8-4483-A260-02DA587EBAF4}">
      <dgm:prSet/>
      <dgm:spPr/>
      <dgm:t>
        <a:bodyPr/>
        <a:lstStyle/>
        <a:p>
          <a:endParaRPr lang="en-GB"/>
        </a:p>
      </dgm:t>
    </dgm:pt>
    <dgm:pt modelId="{040DAD33-242A-45B7-89DA-09F673944F74}" type="sibTrans" cxnId="{322186E8-70C8-4483-A260-02DA587EBAF4}">
      <dgm:prSet/>
      <dgm:spPr/>
      <dgm:t>
        <a:bodyPr/>
        <a:lstStyle/>
        <a:p>
          <a:endParaRPr lang="en-GB"/>
        </a:p>
      </dgm:t>
    </dgm:pt>
    <dgm:pt modelId="{871FB4C4-0222-475C-8D84-7962AEA70995}">
      <dgm:prSet custT="1"/>
      <dgm:spPr/>
      <dgm:t>
        <a:bodyPr/>
        <a:lstStyle/>
        <a:p>
          <a:r>
            <a:rPr lang="en-GB" sz="1600" dirty="0"/>
            <a:t>2 or more mistakes 					2</a:t>
          </a:r>
        </a:p>
      </dgm:t>
    </dgm:pt>
    <dgm:pt modelId="{69F98B69-A1E0-4833-B723-532D73799ECA}" type="parTrans" cxnId="{B27F47EC-0ACB-4B18-87DE-FD94DED79F9E}">
      <dgm:prSet/>
      <dgm:spPr/>
      <dgm:t>
        <a:bodyPr/>
        <a:lstStyle/>
        <a:p>
          <a:endParaRPr lang="en-GB"/>
        </a:p>
      </dgm:t>
    </dgm:pt>
    <dgm:pt modelId="{748672C3-24F1-4BDF-9004-641F8D8307F1}" type="sibTrans" cxnId="{B27F47EC-0ACB-4B18-87DE-FD94DED79F9E}">
      <dgm:prSet/>
      <dgm:spPr/>
      <dgm:t>
        <a:bodyPr/>
        <a:lstStyle/>
        <a:p>
          <a:endParaRPr lang="en-GB"/>
        </a:p>
      </dgm:t>
    </dgm:pt>
    <dgm:pt modelId="{6C7324D5-FBB4-4CD2-87C4-EC8885459F78}">
      <dgm:prSet custT="1"/>
      <dgm:spPr/>
      <dgm:t>
        <a:bodyPr/>
        <a:lstStyle/>
        <a:p>
          <a:r>
            <a:rPr lang="en-GB" sz="1600" dirty="0"/>
            <a:t>7 months or more correct 				0</a:t>
          </a:r>
        </a:p>
      </dgm:t>
    </dgm:pt>
    <dgm:pt modelId="{3115754D-2D47-462D-838D-624E0593BD75}" type="parTrans" cxnId="{CCF48B18-FE3B-4F47-9544-27FCEDE9CAB5}">
      <dgm:prSet/>
      <dgm:spPr/>
      <dgm:t>
        <a:bodyPr/>
        <a:lstStyle/>
        <a:p>
          <a:endParaRPr lang="en-GB"/>
        </a:p>
      </dgm:t>
    </dgm:pt>
    <dgm:pt modelId="{355473DE-7FD9-41AC-AA64-D236809C67B2}" type="sibTrans" cxnId="{CCF48B18-FE3B-4F47-9544-27FCEDE9CAB5}">
      <dgm:prSet/>
      <dgm:spPr/>
      <dgm:t>
        <a:bodyPr/>
        <a:lstStyle/>
        <a:p>
          <a:endParaRPr lang="en-GB"/>
        </a:p>
      </dgm:t>
    </dgm:pt>
    <dgm:pt modelId="{219A26C0-DE3B-4FA3-84BA-08A4347B9D6A}">
      <dgm:prSet custT="1"/>
      <dgm:spPr/>
      <dgm:t>
        <a:bodyPr/>
        <a:lstStyle/>
        <a:p>
          <a:r>
            <a:rPr lang="en-GB" sz="1600" dirty="0"/>
            <a:t>Starts but score &lt;7 or refuses to start 			1</a:t>
          </a:r>
        </a:p>
      </dgm:t>
    </dgm:pt>
    <dgm:pt modelId="{195AF73C-FCB6-40CB-AE16-B15AB0010E53}" type="parTrans" cxnId="{38CDBB50-D1E7-4429-93C7-0E9F15E483A6}">
      <dgm:prSet/>
      <dgm:spPr/>
      <dgm:t>
        <a:bodyPr/>
        <a:lstStyle/>
        <a:p>
          <a:endParaRPr lang="en-GB"/>
        </a:p>
      </dgm:t>
    </dgm:pt>
    <dgm:pt modelId="{22F45A3D-783B-4CBD-A98F-D7875889F115}" type="sibTrans" cxnId="{38CDBB50-D1E7-4429-93C7-0E9F15E483A6}">
      <dgm:prSet/>
      <dgm:spPr/>
      <dgm:t>
        <a:bodyPr/>
        <a:lstStyle/>
        <a:p>
          <a:endParaRPr lang="en-GB"/>
        </a:p>
      </dgm:t>
    </dgm:pt>
    <dgm:pt modelId="{5E98A30F-4D90-4327-9C97-BB310BBBE27F}">
      <dgm:prSet custT="1"/>
      <dgm:spPr/>
      <dgm:t>
        <a:bodyPr/>
        <a:lstStyle/>
        <a:p>
          <a:r>
            <a:rPr lang="en-GB" sz="1600" dirty="0"/>
            <a:t>Untestable 						2</a:t>
          </a:r>
        </a:p>
      </dgm:t>
    </dgm:pt>
    <dgm:pt modelId="{D3FDFEBF-6465-412C-8B8A-9D458E123D66}" type="parTrans" cxnId="{E8711791-C22E-4983-AC3F-57DDE2DFABB1}">
      <dgm:prSet/>
      <dgm:spPr/>
      <dgm:t>
        <a:bodyPr/>
        <a:lstStyle/>
        <a:p>
          <a:endParaRPr lang="en-GB"/>
        </a:p>
      </dgm:t>
    </dgm:pt>
    <dgm:pt modelId="{CE08795E-842C-4B81-896C-A311A603223E}" type="sibTrans" cxnId="{E8711791-C22E-4983-AC3F-57DDE2DFABB1}">
      <dgm:prSet/>
      <dgm:spPr/>
      <dgm:t>
        <a:bodyPr/>
        <a:lstStyle/>
        <a:p>
          <a:endParaRPr lang="en-GB"/>
        </a:p>
      </dgm:t>
    </dgm:pt>
    <dgm:pt modelId="{8D14ECBE-0AD8-407D-A925-E9C8CEF26272}">
      <dgm:prSet custT="1"/>
      <dgm:spPr/>
      <dgm:t>
        <a:bodyPr/>
        <a:lstStyle/>
        <a:p>
          <a:r>
            <a:rPr lang="en-GB" sz="1600" dirty="0"/>
            <a:t>No 							0</a:t>
          </a:r>
        </a:p>
      </dgm:t>
    </dgm:pt>
    <dgm:pt modelId="{7DA03697-288F-4707-9AF3-AC63F2997202}" type="parTrans" cxnId="{3EB8C98E-4BC4-436F-ACCD-AD081AEB7F8C}">
      <dgm:prSet/>
      <dgm:spPr/>
      <dgm:t>
        <a:bodyPr/>
        <a:lstStyle/>
        <a:p>
          <a:endParaRPr lang="en-GB"/>
        </a:p>
      </dgm:t>
    </dgm:pt>
    <dgm:pt modelId="{CB49EF5D-ECD7-4C98-8880-80643DE0F2B5}" type="sibTrans" cxnId="{3EB8C98E-4BC4-436F-ACCD-AD081AEB7F8C}">
      <dgm:prSet/>
      <dgm:spPr/>
      <dgm:t>
        <a:bodyPr/>
        <a:lstStyle/>
        <a:p>
          <a:endParaRPr lang="en-GB"/>
        </a:p>
      </dgm:t>
    </dgm:pt>
    <dgm:pt modelId="{5C93CBEA-88AC-4CB7-A44D-9191D8DFA1B3}">
      <dgm:prSet custT="1"/>
      <dgm:spPr/>
      <dgm:t>
        <a:bodyPr/>
        <a:lstStyle/>
        <a:p>
          <a:r>
            <a:rPr lang="en-GB" sz="1600" dirty="0"/>
            <a:t>Yes 							4</a:t>
          </a:r>
        </a:p>
      </dgm:t>
    </dgm:pt>
    <dgm:pt modelId="{E29B71F2-5DB4-486C-A5CF-07CB9F33EBBC}" type="parTrans" cxnId="{F7C3CF27-3DC0-4078-BFCA-5D2EEF5CCD8D}">
      <dgm:prSet/>
      <dgm:spPr/>
      <dgm:t>
        <a:bodyPr/>
        <a:lstStyle/>
        <a:p>
          <a:endParaRPr lang="en-GB"/>
        </a:p>
      </dgm:t>
    </dgm:pt>
    <dgm:pt modelId="{2436A018-994C-4D91-A037-81A93D2AFC44}" type="sibTrans" cxnId="{F7C3CF27-3DC0-4078-BFCA-5D2EEF5CCD8D}">
      <dgm:prSet/>
      <dgm:spPr/>
      <dgm:t>
        <a:bodyPr/>
        <a:lstStyle/>
        <a:p>
          <a:endParaRPr lang="en-GB"/>
        </a:p>
      </dgm:t>
    </dgm:pt>
    <dgm:pt modelId="{6AA2A056-4FAC-47CA-98C3-917FED0BE314}" type="pres">
      <dgm:prSet presAssocID="{5EF60ED5-9596-46F1-B519-1652A491A388}" presName="vert0" presStyleCnt="0">
        <dgm:presLayoutVars>
          <dgm:dir/>
          <dgm:animOne val="branch"/>
          <dgm:animLvl val="lvl"/>
        </dgm:presLayoutVars>
      </dgm:prSet>
      <dgm:spPr/>
    </dgm:pt>
    <dgm:pt modelId="{28B05962-B093-4BBD-9AD0-D2DEDB4DFD60}" type="pres">
      <dgm:prSet presAssocID="{3DA999CC-7270-47D4-BF62-CF352EA4CD75}" presName="thickLine" presStyleLbl="alignNode1" presStyleIdx="0" presStyleCnt="4"/>
      <dgm:spPr/>
    </dgm:pt>
    <dgm:pt modelId="{B4508D26-B274-4436-BF14-2352F47329C6}" type="pres">
      <dgm:prSet presAssocID="{3DA999CC-7270-47D4-BF62-CF352EA4CD75}" presName="horz1" presStyleCnt="0"/>
      <dgm:spPr/>
    </dgm:pt>
    <dgm:pt modelId="{EAA6EA34-E7C5-4909-9375-5678199F7B5F}" type="pres">
      <dgm:prSet presAssocID="{3DA999CC-7270-47D4-BF62-CF352EA4CD75}" presName="tx1" presStyleLbl="revTx" presStyleIdx="0" presStyleCnt="15"/>
      <dgm:spPr/>
    </dgm:pt>
    <dgm:pt modelId="{1DFC227C-B7C6-4EE6-AEE8-517ACBC31AF6}" type="pres">
      <dgm:prSet presAssocID="{3DA999CC-7270-47D4-BF62-CF352EA4CD75}" presName="vert1" presStyleCnt="0"/>
      <dgm:spPr/>
    </dgm:pt>
    <dgm:pt modelId="{4E0C5C83-4060-4091-8779-9CD165AB3114}" type="pres">
      <dgm:prSet presAssocID="{E6F9A677-F0D4-4BAB-8410-CA34E5CA41E2}" presName="vertSpace2a" presStyleCnt="0"/>
      <dgm:spPr/>
    </dgm:pt>
    <dgm:pt modelId="{7A088590-D535-4799-A394-E6DE3F8F8390}" type="pres">
      <dgm:prSet presAssocID="{E6F9A677-F0D4-4BAB-8410-CA34E5CA41E2}" presName="horz2" presStyleCnt="0"/>
      <dgm:spPr/>
    </dgm:pt>
    <dgm:pt modelId="{6D972489-D017-47FC-B465-B132F46DDF87}" type="pres">
      <dgm:prSet presAssocID="{E6F9A677-F0D4-4BAB-8410-CA34E5CA41E2}" presName="horzSpace2" presStyleCnt="0"/>
      <dgm:spPr/>
    </dgm:pt>
    <dgm:pt modelId="{8998BC0B-8149-443D-BB26-20C3EEF87D30}" type="pres">
      <dgm:prSet presAssocID="{E6F9A677-F0D4-4BAB-8410-CA34E5CA41E2}" presName="tx2" presStyleLbl="revTx" presStyleIdx="1" presStyleCnt="15"/>
      <dgm:spPr/>
    </dgm:pt>
    <dgm:pt modelId="{26ECE3AC-B84E-4D31-A6FE-1A1D89E64E69}" type="pres">
      <dgm:prSet presAssocID="{E6F9A677-F0D4-4BAB-8410-CA34E5CA41E2}" presName="vert2" presStyleCnt="0"/>
      <dgm:spPr/>
    </dgm:pt>
    <dgm:pt modelId="{FC9C97C5-A541-461C-B25D-582E9EA8E633}" type="pres">
      <dgm:prSet presAssocID="{E6F9A677-F0D4-4BAB-8410-CA34E5CA41E2}" presName="thinLine2b" presStyleLbl="callout" presStyleIdx="0" presStyleCnt="11"/>
      <dgm:spPr/>
    </dgm:pt>
    <dgm:pt modelId="{3A95CEC0-9B6B-41A7-98FD-644FD8A72D8C}" type="pres">
      <dgm:prSet presAssocID="{E6F9A677-F0D4-4BAB-8410-CA34E5CA41E2}" presName="vertSpace2b" presStyleCnt="0"/>
      <dgm:spPr/>
    </dgm:pt>
    <dgm:pt modelId="{DFCBD09B-01D2-4751-B30C-6CE3FD905C09}" type="pres">
      <dgm:prSet presAssocID="{5364B766-833A-408A-8EFD-6EC8C8D3B814}" presName="horz2" presStyleCnt="0"/>
      <dgm:spPr/>
    </dgm:pt>
    <dgm:pt modelId="{F1FCA141-5DAA-4B0A-A5CB-54F8C29EC6F3}" type="pres">
      <dgm:prSet presAssocID="{5364B766-833A-408A-8EFD-6EC8C8D3B814}" presName="horzSpace2" presStyleCnt="0"/>
      <dgm:spPr/>
    </dgm:pt>
    <dgm:pt modelId="{515D41EE-BD0F-4B9F-9945-0F4A5883EF38}" type="pres">
      <dgm:prSet presAssocID="{5364B766-833A-408A-8EFD-6EC8C8D3B814}" presName="tx2" presStyleLbl="revTx" presStyleIdx="2" presStyleCnt="15"/>
      <dgm:spPr/>
    </dgm:pt>
    <dgm:pt modelId="{2C40BAA8-A62D-45E4-8286-15DC1438F3C5}" type="pres">
      <dgm:prSet presAssocID="{5364B766-833A-408A-8EFD-6EC8C8D3B814}" presName="vert2" presStyleCnt="0"/>
      <dgm:spPr/>
    </dgm:pt>
    <dgm:pt modelId="{F2CCBA35-AB5C-442A-BBC8-18B78442E7FC}" type="pres">
      <dgm:prSet presAssocID="{5364B766-833A-408A-8EFD-6EC8C8D3B814}" presName="thinLine2b" presStyleLbl="callout" presStyleIdx="1" presStyleCnt="11"/>
      <dgm:spPr/>
    </dgm:pt>
    <dgm:pt modelId="{48D3742C-05B6-4DF0-B3DD-B2A9A84D547D}" type="pres">
      <dgm:prSet presAssocID="{5364B766-833A-408A-8EFD-6EC8C8D3B814}" presName="vertSpace2b" presStyleCnt="0"/>
      <dgm:spPr/>
    </dgm:pt>
    <dgm:pt modelId="{16E80EB1-33AD-42C0-AA34-C4F12D1811A9}" type="pres">
      <dgm:prSet presAssocID="{4EF74E58-19EA-42B5-93C6-BE7C67C1E1F7}" presName="horz2" presStyleCnt="0"/>
      <dgm:spPr/>
    </dgm:pt>
    <dgm:pt modelId="{E31FF681-2D56-41A8-95F0-680D49A4AC45}" type="pres">
      <dgm:prSet presAssocID="{4EF74E58-19EA-42B5-93C6-BE7C67C1E1F7}" presName="horzSpace2" presStyleCnt="0"/>
      <dgm:spPr/>
    </dgm:pt>
    <dgm:pt modelId="{D4ADCD4F-603C-499A-B792-48881CF5676C}" type="pres">
      <dgm:prSet presAssocID="{4EF74E58-19EA-42B5-93C6-BE7C67C1E1F7}" presName="tx2" presStyleLbl="revTx" presStyleIdx="3" presStyleCnt="15"/>
      <dgm:spPr/>
    </dgm:pt>
    <dgm:pt modelId="{6F6A25B1-6C03-4EFC-BF45-462C6B292574}" type="pres">
      <dgm:prSet presAssocID="{4EF74E58-19EA-42B5-93C6-BE7C67C1E1F7}" presName="vert2" presStyleCnt="0"/>
      <dgm:spPr/>
    </dgm:pt>
    <dgm:pt modelId="{795C3379-223C-4E5F-944E-34FCC368E452}" type="pres">
      <dgm:prSet presAssocID="{4EF74E58-19EA-42B5-93C6-BE7C67C1E1F7}" presName="thinLine2b" presStyleLbl="callout" presStyleIdx="2" presStyleCnt="11"/>
      <dgm:spPr/>
    </dgm:pt>
    <dgm:pt modelId="{8B68574C-EC90-4E21-8B5D-89A2FB42BE00}" type="pres">
      <dgm:prSet presAssocID="{4EF74E58-19EA-42B5-93C6-BE7C67C1E1F7}" presName="vertSpace2b" presStyleCnt="0"/>
      <dgm:spPr/>
    </dgm:pt>
    <dgm:pt modelId="{A469840E-8052-4EA3-965B-4A04B82AAF49}" type="pres">
      <dgm:prSet presAssocID="{BC3623EE-ADC4-4242-BC7B-56BDE2DA9458}" presName="thickLine" presStyleLbl="alignNode1" presStyleIdx="1" presStyleCnt="4"/>
      <dgm:spPr/>
    </dgm:pt>
    <dgm:pt modelId="{8E83EDC2-6DCD-453D-892F-15AFA9A3FC2B}" type="pres">
      <dgm:prSet presAssocID="{BC3623EE-ADC4-4242-BC7B-56BDE2DA9458}" presName="horz1" presStyleCnt="0"/>
      <dgm:spPr/>
    </dgm:pt>
    <dgm:pt modelId="{491D7FCF-D699-41A9-8D45-0C0BAE631323}" type="pres">
      <dgm:prSet presAssocID="{BC3623EE-ADC4-4242-BC7B-56BDE2DA9458}" presName="tx1" presStyleLbl="revTx" presStyleIdx="4" presStyleCnt="15"/>
      <dgm:spPr/>
    </dgm:pt>
    <dgm:pt modelId="{337FB51A-5FEC-4F7A-8CE8-3D8491186721}" type="pres">
      <dgm:prSet presAssocID="{BC3623EE-ADC4-4242-BC7B-56BDE2DA9458}" presName="vert1" presStyleCnt="0"/>
      <dgm:spPr/>
    </dgm:pt>
    <dgm:pt modelId="{A2772925-7FF3-401D-87E3-312DF556A29B}" type="pres">
      <dgm:prSet presAssocID="{6C455037-94EF-46E6-8D75-3C1E32E1074E}" presName="vertSpace2a" presStyleCnt="0"/>
      <dgm:spPr/>
    </dgm:pt>
    <dgm:pt modelId="{EFFF15E2-508A-4AE1-A1AD-522FE5C44175}" type="pres">
      <dgm:prSet presAssocID="{6C455037-94EF-46E6-8D75-3C1E32E1074E}" presName="horz2" presStyleCnt="0"/>
      <dgm:spPr/>
    </dgm:pt>
    <dgm:pt modelId="{A92E3341-EA77-4E21-A52B-900C9DC45B95}" type="pres">
      <dgm:prSet presAssocID="{6C455037-94EF-46E6-8D75-3C1E32E1074E}" presName="horzSpace2" presStyleCnt="0"/>
      <dgm:spPr/>
    </dgm:pt>
    <dgm:pt modelId="{848F85D5-4707-4932-B501-0A3DBA10495E}" type="pres">
      <dgm:prSet presAssocID="{6C455037-94EF-46E6-8D75-3C1E32E1074E}" presName="tx2" presStyleLbl="revTx" presStyleIdx="5" presStyleCnt="15"/>
      <dgm:spPr/>
    </dgm:pt>
    <dgm:pt modelId="{6774F523-E50F-46BF-B2EE-179C406E22F5}" type="pres">
      <dgm:prSet presAssocID="{6C455037-94EF-46E6-8D75-3C1E32E1074E}" presName="vert2" presStyleCnt="0"/>
      <dgm:spPr/>
    </dgm:pt>
    <dgm:pt modelId="{4101ED4C-3330-4E26-9D5A-781E6726AAC1}" type="pres">
      <dgm:prSet presAssocID="{6C455037-94EF-46E6-8D75-3C1E32E1074E}" presName="thinLine2b" presStyleLbl="callout" presStyleIdx="3" presStyleCnt="11"/>
      <dgm:spPr/>
    </dgm:pt>
    <dgm:pt modelId="{1C1DAC5F-3199-4784-A27C-1FB94FF58B51}" type="pres">
      <dgm:prSet presAssocID="{6C455037-94EF-46E6-8D75-3C1E32E1074E}" presName="vertSpace2b" presStyleCnt="0"/>
      <dgm:spPr/>
    </dgm:pt>
    <dgm:pt modelId="{F10357D7-C17D-460A-9C1C-B2224C5BF50A}" type="pres">
      <dgm:prSet presAssocID="{8B17A662-5830-47B8-AC2F-144B4750A0DA}" presName="horz2" presStyleCnt="0"/>
      <dgm:spPr/>
    </dgm:pt>
    <dgm:pt modelId="{716FBB85-8D16-4BAE-A04D-9B51C5593448}" type="pres">
      <dgm:prSet presAssocID="{8B17A662-5830-47B8-AC2F-144B4750A0DA}" presName="horzSpace2" presStyleCnt="0"/>
      <dgm:spPr/>
    </dgm:pt>
    <dgm:pt modelId="{CA2743C3-1FDC-42B3-9D15-EC083C5170B6}" type="pres">
      <dgm:prSet presAssocID="{8B17A662-5830-47B8-AC2F-144B4750A0DA}" presName="tx2" presStyleLbl="revTx" presStyleIdx="6" presStyleCnt="15"/>
      <dgm:spPr/>
    </dgm:pt>
    <dgm:pt modelId="{59096B62-F419-49E4-AAE3-878DCB308B87}" type="pres">
      <dgm:prSet presAssocID="{8B17A662-5830-47B8-AC2F-144B4750A0DA}" presName="vert2" presStyleCnt="0"/>
      <dgm:spPr/>
    </dgm:pt>
    <dgm:pt modelId="{5E617723-D793-439D-8AA7-81687AE18C5C}" type="pres">
      <dgm:prSet presAssocID="{8B17A662-5830-47B8-AC2F-144B4750A0DA}" presName="thinLine2b" presStyleLbl="callout" presStyleIdx="4" presStyleCnt="11"/>
      <dgm:spPr/>
    </dgm:pt>
    <dgm:pt modelId="{CA88BE9D-2C7B-430C-BB3D-60867273E8C1}" type="pres">
      <dgm:prSet presAssocID="{8B17A662-5830-47B8-AC2F-144B4750A0DA}" presName="vertSpace2b" presStyleCnt="0"/>
      <dgm:spPr/>
    </dgm:pt>
    <dgm:pt modelId="{E6ED00CD-484D-409E-961F-61A83CA2511C}" type="pres">
      <dgm:prSet presAssocID="{871FB4C4-0222-475C-8D84-7962AEA70995}" presName="horz2" presStyleCnt="0"/>
      <dgm:spPr/>
    </dgm:pt>
    <dgm:pt modelId="{CEFF6A1A-D1F7-4690-8C49-B7E9C39EA8B7}" type="pres">
      <dgm:prSet presAssocID="{871FB4C4-0222-475C-8D84-7962AEA70995}" presName="horzSpace2" presStyleCnt="0"/>
      <dgm:spPr/>
    </dgm:pt>
    <dgm:pt modelId="{2CA9056B-B91C-4D5E-94DA-E4FE96AB6AA1}" type="pres">
      <dgm:prSet presAssocID="{871FB4C4-0222-475C-8D84-7962AEA70995}" presName="tx2" presStyleLbl="revTx" presStyleIdx="7" presStyleCnt="15"/>
      <dgm:spPr/>
    </dgm:pt>
    <dgm:pt modelId="{CCB9DF75-4B7F-4233-B107-6708072B8977}" type="pres">
      <dgm:prSet presAssocID="{871FB4C4-0222-475C-8D84-7962AEA70995}" presName="vert2" presStyleCnt="0"/>
      <dgm:spPr/>
    </dgm:pt>
    <dgm:pt modelId="{ED0FF7F3-B080-49E0-861D-5A796D945868}" type="pres">
      <dgm:prSet presAssocID="{871FB4C4-0222-475C-8D84-7962AEA70995}" presName="thinLine2b" presStyleLbl="callout" presStyleIdx="5" presStyleCnt="11"/>
      <dgm:spPr/>
    </dgm:pt>
    <dgm:pt modelId="{A7A6B221-7F42-4038-AAE2-A5C01EF18828}" type="pres">
      <dgm:prSet presAssocID="{871FB4C4-0222-475C-8D84-7962AEA70995}" presName="vertSpace2b" presStyleCnt="0"/>
      <dgm:spPr/>
    </dgm:pt>
    <dgm:pt modelId="{7D816B80-3BC7-4400-9698-5706796E20E6}" type="pres">
      <dgm:prSet presAssocID="{93CFD5F8-2851-429D-9809-F863DCFC6D20}" presName="thickLine" presStyleLbl="alignNode1" presStyleIdx="2" presStyleCnt="4"/>
      <dgm:spPr/>
    </dgm:pt>
    <dgm:pt modelId="{AC87FFAB-CACE-448C-8625-989054006136}" type="pres">
      <dgm:prSet presAssocID="{93CFD5F8-2851-429D-9809-F863DCFC6D20}" presName="horz1" presStyleCnt="0"/>
      <dgm:spPr/>
    </dgm:pt>
    <dgm:pt modelId="{34A303C2-571A-42DB-AD1D-5DE90E2C7E69}" type="pres">
      <dgm:prSet presAssocID="{93CFD5F8-2851-429D-9809-F863DCFC6D20}" presName="tx1" presStyleLbl="revTx" presStyleIdx="8" presStyleCnt="15"/>
      <dgm:spPr/>
    </dgm:pt>
    <dgm:pt modelId="{41DBD4F4-2B0C-4B2A-B690-BC6BCED09716}" type="pres">
      <dgm:prSet presAssocID="{93CFD5F8-2851-429D-9809-F863DCFC6D20}" presName="vert1" presStyleCnt="0"/>
      <dgm:spPr/>
    </dgm:pt>
    <dgm:pt modelId="{D3D58295-20C1-4F9A-B74F-FF99DCF6172F}" type="pres">
      <dgm:prSet presAssocID="{6C7324D5-FBB4-4CD2-87C4-EC8885459F78}" presName="vertSpace2a" presStyleCnt="0"/>
      <dgm:spPr/>
    </dgm:pt>
    <dgm:pt modelId="{2C79B30C-AE19-4174-8F8F-C2B99CD30E59}" type="pres">
      <dgm:prSet presAssocID="{6C7324D5-FBB4-4CD2-87C4-EC8885459F78}" presName="horz2" presStyleCnt="0"/>
      <dgm:spPr/>
    </dgm:pt>
    <dgm:pt modelId="{12034A7C-1D0E-4A67-B89C-81FF2A0F22AD}" type="pres">
      <dgm:prSet presAssocID="{6C7324D5-FBB4-4CD2-87C4-EC8885459F78}" presName="horzSpace2" presStyleCnt="0"/>
      <dgm:spPr/>
    </dgm:pt>
    <dgm:pt modelId="{80D702AC-BFF1-42F0-9326-38DCBC90850C}" type="pres">
      <dgm:prSet presAssocID="{6C7324D5-FBB4-4CD2-87C4-EC8885459F78}" presName="tx2" presStyleLbl="revTx" presStyleIdx="9" presStyleCnt="15"/>
      <dgm:spPr/>
    </dgm:pt>
    <dgm:pt modelId="{6E67107E-E2FA-4D87-A56A-3705B4866423}" type="pres">
      <dgm:prSet presAssocID="{6C7324D5-FBB4-4CD2-87C4-EC8885459F78}" presName="vert2" presStyleCnt="0"/>
      <dgm:spPr/>
    </dgm:pt>
    <dgm:pt modelId="{50090C8D-3BEF-491A-96AA-5B0B1585ABF7}" type="pres">
      <dgm:prSet presAssocID="{6C7324D5-FBB4-4CD2-87C4-EC8885459F78}" presName="thinLine2b" presStyleLbl="callout" presStyleIdx="6" presStyleCnt="11"/>
      <dgm:spPr/>
    </dgm:pt>
    <dgm:pt modelId="{65841699-7667-45F2-AEE6-E26232BC1F6A}" type="pres">
      <dgm:prSet presAssocID="{6C7324D5-FBB4-4CD2-87C4-EC8885459F78}" presName="vertSpace2b" presStyleCnt="0"/>
      <dgm:spPr/>
    </dgm:pt>
    <dgm:pt modelId="{9FE0E51D-5BC2-4351-B88D-3406EF0BAA6F}" type="pres">
      <dgm:prSet presAssocID="{219A26C0-DE3B-4FA3-84BA-08A4347B9D6A}" presName="horz2" presStyleCnt="0"/>
      <dgm:spPr/>
    </dgm:pt>
    <dgm:pt modelId="{588728E0-5408-4AB0-981C-1296BEF6EDDE}" type="pres">
      <dgm:prSet presAssocID="{219A26C0-DE3B-4FA3-84BA-08A4347B9D6A}" presName="horzSpace2" presStyleCnt="0"/>
      <dgm:spPr/>
    </dgm:pt>
    <dgm:pt modelId="{E97AAA45-9D0A-4193-9F45-42D342FC74A0}" type="pres">
      <dgm:prSet presAssocID="{219A26C0-DE3B-4FA3-84BA-08A4347B9D6A}" presName="tx2" presStyleLbl="revTx" presStyleIdx="10" presStyleCnt="15"/>
      <dgm:spPr/>
    </dgm:pt>
    <dgm:pt modelId="{897580A2-79B2-4ED7-A27A-256416FDEA83}" type="pres">
      <dgm:prSet presAssocID="{219A26C0-DE3B-4FA3-84BA-08A4347B9D6A}" presName="vert2" presStyleCnt="0"/>
      <dgm:spPr/>
    </dgm:pt>
    <dgm:pt modelId="{952A751C-1ED6-4166-B199-086E198A05B7}" type="pres">
      <dgm:prSet presAssocID="{219A26C0-DE3B-4FA3-84BA-08A4347B9D6A}" presName="thinLine2b" presStyleLbl="callout" presStyleIdx="7" presStyleCnt="11"/>
      <dgm:spPr/>
    </dgm:pt>
    <dgm:pt modelId="{BD84944B-4C31-4EEB-8C6B-8904F0823117}" type="pres">
      <dgm:prSet presAssocID="{219A26C0-DE3B-4FA3-84BA-08A4347B9D6A}" presName="vertSpace2b" presStyleCnt="0"/>
      <dgm:spPr/>
    </dgm:pt>
    <dgm:pt modelId="{E58CE34E-D5FF-4C2A-AF0B-FD919846E8AB}" type="pres">
      <dgm:prSet presAssocID="{5E98A30F-4D90-4327-9C97-BB310BBBE27F}" presName="horz2" presStyleCnt="0"/>
      <dgm:spPr/>
    </dgm:pt>
    <dgm:pt modelId="{1DCB16C8-AF69-4DEB-924C-A96118EF2B54}" type="pres">
      <dgm:prSet presAssocID="{5E98A30F-4D90-4327-9C97-BB310BBBE27F}" presName="horzSpace2" presStyleCnt="0"/>
      <dgm:spPr/>
    </dgm:pt>
    <dgm:pt modelId="{453F30AF-EF4C-4D9B-B8CD-D2C6D10CEF66}" type="pres">
      <dgm:prSet presAssocID="{5E98A30F-4D90-4327-9C97-BB310BBBE27F}" presName="tx2" presStyleLbl="revTx" presStyleIdx="11" presStyleCnt="15"/>
      <dgm:spPr/>
    </dgm:pt>
    <dgm:pt modelId="{FC30F338-2D7D-4DA2-B7FF-E21AA346E900}" type="pres">
      <dgm:prSet presAssocID="{5E98A30F-4D90-4327-9C97-BB310BBBE27F}" presName="vert2" presStyleCnt="0"/>
      <dgm:spPr/>
    </dgm:pt>
    <dgm:pt modelId="{CE7EB388-D773-4174-A00C-735D632F2724}" type="pres">
      <dgm:prSet presAssocID="{5E98A30F-4D90-4327-9C97-BB310BBBE27F}" presName="thinLine2b" presStyleLbl="callout" presStyleIdx="8" presStyleCnt="11"/>
      <dgm:spPr/>
    </dgm:pt>
    <dgm:pt modelId="{1FBD9E14-3BBC-4F64-BF7B-5DAA37112B05}" type="pres">
      <dgm:prSet presAssocID="{5E98A30F-4D90-4327-9C97-BB310BBBE27F}" presName="vertSpace2b" presStyleCnt="0"/>
      <dgm:spPr/>
    </dgm:pt>
    <dgm:pt modelId="{8B2E7744-7E48-4FC5-8162-4BFF793C9B9D}" type="pres">
      <dgm:prSet presAssocID="{EBB6C95E-0E0B-4EDE-A59A-B8E96D3A9F85}" presName="thickLine" presStyleLbl="alignNode1" presStyleIdx="3" presStyleCnt="4"/>
      <dgm:spPr/>
    </dgm:pt>
    <dgm:pt modelId="{2DA4CBF6-7B63-4856-857A-FCD4B8C7E904}" type="pres">
      <dgm:prSet presAssocID="{EBB6C95E-0E0B-4EDE-A59A-B8E96D3A9F85}" presName="horz1" presStyleCnt="0"/>
      <dgm:spPr/>
    </dgm:pt>
    <dgm:pt modelId="{31C817C2-60BC-42A8-9F1A-2557FAFC3835}" type="pres">
      <dgm:prSet presAssocID="{EBB6C95E-0E0B-4EDE-A59A-B8E96D3A9F85}" presName="tx1" presStyleLbl="revTx" presStyleIdx="12" presStyleCnt="15"/>
      <dgm:spPr/>
    </dgm:pt>
    <dgm:pt modelId="{617C5947-46AB-457B-8E48-51A87593ED4C}" type="pres">
      <dgm:prSet presAssocID="{EBB6C95E-0E0B-4EDE-A59A-B8E96D3A9F85}" presName="vert1" presStyleCnt="0"/>
      <dgm:spPr/>
    </dgm:pt>
    <dgm:pt modelId="{D3916DF8-C87A-427D-AC69-E259DE8F32D2}" type="pres">
      <dgm:prSet presAssocID="{8D14ECBE-0AD8-407D-A925-E9C8CEF26272}" presName="vertSpace2a" presStyleCnt="0"/>
      <dgm:spPr/>
    </dgm:pt>
    <dgm:pt modelId="{1ECA14C3-F8A0-401D-A732-CA6CD3414A4D}" type="pres">
      <dgm:prSet presAssocID="{8D14ECBE-0AD8-407D-A925-E9C8CEF26272}" presName="horz2" presStyleCnt="0"/>
      <dgm:spPr/>
    </dgm:pt>
    <dgm:pt modelId="{77B7B0DD-9028-4B9D-B9D8-231D0BA31CAF}" type="pres">
      <dgm:prSet presAssocID="{8D14ECBE-0AD8-407D-A925-E9C8CEF26272}" presName="horzSpace2" presStyleCnt="0"/>
      <dgm:spPr/>
    </dgm:pt>
    <dgm:pt modelId="{72B85AF1-E8D3-4CFB-B39A-240BD1724A3A}" type="pres">
      <dgm:prSet presAssocID="{8D14ECBE-0AD8-407D-A925-E9C8CEF26272}" presName="tx2" presStyleLbl="revTx" presStyleIdx="13" presStyleCnt="15"/>
      <dgm:spPr/>
    </dgm:pt>
    <dgm:pt modelId="{5A11524F-2F08-4417-B772-7AC4554962C0}" type="pres">
      <dgm:prSet presAssocID="{8D14ECBE-0AD8-407D-A925-E9C8CEF26272}" presName="vert2" presStyleCnt="0"/>
      <dgm:spPr/>
    </dgm:pt>
    <dgm:pt modelId="{A6609478-051D-45F4-ACDF-4C9F38ADEE29}" type="pres">
      <dgm:prSet presAssocID="{8D14ECBE-0AD8-407D-A925-E9C8CEF26272}" presName="thinLine2b" presStyleLbl="callout" presStyleIdx="9" presStyleCnt="11"/>
      <dgm:spPr/>
    </dgm:pt>
    <dgm:pt modelId="{E21FE962-8890-4AEA-8F6F-E86D2BA38F8F}" type="pres">
      <dgm:prSet presAssocID="{8D14ECBE-0AD8-407D-A925-E9C8CEF26272}" presName="vertSpace2b" presStyleCnt="0"/>
      <dgm:spPr/>
    </dgm:pt>
    <dgm:pt modelId="{58C0E882-CECB-4FD0-8F09-AA8D1F221096}" type="pres">
      <dgm:prSet presAssocID="{5C93CBEA-88AC-4CB7-A44D-9191D8DFA1B3}" presName="horz2" presStyleCnt="0"/>
      <dgm:spPr/>
    </dgm:pt>
    <dgm:pt modelId="{A64F2752-EDAA-48AC-89A4-AFAC27A5AF2F}" type="pres">
      <dgm:prSet presAssocID="{5C93CBEA-88AC-4CB7-A44D-9191D8DFA1B3}" presName="horzSpace2" presStyleCnt="0"/>
      <dgm:spPr/>
    </dgm:pt>
    <dgm:pt modelId="{BB0A70A4-DDB8-443A-ABD9-8E386EE5734A}" type="pres">
      <dgm:prSet presAssocID="{5C93CBEA-88AC-4CB7-A44D-9191D8DFA1B3}" presName="tx2" presStyleLbl="revTx" presStyleIdx="14" presStyleCnt="15"/>
      <dgm:spPr/>
    </dgm:pt>
    <dgm:pt modelId="{22F11B6D-DC30-463F-9434-E4EEDC35857F}" type="pres">
      <dgm:prSet presAssocID="{5C93CBEA-88AC-4CB7-A44D-9191D8DFA1B3}" presName="vert2" presStyleCnt="0"/>
      <dgm:spPr/>
    </dgm:pt>
    <dgm:pt modelId="{DBC8E684-DF9C-48DF-BB03-0507D48B13E9}" type="pres">
      <dgm:prSet presAssocID="{5C93CBEA-88AC-4CB7-A44D-9191D8DFA1B3}" presName="thinLine2b" presStyleLbl="callout" presStyleIdx="10" presStyleCnt="11"/>
      <dgm:spPr/>
    </dgm:pt>
    <dgm:pt modelId="{ABA78DF3-A788-427F-A450-589B2D6676B7}" type="pres">
      <dgm:prSet presAssocID="{5C93CBEA-88AC-4CB7-A44D-9191D8DFA1B3}" presName="vertSpace2b" presStyleCnt="0"/>
      <dgm:spPr/>
    </dgm:pt>
  </dgm:ptLst>
  <dgm:cxnLst>
    <dgm:cxn modelId="{CCF48B18-FE3B-4F47-9544-27FCEDE9CAB5}" srcId="{93CFD5F8-2851-429D-9809-F863DCFC6D20}" destId="{6C7324D5-FBB4-4CD2-87C4-EC8885459F78}" srcOrd="0" destOrd="0" parTransId="{3115754D-2D47-462D-838D-624E0593BD75}" sibTransId="{355473DE-7FD9-41AC-AA64-D236809C67B2}"/>
    <dgm:cxn modelId="{47DD0721-98AC-4316-80E3-D241378BFFDA}" type="presOf" srcId="{6C455037-94EF-46E6-8D75-3C1E32E1074E}" destId="{848F85D5-4707-4932-B501-0A3DBA10495E}" srcOrd="0" destOrd="0" presId="urn:microsoft.com/office/officeart/2008/layout/LinedList"/>
    <dgm:cxn modelId="{D5477126-E9DA-45B6-8C89-4A2B509972D8}" type="presOf" srcId="{3DA999CC-7270-47D4-BF62-CF352EA4CD75}" destId="{EAA6EA34-E7C5-4909-9375-5678199F7B5F}" srcOrd="0" destOrd="0" presId="urn:microsoft.com/office/officeart/2008/layout/LinedList"/>
    <dgm:cxn modelId="{F7C3CF27-3DC0-4078-BFCA-5D2EEF5CCD8D}" srcId="{EBB6C95E-0E0B-4EDE-A59A-B8E96D3A9F85}" destId="{5C93CBEA-88AC-4CB7-A44D-9191D8DFA1B3}" srcOrd="1" destOrd="0" parTransId="{E29B71F2-5DB4-486C-A5CF-07CB9F33EBBC}" sibTransId="{2436A018-994C-4D91-A037-81A93D2AFC44}"/>
    <dgm:cxn modelId="{C384282A-7F92-471E-BABE-5112ACF12B09}" srcId="{5EF60ED5-9596-46F1-B519-1652A491A388}" destId="{BC3623EE-ADC4-4242-BC7B-56BDE2DA9458}" srcOrd="1" destOrd="0" parTransId="{42A405F7-00AF-404D-BE38-18C6EC961DB9}" sibTransId="{39548055-8C0F-4BCE-ABFC-48C5F5F99467}"/>
    <dgm:cxn modelId="{B1EAA02A-633A-4BB5-9C10-1FA5CC1B99F9}" srcId="{3DA999CC-7270-47D4-BF62-CF352EA4CD75}" destId="{E6F9A677-F0D4-4BAB-8410-CA34E5CA41E2}" srcOrd="0" destOrd="0" parTransId="{811301D3-AEE1-45CC-952A-C59BB24BF735}" sibTransId="{873156F9-8571-4209-B317-50FDF7A8CDF2}"/>
    <dgm:cxn modelId="{46EE892F-985D-464F-9383-86F0F34E8EF3}" type="presOf" srcId="{8B17A662-5830-47B8-AC2F-144B4750A0DA}" destId="{CA2743C3-1FDC-42B3-9D15-EC083C5170B6}" srcOrd="0" destOrd="0" presId="urn:microsoft.com/office/officeart/2008/layout/LinedList"/>
    <dgm:cxn modelId="{4DCF7E33-695C-4B2C-AE53-C911F5838353}" srcId="{3DA999CC-7270-47D4-BF62-CF352EA4CD75}" destId="{4EF74E58-19EA-42B5-93C6-BE7C67C1E1F7}" srcOrd="2" destOrd="0" parTransId="{1C83C508-B8C9-4301-86A8-FAA9D41A0AFB}" sibTransId="{BC23A5AE-2D7B-4491-A89F-3F015A15C7A7}"/>
    <dgm:cxn modelId="{FA333335-E724-4756-B9DF-D3627DE814C7}" type="presOf" srcId="{4EF74E58-19EA-42B5-93C6-BE7C67C1E1F7}" destId="{D4ADCD4F-603C-499A-B792-48881CF5676C}" srcOrd="0" destOrd="0" presId="urn:microsoft.com/office/officeart/2008/layout/LinedList"/>
    <dgm:cxn modelId="{BF766438-3D66-423D-8342-CBF955490F29}" type="presOf" srcId="{8D14ECBE-0AD8-407D-A925-E9C8CEF26272}" destId="{72B85AF1-E8D3-4CFB-B39A-240BD1724A3A}" srcOrd="0" destOrd="0" presId="urn:microsoft.com/office/officeart/2008/layout/LinedList"/>
    <dgm:cxn modelId="{E6961365-01B6-4C65-8CD9-15358E02A21C}" type="presOf" srcId="{6C7324D5-FBB4-4CD2-87C4-EC8885459F78}" destId="{80D702AC-BFF1-42F0-9326-38DCBC90850C}" srcOrd="0" destOrd="0" presId="urn:microsoft.com/office/officeart/2008/layout/LinedList"/>
    <dgm:cxn modelId="{38CDBB50-D1E7-4429-93C7-0E9F15E483A6}" srcId="{93CFD5F8-2851-429D-9809-F863DCFC6D20}" destId="{219A26C0-DE3B-4FA3-84BA-08A4347B9D6A}" srcOrd="1" destOrd="0" parTransId="{195AF73C-FCB6-40CB-AE16-B15AB0010E53}" sibTransId="{22F45A3D-783B-4CBD-A98F-D7875889F115}"/>
    <dgm:cxn modelId="{08A4F478-7BA2-4E15-B242-7DB5D7CF0CD3}" srcId="{3DA999CC-7270-47D4-BF62-CF352EA4CD75}" destId="{5364B766-833A-408A-8EFD-6EC8C8D3B814}" srcOrd="1" destOrd="0" parTransId="{8F0A270E-C7DA-4E5D-BF76-7210090AB29F}" sibTransId="{CA7EECA0-3921-4A37-AF26-9278CE40BFC4}"/>
    <dgm:cxn modelId="{9075FA7B-5996-43E0-9E4A-A78A85ECEAE5}" type="presOf" srcId="{5364B766-833A-408A-8EFD-6EC8C8D3B814}" destId="{515D41EE-BD0F-4B9F-9945-0F4A5883EF38}" srcOrd="0" destOrd="0" presId="urn:microsoft.com/office/officeart/2008/layout/LinedList"/>
    <dgm:cxn modelId="{2E871C7C-A733-4129-B64E-78F7AA4EF565}" srcId="{5EF60ED5-9596-46F1-B519-1652A491A388}" destId="{93CFD5F8-2851-429D-9809-F863DCFC6D20}" srcOrd="2" destOrd="0" parTransId="{DB9D44A0-1866-4863-B909-DA22E9BE9E11}" sibTransId="{F31B48CC-F656-40A3-BDC5-C108BAE30802}"/>
    <dgm:cxn modelId="{C607438E-7D13-4234-A03B-4B0D11C8297A}" type="presOf" srcId="{93CFD5F8-2851-429D-9809-F863DCFC6D20}" destId="{34A303C2-571A-42DB-AD1D-5DE90E2C7E69}" srcOrd="0" destOrd="0" presId="urn:microsoft.com/office/officeart/2008/layout/LinedList"/>
    <dgm:cxn modelId="{3EB8C98E-4BC4-436F-ACCD-AD081AEB7F8C}" srcId="{EBB6C95E-0E0B-4EDE-A59A-B8E96D3A9F85}" destId="{8D14ECBE-0AD8-407D-A925-E9C8CEF26272}" srcOrd="0" destOrd="0" parTransId="{7DA03697-288F-4707-9AF3-AC63F2997202}" sibTransId="{CB49EF5D-ECD7-4C98-8880-80643DE0F2B5}"/>
    <dgm:cxn modelId="{E8711791-C22E-4983-AC3F-57DDE2DFABB1}" srcId="{93CFD5F8-2851-429D-9809-F863DCFC6D20}" destId="{5E98A30F-4D90-4327-9C97-BB310BBBE27F}" srcOrd="2" destOrd="0" parTransId="{D3FDFEBF-6465-412C-8B8A-9D458E123D66}" sibTransId="{CE08795E-842C-4B81-896C-A311A603223E}"/>
    <dgm:cxn modelId="{DB7AC093-406C-49CC-B369-C1D24A048B88}" srcId="{5EF60ED5-9596-46F1-B519-1652A491A388}" destId="{EBB6C95E-0E0B-4EDE-A59A-B8E96D3A9F85}" srcOrd="3" destOrd="0" parTransId="{7F099C02-54EE-4502-9373-429449D50876}" sibTransId="{1B8D9158-91D2-4B47-9631-798B324C9D7D}"/>
    <dgm:cxn modelId="{492408AB-D744-4510-A1E0-A5BBA046DAF3}" type="presOf" srcId="{871FB4C4-0222-475C-8D84-7962AEA70995}" destId="{2CA9056B-B91C-4D5E-94DA-E4FE96AB6AA1}" srcOrd="0" destOrd="0" presId="urn:microsoft.com/office/officeart/2008/layout/LinedList"/>
    <dgm:cxn modelId="{911589B0-9800-4CFB-ADA0-6A8C4426E093}" srcId="{BC3623EE-ADC4-4242-BC7B-56BDE2DA9458}" destId="{6C455037-94EF-46E6-8D75-3C1E32E1074E}" srcOrd="0" destOrd="0" parTransId="{413AEEA0-7672-4524-AA8C-01B7EA8EC5A6}" sibTransId="{53231898-18AC-4C0D-8137-AB7632F5FB7E}"/>
    <dgm:cxn modelId="{E6659DB2-16B9-46A1-B7AA-F7FFF2EDC9A6}" type="presOf" srcId="{5EF60ED5-9596-46F1-B519-1652A491A388}" destId="{6AA2A056-4FAC-47CA-98C3-917FED0BE314}" srcOrd="0" destOrd="0" presId="urn:microsoft.com/office/officeart/2008/layout/LinedList"/>
    <dgm:cxn modelId="{9947E0C1-DB79-43E1-A273-56D6F6A53E00}" type="presOf" srcId="{5C93CBEA-88AC-4CB7-A44D-9191D8DFA1B3}" destId="{BB0A70A4-DDB8-443A-ABD9-8E386EE5734A}" srcOrd="0" destOrd="0" presId="urn:microsoft.com/office/officeart/2008/layout/LinedList"/>
    <dgm:cxn modelId="{0571D6DC-90FF-40C5-B58F-B08CF8CF0A8A}" type="presOf" srcId="{5E98A30F-4D90-4327-9C97-BB310BBBE27F}" destId="{453F30AF-EF4C-4D9B-B8CD-D2C6D10CEF66}" srcOrd="0" destOrd="0" presId="urn:microsoft.com/office/officeart/2008/layout/LinedList"/>
    <dgm:cxn modelId="{322186E8-70C8-4483-A260-02DA587EBAF4}" srcId="{BC3623EE-ADC4-4242-BC7B-56BDE2DA9458}" destId="{8B17A662-5830-47B8-AC2F-144B4750A0DA}" srcOrd="1" destOrd="0" parTransId="{47B6AE30-A240-42C5-AC6C-926132E7C80C}" sibTransId="{040DAD33-242A-45B7-89DA-09F673944F74}"/>
    <dgm:cxn modelId="{3C6430EA-D67D-4D97-9FF9-765BB0B3A45F}" type="presOf" srcId="{EBB6C95E-0E0B-4EDE-A59A-B8E96D3A9F85}" destId="{31C817C2-60BC-42A8-9F1A-2557FAFC3835}" srcOrd="0" destOrd="0" presId="urn:microsoft.com/office/officeart/2008/layout/LinedList"/>
    <dgm:cxn modelId="{0EAAB2EA-F370-4840-8FFF-1A9076D81A82}" srcId="{5EF60ED5-9596-46F1-B519-1652A491A388}" destId="{3DA999CC-7270-47D4-BF62-CF352EA4CD75}" srcOrd="0" destOrd="0" parTransId="{6E408082-B7DB-4F43-8D7C-192E7AEC474A}" sibTransId="{EAF773BC-03BA-4BF8-888D-2522E1EF1A78}"/>
    <dgm:cxn modelId="{B27F47EC-0ACB-4B18-87DE-FD94DED79F9E}" srcId="{BC3623EE-ADC4-4242-BC7B-56BDE2DA9458}" destId="{871FB4C4-0222-475C-8D84-7962AEA70995}" srcOrd="2" destOrd="0" parTransId="{69F98B69-A1E0-4833-B723-532D73799ECA}" sibTransId="{748672C3-24F1-4BDF-9004-641F8D8307F1}"/>
    <dgm:cxn modelId="{D388BDEC-2EA9-4FA7-935D-9AA5AE4625BD}" type="presOf" srcId="{BC3623EE-ADC4-4242-BC7B-56BDE2DA9458}" destId="{491D7FCF-D699-41A9-8D45-0C0BAE631323}" srcOrd="0" destOrd="0" presId="urn:microsoft.com/office/officeart/2008/layout/LinedList"/>
    <dgm:cxn modelId="{25B310F3-7487-41F7-BC88-8AA50A02CFB3}" type="presOf" srcId="{E6F9A677-F0D4-4BAB-8410-CA34E5CA41E2}" destId="{8998BC0B-8149-443D-BB26-20C3EEF87D30}" srcOrd="0" destOrd="0" presId="urn:microsoft.com/office/officeart/2008/layout/LinedList"/>
    <dgm:cxn modelId="{32DC6AFB-2722-4F05-99C2-72B208FEF2FD}" type="presOf" srcId="{219A26C0-DE3B-4FA3-84BA-08A4347B9D6A}" destId="{E97AAA45-9D0A-4193-9F45-42D342FC74A0}" srcOrd="0" destOrd="0" presId="urn:microsoft.com/office/officeart/2008/layout/LinedList"/>
    <dgm:cxn modelId="{984F3015-C7CE-4C37-A61B-AAF7815BB126}" type="presParOf" srcId="{6AA2A056-4FAC-47CA-98C3-917FED0BE314}" destId="{28B05962-B093-4BBD-9AD0-D2DEDB4DFD60}" srcOrd="0" destOrd="0" presId="urn:microsoft.com/office/officeart/2008/layout/LinedList"/>
    <dgm:cxn modelId="{FA24A141-F5FD-4A99-B6D8-2A2D051F1A59}" type="presParOf" srcId="{6AA2A056-4FAC-47CA-98C3-917FED0BE314}" destId="{B4508D26-B274-4436-BF14-2352F47329C6}" srcOrd="1" destOrd="0" presId="urn:microsoft.com/office/officeart/2008/layout/LinedList"/>
    <dgm:cxn modelId="{2DDC65D9-6CE6-47DF-972F-03A91D66777C}" type="presParOf" srcId="{B4508D26-B274-4436-BF14-2352F47329C6}" destId="{EAA6EA34-E7C5-4909-9375-5678199F7B5F}" srcOrd="0" destOrd="0" presId="urn:microsoft.com/office/officeart/2008/layout/LinedList"/>
    <dgm:cxn modelId="{0F4B8978-96A7-4902-A01F-54DAB189737D}" type="presParOf" srcId="{B4508D26-B274-4436-BF14-2352F47329C6}" destId="{1DFC227C-B7C6-4EE6-AEE8-517ACBC31AF6}" srcOrd="1" destOrd="0" presId="urn:microsoft.com/office/officeart/2008/layout/LinedList"/>
    <dgm:cxn modelId="{A5E590E8-222A-4E28-882C-5C2AE789015F}" type="presParOf" srcId="{1DFC227C-B7C6-4EE6-AEE8-517ACBC31AF6}" destId="{4E0C5C83-4060-4091-8779-9CD165AB3114}" srcOrd="0" destOrd="0" presId="urn:microsoft.com/office/officeart/2008/layout/LinedList"/>
    <dgm:cxn modelId="{ADD6C1AD-3D77-4F50-940B-CCF57FF21CAA}" type="presParOf" srcId="{1DFC227C-B7C6-4EE6-AEE8-517ACBC31AF6}" destId="{7A088590-D535-4799-A394-E6DE3F8F8390}" srcOrd="1" destOrd="0" presId="urn:microsoft.com/office/officeart/2008/layout/LinedList"/>
    <dgm:cxn modelId="{53D7F8C8-32B0-4B59-A5FA-B73B7529C78D}" type="presParOf" srcId="{7A088590-D535-4799-A394-E6DE3F8F8390}" destId="{6D972489-D017-47FC-B465-B132F46DDF87}" srcOrd="0" destOrd="0" presId="urn:microsoft.com/office/officeart/2008/layout/LinedList"/>
    <dgm:cxn modelId="{40950E7A-CB7B-47CD-8B60-8F4C7E4F444A}" type="presParOf" srcId="{7A088590-D535-4799-A394-E6DE3F8F8390}" destId="{8998BC0B-8149-443D-BB26-20C3EEF87D30}" srcOrd="1" destOrd="0" presId="urn:microsoft.com/office/officeart/2008/layout/LinedList"/>
    <dgm:cxn modelId="{068D1057-BCD5-449D-86C1-46AA41960DD1}" type="presParOf" srcId="{7A088590-D535-4799-A394-E6DE3F8F8390}" destId="{26ECE3AC-B84E-4D31-A6FE-1A1D89E64E69}" srcOrd="2" destOrd="0" presId="urn:microsoft.com/office/officeart/2008/layout/LinedList"/>
    <dgm:cxn modelId="{C141AFB5-525E-4DE3-AE74-5311D5E5BCBC}" type="presParOf" srcId="{1DFC227C-B7C6-4EE6-AEE8-517ACBC31AF6}" destId="{FC9C97C5-A541-461C-B25D-582E9EA8E633}" srcOrd="2" destOrd="0" presId="urn:microsoft.com/office/officeart/2008/layout/LinedList"/>
    <dgm:cxn modelId="{779E96D4-A656-43FF-AE03-8D7B33540415}" type="presParOf" srcId="{1DFC227C-B7C6-4EE6-AEE8-517ACBC31AF6}" destId="{3A95CEC0-9B6B-41A7-98FD-644FD8A72D8C}" srcOrd="3" destOrd="0" presId="urn:microsoft.com/office/officeart/2008/layout/LinedList"/>
    <dgm:cxn modelId="{52AB2224-CE6A-412F-850D-1C448348062E}" type="presParOf" srcId="{1DFC227C-B7C6-4EE6-AEE8-517ACBC31AF6}" destId="{DFCBD09B-01D2-4751-B30C-6CE3FD905C09}" srcOrd="4" destOrd="0" presId="urn:microsoft.com/office/officeart/2008/layout/LinedList"/>
    <dgm:cxn modelId="{B9B27620-E27E-427C-82BF-97F64D001AE4}" type="presParOf" srcId="{DFCBD09B-01D2-4751-B30C-6CE3FD905C09}" destId="{F1FCA141-5DAA-4B0A-A5CB-54F8C29EC6F3}" srcOrd="0" destOrd="0" presId="urn:microsoft.com/office/officeart/2008/layout/LinedList"/>
    <dgm:cxn modelId="{3AB85B6F-7260-4D10-8F2C-C3126A9D9123}" type="presParOf" srcId="{DFCBD09B-01D2-4751-B30C-6CE3FD905C09}" destId="{515D41EE-BD0F-4B9F-9945-0F4A5883EF38}" srcOrd="1" destOrd="0" presId="urn:microsoft.com/office/officeart/2008/layout/LinedList"/>
    <dgm:cxn modelId="{496A903B-2549-41FA-ADBA-37D1F2C3AE2E}" type="presParOf" srcId="{DFCBD09B-01D2-4751-B30C-6CE3FD905C09}" destId="{2C40BAA8-A62D-45E4-8286-15DC1438F3C5}" srcOrd="2" destOrd="0" presId="urn:microsoft.com/office/officeart/2008/layout/LinedList"/>
    <dgm:cxn modelId="{6336F6E1-0E98-4EAD-9230-BC61C5F7938B}" type="presParOf" srcId="{1DFC227C-B7C6-4EE6-AEE8-517ACBC31AF6}" destId="{F2CCBA35-AB5C-442A-BBC8-18B78442E7FC}" srcOrd="5" destOrd="0" presId="urn:microsoft.com/office/officeart/2008/layout/LinedList"/>
    <dgm:cxn modelId="{6915F753-F4DE-4E9E-8488-4084EC2CF0A0}" type="presParOf" srcId="{1DFC227C-B7C6-4EE6-AEE8-517ACBC31AF6}" destId="{48D3742C-05B6-4DF0-B3DD-B2A9A84D547D}" srcOrd="6" destOrd="0" presId="urn:microsoft.com/office/officeart/2008/layout/LinedList"/>
    <dgm:cxn modelId="{F9207CA3-BB1A-469A-8A06-662894E837E6}" type="presParOf" srcId="{1DFC227C-B7C6-4EE6-AEE8-517ACBC31AF6}" destId="{16E80EB1-33AD-42C0-AA34-C4F12D1811A9}" srcOrd="7" destOrd="0" presId="urn:microsoft.com/office/officeart/2008/layout/LinedList"/>
    <dgm:cxn modelId="{A3E71FEE-6E2D-4C51-9B24-C2071594FF64}" type="presParOf" srcId="{16E80EB1-33AD-42C0-AA34-C4F12D1811A9}" destId="{E31FF681-2D56-41A8-95F0-680D49A4AC45}" srcOrd="0" destOrd="0" presId="urn:microsoft.com/office/officeart/2008/layout/LinedList"/>
    <dgm:cxn modelId="{66D90C76-FBA3-4C2C-9BA3-8B723A88C8D7}" type="presParOf" srcId="{16E80EB1-33AD-42C0-AA34-C4F12D1811A9}" destId="{D4ADCD4F-603C-499A-B792-48881CF5676C}" srcOrd="1" destOrd="0" presId="urn:microsoft.com/office/officeart/2008/layout/LinedList"/>
    <dgm:cxn modelId="{B25F6D08-0021-43D6-948B-AAE416BC9E90}" type="presParOf" srcId="{16E80EB1-33AD-42C0-AA34-C4F12D1811A9}" destId="{6F6A25B1-6C03-4EFC-BF45-462C6B292574}" srcOrd="2" destOrd="0" presId="urn:microsoft.com/office/officeart/2008/layout/LinedList"/>
    <dgm:cxn modelId="{21449E6C-8E6E-4A76-853C-716BE643D09A}" type="presParOf" srcId="{1DFC227C-B7C6-4EE6-AEE8-517ACBC31AF6}" destId="{795C3379-223C-4E5F-944E-34FCC368E452}" srcOrd="8" destOrd="0" presId="urn:microsoft.com/office/officeart/2008/layout/LinedList"/>
    <dgm:cxn modelId="{AD037868-0EF1-4041-AC49-F0E924319CEE}" type="presParOf" srcId="{1DFC227C-B7C6-4EE6-AEE8-517ACBC31AF6}" destId="{8B68574C-EC90-4E21-8B5D-89A2FB42BE00}" srcOrd="9" destOrd="0" presId="urn:microsoft.com/office/officeart/2008/layout/LinedList"/>
    <dgm:cxn modelId="{A543CF82-B8AB-43C6-AFD4-EF72169EBA93}" type="presParOf" srcId="{6AA2A056-4FAC-47CA-98C3-917FED0BE314}" destId="{A469840E-8052-4EA3-965B-4A04B82AAF49}" srcOrd="2" destOrd="0" presId="urn:microsoft.com/office/officeart/2008/layout/LinedList"/>
    <dgm:cxn modelId="{A38689D7-3CD0-4CCC-BD32-39752C215DDF}" type="presParOf" srcId="{6AA2A056-4FAC-47CA-98C3-917FED0BE314}" destId="{8E83EDC2-6DCD-453D-892F-15AFA9A3FC2B}" srcOrd="3" destOrd="0" presId="urn:microsoft.com/office/officeart/2008/layout/LinedList"/>
    <dgm:cxn modelId="{926FA876-43FF-46F1-AF4B-D7F6EE94DBC1}" type="presParOf" srcId="{8E83EDC2-6DCD-453D-892F-15AFA9A3FC2B}" destId="{491D7FCF-D699-41A9-8D45-0C0BAE631323}" srcOrd="0" destOrd="0" presId="urn:microsoft.com/office/officeart/2008/layout/LinedList"/>
    <dgm:cxn modelId="{6A33C986-D586-4C6F-9E9D-1E0833B00CAB}" type="presParOf" srcId="{8E83EDC2-6DCD-453D-892F-15AFA9A3FC2B}" destId="{337FB51A-5FEC-4F7A-8CE8-3D8491186721}" srcOrd="1" destOrd="0" presId="urn:microsoft.com/office/officeart/2008/layout/LinedList"/>
    <dgm:cxn modelId="{668CC3EF-E4E8-4FA3-BD60-B57F1FDB742C}" type="presParOf" srcId="{337FB51A-5FEC-4F7A-8CE8-3D8491186721}" destId="{A2772925-7FF3-401D-87E3-312DF556A29B}" srcOrd="0" destOrd="0" presId="urn:microsoft.com/office/officeart/2008/layout/LinedList"/>
    <dgm:cxn modelId="{20806448-87E4-4C4C-ABA7-1327536D5813}" type="presParOf" srcId="{337FB51A-5FEC-4F7A-8CE8-3D8491186721}" destId="{EFFF15E2-508A-4AE1-A1AD-522FE5C44175}" srcOrd="1" destOrd="0" presId="urn:microsoft.com/office/officeart/2008/layout/LinedList"/>
    <dgm:cxn modelId="{C17D1E94-82BA-48CA-AB13-5F93AF50FC4B}" type="presParOf" srcId="{EFFF15E2-508A-4AE1-A1AD-522FE5C44175}" destId="{A92E3341-EA77-4E21-A52B-900C9DC45B95}" srcOrd="0" destOrd="0" presId="urn:microsoft.com/office/officeart/2008/layout/LinedList"/>
    <dgm:cxn modelId="{31D0AA5B-86C5-4C76-AD2A-29AF3C4F7F2D}" type="presParOf" srcId="{EFFF15E2-508A-4AE1-A1AD-522FE5C44175}" destId="{848F85D5-4707-4932-B501-0A3DBA10495E}" srcOrd="1" destOrd="0" presId="urn:microsoft.com/office/officeart/2008/layout/LinedList"/>
    <dgm:cxn modelId="{8E004325-E512-4972-92C1-1E673F763489}" type="presParOf" srcId="{EFFF15E2-508A-4AE1-A1AD-522FE5C44175}" destId="{6774F523-E50F-46BF-B2EE-179C406E22F5}" srcOrd="2" destOrd="0" presId="urn:microsoft.com/office/officeart/2008/layout/LinedList"/>
    <dgm:cxn modelId="{30CBD423-9CDA-4F73-84E4-A0E2D4AB7A13}" type="presParOf" srcId="{337FB51A-5FEC-4F7A-8CE8-3D8491186721}" destId="{4101ED4C-3330-4E26-9D5A-781E6726AAC1}" srcOrd="2" destOrd="0" presId="urn:microsoft.com/office/officeart/2008/layout/LinedList"/>
    <dgm:cxn modelId="{138363E1-7E5B-4BC9-AB27-16BFF6EEFEAA}" type="presParOf" srcId="{337FB51A-5FEC-4F7A-8CE8-3D8491186721}" destId="{1C1DAC5F-3199-4784-A27C-1FB94FF58B51}" srcOrd="3" destOrd="0" presId="urn:microsoft.com/office/officeart/2008/layout/LinedList"/>
    <dgm:cxn modelId="{E4A6B582-523F-465E-9355-76F450469576}" type="presParOf" srcId="{337FB51A-5FEC-4F7A-8CE8-3D8491186721}" destId="{F10357D7-C17D-460A-9C1C-B2224C5BF50A}" srcOrd="4" destOrd="0" presId="urn:microsoft.com/office/officeart/2008/layout/LinedList"/>
    <dgm:cxn modelId="{72AF51F4-A4BD-47AD-B25C-33625F7B5735}" type="presParOf" srcId="{F10357D7-C17D-460A-9C1C-B2224C5BF50A}" destId="{716FBB85-8D16-4BAE-A04D-9B51C5593448}" srcOrd="0" destOrd="0" presId="urn:microsoft.com/office/officeart/2008/layout/LinedList"/>
    <dgm:cxn modelId="{5101ADFD-0CBF-43F7-9A05-71FD35998F06}" type="presParOf" srcId="{F10357D7-C17D-460A-9C1C-B2224C5BF50A}" destId="{CA2743C3-1FDC-42B3-9D15-EC083C5170B6}" srcOrd="1" destOrd="0" presId="urn:microsoft.com/office/officeart/2008/layout/LinedList"/>
    <dgm:cxn modelId="{3334C7BD-C03E-4A9A-8081-CB8C5D9596B9}" type="presParOf" srcId="{F10357D7-C17D-460A-9C1C-B2224C5BF50A}" destId="{59096B62-F419-49E4-AAE3-878DCB308B87}" srcOrd="2" destOrd="0" presId="urn:microsoft.com/office/officeart/2008/layout/LinedList"/>
    <dgm:cxn modelId="{198A3D7B-4D7D-49BC-999C-65B54AB16B36}" type="presParOf" srcId="{337FB51A-5FEC-4F7A-8CE8-3D8491186721}" destId="{5E617723-D793-439D-8AA7-81687AE18C5C}" srcOrd="5" destOrd="0" presId="urn:microsoft.com/office/officeart/2008/layout/LinedList"/>
    <dgm:cxn modelId="{0B965DE2-5CC1-432C-A7F5-3F87554A1D13}" type="presParOf" srcId="{337FB51A-5FEC-4F7A-8CE8-3D8491186721}" destId="{CA88BE9D-2C7B-430C-BB3D-60867273E8C1}" srcOrd="6" destOrd="0" presId="urn:microsoft.com/office/officeart/2008/layout/LinedList"/>
    <dgm:cxn modelId="{3BB22B9E-BF88-4C19-8FC1-DBA3AA19268B}" type="presParOf" srcId="{337FB51A-5FEC-4F7A-8CE8-3D8491186721}" destId="{E6ED00CD-484D-409E-961F-61A83CA2511C}" srcOrd="7" destOrd="0" presId="urn:microsoft.com/office/officeart/2008/layout/LinedList"/>
    <dgm:cxn modelId="{83D50558-BC35-4256-90BE-D6A572DAF344}" type="presParOf" srcId="{E6ED00CD-484D-409E-961F-61A83CA2511C}" destId="{CEFF6A1A-D1F7-4690-8C49-B7E9C39EA8B7}" srcOrd="0" destOrd="0" presId="urn:microsoft.com/office/officeart/2008/layout/LinedList"/>
    <dgm:cxn modelId="{1F1402C5-9405-44C8-8778-45C4CF0C164F}" type="presParOf" srcId="{E6ED00CD-484D-409E-961F-61A83CA2511C}" destId="{2CA9056B-B91C-4D5E-94DA-E4FE96AB6AA1}" srcOrd="1" destOrd="0" presId="urn:microsoft.com/office/officeart/2008/layout/LinedList"/>
    <dgm:cxn modelId="{40A73364-AD82-4B4E-9803-635C3573C4AD}" type="presParOf" srcId="{E6ED00CD-484D-409E-961F-61A83CA2511C}" destId="{CCB9DF75-4B7F-4233-B107-6708072B8977}" srcOrd="2" destOrd="0" presId="urn:microsoft.com/office/officeart/2008/layout/LinedList"/>
    <dgm:cxn modelId="{4D0450B9-D911-47DE-89DA-AF64EC78476B}" type="presParOf" srcId="{337FB51A-5FEC-4F7A-8CE8-3D8491186721}" destId="{ED0FF7F3-B080-49E0-861D-5A796D945868}" srcOrd="8" destOrd="0" presId="urn:microsoft.com/office/officeart/2008/layout/LinedList"/>
    <dgm:cxn modelId="{A046E000-C1AC-4E45-AFCF-2E0003CCBFCA}" type="presParOf" srcId="{337FB51A-5FEC-4F7A-8CE8-3D8491186721}" destId="{A7A6B221-7F42-4038-AAE2-A5C01EF18828}" srcOrd="9" destOrd="0" presId="urn:microsoft.com/office/officeart/2008/layout/LinedList"/>
    <dgm:cxn modelId="{B82A2ACD-E7C7-44BC-8E5A-0D3CB538C475}" type="presParOf" srcId="{6AA2A056-4FAC-47CA-98C3-917FED0BE314}" destId="{7D816B80-3BC7-4400-9698-5706796E20E6}" srcOrd="4" destOrd="0" presId="urn:microsoft.com/office/officeart/2008/layout/LinedList"/>
    <dgm:cxn modelId="{BAEE4816-7375-4417-9F5C-C82EE5217032}" type="presParOf" srcId="{6AA2A056-4FAC-47CA-98C3-917FED0BE314}" destId="{AC87FFAB-CACE-448C-8625-989054006136}" srcOrd="5" destOrd="0" presId="urn:microsoft.com/office/officeart/2008/layout/LinedList"/>
    <dgm:cxn modelId="{FCAAE94D-759B-4CF6-800C-66A5E83511D7}" type="presParOf" srcId="{AC87FFAB-CACE-448C-8625-989054006136}" destId="{34A303C2-571A-42DB-AD1D-5DE90E2C7E69}" srcOrd="0" destOrd="0" presId="urn:microsoft.com/office/officeart/2008/layout/LinedList"/>
    <dgm:cxn modelId="{8AFAC8A2-D404-4432-9425-00D66632012F}" type="presParOf" srcId="{AC87FFAB-CACE-448C-8625-989054006136}" destId="{41DBD4F4-2B0C-4B2A-B690-BC6BCED09716}" srcOrd="1" destOrd="0" presId="urn:microsoft.com/office/officeart/2008/layout/LinedList"/>
    <dgm:cxn modelId="{7CC5199A-88B2-447D-ACC1-15585BAF1A1B}" type="presParOf" srcId="{41DBD4F4-2B0C-4B2A-B690-BC6BCED09716}" destId="{D3D58295-20C1-4F9A-B74F-FF99DCF6172F}" srcOrd="0" destOrd="0" presId="urn:microsoft.com/office/officeart/2008/layout/LinedList"/>
    <dgm:cxn modelId="{CBFE08BC-9E99-418F-9A2B-0C3152C9D29D}" type="presParOf" srcId="{41DBD4F4-2B0C-4B2A-B690-BC6BCED09716}" destId="{2C79B30C-AE19-4174-8F8F-C2B99CD30E59}" srcOrd="1" destOrd="0" presId="urn:microsoft.com/office/officeart/2008/layout/LinedList"/>
    <dgm:cxn modelId="{C9CE16E3-D8DC-43F7-9799-B21BBD4D6AEE}" type="presParOf" srcId="{2C79B30C-AE19-4174-8F8F-C2B99CD30E59}" destId="{12034A7C-1D0E-4A67-B89C-81FF2A0F22AD}" srcOrd="0" destOrd="0" presId="urn:microsoft.com/office/officeart/2008/layout/LinedList"/>
    <dgm:cxn modelId="{942E18CE-6448-4169-AA27-09CFA3F32203}" type="presParOf" srcId="{2C79B30C-AE19-4174-8F8F-C2B99CD30E59}" destId="{80D702AC-BFF1-42F0-9326-38DCBC90850C}" srcOrd="1" destOrd="0" presId="urn:microsoft.com/office/officeart/2008/layout/LinedList"/>
    <dgm:cxn modelId="{1499EC88-463F-4B62-9459-128285B4899C}" type="presParOf" srcId="{2C79B30C-AE19-4174-8F8F-C2B99CD30E59}" destId="{6E67107E-E2FA-4D87-A56A-3705B4866423}" srcOrd="2" destOrd="0" presId="urn:microsoft.com/office/officeart/2008/layout/LinedList"/>
    <dgm:cxn modelId="{562B3008-FC6C-481D-83F5-AADFDFBFE18F}" type="presParOf" srcId="{41DBD4F4-2B0C-4B2A-B690-BC6BCED09716}" destId="{50090C8D-3BEF-491A-96AA-5B0B1585ABF7}" srcOrd="2" destOrd="0" presId="urn:microsoft.com/office/officeart/2008/layout/LinedList"/>
    <dgm:cxn modelId="{ACAD51BE-FF34-43D6-A115-0999201AA153}" type="presParOf" srcId="{41DBD4F4-2B0C-4B2A-B690-BC6BCED09716}" destId="{65841699-7667-45F2-AEE6-E26232BC1F6A}" srcOrd="3" destOrd="0" presId="urn:microsoft.com/office/officeart/2008/layout/LinedList"/>
    <dgm:cxn modelId="{5A83C8A1-DA58-4AE0-8769-83426A79F27D}" type="presParOf" srcId="{41DBD4F4-2B0C-4B2A-B690-BC6BCED09716}" destId="{9FE0E51D-5BC2-4351-B88D-3406EF0BAA6F}" srcOrd="4" destOrd="0" presId="urn:microsoft.com/office/officeart/2008/layout/LinedList"/>
    <dgm:cxn modelId="{FD30C29E-E373-4A02-80BE-8CB724C5949E}" type="presParOf" srcId="{9FE0E51D-5BC2-4351-B88D-3406EF0BAA6F}" destId="{588728E0-5408-4AB0-981C-1296BEF6EDDE}" srcOrd="0" destOrd="0" presId="urn:microsoft.com/office/officeart/2008/layout/LinedList"/>
    <dgm:cxn modelId="{FACB20AF-1E61-4DC6-88CB-9BD42092E3A9}" type="presParOf" srcId="{9FE0E51D-5BC2-4351-B88D-3406EF0BAA6F}" destId="{E97AAA45-9D0A-4193-9F45-42D342FC74A0}" srcOrd="1" destOrd="0" presId="urn:microsoft.com/office/officeart/2008/layout/LinedList"/>
    <dgm:cxn modelId="{1C34DE29-DEF6-40D3-9467-690C8573BCAB}" type="presParOf" srcId="{9FE0E51D-5BC2-4351-B88D-3406EF0BAA6F}" destId="{897580A2-79B2-4ED7-A27A-256416FDEA83}" srcOrd="2" destOrd="0" presId="urn:microsoft.com/office/officeart/2008/layout/LinedList"/>
    <dgm:cxn modelId="{7205E90B-543E-4795-A95D-F401833BA8FE}" type="presParOf" srcId="{41DBD4F4-2B0C-4B2A-B690-BC6BCED09716}" destId="{952A751C-1ED6-4166-B199-086E198A05B7}" srcOrd="5" destOrd="0" presId="urn:microsoft.com/office/officeart/2008/layout/LinedList"/>
    <dgm:cxn modelId="{FAFEA384-8B8D-4DC8-B59B-75BFAAE0862A}" type="presParOf" srcId="{41DBD4F4-2B0C-4B2A-B690-BC6BCED09716}" destId="{BD84944B-4C31-4EEB-8C6B-8904F0823117}" srcOrd="6" destOrd="0" presId="urn:microsoft.com/office/officeart/2008/layout/LinedList"/>
    <dgm:cxn modelId="{A5A740F0-F08B-446E-988F-0B0F12A8B585}" type="presParOf" srcId="{41DBD4F4-2B0C-4B2A-B690-BC6BCED09716}" destId="{E58CE34E-D5FF-4C2A-AF0B-FD919846E8AB}" srcOrd="7" destOrd="0" presId="urn:microsoft.com/office/officeart/2008/layout/LinedList"/>
    <dgm:cxn modelId="{420F7C80-6934-488A-A8C0-DCDFB6AD4670}" type="presParOf" srcId="{E58CE34E-D5FF-4C2A-AF0B-FD919846E8AB}" destId="{1DCB16C8-AF69-4DEB-924C-A96118EF2B54}" srcOrd="0" destOrd="0" presId="urn:microsoft.com/office/officeart/2008/layout/LinedList"/>
    <dgm:cxn modelId="{80E47D7D-A86A-4D6F-BE20-FEFEEDA76D41}" type="presParOf" srcId="{E58CE34E-D5FF-4C2A-AF0B-FD919846E8AB}" destId="{453F30AF-EF4C-4D9B-B8CD-D2C6D10CEF66}" srcOrd="1" destOrd="0" presId="urn:microsoft.com/office/officeart/2008/layout/LinedList"/>
    <dgm:cxn modelId="{BB31C19A-ABA4-4D88-B644-0FD2D1A9AF39}" type="presParOf" srcId="{E58CE34E-D5FF-4C2A-AF0B-FD919846E8AB}" destId="{FC30F338-2D7D-4DA2-B7FF-E21AA346E900}" srcOrd="2" destOrd="0" presId="urn:microsoft.com/office/officeart/2008/layout/LinedList"/>
    <dgm:cxn modelId="{F4B32CA4-1EB1-46BF-B181-213BE7701E7A}" type="presParOf" srcId="{41DBD4F4-2B0C-4B2A-B690-BC6BCED09716}" destId="{CE7EB388-D773-4174-A00C-735D632F2724}" srcOrd="8" destOrd="0" presId="urn:microsoft.com/office/officeart/2008/layout/LinedList"/>
    <dgm:cxn modelId="{EDFF22A2-8FCB-4110-BDA0-46BD26B7962B}" type="presParOf" srcId="{41DBD4F4-2B0C-4B2A-B690-BC6BCED09716}" destId="{1FBD9E14-3BBC-4F64-BF7B-5DAA37112B05}" srcOrd="9" destOrd="0" presId="urn:microsoft.com/office/officeart/2008/layout/LinedList"/>
    <dgm:cxn modelId="{74E30576-F950-43CF-8BB7-26D46DAE77D3}" type="presParOf" srcId="{6AA2A056-4FAC-47CA-98C3-917FED0BE314}" destId="{8B2E7744-7E48-4FC5-8162-4BFF793C9B9D}" srcOrd="6" destOrd="0" presId="urn:microsoft.com/office/officeart/2008/layout/LinedList"/>
    <dgm:cxn modelId="{283A976F-4BA1-4CA2-9D66-60FC267EB7C7}" type="presParOf" srcId="{6AA2A056-4FAC-47CA-98C3-917FED0BE314}" destId="{2DA4CBF6-7B63-4856-857A-FCD4B8C7E904}" srcOrd="7" destOrd="0" presId="urn:microsoft.com/office/officeart/2008/layout/LinedList"/>
    <dgm:cxn modelId="{933502DA-711B-4244-9251-B2A4452824D2}" type="presParOf" srcId="{2DA4CBF6-7B63-4856-857A-FCD4B8C7E904}" destId="{31C817C2-60BC-42A8-9F1A-2557FAFC3835}" srcOrd="0" destOrd="0" presId="urn:microsoft.com/office/officeart/2008/layout/LinedList"/>
    <dgm:cxn modelId="{2EE561D8-7E9D-4D48-A2DE-56B843E36861}" type="presParOf" srcId="{2DA4CBF6-7B63-4856-857A-FCD4B8C7E904}" destId="{617C5947-46AB-457B-8E48-51A87593ED4C}" srcOrd="1" destOrd="0" presId="urn:microsoft.com/office/officeart/2008/layout/LinedList"/>
    <dgm:cxn modelId="{078CC19C-2FA5-4FEA-BB90-271D4AA25F0D}" type="presParOf" srcId="{617C5947-46AB-457B-8E48-51A87593ED4C}" destId="{D3916DF8-C87A-427D-AC69-E259DE8F32D2}" srcOrd="0" destOrd="0" presId="urn:microsoft.com/office/officeart/2008/layout/LinedList"/>
    <dgm:cxn modelId="{60C7F224-D7FE-4FDF-B033-1A11B9C9AA1F}" type="presParOf" srcId="{617C5947-46AB-457B-8E48-51A87593ED4C}" destId="{1ECA14C3-F8A0-401D-A732-CA6CD3414A4D}" srcOrd="1" destOrd="0" presId="urn:microsoft.com/office/officeart/2008/layout/LinedList"/>
    <dgm:cxn modelId="{4FD3A0B5-9EB9-4363-8CDE-33BC1224C7BA}" type="presParOf" srcId="{1ECA14C3-F8A0-401D-A732-CA6CD3414A4D}" destId="{77B7B0DD-9028-4B9D-B9D8-231D0BA31CAF}" srcOrd="0" destOrd="0" presId="urn:microsoft.com/office/officeart/2008/layout/LinedList"/>
    <dgm:cxn modelId="{E7C50596-04E7-44A8-87A0-0AE8360975F4}" type="presParOf" srcId="{1ECA14C3-F8A0-401D-A732-CA6CD3414A4D}" destId="{72B85AF1-E8D3-4CFB-B39A-240BD1724A3A}" srcOrd="1" destOrd="0" presId="urn:microsoft.com/office/officeart/2008/layout/LinedList"/>
    <dgm:cxn modelId="{87F1C443-5041-4877-B085-3051BC7A19E2}" type="presParOf" srcId="{1ECA14C3-F8A0-401D-A732-CA6CD3414A4D}" destId="{5A11524F-2F08-4417-B772-7AC4554962C0}" srcOrd="2" destOrd="0" presId="urn:microsoft.com/office/officeart/2008/layout/LinedList"/>
    <dgm:cxn modelId="{692EDD04-8416-40E7-8DBC-48593B53AC92}" type="presParOf" srcId="{617C5947-46AB-457B-8E48-51A87593ED4C}" destId="{A6609478-051D-45F4-ACDF-4C9F38ADEE29}" srcOrd="2" destOrd="0" presId="urn:microsoft.com/office/officeart/2008/layout/LinedList"/>
    <dgm:cxn modelId="{2FA80441-9CF9-4D06-8246-AC952C15A95F}" type="presParOf" srcId="{617C5947-46AB-457B-8E48-51A87593ED4C}" destId="{E21FE962-8890-4AEA-8F6F-E86D2BA38F8F}" srcOrd="3" destOrd="0" presId="urn:microsoft.com/office/officeart/2008/layout/LinedList"/>
    <dgm:cxn modelId="{6E15E51D-F699-402B-AC28-1E44FE44DA07}" type="presParOf" srcId="{617C5947-46AB-457B-8E48-51A87593ED4C}" destId="{58C0E882-CECB-4FD0-8F09-AA8D1F221096}" srcOrd="4" destOrd="0" presId="urn:microsoft.com/office/officeart/2008/layout/LinedList"/>
    <dgm:cxn modelId="{C6743C40-F6D6-428C-9718-A1D8583A3586}" type="presParOf" srcId="{58C0E882-CECB-4FD0-8F09-AA8D1F221096}" destId="{A64F2752-EDAA-48AC-89A4-AFAC27A5AF2F}" srcOrd="0" destOrd="0" presId="urn:microsoft.com/office/officeart/2008/layout/LinedList"/>
    <dgm:cxn modelId="{B562F908-3283-420D-823A-582DE26128F8}" type="presParOf" srcId="{58C0E882-CECB-4FD0-8F09-AA8D1F221096}" destId="{BB0A70A4-DDB8-443A-ABD9-8E386EE5734A}" srcOrd="1" destOrd="0" presId="urn:microsoft.com/office/officeart/2008/layout/LinedList"/>
    <dgm:cxn modelId="{758F9FED-D9D7-4171-9BE6-38FE142724A6}" type="presParOf" srcId="{58C0E882-CECB-4FD0-8F09-AA8D1F221096}" destId="{22F11B6D-DC30-463F-9434-E4EEDC35857F}" srcOrd="2" destOrd="0" presId="urn:microsoft.com/office/officeart/2008/layout/LinedList"/>
    <dgm:cxn modelId="{440053F1-6851-4373-B441-58C189979050}" type="presParOf" srcId="{617C5947-46AB-457B-8E48-51A87593ED4C}" destId="{DBC8E684-DF9C-48DF-BB03-0507D48B13E9}" srcOrd="5" destOrd="0" presId="urn:microsoft.com/office/officeart/2008/layout/LinedList"/>
    <dgm:cxn modelId="{59B52D9F-DB36-45E2-86D0-26FF6529DD58}" type="presParOf" srcId="{617C5947-46AB-457B-8E48-51A87593ED4C}" destId="{ABA78DF3-A788-427F-A450-589B2D6676B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F60ED5-9596-46F1-B519-1652A491A388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A999CC-7270-47D4-BF62-CF352EA4CD75}">
      <dgm:prSet phldrT="[Text]"/>
      <dgm:spPr/>
      <dgm:t>
        <a:bodyPr/>
        <a:lstStyle/>
        <a:p>
          <a:r>
            <a:rPr lang="en-GB" dirty="0"/>
            <a:t>Alertness</a:t>
          </a:r>
        </a:p>
      </dgm:t>
    </dgm:pt>
    <dgm:pt modelId="{6E408082-B7DB-4F43-8D7C-192E7AEC474A}" type="parTrans" cxnId="{0EAAB2EA-F370-4840-8FFF-1A9076D81A82}">
      <dgm:prSet/>
      <dgm:spPr/>
      <dgm:t>
        <a:bodyPr/>
        <a:lstStyle/>
        <a:p>
          <a:endParaRPr lang="en-GB"/>
        </a:p>
      </dgm:t>
    </dgm:pt>
    <dgm:pt modelId="{EAF773BC-03BA-4BF8-888D-2522E1EF1A78}" type="sibTrans" cxnId="{0EAAB2EA-F370-4840-8FFF-1A9076D81A82}">
      <dgm:prSet/>
      <dgm:spPr/>
      <dgm:t>
        <a:bodyPr/>
        <a:lstStyle/>
        <a:p>
          <a:endParaRPr lang="en-GB"/>
        </a:p>
      </dgm:t>
    </dgm:pt>
    <dgm:pt modelId="{BC3623EE-ADC4-4242-BC7B-56BDE2DA9458}">
      <dgm:prSet phldrT="[Text]"/>
      <dgm:spPr/>
      <dgm:t>
        <a:bodyPr/>
        <a:lstStyle/>
        <a:p>
          <a:r>
            <a:rPr lang="en-GB" dirty="0"/>
            <a:t>AMT4:  Age, DOB, place, Year</a:t>
          </a:r>
        </a:p>
      </dgm:t>
    </dgm:pt>
    <dgm:pt modelId="{42A405F7-00AF-404D-BE38-18C6EC961DB9}" type="parTrans" cxnId="{C384282A-7F92-471E-BABE-5112ACF12B09}">
      <dgm:prSet/>
      <dgm:spPr/>
      <dgm:t>
        <a:bodyPr/>
        <a:lstStyle/>
        <a:p>
          <a:endParaRPr lang="en-GB"/>
        </a:p>
      </dgm:t>
    </dgm:pt>
    <dgm:pt modelId="{39548055-8C0F-4BCE-ABFC-48C5F5F99467}" type="sibTrans" cxnId="{C384282A-7F92-471E-BABE-5112ACF12B09}">
      <dgm:prSet/>
      <dgm:spPr/>
      <dgm:t>
        <a:bodyPr/>
        <a:lstStyle/>
        <a:p>
          <a:endParaRPr lang="en-GB"/>
        </a:p>
      </dgm:t>
    </dgm:pt>
    <dgm:pt modelId="{93CFD5F8-2851-429D-9809-F863DCFC6D20}">
      <dgm:prSet phldrT="[Text]"/>
      <dgm:spPr/>
      <dgm:t>
        <a:bodyPr/>
        <a:lstStyle/>
        <a:p>
          <a:r>
            <a:rPr lang="en-GB" dirty="0"/>
            <a:t>Attention: months of the year backward</a:t>
          </a:r>
        </a:p>
      </dgm:t>
    </dgm:pt>
    <dgm:pt modelId="{DB9D44A0-1866-4863-B909-DA22E9BE9E11}" type="parTrans" cxnId="{2E871C7C-A733-4129-B64E-78F7AA4EF565}">
      <dgm:prSet/>
      <dgm:spPr/>
      <dgm:t>
        <a:bodyPr/>
        <a:lstStyle/>
        <a:p>
          <a:endParaRPr lang="en-GB"/>
        </a:p>
      </dgm:t>
    </dgm:pt>
    <dgm:pt modelId="{F31B48CC-F656-40A3-BDC5-C108BAE30802}" type="sibTrans" cxnId="{2E871C7C-A733-4129-B64E-78F7AA4EF565}">
      <dgm:prSet/>
      <dgm:spPr/>
      <dgm:t>
        <a:bodyPr/>
        <a:lstStyle/>
        <a:p>
          <a:endParaRPr lang="en-GB"/>
        </a:p>
      </dgm:t>
    </dgm:pt>
    <dgm:pt modelId="{EBB6C95E-0E0B-4EDE-A59A-B8E96D3A9F85}">
      <dgm:prSet/>
      <dgm:spPr/>
      <dgm:t>
        <a:bodyPr/>
        <a:lstStyle/>
        <a:p>
          <a:r>
            <a:rPr lang="en-GB" dirty="0"/>
            <a:t>Acute Change or Fluctuating Course</a:t>
          </a:r>
        </a:p>
      </dgm:t>
    </dgm:pt>
    <dgm:pt modelId="{7F099C02-54EE-4502-9373-429449D50876}" type="parTrans" cxnId="{DB7AC093-406C-49CC-B369-C1D24A048B88}">
      <dgm:prSet/>
      <dgm:spPr/>
      <dgm:t>
        <a:bodyPr/>
        <a:lstStyle/>
        <a:p>
          <a:endParaRPr lang="en-GB"/>
        </a:p>
      </dgm:t>
    </dgm:pt>
    <dgm:pt modelId="{1B8D9158-91D2-4B47-9631-798B324C9D7D}" type="sibTrans" cxnId="{DB7AC093-406C-49CC-B369-C1D24A048B88}">
      <dgm:prSet/>
      <dgm:spPr/>
      <dgm:t>
        <a:bodyPr/>
        <a:lstStyle/>
        <a:p>
          <a:endParaRPr lang="en-GB"/>
        </a:p>
      </dgm:t>
    </dgm:pt>
    <dgm:pt modelId="{E6F9A677-F0D4-4BAB-8410-CA34E5CA41E2}">
      <dgm:prSet custT="1"/>
      <dgm:spPr/>
      <dgm:t>
        <a:bodyPr/>
        <a:lstStyle/>
        <a:p>
          <a:r>
            <a:rPr lang="en-GB" sz="1600" dirty="0"/>
            <a:t>Normal (fully alert but not agitated) 			0</a:t>
          </a:r>
        </a:p>
      </dgm:t>
    </dgm:pt>
    <dgm:pt modelId="{811301D3-AEE1-45CC-952A-C59BB24BF735}" type="parTrans" cxnId="{B1EAA02A-633A-4BB5-9C10-1FA5CC1B99F9}">
      <dgm:prSet/>
      <dgm:spPr/>
      <dgm:t>
        <a:bodyPr/>
        <a:lstStyle/>
        <a:p>
          <a:endParaRPr lang="en-GB"/>
        </a:p>
      </dgm:t>
    </dgm:pt>
    <dgm:pt modelId="{873156F9-8571-4209-B317-50FDF7A8CDF2}" type="sibTrans" cxnId="{B1EAA02A-633A-4BB5-9C10-1FA5CC1B99F9}">
      <dgm:prSet/>
      <dgm:spPr/>
      <dgm:t>
        <a:bodyPr/>
        <a:lstStyle/>
        <a:p>
          <a:endParaRPr lang="en-GB"/>
        </a:p>
      </dgm:t>
    </dgm:pt>
    <dgm:pt modelId="{5364B766-833A-408A-8EFD-6EC8C8D3B814}">
      <dgm:prSet custT="1"/>
      <dgm:spPr/>
      <dgm:t>
        <a:bodyPr/>
        <a:lstStyle/>
        <a:p>
          <a:r>
            <a:rPr lang="en-GB" sz="1600" dirty="0"/>
            <a:t>Mild sleepiness after waking then normal 			0</a:t>
          </a:r>
        </a:p>
      </dgm:t>
    </dgm:pt>
    <dgm:pt modelId="{8F0A270E-C7DA-4E5D-BF76-7210090AB29F}" type="parTrans" cxnId="{08A4F478-7BA2-4E15-B242-7DB5D7CF0CD3}">
      <dgm:prSet/>
      <dgm:spPr/>
      <dgm:t>
        <a:bodyPr/>
        <a:lstStyle/>
        <a:p>
          <a:endParaRPr lang="en-GB"/>
        </a:p>
      </dgm:t>
    </dgm:pt>
    <dgm:pt modelId="{CA7EECA0-3921-4A37-AF26-9278CE40BFC4}" type="sibTrans" cxnId="{08A4F478-7BA2-4E15-B242-7DB5D7CF0CD3}">
      <dgm:prSet/>
      <dgm:spPr/>
      <dgm:t>
        <a:bodyPr/>
        <a:lstStyle/>
        <a:p>
          <a:endParaRPr lang="en-GB"/>
        </a:p>
      </dgm:t>
    </dgm:pt>
    <dgm:pt modelId="{4EF74E58-19EA-42B5-93C6-BE7C67C1E1F7}">
      <dgm:prSet custT="1"/>
      <dgm:spPr/>
      <dgm:t>
        <a:bodyPr/>
        <a:lstStyle/>
        <a:p>
          <a:r>
            <a:rPr lang="en-GB" sz="1600" dirty="0">
              <a:highlight>
                <a:srgbClr val="FFFF00"/>
              </a:highlight>
            </a:rPr>
            <a:t>Clearly Abnormal 					4</a:t>
          </a:r>
        </a:p>
      </dgm:t>
    </dgm:pt>
    <dgm:pt modelId="{1C83C508-B8C9-4301-86A8-FAA9D41A0AFB}" type="parTrans" cxnId="{4DCF7E33-695C-4B2C-AE53-C911F5838353}">
      <dgm:prSet/>
      <dgm:spPr/>
      <dgm:t>
        <a:bodyPr/>
        <a:lstStyle/>
        <a:p>
          <a:endParaRPr lang="en-GB"/>
        </a:p>
      </dgm:t>
    </dgm:pt>
    <dgm:pt modelId="{BC23A5AE-2D7B-4491-A89F-3F015A15C7A7}" type="sibTrans" cxnId="{4DCF7E33-695C-4B2C-AE53-C911F5838353}">
      <dgm:prSet/>
      <dgm:spPr/>
      <dgm:t>
        <a:bodyPr/>
        <a:lstStyle/>
        <a:p>
          <a:endParaRPr lang="en-GB"/>
        </a:p>
      </dgm:t>
    </dgm:pt>
    <dgm:pt modelId="{6C455037-94EF-46E6-8D75-3C1E32E1074E}">
      <dgm:prSet custT="1"/>
      <dgm:spPr/>
      <dgm:t>
        <a:bodyPr/>
        <a:lstStyle/>
        <a:p>
          <a:r>
            <a:rPr lang="en-GB" sz="1600" dirty="0"/>
            <a:t>No mistakes 						0</a:t>
          </a:r>
        </a:p>
      </dgm:t>
    </dgm:pt>
    <dgm:pt modelId="{413AEEA0-7672-4524-AA8C-01B7EA8EC5A6}" type="parTrans" cxnId="{911589B0-9800-4CFB-ADA0-6A8C4426E093}">
      <dgm:prSet/>
      <dgm:spPr/>
      <dgm:t>
        <a:bodyPr/>
        <a:lstStyle/>
        <a:p>
          <a:endParaRPr lang="en-GB"/>
        </a:p>
      </dgm:t>
    </dgm:pt>
    <dgm:pt modelId="{53231898-18AC-4C0D-8137-AB7632F5FB7E}" type="sibTrans" cxnId="{911589B0-9800-4CFB-ADA0-6A8C4426E093}">
      <dgm:prSet/>
      <dgm:spPr/>
      <dgm:t>
        <a:bodyPr/>
        <a:lstStyle/>
        <a:p>
          <a:endParaRPr lang="en-GB"/>
        </a:p>
      </dgm:t>
    </dgm:pt>
    <dgm:pt modelId="{8B17A662-5830-47B8-AC2F-144B4750A0DA}">
      <dgm:prSet custT="1"/>
      <dgm:spPr/>
      <dgm:t>
        <a:bodyPr/>
        <a:lstStyle/>
        <a:p>
          <a:r>
            <a:rPr lang="en-GB" sz="1600" dirty="0"/>
            <a:t>1 mistake 						1</a:t>
          </a:r>
        </a:p>
      </dgm:t>
    </dgm:pt>
    <dgm:pt modelId="{47B6AE30-A240-42C5-AC6C-926132E7C80C}" type="parTrans" cxnId="{322186E8-70C8-4483-A260-02DA587EBAF4}">
      <dgm:prSet/>
      <dgm:spPr/>
      <dgm:t>
        <a:bodyPr/>
        <a:lstStyle/>
        <a:p>
          <a:endParaRPr lang="en-GB"/>
        </a:p>
      </dgm:t>
    </dgm:pt>
    <dgm:pt modelId="{040DAD33-242A-45B7-89DA-09F673944F74}" type="sibTrans" cxnId="{322186E8-70C8-4483-A260-02DA587EBAF4}">
      <dgm:prSet/>
      <dgm:spPr/>
      <dgm:t>
        <a:bodyPr/>
        <a:lstStyle/>
        <a:p>
          <a:endParaRPr lang="en-GB"/>
        </a:p>
      </dgm:t>
    </dgm:pt>
    <dgm:pt modelId="{871FB4C4-0222-475C-8D84-7962AEA70995}">
      <dgm:prSet custT="1"/>
      <dgm:spPr/>
      <dgm:t>
        <a:bodyPr/>
        <a:lstStyle/>
        <a:p>
          <a:r>
            <a:rPr lang="en-GB" sz="1600" dirty="0">
              <a:highlight>
                <a:srgbClr val="FFFF00"/>
              </a:highlight>
            </a:rPr>
            <a:t>2 or more mistakes 					2</a:t>
          </a:r>
        </a:p>
      </dgm:t>
    </dgm:pt>
    <dgm:pt modelId="{69F98B69-A1E0-4833-B723-532D73799ECA}" type="parTrans" cxnId="{B27F47EC-0ACB-4B18-87DE-FD94DED79F9E}">
      <dgm:prSet/>
      <dgm:spPr/>
      <dgm:t>
        <a:bodyPr/>
        <a:lstStyle/>
        <a:p>
          <a:endParaRPr lang="en-GB"/>
        </a:p>
      </dgm:t>
    </dgm:pt>
    <dgm:pt modelId="{748672C3-24F1-4BDF-9004-641F8D8307F1}" type="sibTrans" cxnId="{B27F47EC-0ACB-4B18-87DE-FD94DED79F9E}">
      <dgm:prSet/>
      <dgm:spPr/>
      <dgm:t>
        <a:bodyPr/>
        <a:lstStyle/>
        <a:p>
          <a:endParaRPr lang="en-GB"/>
        </a:p>
      </dgm:t>
    </dgm:pt>
    <dgm:pt modelId="{6C7324D5-FBB4-4CD2-87C4-EC8885459F78}">
      <dgm:prSet custT="1"/>
      <dgm:spPr/>
      <dgm:t>
        <a:bodyPr/>
        <a:lstStyle/>
        <a:p>
          <a:r>
            <a:rPr lang="en-GB" sz="1600" dirty="0"/>
            <a:t>7 months or more correct 				0</a:t>
          </a:r>
        </a:p>
      </dgm:t>
    </dgm:pt>
    <dgm:pt modelId="{3115754D-2D47-462D-838D-624E0593BD75}" type="parTrans" cxnId="{CCF48B18-FE3B-4F47-9544-27FCEDE9CAB5}">
      <dgm:prSet/>
      <dgm:spPr/>
      <dgm:t>
        <a:bodyPr/>
        <a:lstStyle/>
        <a:p>
          <a:endParaRPr lang="en-GB"/>
        </a:p>
      </dgm:t>
    </dgm:pt>
    <dgm:pt modelId="{355473DE-7FD9-41AC-AA64-D236809C67B2}" type="sibTrans" cxnId="{CCF48B18-FE3B-4F47-9544-27FCEDE9CAB5}">
      <dgm:prSet/>
      <dgm:spPr/>
      <dgm:t>
        <a:bodyPr/>
        <a:lstStyle/>
        <a:p>
          <a:endParaRPr lang="en-GB"/>
        </a:p>
      </dgm:t>
    </dgm:pt>
    <dgm:pt modelId="{219A26C0-DE3B-4FA3-84BA-08A4347B9D6A}">
      <dgm:prSet custT="1"/>
      <dgm:spPr/>
      <dgm:t>
        <a:bodyPr/>
        <a:lstStyle/>
        <a:p>
          <a:r>
            <a:rPr lang="en-GB" sz="1600" dirty="0"/>
            <a:t>Starts but score &lt;7 or refuses to start 			1</a:t>
          </a:r>
        </a:p>
      </dgm:t>
    </dgm:pt>
    <dgm:pt modelId="{195AF73C-FCB6-40CB-AE16-B15AB0010E53}" type="parTrans" cxnId="{38CDBB50-D1E7-4429-93C7-0E9F15E483A6}">
      <dgm:prSet/>
      <dgm:spPr/>
      <dgm:t>
        <a:bodyPr/>
        <a:lstStyle/>
        <a:p>
          <a:endParaRPr lang="en-GB"/>
        </a:p>
      </dgm:t>
    </dgm:pt>
    <dgm:pt modelId="{22F45A3D-783B-4CBD-A98F-D7875889F115}" type="sibTrans" cxnId="{38CDBB50-D1E7-4429-93C7-0E9F15E483A6}">
      <dgm:prSet/>
      <dgm:spPr/>
      <dgm:t>
        <a:bodyPr/>
        <a:lstStyle/>
        <a:p>
          <a:endParaRPr lang="en-GB"/>
        </a:p>
      </dgm:t>
    </dgm:pt>
    <dgm:pt modelId="{5E98A30F-4D90-4327-9C97-BB310BBBE27F}">
      <dgm:prSet custT="1"/>
      <dgm:spPr/>
      <dgm:t>
        <a:bodyPr/>
        <a:lstStyle/>
        <a:p>
          <a:r>
            <a:rPr lang="en-GB" sz="1600" dirty="0">
              <a:highlight>
                <a:srgbClr val="FFFF00"/>
              </a:highlight>
            </a:rPr>
            <a:t>Untestable 						2</a:t>
          </a:r>
        </a:p>
      </dgm:t>
    </dgm:pt>
    <dgm:pt modelId="{D3FDFEBF-6465-412C-8B8A-9D458E123D66}" type="parTrans" cxnId="{E8711791-C22E-4983-AC3F-57DDE2DFABB1}">
      <dgm:prSet/>
      <dgm:spPr/>
      <dgm:t>
        <a:bodyPr/>
        <a:lstStyle/>
        <a:p>
          <a:endParaRPr lang="en-GB"/>
        </a:p>
      </dgm:t>
    </dgm:pt>
    <dgm:pt modelId="{CE08795E-842C-4B81-896C-A311A603223E}" type="sibTrans" cxnId="{E8711791-C22E-4983-AC3F-57DDE2DFABB1}">
      <dgm:prSet/>
      <dgm:spPr/>
      <dgm:t>
        <a:bodyPr/>
        <a:lstStyle/>
        <a:p>
          <a:endParaRPr lang="en-GB"/>
        </a:p>
      </dgm:t>
    </dgm:pt>
    <dgm:pt modelId="{8D14ECBE-0AD8-407D-A925-E9C8CEF26272}">
      <dgm:prSet custT="1"/>
      <dgm:spPr/>
      <dgm:t>
        <a:bodyPr/>
        <a:lstStyle/>
        <a:p>
          <a:r>
            <a:rPr lang="en-GB" sz="1600" dirty="0"/>
            <a:t>No 							0</a:t>
          </a:r>
        </a:p>
      </dgm:t>
    </dgm:pt>
    <dgm:pt modelId="{7DA03697-288F-4707-9AF3-AC63F2997202}" type="parTrans" cxnId="{3EB8C98E-4BC4-436F-ACCD-AD081AEB7F8C}">
      <dgm:prSet/>
      <dgm:spPr/>
      <dgm:t>
        <a:bodyPr/>
        <a:lstStyle/>
        <a:p>
          <a:endParaRPr lang="en-GB"/>
        </a:p>
      </dgm:t>
    </dgm:pt>
    <dgm:pt modelId="{CB49EF5D-ECD7-4C98-8880-80643DE0F2B5}" type="sibTrans" cxnId="{3EB8C98E-4BC4-436F-ACCD-AD081AEB7F8C}">
      <dgm:prSet/>
      <dgm:spPr/>
      <dgm:t>
        <a:bodyPr/>
        <a:lstStyle/>
        <a:p>
          <a:endParaRPr lang="en-GB"/>
        </a:p>
      </dgm:t>
    </dgm:pt>
    <dgm:pt modelId="{5C93CBEA-88AC-4CB7-A44D-9191D8DFA1B3}">
      <dgm:prSet custT="1"/>
      <dgm:spPr/>
      <dgm:t>
        <a:bodyPr/>
        <a:lstStyle/>
        <a:p>
          <a:r>
            <a:rPr lang="en-GB" sz="1600" dirty="0">
              <a:highlight>
                <a:srgbClr val="FFFF00"/>
              </a:highlight>
            </a:rPr>
            <a:t>Yes 							4</a:t>
          </a:r>
        </a:p>
      </dgm:t>
    </dgm:pt>
    <dgm:pt modelId="{E29B71F2-5DB4-486C-A5CF-07CB9F33EBBC}" type="parTrans" cxnId="{F7C3CF27-3DC0-4078-BFCA-5D2EEF5CCD8D}">
      <dgm:prSet/>
      <dgm:spPr/>
      <dgm:t>
        <a:bodyPr/>
        <a:lstStyle/>
        <a:p>
          <a:endParaRPr lang="en-GB"/>
        </a:p>
      </dgm:t>
    </dgm:pt>
    <dgm:pt modelId="{2436A018-994C-4D91-A037-81A93D2AFC44}" type="sibTrans" cxnId="{F7C3CF27-3DC0-4078-BFCA-5D2EEF5CCD8D}">
      <dgm:prSet/>
      <dgm:spPr/>
      <dgm:t>
        <a:bodyPr/>
        <a:lstStyle/>
        <a:p>
          <a:endParaRPr lang="en-GB"/>
        </a:p>
      </dgm:t>
    </dgm:pt>
    <dgm:pt modelId="{6AA2A056-4FAC-47CA-98C3-917FED0BE314}" type="pres">
      <dgm:prSet presAssocID="{5EF60ED5-9596-46F1-B519-1652A491A388}" presName="vert0" presStyleCnt="0">
        <dgm:presLayoutVars>
          <dgm:dir/>
          <dgm:animOne val="branch"/>
          <dgm:animLvl val="lvl"/>
        </dgm:presLayoutVars>
      </dgm:prSet>
      <dgm:spPr/>
    </dgm:pt>
    <dgm:pt modelId="{28B05962-B093-4BBD-9AD0-D2DEDB4DFD60}" type="pres">
      <dgm:prSet presAssocID="{3DA999CC-7270-47D4-BF62-CF352EA4CD75}" presName="thickLine" presStyleLbl="alignNode1" presStyleIdx="0" presStyleCnt="4"/>
      <dgm:spPr/>
    </dgm:pt>
    <dgm:pt modelId="{B4508D26-B274-4436-BF14-2352F47329C6}" type="pres">
      <dgm:prSet presAssocID="{3DA999CC-7270-47D4-BF62-CF352EA4CD75}" presName="horz1" presStyleCnt="0"/>
      <dgm:spPr/>
    </dgm:pt>
    <dgm:pt modelId="{EAA6EA34-E7C5-4909-9375-5678199F7B5F}" type="pres">
      <dgm:prSet presAssocID="{3DA999CC-7270-47D4-BF62-CF352EA4CD75}" presName="tx1" presStyleLbl="revTx" presStyleIdx="0" presStyleCnt="15"/>
      <dgm:spPr/>
    </dgm:pt>
    <dgm:pt modelId="{1DFC227C-B7C6-4EE6-AEE8-517ACBC31AF6}" type="pres">
      <dgm:prSet presAssocID="{3DA999CC-7270-47D4-BF62-CF352EA4CD75}" presName="vert1" presStyleCnt="0"/>
      <dgm:spPr/>
    </dgm:pt>
    <dgm:pt modelId="{4E0C5C83-4060-4091-8779-9CD165AB3114}" type="pres">
      <dgm:prSet presAssocID="{E6F9A677-F0D4-4BAB-8410-CA34E5CA41E2}" presName="vertSpace2a" presStyleCnt="0"/>
      <dgm:spPr/>
    </dgm:pt>
    <dgm:pt modelId="{7A088590-D535-4799-A394-E6DE3F8F8390}" type="pres">
      <dgm:prSet presAssocID="{E6F9A677-F0D4-4BAB-8410-CA34E5CA41E2}" presName="horz2" presStyleCnt="0"/>
      <dgm:spPr/>
    </dgm:pt>
    <dgm:pt modelId="{6D972489-D017-47FC-B465-B132F46DDF87}" type="pres">
      <dgm:prSet presAssocID="{E6F9A677-F0D4-4BAB-8410-CA34E5CA41E2}" presName="horzSpace2" presStyleCnt="0"/>
      <dgm:spPr/>
    </dgm:pt>
    <dgm:pt modelId="{8998BC0B-8149-443D-BB26-20C3EEF87D30}" type="pres">
      <dgm:prSet presAssocID="{E6F9A677-F0D4-4BAB-8410-CA34E5CA41E2}" presName="tx2" presStyleLbl="revTx" presStyleIdx="1" presStyleCnt="15"/>
      <dgm:spPr/>
    </dgm:pt>
    <dgm:pt modelId="{26ECE3AC-B84E-4D31-A6FE-1A1D89E64E69}" type="pres">
      <dgm:prSet presAssocID="{E6F9A677-F0D4-4BAB-8410-CA34E5CA41E2}" presName="vert2" presStyleCnt="0"/>
      <dgm:spPr/>
    </dgm:pt>
    <dgm:pt modelId="{FC9C97C5-A541-461C-B25D-582E9EA8E633}" type="pres">
      <dgm:prSet presAssocID="{E6F9A677-F0D4-4BAB-8410-CA34E5CA41E2}" presName="thinLine2b" presStyleLbl="callout" presStyleIdx="0" presStyleCnt="11"/>
      <dgm:spPr/>
    </dgm:pt>
    <dgm:pt modelId="{3A95CEC0-9B6B-41A7-98FD-644FD8A72D8C}" type="pres">
      <dgm:prSet presAssocID="{E6F9A677-F0D4-4BAB-8410-CA34E5CA41E2}" presName="vertSpace2b" presStyleCnt="0"/>
      <dgm:spPr/>
    </dgm:pt>
    <dgm:pt modelId="{DFCBD09B-01D2-4751-B30C-6CE3FD905C09}" type="pres">
      <dgm:prSet presAssocID="{5364B766-833A-408A-8EFD-6EC8C8D3B814}" presName="horz2" presStyleCnt="0"/>
      <dgm:spPr/>
    </dgm:pt>
    <dgm:pt modelId="{F1FCA141-5DAA-4B0A-A5CB-54F8C29EC6F3}" type="pres">
      <dgm:prSet presAssocID="{5364B766-833A-408A-8EFD-6EC8C8D3B814}" presName="horzSpace2" presStyleCnt="0"/>
      <dgm:spPr/>
    </dgm:pt>
    <dgm:pt modelId="{515D41EE-BD0F-4B9F-9945-0F4A5883EF38}" type="pres">
      <dgm:prSet presAssocID="{5364B766-833A-408A-8EFD-6EC8C8D3B814}" presName="tx2" presStyleLbl="revTx" presStyleIdx="2" presStyleCnt="15"/>
      <dgm:spPr/>
    </dgm:pt>
    <dgm:pt modelId="{2C40BAA8-A62D-45E4-8286-15DC1438F3C5}" type="pres">
      <dgm:prSet presAssocID="{5364B766-833A-408A-8EFD-6EC8C8D3B814}" presName="vert2" presStyleCnt="0"/>
      <dgm:spPr/>
    </dgm:pt>
    <dgm:pt modelId="{F2CCBA35-AB5C-442A-BBC8-18B78442E7FC}" type="pres">
      <dgm:prSet presAssocID="{5364B766-833A-408A-8EFD-6EC8C8D3B814}" presName="thinLine2b" presStyleLbl="callout" presStyleIdx="1" presStyleCnt="11"/>
      <dgm:spPr/>
    </dgm:pt>
    <dgm:pt modelId="{48D3742C-05B6-4DF0-B3DD-B2A9A84D547D}" type="pres">
      <dgm:prSet presAssocID="{5364B766-833A-408A-8EFD-6EC8C8D3B814}" presName="vertSpace2b" presStyleCnt="0"/>
      <dgm:spPr/>
    </dgm:pt>
    <dgm:pt modelId="{16E80EB1-33AD-42C0-AA34-C4F12D1811A9}" type="pres">
      <dgm:prSet presAssocID="{4EF74E58-19EA-42B5-93C6-BE7C67C1E1F7}" presName="horz2" presStyleCnt="0"/>
      <dgm:spPr/>
    </dgm:pt>
    <dgm:pt modelId="{E31FF681-2D56-41A8-95F0-680D49A4AC45}" type="pres">
      <dgm:prSet presAssocID="{4EF74E58-19EA-42B5-93C6-BE7C67C1E1F7}" presName="horzSpace2" presStyleCnt="0"/>
      <dgm:spPr/>
    </dgm:pt>
    <dgm:pt modelId="{D4ADCD4F-603C-499A-B792-48881CF5676C}" type="pres">
      <dgm:prSet presAssocID="{4EF74E58-19EA-42B5-93C6-BE7C67C1E1F7}" presName="tx2" presStyleLbl="revTx" presStyleIdx="3" presStyleCnt="15"/>
      <dgm:spPr/>
    </dgm:pt>
    <dgm:pt modelId="{6F6A25B1-6C03-4EFC-BF45-462C6B292574}" type="pres">
      <dgm:prSet presAssocID="{4EF74E58-19EA-42B5-93C6-BE7C67C1E1F7}" presName="vert2" presStyleCnt="0"/>
      <dgm:spPr/>
    </dgm:pt>
    <dgm:pt modelId="{795C3379-223C-4E5F-944E-34FCC368E452}" type="pres">
      <dgm:prSet presAssocID="{4EF74E58-19EA-42B5-93C6-BE7C67C1E1F7}" presName="thinLine2b" presStyleLbl="callout" presStyleIdx="2" presStyleCnt="11"/>
      <dgm:spPr/>
    </dgm:pt>
    <dgm:pt modelId="{8B68574C-EC90-4E21-8B5D-89A2FB42BE00}" type="pres">
      <dgm:prSet presAssocID="{4EF74E58-19EA-42B5-93C6-BE7C67C1E1F7}" presName="vertSpace2b" presStyleCnt="0"/>
      <dgm:spPr/>
    </dgm:pt>
    <dgm:pt modelId="{A469840E-8052-4EA3-965B-4A04B82AAF49}" type="pres">
      <dgm:prSet presAssocID="{BC3623EE-ADC4-4242-BC7B-56BDE2DA9458}" presName="thickLine" presStyleLbl="alignNode1" presStyleIdx="1" presStyleCnt="4"/>
      <dgm:spPr/>
    </dgm:pt>
    <dgm:pt modelId="{8E83EDC2-6DCD-453D-892F-15AFA9A3FC2B}" type="pres">
      <dgm:prSet presAssocID="{BC3623EE-ADC4-4242-BC7B-56BDE2DA9458}" presName="horz1" presStyleCnt="0"/>
      <dgm:spPr/>
    </dgm:pt>
    <dgm:pt modelId="{491D7FCF-D699-41A9-8D45-0C0BAE631323}" type="pres">
      <dgm:prSet presAssocID="{BC3623EE-ADC4-4242-BC7B-56BDE2DA9458}" presName="tx1" presStyleLbl="revTx" presStyleIdx="4" presStyleCnt="15"/>
      <dgm:spPr/>
    </dgm:pt>
    <dgm:pt modelId="{337FB51A-5FEC-4F7A-8CE8-3D8491186721}" type="pres">
      <dgm:prSet presAssocID="{BC3623EE-ADC4-4242-BC7B-56BDE2DA9458}" presName="vert1" presStyleCnt="0"/>
      <dgm:spPr/>
    </dgm:pt>
    <dgm:pt modelId="{A2772925-7FF3-401D-87E3-312DF556A29B}" type="pres">
      <dgm:prSet presAssocID="{6C455037-94EF-46E6-8D75-3C1E32E1074E}" presName="vertSpace2a" presStyleCnt="0"/>
      <dgm:spPr/>
    </dgm:pt>
    <dgm:pt modelId="{EFFF15E2-508A-4AE1-A1AD-522FE5C44175}" type="pres">
      <dgm:prSet presAssocID="{6C455037-94EF-46E6-8D75-3C1E32E1074E}" presName="horz2" presStyleCnt="0"/>
      <dgm:spPr/>
    </dgm:pt>
    <dgm:pt modelId="{A92E3341-EA77-4E21-A52B-900C9DC45B95}" type="pres">
      <dgm:prSet presAssocID="{6C455037-94EF-46E6-8D75-3C1E32E1074E}" presName="horzSpace2" presStyleCnt="0"/>
      <dgm:spPr/>
    </dgm:pt>
    <dgm:pt modelId="{848F85D5-4707-4932-B501-0A3DBA10495E}" type="pres">
      <dgm:prSet presAssocID="{6C455037-94EF-46E6-8D75-3C1E32E1074E}" presName="tx2" presStyleLbl="revTx" presStyleIdx="5" presStyleCnt="15"/>
      <dgm:spPr/>
    </dgm:pt>
    <dgm:pt modelId="{6774F523-E50F-46BF-B2EE-179C406E22F5}" type="pres">
      <dgm:prSet presAssocID="{6C455037-94EF-46E6-8D75-3C1E32E1074E}" presName="vert2" presStyleCnt="0"/>
      <dgm:spPr/>
    </dgm:pt>
    <dgm:pt modelId="{4101ED4C-3330-4E26-9D5A-781E6726AAC1}" type="pres">
      <dgm:prSet presAssocID="{6C455037-94EF-46E6-8D75-3C1E32E1074E}" presName="thinLine2b" presStyleLbl="callout" presStyleIdx="3" presStyleCnt="11"/>
      <dgm:spPr/>
    </dgm:pt>
    <dgm:pt modelId="{1C1DAC5F-3199-4784-A27C-1FB94FF58B51}" type="pres">
      <dgm:prSet presAssocID="{6C455037-94EF-46E6-8D75-3C1E32E1074E}" presName="vertSpace2b" presStyleCnt="0"/>
      <dgm:spPr/>
    </dgm:pt>
    <dgm:pt modelId="{F10357D7-C17D-460A-9C1C-B2224C5BF50A}" type="pres">
      <dgm:prSet presAssocID="{8B17A662-5830-47B8-AC2F-144B4750A0DA}" presName="horz2" presStyleCnt="0"/>
      <dgm:spPr/>
    </dgm:pt>
    <dgm:pt modelId="{716FBB85-8D16-4BAE-A04D-9B51C5593448}" type="pres">
      <dgm:prSet presAssocID="{8B17A662-5830-47B8-AC2F-144B4750A0DA}" presName="horzSpace2" presStyleCnt="0"/>
      <dgm:spPr/>
    </dgm:pt>
    <dgm:pt modelId="{CA2743C3-1FDC-42B3-9D15-EC083C5170B6}" type="pres">
      <dgm:prSet presAssocID="{8B17A662-5830-47B8-AC2F-144B4750A0DA}" presName="tx2" presStyleLbl="revTx" presStyleIdx="6" presStyleCnt="15"/>
      <dgm:spPr/>
    </dgm:pt>
    <dgm:pt modelId="{59096B62-F419-49E4-AAE3-878DCB308B87}" type="pres">
      <dgm:prSet presAssocID="{8B17A662-5830-47B8-AC2F-144B4750A0DA}" presName="vert2" presStyleCnt="0"/>
      <dgm:spPr/>
    </dgm:pt>
    <dgm:pt modelId="{5E617723-D793-439D-8AA7-81687AE18C5C}" type="pres">
      <dgm:prSet presAssocID="{8B17A662-5830-47B8-AC2F-144B4750A0DA}" presName="thinLine2b" presStyleLbl="callout" presStyleIdx="4" presStyleCnt="11"/>
      <dgm:spPr/>
    </dgm:pt>
    <dgm:pt modelId="{CA88BE9D-2C7B-430C-BB3D-60867273E8C1}" type="pres">
      <dgm:prSet presAssocID="{8B17A662-5830-47B8-AC2F-144B4750A0DA}" presName="vertSpace2b" presStyleCnt="0"/>
      <dgm:spPr/>
    </dgm:pt>
    <dgm:pt modelId="{E6ED00CD-484D-409E-961F-61A83CA2511C}" type="pres">
      <dgm:prSet presAssocID="{871FB4C4-0222-475C-8D84-7962AEA70995}" presName="horz2" presStyleCnt="0"/>
      <dgm:spPr/>
    </dgm:pt>
    <dgm:pt modelId="{CEFF6A1A-D1F7-4690-8C49-B7E9C39EA8B7}" type="pres">
      <dgm:prSet presAssocID="{871FB4C4-0222-475C-8D84-7962AEA70995}" presName="horzSpace2" presStyleCnt="0"/>
      <dgm:spPr/>
    </dgm:pt>
    <dgm:pt modelId="{2CA9056B-B91C-4D5E-94DA-E4FE96AB6AA1}" type="pres">
      <dgm:prSet presAssocID="{871FB4C4-0222-475C-8D84-7962AEA70995}" presName="tx2" presStyleLbl="revTx" presStyleIdx="7" presStyleCnt="15"/>
      <dgm:spPr/>
    </dgm:pt>
    <dgm:pt modelId="{CCB9DF75-4B7F-4233-B107-6708072B8977}" type="pres">
      <dgm:prSet presAssocID="{871FB4C4-0222-475C-8D84-7962AEA70995}" presName="vert2" presStyleCnt="0"/>
      <dgm:spPr/>
    </dgm:pt>
    <dgm:pt modelId="{ED0FF7F3-B080-49E0-861D-5A796D945868}" type="pres">
      <dgm:prSet presAssocID="{871FB4C4-0222-475C-8D84-7962AEA70995}" presName="thinLine2b" presStyleLbl="callout" presStyleIdx="5" presStyleCnt="11"/>
      <dgm:spPr/>
    </dgm:pt>
    <dgm:pt modelId="{A7A6B221-7F42-4038-AAE2-A5C01EF18828}" type="pres">
      <dgm:prSet presAssocID="{871FB4C4-0222-475C-8D84-7962AEA70995}" presName="vertSpace2b" presStyleCnt="0"/>
      <dgm:spPr/>
    </dgm:pt>
    <dgm:pt modelId="{7D816B80-3BC7-4400-9698-5706796E20E6}" type="pres">
      <dgm:prSet presAssocID="{93CFD5F8-2851-429D-9809-F863DCFC6D20}" presName="thickLine" presStyleLbl="alignNode1" presStyleIdx="2" presStyleCnt="4"/>
      <dgm:spPr/>
    </dgm:pt>
    <dgm:pt modelId="{AC87FFAB-CACE-448C-8625-989054006136}" type="pres">
      <dgm:prSet presAssocID="{93CFD5F8-2851-429D-9809-F863DCFC6D20}" presName="horz1" presStyleCnt="0"/>
      <dgm:spPr/>
    </dgm:pt>
    <dgm:pt modelId="{34A303C2-571A-42DB-AD1D-5DE90E2C7E69}" type="pres">
      <dgm:prSet presAssocID="{93CFD5F8-2851-429D-9809-F863DCFC6D20}" presName="tx1" presStyleLbl="revTx" presStyleIdx="8" presStyleCnt="15"/>
      <dgm:spPr/>
    </dgm:pt>
    <dgm:pt modelId="{41DBD4F4-2B0C-4B2A-B690-BC6BCED09716}" type="pres">
      <dgm:prSet presAssocID="{93CFD5F8-2851-429D-9809-F863DCFC6D20}" presName="vert1" presStyleCnt="0"/>
      <dgm:spPr/>
    </dgm:pt>
    <dgm:pt modelId="{D3D58295-20C1-4F9A-B74F-FF99DCF6172F}" type="pres">
      <dgm:prSet presAssocID="{6C7324D5-FBB4-4CD2-87C4-EC8885459F78}" presName="vertSpace2a" presStyleCnt="0"/>
      <dgm:spPr/>
    </dgm:pt>
    <dgm:pt modelId="{2C79B30C-AE19-4174-8F8F-C2B99CD30E59}" type="pres">
      <dgm:prSet presAssocID="{6C7324D5-FBB4-4CD2-87C4-EC8885459F78}" presName="horz2" presStyleCnt="0"/>
      <dgm:spPr/>
    </dgm:pt>
    <dgm:pt modelId="{12034A7C-1D0E-4A67-B89C-81FF2A0F22AD}" type="pres">
      <dgm:prSet presAssocID="{6C7324D5-FBB4-4CD2-87C4-EC8885459F78}" presName="horzSpace2" presStyleCnt="0"/>
      <dgm:spPr/>
    </dgm:pt>
    <dgm:pt modelId="{80D702AC-BFF1-42F0-9326-38DCBC90850C}" type="pres">
      <dgm:prSet presAssocID="{6C7324D5-FBB4-4CD2-87C4-EC8885459F78}" presName="tx2" presStyleLbl="revTx" presStyleIdx="9" presStyleCnt="15"/>
      <dgm:spPr/>
    </dgm:pt>
    <dgm:pt modelId="{6E67107E-E2FA-4D87-A56A-3705B4866423}" type="pres">
      <dgm:prSet presAssocID="{6C7324D5-FBB4-4CD2-87C4-EC8885459F78}" presName="vert2" presStyleCnt="0"/>
      <dgm:spPr/>
    </dgm:pt>
    <dgm:pt modelId="{50090C8D-3BEF-491A-96AA-5B0B1585ABF7}" type="pres">
      <dgm:prSet presAssocID="{6C7324D5-FBB4-4CD2-87C4-EC8885459F78}" presName="thinLine2b" presStyleLbl="callout" presStyleIdx="6" presStyleCnt="11"/>
      <dgm:spPr/>
    </dgm:pt>
    <dgm:pt modelId="{65841699-7667-45F2-AEE6-E26232BC1F6A}" type="pres">
      <dgm:prSet presAssocID="{6C7324D5-FBB4-4CD2-87C4-EC8885459F78}" presName="vertSpace2b" presStyleCnt="0"/>
      <dgm:spPr/>
    </dgm:pt>
    <dgm:pt modelId="{9FE0E51D-5BC2-4351-B88D-3406EF0BAA6F}" type="pres">
      <dgm:prSet presAssocID="{219A26C0-DE3B-4FA3-84BA-08A4347B9D6A}" presName="horz2" presStyleCnt="0"/>
      <dgm:spPr/>
    </dgm:pt>
    <dgm:pt modelId="{588728E0-5408-4AB0-981C-1296BEF6EDDE}" type="pres">
      <dgm:prSet presAssocID="{219A26C0-DE3B-4FA3-84BA-08A4347B9D6A}" presName="horzSpace2" presStyleCnt="0"/>
      <dgm:spPr/>
    </dgm:pt>
    <dgm:pt modelId="{E97AAA45-9D0A-4193-9F45-42D342FC74A0}" type="pres">
      <dgm:prSet presAssocID="{219A26C0-DE3B-4FA3-84BA-08A4347B9D6A}" presName="tx2" presStyleLbl="revTx" presStyleIdx="10" presStyleCnt="15"/>
      <dgm:spPr/>
    </dgm:pt>
    <dgm:pt modelId="{897580A2-79B2-4ED7-A27A-256416FDEA83}" type="pres">
      <dgm:prSet presAssocID="{219A26C0-DE3B-4FA3-84BA-08A4347B9D6A}" presName="vert2" presStyleCnt="0"/>
      <dgm:spPr/>
    </dgm:pt>
    <dgm:pt modelId="{952A751C-1ED6-4166-B199-086E198A05B7}" type="pres">
      <dgm:prSet presAssocID="{219A26C0-DE3B-4FA3-84BA-08A4347B9D6A}" presName="thinLine2b" presStyleLbl="callout" presStyleIdx="7" presStyleCnt="11"/>
      <dgm:spPr/>
    </dgm:pt>
    <dgm:pt modelId="{BD84944B-4C31-4EEB-8C6B-8904F0823117}" type="pres">
      <dgm:prSet presAssocID="{219A26C0-DE3B-4FA3-84BA-08A4347B9D6A}" presName="vertSpace2b" presStyleCnt="0"/>
      <dgm:spPr/>
    </dgm:pt>
    <dgm:pt modelId="{E58CE34E-D5FF-4C2A-AF0B-FD919846E8AB}" type="pres">
      <dgm:prSet presAssocID="{5E98A30F-4D90-4327-9C97-BB310BBBE27F}" presName="horz2" presStyleCnt="0"/>
      <dgm:spPr/>
    </dgm:pt>
    <dgm:pt modelId="{1DCB16C8-AF69-4DEB-924C-A96118EF2B54}" type="pres">
      <dgm:prSet presAssocID="{5E98A30F-4D90-4327-9C97-BB310BBBE27F}" presName="horzSpace2" presStyleCnt="0"/>
      <dgm:spPr/>
    </dgm:pt>
    <dgm:pt modelId="{453F30AF-EF4C-4D9B-B8CD-D2C6D10CEF66}" type="pres">
      <dgm:prSet presAssocID="{5E98A30F-4D90-4327-9C97-BB310BBBE27F}" presName="tx2" presStyleLbl="revTx" presStyleIdx="11" presStyleCnt="15"/>
      <dgm:spPr/>
    </dgm:pt>
    <dgm:pt modelId="{FC30F338-2D7D-4DA2-B7FF-E21AA346E900}" type="pres">
      <dgm:prSet presAssocID="{5E98A30F-4D90-4327-9C97-BB310BBBE27F}" presName="vert2" presStyleCnt="0"/>
      <dgm:spPr/>
    </dgm:pt>
    <dgm:pt modelId="{CE7EB388-D773-4174-A00C-735D632F2724}" type="pres">
      <dgm:prSet presAssocID="{5E98A30F-4D90-4327-9C97-BB310BBBE27F}" presName="thinLine2b" presStyleLbl="callout" presStyleIdx="8" presStyleCnt="11"/>
      <dgm:spPr/>
    </dgm:pt>
    <dgm:pt modelId="{1FBD9E14-3BBC-4F64-BF7B-5DAA37112B05}" type="pres">
      <dgm:prSet presAssocID="{5E98A30F-4D90-4327-9C97-BB310BBBE27F}" presName="vertSpace2b" presStyleCnt="0"/>
      <dgm:spPr/>
    </dgm:pt>
    <dgm:pt modelId="{8B2E7744-7E48-4FC5-8162-4BFF793C9B9D}" type="pres">
      <dgm:prSet presAssocID="{EBB6C95E-0E0B-4EDE-A59A-B8E96D3A9F85}" presName="thickLine" presStyleLbl="alignNode1" presStyleIdx="3" presStyleCnt="4"/>
      <dgm:spPr/>
    </dgm:pt>
    <dgm:pt modelId="{2DA4CBF6-7B63-4856-857A-FCD4B8C7E904}" type="pres">
      <dgm:prSet presAssocID="{EBB6C95E-0E0B-4EDE-A59A-B8E96D3A9F85}" presName="horz1" presStyleCnt="0"/>
      <dgm:spPr/>
    </dgm:pt>
    <dgm:pt modelId="{31C817C2-60BC-42A8-9F1A-2557FAFC3835}" type="pres">
      <dgm:prSet presAssocID="{EBB6C95E-0E0B-4EDE-A59A-B8E96D3A9F85}" presName="tx1" presStyleLbl="revTx" presStyleIdx="12" presStyleCnt="15"/>
      <dgm:spPr/>
    </dgm:pt>
    <dgm:pt modelId="{617C5947-46AB-457B-8E48-51A87593ED4C}" type="pres">
      <dgm:prSet presAssocID="{EBB6C95E-0E0B-4EDE-A59A-B8E96D3A9F85}" presName="vert1" presStyleCnt="0"/>
      <dgm:spPr/>
    </dgm:pt>
    <dgm:pt modelId="{D3916DF8-C87A-427D-AC69-E259DE8F32D2}" type="pres">
      <dgm:prSet presAssocID="{8D14ECBE-0AD8-407D-A925-E9C8CEF26272}" presName="vertSpace2a" presStyleCnt="0"/>
      <dgm:spPr/>
    </dgm:pt>
    <dgm:pt modelId="{1ECA14C3-F8A0-401D-A732-CA6CD3414A4D}" type="pres">
      <dgm:prSet presAssocID="{8D14ECBE-0AD8-407D-A925-E9C8CEF26272}" presName="horz2" presStyleCnt="0"/>
      <dgm:spPr/>
    </dgm:pt>
    <dgm:pt modelId="{77B7B0DD-9028-4B9D-B9D8-231D0BA31CAF}" type="pres">
      <dgm:prSet presAssocID="{8D14ECBE-0AD8-407D-A925-E9C8CEF26272}" presName="horzSpace2" presStyleCnt="0"/>
      <dgm:spPr/>
    </dgm:pt>
    <dgm:pt modelId="{72B85AF1-E8D3-4CFB-B39A-240BD1724A3A}" type="pres">
      <dgm:prSet presAssocID="{8D14ECBE-0AD8-407D-A925-E9C8CEF26272}" presName="tx2" presStyleLbl="revTx" presStyleIdx="13" presStyleCnt="15"/>
      <dgm:spPr/>
    </dgm:pt>
    <dgm:pt modelId="{5A11524F-2F08-4417-B772-7AC4554962C0}" type="pres">
      <dgm:prSet presAssocID="{8D14ECBE-0AD8-407D-A925-E9C8CEF26272}" presName="vert2" presStyleCnt="0"/>
      <dgm:spPr/>
    </dgm:pt>
    <dgm:pt modelId="{A6609478-051D-45F4-ACDF-4C9F38ADEE29}" type="pres">
      <dgm:prSet presAssocID="{8D14ECBE-0AD8-407D-A925-E9C8CEF26272}" presName="thinLine2b" presStyleLbl="callout" presStyleIdx="9" presStyleCnt="11"/>
      <dgm:spPr/>
    </dgm:pt>
    <dgm:pt modelId="{E21FE962-8890-4AEA-8F6F-E86D2BA38F8F}" type="pres">
      <dgm:prSet presAssocID="{8D14ECBE-0AD8-407D-A925-E9C8CEF26272}" presName="vertSpace2b" presStyleCnt="0"/>
      <dgm:spPr/>
    </dgm:pt>
    <dgm:pt modelId="{58C0E882-CECB-4FD0-8F09-AA8D1F221096}" type="pres">
      <dgm:prSet presAssocID="{5C93CBEA-88AC-4CB7-A44D-9191D8DFA1B3}" presName="horz2" presStyleCnt="0"/>
      <dgm:spPr/>
    </dgm:pt>
    <dgm:pt modelId="{A64F2752-EDAA-48AC-89A4-AFAC27A5AF2F}" type="pres">
      <dgm:prSet presAssocID="{5C93CBEA-88AC-4CB7-A44D-9191D8DFA1B3}" presName="horzSpace2" presStyleCnt="0"/>
      <dgm:spPr/>
    </dgm:pt>
    <dgm:pt modelId="{BB0A70A4-DDB8-443A-ABD9-8E386EE5734A}" type="pres">
      <dgm:prSet presAssocID="{5C93CBEA-88AC-4CB7-A44D-9191D8DFA1B3}" presName="tx2" presStyleLbl="revTx" presStyleIdx="14" presStyleCnt="15"/>
      <dgm:spPr/>
    </dgm:pt>
    <dgm:pt modelId="{22F11B6D-DC30-463F-9434-E4EEDC35857F}" type="pres">
      <dgm:prSet presAssocID="{5C93CBEA-88AC-4CB7-A44D-9191D8DFA1B3}" presName="vert2" presStyleCnt="0"/>
      <dgm:spPr/>
    </dgm:pt>
    <dgm:pt modelId="{DBC8E684-DF9C-48DF-BB03-0507D48B13E9}" type="pres">
      <dgm:prSet presAssocID="{5C93CBEA-88AC-4CB7-A44D-9191D8DFA1B3}" presName="thinLine2b" presStyleLbl="callout" presStyleIdx="10" presStyleCnt="11"/>
      <dgm:spPr/>
    </dgm:pt>
    <dgm:pt modelId="{ABA78DF3-A788-427F-A450-589B2D6676B7}" type="pres">
      <dgm:prSet presAssocID="{5C93CBEA-88AC-4CB7-A44D-9191D8DFA1B3}" presName="vertSpace2b" presStyleCnt="0"/>
      <dgm:spPr/>
    </dgm:pt>
  </dgm:ptLst>
  <dgm:cxnLst>
    <dgm:cxn modelId="{CCF48B18-FE3B-4F47-9544-27FCEDE9CAB5}" srcId="{93CFD5F8-2851-429D-9809-F863DCFC6D20}" destId="{6C7324D5-FBB4-4CD2-87C4-EC8885459F78}" srcOrd="0" destOrd="0" parTransId="{3115754D-2D47-462D-838D-624E0593BD75}" sibTransId="{355473DE-7FD9-41AC-AA64-D236809C67B2}"/>
    <dgm:cxn modelId="{47DD0721-98AC-4316-80E3-D241378BFFDA}" type="presOf" srcId="{6C455037-94EF-46E6-8D75-3C1E32E1074E}" destId="{848F85D5-4707-4932-B501-0A3DBA10495E}" srcOrd="0" destOrd="0" presId="urn:microsoft.com/office/officeart/2008/layout/LinedList"/>
    <dgm:cxn modelId="{D5477126-E9DA-45B6-8C89-4A2B509972D8}" type="presOf" srcId="{3DA999CC-7270-47D4-BF62-CF352EA4CD75}" destId="{EAA6EA34-E7C5-4909-9375-5678199F7B5F}" srcOrd="0" destOrd="0" presId="urn:microsoft.com/office/officeart/2008/layout/LinedList"/>
    <dgm:cxn modelId="{F7C3CF27-3DC0-4078-BFCA-5D2EEF5CCD8D}" srcId="{EBB6C95E-0E0B-4EDE-A59A-B8E96D3A9F85}" destId="{5C93CBEA-88AC-4CB7-A44D-9191D8DFA1B3}" srcOrd="1" destOrd="0" parTransId="{E29B71F2-5DB4-486C-A5CF-07CB9F33EBBC}" sibTransId="{2436A018-994C-4D91-A037-81A93D2AFC44}"/>
    <dgm:cxn modelId="{C384282A-7F92-471E-BABE-5112ACF12B09}" srcId="{5EF60ED5-9596-46F1-B519-1652A491A388}" destId="{BC3623EE-ADC4-4242-BC7B-56BDE2DA9458}" srcOrd="1" destOrd="0" parTransId="{42A405F7-00AF-404D-BE38-18C6EC961DB9}" sibTransId="{39548055-8C0F-4BCE-ABFC-48C5F5F99467}"/>
    <dgm:cxn modelId="{B1EAA02A-633A-4BB5-9C10-1FA5CC1B99F9}" srcId="{3DA999CC-7270-47D4-BF62-CF352EA4CD75}" destId="{E6F9A677-F0D4-4BAB-8410-CA34E5CA41E2}" srcOrd="0" destOrd="0" parTransId="{811301D3-AEE1-45CC-952A-C59BB24BF735}" sibTransId="{873156F9-8571-4209-B317-50FDF7A8CDF2}"/>
    <dgm:cxn modelId="{46EE892F-985D-464F-9383-86F0F34E8EF3}" type="presOf" srcId="{8B17A662-5830-47B8-AC2F-144B4750A0DA}" destId="{CA2743C3-1FDC-42B3-9D15-EC083C5170B6}" srcOrd="0" destOrd="0" presId="urn:microsoft.com/office/officeart/2008/layout/LinedList"/>
    <dgm:cxn modelId="{4DCF7E33-695C-4B2C-AE53-C911F5838353}" srcId="{3DA999CC-7270-47D4-BF62-CF352EA4CD75}" destId="{4EF74E58-19EA-42B5-93C6-BE7C67C1E1F7}" srcOrd="2" destOrd="0" parTransId="{1C83C508-B8C9-4301-86A8-FAA9D41A0AFB}" sibTransId="{BC23A5AE-2D7B-4491-A89F-3F015A15C7A7}"/>
    <dgm:cxn modelId="{FA333335-E724-4756-B9DF-D3627DE814C7}" type="presOf" srcId="{4EF74E58-19EA-42B5-93C6-BE7C67C1E1F7}" destId="{D4ADCD4F-603C-499A-B792-48881CF5676C}" srcOrd="0" destOrd="0" presId="urn:microsoft.com/office/officeart/2008/layout/LinedList"/>
    <dgm:cxn modelId="{BF766438-3D66-423D-8342-CBF955490F29}" type="presOf" srcId="{8D14ECBE-0AD8-407D-A925-E9C8CEF26272}" destId="{72B85AF1-E8D3-4CFB-B39A-240BD1724A3A}" srcOrd="0" destOrd="0" presId="urn:microsoft.com/office/officeart/2008/layout/LinedList"/>
    <dgm:cxn modelId="{E6961365-01B6-4C65-8CD9-15358E02A21C}" type="presOf" srcId="{6C7324D5-FBB4-4CD2-87C4-EC8885459F78}" destId="{80D702AC-BFF1-42F0-9326-38DCBC90850C}" srcOrd="0" destOrd="0" presId="urn:microsoft.com/office/officeart/2008/layout/LinedList"/>
    <dgm:cxn modelId="{38CDBB50-D1E7-4429-93C7-0E9F15E483A6}" srcId="{93CFD5F8-2851-429D-9809-F863DCFC6D20}" destId="{219A26C0-DE3B-4FA3-84BA-08A4347B9D6A}" srcOrd="1" destOrd="0" parTransId="{195AF73C-FCB6-40CB-AE16-B15AB0010E53}" sibTransId="{22F45A3D-783B-4CBD-A98F-D7875889F115}"/>
    <dgm:cxn modelId="{08A4F478-7BA2-4E15-B242-7DB5D7CF0CD3}" srcId="{3DA999CC-7270-47D4-BF62-CF352EA4CD75}" destId="{5364B766-833A-408A-8EFD-6EC8C8D3B814}" srcOrd="1" destOrd="0" parTransId="{8F0A270E-C7DA-4E5D-BF76-7210090AB29F}" sibTransId="{CA7EECA0-3921-4A37-AF26-9278CE40BFC4}"/>
    <dgm:cxn modelId="{9075FA7B-5996-43E0-9E4A-A78A85ECEAE5}" type="presOf" srcId="{5364B766-833A-408A-8EFD-6EC8C8D3B814}" destId="{515D41EE-BD0F-4B9F-9945-0F4A5883EF38}" srcOrd="0" destOrd="0" presId="urn:microsoft.com/office/officeart/2008/layout/LinedList"/>
    <dgm:cxn modelId="{2E871C7C-A733-4129-B64E-78F7AA4EF565}" srcId="{5EF60ED5-9596-46F1-B519-1652A491A388}" destId="{93CFD5F8-2851-429D-9809-F863DCFC6D20}" srcOrd="2" destOrd="0" parTransId="{DB9D44A0-1866-4863-B909-DA22E9BE9E11}" sibTransId="{F31B48CC-F656-40A3-BDC5-C108BAE30802}"/>
    <dgm:cxn modelId="{C607438E-7D13-4234-A03B-4B0D11C8297A}" type="presOf" srcId="{93CFD5F8-2851-429D-9809-F863DCFC6D20}" destId="{34A303C2-571A-42DB-AD1D-5DE90E2C7E69}" srcOrd="0" destOrd="0" presId="urn:microsoft.com/office/officeart/2008/layout/LinedList"/>
    <dgm:cxn modelId="{3EB8C98E-4BC4-436F-ACCD-AD081AEB7F8C}" srcId="{EBB6C95E-0E0B-4EDE-A59A-B8E96D3A9F85}" destId="{8D14ECBE-0AD8-407D-A925-E9C8CEF26272}" srcOrd="0" destOrd="0" parTransId="{7DA03697-288F-4707-9AF3-AC63F2997202}" sibTransId="{CB49EF5D-ECD7-4C98-8880-80643DE0F2B5}"/>
    <dgm:cxn modelId="{E8711791-C22E-4983-AC3F-57DDE2DFABB1}" srcId="{93CFD5F8-2851-429D-9809-F863DCFC6D20}" destId="{5E98A30F-4D90-4327-9C97-BB310BBBE27F}" srcOrd="2" destOrd="0" parTransId="{D3FDFEBF-6465-412C-8B8A-9D458E123D66}" sibTransId="{CE08795E-842C-4B81-896C-A311A603223E}"/>
    <dgm:cxn modelId="{DB7AC093-406C-49CC-B369-C1D24A048B88}" srcId="{5EF60ED5-9596-46F1-B519-1652A491A388}" destId="{EBB6C95E-0E0B-4EDE-A59A-B8E96D3A9F85}" srcOrd="3" destOrd="0" parTransId="{7F099C02-54EE-4502-9373-429449D50876}" sibTransId="{1B8D9158-91D2-4B47-9631-798B324C9D7D}"/>
    <dgm:cxn modelId="{492408AB-D744-4510-A1E0-A5BBA046DAF3}" type="presOf" srcId="{871FB4C4-0222-475C-8D84-7962AEA70995}" destId="{2CA9056B-B91C-4D5E-94DA-E4FE96AB6AA1}" srcOrd="0" destOrd="0" presId="urn:microsoft.com/office/officeart/2008/layout/LinedList"/>
    <dgm:cxn modelId="{911589B0-9800-4CFB-ADA0-6A8C4426E093}" srcId="{BC3623EE-ADC4-4242-BC7B-56BDE2DA9458}" destId="{6C455037-94EF-46E6-8D75-3C1E32E1074E}" srcOrd="0" destOrd="0" parTransId="{413AEEA0-7672-4524-AA8C-01B7EA8EC5A6}" sibTransId="{53231898-18AC-4C0D-8137-AB7632F5FB7E}"/>
    <dgm:cxn modelId="{E6659DB2-16B9-46A1-B7AA-F7FFF2EDC9A6}" type="presOf" srcId="{5EF60ED5-9596-46F1-B519-1652A491A388}" destId="{6AA2A056-4FAC-47CA-98C3-917FED0BE314}" srcOrd="0" destOrd="0" presId="urn:microsoft.com/office/officeart/2008/layout/LinedList"/>
    <dgm:cxn modelId="{9947E0C1-DB79-43E1-A273-56D6F6A53E00}" type="presOf" srcId="{5C93CBEA-88AC-4CB7-A44D-9191D8DFA1B3}" destId="{BB0A70A4-DDB8-443A-ABD9-8E386EE5734A}" srcOrd="0" destOrd="0" presId="urn:microsoft.com/office/officeart/2008/layout/LinedList"/>
    <dgm:cxn modelId="{0571D6DC-90FF-40C5-B58F-B08CF8CF0A8A}" type="presOf" srcId="{5E98A30F-4D90-4327-9C97-BB310BBBE27F}" destId="{453F30AF-EF4C-4D9B-B8CD-D2C6D10CEF66}" srcOrd="0" destOrd="0" presId="urn:microsoft.com/office/officeart/2008/layout/LinedList"/>
    <dgm:cxn modelId="{322186E8-70C8-4483-A260-02DA587EBAF4}" srcId="{BC3623EE-ADC4-4242-BC7B-56BDE2DA9458}" destId="{8B17A662-5830-47B8-AC2F-144B4750A0DA}" srcOrd="1" destOrd="0" parTransId="{47B6AE30-A240-42C5-AC6C-926132E7C80C}" sibTransId="{040DAD33-242A-45B7-89DA-09F673944F74}"/>
    <dgm:cxn modelId="{3C6430EA-D67D-4D97-9FF9-765BB0B3A45F}" type="presOf" srcId="{EBB6C95E-0E0B-4EDE-A59A-B8E96D3A9F85}" destId="{31C817C2-60BC-42A8-9F1A-2557FAFC3835}" srcOrd="0" destOrd="0" presId="urn:microsoft.com/office/officeart/2008/layout/LinedList"/>
    <dgm:cxn modelId="{0EAAB2EA-F370-4840-8FFF-1A9076D81A82}" srcId="{5EF60ED5-9596-46F1-B519-1652A491A388}" destId="{3DA999CC-7270-47D4-BF62-CF352EA4CD75}" srcOrd="0" destOrd="0" parTransId="{6E408082-B7DB-4F43-8D7C-192E7AEC474A}" sibTransId="{EAF773BC-03BA-4BF8-888D-2522E1EF1A78}"/>
    <dgm:cxn modelId="{B27F47EC-0ACB-4B18-87DE-FD94DED79F9E}" srcId="{BC3623EE-ADC4-4242-BC7B-56BDE2DA9458}" destId="{871FB4C4-0222-475C-8D84-7962AEA70995}" srcOrd="2" destOrd="0" parTransId="{69F98B69-A1E0-4833-B723-532D73799ECA}" sibTransId="{748672C3-24F1-4BDF-9004-641F8D8307F1}"/>
    <dgm:cxn modelId="{D388BDEC-2EA9-4FA7-935D-9AA5AE4625BD}" type="presOf" srcId="{BC3623EE-ADC4-4242-BC7B-56BDE2DA9458}" destId="{491D7FCF-D699-41A9-8D45-0C0BAE631323}" srcOrd="0" destOrd="0" presId="urn:microsoft.com/office/officeart/2008/layout/LinedList"/>
    <dgm:cxn modelId="{25B310F3-7487-41F7-BC88-8AA50A02CFB3}" type="presOf" srcId="{E6F9A677-F0D4-4BAB-8410-CA34E5CA41E2}" destId="{8998BC0B-8149-443D-BB26-20C3EEF87D30}" srcOrd="0" destOrd="0" presId="urn:microsoft.com/office/officeart/2008/layout/LinedList"/>
    <dgm:cxn modelId="{32DC6AFB-2722-4F05-99C2-72B208FEF2FD}" type="presOf" srcId="{219A26C0-DE3B-4FA3-84BA-08A4347B9D6A}" destId="{E97AAA45-9D0A-4193-9F45-42D342FC74A0}" srcOrd="0" destOrd="0" presId="urn:microsoft.com/office/officeart/2008/layout/LinedList"/>
    <dgm:cxn modelId="{984F3015-C7CE-4C37-A61B-AAF7815BB126}" type="presParOf" srcId="{6AA2A056-4FAC-47CA-98C3-917FED0BE314}" destId="{28B05962-B093-4BBD-9AD0-D2DEDB4DFD60}" srcOrd="0" destOrd="0" presId="urn:microsoft.com/office/officeart/2008/layout/LinedList"/>
    <dgm:cxn modelId="{FA24A141-F5FD-4A99-B6D8-2A2D051F1A59}" type="presParOf" srcId="{6AA2A056-4FAC-47CA-98C3-917FED0BE314}" destId="{B4508D26-B274-4436-BF14-2352F47329C6}" srcOrd="1" destOrd="0" presId="urn:microsoft.com/office/officeart/2008/layout/LinedList"/>
    <dgm:cxn modelId="{2DDC65D9-6CE6-47DF-972F-03A91D66777C}" type="presParOf" srcId="{B4508D26-B274-4436-BF14-2352F47329C6}" destId="{EAA6EA34-E7C5-4909-9375-5678199F7B5F}" srcOrd="0" destOrd="0" presId="urn:microsoft.com/office/officeart/2008/layout/LinedList"/>
    <dgm:cxn modelId="{0F4B8978-96A7-4902-A01F-54DAB189737D}" type="presParOf" srcId="{B4508D26-B274-4436-BF14-2352F47329C6}" destId="{1DFC227C-B7C6-4EE6-AEE8-517ACBC31AF6}" srcOrd="1" destOrd="0" presId="urn:microsoft.com/office/officeart/2008/layout/LinedList"/>
    <dgm:cxn modelId="{A5E590E8-222A-4E28-882C-5C2AE789015F}" type="presParOf" srcId="{1DFC227C-B7C6-4EE6-AEE8-517ACBC31AF6}" destId="{4E0C5C83-4060-4091-8779-9CD165AB3114}" srcOrd="0" destOrd="0" presId="urn:microsoft.com/office/officeart/2008/layout/LinedList"/>
    <dgm:cxn modelId="{ADD6C1AD-3D77-4F50-940B-CCF57FF21CAA}" type="presParOf" srcId="{1DFC227C-B7C6-4EE6-AEE8-517ACBC31AF6}" destId="{7A088590-D535-4799-A394-E6DE3F8F8390}" srcOrd="1" destOrd="0" presId="urn:microsoft.com/office/officeart/2008/layout/LinedList"/>
    <dgm:cxn modelId="{53D7F8C8-32B0-4B59-A5FA-B73B7529C78D}" type="presParOf" srcId="{7A088590-D535-4799-A394-E6DE3F8F8390}" destId="{6D972489-D017-47FC-B465-B132F46DDF87}" srcOrd="0" destOrd="0" presId="urn:microsoft.com/office/officeart/2008/layout/LinedList"/>
    <dgm:cxn modelId="{40950E7A-CB7B-47CD-8B60-8F4C7E4F444A}" type="presParOf" srcId="{7A088590-D535-4799-A394-E6DE3F8F8390}" destId="{8998BC0B-8149-443D-BB26-20C3EEF87D30}" srcOrd="1" destOrd="0" presId="urn:microsoft.com/office/officeart/2008/layout/LinedList"/>
    <dgm:cxn modelId="{068D1057-BCD5-449D-86C1-46AA41960DD1}" type="presParOf" srcId="{7A088590-D535-4799-A394-E6DE3F8F8390}" destId="{26ECE3AC-B84E-4D31-A6FE-1A1D89E64E69}" srcOrd="2" destOrd="0" presId="urn:microsoft.com/office/officeart/2008/layout/LinedList"/>
    <dgm:cxn modelId="{C141AFB5-525E-4DE3-AE74-5311D5E5BCBC}" type="presParOf" srcId="{1DFC227C-B7C6-4EE6-AEE8-517ACBC31AF6}" destId="{FC9C97C5-A541-461C-B25D-582E9EA8E633}" srcOrd="2" destOrd="0" presId="urn:microsoft.com/office/officeart/2008/layout/LinedList"/>
    <dgm:cxn modelId="{779E96D4-A656-43FF-AE03-8D7B33540415}" type="presParOf" srcId="{1DFC227C-B7C6-4EE6-AEE8-517ACBC31AF6}" destId="{3A95CEC0-9B6B-41A7-98FD-644FD8A72D8C}" srcOrd="3" destOrd="0" presId="urn:microsoft.com/office/officeart/2008/layout/LinedList"/>
    <dgm:cxn modelId="{52AB2224-CE6A-412F-850D-1C448348062E}" type="presParOf" srcId="{1DFC227C-B7C6-4EE6-AEE8-517ACBC31AF6}" destId="{DFCBD09B-01D2-4751-B30C-6CE3FD905C09}" srcOrd="4" destOrd="0" presId="urn:microsoft.com/office/officeart/2008/layout/LinedList"/>
    <dgm:cxn modelId="{B9B27620-E27E-427C-82BF-97F64D001AE4}" type="presParOf" srcId="{DFCBD09B-01D2-4751-B30C-6CE3FD905C09}" destId="{F1FCA141-5DAA-4B0A-A5CB-54F8C29EC6F3}" srcOrd="0" destOrd="0" presId="urn:microsoft.com/office/officeart/2008/layout/LinedList"/>
    <dgm:cxn modelId="{3AB85B6F-7260-4D10-8F2C-C3126A9D9123}" type="presParOf" srcId="{DFCBD09B-01D2-4751-B30C-6CE3FD905C09}" destId="{515D41EE-BD0F-4B9F-9945-0F4A5883EF38}" srcOrd="1" destOrd="0" presId="urn:microsoft.com/office/officeart/2008/layout/LinedList"/>
    <dgm:cxn modelId="{496A903B-2549-41FA-ADBA-37D1F2C3AE2E}" type="presParOf" srcId="{DFCBD09B-01D2-4751-B30C-6CE3FD905C09}" destId="{2C40BAA8-A62D-45E4-8286-15DC1438F3C5}" srcOrd="2" destOrd="0" presId="urn:microsoft.com/office/officeart/2008/layout/LinedList"/>
    <dgm:cxn modelId="{6336F6E1-0E98-4EAD-9230-BC61C5F7938B}" type="presParOf" srcId="{1DFC227C-B7C6-4EE6-AEE8-517ACBC31AF6}" destId="{F2CCBA35-AB5C-442A-BBC8-18B78442E7FC}" srcOrd="5" destOrd="0" presId="urn:microsoft.com/office/officeart/2008/layout/LinedList"/>
    <dgm:cxn modelId="{6915F753-F4DE-4E9E-8488-4084EC2CF0A0}" type="presParOf" srcId="{1DFC227C-B7C6-4EE6-AEE8-517ACBC31AF6}" destId="{48D3742C-05B6-4DF0-B3DD-B2A9A84D547D}" srcOrd="6" destOrd="0" presId="urn:microsoft.com/office/officeart/2008/layout/LinedList"/>
    <dgm:cxn modelId="{F9207CA3-BB1A-469A-8A06-662894E837E6}" type="presParOf" srcId="{1DFC227C-B7C6-4EE6-AEE8-517ACBC31AF6}" destId="{16E80EB1-33AD-42C0-AA34-C4F12D1811A9}" srcOrd="7" destOrd="0" presId="urn:microsoft.com/office/officeart/2008/layout/LinedList"/>
    <dgm:cxn modelId="{A3E71FEE-6E2D-4C51-9B24-C2071594FF64}" type="presParOf" srcId="{16E80EB1-33AD-42C0-AA34-C4F12D1811A9}" destId="{E31FF681-2D56-41A8-95F0-680D49A4AC45}" srcOrd="0" destOrd="0" presId="urn:microsoft.com/office/officeart/2008/layout/LinedList"/>
    <dgm:cxn modelId="{66D90C76-FBA3-4C2C-9BA3-8B723A88C8D7}" type="presParOf" srcId="{16E80EB1-33AD-42C0-AA34-C4F12D1811A9}" destId="{D4ADCD4F-603C-499A-B792-48881CF5676C}" srcOrd="1" destOrd="0" presId="urn:microsoft.com/office/officeart/2008/layout/LinedList"/>
    <dgm:cxn modelId="{B25F6D08-0021-43D6-948B-AAE416BC9E90}" type="presParOf" srcId="{16E80EB1-33AD-42C0-AA34-C4F12D1811A9}" destId="{6F6A25B1-6C03-4EFC-BF45-462C6B292574}" srcOrd="2" destOrd="0" presId="urn:microsoft.com/office/officeart/2008/layout/LinedList"/>
    <dgm:cxn modelId="{21449E6C-8E6E-4A76-853C-716BE643D09A}" type="presParOf" srcId="{1DFC227C-B7C6-4EE6-AEE8-517ACBC31AF6}" destId="{795C3379-223C-4E5F-944E-34FCC368E452}" srcOrd="8" destOrd="0" presId="urn:microsoft.com/office/officeart/2008/layout/LinedList"/>
    <dgm:cxn modelId="{AD037868-0EF1-4041-AC49-F0E924319CEE}" type="presParOf" srcId="{1DFC227C-B7C6-4EE6-AEE8-517ACBC31AF6}" destId="{8B68574C-EC90-4E21-8B5D-89A2FB42BE00}" srcOrd="9" destOrd="0" presId="urn:microsoft.com/office/officeart/2008/layout/LinedList"/>
    <dgm:cxn modelId="{A543CF82-B8AB-43C6-AFD4-EF72169EBA93}" type="presParOf" srcId="{6AA2A056-4FAC-47CA-98C3-917FED0BE314}" destId="{A469840E-8052-4EA3-965B-4A04B82AAF49}" srcOrd="2" destOrd="0" presId="urn:microsoft.com/office/officeart/2008/layout/LinedList"/>
    <dgm:cxn modelId="{A38689D7-3CD0-4CCC-BD32-39752C215DDF}" type="presParOf" srcId="{6AA2A056-4FAC-47CA-98C3-917FED0BE314}" destId="{8E83EDC2-6DCD-453D-892F-15AFA9A3FC2B}" srcOrd="3" destOrd="0" presId="urn:microsoft.com/office/officeart/2008/layout/LinedList"/>
    <dgm:cxn modelId="{926FA876-43FF-46F1-AF4B-D7F6EE94DBC1}" type="presParOf" srcId="{8E83EDC2-6DCD-453D-892F-15AFA9A3FC2B}" destId="{491D7FCF-D699-41A9-8D45-0C0BAE631323}" srcOrd="0" destOrd="0" presId="urn:microsoft.com/office/officeart/2008/layout/LinedList"/>
    <dgm:cxn modelId="{6A33C986-D586-4C6F-9E9D-1E0833B00CAB}" type="presParOf" srcId="{8E83EDC2-6DCD-453D-892F-15AFA9A3FC2B}" destId="{337FB51A-5FEC-4F7A-8CE8-3D8491186721}" srcOrd="1" destOrd="0" presId="urn:microsoft.com/office/officeart/2008/layout/LinedList"/>
    <dgm:cxn modelId="{668CC3EF-E4E8-4FA3-BD60-B57F1FDB742C}" type="presParOf" srcId="{337FB51A-5FEC-4F7A-8CE8-3D8491186721}" destId="{A2772925-7FF3-401D-87E3-312DF556A29B}" srcOrd="0" destOrd="0" presId="urn:microsoft.com/office/officeart/2008/layout/LinedList"/>
    <dgm:cxn modelId="{20806448-87E4-4C4C-ABA7-1327536D5813}" type="presParOf" srcId="{337FB51A-5FEC-4F7A-8CE8-3D8491186721}" destId="{EFFF15E2-508A-4AE1-A1AD-522FE5C44175}" srcOrd="1" destOrd="0" presId="urn:microsoft.com/office/officeart/2008/layout/LinedList"/>
    <dgm:cxn modelId="{C17D1E94-82BA-48CA-AB13-5F93AF50FC4B}" type="presParOf" srcId="{EFFF15E2-508A-4AE1-A1AD-522FE5C44175}" destId="{A92E3341-EA77-4E21-A52B-900C9DC45B95}" srcOrd="0" destOrd="0" presId="urn:microsoft.com/office/officeart/2008/layout/LinedList"/>
    <dgm:cxn modelId="{31D0AA5B-86C5-4C76-AD2A-29AF3C4F7F2D}" type="presParOf" srcId="{EFFF15E2-508A-4AE1-A1AD-522FE5C44175}" destId="{848F85D5-4707-4932-B501-0A3DBA10495E}" srcOrd="1" destOrd="0" presId="urn:microsoft.com/office/officeart/2008/layout/LinedList"/>
    <dgm:cxn modelId="{8E004325-E512-4972-92C1-1E673F763489}" type="presParOf" srcId="{EFFF15E2-508A-4AE1-A1AD-522FE5C44175}" destId="{6774F523-E50F-46BF-B2EE-179C406E22F5}" srcOrd="2" destOrd="0" presId="urn:microsoft.com/office/officeart/2008/layout/LinedList"/>
    <dgm:cxn modelId="{30CBD423-9CDA-4F73-84E4-A0E2D4AB7A13}" type="presParOf" srcId="{337FB51A-5FEC-4F7A-8CE8-3D8491186721}" destId="{4101ED4C-3330-4E26-9D5A-781E6726AAC1}" srcOrd="2" destOrd="0" presId="urn:microsoft.com/office/officeart/2008/layout/LinedList"/>
    <dgm:cxn modelId="{138363E1-7E5B-4BC9-AB27-16BFF6EEFEAA}" type="presParOf" srcId="{337FB51A-5FEC-4F7A-8CE8-3D8491186721}" destId="{1C1DAC5F-3199-4784-A27C-1FB94FF58B51}" srcOrd="3" destOrd="0" presId="urn:microsoft.com/office/officeart/2008/layout/LinedList"/>
    <dgm:cxn modelId="{E4A6B582-523F-465E-9355-76F450469576}" type="presParOf" srcId="{337FB51A-5FEC-4F7A-8CE8-3D8491186721}" destId="{F10357D7-C17D-460A-9C1C-B2224C5BF50A}" srcOrd="4" destOrd="0" presId="urn:microsoft.com/office/officeart/2008/layout/LinedList"/>
    <dgm:cxn modelId="{72AF51F4-A4BD-47AD-B25C-33625F7B5735}" type="presParOf" srcId="{F10357D7-C17D-460A-9C1C-B2224C5BF50A}" destId="{716FBB85-8D16-4BAE-A04D-9B51C5593448}" srcOrd="0" destOrd="0" presId="urn:microsoft.com/office/officeart/2008/layout/LinedList"/>
    <dgm:cxn modelId="{5101ADFD-0CBF-43F7-9A05-71FD35998F06}" type="presParOf" srcId="{F10357D7-C17D-460A-9C1C-B2224C5BF50A}" destId="{CA2743C3-1FDC-42B3-9D15-EC083C5170B6}" srcOrd="1" destOrd="0" presId="urn:microsoft.com/office/officeart/2008/layout/LinedList"/>
    <dgm:cxn modelId="{3334C7BD-C03E-4A9A-8081-CB8C5D9596B9}" type="presParOf" srcId="{F10357D7-C17D-460A-9C1C-B2224C5BF50A}" destId="{59096B62-F419-49E4-AAE3-878DCB308B87}" srcOrd="2" destOrd="0" presId="urn:microsoft.com/office/officeart/2008/layout/LinedList"/>
    <dgm:cxn modelId="{198A3D7B-4D7D-49BC-999C-65B54AB16B36}" type="presParOf" srcId="{337FB51A-5FEC-4F7A-8CE8-3D8491186721}" destId="{5E617723-D793-439D-8AA7-81687AE18C5C}" srcOrd="5" destOrd="0" presId="urn:microsoft.com/office/officeart/2008/layout/LinedList"/>
    <dgm:cxn modelId="{0B965DE2-5CC1-432C-A7F5-3F87554A1D13}" type="presParOf" srcId="{337FB51A-5FEC-4F7A-8CE8-3D8491186721}" destId="{CA88BE9D-2C7B-430C-BB3D-60867273E8C1}" srcOrd="6" destOrd="0" presId="urn:microsoft.com/office/officeart/2008/layout/LinedList"/>
    <dgm:cxn modelId="{3BB22B9E-BF88-4C19-8FC1-DBA3AA19268B}" type="presParOf" srcId="{337FB51A-5FEC-4F7A-8CE8-3D8491186721}" destId="{E6ED00CD-484D-409E-961F-61A83CA2511C}" srcOrd="7" destOrd="0" presId="urn:microsoft.com/office/officeart/2008/layout/LinedList"/>
    <dgm:cxn modelId="{83D50558-BC35-4256-90BE-D6A572DAF344}" type="presParOf" srcId="{E6ED00CD-484D-409E-961F-61A83CA2511C}" destId="{CEFF6A1A-D1F7-4690-8C49-B7E9C39EA8B7}" srcOrd="0" destOrd="0" presId="urn:microsoft.com/office/officeart/2008/layout/LinedList"/>
    <dgm:cxn modelId="{1F1402C5-9405-44C8-8778-45C4CF0C164F}" type="presParOf" srcId="{E6ED00CD-484D-409E-961F-61A83CA2511C}" destId="{2CA9056B-B91C-4D5E-94DA-E4FE96AB6AA1}" srcOrd="1" destOrd="0" presId="urn:microsoft.com/office/officeart/2008/layout/LinedList"/>
    <dgm:cxn modelId="{40A73364-AD82-4B4E-9803-635C3573C4AD}" type="presParOf" srcId="{E6ED00CD-484D-409E-961F-61A83CA2511C}" destId="{CCB9DF75-4B7F-4233-B107-6708072B8977}" srcOrd="2" destOrd="0" presId="urn:microsoft.com/office/officeart/2008/layout/LinedList"/>
    <dgm:cxn modelId="{4D0450B9-D911-47DE-89DA-AF64EC78476B}" type="presParOf" srcId="{337FB51A-5FEC-4F7A-8CE8-3D8491186721}" destId="{ED0FF7F3-B080-49E0-861D-5A796D945868}" srcOrd="8" destOrd="0" presId="urn:microsoft.com/office/officeart/2008/layout/LinedList"/>
    <dgm:cxn modelId="{A046E000-C1AC-4E45-AFCF-2E0003CCBFCA}" type="presParOf" srcId="{337FB51A-5FEC-4F7A-8CE8-3D8491186721}" destId="{A7A6B221-7F42-4038-AAE2-A5C01EF18828}" srcOrd="9" destOrd="0" presId="urn:microsoft.com/office/officeart/2008/layout/LinedList"/>
    <dgm:cxn modelId="{B82A2ACD-E7C7-44BC-8E5A-0D3CB538C475}" type="presParOf" srcId="{6AA2A056-4FAC-47CA-98C3-917FED0BE314}" destId="{7D816B80-3BC7-4400-9698-5706796E20E6}" srcOrd="4" destOrd="0" presId="urn:microsoft.com/office/officeart/2008/layout/LinedList"/>
    <dgm:cxn modelId="{BAEE4816-7375-4417-9F5C-C82EE5217032}" type="presParOf" srcId="{6AA2A056-4FAC-47CA-98C3-917FED0BE314}" destId="{AC87FFAB-CACE-448C-8625-989054006136}" srcOrd="5" destOrd="0" presId="urn:microsoft.com/office/officeart/2008/layout/LinedList"/>
    <dgm:cxn modelId="{FCAAE94D-759B-4CF6-800C-66A5E83511D7}" type="presParOf" srcId="{AC87FFAB-CACE-448C-8625-989054006136}" destId="{34A303C2-571A-42DB-AD1D-5DE90E2C7E69}" srcOrd="0" destOrd="0" presId="urn:microsoft.com/office/officeart/2008/layout/LinedList"/>
    <dgm:cxn modelId="{8AFAC8A2-D404-4432-9425-00D66632012F}" type="presParOf" srcId="{AC87FFAB-CACE-448C-8625-989054006136}" destId="{41DBD4F4-2B0C-4B2A-B690-BC6BCED09716}" srcOrd="1" destOrd="0" presId="urn:microsoft.com/office/officeart/2008/layout/LinedList"/>
    <dgm:cxn modelId="{7CC5199A-88B2-447D-ACC1-15585BAF1A1B}" type="presParOf" srcId="{41DBD4F4-2B0C-4B2A-B690-BC6BCED09716}" destId="{D3D58295-20C1-4F9A-B74F-FF99DCF6172F}" srcOrd="0" destOrd="0" presId="urn:microsoft.com/office/officeart/2008/layout/LinedList"/>
    <dgm:cxn modelId="{CBFE08BC-9E99-418F-9A2B-0C3152C9D29D}" type="presParOf" srcId="{41DBD4F4-2B0C-4B2A-B690-BC6BCED09716}" destId="{2C79B30C-AE19-4174-8F8F-C2B99CD30E59}" srcOrd="1" destOrd="0" presId="urn:microsoft.com/office/officeart/2008/layout/LinedList"/>
    <dgm:cxn modelId="{C9CE16E3-D8DC-43F7-9799-B21BBD4D6AEE}" type="presParOf" srcId="{2C79B30C-AE19-4174-8F8F-C2B99CD30E59}" destId="{12034A7C-1D0E-4A67-B89C-81FF2A0F22AD}" srcOrd="0" destOrd="0" presId="urn:microsoft.com/office/officeart/2008/layout/LinedList"/>
    <dgm:cxn modelId="{942E18CE-6448-4169-AA27-09CFA3F32203}" type="presParOf" srcId="{2C79B30C-AE19-4174-8F8F-C2B99CD30E59}" destId="{80D702AC-BFF1-42F0-9326-38DCBC90850C}" srcOrd="1" destOrd="0" presId="urn:microsoft.com/office/officeart/2008/layout/LinedList"/>
    <dgm:cxn modelId="{1499EC88-463F-4B62-9459-128285B4899C}" type="presParOf" srcId="{2C79B30C-AE19-4174-8F8F-C2B99CD30E59}" destId="{6E67107E-E2FA-4D87-A56A-3705B4866423}" srcOrd="2" destOrd="0" presId="urn:microsoft.com/office/officeart/2008/layout/LinedList"/>
    <dgm:cxn modelId="{562B3008-FC6C-481D-83F5-AADFDFBFE18F}" type="presParOf" srcId="{41DBD4F4-2B0C-4B2A-B690-BC6BCED09716}" destId="{50090C8D-3BEF-491A-96AA-5B0B1585ABF7}" srcOrd="2" destOrd="0" presId="urn:microsoft.com/office/officeart/2008/layout/LinedList"/>
    <dgm:cxn modelId="{ACAD51BE-FF34-43D6-A115-0999201AA153}" type="presParOf" srcId="{41DBD4F4-2B0C-4B2A-B690-BC6BCED09716}" destId="{65841699-7667-45F2-AEE6-E26232BC1F6A}" srcOrd="3" destOrd="0" presId="urn:microsoft.com/office/officeart/2008/layout/LinedList"/>
    <dgm:cxn modelId="{5A83C8A1-DA58-4AE0-8769-83426A79F27D}" type="presParOf" srcId="{41DBD4F4-2B0C-4B2A-B690-BC6BCED09716}" destId="{9FE0E51D-5BC2-4351-B88D-3406EF0BAA6F}" srcOrd="4" destOrd="0" presId="urn:microsoft.com/office/officeart/2008/layout/LinedList"/>
    <dgm:cxn modelId="{FD30C29E-E373-4A02-80BE-8CB724C5949E}" type="presParOf" srcId="{9FE0E51D-5BC2-4351-B88D-3406EF0BAA6F}" destId="{588728E0-5408-4AB0-981C-1296BEF6EDDE}" srcOrd="0" destOrd="0" presId="urn:microsoft.com/office/officeart/2008/layout/LinedList"/>
    <dgm:cxn modelId="{FACB20AF-1E61-4DC6-88CB-9BD42092E3A9}" type="presParOf" srcId="{9FE0E51D-5BC2-4351-B88D-3406EF0BAA6F}" destId="{E97AAA45-9D0A-4193-9F45-42D342FC74A0}" srcOrd="1" destOrd="0" presId="urn:microsoft.com/office/officeart/2008/layout/LinedList"/>
    <dgm:cxn modelId="{1C34DE29-DEF6-40D3-9467-690C8573BCAB}" type="presParOf" srcId="{9FE0E51D-5BC2-4351-B88D-3406EF0BAA6F}" destId="{897580A2-79B2-4ED7-A27A-256416FDEA83}" srcOrd="2" destOrd="0" presId="urn:microsoft.com/office/officeart/2008/layout/LinedList"/>
    <dgm:cxn modelId="{7205E90B-543E-4795-A95D-F401833BA8FE}" type="presParOf" srcId="{41DBD4F4-2B0C-4B2A-B690-BC6BCED09716}" destId="{952A751C-1ED6-4166-B199-086E198A05B7}" srcOrd="5" destOrd="0" presId="urn:microsoft.com/office/officeart/2008/layout/LinedList"/>
    <dgm:cxn modelId="{FAFEA384-8B8D-4DC8-B59B-75BFAAE0862A}" type="presParOf" srcId="{41DBD4F4-2B0C-4B2A-B690-BC6BCED09716}" destId="{BD84944B-4C31-4EEB-8C6B-8904F0823117}" srcOrd="6" destOrd="0" presId="urn:microsoft.com/office/officeart/2008/layout/LinedList"/>
    <dgm:cxn modelId="{A5A740F0-F08B-446E-988F-0B0F12A8B585}" type="presParOf" srcId="{41DBD4F4-2B0C-4B2A-B690-BC6BCED09716}" destId="{E58CE34E-D5FF-4C2A-AF0B-FD919846E8AB}" srcOrd="7" destOrd="0" presId="urn:microsoft.com/office/officeart/2008/layout/LinedList"/>
    <dgm:cxn modelId="{420F7C80-6934-488A-A8C0-DCDFB6AD4670}" type="presParOf" srcId="{E58CE34E-D5FF-4C2A-AF0B-FD919846E8AB}" destId="{1DCB16C8-AF69-4DEB-924C-A96118EF2B54}" srcOrd="0" destOrd="0" presId="urn:microsoft.com/office/officeart/2008/layout/LinedList"/>
    <dgm:cxn modelId="{80E47D7D-A86A-4D6F-BE20-FEFEEDA76D41}" type="presParOf" srcId="{E58CE34E-D5FF-4C2A-AF0B-FD919846E8AB}" destId="{453F30AF-EF4C-4D9B-B8CD-D2C6D10CEF66}" srcOrd="1" destOrd="0" presId="urn:microsoft.com/office/officeart/2008/layout/LinedList"/>
    <dgm:cxn modelId="{BB31C19A-ABA4-4D88-B644-0FD2D1A9AF39}" type="presParOf" srcId="{E58CE34E-D5FF-4C2A-AF0B-FD919846E8AB}" destId="{FC30F338-2D7D-4DA2-B7FF-E21AA346E900}" srcOrd="2" destOrd="0" presId="urn:microsoft.com/office/officeart/2008/layout/LinedList"/>
    <dgm:cxn modelId="{F4B32CA4-1EB1-46BF-B181-213BE7701E7A}" type="presParOf" srcId="{41DBD4F4-2B0C-4B2A-B690-BC6BCED09716}" destId="{CE7EB388-D773-4174-A00C-735D632F2724}" srcOrd="8" destOrd="0" presId="urn:microsoft.com/office/officeart/2008/layout/LinedList"/>
    <dgm:cxn modelId="{EDFF22A2-8FCB-4110-BDA0-46BD26B7962B}" type="presParOf" srcId="{41DBD4F4-2B0C-4B2A-B690-BC6BCED09716}" destId="{1FBD9E14-3BBC-4F64-BF7B-5DAA37112B05}" srcOrd="9" destOrd="0" presId="urn:microsoft.com/office/officeart/2008/layout/LinedList"/>
    <dgm:cxn modelId="{74E30576-F950-43CF-8BB7-26D46DAE77D3}" type="presParOf" srcId="{6AA2A056-4FAC-47CA-98C3-917FED0BE314}" destId="{8B2E7744-7E48-4FC5-8162-4BFF793C9B9D}" srcOrd="6" destOrd="0" presId="urn:microsoft.com/office/officeart/2008/layout/LinedList"/>
    <dgm:cxn modelId="{283A976F-4BA1-4CA2-9D66-60FC267EB7C7}" type="presParOf" srcId="{6AA2A056-4FAC-47CA-98C3-917FED0BE314}" destId="{2DA4CBF6-7B63-4856-857A-FCD4B8C7E904}" srcOrd="7" destOrd="0" presId="urn:microsoft.com/office/officeart/2008/layout/LinedList"/>
    <dgm:cxn modelId="{933502DA-711B-4244-9251-B2A4452824D2}" type="presParOf" srcId="{2DA4CBF6-7B63-4856-857A-FCD4B8C7E904}" destId="{31C817C2-60BC-42A8-9F1A-2557FAFC3835}" srcOrd="0" destOrd="0" presId="urn:microsoft.com/office/officeart/2008/layout/LinedList"/>
    <dgm:cxn modelId="{2EE561D8-7E9D-4D48-A2DE-56B843E36861}" type="presParOf" srcId="{2DA4CBF6-7B63-4856-857A-FCD4B8C7E904}" destId="{617C5947-46AB-457B-8E48-51A87593ED4C}" srcOrd="1" destOrd="0" presId="urn:microsoft.com/office/officeart/2008/layout/LinedList"/>
    <dgm:cxn modelId="{078CC19C-2FA5-4FEA-BB90-271D4AA25F0D}" type="presParOf" srcId="{617C5947-46AB-457B-8E48-51A87593ED4C}" destId="{D3916DF8-C87A-427D-AC69-E259DE8F32D2}" srcOrd="0" destOrd="0" presId="urn:microsoft.com/office/officeart/2008/layout/LinedList"/>
    <dgm:cxn modelId="{60C7F224-D7FE-4FDF-B033-1A11B9C9AA1F}" type="presParOf" srcId="{617C5947-46AB-457B-8E48-51A87593ED4C}" destId="{1ECA14C3-F8A0-401D-A732-CA6CD3414A4D}" srcOrd="1" destOrd="0" presId="urn:microsoft.com/office/officeart/2008/layout/LinedList"/>
    <dgm:cxn modelId="{4FD3A0B5-9EB9-4363-8CDE-33BC1224C7BA}" type="presParOf" srcId="{1ECA14C3-F8A0-401D-A732-CA6CD3414A4D}" destId="{77B7B0DD-9028-4B9D-B9D8-231D0BA31CAF}" srcOrd="0" destOrd="0" presId="urn:microsoft.com/office/officeart/2008/layout/LinedList"/>
    <dgm:cxn modelId="{E7C50596-04E7-44A8-87A0-0AE8360975F4}" type="presParOf" srcId="{1ECA14C3-F8A0-401D-A732-CA6CD3414A4D}" destId="{72B85AF1-E8D3-4CFB-B39A-240BD1724A3A}" srcOrd="1" destOrd="0" presId="urn:microsoft.com/office/officeart/2008/layout/LinedList"/>
    <dgm:cxn modelId="{87F1C443-5041-4877-B085-3051BC7A19E2}" type="presParOf" srcId="{1ECA14C3-F8A0-401D-A732-CA6CD3414A4D}" destId="{5A11524F-2F08-4417-B772-7AC4554962C0}" srcOrd="2" destOrd="0" presId="urn:microsoft.com/office/officeart/2008/layout/LinedList"/>
    <dgm:cxn modelId="{692EDD04-8416-40E7-8DBC-48593B53AC92}" type="presParOf" srcId="{617C5947-46AB-457B-8E48-51A87593ED4C}" destId="{A6609478-051D-45F4-ACDF-4C9F38ADEE29}" srcOrd="2" destOrd="0" presId="urn:microsoft.com/office/officeart/2008/layout/LinedList"/>
    <dgm:cxn modelId="{2FA80441-9CF9-4D06-8246-AC952C15A95F}" type="presParOf" srcId="{617C5947-46AB-457B-8E48-51A87593ED4C}" destId="{E21FE962-8890-4AEA-8F6F-E86D2BA38F8F}" srcOrd="3" destOrd="0" presId="urn:microsoft.com/office/officeart/2008/layout/LinedList"/>
    <dgm:cxn modelId="{6E15E51D-F699-402B-AC28-1E44FE44DA07}" type="presParOf" srcId="{617C5947-46AB-457B-8E48-51A87593ED4C}" destId="{58C0E882-CECB-4FD0-8F09-AA8D1F221096}" srcOrd="4" destOrd="0" presId="urn:microsoft.com/office/officeart/2008/layout/LinedList"/>
    <dgm:cxn modelId="{C6743C40-F6D6-428C-9718-A1D8583A3586}" type="presParOf" srcId="{58C0E882-CECB-4FD0-8F09-AA8D1F221096}" destId="{A64F2752-EDAA-48AC-89A4-AFAC27A5AF2F}" srcOrd="0" destOrd="0" presId="urn:microsoft.com/office/officeart/2008/layout/LinedList"/>
    <dgm:cxn modelId="{B562F908-3283-420D-823A-582DE26128F8}" type="presParOf" srcId="{58C0E882-CECB-4FD0-8F09-AA8D1F221096}" destId="{BB0A70A4-DDB8-443A-ABD9-8E386EE5734A}" srcOrd="1" destOrd="0" presId="urn:microsoft.com/office/officeart/2008/layout/LinedList"/>
    <dgm:cxn modelId="{758F9FED-D9D7-4171-9BE6-38FE142724A6}" type="presParOf" srcId="{58C0E882-CECB-4FD0-8F09-AA8D1F221096}" destId="{22F11B6D-DC30-463F-9434-E4EEDC35857F}" srcOrd="2" destOrd="0" presId="urn:microsoft.com/office/officeart/2008/layout/LinedList"/>
    <dgm:cxn modelId="{440053F1-6851-4373-B441-58C189979050}" type="presParOf" srcId="{617C5947-46AB-457B-8E48-51A87593ED4C}" destId="{DBC8E684-DF9C-48DF-BB03-0507D48B13E9}" srcOrd="5" destOrd="0" presId="urn:microsoft.com/office/officeart/2008/layout/LinedList"/>
    <dgm:cxn modelId="{59B52D9F-DB36-45E2-86D0-26FF6529DD58}" type="presParOf" srcId="{617C5947-46AB-457B-8E48-51A87593ED4C}" destId="{ABA78DF3-A788-427F-A450-589B2D6676B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308E98-EBE4-472B-8FC0-88BB787233F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60E46DA-9E58-44C7-B391-04C0C9D87C74}">
      <dgm:prSet phldrT="[Text]" custT="1"/>
      <dgm:spPr/>
      <dgm:t>
        <a:bodyPr/>
        <a:lstStyle/>
        <a:p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P</a:t>
          </a:r>
        </a:p>
        <a:p>
          <a:r>
            <a:rPr lang="en-GB" sz="1600" dirty="0"/>
            <a:t>Pain</a:t>
          </a:r>
        </a:p>
      </dgm:t>
    </dgm:pt>
    <dgm:pt modelId="{DD6D292A-AD5D-4008-BF0E-58F2501FBE22}" type="parTrans" cxnId="{CB391E71-7EAC-48AA-A043-AFF21859FA71}">
      <dgm:prSet/>
      <dgm:spPr/>
      <dgm:t>
        <a:bodyPr/>
        <a:lstStyle/>
        <a:p>
          <a:endParaRPr lang="en-GB"/>
        </a:p>
      </dgm:t>
    </dgm:pt>
    <dgm:pt modelId="{198CD00B-C071-4790-BCAB-FDA113288ACE}" type="sibTrans" cxnId="{CB391E71-7EAC-48AA-A043-AFF21859FA71}">
      <dgm:prSet/>
      <dgm:spPr/>
      <dgm:t>
        <a:bodyPr/>
        <a:lstStyle/>
        <a:p>
          <a:endParaRPr lang="en-GB"/>
        </a:p>
      </dgm:t>
    </dgm:pt>
    <dgm:pt modelId="{70046DB2-61D2-4D61-A8BF-CA1FE4B5417A}">
      <dgm:prSet phldrT="[Text]" custT="1"/>
      <dgm:spPr/>
      <dgm:t>
        <a:bodyPr/>
        <a:lstStyle/>
        <a:p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I</a:t>
          </a:r>
        </a:p>
        <a:p>
          <a:r>
            <a:rPr lang="en-GB" sz="1600" dirty="0"/>
            <a:t>Infection</a:t>
          </a:r>
        </a:p>
      </dgm:t>
    </dgm:pt>
    <dgm:pt modelId="{BAFBD8BE-2C39-4C2D-9C47-CAF792CA18DC}" type="parTrans" cxnId="{9416A731-EFE1-4C33-8ED4-FB3358633745}">
      <dgm:prSet/>
      <dgm:spPr/>
      <dgm:t>
        <a:bodyPr/>
        <a:lstStyle/>
        <a:p>
          <a:endParaRPr lang="en-GB"/>
        </a:p>
      </dgm:t>
    </dgm:pt>
    <dgm:pt modelId="{9FB0D838-1B73-46C4-BAA7-AC34AA1A1E45}" type="sibTrans" cxnId="{9416A731-EFE1-4C33-8ED4-FB3358633745}">
      <dgm:prSet/>
      <dgm:spPr/>
      <dgm:t>
        <a:bodyPr/>
        <a:lstStyle/>
        <a:p>
          <a:endParaRPr lang="en-GB"/>
        </a:p>
      </dgm:t>
    </dgm:pt>
    <dgm:pt modelId="{588EFC75-1436-441D-BE3A-5F307168CB26}">
      <dgm:prSet phldrT="[Text]" custT="1"/>
      <dgm:spPr/>
      <dgm:t>
        <a:bodyPr/>
        <a:lstStyle/>
        <a:p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N</a:t>
          </a:r>
        </a:p>
        <a:p>
          <a:r>
            <a:rPr lang="en-GB" sz="1600" dirty="0"/>
            <a:t>Nutrition</a:t>
          </a:r>
        </a:p>
      </dgm:t>
    </dgm:pt>
    <dgm:pt modelId="{242F8E48-5B7B-4ECF-A0EC-D745082A8894}" type="parTrans" cxnId="{09E726C3-C4EB-4709-A592-9F72C51EE891}">
      <dgm:prSet/>
      <dgm:spPr/>
      <dgm:t>
        <a:bodyPr/>
        <a:lstStyle/>
        <a:p>
          <a:endParaRPr lang="en-GB"/>
        </a:p>
      </dgm:t>
    </dgm:pt>
    <dgm:pt modelId="{69E03BD6-D53D-4641-9A70-7C8AF9747AD8}" type="sibTrans" cxnId="{09E726C3-C4EB-4709-A592-9F72C51EE891}">
      <dgm:prSet/>
      <dgm:spPr/>
      <dgm:t>
        <a:bodyPr/>
        <a:lstStyle/>
        <a:p>
          <a:endParaRPr lang="en-GB"/>
        </a:p>
      </dgm:t>
    </dgm:pt>
    <dgm:pt modelId="{35E7EC39-4517-4A80-A44A-F3FAA5CD25C8}">
      <dgm:prSet custT="1"/>
      <dgm:spPr/>
      <dgm:t>
        <a:bodyPr/>
        <a:lstStyle/>
        <a:p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C</a:t>
          </a:r>
        </a:p>
        <a:p>
          <a:r>
            <a:rPr lang="en-GB" sz="1600" dirty="0"/>
            <a:t>Constipation</a:t>
          </a:r>
        </a:p>
      </dgm:t>
    </dgm:pt>
    <dgm:pt modelId="{8AAF0E56-35DA-4096-A337-767865E9BE58}" type="parTrans" cxnId="{39D153DD-B722-44A2-A673-54019879E9B0}">
      <dgm:prSet/>
      <dgm:spPr/>
      <dgm:t>
        <a:bodyPr/>
        <a:lstStyle/>
        <a:p>
          <a:endParaRPr lang="en-GB"/>
        </a:p>
      </dgm:t>
    </dgm:pt>
    <dgm:pt modelId="{6F6FC90F-F53D-4979-A5AD-E95605EE95D3}" type="sibTrans" cxnId="{39D153DD-B722-44A2-A673-54019879E9B0}">
      <dgm:prSet/>
      <dgm:spPr/>
      <dgm:t>
        <a:bodyPr/>
        <a:lstStyle/>
        <a:p>
          <a:endParaRPr lang="en-GB"/>
        </a:p>
      </dgm:t>
    </dgm:pt>
    <dgm:pt modelId="{26C69D3F-351A-4ECF-B5CE-850ECE28C00A}">
      <dgm:prSet custT="1"/>
      <dgm:spPr/>
      <dgm:t>
        <a:bodyPr/>
        <a:lstStyle/>
        <a:p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H</a:t>
          </a:r>
        </a:p>
        <a:p>
          <a:r>
            <a:rPr lang="en-GB" sz="1600" dirty="0"/>
            <a:t>Hydration</a:t>
          </a:r>
        </a:p>
      </dgm:t>
    </dgm:pt>
    <dgm:pt modelId="{555C856F-7367-475C-BEE7-F3DE35C5A83D}" type="parTrans" cxnId="{DB1219E3-931E-4315-A6C2-3B40E1651FE1}">
      <dgm:prSet/>
      <dgm:spPr/>
      <dgm:t>
        <a:bodyPr/>
        <a:lstStyle/>
        <a:p>
          <a:endParaRPr lang="en-GB"/>
        </a:p>
      </dgm:t>
    </dgm:pt>
    <dgm:pt modelId="{FE21AE47-6EC4-4C10-8FC9-0BA118A611BB}" type="sibTrans" cxnId="{DB1219E3-931E-4315-A6C2-3B40E1651FE1}">
      <dgm:prSet/>
      <dgm:spPr/>
      <dgm:t>
        <a:bodyPr/>
        <a:lstStyle/>
        <a:p>
          <a:endParaRPr lang="en-GB"/>
        </a:p>
      </dgm:t>
    </dgm:pt>
    <dgm:pt modelId="{54995AC6-15C6-4C62-9494-D6FFBDA8C535}">
      <dgm:prSet custT="1"/>
      <dgm:spPr/>
      <dgm:t>
        <a:bodyPr/>
        <a:lstStyle/>
        <a:p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M</a:t>
          </a:r>
        </a:p>
        <a:p>
          <a:r>
            <a:rPr lang="en-GB" sz="1600" dirty="0"/>
            <a:t>Medication</a:t>
          </a:r>
        </a:p>
      </dgm:t>
    </dgm:pt>
    <dgm:pt modelId="{52E809C8-4B0A-4A48-A7B9-BA4969B2F85C}" type="parTrans" cxnId="{2BF31D07-70C2-4E52-BE19-F69CB26A2A3D}">
      <dgm:prSet/>
      <dgm:spPr/>
      <dgm:t>
        <a:bodyPr/>
        <a:lstStyle/>
        <a:p>
          <a:endParaRPr lang="en-GB"/>
        </a:p>
      </dgm:t>
    </dgm:pt>
    <dgm:pt modelId="{D6E86E5A-601C-476A-B022-0FCCA14B1DA1}" type="sibTrans" cxnId="{2BF31D07-70C2-4E52-BE19-F69CB26A2A3D}">
      <dgm:prSet/>
      <dgm:spPr/>
      <dgm:t>
        <a:bodyPr/>
        <a:lstStyle/>
        <a:p>
          <a:endParaRPr lang="en-GB"/>
        </a:p>
      </dgm:t>
    </dgm:pt>
    <dgm:pt modelId="{ECD0CECE-3FC7-472C-A5BE-6E394099E62E}">
      <dgm:prSet custT="1"/>
      <dgm:spPr/>
      <dgm:t>
        <a:bodyPr/>
        <a:lstStyle/>
        <a:p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E</a:t>
          </a:r>
        </a:p>
        <a:p>
          <a:r>
            <a:rPr lang="en-GB" sz="1600" dirty="0"/>
            <a:t>Environment</a:t>
          </a:r>
        </a:p>
      </dgm:t>
    </dgm:pt>
    <dgm:pt modelId="{51433ECB-9F3E-4206-BD1F-8D18261EB01F}" type="parTrans" cxnId="{CF569487-A2BE-406A-B9F1-86C49C4F5F5F}">
      <dgm:prSet/>
      <dgm:spPr/>
      <dgm:t>
        <a:bodyPr/>
        <a:lstStyle/>
        <a:p>
          <a:endParaRPr lang="en-GB"/>
        </a:p>
      </dgm:t>
    </dgm:pt>
    <dgm:pt modelId="{7D2D8D56-2A76-4072-9896-5142353BD897}" type="sibTrans" cxnId="{CF569487-A2BE-406A-B9F1-86C49C4F5F5F}">
      <dgm:prSet/>
      <dgm:spPr/>
      <dgm:t>
        <a:bodyPr/>
        <a:lstStyle/>
        <a:p>
          <a:endParaRPr lang="en-GB"/>
        </a:p>
      </dgm:t>
    </dgm:pt>
    <dgm:pt modelId="{20FD09BA-93EF-47FB-A576-06C1F533C51F}" type="pres">
      <dgm:prSet presAssocID="{71308E98-EBE4-472B-8FC0-88BB787233F1}" presName="Name0" presStyleCnt="0">
        <dgm:presLayoutVars>
          <dgm:dir/>
          <dgm:resizeHandles val="exact"/>
        </dgm:presLayoutVars>
      </dgm:prSet>
      <dgm:spPr/>
    </dgm:pt>
    <dgm:pt modelId="{B6FE7D5C-342F-42BE-A3A2-83E7868F9FDF}" type="pres">
      <dgm:prSet presAssocID="{71308E98-EBE4-472B-8FC0-88BB787233F1}" presName="fgShape" presStyleLbl="fgShp" presStyleIdx="0" presStyleCnt="1" custFlipHor="1" custScaleX="95809" custScaleY="60416" custLinFactNeighborX="-117" custLinFactNeighborY="28409"/>
      <dgm:spPr/>
    </dgm:pt>
    <dgm:pt modelId="{AA1BCB5A-9FFA-4197-9A22-8BA00B68FA8A}" type="pres">
      <dgm:prSet presAssocID="{71308E98-EBE4-472B-8FC0-88BB787233F1}" presName="linComp" presStyleCnt="0"/>
      <dgm:spPr/>
    </dgm:pt>
    <dgm:pt modelId="{B9DA85AB-347A-45A9-AA69-A0084E120735}" type="pres">
      <dgm:prSet presAssocID="{860E46DA-9E58-44C7-B391-04C0C9D87C74}" presName="compNode" presStyleCnt="0"/>
      <dgm:spPr/>
    </dgm:pt>
    <dgm:pt modelId="{6C81030A-6E16-48CD-9B6A-391146E437FA}" type="pres">
      <dgm:prSet presAssocID="{860E46DA-9E58-44C7-B391-04C0C9D87C74}" presName="bkgdShape" presStyleLbl="node1" presStyleIdx="0" presStyleCnt="7"/>
      <dgm:spPr/>
    </dgm:pt>
    <dgm:pt modelId="{5C0424B1-5686-4733-AB26-7590ACD36E45}" type="pres">
      <dgm:prSet presAssocID="{860E46DA-9E58-44C7-B391-04C0C9D87C74}" presName="nodeTx" presStyleLbl="node1" presStyleIdx="0" presStyleCnt="7">
        <dgm:presLayoutVars>
          <dgm:bulletEnabled val="1"/>
        </dgm:presLayoutVars>
      </dgm:prSet>
      <dgm:spPr/>
    </dgm:pt>
    <dgm:pt modelId="{DB2C3EB1-9C8B-4474-B32C-B9E766EA074B}" type="pres">
      <dgm:prSet presAssocID="{860E46DA-9E58-44C7-B391-04C0C9D87C74}" presName="invisiNode" presStyleLbl="node1" presStyleIdx="0" presStyleCnt="7"/>
      <dgm:spPr/>
    </dgm:pt>
    <dgm:pt modelId="{A8695CFB-2CB2-40E2-8CB0-FD016D3A043C}" type="pres">
      <dgm:prSet presAssocID="{860E46DA-9E58-44C7-B391-04C0C9D87C74}" presName="imagNode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ying face outline with solid fill"/>
        </a:ext>
      </dgm:extLst>
    </dgm:pt>
    <dgm:pt modelId="{C05E2599-6F49-4682-B76D-351906FAC958}" type="pres">
      <dgm:prSet presAssocID="{198CD00B-C071-4790-BCAB-FDA113288ACE}" presName="sibTrans" presStyleLbl="sibTrans2D1" presStyleIdx="0" presStyleCnt="0"/>
      <dgm:spPr/>
    </dgm:pt>
    <dgm:pt modelId="{1AFBDE16-C79E-4D4C-9ECC-84B5604AE38C}" type="pres">
      <dgm:prSet presAssocID="{70046DB2-61D2-4D61-A8BF-CA1FE4B5417A}" presName="compNode" presStyleCnt="0"/>
      <dgm:spPr/>
    </dgm:pt>
    <dgm:pt modelId="{EB6AF52A-0174-4C93-9D53-0ECE69DE7405}" type="pres">
      <dgm:prSet presAssocID="{70046DB2-61D2-4D61-A8BF-CA1FE4B5417A}" presName="bkgdShape" presStyleLbl="node1" presStyleIdx="1" presStyleCnt="7" custLinFactNeighborX="0"/>
      <dgm:spPr/>
    </dgm:pt>
    <dgm:pt modelId="{4CF0AD85-3FEC-405F-8A0D-5DECBD30F58B}" type="pres">
      <dgm:prSet presAssocID="{70046DB2-61D2-4D61-A8BF-CA1FE4B5417A}" presName="nodeTx" presStyleLbl="node1" presStyleIdx="1" presStyleCnt="7">
        <dgm:presLayoutVars>
          <dgm:bulletEnabled val="1"/>
        </dgm:presLayoutVars>
      </dgm:prSet>
      <dgm:spPr/>
    </dgm:pt>
    <dgm:pt modelId="{8A1B09A9-1F16-405D-B660-41FC58FF794B}" type="pres">
      <dgm:prSet presAssocID="{70046DB2-61D2-4D61-A8BF-CA1FE4B5417A}" presName="invisiNode" presStyleLbl="node1" presStyleIdx="1" presStyleCnt="7"/>
      <dgm:spPr/>
    </dgm:pt>
    <dgm:pt modelId="{315704E9-98A0-4A31-AE75-BF47D066334A}" type="pres">
      <dgm:prSet presAssocID="{70046DB2-61D2-4D61-A8BF-CA1FE4B5417A}" presName="imagNode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vid-19 outline"/>
        </a:ext>
      </dgm:extLst>
    </dgm:pt>
    <dgm:pt modelId="{ECE0B2CB-C610-45F7-8B02-425C5758513E}" type="pres">
      <dgm:prSet presAssocID="{9FB0D838-1B73-46C4-BAA7-AC34AA1A1E45}" presName="sibTrans" presStyleLbl="sibTrans2D1" presStyleIdx="0" presStyleCnt="0"/>
      <dgm:spPr/>
    </dgm:pt>
    <dgm:pt modelId="{E39757B4-A0ED-4D8E-A084-CFDE3C607472}" type="pres">
      <dgm:prSet presAssocID="{588EFC75-1436-441D-BE3A-5F307168CB26}" presName="compNode" presStyleCnt="0"/>
      <dgm:spPr/>
    </dgm:pt>
    <dgm:pt modelId="{D01BB4A6-EC73-4FBF-BDDA-D445416E7C0B}" type="pres">
      <dgm:prSet presAssocID="{588EFC75-1436-441D-BE3A-5F307168CB26}" presName="bkgdShape" presStyleLbl="node1" presStyleIdx="2" presStyleCnt="7"/>
      <dgm:spPr/>
    </dgm:pt>
    <dgm:pt modelId="{27146833-272C-446F-BE65-02B0FD6DF4BD}" type="pres">
      <dgm:prSet presAssocID="{588EFC75-1436-441D-BE3A-5F307168CB26}" presName="nodeTx" presStyleLbl="node1" presStyleIdx="2" presStyleCnt="7">
        <dgm:presLayoutVars>
          <dgm:bulletEnabled val="1"/>
        </dgm:presLayoutVars>
      </dgm:prSet>
      <dgm:spPr/>
    </dgm:pt>
    <dgm:pt modelId="{899BEBA7-A091-4A77-BE09-C0DACB3AC3F8}" type="pres">
      <dgm:prSet presAssocID="{588EFC75-1436-441D-BE3A-5F307168CB26}" presName="invisiNode" presStyleLbl="node1" presStyleIdx="2" presStyleCnt="7"/>
      <dgm:spPr/>
    </dgm:pt>
    <dgm:pt modelId="{69CC308C-2ADB-4C77-B346-C871C04D8EA9}" type="pres">
      <dgm:prSet presAssocID="{588EFC75-1436-441D-BE3A-5F307168CB26}" presName="imagNode" presStyleLbl="fgImgPlac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ple outline"/>
        </a:ext>
      </dgm:extLst>
    </dgm:pt>
    <dgm:pt modelId="{7659738B-C635-454E-8BE1-B44A45B268E9}" type="pres">
      <dgm:prSet presAssocID="{69E03BD6-D53D-4641-9A70-7C8AF9747AD8}" presName="sibTrans" presStyleLbl="sibTrans2D1" presStyleIdx="0" presStyleCnt="0"/>
      <dgm:spPr/>
    </dgm:pt>
    <dgm:pt modelId="{F52C6DD3-EAC2-46B9-AE70-01078870D7A7}" type="pres">
      <dgm:prSet presAssocID="{35E7EC39-4517-4A80-A44A-F3FAA5CD25C8}" presName="compNode" presStyleCnt="0"/>
      <dgm:spPr/>
    </dgm:pt>
    <dgm:pt modelId="{8ADD671B-C6F9-434A-9DF3-C12D8EC551E7}" type="pres">
      <dgm:prSet presAssocID="{35E7EC39-4517-4A80-A44A-F3FAA5CD25C8}" presName="bkgdShape" presStyleLbl="node1" presStyleIdx="3" presStyleCnt="7"/>
      <dgm:spPr/>
    </dgm:pt>
    <dgm:pt modelId="{CD0E3269-0017-44EE-A4C8-31B223D69E7B}" type="pres">
      <dgm:prSet presAssocID="{35E7EC39-4517-4A80-A44A-F3FAA5CD25C8}" presName="nodeTx" presStyleLbl="node1" presStyleIdx="3" presStyleCnt="7">
        <dgm:presLayoutVars>
          <dgm:bulletEnabled val="1"/>
        </dgm:presLayoutVars>
      </dgm:prSet>
      <dgm:spPr/>
    </dgm:pt>
    <dgm:pt modelId="{4AECD8FC-0D94-43C9-9B72-21379326ED09}" type="pres">
      <dgm:prSet presAssocID="{35E7EC39-4517-4A80-A44A-F3FAA5CD25C8}" presName="invisiNode" presStyleLbl="node1" presStyleIdx="3" presStyleCnt="7"/>
      <dgm:spPr/>
    </dgm:pt>
    <dgm:pt modelId="{7AD2D84F-AF46-4D7E-BDA9-45EB2C351486}" type="pres">
      <dgm:prSet presAssocID="{35E7EC39-4517-4A80-A44A-F3FAA5CD25C8}" presName="imagNode" presStyleLbl="fgImgPlac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6B763ED-965A-44B3-8718-AF804298B431}" type="pres">
      <dgm:prSet presAssocID="{6F6FC90F-F53D-4979-A5AD-E95605EE95D3}" presName="sibTrans" presStyleLbl="sibTrans2D1" presStyleIdx="0" presStyleCnt="0"/>
      <dgm:spPr/>
    </dgm:pt>
    <dgm:pt modelId="{53D65CEB-D10D-41E9-94D0-E87CB5E4BAA4}" type="pres">
      <dgm:prSet presAssocID="{26C69D3F-351A-4ECF-B5CE-850ECE28C00A}" presName="compNode" presStyleCnt="0"/>
      <dgm:spPr/>
    </dgm:pt>
    <dgm:pt modelId="{1CFA8050-0A75-4B88-B53A-D50405B60E55}" type="pres">
      <dgm:prSet presAssocID="{26C69D3F-351A-4ECF-B5CE-850ECE28C00A}" presName="bkgdShape" presStyleLbl="node1" presStyleIdx="4" presStyleCnt="7"/>
      <dgm:spPr/>
    </dgm:pt>
    <dgm:pt modelId="{AFBBA57C-F27C-4AD3-B4CB-B260E5DDB83C}" type="pres">
      <dgm:prSet presAssocID="{26C69D3F-351A-4ECF-B5CE-850ECE28C00A}" presName="nodeTx" presStyleLbl="node1" presStyleIdx="4" presStyleCnt="7">
        <dgm:presLayoutVars>
          <dgm:bulletEnabled val="1"/>
        </dgm:presLayoutVars>
      </dgm:prSet>
      <dgm:spPr/>
    </dgm:pt>
    <dgm:pt modelId="{2A777DE2-18A8-4426-AAB8-7287D34381A7}" type="pres">
      <dgm:prSet presAssocID="{26C69D3F-351A-4ECF-B5CE-850ECE28C00A}" presName="invisiNode" presStyleLbl="node1" presStyleIdx="4" presStyleCnt="7"/>
      <dgm:spPr/>
    </dgm:pt>
    <dgm:pt modelId="{AC4B3850-D74B-4540-9B29-F3B1A6A6401F}" type="pres">
      <dgm:prSet presAssocID="{26C69D3F-351A-4ECF-B5CE-850ECE28C00A}" presName="imagNode" presStyleLbl="fgImgPlac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bble Tea outline"/>
        </a:ext>
      </dgm:extLst>
    </dgm:pt>
    <dgm:pt modelId="{B046C245-DBBC-4DAD-A361-2F0FF90D3C02}" type="pres">
      <dgm:prSet presAssocID="{FE21AE47-6EC4-4C10-8FC9-0BA118A611BB}" presName="sibTrans" presStyleLbl="sibTrans2D1" presStyleIdx="0" presStyleCnt="0"/>
      <dgm:spPr/>
    </dgm:pt>
    <dgm:pt modelId="{183CB24D-B127-4D5A-BA21-4EBFD6D6E0BC}" type="pres">
      <dgm:prSet presAssocID="{54995AC6-15C6-4C62-9494-D6FFBDA8C535}" presName="compNode" presStyleCnt="0"/>
      <dgm:spPr/>
    </dgm:pt>
    <dgm:pt modelId="{684C7F38-2CA0-46A1-B707-B0BCDE6CE5C5}" type="pres">
      <dgm:prSet presAssocID="{54995AC6-15C6-4C62-9494-D6FFBDA8C535}" presName="bkgdShape" presStyleLbl="node1" presStyleIdx="5" presStyleCnt="7"/>
      <dgm:spPr/>
    </dgm:pt>
    <dgm:pt modelId="{BC1CBF7E-7CDD-45CF-B797-5927759A10D4}" type="pres">
      <dgm:prSet presAssocID="{54995AC6-15C6-4C62-9494-D6FFBDA8C535}" presName="nodeTx" presStyleLbl="node1" presStyleIdx="5" presStyleCnt="7">
        <dgm:presLayoutVars>
          <dgm:bulletEnabled val="1"/>
        </dgm:presLayoutVars>
      </dgm:prSet>
      <dgm:spPr/>
    </dgm:pt>
    <dgm:pt modelId="{399CB3EA-EB92-4E48-A3E5-5020D6C67C44}" type="pres">
      <dgm:prSet presAssocID="{54995AC6-15C6-4C62-9494-D6FFBDA8C535}" presName="invisiNode" presStyleLbl="node1" presStyleIdx="5" presStyleCnt="7"/>
      <dgm:spPr/>
    </dgm:pt>
    <dgm:pt modelId="{0E068FF2-8D1D-4E1D-9BE9-11688BDC3157}" type="pres">
      <dgm:prSet presAssocID="{54995AC6-15C6-4C62-9494-D6FFBDA8C535}" presName="imagNode" presStyleLbl="fgImgPlac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 outline"/>
        </a:ext>
      </dgm:extLst>
    </dgm:pt>
    <dgm:pt modelId="{8ABA39A2-A407-48FB-B41B-9D052AFB41EE}" type="pres">
      <dgm:prSet presAssocID="{D6E86E5A-601C-476A-B022-0FCCA14B1DA1}" presName="sibTrans" presStyleLbl="sibTrans2D1" presStyleIdx="0" presStyleCnt="0"/>
      <dgm:spPr/>
    </dgm:pt>
    <dgm:pt modelId="{96FB781E-0471-4365-938B-02C0D66C5FD3}" type="pres">
      <dgm:prSet presAssocID="{ECD0CECE-3FC7-472C-A5BE-6E394099E62E}" presName="compNode" presStyleCnt="0"/>
      <dgm:spPr/>
    </dgm:pt>
    <dgm:pt modelId="{16FF0F0A-F961-4031-9603-A49AF0383C9E}" type="pres">
      <dgm:prSet presAssocID="{ECD0CECE-3FC7-472C-A5BE-6E394099E62E}" presName="bkgdShape" presStyleLbl="node1" presStyleIdx="6" presStyleCnt="7"/>
      <dgm:spPr/>
    </dgm:pt>
    <dgm:pt modelId="{4D756F27-2ACC-4816-B1EA-BFF537F1A10C}" type="pres">
      <dgm:prSet presAssocID="{ECD0CECE-3FC7-472C-A5BE-6E394099E62E}" presName="nodeTx" presStyleLbl="node1" presStyleIdx="6" presStyleCnt="7">
        <dgm:presLayoutVars>
          <dgm:bulletEnabled val="1"/>
        </dgm:presLayoutVars>
      </dgm:prSet>
      <dgm:spPr/>
    </dgm:pt>
    <dgm:pt modelId="{A82D3D9B-44B8-4E6F-AEBF-950EC50BC144}" type="pres">
      <dgm:prSet presAssocID="{ECD0CECE-3FC7-472C-A5BE-6E394099E62E}" presName="invisiNode" presStyleLbl="node1" presStyleIdx="6" presStyleCnt="7"/>
      <dgm:spPr/>
    </dgm:pt>
    <dgm:pt modelId="{0D886BB0-91D8-4D7A-A438-0CA4BE3F8177}" type="pres">
      <dgm:prSet presAssocID="{ECD0CECE-3FC7-472C-A5BE-6E394099E62E}" presName="imagNode" presStyleLbl="fgImgPlac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af with solid fill"/>
        </a:ext>
      </dgm:extLst>
    </dgm:pt>
  </dgm:ptLst>
  <dgm:cxnLst>
    <dgm:cxn modelId="{128CA006-76BD-4C49-A9AB-DC2E4B381185}" type="presOf" srcId="{ECD0CECE-3FC7-472C-A5BE-6E394099E62E}" destId="{16FF0F0A-F961-4031-9603-A49AF0383C9E}" srcOrd="0" destOrd="0" presId="urn:microsoft.com/office/officeart/2005/8/layout/hList7"/>
    <dgm:cxn modelId="{2BF31D07-70C2-4E52-BE19-F69CB26A2A3D}" srcId="{71308E98-EBE4-472B-8FC0-88BB787233F1}" destId="{54995AC6-15C6-4C62-9494-D6FFBDA8C535}" srcOrd="5" destOrd="0" parTransId="{52E809C8-4B0A-4A48-A7B9-BA4969B2F85C}" sibTransId="{D6E86E5A-601C-476A-B022-0FCCA14B1DA1}"/>
    <dgm:cxn modelId="{2FED7316-ADF6-4AC2-9A85-9FD844927DB2}" type="presOf" srcId="{860E46DA-9E58-44C7-B391-04C0C9D87C74}" destId="{6C81030A-6E16-48CD-9B6A-391146E437FA}" srcOrd="0" destOrd="0" presId="urn:microsoft.com/office/officeart/2005/8/layout/hList7"/>
    <dgm:cxn modelId="{9580471D-5F00-4FE2-B778-F1FB5162468B}" type="presOf" srcId="{69E03BD6-D53D-4641-9A70-7C8AF9747AD8}" destId="{7659738B-C635-454E-8BE1-B44A45B268E9}" srcOrd="0" destOrd="0" presId="urn:microsoft.com/office/officeart/2005/8/layout/hList7"/>
    <dgm:cxn modelId="{50E64220-658B-451C-AD6B-96A60FCCD4D0}" type="presOf" srcId="{35E7EC39-4517-4A80-A44A-F3FAA5CD25C8}" destId="{CD0E3269-0017-44EE-A4C8-31B223D69E7B}" srcOrd="1" destOrd="0" presId="urn:microsoft.com/office/officeart/2005/8/layout/hList7"/>
    <dgm:cxn modelId="{895C1123-C769-404E-9E8B-7D81291C290E}" type="presOf" srcId="{9FB0D838-1B73-46C4-BAA7-AC34AA1A1E45}" destId="{ECE0B2CB-C610-45F7-8B02-425C5758513E}" srcOrd="0" destOrd="0" presId="urn:microsoft.com/office/officeart/2005/8/layout/hList7"/>
    <dgm:cxn modelId="{A1996D23-3038-4042-86DC-D392E063D18B}" type="presOf" srcId="{D6E86E5A-601C-476A-B022-0FCCA14B1DA1}" destId="{8ABA39A2-A407-48FB-B41B-9D052AFB41EE}" srcOrd="0" destOrd="0" presId="urn:microsoft.com/office/officeart/2005/8/layout/hList7"/>
    <dgm:cxn modelId="{9416A731-EFE1-4C33-8ED4-FB3358633745}" srcId="{71308E98-EBE4-472B-8FC0-88BB787233F1}" destId="{70046DB2-61D2-4D61-A8BF-CA1FE4B5417A}" srcOrd="1" destOrd="0" parTransId="{BAFBD8BE-2C39-4C2D-9C47-CAF792CA18DC}" sibTransId="{9FB0D838-1B73-46C4-BAA7-AC34AA1A1E45}"/>
    <dgm:cxn modelId="{B6D00735-46FB-415B-A327-39790545E0D2}" type="presOf" srcId="{588EFC75-1436-441D-BE3A-5F307168CB26}" destId="{D01BB4A6-EC73-4FBF-BDDA-D445416E7C0B}" srcOrd="0" destOrd="0" presId="urn:microsoft.com/office/officeart/2005/8/layout/hList7"/>
    <dgm:cxn modelId="{A6520939-67EC-4398-880D-A843A10B20AC}" type="presOf" srcId="{71308E98-EBE4-472B-8FC0-88BB787233F1}" destId="{20FD09BA-93EF-47FB-A576-06C1F533C51F}" srcOrd="0" destOrd="0" presId="urn:microsoft.com/office/officeart/2005/8/layout/hList7"/>
    <dgm:cxn modelId="{E059446A-1C4D-407B-9D54-17BA3E4D754B}" type="presOf" srcId="{70046DB2-61D2-4D61-A8BF-CA1FE4B5417A}" destId="{EB6AF52A-0174-4C93-9D53-0ECE69DE7405}" srcOrd="0" destOrd="0" presId="urn:microsoft.com/office/officeart/2005/8/layout/hList7"/>
    <dgm:cxn modelId="{59B5006C-CA72-41BB-B5B5-DE879534B99C}" type="presOf" srcId="{54995AC6-15C6-4C62-9494-D6FFBDA8C535}" destId="{BC1CBF7E-7CDD-45CF-B797-5927759A10D4}" srcOrd="1" destOrd="0" presId="urn:microsoft.com/office/officeart/2005/8/layout/hList7"/>
    <dgm:cxn modelId="{CB391E71-7EAC-48AA-A043-AFF21859FA71}" srcId="{71308E98-EBE4-472B-8FC0-88BB787233F1}" destId="{860E46DA-9E58-44C7-B391-04C0C9D87C74}" srcOrd="0" destOrd="0" parTransId="{DD6D292A-AD5D-4008-BF0E-58F2501FBE22}" sibTransId="{198CD00B-C071-4790-BCAB-FDA113288ACE}"/>
    <dgm:cxn modelId="{0654E873-313B-497F-A7A0-967485D1FF72}" type="presOf" srcId="{70046DB2-61D2-4D61-A8BF-CA1FE4B5417A}" destId="{4CF0AD85-3FEC-405F-8A0D-5DECBD30F58B}" srcOrd="1" destOrd="0" presId="urn:microsoft.com/office/officeart/2005/8/layout/hList7"/>
    <dgm:cxn modelId="{FCFB2D7E-A573-431C-9D84-743691EE95E8}" type="presOf" srcId="{ECD0CECE-3FC7-472C-A5BE-6E394099E62E}" destId="{4D756F27-2ACC-4816-B1EA-BFF537F1A10C}" srcOrd="1" destOrd="0" presId="urn:microsoft.com/office/officeart/2005/8/layout/hList7"/>
    <dgm:cxn modelId="{42C3D080-3129-4686-A3C7-B58F0B91A683}" type="presOf" srcId="{198CD00B-C071-4790-BCAB-FDA113288ACE}" destId="{C05E2599-6F49-4682-B76D-351906FAC958}" srcOrd="0" destOrd="0" presId="urn:microsoft.com/office/officeart/2005/8/layout/hList7"/>
    <dgm:cxn modelId="{CF569487-A2BE-406A-B9F1-86C49C4F5F5F}" srcId="{71308E98-EBE4-472B-8FC0-88BB787233F1}" destId="{ECD0CECE-3FC7-472C-A5BE-6E394099E62E}" srcOrd="6" destOrd="0" parTransId="{51433ECB-9F3E-4206-BD1F-8D18261EB01F}" sibTransId="{7D2D8D56-2A76-4072-9896-5142353BD897}"/>
    <dgm:cxn modelId="{59ADD69B-446D-4BD5-8F0F-295F58CCF772}" type="presOf" srcId="{860E46DA-9E58-44C7-B391-04C0C9D87C74}" destId="{5C0424B1-5686-4733-AB26-7590ACD36E45}" srcOrd="1" destOrd="0" presId="urn:microsoft.com/office/officeart/2005/8/layout/hList7"/>
    <dgm:cxn modelId="{21CAF6A4-C429-4EBB-9E7A-62DEA1220193}" type="presOf" srcId="{6F6FC90F-F53D-4979-A5AD-E95605EE95D3}" destId="{E6B763ED-965A-44B3-8718-AF804298B431}" srcOrd="0" destOrd="0" presId="urn:microsoft.com/office/officeart/2005/8/layout/hList7"/>
    <dgm:cxn modelId="{0D6837AF-E773-4046-A23D-23AD094611A2}" type="presOf" srcId="{35E7EC39-4517-4A80-A44A-F3FAA5CD25C8}" destId="{8ADD671B-C6F9-434A-9DF3-C12D8EC551E7}" srcOrd="0" destOrd="0" presId="urn:microsoft.com/office/officeart/2005/8/layout/hList7"/>
    <dgm:cxn modelId="{09E726C3-C4EB-4709-A592-9F72C51EE891}" srcId="{71308E98-EBE4-472B-8FC0-88BB787233F1}" destId="{588EFC75-1436-441D-BE3A-5F307168CB26}" srcOrd="2" destOrd="0" parTransId="{242F8E48-5B7B-4ECF-A0EC-D745082A8894}" sibTransId="{69E03BD6-D53D-4641-9A70-7C8AF9747AD8}"/>
    <dgm:cxn modelId="{3D6299CC-5173-4623-9841-29E7F26C4E81}" type="presOf" srcId="{588EFC75-1436-441D-BE3A-5F307168CB26}" destId="{27146833-272C-446F-BE65-02B0FD6DF4BD}" srcOrd="1" destOrd="0" presId="urn:microsoft.com/office/officeart/2005/8/layout/hList7"/>
    <dgm:cxn modelId="{2D6BDFCC-571C-4561-9668-167024261ACB}" type="presOf" srcId="{26C69D3F-351A-4ECF-B5CE-850ECE28C00A}" destId="{AFBBA57C-F27C-4AD3-B4CB-B260E5DDB83C}" srcOrd="1" destOrd="0" presId="urn:microsoft.com/office/officeart/2005/8/layout/hList7"/>
    <dgm:cxn modelId="{39D153DD-B722-44A2-A673-54019879E9B0}" srcId="{71308E98-EBE4-472B-8FC0-88BB787233F1}" destId="{35E7EC39-4517-4A80-A44A-F3FAA5CD25C8}" srcOrd="3" destOrd="0" parTransId="{8AAF0E56-35DA-4096-A337-767865E9BE58}" sibTransId="{6F6FC90F-F53D-4979-A5AD-E95605EE95D3}"/>
    <dgm:cxn modelId="{ED64F7DE-08BD-438D-AD3F-301F1AE8CB2A}" type="presOf" srcId="{54995AC6-15C6-4C62-9494-D6FFBDA8C535}" destId="{684C7F38-2CA0-46A1-B707-B0BCDE6CE5C5}" srcOrd="0" destOrd="0" presId="urn:microsoft.com/office/officeart/2005/8/layout/hList7"/>
    <dgm:cxn modelId="{DB1219E3-931E-4315-A6C2-3B40E1651FE1}" srcId="{71308E98-EBE4-472B-8FC0-88BB787233F1}" destId="{26C69D3F-351A-4ECF-B5CE-850ECE28C00A}" srcOrd="4" destOrd="0" parTransId="{555C856F-7367-475C-BEE7-F3DE35C5A83D}" sibTransId="{FE21AE47-6EC4-4C10-8FC9-0BA118A611BB}"/>
    <dgm:cxn modelId="{853C93E8-CE00-4DF3-825D-DB17A9B87D0C}" type="presOf" srcId="{FE21AE47-6EC4-4C10-8FC9-0BA118A611BB}" destId="{B046C245-DBBC-4DAD-A361-2F0FF90D3C02}" srcOrd="0" destOrd="0" presId="urn:microsoft.com/office/officeart/2005/8/layout/hList7"/>
    <dgm:cxn modelId="{F8B51BF0-AA59-4EC8-B680-9AE4B4D8C1C9}" type="presOf" srcId="{26C69D3F-351A-4ECF-B5CE-850ECE28C00A}" destId="{1CFA8050-0A75-4B88-B53A-D50405B60E55}" srcOrd="0" destOrd="0" presId="urn:microsoft.com/office/officeart/2005/8/layout/hList7"/>
    <dgm:cxn modelId="{FCD064E3-885F-4BDE-B460-855068348C09}" type="presParOf" srcId="{20FD09BA-93EF-47FB-A576-06C1F533C51F}" destId="{B6FE7D5C-342F-42BE-A3A2-83E7868F9FDF}" srcOrd="0" destOrd="0" presId="urn:microsoft.com/office/officeart/2005/8/layout/hList7"/>
    <dgm:cxn modelId="{B1176996-9EDE-4F95-A205-4C7F5747FEED}" type="presParOf" srcId="{20FD09BA-93EF-47FB-A576-06C1F533C51F}" destId="{AA1BCB5A-9FFA-4197-9A22-8BA00B68FA8A}" srcOrd="1" destOrd="0" presId="urn:microsoft.com/office/officeart/2005/8/layout/hList7"/>
    <dgm:cxn modelId="{9496B02F-5805-450A-82CE-AA3C39A0BC07}" type="presParOf" srcId="{AA1BCB5A-9FFA-4197-9A22-8BA00B68FA8A}" destId="{B9DA85AB-347A-45A9-AA69-A0084E120735}" srcOrd="0" destOrd="0" presId="urn:microsoft.com/office/officeart/2005/8/layout/hList7"/>
    <dgm:cxn modelId="{8C1FD318-05A0-4468-A251-3EE8EB48B548}" type="presParOf" srcId="{B9DA85AB-347A-45A9-AA69-A0084E120735}" destId="{6C81030A-6E16-48CD-9B6A-391146E437FA}" srcOrd="0" destOrd="0" presId="urn:microsoft.com/office/officeart/2005/8/layout/hList7"/>
    <dgm:cxn modelId="{CADDE212-BEEC-423A-BA9C-453A7D4041F6}" type="presParOf" srcId="{B9DA85AB-347A-45A9-AA69-A0084E120735}" destId="{5C0424B1-5686-4733-AB26-7590ACD36E45}" srcOrd="1" destOrd="0" presId="urn:microsoft.com/office/officeart/2005/8/layout/hList7"/>
    <dgm:cxn modelId="{8078B42A-1FE1-41C6-844F-F1989A91B05F}" type="presParOf" srcId="{B9DA85AB-347A-45A9-AA69-A0084E120735}" destId="{DB2C3EB1-9C8B-4474-B32C-B9E766EA074B}" srcOrd="2" destOrd="0" presId="urn:microsoft.com/office/officeart/2005/8/layout/hList7"/>
    <dgm:cxn modelId="{27EBAC67-C5AF-4F73-BDBA-042A1F4F7CBD}" type="presParOf" srcId="{B9DA85AB-347A-45A9-AA69-A0084E120735}" destId="{A8695CFB-2CB2-40E2-8CB0-FD016D3A043C}" srcOrd="3" destOrd="0" presId="urn:microsoft.com/office/officeart/2005/8/layout/hList7"/>
    <dgm:cxn modelId="{D6F23761-CB46-4B9D-9A26-9CF2014FA7FD}" type="presParOf" srcId="{AA1BCB5A-9FFA-4197-9A22-8BA00B68FA8A}" destId="{C05E2599-6F49-4682-B76D-351906FAC958}" srcOrd="1" destOrd="0" presId="urn:microsoft.com/office/officeart/2005/8/layout/hList7"/>
    <dgm:cxn modelId="{1F78EE75-89B0-41DB-BCDC-5CF5CA595D5D}" type="presParOf" srcId="{AA1BCB5A-9FFA-4197-9A22-8BA00B68FA8A}" destId="{1AFBDE16-C79E-4D4C-9ECC-84B5604AE38C}" srcOrd="2" destOrd="0" presId="urn:microsoft.com/office/officeart/2005/8/layout/hList7"/>
    <dgm:cxn modelId="{B606799A-B406-4650-B8D8-4489477C4669}" type="presParOf" srcId="{1AFBDE16-C79E-4D4C-9ECC-84B5604AE38C}" destId="{EB6AF52A-0174-4C93-9D53-0ECE69DE7405}" srcOrd="0" destOrd="0" presId="urn:microsoft.com/office/officeart/2005/8/layout/hList7"/>
    <dgm:cxn modelId="{271CDABA-2E64-4B4C-B8F7-A69C7DBDD92E}" type="presParOf" srcId="{1AFBDE16-C79E-4D4C-9ECC-84B5604AE38C}" destId="{4CF0AD85-3FEC-405F-8A0D-5DECBD30F58B}" srcOrd="1" destOrd="0" presId="urn:microsoft.com/office/officeart/2005/8/layout/hList7"/>
    <dgm:cxn modelId="{499CFEC2-C56B-4271-9BE3-66323409514A}" type="presParOf" srcId="{1AFBDE16-C79E-4D4C-9ECC-84B5604AE38C}" destId="{8A1B09A9-1F16-405D-B660-41FC58FF794B}" srcOrd="2" destOrd="0" presId="urn:microsoft.com/office/officeart/2005/8/layout/hList7"/>
    <dgm:cxn modelId="{4F1441CB-C4DC-4328-837C-FA9891680A49}" type="presParOf" srcId="{1AFBDE16-C79E-4D4C-9ECC-84B5604AE38C}" destId="{315704E9-98A0-4A31-AE75-BF47D066334A}" srcOrd="3" destOrd="0" presId="urn:microsoft.com/office/officeart/2005/8/layout/hList7"/>
    <dgm:cxn modelId="{7707CF78-1445-49CB-891E-734ED2EBEF2F}" type="presParOf" srcId="{AA1BCB5A-9FFA-4197-9A22-8BA00B68FA8A}" destId="{ECE0B2CB-C610-45F7-8B02-425C5758513E}" srcOrd="3" destOrd="0" presId="urn:microsoft.com/office/officeart/2005/8/layout/hList7"/>
    <dgm:cxn modelId="{61DD75BC-CFB4-4CFF-8B93-E50F55A5D650}" type="presParOf" srcId="{AA1BCB5A-9FFA-4197-9A22-8BA00B68FA8A}" destId="{E39757B4-A0ED-4D8E-A084-CFDE3C607472}" srcOrd="4" destOrd="0" presId="urn:microsoft.com/office/officeart/2005/8/layout/hList7"/>
    <dgm:cxn modelId="{1BEB6BE5-6FE6-44CB-A5AE-88D0E01CB1A5}" type="presParOf" srcId="{E39757B4-A0ED-4D8E-A084-CFDE3C607472}" destId="{D01BB4A6-EC73-4FBF-BDDA-D445416E7C0B}" srcOrd="0" destOrd="0" presId="urn:microsoft.com/office/officeart/2005/8/layout/hList7"/>
    <dgm:cxn modelId="{2A681D0B-6232-4021-BD17-00A5C5F66C49}" type="presParOf" srcId="{E39757B4-A0ED-4D8E-A084-CFDE3C607472}" destId="{27146833-272C-446F-BE65-02B0FD6DF4BD}" srcOrd="1" destOrd="0" presId="urn:microsoft.com/office/officeart/2005/8/layout/hList7"/>
    <dgm:cxn modelId="{AE37FEF0-81C2-4579-A590-2600D6463625}" type="presParOf" srcId="{E39757B4-A0ED-4D8E-A084-CFDE3C607472}" destId="{899BEBA7-A091-4A77-BE09-C0DACB3AC3F8}" srcOrd="2" destOrd="0" presId="urn:microsoft.com/office/officeart/2005/8/layout/hList7"/>
    <dgm:cxn modelId="{3E0BA545-4484-486C-BBED-AF6805FC0623}" type="presParOf" srcId="{E39757B4-A0ED-4D8E-A084-CFDE3C607472}" destId="{69CC308C-2ADB-4C77-B346-C871C04D8EA9}" srcOrd="3" destOrd="0" presId="urn:microsoft.com/office/officeart/2005/8/layout/hList7"/>
    <dgm:cxn modelId="{0A94F5C2-D44A-463B-98F3-AF265FE8F8D4}" type="presParOf" srcId="{AA1BCB5A-9FFA-4197-9A22-8BA00B68FA8A}" destId="{7659738B-C635-454E-8BE1-B44A45B268E9}" srcOrd="5" destOrd="0" presId="urn:microsoft.com/office/officeart/2005/8/layout/hList7"/>
    <dgm:cxn modelId="{AAD8C335-0F0B-4E62-ADE5-E1C89E958E0F}" type="presParOf" srcId="{AA1BCB5A-9FFA-4197-9A22-8BA00B68FA8A}" destId="{F52C6DD3-EAC2-46B9-AE70-01078870D7A7}" srcOrd="6" destOrd="0" presId="urn:microsoft.com/office/officeart/2005/8/layout/hList7"/>
    <dgm:cxn modelId="{90220CEF-6F3F-4549-B1B8-7A9A689C307A}" type="presParOf" srcId="{F52C6DD3-EAC2-46B9-AE70-01078870D7A7}" destId="{8ADD671B-C6F9-434A-9DF3-C12D8EC551E7}" srcOrd="0" destOrd="0" presId="urn:microsoft.com/office/officeart/2005/8/layout/hList7"/>
    <dgm:cxn modelId="{67250A58-173D-4E02-B22A-ECE259C5E2F4}" type="presParOf" srcId="{F52C6DD3-EAC2-46B9-AE70-01078870D7A7}" destId="{CD0E3269-0017-44EE-A4C8-31B223D69E7B}" srcOrd="1" destOrd="0" presId="urn:microsoft.com/office/officeart/2005/8/layout/hList7"/>
    <dgm:cxn modelId="{5EFEE7CD-0542-4C9D-9F74-663FD29710E6}" type="presParOf" srcId="{F52C6DD3-EAC2-46B9-AE70-01078870D7A7}" destId="{4AECD8FC-0D94-43C9-9B72-21379326ED09}" srcOrd="2" destOrd="0" presId="urn:microsoft.com/office/officeart/2005/8/layout/hList7"/>
    <dgm:cxn modelId="{C063F7C3-45C5-466D-A0A2-7CC477EA4D81}" type="presParOf" srcId="{F52C6DD3-EAC2-46B9-AE70-01078870D7A7}" destId="{7AD2D84F-AF46-4D7E-BDA9-45EB2C351486}" srcOrd="3" destOrd="0" presId="urn:microsoft.com/office/officeart/2005/8/layout/hList7"/>
    <dgm:cxn modelId="{2C415B55-253B-4D5D-A5E5-1E6542A00927}" type="presParOf" srcId="{AA1BCB5A-9FFA-4197-9A22-8BA00B68FA8A}" destId="{E6B763ED-965A-44B3-8718-AF804298B431}" srcOrd="7" destOrd="0" presId="urn:microsoft.com/office/officeart/2005/8/layout/hList7"/>
    <dgm:cxn modelId="{5BCBF9EE-833F-4D8F-9057-F4168BC7617C}" type="presParOf" srcId="{AA1BCB5A-9FFA-4197-9A22-8BA00B68FA8A}" destId="{53D65CEB-D10D-41E9-94D0-E87CB5E4BAA4}" srcOrd="8" destOrd="0" presId="urn:microsoft.com/office/officeart/2005/8/layout/hList7"/>
    <dgm:cxn modelId="{0732BEDA-7C20-4B6F-87F7-56066025989D}" type="presParOf" srcId="{53D65CEB-D10D-41E9-94D0-E87CB5E4BAA4}" destId="{1CFA8050-0A75-4B88-B53A-D50405B60E55}" srcOrd="0" destOrd="0" presId="urn:microsoft.com/office/officeart/2005/8/layout/hList7"/>
    <dgm:cxn modelId="{9F6680B1-8851-4937-B96F-8F7C278514CC}" type="presParOf" srcId="{53D65CEB-D10D-41E9-94D0-E87CB5E4BAA4}" destId="{AFBBA57C-F27C-4AD3-B4CB-B260E5DDB83C}" srcOrd="1" destOrd="0" presId="urn:microsoft.com/office/officeart/2005/8/layout/hList7"/>
    <dgm:cxn modelId="{3CBCD996-B7B7-433B-B674-F3405F69CDF7}" type="presParOf" srcId="{53D65CEB-D10D-41E9-94D0-E87CB5E4BAA4}" destId="{2A777DE2-18A8-4426-AAB8-7287D34381A7}" srcOrd="2" destOrd="0" presId="urn:microsoft.com/office/officeart/2005/8/layout/hList7"/>
    <dgm:cxn modelId="{99265449-8281-412C-98A2-5C45C80BA496}" type="presParOf" srcId="{53D65CEB-D10D-41E9-94D0-E87CB5E4BAA4}" destId="{AC4B3850-D74B-4540-9B29-F3B1A6A6401F}" srcOrd="3" destOrd="0" presId="urn:microsoft.com/office/officeart/2005/8/layout/hList7"/>
    <dgm:cxn modelId="{CA8397E8-8FF4-4F09-8B42-420A3C32E76D}" type="presParOf" srcId="{AA1BCB5A-9FFA-4197-9A22-8BA00B68FA8A}" destId="{B046C245-DBBC-4DAD-A361-2F0FF90D3C02}" srcOrd="9" destOrd="0" presId="urn:microsoft.com/office/officeart/2005/8/layout/hList7"/>
    <dgm:cxn modelId="{051DE21A-4B51-4C80-8DC3-1C9EFBAA1F18}" type="presParOf" srcId="{AA1BCB5A-9FFA-4197-9A22-8BA00B68FA8A}" destId="{183CB24D-B127-4D5A-BA21-4EBFD6D6E0BC}" srcOrd="10" destOrd="0" presId="urn:microsoft.com/office/officeart/2005/8/layout/hList7"/>
    <dgm:cxn modelId="{665D154C-2D8C-498B-AA91-9119CF45F337}" type="presParOf" srcId="{183CB24D-B127-4D5A-BA21-4EBFD6D6E0BC}" destId="{684C7F38-2CA0-46A1-B707-B0BCDE6CE5C5}" srcOrd="0" destOrd="0" presId="urn:microsoft.com/office/officeart/2005/8/layout/hList7"/>
    <dgm:cxn modelId="{98F1B3DE-0920-4BCB-9D2C-CF194447251B}" type="presParOf" srcId="{183CB24D-B127-4D5A-BA21-4EBFD6D6E0BC}" destId="{BC1CBF7E-7CDD-45CF-B797-5927759A10D4}" srcOrd="1" destOrd="0" presId="urn:microsoft.com/office/officeart/2005/8/layout/hList7"/>
    <dgm:cxn modelId="{9335B623-4BFA-4152-BFCF-D70417416992}" type="presParOf" srcId="{183CB24D-B127-4D5A-BA21-4EBFD6D6E0BC}" destId="{399CB3EA-EB92-4E48-A3E5-5020D6C67C44}" srcOrd="2" destOrd="0" presId="urn:microsoft.com/office/officeart/2005/8/layout/hList7"/>
    <dgm:cxn modelId="{9C749F4F-E3DF-44D8-ACBE-1B4224380328}" type="presParOf" srcId="{183CB24D-B127-4D5A-BA21-4EBFD6D6E0BC}" destId="{0E068FF2-8D1D-4E1D-9BE9-11688BDC3157}" srcOrd="3" destOrd="0" presId="urn:microsoft.com/office/officeart/2005/8/layout/hList7"/>
    <dgm:cxn modelId="{BF5B2986-CFB5-4067-994A-C382FA83DD00}" type="presParOf" srcId="{AA1BCB5A-9FFA-4197-9A22-8BA00B68FA8A}" destId="{8ABA39A2-A407-48FB-B41B-9D052AFB41EE}" srcOrd="11" destOrd="0" presId="urn:microsoft.com/office/officeart/2005/8/layout/hList7"/>
    <dgm:cxn modelId="{363DC0A0-B73E-4F75-BA2F-EA3FB28BC4B9}" type="presParOf" srcId="{AA1BCB5A-9FFA-4197-9A22-8BA00B68FA8A}" destId="{96FB781E-0471-4365-938B-02C0D66C5FD3}" srcOrd="12" destOrd="0" presId="urn:microsoft.com/office/officeart/2005/8/layout/hList7"/>
    <dgm:cxn modelId="{02E996E6-99F6-4082-8948-59691F386D9F}" type="presParOf" srcId="{96FB781E-0471-4365-938B-02C0D66C5FD3}" destId="{16FF0F0A-F961-4031-9603-A49AF0383C9E}" srcOrd="0" destOrd="0" presId="urn:microsoft.com/office/officeart/2005/8/layout/hList7"/>
    <dgm:cxn modelId="{C5279BC3-D71B-4050-9C5D-E215109B14E4}" type="presParOf" srcId="{96FB781E-0471-4365-938B-02C0D66C5FD3}" destId="{4D756F27-2ACC-4816-B1EA-BFF537F1A10C}" srcOrd="1" destOrd="0" presId="urn:microsoft.com/office/officeart/2005/8/layout/hList7"/>
    <dgm:cxn modelId="{4DD6656B-C806-4A3B-BB82-3A8125A1830A}" type="presParOf" srcId="{96FB781E-0471-4365-938B-02C0D66C5FD3}" destId="{A82D3D9B-44B8-4E6F-AEBF-950EC50BC144}" srcOrd="2" destOrd="0" presId="urn:microsoft.com/office/officeart/2005/8/layout/hList7"/>
    <dgm:cxn modelId="{ADFB7780-ADAC-42B6-84AF-344E398AC5B4}" type="presParOf" srcId="{96FB781E-0471-4365-938B-02C0D66C5FD3}" destId="{0D886BB0-91D8-4D7A-A438-0CA4BE3F817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308E98-EBE4-472B-8FC0-88BB787233F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60E46DA-9E58-44C7-B391-04C0C9D87C74}">
      <dgm:prSet phldrT="[Text]" custT="1"/>
      <dgm:spPr/>
      <dgm:t>
        <a:bodyPr/>
        <a:lstStyle/>
        <a:p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P</a:t>
          </a:r>
        </a:p>
        <a:p>
          <a:r>
            <a:rPr lang="en-GB" sz="1600" dirty="0"/>
            <a:t>Pain</a:t>
          </a:r>
        </a:p>
      </dgm:t>
    </dgm:pt>
    <dgm:pt modelId="{DD6D292A-AD5D-4008-BF0E-58F2501FBE22}" type="parTrans" cxnId="{CB391E71-7EAC-48AA-A043-AFF21859FA71}">
      <dgm:prSet/>
      <dgm:spPr/>
      <dgm:t>
        <a:bodyPr/>
        <a:lstStyle/>
        <a:p>
          <a:endParaRPr lang="en-GB"/>
        </a:p>
      </dgm:t>
    </dgm:pt>
    <dgm:pt modelId="{198CD00B-C071-4790-BCAB-FDA113288ACE}" type="sibTrans" cxnId="{CB391E71-7EAC-48AA-A043-AFF21859FA71}">
      <dgm:prSet/>
      <dgm:spPr/>
      <dgm:t>
        <a:bodyPr/>
        <a:lstStyle/>
        <a:p>
          <a:endParaRPr lang="en-GB"/>
        </a:p>
      </dgm:t>
    </dgm:pt>
    <dgm:pt modelId="{70046DB2-61D2-4D61-A8BF-CA1FE4B5417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accent1">
                  <a:lumMod val="40000"/>
                  <a:lumOff val="60000"/>
                </a:schemeClr>
              </a:solidFill>
            </a:rPr>
            <a:t>I</a:t>
          </a:r>
        </a:p>
        <a:p>
          <a:r>
            <a:rPr lang="en-GB" sz="1600" dirty="0"/>
            <a:t>Infection</a:t>
          </a:r>
        </a:p>
      </dgm:t>
    </dgm:pt>
    <dgm:pt modelId="{BAFBD8BE-2C39-4C2D-9C47-CAF792CA18DC}" type="parTrans" cxnId="{9416A731-EFE1-4C33-8ED4-FB3358633745}">
      <dgm:prSet/>
      <dgm:spPr/>
      <dgm:t>
        <a:bodyPr/>
        <a:lstStyle/>
        <a:p>
          <a:endParaRPr lang="en-GB"/>
        </a:p>
      </dgm:t>
    </dgm:pt>
    <dgm:pt modelId="{9FB0D838-1B73-46C4-BAA7-AC34AA1A1E45}" type="sibTrans" cxnId="{9416A731-EFE1-4C33-8ED4-FB3358633745}">
      <dgm:prSet/>
      <dgm:spPr/>
      <dgm:t>
        <a:bodyPr/>
        <a:lstStyle/>
        <a:p>
          <a:endParaRPr lang="en-GB"/>
        </a:p>
      </dgm:t>
    </dgm:pt>
    <dgm:pt modelId="{588EFC75-1436-441D-BE3A-5F307168CB2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accent1">
                  <a:lumMod val="40000"/>
                  <a:lumOff val="60000"/>
                </a:schemeClr>
              </a:solidFill>
            </a:rPr>
            <a:t>N</a:t>
          </a:r>
        </a:p>
        <a:p>
          <a:r>
            <a:rPr lang="en-GB" sz="1600" dirty="0"/>
            <a:t>Nutrition</a:t>
          </a:r>
        </a:p>
      </dgm:t>
    </dgm:pt>
    <dgm:pt modelId="{242F8E48-5B7B-4ECF-A0EC-D745082A8894}" type="parTrans" cxnId="{09E726C3-C4EB-4709-A592-9F72C51EE891}">
      <dgm:prSet/>
      <dgm:spPr/>
      <dgm:t>
        <a:bodyPr/>
        <a:lstStyle/>
        <a:p>
          <a:endParaRPr lang="en-GB"/>
        </a:p>
      </dgm:t>
    </dgm:pt>
    <dgm:pt modelId="{69E03BD6-D53D-4641-9A70-7C8AF9747AD8}" type="sibTrans" cxnId="{09E726C3-C4EB-4709-A592-9F72C51EE891}">
      <dgm:prSet/>
      <dgm:spPr/>
      <dgm:t>
        <a:bodyPr/>
        <a:lstStyle/>
        <a:p>
          <a:endParaRPr lang="en-GB"/>
        </a:p>
      </dgm:t>
    </dgm:pt>
    <dgm:pt modelId="{35E7EC39-4517-4A80-A44A-F3FAA5CD25C8}">
      <dgm:prSet custT="1"/>
      <dgm:spPr/>
      <dgm:t>
        <a:bodyPr/>
        <a:lstStyle/>
        <a:p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C</a:t>
          </a:r>
        </a:p>
        <a:p>
          <a:r>
            <a:rPr lang="en-GB" sz="1600" dirty="0"/>
            <a:t>Constipation</a:t>
          </a:r>
        </a:p>
      </dgm:t>
    </dgm:pt>
    <dgm:pt modelId="{8AAF0E56-35DA-4096-A337-767865E9BE58}" type="parTrans" cxnId="{39D153DD-B722-44A2-A673-54019879E9B0}">
      <dgm:prSet/>
      <dgm:spPr/>
      <dgm:t>
        <a:bodyPr/>
        <a:lstStyle/>
        <a:p>
          <a:endParaRPr lang="en-GB"/>
        </a:p>
      </dgm:t>
    </dgm:pt>
    <dgm:pt modelId="{6F6FC90F-F53D-4979-A5AD-E95605EE95D3}" type="sibTrans" cxnId="{39D153DD-B722-44A2-A673-54019879E9B0}">
      <dgm:prSet/>
      <dgm:spPr/>
      <dgm:t>
        <a:bodyPr/>
        <a:lstStyle/>
        <a:p>
          <a:endParaRPr lang="en-GB"/>
        </a:p>
      </dgm:t>
    </dgm:pt>
    <dgm:pt modelId="{26C69D3F-351A-4ECF-B5CE-850ECE28C00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accent1">
                  <a:lumMod val="40000"/>
                  <a:lumOff val="60000"/>
                </a:schemeClr>
              </a:solidFill>
            </a:rPr>
            <a:t>H</a:t>
          </a:r>
        </a:p>
        <a:p>
          <a:r>
            <a:rPr lang="en-GB" sz="1600" dirty="0"/>
            <a:t>Hydration</a:t>
          </a:r>
        </a:p>
      </dgm:t>
    </dgm:pt>
    <dgm:pt modelId="{555C856F-7367-475C-BEE7-F3DE35C5A83D}" type="parTrans" cxnId="{DB1219E3-931E-4315-A6C2-3B40E1651FE1}">
      <dgm:prSet/>
      <dgm:spPr/>
      <dgm:t>
        <a:bodyPr/>
        <a:lstStyle/>
        <a:p>
          <a:endParaRPr lang="en-GB"/>
        </a:p>
      </dgm:t>
    </dgm:pt>
    <dgm:pt modelId="{FE21AE47-6EC4-4C10-8FC9-0BA118A611BB}" type="sibTrans" cxnId="{DB1219E3-931E-4315-A6C2-3B40E1651FE1}">
      <dgm:prSet/>
      <dgm:spPr/>
      <dgm:t>
        <a:bodyPr/>
        <a:lstStyle/>
        <a:p>
          <a:endParaRPr lang="en-GB"/>
        </a:p>
      </dgm:t>
    </dgm:pt>
    <dgm:pt modelId="{54995AC6-15C6-4C62-9494-D6FFBDA8C535}">
      <dgm:prSet custT="1"/>
      <dgm:spPr/>
      <dgm:t>
        <a:bodyPr/>
        <a:lstStyle/>
        <a:p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M</a:t>
          </a:r>
        </a:p>
        <a:p>
          <a:r>
            <a:rPr lang="en-GB" sz="1600" dirty="0"/>
            <a:t>Medication</a:t>
          </a:r>
        </a:p>
      </dgm:t>
    </dgm:pt>
    <dgm:pt modelId="{52E809C8-4B0A-4A48-A7B9-BA4969B2F85C}" type="parTrans" cxnId="{2BF31D07-70C2-4E52-BE19-F69CB26A2A3D}">
      <dgm:prSet/>
      <dgm:spPr/>
      <dgm:t>
        <a:bodyPr/>
        <a:lstStyle/>
        <a:p>
          <a:endParaRPr lang="en-GB"/>
        </a:p>
      </dgm:t>
    </dgm:pt>
    <dgm:pt modelId="{D6E86E5A-601C-476A-B022-0FCCA14B1DA1}" type="sibTrans" cxnId="{2BF31D07-70C2-4E52-BE19-F69CB26A2A3D}">
      <dgm:prSet/>
      <dgm:spPr/>
      <dgm:t>
        <a:bodyPr/>
        <a:lstStyle/>
        <a:p>
          <a:endParaRPr lang="en-GB"/>
        </a:p>
      </dgm:t>
    </dgm:pt>
    <dgm:pt modelId="{ECD0CECE-3FC7-472C-A5BE-6E394099E62E}">
      <dgm:prSet custT="1"/>
      <dgm:spPr/>
      <dgm:t>
        <a:bodyPr/>
        <a:lstStyle/>
        <a:p>
          <a:r>
            <a:rPr lang="en-GB" sz="1800" b="1" dirty="0">
              <a:solidFill>
                <a:schemeClr val="accent1">
                  <a:lumMod val="50000"/>
                </a:schemeClr>
              </a:solidFill>
            </a:rPr>
            <a:t>E</a:t>
          </a:r>
        </a:p>
        <a:p>
          <a:r>
            <a:rPr lang="en-GB" sz="1600" dirty="0"/>
            <a:t>Environment</a:t>
          </a:r>
        </a:p>
      </dgm:t>
    </dgm:pt>
    <dgm:pt modelId="{51433ECB-9F3E-4206-BD1F-8D18261EB01F}" type="parTrans" cxnId="{CF569487-A2BE-406A-B9F1-86C49C4F5F5F}">
      <dgm:prSet/>
      <dgm:spPr/>
      <dgm:t>
        <a:bodyPr/>
        <a:lstStyle/>
        <a:p>
          <a:endParaRPr lang="en-GB"/>
        </a:p>
      </dgm:t>
    </dgm:pt>
    <dgm:pt modelId="{7D2D8D56-2A76-4072-9896-5142353BD897}" type="sibTrans" cxnId="{CF569487-A2BE-406A-B9F1-86C49C4F5F5F}">
      <dgm:prSet/>
      <dgm:spPr/>
      <dgm:t>
        <a:bodyPr/>
        <a:lstStyle/>
        <a:p>
          <a:endParaRPr lang="en-GB"/>
        </a:p>
      </dgm:t>
    </dgm:pt>
    <dgm:pt modelId="{20FD09BA-93EF-47FB-A576-06C1F533C51F}" type="pres">
      <dgm:prSet presAssocID="{71308E98-EBE4-472B-8FC0-88BB787233F1}" presName="Name0" presStyleCnt="0">
        <dgm:presLayoutVars>
          <dgm:dir/>
          <dgm:resizeHandles val="exact"/>
        </dgm:presLayoutVars>
      </dgm:prSet>
      <dgm:spPr/>
    </dgm:pt>
    <dgm:pt modelId="{B6FE7D5C-342F-42BE-A3A2-83E7868F9FDF}" type="pres">
      <dgm:prSet presAssocID="{71308E98-EBE4-472B-8FC0-88BB787233F1}" presName="fgShape" presStyleLbl="fgShp" presStyleIdx="0" presStyleCnt="1" custFlipHor="1" custScaleX="95809" custScaleY="60416" custLinFactNeighborX="-117" custLinFactNeighborY="28409"/>
      <dgm:spPr/>
    </dgm:pt>
    <dgm:pt modelId="{AA1BCB5A-9FFA-4197-9A22-8BA00B68FA8A}" type="pres">
      <dgm:prSet presAssocID="{71308E98-EBE4-472B-8FC0-88BB787233F1}" presName="linComp" presStyleCnt="0"/>
      <dgm:spPr/>
    </dgm:pt>
    <dgm:pt modelId="{B9DA85AB-347A-45A9-AA69-A0084E120735}" type="pres">
      <dgm:prSet presAssocID="{860E46DA-9E58-44C7-B391-04C0C9D87C74}" presName="compNode" presStyleCnt="0"/>
      <dgm:spPr/>
    </dgm:pt>
    <dgm:pt modelId="{6C81030A-6E16-48CD-9B6A-391146E437FA}" type="pres">
      <dgm:prSet presAssocID="{860E46DA-9E58-44C7-B391-04C0C9D87C74}" presName="bkgdShape" presStyleLbl="node1" presStyleIdx="0" presStyleCnt="7"/>
      <dgm:spPr/>
    </dgm:pt>
    <dgm:pt modelId="{5C0424B1-5686-4733-AB26-7590ACD36E45}" type="pres">
      <dgm:prSet presAssocID="{860E46DA-9E58-44C7-B391-04C0C9D87C74}" presName="nodeTx" presStyleLbl="node1" presStyleIdx="0" presStyleCnt="7">
        <dgm:presLayoutVars>
          <dgm:bulletEnabled val="1"/>
        </dgm:presLayoutVars>
      </dgm:prSet>
      <dgm:spPr/>
    </dgm:pt>
    <dgm:pt modelId="{DB2C3EB1-9C8B-4474-B32C-B9E766EA074B}" type="pres">
      <dgm:prSet presAssocID="{860E46DA-9E58-44C7-B391-04C0C9D87C74}" presName="invisiNode" presStyleLbl="node1" presStyleIdx="0" presStyleCnt="7"/>
      <dgm:spPr/>
    </dgm:pt>
    <dgm:pt modelId="{A8695CFB-2CB2-40E2-8CB0-FD016D3A043C}" type="pres">
      <dgm:prSet presAssocID="{860E46DA-9E58-44C7-B391-04C0C9D87C74}" presName="imagNode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ying face outline with solid fill"/>
        </a:ext>
      </dgm:extLst>
    </dgm:pt>
    <dgm:pt modelId="{C05E2599-6F49-4682-B76D-351906FAC958}" type="pres">
      <dgm:prSet presAssocID="{198CD00B-C071-4790-BCAB-FDA113288ACE}" presName="sibTrans" presStyleLbl="sibTrans2D1" presStyleIdx="0" presStyleCnt="0"/>
      <dgm:spPr/>
    </dgm:pt>
    <dgm:pt modelId="{1AFBDE16-C79E-4D4C-9ECC-84B5604AE38C}" type="pres">
      <dgm:prSet presAssocID="{70046DB2-61D2-4D61-A8BF-CA1FE4B5417A}" presName="compNode" presStyleCnt="0"/>
      <dgm:spPr/>
    </dgm:pt>
    <dgm:pt modelId="{EB6AF52A-0174-4C93-9D53-0ECE69DE7405}" type="pres">
      <dgm:prSet presAssocID="{70046DB2-61D2-4D61-A8BF-CA1FE4B5417A}" presName="bkgdShape" presStyleLbl="node1" presStyleIdx="1" presStyleCnt="7" custLinFactNeighborX="0"/>
      <dgm:spPr/>
    </dgm:pt>
    <dgm:pt modelId="{4CF0AD85-3FEC-405F-8A0D-5DECBD30F58B}" type="pres">
      <dgm:prSet presAssocID="{70046DB2-61D2-4D61-A8BF-CA1FE4B5417A}" presName="nodeTx" presStyleLbl="node1" presStyleIdx="1" presStyleCnt="7">
        <dgm:presLayoutVars>
          <dgm:bulletEnabled val="1"/>
        </dgm:presLayoutVars>
      </dgm:prSet>
      <dgm:spPr/>
    </dgm:pt>
    <dgm:pt modelId="{8A1B09A9-1F16-405D-B660-41FC58FF794B}" type="pres">
      <dgm:prSet presAssocID="{70046DB2-61D2-4D61-A8BF-CA1FE4B5417A}" presName="invisiNode" presStyleLbl="node1" presStyleIdx="1" presStyleCnt="7"/>
      <dgm:spPr/>
    </dgm:pt>
    <dgm:pt modelId="{315704E9-98A0-4A31-AE75-BF47D066334A}" type="pres">
      <dgm:prSet presAssocID="{70046DB2-61D2-4D61-A8BF-CA1FE4B5417A}" presName="imagNode" presStyleLbl="fgImgPlac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vid-19 outline"/>
        </a:ext>
      </dgm:extLst>
    </dgm:pt>
    <dgm:pt modelId="{ECE0B2CB-C610-45F7-8B02-425C5758513E}" type="pres">
      <dgm:prSet presAssocID="{9FB0D838-1B73-46C4-BAA7-AC34AA1A1E45}" presName="sibTrans" presStyleLbl="sibTrans2D1" presStyleIdx="0" presStyleCnt="0"/>
      <dgm:spPr/>
    </dgm:pt>
    <dgm:pt modelId="{E39757B4-A0ED-4D8E-A084-CFDE3C607472}" type="pres">
      <dgm:prSet presAssocID="{588EFC75-1436-441D-BE3A-5F307168CB26}" presName="compNode" presStyleCnt="0"/>
      <dgm:spPr/>
    </dgm:pt>
    <dgm:pt modelId="{D01BB4A6-EC73-4FBF-BDDA-D445416E7C0B}" type="pres">
      <dgm:prSet presAssocID="{588EFC75-1436-441D-BE3A-5F307168CB26}" presName="bkgdShape" presStyleLbl="node1" presStyleIdx="2" presStyleCnt="7"/>
      <dgm:spPr/>
    </dgm:pt>
    <dgm:pt modelId="{27146833-272C-446F-BE65-02B0FD6DF4BD}" type="pres">
      <dgm:prSet presAssocID="{588EFC75-1436-441D-BE3A-5F307168CB26}" presName="nodeTx" presStyleLbl="node1" presStyleIdx="2" presStyleCnt="7">
        <dgm:presLayoutVars>
          <dgm:bulletEnabled val="1"/>
        </dgm:presLayoutVars>
      </dgm:prSet>
      <dgm:spPr/>
    </dgm:pt>
    <dgm:pt modelId="{899BEBA7-A091-4A77-BE09-C0DACB3AC3F8}" type="pres">
      <dgm:prSet presAssocID="{588EFC75-1436-441D-BE3A-5F307168CB26}" presName="invisiNode" presStyleLbl="node1" presStyleIdx="2" presStyleCnt="7"/>
      <dgm:spPr/>
    </dgm:pt>
    <dgm:pt modelId="{69CC308C-2ADB-4C77-B346-C871C04D8EA9}" type="pres">
      <dgm:prSet presAssocID="{588EFC75-1436-441D-BE3A-5F307168CB26}" presName="imagNode" presStyleLbl="fgImgPlac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ple outline"/>
        </a:ext>
      </dgm:extLst>
    </dgm:pt>
    <dgm:pt modelId="{7659738B-C635-454E-8BE1-B44A45B268E9}" type="pres">
      <dgm:prSet presAssocID="{69E03BD6-D53D-4641-9A70-7C8AF9747AD8}" presName="sibTrans" presStyleLbl="sibTrans2D1" presStyleIdx="0" presStyleCnt="0"/>
      <dgm:spPr/>
    </dgm:pt>
    <dgm:pt modelId="{F52C6DD3-EAC2-46B9-AE70-01078870D7A7}" type="pres">
      <dgm:prSet presAssocID="{35E7EC39-4517-4A80-A44A-F3FAA5CD25C8}" presName="compNode" presStyleCnt="0"/>
      <dgm:spPr/>
    </dgm:pt>
    <dgm:pt modelId="{8ADD671B-C6F9-434A-9DF3-C12D8EC551E7}" type="pres">
      <dgm:prSet presAssocID="{35E7EC39-4517-4A80-A44A-F3FAA5CD25C8}" presName="bkgdShape" presStyleLbl="node1" presStyleIdx="3" presStyleCnt="7"/>
      <dgm:spPr/>
    </dgm:pt>
    <dgm:pt modelId="{CD0E3269-0017-44EE-A4C8-31B223D69E7B}" type="pres">
      <dgm:prSet presAssocID="{35E7EC39-4517-4A80-A44A-F3FAA5CD25C8}" presName="nodeTx" presStyleLbl="node1" presStyleIdx="3" presStyleCnt="7">
        <dgm:presLayoutVars>
          <dgm:bulletEnabled val="1"/>
        </dgm:presLayoutVars>
      </dgm:prSet>
      <dgm:spPr/>
    </dgm:pt>
    <dgm:pt modelId="{4AECD8FC-0D94-43C9-9B72-21379326ED09}" type="pres">
      <dgm:prSet presAssocID="{35E7EC39-4517-4A80-A44A-F3FAA5CD25C8}" presName="invisiNode" presStyleLbl="node1" presStyleIdx="3" presStyleCnt="7"/>
      <dgm:spPr/>
    </dgm:pt>
    <dgm:pt modelId="{7AD2D84F-AF46-4D7E-BDA9-45EB2C351486}" type="pres">
      <dgm:prSet presAssocID="{35E7EC39-4517-4A80-A44A-F3FAA5CD25C8}" presName="imagNode" presStyleLbl="fgImgPlac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6B763ED-965A-44B3-8718-AF804298B431}" type="pres">
      <dgm:prSet presAssocID="{6F6FC90F-F53D-4979-A5AD-E95605EE95D3}" presName="sibTrans" presStyleLbl="sibTrans2D1" presStyleIdx="0" presStyleCnt="0"/>
      <dgm:spPr/>
    </dgm:pt>
    <dgm:pt modelId="{53D65CEB-D10D-41E9-94D0-E87CB5E4BAA4}" type="pres">
      <dgm:prSet presAssocID="{26C69D3F-351A-4ECF-B5CE-850ECE28C00A}" presName="compNode" presStyleCnt="0"/>
      <dgm:spPr/>
    </dgm:pt>
    <dgm:pt modelId="{1CFA8050-0A75-4B88-B53A-D50405B60E55}" type="pres">
      <dgm:prSet presAssocID="{26C69D3F-351A-4ECF-B5CE-850ECE28C00A}" presName="bkgdShape" presStyleLbl="node1" presStyleIdx="4" presStyleCnt="7"/>
      <dgm:spPr/>
    </dgm:pt>
    <dgm:pt modelId="{AFBBA57C-F27C-4AD3-B4CB-B260E5DDB83C}" type="pres">
      <dgm:prSet presAssocID="{26C69D3F-351A-4ECF-B5CE-850ECE28C00A}" presName="nodeTx" presStyleLbl="node1" presStyleIdx="4" presStyleCnt="7">
        <dgm:presLayoutVars>
          <dgm:bulletEnabled val="1"/>
        </dgm:presLayoutVars>
      </dgm:prSet>
      <dgm:spPr/>
    </dgm:pt>
    <dgm:pt modelId="{2A777DE2-18A8-4426-AAB8-7287D34381A7}" type="pres">
      <dgm:prSet presAssocID="{26C69D3F-351A-4ECF-B5CE-850ECE28C00A}" presName="invisiNode" presStyleLbl="node1" presStyleIdx="4" presStyleCnt="7"/>
      <dgm:spPr/>
    </dgm:pt>
    <dgm:pt modelId="{AC4B3850-D74B-4540-9B29-F3B1A6A6401F}" type="pres">
      <dgm:prSet presAssocID="{26C69D3F-351A-4ECF-B5CE-850ECE28C00A}" presName="imagNode" presStyleLbl="fgImgPlac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bble Tea outline"/>
        </a:ext>
      </dgm:extLst>
    </dgm:pt>
    <dgm:pt modelId="{B046C245-DBBC-4DAD-A361-2F0FF90D3C02}" type="pres">
      <dgm:prSet presAssocID="{FE21AE47-6EC4-4C10-8FC9-0BA118A611BB}" presName="sibTrans" presStyleLbl="sibTrans2D1" presStyleIdx="0" presStyleCnt="0"/>
      <dgm:spPr/>
    </dgm:pt>
    <dgm:pt modelId="{183CB24D-B127-4D5A-BA21-4EBFD6D6E0BC}" type="pres">
      <dgm:prSet presAssocID="{54995AC6-15C6-4C62-9494-D6FFBDA8C535}" presName="compNode" presStyleCnt="0"/>
      <dgm:spPr/>
    </dgm:pt>
    <dgm:pt modelId="{684C7F38-2CA0-46A1-B707-B0BCDE6CE5C5}" type="pres">
      <dgm:prSet presAssocID="{54995AC6-15C6-4C62-9494-D6FFBDA8C535}" presName="bkgdShape" presStyleLbl="node1" presStyleIdx="5" presStyleCnt="7"/>
      <dgm:spPr/>
    </dgm:pt>
    <dgm:pt modelId="{BC1CBF7E-7CDD-45CF-B797-5927759A10D4}" type="pres">
      <dgm:prSet presAssocID="{54995AC6-15C6-4C62-9494-D6FFBDA8C535}" presName="nodeTx" presStyleLbl="node1" presStyleIdx="5" presStyleCnt="7">
        <dgm:presLayoutVars>
          <dgm:bulletEnabled val="1"/>
        </dgm:presLayoutVars>
      </dgm:prSet>
      <dgm:spPr/>
    </dgm:pt>
    <dgm:pt modelId="{399CB3EA-EB92-4E48-A3E5-5020D6C67C44}" type="pres">
      <dgm:prSet presAssocID="{54995AC6-15C6-4C62-9494-D6FFBDA8C535}" presName="invisiNode" presStyleLbl="node1" presStyleIdx="5" presStyleCnt="7"/>
      <dgm:spPr/>
    </dgm:pt>
    <dgm:pt modelId="{0E068FF2-8D1D-4E1D-9BE9-11688BDC3157}" type="pres">
      <dgm:prSet presAssocID="{54995AC6-15C6-4C62-9494-D6FFBDA8C535}" presName="imagNode" presStyleLbl="fgImgPlac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 outline"/>
        </a:ext>
      </dgm:extLst>
    </dgm:pt>
    <dgm:pt modelId="{8ABA39A2-A407-48FB-B41B-9D052AFB41EE}" type="pres">
      <dgm:prSet presAssocID="{D6E86E5A-601C-476A-B022-0FCCA14B1DA1}" presName="sibTrans" presStyleLbl="sibTrans2D1" presStyleIdx="0" presStyleCnt="0"/>
      <dgm:spPr/>
    </dgm:pt>
    <dgm:pt modelId="{96FB781E-0471-4365-938B-02C0D66C5FD3}" type="pres">
      <dgm:prSet presAssocID="{ECD0CECE-3FC7-472C-A5BE-6E394099E62E}" presName="compNode" presStyleCnt="0"/>
      <dgm:spPr/>
    </dgm:pt>
    <dgm:pt modelId="{16FF0F0A-F961-4031-9603-A49AF0383C9E}" type="pres">
      <dgm:prSet presAssocID="{ECD0CECE-3FC7-472C-A5BE-6E394099E62E}" presName="bkgdShape" presStyleLbl="node1" presStyleIdx="6" presStyleCnt="7"/>
      <dgm:spPr/>
    </dgm:pt>
    <dgm:pt modelId="{4D756F27-2ACC-4816-B1EA-BFF537F1A10C}" type="pres">
      <dgm:prSet presAssocID="{ECD0CECE-3FC7-472C-A5BE-6E394099E62E}" presName="nodeTx" presStyleLbl="node1" presStyleIdx="6" presStyleCnt="7">
        <dgm:presLayoutVars>
          <dgm:bulletEnabled val="1"/>
        </dgm:presLayoutVars>
      </dgm:prSet>
      <dgm:spPr/>
    </dgm:pt>
    <dgm:pt modelId="{A82D3D9B-44B8-4E6F-AEBF-950EC50BC144}" type="pres">
      <dgm:prSet presAssocID="{ECD0CECE-3FC7-472C-A5BE-6E394099E62E}" presName="invisiNode" presStyleLbl="node1" presStyleIdx="6" presStyleCnt="7"/>
      <dgm:spPr/>
    </dgm:pt>
    <dgm:pt modelId="{0D886BB0-91D8-4D7A-A438-0CA4BE3F8177}" type="pres">
      <dgm:prSet presAssocID="{ECD0CECE-3FC7-472C-A5BE-6E394099E62E}" presName="imagNode" presStyleLbl="fgImgPlac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af with solid fill"/>
        </a:ext>
      </dgm:extLst>
    </dgm:pt>
  </dgm:ptLst>
  <dgm:cxnLst>
    <dgm:cxn modelId="{128CA006-76BD-4C49-A9AB-DC2E4B381185}" type="presOf" srcId="{ECD0CECE-3FC7-472C-A5BE-6E394099E62E}" destId="{16FF0F0A-F961-4031-9603-A49AF0383C9E}" srcOrd="0" destOrd="0" presId="urn:microsoft.com/office/officeart/2005/8/layout/hList7"/>
    <dgm:cxn modelId="{2BF31D07-70C2-4E52-BE19-F69CB26A2A3D}" srcId="{71308E98-EBE4-472B-8FC0-88BB787233F1}" destId="{54995AC6-15C6-4C62-9494-D6FFBDA8C535}" srcOrd="5" destOrd="0" parTransId="{52E809C8-4B0A-4A48-A7B9-BA4969B2F85C}" sibTransId="{D6E86E5A-601C-476A-B022-0FCCA14B1DA1}"/>
    <dgm:cxn modelId="{2FED7316-ADF6-4AC2-9A85-9FD844927DB2}" type="presOf" srcId="{860E46DA-9E58-44C7-B391-04C0C9D87C74}" destId="{6C81030A-6E16-48CD-9B6A-391146E437FA}" srcOrd="0" destOrd="0" presId="urn:microsoft.com/office/officeart/2005/8/layout/hList7"/>
    <dgm:cxn modelId="{9580471D-5F00-4FE2-B778-F1FB5162468B}" type="presOf" srcId="{69E03BD6-D53D-4641-9A70-7C8AF9747AD8}" destId="{7659738B-C635-454E-8BE1-B44A45B268E9}" srcOrd="0" destOrd="0" presId="urn:microsoft.com/office/officeart/2005/8/layout/hList7"/>
    <dgm:cxn modelId="{50E64220-658B-451C-AD6B-96A60FCCD4D0}" type="presOf" srcId="{35E7EC39-4517-4A80-A44A-F3FAA5CD25C8}" destId="{CD0E3269-0017-44EE-A4C8-31B223D69E7B}" srcOrd="1" destOrd="0" presId="urn:microsoft.com/office/officeart/2005/8/layout/hList7"/>
    <dgm:cxn modelId="{895C1123-C769-404E-9E8B-7D81291C290E}" type="presOf" srcId="{9FB0D838-1B73-46C4-BAA7-AC34AA1A1E45}" destId="{ECE0B2CB-C610-45F7-8B02-425C5758513E}" srcOrd="0" destOrd="0" presId="urn:microsoft.com/office/officeart/2005/8/layout/hList7"/>
    <dgm:cxn modelId="{A1996D23-3038-4042-86DC-D392E063D18B}" type="presOf" srcId="{D6E86E5A-601C-476A-B022-0FCCA14B1DA1}" destId="{8ABA39A2-A407-48FB-B41B-9D052AFB41EE}" srcOrd="0" destOrd="0" presId="urn:microsoft.com/office/officeart/2005/8/layout/hList7"/>
    <dgm:cxn modelId="{9416A731-EFE1-4C33-8ED4-FB3358633745}" srcId="{71308E98-EBE4-472B-8FC0-88BB787233F1}" destId="{70046DB2-61D2-4D61-A8BF-CA1FE4B5417A}" srcOrd="1" destOrd="0" parTransId="{BAFBD8BE-2C39-4C2D-9C47-CAF792CA18DC}" sibTransId="{9FB0D838-1B73-46C4-BAA7-AC34AA1A1E45}"/>
    <dgm:cxn modelId="{B6D00735-46FB-415B-A327-39790545E0D2}" type="presOf" srcId="{588EFC75-1436-441D-BE3A-5F307168CB26}" destId="{D01BB4A6-EC73-4FBF-BDDA-D445416E7C0B}" srcOrd="0" destOrd="0" presId="urn:microsoft.com/office/officeart/2005/8/layout/hList7"/>
    <dgm:cxn modelId="{A6520939-67EC-4398-880D-A843A10B20AC}" type="presOf" srcId="{71308E98-EBE4-472B-8FC0-88BB787233F1}" destId="{20FD09BA-93EF-47FB-A576-06C1F533C51F}" srcOrd="0" destOrd="0" presId="urn:microsoft.com/office/officeart/2005/8/layout/hList7"/>
    <dgm:cxn modelId="{E059446A-1C4D-407B-9D54-17BA3E4D754B}" type="presOf" srcId="{70046DB2-61D2-4D61-A8BF-CA1FE4B5417A}" destId="{EB6AF52A-0174-4C93-9D53-0ECE69DE7405}" srcOrd="0" destOrd="0" presId="urn:microsoft.com/office/officeart/2005/8/layout/hList7"/>
    <dgm:cxn modelId="{59B5006C-CA72-41BB-B5B5-DE879534B99C}" type="presOf" srcId="{54995AC6-15C6-4C62-9494-D6FFBDA8C535}" destId="{BC1CBF7E-7CDD-45CF-B797-5927759A10D4}" srcOrd="1" destOrd="0" presId="urn:microsoft.com/office/officeart/2005/8/layout/hList7"/>
    <dgm:cxn modelId="{CB391E71-7EAC-48AA-A043-AFF21859FA71}" srcId="{71308E98-EBE4-472B-8FC0-88BB787233F1}" destId="{860E46DA-9E58-44C7-B391-04C0C9D87C74}" srcOrd="0" destOrd="0" parTransId="{DD6D292A-AD5D-4008-BF0E-58F2501FBE22}" sibTransId="{198CD00B-C071-4790-BCAB-FDA113288ACE}"/>
    <dgm:cxn modelId="{0654E873-313B-497F-A7A0-967485D1FF72}" type="presOf" srcId="{70046DB2-61D2-4D61-A8BF-CA1FE4B5417A}" destId="{4CF0AD85-3FEC-405F-8A0D-5DECBD30F58B}" srcOrd="1" destOrd="0" presId="urn:microsoft.com/office/officeart/2005/8/layout/hList7"/>
    <dgm:cxn modelId="{FCFB2D7E-A573-431C-9D84-743691EE95E8}" type="presOf" srcId="{ECD0CECE-3FC7-472C-A5BE-6E394099E62E}" destId="{4D756F27-2ACC-4816-B1EA-BFF537F1A10C}" srcOrd="1" destOrd="0" presId="urn:microsoft.com/office/officeart/2005/8/layout/hList7"/>
    <dgm:cxn modelId="{42C3D080-3129-4686-A3C7-B58F0B91A683}" type="presOf" srcId="{198CD00B-C071-4790-BCAB-FDA113288ACE}" destId="{C05E2599-6F49-4682-B76D-351906FAC958}" srcOrd="0" destOrd="0" presId="urn:microsoft.com/office/officeart/2005/8/layout/hList7"/>
    <dgm:cxn modelId="{CF569487-A2BE-406A-B9F1-86C49C4F5F5F}" srcId="{71308E98-EBE4-472B-8FC0-88BB787233F1}" destId="{ECD0CECE-3FC7-472C-A5BE-6E394099E62E}" srcOrd="6" destOrd="0" parTransId="{51433ECB-9F3E-4206-BD1F-8D18261EB01F}" sibTransId="{7D2D8D56-2A76-4072-9896-5142353BD897}"/>
    <dgm:cxn modelId="{59ADD69B-446D-4BD5-8F0F-295F58CCF772}" type="presOf" srcId="{860E46DA-9E58-44C7-B391-04C0C9D87C74}" destId="{5C0424B1-5686-4733-AB26-7590ACD36E45}" srcOrd="1" destOrd="0" presId="urn:microsoft.com/office/officeart/2005/8/layout/hList7"/>
    <dgm:cxn modelId="{21CAF6A4-C429-4EBB-9E7A-62DEA1220193}" type="presOf" srcId="{6F6FC90F-F53D-4979-A5AD-E95605EE95D3}" destId="{E6B763ED-965A-44B3-8718-AF804298B431}" srcOrd="0" destOrd="0" presId="urn:microsoft.com/office/officeart/2005/8/layout/hList7"/>
    <dgm:cxn modelId="{0D6837AF-E773-4046-A23D-23AD094611A2}" type="presOf" srcId="{35E7EC39-4517-4A80-A44A-F3FAA5CD25C8}" destId="{8ADD671B-C6F9-434A-9DF3-C12D8EC551E7}" srcOrd="0" destOrd="0" presId="urn:microsoft.com/office/officeart/2005/8/layout/hList7"/>
    <dgm:cxn modelId="{09E726C3-C4EB-4709-A592-9F72C51EE891}" srcId="{71308E98-EBE4-472B-8FC0-88BB787233F1}" destId="{588EFC75-1436-441D-BE3A-5F307168CB26}" srcOrd="2" destOrd="0" parTransId="{242F8E48-5B7B-4ECF-A0EC-D745082A8894}" sibTransId="{69E03BD6-D53D-4641-9A70-7C8AF9747AD8}"/>
    <dgm:cxn modelId="{3D6299CC-5173-4623-9841-29E7F26C4E81}" type="presOf" srcId="{588EFC75-1436-441D-BE3A-5F307168CB26}" destId="{27146833-272C-446F-BE65-02B0FD6DF4BD}" srcOrd="1" destOrd="0" presId="urn:microsoft.com/office/officeart/2005/8/layout/hList7"/>
    <dgm:cxn modelId="{2D6BDFCC-571C-4561-9668-167024261ACB}" type="presOf" srcId="{26C69D3F-351A-4ECF-B5CE-850ECE28C00A}" destId="{AFBBA57C-F27C-4AD3-B4CB-B260E5DDB83C}" srcOrd="1" destOrd="0" presId="urn:microsoft.com/office/officeart/2005/8/layout/hList7"/>
    <dgm:cxn modelId="{39D153DD-B722-44A2-A673-54019879E9B0}" srcId="{71308E98-EBE4-472B-8FC0-88BB787233F1}" destId="{35E7EC39-4517-4A80-A44A-F3FAA5CD25C8}" srcOrd="3" destOrd="0" parTransId="{8AAF0E56-35DA-4096-A337-767865E9BE58}" sibTransId="{6F6FC90F-F53D-4979-A5AD-E95605EE95D3}"/>
    <dgm:cxn modelId="{ED64F7DE-08BD-438D-AD3F-301F1AE8CB2A}" type="presOf" srcId="{54995AC6-15C6-4C62-9494-D6FFBDA8C535}" destId="{684C7F38-2CA0-46A1-B707-B0BCDE6CE5C5}" srcOrd="0" destOrd="0" presId="urn:microsoft.com/office/officeart/2005/8/layout/hList7"/>
    <dgm:cxn modelId="{DB1219E3-931E-4315-A6C2-3B40E1651FE1}" srcId="{71308E98-EBE4-472B-8FC0-88BB787233F1}" destId="{26C69D3F-351A-4ECF-B5CE-850ECE28C00A}" srcOrd="4" destOrd="0" parTransId="{555C856F-7367-475C-BEE7-F3DE35C5A83D}" sibTransId="{FE21AE47-6EC4-4C10-8FC9-0BA118A611BB}"/>
    <dgm:cxn modelId="{853C93E8-CE00-4DF3-825D-DB17A9B87D0C}" type="presOf" srcId="{FE21AE47-6EC4-4C10-8FC9-0BA118A611BB}" destId="{B046C245-DBBC-4DAD-A361-2F0FF90D3C02}" srcOrd="0" destOrd="0" presId="urn:microsoft.com/office/officeart/2005/8/layout/hList7"/>
    <dgm:cxn modelId="{F8B51BF0-AA59-4EC8-B680-9AE4B4D8C1C9}" type="presOf" srcId="{26C69D3F-351A-4ECF-B5CE-850ECE28C00A}" destId="{1CFA8050-0A75-4B88-B53A-D50405B60E55}" srcOrd="0" destOrd="0" presId="urn:microsoft.com/office/officeart/2005/8/layout/hList7"/>
    <dgm:cxn modelId="{FCD064E3-885F-4BDE-B460-855068348C09}" type="presParOf" srcId="{20FD09BA-93EF-47FB-A576-06C1F533C51F}" destId="{B6FE7D5C-342F-42BE-A3A2-83E7868F9FDF}" srcOrd="0" destOrd="0" presId="urn:microsoft.com/office/officeart/2005/8/layout/hList7"/>
    <dgm:cxn modelId="{B1176996-9EDE-4F95-A205-4C7F5747FEED}" type="presParOf" srcId="{20FD09BA-93EF-47FB-A576-06C1F533C51F}" destId="{AA1BCB5A-9FFA-4197-9A22-8BA00B68FA8A}" srcOrd="1" destOrd="0" presId="urn:microsoft.com/office/officeart/2005/8/layout/hList7"/>
    <dgm:cxn modelId="{9496B02F-5805-450A-82CE-AA3C39A0BC07}" type="presParOf" srcId="{AA1BCB5A-9FFA-4197-9A22-8BA00B68FA8A}" destId="{B9DA85AB-347A-45A9-AA69-A0084E120735}" srcOrd="0" destOrd="0" presId="urn:microsoft.com/office/officeart/2005/8/layout/hList7"/>
    <dgm:cxn modelId="{8C1FD318-05A0-4468-A251-3EE8EB48B548}" type="presParOf" srcId="{B9DA85AB-347A-45A9-AA69-A0084E120735}" destId="{6C81030A-6E16-48CD-9B6A-391146E437FA}" srcOrd="0" destOrd="0" presId="urn:microsoft.com/office/officeart/2005/8/layout/hList7"/>
    <dgm:cxn modelId="{CADDE212-BEEC-423A-BA9C-453A7D4041F6}" type="presParOf" srcId="{B9DA85AB-347A-45A9-AA69-A0084E120735}" destId="{5C0424B1-5686-4733-AB26-7590ACD36E45}" srcOrd="1" destOrd="0" presId="urn:microsoft.com/office/officeart/2005/8/layout/hList7"/>
    <dgm:cxn modelId="{8078B42A-1FE1-41C6-844F-F1989A91B05F}" type="presParOf" srcId="{B9DA85AB-347A-45A9-AA69-A0084E120735}" destId="{DB2C3EB1-9C8B-4474-B32C-B9E766EA074B}" srcOrd="2" destOrd="0" presId="urn:microsoft.com/office/officeart/2005/8/layout/hList7"/>
    <dgm:cxn modelId="{27EBAC67-C5AF-4F73-BDBA-042A1F4F7CBD}" type="presParOf" srcId="{B9DA85AB-347A-45A9-AA69-A0084E120735}" destId="{A8695CFB-2CB2-40E2-8CB0-FD016D3A043C}" srcOrd="3" destOrd="0" presId="urn:microsoft.com/office/officeart/2005/8/layout/hList7"/>
    <dgm:cxn modelId="{D6F23761-CB46-4B9D-9A26-9CF2014FA7FD}" type="presParOf" srcId="{AA1BCB5A-9FFA-4197-9A22-8BA00B68FA8A}" destId="{C05E2599-6F49-4682-B76D-351906FAC958}" srcOrd="1" destOrd="0" presId="urn:microsoft.com/office/officeart/2005/8/layout/hList7"/>
    <dgm:cxn modelId="{1F78EE75-89B0-41DB-BCDC-5CF5CA595D5D}" type="presParOf" srcId="{AA1BCB5A-9FFA-4197-9A22-8BA00B68FA8A}" destId="{1AFBDE16-C79E-4D4C-9ECC-84B5604AE38C}" srcOrd="2" destOrd="0" presId="urn:microsoft.com/office/officeart/2005/8/layout/hList7"/>
    <dgm:cxn modelId="{B606799A-B406-4650-B8D8-4489477C4669}" type="presParOf" srcId="{1AFBDE16-C79E-4D4C-9ECC-84B5604AE38C}" destId="{EB6AF52A-0174-4C93-9D53-0ECE69DE7405}" srcOrd="0" destOrd="0" presId="urn:microsoft.com/office/officeart/2005/8/layout/hList7"/>
    <dgm:cxn modelId="{271CDABA-2E64-4B4C-B8F7-A69C7DBDD92E}" type="presParOf" srcId="{1AFBDE16-C79E-4D4C-9ECC-84B5604AE38C}" destId="{4CF0AD85-3FEC-405F-8A0D-5DECBD30F58B}" srcOrd="1" destOrd="0" presId="urn:microsoft.com/office/officeart/2005/8/layout/hList7"/>
    <dgm:cxn modelId="{499CFEC2-C56B-4271-9BE3-66323409514A}" type="presParOf" srcId="{1AFBDE16-C79E-4D4C-9ECC-84B5604AE38C}" destId="{8A1B09A9-1F16-405D-B660-41FC58FF794B}" srcOrd="2" destOrd="0" presId="urn:microsoft.com/office/officeart/2005/8/layout/hList7"/>
    <dgm:cxn modelId="{4F1441CB-C4DC-4328-837C-FA9891680A49}" type="presParOf" srcId="{1AFBDE16-C79E-4D4C-9ECC-84B5604AE38C}" destId="{315704E9-98A0-4A31-AE75-BF47D066334A}" srcOrd="3" destOrd="0" presId="urn:microsoft.com/office/officeart/2005/8/layout/hList7"/>
    <dgm:cxn modelId="{7707CF78-1445-49CB-891E-734ED2EBEF2F}" type="presParOf" srcId="{AA1BCB5A-9FFA-4197-9A22-8BA00B68FA8A}" destId="{ECE0B2CB-C610-45F7-8B02-425C5758513E}" srcOrd="3" destOrd="0" presId="urn:microsoft.com/office/officeart/2005/8/layout/hList7"/>
    <dgm:cxn modelId="{61DD75BC-CFB4-4CFF-8B93-E50F55A5D650}" type="presParOf" srcId="{AA1BCB5A-9FFA-4197-9A22-8BA00B68FA8A}" destId="{E39757B4-A0ED-4D8E-A084-CFDE3C607472}" srcOrd="4" destOrd="0" presId="urn:microsoft.com/office/officeart/2005/8/layout/hList7"/>
    <dgm:cxn modelId="{1BEB6BE5-6FE6-44CB-A5AE-88D0E01CB1A5}" type="presParOf" srcId="{E39757B4-A0ED-4D8E-A084-CFDE3C607472}" destId="{D01BB4A6-EC73-4FBF-BDDA-D445416E7C0B}" srcOrd="0" destOrd="0" presId="urn:microsoft.com/office/officeart/2005/8/layout/hList7"/>
    <dgm:cxn modelId="{2A681D0B-6232-4021-BD17-00A5C5F66C49}" type="presParOf" srcId="{E39757B4-A0ED-4D8E-A084-CFDE3C607472}" destId="{27146833-272C-446F-BE65-02B0FD6DF4BD}" srcOrd="1" destOrd="0" presId="urn:microsoft.com/office/officeart/2005/8/layout/hList7"/>
    <dgm:cxn modelId="{AE37FEF0-81C2-4579-A590-2600D6463625}" type="presParOf" srcId="{E39757B4-A0ED-4D8E-A084-CFDE3C607472}" destId="{899BEBA7-A091-4A77-BE09-C0DACB3AC3F8}" srcOrd="2" destOrd="0" presId="urn:microsoft.com/office/officeart/2005/8/layout/hList7"/>
    <dgm:cxn modelId="{3E0BA545-4484-486C-BBED-AF6805FC0623}" type="presParOf" srcId="{E39757B4-A0ED-4D8E-A084-CFDE3C607472}" destId="{69CC308C-2ADB-4C77-B346-C871C04D8EA9}" srcOrd="3" destOrd="0" presId="urn:microsoft.com/office/officeart/2005/8/layout/hList7"/>
    <dgm:cxn modelId="{0A94F5C2-D44A-463B-98F3-AF265FE8F8D4}" type="presParOf" srcId="{AA1BCB5A-9FFA-4197-9A22-8BA00B68FA8A}" destId="{7659738B-C635-454E-8BE1-B44A45B268E9}" srcOrd="5" destOrd="0" presId="urn:microsoft.com/office/officeart/2005/8/layout/hList7"/>
    <dgm:cxn modelId="{AAD8C335-0F0B-4E62-ADE5-E1C89E958E0F}" type="presParOf" srcId="{AA1BCB5A-9FFA-4197-9A22-8BA00B68FA8A}" destId="{F52C6DD3-EAC2-46B9-AE70-01078870D7A7}" srcOrd="6" destOrd="0" presId="urn:microsoft.com/office/officeart/2005/8/layout/hList7"/>
    <dgm:cxn modelId="{90220CEF-6F3F-4549-B1B8-7A9A689C307A}" type="presParOf" srcId="{F52C6DD3-EAC2-46B9-AE70-01078870D7A7}" destId="{8ADD671B-C6F9-434A-9DF3-C12D8EC551E7}" srcOrd="0" destOrd="0" presId="urn:microsoft.com/office/officeart/2005/8/layout/hList7"/>
    <dgm:cxn modelId="{67250A58-173D-4E02-B22A-ECE259C5E2F4}" type="presParOf" srcId="{F52C6DD3-EAC2-46B9-AE70-01078870D7A7}" destId="{CD0E3269-0017-44EE-A4C8-31B223D69E7B}" srcOrd="1" destOrd="0" presId="urn:microsoft.com/office/officeart/2005/8/layout/hList7"/>
    <dgm:cxn modelId="{5EFEE7CD-0542-4C9D-9F74-663FD29710E6}" type="presParOf" srcId="{F52C6DD3-EAC2-46B9-AE70-01078870D7A7}" destId="{4AECD8FC-0D94-43C9-9B72-21379326ED09}" srcOrd="2" destOrd="0" presId="urn:microsoft.com/office/officeart/2005/8/layout/hList7"/>
    <dgm:cxn modelId="{C063F7C3-45C5-466D-A0A2-7CC477EA4D81}" type="presParOf" srcId="{F52C6DD3-EAC2-46B9-AE70-01078870D7A7}" destId="{7AD2D84F-AF46-4D7E-BDA9-45EB2C351486}" srcOrd="3" destOrd="0" presId="urn:microsoft.com/office/officeart/2005/8/layout/hList7"/>
    <dgm:cxn modelId="{2C415B55-253B-4D5D-A5E5-1E6542A00927}" type="presParOf" srcId="{AA1BCB5A-9FFA-4197-9A22-8BA00B68FA8A}" destId="{E6B763ED-965A-44B3-8718-AF804298B431}" srcOrd="7" destOrd="0" presId="urn:microsoft.com/office/officeart/2005/8/layout/hList7"/>
    <dgm:cxn modelId="{5BCBF9EE-833F-4D8F-9057-F4168BC7617C}" type="presParOf" srcId="{AA1BCB5A-9FFA-4197-9A22-8BA00B68FA8A}" destId="{53D65CEB-D10D-41E9-94D0-E87CB5E4BAA4}" srcOrd="8" destOrd="0" presId="urn:microsoft.com/office/officeart/2005/8/layout/hList7"/>
    <dgm:cxn modelId="{0732BEDA-7C20-4B6F-87F7-56066025989D}" type="presParOf" srcId="{53D65CEB-D10D-41E9-94D0-E87CB5E4BAA4}" destId="{1CFA8050-0A75-4B88-B53A-D50405B60E55}" srcOrd="0" destOrd="0" presId="urn:microsoft.com/office/officeart/2005/8/layout/hList7"/>
    <dgm:cxn modelId="{9F6680B1-8851-4937-B96F-8F7C278514CC}" type="presParOf" srcId="{53D65CEB-D10D-41E9-94D0-E87CB5E4BAA4}" destId="{AFBBA57C-F27C-4AD3-B4CB-B260E5DDB83C}" srcOrd="1" destOrd="0" presId="urn:microsoft.com/office/officeart/2005/8/layout/hList7"/>
    <dgm:cxn modelId="{3CBCD996-B7B7-433B-B674-F3405F69CDF7}" type="presParOf" srcId="{53D65CEB-D10D-41E9-94D0-E87CB5E4BAA4}" destId="{2A777DE2-18A8-4426-AAB8-7287D34381A7}" srcOrd="2" destOrd="0" presId="urn:microsoft.com/office/officeart/2005/8/layout/hList7"/>
    <dgm:cxn modelId="{99265449-8281-412C-98A2-5C45C80BA496}" type="presParOf" srcId="{53D65CEB-D10D-41E9-94D0-E87CB5E4BAA4}" destId="{AC4B3850-D74B-4540-9B29-F3B1A6A6401F}" srcOrd="3" destOrd="0" presId="urn:microsoft.com/office/officeart/2005/8/layout/hList7"/>
    <dgm:cxn modelId="{CA8397E8-8FF4-4F09-8B42-420A3C32E76D}" type="presParOf" srcId="{AA1BCB5A-9FFA-4197-9A22-8BA00B68FA8A}" destId="{B046C245-DBBC-4DAD-A361-2F0FF90D3C02}" srcOrd="9" destOrd="0" presId="urn:microsoft.com/office/officeart/2005/8/layout/hList7"/>
    <dgm:cxn modelId="{051DE21A-4B51-4C80-8DC3-1C9EFBAA1F18}" type="presParOf" srcId="{AA1BCB5A-9FFA-4197-9A22-8BA00B68FA8A}" destId="{183CB24D-B127-4D5A-BA21-4EBFD6D6E0BC}" srcOrd="10" destOrd="0" presId="urn:microsoft.com/office/officeart/2005/8/layout/hList7"/>
    <dgm:cxn modelId="{665D154C-2D8C-498B-AA91-9119CF45F337}" type="presParOf" srcId="{183CB24D-B127-4D5A-BA21-4EBFD6D6E0BC}" destId="{684C7F38-2CA0-46A1-B707-B0BCDE6CE5C5}" srcOrd="0" destOrd="0" presId="urn:microsoft.com/office/officeart/2005/8/layout/hList7"/>
    <dgm:cxn modelId="{98F1B3DE-0920-4BCB-9D2C-CF194447251B}" type="presParOf" srcId="{183CB24D-B127-4D5A-BA21-4EBFD6D6E0BC}" destId="{BC1CBF7E-7CDD-45CF-B797-5927759A10D4}" srcOrd="1" destOrd="0" presId="urn:microsoft.com/office/officeart/2005/8/layout/hList7"/>
    <dgm:cxn modelId="{9335B623-4BFA-4152-BFCF-D70417416992}" type="presParOf" srcId="{183CB24D-B127-4D5A-BA21-4EBFD6D6E0BC}" destId="{399CB3EA-EB92-4E48-A3E5-5020D6C67C44}" srcOrd="2" destOrd="0" presId="urn:microsoft.com/office/officeart/2005/8/layout/hList7"/>
    <dgm:cxn modelId="{9C749F4F-E3DF-44D8-ACBE-1B4224380328}" type="presParOf" srcId="{183CB24D-B127-4D5A-BA21-4EBFD6D6E0BC}" destId="{0E068FF2-8D1D-4E1D-9BE9-11688BDC3157}" srcOrd="3" destOrd="0" presId="urn:microsoft.com/office/officeart/2005/8/layout/hList7"/>
    <dgm:cxn modelId="{BF5B2986-CFB5-4067-994A-C382FA83DD00}" type="presParOf" srcId="{AA1BCB5A-9FFA-4197-9A22-8BA00B68FA8A}" destId="{8ABA39A2-A407-48FB-B41B-9D052AFB41EE}" srcOrd="11" destOrd="0" presId="urn:microsoft.com/office/officeart/2005/8/layout/hList7"/>
    <dgm:cxn modelId="{363DC0A0-B73E-4F75-BA2F-EA3FB28BC4B9}" type="presParOf" srcId="{AA1BCB5A-9FFA-4197-9A22-8BA00B68FA8A}" destId="{96FB781E-0471-4365-938B-02C0D66C5FD3}" srcOrd="12" destOrd="0" presId="urn:microsoft.com/office/officeart/2005/8/layout/hList7"/>
    <dgm:cxn modelId="{02E996E6-99F6-4082-8948-59691F386D9F}" type="presParOf" srcId="{96FB781E-0471-4365-938B-02C0D66C5FD3}" destId="{16FF0F0A-F961-4031-9603-A49AF0383C9E}" srcOrd="0" destOrd="0" presId="urn:microsoft.com/office/officeart/2005/8/layout/hList7"/>
    <dgm:cxn modelId="{C5279BC3-D71B-4050-9C5D-E215109B14E4}" type="presParOf" srcId="{96FB781E-0471-4365-938B-02C0D66C5FD3}" destId="{4D756F27-2ACC-4816-B1EA-BFF537F1A10C}" srcOrd="1" destOrd="0" presId="urn:microsoft.com/office/officeart/2005/8/layout/hList7"/>
    <dgm:cxn modelId="{4DD6656B-C806-4A3B-BB82-3A8125A1830A}" type="presParOf" srcId="{96FB781E-0471-4365-938B-02C0D66C5FD3}" destId="{A82D3D9B-44B8-4E6F-AEBF-950EC50BC144}" srcOrd="2" destOrd="0" presId="urn:microsoft.com/office/officeart/2005/8/layout/hList7"/>
    <dgm:cxn modelId="{ADFB7780-ADAC-42B6-84AF-344E398AC5B4}" type="presParOf" srcId="{96FB781E-0471-4365-938B-02C0D66C5FD3}" destId="{0D886BB0-91D8-4D7A-A438-0CA4BE3F817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5D9A39-1714-4FF4-92FB-9960153C717A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1DFECC2-CE02-4C8E-8377-E09EF9D79F82}">
      <dgm:prSet phldrT="[Text]"/>
      <dgm:spPr/>
      <dgm:t>
        <a:bodyPr/>
        <a:lstStyle/>
        <a:p>
          <a:r>
            <a:rPr lang="en-GB" dirty="0"/>
            <a:t>Identify</a:t>
          </a:r>
        </a:p>
      </dgm:t>
    </dgm:pt>
    <dgm:pt modelId="{7146A44B-FDD8-4413-A6CE-9AEAE3290916}" type="parTrans" cxnId="{B6D9C432-9586-474D-8F55-8ADAC71F75CC}">
      <dgm:prSet/>
      <dgm:spPr/>
      <dgm:t>
        <a:bodyPr/>
        <a:lstStyle/>
        <a:p>
          <a:endParaRPr lang="en-GB"/>
        </a:p>
      </dgm:t>
    </dgm:pt>
    <dgm:pt modelId="{6C0DB71E-B1E1-4F7D-9F6F-D63B5A69879F}" type="sibTrans" cxnId="{B6D9C432-9586-474D-8F55-8ADAC71F75CC}">
      <dgm:prSet/>
      <dgm:spPr/>
      <dgm:t>
        <a:bodyPr/>
        <a:lstStyle/>
        <a:p>
          <a:endParaRPr lang="en-GB"/>
        </a:p>
      </dgm:t>
    </dgm:pt>
    <dgm:pt modelId="{52E97108-3656-4B67-8CB1-720063D4EBDA}">
      <dgm:prSet phldrT="[Text]"/>
      <dgm:spPr/>
      <dgm:t>
        <a:bodyPr/>
        <a:lstStyle/>
        <a:p>
          <a:r>
            <a:rPr lang="en-GB" dirty="0"/>
            <a:t>Liaise</a:t>
          </a:r>
        </a:p>
      </dgm:t>
    </dgm:pt>
    <dgm:pt modelId="{9B83911F-4939-463E-9C5A-735BE1DADDE4}" type="parTrans" cxnId="{FAD7FFD3-4C43-4913-90F9-A016FBBA884C}">
      <dgm:prSet/>
      <dgm:spPr/>
      <dgm:t>
        <a:bodyPr/>
        <a:lstStyle/>
        <a:p>
          <a:endParaRPr lang="en-GB"/>
        </a:p>
      </dgm:t>
    </dgm:pt>
    <dgm:pt modelId="{3B7885D6-FE48-4EA2-BB6C-1688B022B306}" type="sibTrans" cxnId="{FAD7FFD3-4C43-4913-90F9-A016FBBA884C}">
      <dgm:prSet/>
      <dgm:spPr/>
      <dgm:t>
        <a:bodyPr/>
        <a:lstStyle/>
        <a:p>
          <a:endParaRPr lang="en-GB"/>
        </a:p>
      </dgm:t>
    </dgm:pt>
    <dgm:pt modelId="{6DBD85C5-9F64-42D5-B1DE-C5F09E8AE9C9}">
      <dgm:prSet phldrT="[Text]"/>
      <dgm:spPr/>
      <dgm:t>
        <a:bodyPr/>
        <a:lstStyle/>
        <a:p>
          <a:r>
            <a:rPr lang="en-GB" dirty="0"/>
            <a:t>Support</a:t>
          </a:r>
        </a:p>
      </dgm:t>
    </dgm:pt>
    <dgm:pt modelId="{1CCE1421-AF6A-4ADD-AEB9-D09BCDB87CBD}" type="parTrans" cxnId="{6B7B8E00-D4C5-4287-A4C9-58B2AF1C7EE3}">
      <dgm:prSet/>
      <dgm:spPr/>
      <dgm:t>
        <a:bodyPr/>
        <a:lstStyle/>
        <a:p>
          <a:endParaRPr lang="en-GB"/>
        </a:p>
      </dgm:t>
    </dgm:pt>
    <dgm:pt modelId="{3C21649D-B590-41A3-BF46-504EDDDA8F9B}" type="sibTrans" cxnId="{6B7B8E00-D4C5-4287-A4C9-58B2AF1C7EE3}">
      <dgm:prSet/>
      <dgm:spPr/>
      <dgm:t>
        <a:bodyPr/>
        <a:lstStyle/>
        <a:p>
          <a:endParaRPr lang="en-GB"/>
        </a:p>
      </dgm:t>
    </dgm:pt>
    <dgm:pt modelId="{A4E04988-9660-47CD-AE76-04ED321AA282}" type="pres">
      <dgm:prSet presAssocID="{325D9A39-1714-4FF4-92FB-9960153C717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B562E9F-B1B1-42C1-9D40-8E9345F6A8DB}" type="pres">
      <dgm:prSet presAssocID="{6DBD85C5-9F64-42D5-B1DE-C5F09E8AE9C9}" presName="Accent3" presStyleCnt="0"/>
      <dgm:spPr/>
    </dgm:pt>
    <dgm:pt modelId="{A217698A-4314-42EA-BC5F-40675F006BC8}" type="pres">
      <dgm:prSet presAssocID="{6DBD85C5-9F64-42D5-B1DE-C5F09E8AE9C9}" presName="Accent" presStyleLbl="node1" presStyleIdx="0" presStyleCnt="3"/>
      <dgm:spPr/>
    </dgm:pt>
    <dgm:pt modelId="{B8DB9C4B-9A35-4A93-B733-85C259C0F09A}" type="pres">
      <dgm:prSet presAssocID="{6DBD85C5-9F64-42D5-B1DE-C5F09E8AE9C9}" presName="ParentBackground3" presStyleCnt="0"/>
      <dgm:spPr/>
    </dgm:pt>
    <dgm:pt modelId="{538F4CD8-E614-4DD7-9D29-17CCB7FFF36D}" type="pres">
      <dgm:prSet presAssocID="{6DBD85C5-9F64-42D5-B1DE-C5F09E8AE9C9}" presName="ParentBackground" presStyleLbl="fgAcc1" presStyleIdx="0" presStyleCnt="3"/>
      <dgm:spPr/>
    </dgm:pt>
    <dgm:pt modelId="{FB2A0149-DCDE-4B57-8EE1-68F7E8A131C9}" type="pres">
      <dgm:prSet presAssocID="{6DBD85C5-9F64-42D5-B1DE-C5F09E8AE9C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8C249CE-ADC6-4BA2-8262-9F5A114F605B}" type="pres">
      <dgm:prSet presAssocID="{52E97108-3656-4B67-8CB1-720063D4EBDA}" presName="Accent2" presStyleCnt="0"/>
      <dgm:spPr/>
    </dgm:pt>
    <dgm:pt modelId="{F711BA3B-9C07-4798-AD97-13B82927EA7B}" type="pres">
      <dgm:prSet presAssocID="{52E97108-3656-4B67-8CB1-720063D4EBDA}" presName="Accent" presStyleLbl="node1" presStyleIdx="1" presStyleCnt="3"/>
      <dgm:spPr/>
    </dgm:pt>
    <dgm:pt modelId="{C0D693F7-65F5-4D8F-9525-82E2B7F48650}" type="pres">
      <dgm:prSet presAssocID="{52E97108-3656-4B67-8CB1-720063D4EBDA}" presName="ParentBackground2" presStyleCnt="0"/>
      <dgm:spPr/>
    </dgm:pt>
    <dgm:pt modelId="{02376CD0-B540-4CE7-A885-8D4C4620669B}" type="pres">
      <dgm:prSet presAssocID="{52E97108-3656-4B67-8CB1-720063D4EBDA}" presName="ParentBackground" presStyleLbl="fgAcc1" presStyleIdx="1" presStyleCnt="3"/>
      <dgm:spPr/>
    </dgm:pt>
    <dgm:pt modelId="{FA28179A-29FE-4F02-8CE5-46FBE9945AAF}" type="pres">
      <dgm:prSet presAssocID="{52E97108-3656-4B67-8CB1-720063D4EBD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23BBDBE-2528-4BE5-9F0F-FAE2A690F8CA}" type="pres">
      <dgm:prSet presAssocID="{A1DFECC2-CE02-4C8E-8377-E09EF9D79F82}" presName="Accent1" presStyleCnt="0"/>
      <dgm:spPr/>
    </dgm:pt>
    <dgm:pt modelId="{D1CA8F7F-C5F0-4910-8708-8546DC3EA9EB}" type="pres">
      <dgm:prSet presAssocID="{A1DFECC2-CE02-4C8E-8377-E09EF9D79F82}" presName="Accent" presStyleLbl="node1" presStyleIdx="2" presStyleCnt="3"/>
      <dgm:spPr/>
    </dgm:pt>
    <dgm:pt modelId="{F17A4F04-828F-4C84-BF01-F52C38893487}" type="pres">
      <dgm:prSet presAssocID="{A1DFECC2-CE02-4C8E-8377-E09EF9D79F82}" presName="ParentBackground1" presStyleCnt="0"/>
      <dgm:spPr/>
    </dgm:pt>
    <dgm:pt modelId="{06BD10B8-7CB6-4EF4-B13D-380F5037716D}" type="pres">
      <dgm:prSet presAssocID="{A1DFECC2-CE02-4C8E-8377-E09EF9D79F82}" presName="ParentBackground" presStyleLbl="fgAcc1" presStyleIdx="2" presStyleCnt="3"/>
      <dgm:spPr/>
    </dgm:pt>
    <dgm:pt modelId="{EC18B6C6-AB1C-4577-A915-92263046F1B7}" type="pres">
      <dgm:prSet presAssocID="{A1DFECC2-CE02-4C8E-8377-E09EF9D79F8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B7B8E00-D4C5-4287-A4C9-58B2AF1C7EE3}" srcId="{325D9A39-1714-4FF4-92FB-9960153C717A}" destId="{6DBD85C5-9F64-42D5-B1DE-C5F09E8AE9C9}" srcOrd="2" destOrd="0" parTransId="{1CCE1421-AF6A-4ADD-AEB9-D09BCDB87CBD}" sibTransId="{3C21649D-B590-41A3-BF46-504EDDDA8F9B}"/>
    <dgm:cxn modelId="{03FED210-0D2C-4D20-87D3-5FE4381B307F}" type="presOf" srcId="{325D9A39-1714-4FF4-92FB-9960153C717A}" destId="{A4E04988-9660-47CD-AE76-04ED321AA282}" srcOrd="0" destOrd="0" presId="urn:microsoft.com/office/officeart/2011/layout/CircleProcess"/>
    <dgm:cxn modelId="{0E9E8213-AD81-445A-B528-A069444017A9}" type="presOf" srcId="{52E97108-3656-4B67-8CB1-720063D4EBDA}" destId="{FA28179A-29FE-4F02-8CE5-46FBE9945AAF}" srcOrd="1" destOrd="0" presId="urn:microsoft.com/office/officeart/2011/layout/CircleProcess"/>
    <dgm:cxn modelId="{B6D9C432-9586-474D-8F55-8ADAC71F75CC}" srcId="{325D9A39-1714-4FF4-92FB-9960153C717A}" destId="{A1DFECC2-CE02-4C8E-8377-E09EF9D79F82}" srcOrd="0" destOrd="0" parTransId="{7146A44B-FDD8-4413-A6CE-9AEAE3290916}" sibTransId="{6C0DB71E-B1E1-4F7D-9F6F-D63B5A69879F}"/>
    <dgm:cxn modelId="{FA9A743F-F425-46CE-8596-646E0AAAAA6F}" type="presOf" srcId="{A1DFECC2-CE02-4C8E-8377-E09EF9D79F82}" destId="{06BD10B8-7CB6-4EF4-B13D-380F5037716D}" srcOrd="0" destOrd="0" presId="urn:microsoft.com/office/officeart/2011/layout/CircleProcess"/>
    <dgm:cxn modelId="{8065E7A5-41EC-4AED-A44F-D49A33D401D1}" type="presOf" srcId="{A1DFECC2-CE02-4C8E-8377-E09EF9D79F82}" destId="{EC18B6C6-AB1C-4577-A915-92263046F1B7}" srcOrd="1" destOrd="0" presId="urn:microsoft.com/office/officeart/2011/layout/CircleProcess"/>
    <dgm:cxn modelId="{FAD7FFD3-4C43-4913-90F9-A016FBBA884C}" srcId="{325D9A39-1714-4FF4-92FB-9960153C717A}" destId="{52E97108-3656-4B67-8CB1-720063D4EBDA}" srcOrd="1" destOrd="0" parTransId="{9B83911F-4939-463E-9C5A-735BE1DADDE4}" sibTransId="{3B7885D6-FE48-4EA2-BB6C-1688B022B306}"/>
    <dgm:cxn modelId="{8A0F16ED-5026-4E62-93B9-564FE91294D3}" type="presOf" srcId="{6DBD85C5-9F64-42D5-B1DE-C5F09E8AE9C9}" destId="{FB2A0149-DCDE-4B57-8EE1-68F7E8A131C9}" srcOrd="1" destOrd="0" presId="urn:microsoft.com/office/officeart/2011/layout/CircleProcess"/>
    <dgm:cxn modelId="{F8B919F7-F672-44DF-93EA-10F92A264F6B}" type="presOf" srcId="{6DBD85C5-9F64-42D5-B1DE-C5F09E8AE9C9}" destId="{538F4CD8-E614-4DD7-9D29-17CCB7FFF36D}" srcOrd="0" destOrd="0" presId="urn:microsoft.com/office/officeart/2011/layout/CircleProcess"/>
    <dgm:cxn modelId="{FF3D83FA-035F-4874-A75C-C5265261A896}" type="presOf" srcId="{52E97108-3656-4B67-8CB1-720063D4EBDA}" destId="{02376CD0-B540-4CE7-A885-8D4C4620669B}" srcOrd="0" destOrd="0" presId="urn:microsoft.com/office/officeart/2011/layout/CircleProcess"/>
    <dgm:cxn modelId="{11C5AC44-9D26-447E-BD90-39AA86D57705}" type="presParOf" srcId="{A4E04988-9660-47CD-AE76-04ED321AA282}" destId="{7B562E9F-B1B1-42C1-9D40-8E9345F6A8DB}" srcOrd="0" destOrd="0" presId="urn:microsoft.com/office/officeart/2011/layout/CircleProcess"/>
    <dgm:cxn modelId="{E5B369CA-8861-4F3F-AA8C-A005C7DF7A8C}" type="presParOf" srcId="{7B562E9F-B1B1-42C1-9D40-8E9345F6A8DB}" destId="{A217698A-4314-42EA-BC5F-40675F006BC8}" srcOrd="0" destOrd="0" presId="urn:microsoft.com/office/officeart/2011/layout/CircleProcess"/>
    <dgm:cxn modelId="{87E6138D-1B6E-412B-B68F-B53A2424F441}" type="presParOf" srcId="{A4E04988-9660-47CD-AE76-04ED321AA282}" destId="{B8DB9C4B-9A35-4A93-B733-85C259C0F09A}" srcOrd="1" destOrd="0" presId="urn:microsoft.com/office/officeart/2011/layout/CircleProcess"/>
    <dgm:cxn modelId="{7D76BEB3-F05F-41CD-840E-EDB6B24C717F}" type="presParOf" srcId="{B8DB9C4B-9A35-4A93-B733-85C259C0F09A}" destId="{538F4CD8-E614-4DD7-9D29-17CCB7FFF36D}" srcOrd="0" destOrd="0" presId="urn:microsoft.com/office/officeart/2011/layout/CircleProcess"/>
    <dgm:cxn modelId="{549CFF02-2BD4-493C-A152-B8DEE8776EDE}" type="presParOf" srcId="{A4E04988-9660-47CD-AE76-04ED321AA282}" destId="{FB2A0149-DCDE-4B57-8EE1-68F7E8A131C9}" srcOrd="2" destOrd="0" presId="urn:microsoft.com/office/officeart/2011/layout/CircleProcess"/>
    <dgm:cxn modelId="{1147B53C-FCFA-4C3F-B705-8F6D486F30E3}" type="presParOf" srcId="{A4E04988-9660-47CD-AE76-04ED321AA282}" destId="{98C249CE-ADC6-4BA2-8262-9F5A114F605B}" srcOrd="3" destOrd="0" presId="urn:microsoft.com/office/officeart/2011/layout/CircleProcess"/>
    <dgm:cxn modelId="{834B36AB-7012-4005-BF8B-35DFFDC1C14F}" type="presParOf" srcId="{98C249CE-ADC6-4BA2-8262-9F5A114F605B}" destId="{F711BA3B-9C07-4798-AD97-13B82927EA7B}" srcOrd="0" destOrd="0" presId="urn:microsoft.com/office/officeart/2011/layout/CircleProcess"/>
    <dgm:cxn modelId="{7E05E63E-DBE7-440F-AA54-E307EF8757F0}" type="presParOf" srcId="{A4E04988-9660-47CD-AE76-04ED321AA282}" destId="{C0D693F7-65F5-4D8F-9525-82E2B7F48650}" srcOrd="4" destOrd="0" presId="urn:microsoft.com/office/officeart/2011/layout/CircleProcess"/>
    <dgm:cxn modelId="{4924B4DA-6E2C-4396-B34B-FFC8D94FA89B}" type="presParOf" srcId="{C0D693F7-65F5-4D8F-9525-82E2B7F48650}" destId="{02376CD0-B540-4CE7-A885-8D4C4620669B}" srcOrd="0" destOrd="0" presId="urn:microsoft.com/office/officeart/2011/layout/CircleProcess"/>
    <dgm:cxn modelId="{3EA7DBD7-F0C1-4822-AA31-FC959E0ECA92}" type="presParOf" srcId="{A4E04988-9660-47CD-AE76-04ED321AA282}" destId="{FA28179A-29FE-4F02-8CE5-46FBE9945AAF}" srcOrd="5" destOrd="0" presId="urn:microsoft.com/office/officeart/2011/layout/CircleProcess"/>
    <dgm:cxn modelId="{29B53416-A3A0-4006-B285-DADE7398AC8E}" type="presParOf" srcId="{A4E04988-9660-47CD-AE76-04ED321AA282}" destId="{F23BBDBE-2528-4BE5-9F0F-FAE2A690F8CA}" srcOrd="6" destOrd="0" presId="urn:microsoft.com/office/officeart/2011/layout/CircleProcess"/>
    <dgm:cxn modelId="{C6F52BFF-7C48-4D8B-8AC9-C9A48FC2D06E}" type="presParOf" srcId="{F23BBDBE-2528-4BE5-9F0F-FAE2A690F8CA}" destId="{D1CA8F7F-C5F0-4910-8708-8546DC3EA9EB}" srcOrd="0" destOrd="0" presId="urn:microsoft.com/office/officeart/2011/layout/CircleProcess"/>
    <dgm:cxn modelId="{A75CA01D-98BA-4036-8EBD-F33597678263}" type="presParOf" srcId="{A4E04988-9660-47CD-AE76-04ED321AA282}" destId="{F17A4F04-828F-4C84-BF01-F52C38893487}" srcOrd="7" destOrd="0" presId="urn:microsoft.com/office/officeart/2011/layout/CircleProcess"/>
    <dgm:cxn modelId="{293E3CD0-87B3-43EB-9EDA-CDF03883F69E}" type="presParOf" srcId="{F17A4F04-828F-4C84-BF01-F52C38893487}" destId="{06BD10B8-7CB6-4EF4-B13D-380F5037716D}" srcOrd="0" destOrd="0" presId="urn:microsoft.com/office/officeart/2011/layout/CircleProcess"/>
    <dgm:cxn modelId="{3587E96A-2A9B-42BF-A445-D613DFC989E8}" type="presParOf" srcId="{A4E04988-9660-47CD-AE76-04ED321AA282}" destId="{EC18B6C6-AB1C-4577-A915-92263046F1B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C4AA49-AD3D-44E0-8407-73A902D726C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1C976DD-9894-45CD-A28F-4F6B70BBFA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Detection</a:t>
          </a:r>
          <a:endParaRPr lang="en-US"/>
        </a:p>
      </dgm:t>
    </dgm:pt>
    <dgm:pt modelId="{7D274C03-7E8E-4984-B5A8-8CC0C56A6985}" type="parTrans" cxnId="{8EDC22E5-9614-4779-9210-34FBB6590FF6}">
      <dgm:prSet/>
      <dgm:spPr/>
      <dgm:t>
        <a:bodyPr/>
        <a:lstStyle/>
        <a:p>
          <a:endParaRPr lang="en-US"/>
        </a:p>
      </dgm:t>
    </dgm:pt>
    <dgm:pt modelId="{6EDC9969-3156-4A1C-916A-5B9A271B4A17}" type="sibTrans" cxnId="{8EDC22E5-9614-4779-9210-34FBB6590FF6}">
      <dgm:prSet/>
      <dgm:spPr/>
      <dgm:t>
        <a:bodyPr/>
        <a:lstStyle/>
        <a:p>
          <a:endParaRPr lang="en-US"/>
        </a:p>
      </dgm:t>
    </dgm:pt>
    <dgm:pt modelId="{F5CAEDC6-7C79-4DBA-AB57-AE6FE9947BB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Screening Tool</a:t>
          </a:r>
          <a:endParaRPr lang="en-US"/>
        </a:p>
      </dgm:t>
    </dgm:pt>
    <dgm:pt modelId="{B127C37B-E21C-4FA5-960F-BA44CB5254EB}" type="parTrans" cxnId="{0C256944-8E04-4D76-B0EE-79677FF6754B}">
      <dgm:prSet/>
      <dgm:spPr/>
      <dgm:t>
        <a:bodyPr/>
        <a:lstStyle/>
        <a:p>
          <a:endParaRPr lang="en-US"/>
        </a:p>
      </dgm:t>
    </dgm:pt>
    <dgm:pt modelId="{2CFB1899-35F5-47B3-92C8-CE0D2C6D670C}" type="sibTrans" cxnId="{0C256944-8E04-4D76-B0EE-79677FF6754B}">
      <dgm:prSet/>
      <dgm:spPr/>
      <dgm:t>
        <a:bodyPr/>
        <a:lstStyle/>
        <a:p>
          <a:endParaRPr lang="en-US"/>
        </a:p>
      </dgm:t>
    </dgm:pt>
    <dgm:pt modelId="{FC196FD7-9186-4B35-A2D0-F8B97DE0130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Medical review</a:t>
          </a:r>
          <a:endParaRPr lang="en-US"/>
        </a:p>
      </dgm:t>
    </dgm:pt>
    <dgm:pt modelId="{2CD19D15-AEB4-4A88-839A-617FF664B487}" type="parTrans" cxnId="{55BEE832-EB53-4865-B34F-EFCC82D08140}">
      <dgm:prSet/>
      <dgm:spPr/>
      <dgm:t>
        <a:bodyPr/>
        <a:lstStyle/>
        <a:p>
          <a:endParaRPr lang="en-US"/>
        </a:p>
      </dgm:t>
    </dgm:pt>
    <dgm:pt modelId="{AD9F4171-A538-417C-9A29-551F42CD98D5}" type="sibTrans" cxnId="{55BEE832-EB53-4865-B34F-EFCC82D08140}">
      <dgm:prSet/>
      <dgm:spPr/>
      <dgm:t>
        <a:bodyPr/>
        <a:lstStyle/>
        <a:p>
          <a:endParaRPr lang="en-US"/>
        </a:p>
      </dgm:t>
    </dgm:pt>
    <dgm:pt modelId="{AEEF331C-6E0E-41C3-89F2-B34A474DEE6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Medication Review</a:t>
          </a:r>
          <a:endParaRPr lang="en-US" dirty="0"/>
        </a:p>
      </dgm:t>
    </dgm:pt>
    <dgm:pt modelId="{26C0D593-3BB7-49F1-9D27-5A8F8A569C65}" type="parTrans" cxnId="{FBAD0D3B-9DE2-4E47-9A3D-D28D51481A93}">
      <dgm:prSet/>
      <dgm:spPr/>
      <dgm:t>
        <a:bodyPr/>
        <a:lstStyle/>
        <a:p>
          <a:endParaRPr lang="en-US"/>
        </a:p>
      </dgm:t>
    </dgm:pt>
    <dgm:pt modelId="{EDE12F99-7644-4927-8E37-EF8795612947}" type="sibTrans" cxnId="{FBAD0D3B-9DE2-4E47-9A3D-D28D51481A93}">
      <dgm:prSet/>
      <dgm:spPr/>
      <dgm:t>
        <a:bodyPr/>
        <a:lstStyle/>
        <a:p>
          <a:endParaRPr lang="en-US"/>
        </a:p>
      </dgm:t>
    </dgm:pt>
    <dgm:pt modelId="{4DD6139E-9896-4B53-BCA6-DC279B445D1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Non-Pharmacological Intervention</a:t>
          </a:r>
          <a:endParaRPr lang="en-US" dirty="0"/>
        </a:p>
      </dgm:t>
    </dgm:pt>
    <dgm:pt modelId="{94EC84E6-757C-413A-963D-9678DC0C062B}" type="parTrans" cxnId="{6EB4B828-6B95-478C-B0B2-F7FA63B8B3A1}">
      <dgm:prSet/>
      <dgm:spPr/>
      <dgm:t>
        <a:bodyPr/>
        <a:lstStyle/>
        <a:p>
          <a:endParaRPr lang="en-US"/>
        </a:p>
      </dgm:t>
    </dgm:pt>
    <dgm:pt modelId="{AB487608-4C4C-4CC1-8AB4-9155167FFD2E}" type="sibTrans" cxnId="{6EB4B828-6B95-478C-B0B2-F7FA63B8B3A1}">
      <dgm:prSet/>
      <dgm:spPr/>
      <dgm:t>
        <a:bodyPr/>
        <a:lstStyle/>
        <a:p>
          <a:endParaRPr lang="en-US"/>
        </a:p>
      </dgm:t>
    </dgm:pt>
    <dgm:pt modelId="{6BA29D44-3E28-4C79-A13C-147F23EA812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Clear rationale of pharmacological intervention</a:t>
          </a:r>
          <a:endParaRPr lang="en-US"/>
        </a:p>
      </dgm:t>
    </dgm:pt>
    <dgm:pt modelId="{350255F0-89CC-4001-AD4A-498F955E7309}" type="parTrans" cxnId="{F250EA18-5BB3-420B-BA76-E7C1AEF5F169}">
      <dgm:prSet/>
      <dgm:spPr/>
      <dgm:t>
        <a:bodyPr/>
        <a:lstStyle/>
        <a:p>
          <a:endParaRPr lang="en-US"/>
        </a:p>
      </dgm:t>
    </dgm:pt>
    <dgm:pt modelId="{776763C4-4169-4BBC-9A60-438ACB2C76BD}" type="sibTrans" cxnId="{F250EA18-5BB3-420B-BA76-E7C1AEF5F169}">
      <dgm:prSet/>
      <dgm:spPr/>
      <dgm:t>
        <a:bodyPr/>
        <a:lstStyle/>
        <a:p>
          <a:endParaRPr lang="en-US"/>
        </a:p>
      </dgm:t>
    </dgm:pt>
    <dgm:pt modelId="{A0065137-0F01-4D37-9AE2-BA39ABBDA15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Communication to patients /Family</a:t>
          </a:r>
          <a:endParaRPr lang="en-US" dirty="0"/>
        </a:p>
      </dgm:t>
    </dgm:pt>
    <dgm:pt modelId="{BB23A0A2-CCEE-4689-9C68-551AA593197F}" type="parTrans" cxnId="{07D5178A-7121-42CC-BFAB-1DDB02F79BA1}">
      <dgm:prSet/>
      <dgm:spPr/>
      <dgm:t>
        <a:bodyPr/>
        <a:lstStyle/>
        <a:p>
          <a:endParaRPr lang="en-US"/>
        </a:p>
      </dgm:t>
    </dgm:pt>
    <dgm:pt modelId="{B72A54BA-341F-4605-B168-1A3BAC5E6822}" type="sibTrans" cxnId="{07D5178A-7121-42CC-BFAB-1DDB02F79BA1}">
      <dgm:prSet/>
      <dgm:spPr/>
      <dgm:t>
        <a:bodyPr/>
        <a:lstStyle/>
        <a:p>
          <a:endParaRPr lang="en-US"/>
        </a:p>
      </dgm:t>
    </dgm:pt>
    <dgm:pt modelId="{52872550-F09D-44E6-A5D2-12594350D90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Follow up</a:t>
          </a:r>
          <a:endParaRPr lang="en-US"/>
        </a:p>
      </dgm:t>
    </dgm:pt>
    <dgm:pt modelId="{EACFC50A-4301-400E-9880-1396F31226E7}" type="parTrans" cxnId="{274C8E52-9AD2-4405-A50C-0C82FCA276D7}">
      <dgm:prSet/>
      <dgm:spPr/>
      <dgm:t>
        <a:bodyPr/>
        <a:lstStyle/>
        <a:p>
          <a:endParaRPr lang="en-US"/>
        </a:p>
      </dgm:t>
    </dgm:pt>
    <dgm:pt modelId="{A547777A-0815-4943-92F6-ABA493292686}" type="sibTrans" cxnId="{274C8E52-9AD2-4405-A50C-0C82FCA276D7}">
      <dgm:prSet/>
      <dgm:spPr/>
      <dgm:t>
        <a:bodyPr/>
        <a:lstStyle/>
        <a:p>
          <a:endParaRPr lang="en-US"/>
        </a:p>
      </dgm:t>
    </dgm:pt>
    <dgm:pt modelId="{C4562B4D-244E-48D6-8603-7970637FB79C}" type="pres">
      <dgm:prSet presAssocID="{F2C4AA49-AD3D-44E0-8407-73A902D726C7}" presName="root" presStyleCnt="0">
        <dgm:presLayoutVars>
          <dgm:dir/>
          <dgm:resizeHandles val="exact"/>
        </dgm:presLayoutVars>
      </dgm:prSet>
      <dgm:spPr/>
    </dgm:pt>
    <dgm:pt modelId="{BC7A5E07-CB70-43E3-9A39-B540968BA9EA}" type="pres">
      <dgm:prSet presAssocID="{D1C976DD-9894-45CD-A28F-4F6B70BBFA6B}" presName="compNode" presStyleCnt="0"/>
      <dgm:spPr/>
    </dgm:pt>
    <dgm:pt modelId="{61D864DE-D670-4F1E-9DC0-7196743A941F}" type="pres">
      <dgm:prSet presAssocID="{D1C976DD-9894-45CD-A28F-4F6B70BBFA6B}" presName="bgRect" presStyleLbl="bgShp" presStyleIdx="0" presStyleCnt="8"/>
      <dgm:spPr>
        <a:solidFill>
          <a:schemeClr val="accent1">
            <a:lumMod val="20000"/>
            <a:lumOff val="80000"/>
          </a:schemeClr>
        </a:solidFill>
      </dgm:spPr>
    </dgm:pt>
    <dgm:pt modelId="{FEC1F4F7-2C5A-4F0B-9803-7C08CE42908B}" type="pres">
      <dgm:prSet presAssocID="{D1C976DD-9894-45CD-A28F-4F6B70BBFA6B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321D0C7-3A10-4525-92F3-007997D1B6F4}" type="pres">
      <dgm:prSet presAssocID="{D1C976DD-9894-45CD-A28F-4F6B70BBFA6B}" presName="spaceRect" presStyleCnt="0"/>
      <dgm:spPr/>
    </dgm:pt>
    <dgm:pt modelId="{C59F2694-2D11-4200-AAD7-1FDCC2DF10A4}" type="pres">
      <dgm:prSet presAssocID="{D1C976DD-9894-45CD-A28F-4F6B70BBFA6B}" presName="parTx" presStyleLbl="revTx" presStyleIdx="0" presStyleCnt="8">
        <dgm:presLayoutVars>
          <dgm:chMax val="0"/>
          <dgm:chPref val="0"/>
        </dgm:presLayoutVars>
      </dgm:prSet>
      <dgm:spPr/>
    </dgm:pt>
    <dgm:pt modelId="{CC5556BE-DB96-4B3D-A0F6-89C98FDE2009}" type="pres">
      <dgm:prSet presAssocID="{6EDC9969-3156-4A1C-916A-5B9A271B4A17}" presName="sibTrans" presStyleCnt="0"/>
      <dgm:spPr/>
    </dgm:pt>
    <dgm:pt modelId="{804E3A15-7AD5-4A33-8BEC-532B4D548B77}" type="pres">
      <dgm:prSet presAssocID="{F5CAEDC6-7C79-4DBA-AB57-AE6FE9947BBC}" presName="compNode" presStyleCnt="0"/>
      <dgm:spPr/>
    </dgm:pt>
    <dgm:pt modelId="{B0604775-1D21-4ECA-AED8-13BA6D190D02}" type="pres">
      <dgm:prSet presAssocID="{F5CAEDC6-7C79-4DBA-AB57-AE6FE9947BBC}" presName="bgRect" presStyleLbl="bgShp" presStyleIdx="1" presStyleCnt="8"/>
      <dgm:spPr>
        <a:solidFill>
          <a:schemeClr val="accent1">
            <a:lumMod val="20000"/>
            <a:lumOff val="80000"/>
          </a:schemeClr>
        </a:solidFill>
      </dgm:spPr>
    </dgm:pt>
    <dgm:pt modelId="{F27B0D07-6354-4778-A69B-FD88F94D2727}" type="pres">
      <dgm:prSet presAssocID="{F5CAEDC6-7C79-4DBA-AB57-AE6FE9947BBC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B0E6344-32B6-4DD4-8599-80E56168A32E}" type="pres">
      <dgm:prSet presAssocID="{F5CAEDC6-7C79-4DBA-AB57-AE6FE9947BBC}" presName="spaceRect" presStyleCnt="0"/>
      <dgm:spPr/>
    </dgm:pt>
    <dgm:pt modelId="{21B1CEC0-57FE-4CAC-8822-1A547CC9CEEE}" type="pres">
      <dgm:prSet presAssocID="{F5CAEDC6-7C79-4DBA-AB57-AE6FE9947BBC}" presName="parTx" presStyleLbl="revTx" presStyleIdx="1" presStyleCnt="8">
        <dgm:presLayoutVars>
          <dgm:chMax val="0"/>
          <dgm:chPref val="0"/>
        </dgm:presLayoutVars>
      </dgm:prSet>
      <dgm:spPr/>
    </dgm:pt>
    <dgm:pt modelId="{6D97A470-70F8-4D5D-A299-768036F20DCB}" type="pres">
      <dgm:prSet presAssocID="{2CFB1899-35F5-47B3-92C8-CE0D2C6D670C}" presName="sibTrans" presStyleCnt="0"/>
      <dgm:spPr/>
    </dgm:pt>
    <dgm:pt modelId="{B515E266-2132-4AEA-9173-3AC99B79E284}" type="pres">
      <dgm:prSet presAssocID="{FC196FD7-9186-4B35-A2D0-F8B97DE0130B}" presName="compNode" presStyleCnt="0"/>
      <dgm:spPr/>
    </dgm:pt>
    <dgm:pt modelId="{2E6FAE25-9765-4200-9DA2-43902983D1DF}" type="pres">
      <dgm:prSet presAssocID="{FC196FD7-9186-4B35-A2D0-F8B97DE0130B}" presName="bgRect" presStyleLbl="bgShp" presStyleIdx="2" presStyleCnt="8"/>
      <dgm:spPr>
        <a:solidFill>
          <a:schemeClr val="accent1">
            <a:lumMod val="20000"/>
            <a:lumOff val="80000"/>
          </a:schemeClr>
        </a:solidFill>
      </dgm:spPr>
    </dgm:pt>
    <dgm:pt modelId="{A8CEED6B-8FCE-4D79-BC38-D3D06B73578A}" type="pres">
      <dgm:prSet presAssocID="{FC196FD7-9186-4B35-A2D0-F8B97DE0130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FD66639-2D0D-4C94-A909-3E720F78949C}" type="pres">
      <dgm:prSet presAssocID="{FC196FD7-9186-4B35-A2D0-F8B97DE0130B}" presName="spaceRect" presStyleCnt="0"/>
      <dgm:spPr/>
    </dgm:pt>
    <dgm:pt modelId="{90BD25F2-61B6-4940-8E21-603D27894D8A}" type="pres">
      <dgm:prSet presAssocID="{FC196FD7-9186-4B35-A2D0-F8B97DE0130B}" presName="parTx" presStyleLbl="revTx" presStyleIdx="2" presStyleCnt="8">
        <dgm:presLayoutVars>
          <dgm:chMax val="0"/>
          <dgm:chPref val="0"/>
        </dgm:presLayoutVars>
      </dgm:prSet>
      <dgm:spPr/>
    </dgm:pt>
    <dgm:pt modelId="{A8319FD5-4F05-4312-B979-8EB553C8CA9D}" type="pres">
      <dgm:prSet presAssocID="{AD9F4171-A538-417C-9A29-551F42CD98D5}" presName="sibTrans" presStyleCnt="0"/>
      <dgm:spPr/>
    </dgm:pt>
    <dgm:pt modelId="{364245AA-3D31-4FA1-9384-F775FEF057B4}" type="pres">
      <dgm:prSet presAssocID="{AEEF331C-6E0E-41C3-89F2-B34A474DEE60}" presName="compNode" presStyleCnt="0"/>
      <dgm:spPr/>
    </dgm:pt>
    <dgm:pt modelId="{C5F415F0-8505-429C-99C6-A87208BA06A3}" type="pres">
      <dgm:prSet presAssocID="{AEEF331C-6E0E-41C3-89F2-B34A474DEE60}" presName="bgRect" presStyleLbl="bgShp" presStyleIdx="3" presStyleCnt="8"/>
      <dgm:spPr>
        <a:solidFill>
          <a:schemeClr val="accent1">
            <a:lumMod val="20000"/>
            <a:lumOff val="80000"/>
          </a:schemeClr>
        </a:solidFill>
      </dgm:spPr>
    </dgm:pt>
    <dgm:pt modelId="{742F994B-0FBB-4097-B1AF-4C4A9CB5E6CC}" type="pres">
      <dgm:prSet presAssocID="{AEEF331C-6E0E-41C3-89F2-B34A474DEE60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C7BE487-613E-4E48-A1AA-34774CFE45B0}" type="pres">
      <dgm:prSet presAssocID="{AEEF331C-6E0E-41C3-89F2-B34A474DEE60}" presName="spaceRect" presStyleCnt="0"/>
      <dgm:spPr/>
    </dgm:pt>
    <dgm:pt modelId="{6B5CDBA2-B9A1-4916-ACE9-901AE2362A26}" type="pres">
      <dgm:prSet presAssocID="{AEEF331C-6E0E-41C3-89F2-B34A474DEE60}" presName="parTx" presStyleLbl="revTx" presStyleIdx="3" presStyleCnt="8">
        <dgm:presLayoutVars>
          <dgm:chMax val="0"/>
          <dgm:chPref val="0"/>
        </dgm:presLayoutVars>
      </dgm:prSet>
      <dgm:spPr/>
    </dgm:pt>
    <dgm:pt modelId="{F8392701-7B84-4A47-92EB-082E1D39393F}" type="pres">
      <dgm:prSet presAssocID="{EDE12F99-7644-4927-8E37-EF8795612947}" presName="sibTrans" presStyleCnt="0"/>
      <dgm:spPr/>
    </dgm:pt>
    <dgm:pt modelId="{416700D6-EA8F-4CDA-B983-7C8BDD6BEED0}" type="pres">
      <dgm:prSet presAssocID="{4DD6139E-9896-4B53-BCA6-DC279B445D1F}" presName="compNode" presStyleCnt="0"/>
      <dgm:spPr/>
    </dgm:pt>
    <dgm:pt modelId="{F701CFD7-D84B-4B56-AE22-41F19400E649}" type="pres">
      <dgm:prSet presAssocID="{4DD6139E-9896-4B53-BCA6-DC279B445D1F}" presName="bgRect" presStyleLbl="bgShp" presStyleIdx="4" presStyleCnt="8"/>
      <dgm:spPr>
        <a:solidFill>
          <a:schemeClr val="accent1">
            <a:lumMod val="20000"/>
            <a:lumOff val="80000"/>
          </a:schemeClr>
        </a:solidFill>
      </dgm:spPr>
    </dgm:pt>
    <dgm:pt modelId="{A8FC789B-DC27-4743-8829-269DB453881C}" type="pres">
      <dgm:prSet presAssocID="{4DD6139E-9896-4B53-BCA6-DC279B445D1F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CC6C409-7F33-411E-B952-A39B4A191BA0}" type="pres">
      <dgm:prSet presAssocID="{4DD6139E-9896-4B53-BCA6-DC279B445D1F}" presName="spaceRect" presStyleCnt="0"/>
      <dgm:spPr/>
    </dgm:pt>
    <dgm:pt modelId="{3A3E89A3-C441-421E-A25F-A14A0FF28929}" type="pres">
      <dgm:prSet presAssocID="{4DD6139E-9896-4B53-BCA6-DC279B445D1F}" presName="parTx" presStyleLbl="revTx" presStyleIdx="4" presStyleCnt="8">
        <dgm:presLayoutVars>
          <dgm:chMax val="0"/>
          <dgm:chPref val="0"/>
        </dgm:presLayoutVars>
      </dgm:prSet>
      <dgm:spPr/>
    </dgm:pt>
    <dgm:pt modelId="{100AB104-987C-4A68-9549-80E1FE82597F}" type="pres">
      <dgm:prSet presAssocID="{AB487608-4C4C-4CC1-8AB4-9155167FFD2E}" presName="sibTrans" presStyleCnt="0"/>
      <dgm:spPr/>
    </dgm:pt>
    <dgm:pt modelId="{4926368E-AC5F-4EE6-8EA5-D228A51F8765}" type="pres">
      <dgm:prSet presAssocID="{6BA29D44-3E28-4C79-A13C-147F23EA8125}" presName="compNode" presStyleCnt="0"/>
      <dgm:spPr/>
    </dgm:pt>
    <dgm:pt modelId="{0F57A556-7D1F-48BA-99D9-AC16AFB956F3}" type="pres">
      <dgm:prSet presAssocID="{6BA29D44-3E28-4C79-A13C-147F23EA8125}" presName="bgRect" presStyleLbl="bgShp" presStyleIdx="5" presStyleCnt="8"/>
      <dgm:spPr>
        <a:solidFill>
          <a:schemeClr val="accent1">
            <a:lumMod val="20000"/>
            <a:lumOff val="80000"/>
          </a:schemeClr>
        </a:solidFill>
      </dgm:spPr>
    </dgm:pt>
    <dgm:pt modelId="{A4CA776F-4FA1-4132-B914-15BD12A12FF2}" type="pres">
      <dgm:prSet presAssocID="{6BA29D44-3E28-4C79-A13C-147F23EA8125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49930624-9BBE-444C-8FB8-39F42EDE7518}" type="pres">
      <dgm:prSet presAssocID="{6BA29D44-3E28-4C79-A13C-147F23EA8125}" presName="spaceRect" presStyleCnt="0"/>
      <dgm:spPr/>
    </dgm:pt>
    <dgm:pt modelId="{E8D4B3D4-3FBF-42E1-BFA3-F1F7BDBE2E69}" type="pres">
      <dgm:prSet presAssocID="{6BA29D44-3E28-4C79-A13C-147F23EA8125}" presName="parTx" presStyleLbl="revTx" presStyleIdx="5" presStyleCnt="8">
        <dgm:presLayoutVars>
          <dgm:chMax val="0"/>
          <dgm:chPref val="0"/>
        </dgm:presLayoutVars>
      </dgm:prSet>
      <dgm:spPr/>
    </dgm:pt>
    <dgm:pt modelId="{3CD6C710-FF34-44C2-B947-2FF68AC74A06}" type="pres">
      <dgm:prSet presAssocID="{776763C4-4169-4BBC-9A60-438ACB2C76BD}" presName="sibTrans" presStyleCnt="0"/>
      <dgm:spPr/>
    </dgm:pt>
    <dgm:pt modelId="{3615B926-C538-4655-9339-CCE0B4C6100C}" type="pres">
      <dgm:prSet presAssocID="{A0065137-0F01-4D37-9AE2-BA39ABBDA150}" presName="compNode" presStyleCnt="0"/>
      <dgm:spPr/>
    </dgm:pt>
    <dgm:pt modelId="{D33C52AE-D16E-46B2-A17C-45A075016CBF}" type="pres">
      <dgm:prSet presAssocID="{A0065137-0F01-4D37-9AE2-BA39ABBDA150}" presName="bgRect" presStyleLbl="bgShp" presStyleIdx="6" presStyleCnt="8"/>
      <dgm:spPr>
        <a:solidFill>
          <a:schemeClr val="accent1">
            <a:lumMod val="20000"/>
            <a:lumOff val="80000"/>
          </a:schemeClr>
        </a:solidFill>
      </dgm:spPr>
    </dgm:pt>
    <dgm:pt modelId="{27D4E1DC-60FD-4A3E-905A-68738A19B4BC}" type="pres">
      <dgm:prSet presAssocID="{A0065137-0F01-4D37-9AE2-BA39ABBDA150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8AF9866-A7B3-4385-B7F0-3569711D6659}" type="pres">
      <dgm:prSet presAssocID="{A0065137-0F01-4D37-9AE2-BA39ABBDA150}" presName="spaceRect" presStyleCnt="0"/>
      <dgm:spPr/>
    </dgm:pt>
    <dgm:pt modelId="{FCAB7F6E-E05A-468F-B22B-C38333534375}" type="pres">
      <dgm:prSet presAssocID="{A0065137-0F01-4D37-9AE2-BA39ABBDA150}" presName="parTx" presStyleLbl="revTx" presStyleIdx="6" presStyleCnt="8">
        <dgm:presLayoutVars>
          <dgm:chMax val="0"/>
          <dgm:chPref val="0"/>
        </dgm:presLayoutVars>
      </dgm:prSet>
      <dgm:spPr/>
    </dgm:pt>
    <dgm:pt modelId="{44A41657-179D-4733-BAA5-4581565F6BF4}" type="pres">
      <dgm:prSet presAssocID="{B72A54BA-341F-4605-B168-1A3BAC5E6822}" presName="sibTrans" presStyleCnt="0"/>
      <dgm:spPr/>
    </dgm:pt>
    <dgm:pt modelId="{2C6E5723-EACB-4724-9161-746684F2CF5E}" type="pres">
      <dgm:prSet presAssocID="{52872550-F09D-44E6-A5D2-12594350D90F}" presName="compNode" presStyleCnt="0"/>
      <dgm:spPr/>
    </dgm:pt>
    <dgm:pt modelId="{CE76BA44-D236-428F-BE07-50AA3AF20138}" type="pres">
      <dgm:prSet presAssocID="{52872550-F09D-44E6-A5D2-12594350D90F}" presName="bgRect" presStyleLbl="bgShp" presStyleIdx="7" presStyleCnt="8"/>
      <dgm:spPr>
        <a:solidFill>
          <a:schemeClr val="accent1">
            <a:lumMod val="20000"/>
            <a:lumOff val="80000"/>
          </a:schemeClr>
        </a:solidFill>
      </dgm:spPr>
    </dgm:pt>
    <dgm:pt modelId="{A6379C32-AEB0-4DD1-85EB-F7876124DCF3}" type="pres">
      <dgm:prSet presAssocID="{52872550-F09D-44E6-A5D2-12594350D90F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35FCE740-3CDA-4CD9-9E7C-5900A3AFF743}" type="pres">
      <dgm:prSet presAssocID="{52872550-F09D-44E6-A5D2-12594350D90F}" presName="spaceRect" presStyleCnt="0"/>
      <dgm:spPr/>
    </dgm:pt>
    <dgm:pt modelId="{E62C58C5-FA11-4D63-8322-CD26CD9EB727}" type="pres">
      <dgm:prSet presAssocID="{52872550-F09D-44E6-A5D2-12594350D90F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F250EA18-5BB3-420B-BA76-E7C1AEF5F169}" srcId="{F2C4AA49-AD3D-44E0-8407-73A902D726C7}" destId="{6BA29D44-3E28-4C79-A13C-147F23EA8125}" srcOrd="5" destOrd="0" parTransId="{350255F0-89CC-4001-AD4A-498F955E7309}" sibTransId="{776763C4-4169-4BBC-9A60-438ACB2C76BD}"/>
    <dgm:cxn modelId="{6EB4B828-6B95-478C-B0B2-F7FA63B8B3A1}" srcId="{F2C4AA49-AD3D-44E0-8407-73A902D726C7}" destId="{4DD6139E-9896-4B53-BCA6-DC279B445D1F}" srcOrd="4" destOrd="0" parTransId="{94EC84E6-757C-413A-963D-9678DC0C062B}" sibTransId="{AB487608-4C4C-4CC1-8AB4-9155167FFD2E}"/>
    <dgm:cxn modelId="{55BEE832-EB53-4865-B34F-EFCC82D08140}" srcId="{F2C4AA49-AD3D-44E0-8407-73A902D726C7}" destId="{FC196FD7-9186-4B35-A2D0-F8B97DE0130B}" srcOrd="2" destOrd="0" parTransId="{2CD19D15-AEB4-4A88-839A-617FF664B487}" sibTransId="{AD9F4171-A538-417C-9A29-551F42CD98D5}"/>
    <dgm:cxn modelId="{8BC07B38-E03C-4D6D-8834-B49BFC9407D4}" type="presOf" srcId="{4DD6139E-9896-4B53-BCA6-DC279B445D1F}" destId="{3A3E89A3-C441-421E-A25F-A14A0FF28929}" srcOrd="0" destOrd="0" presId="urn:microsoft.com/office/officeart/2018/2/layout/IconVerticalSolidList"/>
    <dgm:cxn modelId="{FBAD0D3B-9DE2-4E47-9A3D-D28D51481A93}" srcId="{F2C4AA49-AD3D-44E0-8407-73A902D726C7}" destId="{AEEF331C-6E0E-41C3-89F2-B34A474DEE60}" srcOrd="3" destOrd="0" parTransId="{26C0D593-3BB7-49F1-9D27-5A8F8A569C65}" sibTransId="{EDE12F99-7644-4927-8E37-EF8795612947}"/>
    <dgm:cxn modelId="{0C256944-8E04-4D76-B0EE-79677FF6754B}" srcId="{F2C4AA49-AD3D-44E0-8407-73A902D726C7}" destId="{F5CAEDC6-7C79-4DBA-AB57-AE6FE9947BBC}" srcOrd="1" destOrd="0" parTransId="{B127C37B-E21C-4FA5-960F-BA44CB5254EB}" sibTransId="{2CFB1899-35F5-47B3-92C8-CE0D2C6D670C}"/>
    <dgm:cxn modelId="{274C8E52-9AD2-4405-A50C-0C82FCA276D7}" srcId="{F2C4AA49-AD3D-44E0-8407-73A902D726C7}" destId="{52872550-F09D-44E6-A5D2-12594350D90F}" srcOrd="7" destOrd="0" parTransId="{EACFC50A-4301-400E-9880-1396F31226E7}" sibTransId="{A547777A-0815-4943-92F6-ABA493292686}"/>
    <dgm:cxn modelId="{07D5178A-7121-42CC-BFAB-1DDB02F79BA1}" srcId="{F2C4AA49-AD3D-44E0-8407-73A902D726C7}" destId="{A0065137-0F01-4D37-9AE2-BA39ABBDA150}" srcOrd="6" destOrd="0" parTransId="{BB23A0A2-CCEE-4689-9C68-551AA593197F}" sibTransId="{B72A54BA-341F-4605-B168-1A3BAC5E6822}"/>
    <dgm:cxn modelId="{2B7D8A8D-6FDC-47A8-9D7D-D495B77BBAFE}" type="presOf" srcId="{FC196FD7-9186-4B35-A2D0-F8B97DE0130B}" destId="{90BD25F2-61B6-4940-8E21-603D27894D8A}" srcOrd="0" destOrd="0" presId="urn:microsoft.com/office/officeart/2018/2/layout/IconVerticalSolidList"/>
    <dgm:cxn modelId="{898FD5A9-9473-4D6F-824B-F7639389814E}" type="presOf" srcId="{D1C976DD-9894-45CD-A28F-4F6B70BBFA6B}" destId="{C59F2694-2D11-4200-AAD7-1FDCC2DF10A4}" srcOrd="0" destOrd="0" presId="urn:microsoft.com/office/officeart/2018/2/layout/IconVerticalSolidList"/>
    <dgm:cxn modelId="{694E25B5-25BE-4CEF-8F65-FBC21995BA57}" type="presOf" srcId="{52872550-F09D-44E6-A5D2-12594350D90F}" destId="{E62C58C5-FA11-4D63-8322-CD26CD9EB727}" srcOrd="0" destOrd="0" presId="urn:microsoft.com/office/officeart/2018/2/layout/IconVerticalSolidList"/>
    <dgm:cxn modelId="{E818B2C2-B4E8-4499-98E3-B402F0B386C7}" type="presOf" srcId="{A0065137-0F01-4D37-9AE2-BA39ABBDA150}" destId="{FCAB7F6E-E05A-468F-B22B-C38333534375}" srcOrd="0" destOrd="0" presId="urn:microsoft.com/office/officeart/2018/2/layout/IconVerticalSolidList"/>
    <dgm:cxn modelId="{6FE0C8C9-CE2A-40DB-A598-DCE8518475D5}" type="presOf" srcId="{F5CAEDC6-7C79-4DBA-AB57-AE6FE9947BBC}" destId="{21B1CEC0-57FE-4CAC-8822-1A547CC9CEEE}" srcOrd="0" destOrd="0" presId="urn:microsoft.com/office/officeart/2018/2/layout/IconVerticalSolidList"/>
    <dgm:cxn modelId="{42D8DAE4-D0CA-464D-8A40-B97A672BA651}" type="presOf" srcId="{AEEF331C-6E0E-41C3-89F2-B34A474DEE60}" destId="{6B5CDBA2-B9A1-4916-ACE9-901AE2362A26}" srcOrd="0" destOrd="0" presId="urn:microsoft.com/office/officeart/2018/2/layout/IconVerticalSolidList"/>
    <dgm:cxn modelId="{8EDC22E5-9614-4779-9210-34FBB6590FF6}" srcId="{F2C4AA49-AD3D-44E0-8407-73A902D726C7}" destId="{D1C976DD-9894-45CD-A28F-4F6B70BBFA6B}" srcOrd="0" destOrd="0" parTransId="{7D274C03-7E8E-4984-B5A8-8CC0C56A6985}" sibTransId="{6EDC9969-3156-4A1C-916A-5B9A271B4A17}"/>
    <dgm:cxn modelId="{532FAEFC-8828-4B9B-B020-6FCDA87E0255}" type="presOf" srcId="{6BA29D44-3E28-4C79-A13C-147F23EA8125}" destId="{E8D4B3D4-3FBF-42E1-BFA3-F1F7BDBE2E69}" srcOrd="0" destOrd="0" presId="urn:microsoft.com/office/officeart/2018/2/layout/IconVerticalSolidList"/>
    <dgm:cxn modelId="{E217E0FD-C7D7-4DC8-B072-66B4111F3F9A}" type="presOf" srcId="{F2C4AA49-AD3D-44E0-8407-73A902D726C7}" destId="{C4562B4D-244E-48D6-8603-7970637FB79C}" srcOrd="0" destOrd="0" presId="urn:microsoft.com/office/officeart/2018/2/layout/IconVerticalSolidList"/>
    <dgm:cxn modelId="{C31949C5-7253-416D-ABDF-086C53F00A85}" type="presParOf" srcId="{C4562B4D-244E-48D6-8603-7970637FB79C}" destId="{BC7A5E07-CB70-43E3-9A39-B540968BA9EA}" srcOrd="0" destOrd="0" presId="urn:microsoft.com/office/officeart/2018/2/layout/IconVerticalSolidList"/>
    <dgm:cxn modelId="{0FBB4C3E-083D-42F0-96A3-1BAE4CD7B271}" type="presParOf" srcId="{BC7A5E07-CB70-43E3-9A39-B540968BA9EA}" destId="{61D864DE-D670-4F1E-9DC0-7196743A941F}" srcOrd="0" destOrd="0" presId="urn:microsoft.com/office/officeart/2018/2/layout/IconVerticalSolidList"/>
    <dgm:cxn modelId="{CDEAC775-92AB-43CD-9689-9BED97DEDD0F}" type="presParOf" srcId="{BC7A5E07-CB70-43E3-9A39-B540968BA9EA}" destId="{FEC1F4F7-2C5A-4F0B-9803-7C08CE42908B}" srcOrd="1" destOrd="0" presId="urn:microsoft.com/office/officeart/2018/2/layout/IconVerticalSolidList"/>
    <dgm:cxn modelId="{C43F7F11-E90E-437B-AEA1-AE8A774DFF35}" type="presParOf" srcId="{BC7A5E07-CB70-43E3-9A39-B540968BA9EA}" destId="{2321D0C7-3A10-4525-92F3-007997D1B6F4}" srcOrd="2" destOrd="0" presId="urn:microsoft.com/office/officeart/2018/2/layout/IconVerticalSolidList"/>
    <dgm:cxn modelId="{DAE18B67-22C1-49ED-A569-DB42A3629497}" type="presParOf" srcId="{BC7A5E07-CB70-43E3-9A39-B540968BA9EA}" destId="{C59F2694-2D11-4200-AAD7-1FDCC2DF10A4}" srcOrd="3" destOrd="0" presId="urn:microsoft.com/office/officeart/2018/2/layout/IconVerticalSolidList"/>
    <dgm:cxn modelId="{98EDB1FB-53D6-4F2E-9820-DE6D5B83EC24}" type="presParOf" srcId="{C4562B4D-244E-48D6-8603-7970637FB79C}" destId="{CC5556BE-DB96-4B3D-A0F6-89C98FDE2009}" srcOrd="1" destOrd="0" presId="urn:microsoft.com/office/officeart/2018/2/layout/IconVerticalSolidList"/>
    <dgm:cxn modelId="{8A944361-35C5-4B68-AAE9-46703DF2C55E}" type="presParOf" srcId="{C4562B4D-244E-48D6-8603-7970637FB79C}" destId="{804E3A15-7AD5-4A33-8BEC-532B4D548B77}" srcOrd="2" destOrd="0" presId="urn:microsoft.com/office/officeart/2018/2/layout/IconVerticalSolidList"/>
    <dgm:cxn modelId="{63244E63-1E15-4FC9-BE79-B0C59CA165C7}" type="presParOf" srcId="{804E3A15-7AD5-4A33-8BEC-532B4D548B77}" destId="{B0604775-1D21-4ECA-AED8-13BA6D190D02}" srcOrd="0" destOrd="0" presId="urn:microsoft.com/office/officeart/2018/2/layout/IconVerticalSolidList"/>
    <dgm:cxn modelId="{750EAE7B-A3B1-4E9F-90EC-E28DC8F473AA}" type="presParOf" srcId="{804E3A15-7AD5-4A33-8BEC-532B4D548B77}" destId="{F27B0D07-6354-4778-A69B-FD88F94D2727}" srcOrd="1" destOrd="0" presId="urn:microsoft.com/office/officeart/2018/2/layout/IconVerticalSolidList"/>
    <dgm:cxn modelId="{3A7D2837-B605-41CB-8817-28ECC2E38008}" type="presParOf" srcId="{804E3A15-7AD5-4A33-8BEC-532B4D548B77}" destId="{3B0E6344-32B6-4DD4-8599-80E56168A32E}" srcOrd="2" destOrd="0" presId="urn:microsoft.com/office/officeart/2018/2/layout/IconVerticalSolidList"/>
    <dgm:cxn modelId="{0AEBAE3A-57A5-4157-9164-6F70849B9377}" type="presParOf" srcId="{804E3A15-7AD5-4A33-8BEC-532B4D548B77}" destId="{21B1CEC0-57FE-4CAC-8822-1A547CC9CEEE}" srcOrd="3" destOrd="0" presId="urn:microsoft.com/office/officeart/2018/2/layout/IconVerticalSolidList"/>
    <dgm:cxn modelId="{A6B5C60F-95FC-47E4-B011-3240D05E8FFE}" type="presParOf" srcId="{C4562B4D-244E-48D6-8603-7970637FB79C}" destId="{6D97A470-70F8-4D5D-A299-768036F20DCB}" srcOrd="3" destOrd="0" presId="urn:microsoft.com/office/officeart/2018/2/layout/IconVerticalSolidList"/>
    <dgm:cxn modelId="{55A15F37-DAC5-44D2-A90F-4067BF054072}" type="presParOf" srcId="{C4562B4D-244E-48D6-8603-7970637FB79C}" destId="{B515E266-2132-4AEA-9173-3AC99B79E284}" srcOrd="4" destOrd="0" presId="urn:microsoft.com/office/officeart/2018/2/layout/IconVerticalSolidList"/>
    <dgm:cxn modelId="{6CE59BBA-DCCF-447D-A7A0-CC8E894442FF}" type="presParOf" srcId="{B515E266-2132-4AEA-9173-3AC99B79E284}" destId="{2E6FAE25-9765-4200-9DA2-43902983D1DF}" srcOrd="0" destOrd="0" presId="urn:microsoft.com/office/officeart/2018/2/layout/IconVerticalSolidList"/>
    <dgm:cxn modelId="{68700989-DF1F-43EB-8949-E73A3F9EA803}" type="presParOf" srcId="{B515E266-2132-4AEA-9173-3AC99B79E284}" destId="{A8CEED6B-8FCE-4D79-BC38-D3D06B73578A}" srcOrd="1" destOrd="0" presId="urn:microsoft.com/office/officeart/2018/2/layout/IconVerticalSolidList"/>
    <dgm:cxn modelId="{270E00D6-4490-4471-BC45-4DF9024FD937}" type="presParOf" srcId="{B515E266-2132-4AEA-9173-3AC99B79E284}" destId="{5FD66639-2D0D-4C94-A909-3E720F78949C}" srcOrd="2" destOrd="0" presId="urn:microsoft.com/office/officeart/2018/2/layout/IconVerticalSolidList"/>
    <dgm:cxn modelId="{F82D6848-159B-4FEB-9EF6-0BD335B29BBA}" type="presParOf" srcId="{B515E266-2132-4AEA-9173-3AC99B79E284}" destId="{90BD25F2-61B6-4940-8E21-603D27894D8A}" srcOrd="3" destOrd="0" presId="urn:microsoft.com/office/officeart/2018/2/layout/IconVerticalSolidList"/>
    <dgm:cxn modelId="{F7364FDB-5F95-4D5F-8531-222D7C2B2754}" type="presParOf" srcId="{C4562B4D-244E-48D6-8603-7970637FB79C}" destId="{A8319FD5-4F05-4312-B979-8EB553C8CA9D}" srcOrd="5" destOrd="0" presId="urn:microsoft.com/office/officeart/2018/2/layout/IconVerticalSolidList"/>
    <dgm:cxn modelId="{D312C8EF-863E-491F-B7DB-92E6FE7054D5}" type="presParOf" srcId="{C4562B4D-244E-48D6-8603-7970637FB79C}" destId="{364245AA-3D31-4FA1-9384-F775FEF057B4}" srcOrd="6" destOrd="0" presId="urn:microsoft.com/office/officeart/2018/2/layout/IconVerticalSolidList"/>
    <dgm:cxn modelId="{AB589BD5-8ECA-465F-9E9B-F13561CE2E60}" type="presParOf" srcId="{364245AA-3D31-4FA1-9384-F775FEF057B4}" destId="{C5F415F0-8505-429C-99C6-A87208BA06A3}" srcOrd="0" destOrd="0" presId="urn:microsoft.com/office/officeart/2018/2/layout/IconVerticalSolidList"/>
    <dgm:cxn modelId="{CC1F9BD8-299C-4162-85CA-4A9C31EA079C}" type="presParOf" srcId="{364245AA-3D31-4FA1-9384-F775FEF057B4}" destId="{742F994B-0FBB-4097-B1AF-4C4A9CB5E6CC}" srcOrd="1" destOrd="0" presId="urn:microsoft.com/office/officeart/2018/2/layout/IconVerticalSolidList"/>
    <dgm:cxn modelId="{0D30FDC8-BA06-4879-BF02-35681F37EDF4}" type="presParOf" srcId="{364245AA-3D31-4FA1-9384-F775FEF057B4}" destId="{9C7BE487-613E-4E48-A1AA-34774CFE45B0}" srcOrd="2" destOrd="0" presId="urn:microsoft.com/office/officeart/2018/2/layout/IconVerticalSolidList"/>
    <dgm:cxn modelId="{E53268D5-2C35-4506-AC05-A7572D4EDC14}" type="presParOf" srcId="{364245AA-3D31-4FA1-9384-F775FEF057B4}" destId="{6B5CDBA2-B9A1-4916-ACE9-901AE2362A26}" srcOrd="3" destOrd="0" presId="urn:microsoft.com/office/officeart/2018/2/layout/IconVerticalSolidList"/>
    <dgm:cxn modelId="{46E0CBD4-73F4-4B01-80E1-02F8666990CE}" type="presParOf" srcId="{C4562B4D-244E-48D6-8603-7970637FB79C}" destId="{F8392701-7B84-4A47-92EB-082E1D39393F}" srcOrd="7" destOrd="0" presId="urn:microsoft.com/office/officeart/2018/2/layout/IconVerticalSolidList"/>
    <dgm:cxn modelId="{73482BC6-6C1F-4816-B05E-810712582AEB}" type="presParOf" srcId="{C4562B4D-244E-48D6-8603-7970637FB79C}" destId="{416700D6-EA8F-4CDA-B983-7C8BDD6BEED0}" srcOrd="8" destOrd="0" presId="urn:microsoft.com/office/officeart/2018/2/layout/IconVerticalSolidList"/>
    <dgm:cxn modelId="{DAE03225-2134-42AB-B379-0E3B236180A0}" type="presParOf" srcId="{416700D6-EA8F-4CDA-B983-7C8BDD6BEED0}" destId="{F701CFD7-D84B-4B56-AE22-41F19400E649}" srcOrd="0" destOrd="0" presId="urn:microsoft.com/office/officeart/2018/2/layout/IconVerticalSolidList"/>
    <dgm:cxn modelId="{6F6ABB0C-7DF5-484E-AE90-1CCBA350959F}" type="presParOf" srcId="{416700D6-EA8F-4CDA-B983-7C8BDD6BEED0}" destId="{A8FC789B-DC27-4743-8829-269DB453881C}" srcOrd="1" destOrd="0" presId="urn:microsoft.com/office/officeart/2018/2/layout/IconVerticalSolidList"/>
    <dgm:cxn modelId="{4D5E0BEA-A2C9-43A1-B356-C6EC24B966C2}" type="presParOf" srcId="{416700D6-EA8F-4CDA-B983-7C8BDD6BEED0}" destId="{0CC6C409-7F33-411E-B952-A39B4A191BA0}" srcOrd="2" destOrd="0" presId="urn:microsoft.com/office/officeart/2018/2/layout/IconVerticalSolidList"/>
    <dgm:cxn modelId="{D0F58684-968D-414D-90A9-9F316724BE08}" type="presParOf" srcId="{416700D6-EA8F-4CDA-B983-7C8BDD6BEED0}" destId="{3A3E89A3-C441-421E-A25F-A14A0FF28929}" srcOrd="3" destOrd="0" presId="urn:microsoft.com/office/officeart/2018/2/layout/IconVerticalSolidList"/>
    <dgm:cxn modelId="{8FB704FB-AD43-4CDA-9BA2-ADC9A621284E}" type="presParOf" srcId="{C4562B4D-244E-48D6-8603-7970637FB79C}" destId="{100AB104-987C-4A68-9549-80E1FE82597F}" srcOrd="9" destOrd="0" presId="urn:microsoft.com/office/officeart/2018/2/layout/IconVerticalSolidList"/>
    <dgm:cxn modelId="{0682EF49-63E9-47B5-971B-686A6D323942}" type="presParOf" srcId="{C4562B4D-244E-48D6-8603-7970637FB79C}" destId="{4926368E-AC5F-4EE6-8EA5-D228A51F8765}" srcOrd="10" destOrd="0" presId="urn:microsoft.com/office/officeart/2018/2/layout/IconVerticalSolidList"/>
    <dgm:cxn modelId="{58A42FDB-979F-444F-B1B5-36A4C2153F2B}" type="presParOf" srcId="{4926368E-AC5F-4EE6-8EA5-D228A51F8765}" destId="{0F57A556-7D1F-48BA-99D9-AC16AFB956F3}" srcOrd="0" destOrd="0" presId="urn:microsoft.com/office/officeart/2018/2/layout/IconVerticalSolidList"/>
    <dgm:cxn modelId="{BF1E971F-9D52-40B0-A11A-2FCC76736A8A}" type="presParOf" srcId="{4926368E-AC5F-4EE6-8EA5-D228A51F8765}" destId="{A4CA776F-4FA1-4132-B914-15BD12A12FF2}" srcOrd="1" destOrd="0" presId="urn:microsoft.com/office/officeart/2018/2/layout/IconVerticalSolidList"/>
    <dgm:cxn modelId="{C174F92B-E138-4DFE-B5C5-38130477618F}" type="presParOf" srcId="{4926368E-AC5F-4EE6-8EA5-D228A51F8765}" destId="{49930624-9BBE-444C-8FB8-39F42EDE7518}" srcOrd="2" destOrd="0" presId="urn:microsoft.com/office/officeart/2018/2/layout/IconVerticalSolidList"/>
    <dgm:cxn modelId="{5858B9DA-159F-4A9F-9342-BA8E51AFC4B8}" type="presParOf" srcId="{4926368E-AC5F-4EE6-8EA5-D228A51F8765}" destId="{E8D4B3D4-3FBF-42E1-BFA3-F1F7BDBE2E69}" srcOrd="3" destOrd="0" presId="urn:microsoft.com/office/officeart/2018/2/layout/IconVerticalSolidList"/>
    <dgm:cxn modelId="{47CB4EB3-025D-4B54-AB0C-17ED39E299EA}" type="presParOf" srcId="{C4562B4D-244E-48D6-8603-7970637FB79C}" destId="{3CD6C710-FF34-44C2-B947-2FF68AC74A06}" srcOrd="11" destOrd="0" presId="urn:microsoft.com/office/officeart/2018/2/layout/IconVerticalSolidList"/>
    <dgm:cxn modelId="{A4ADF57D-711E-4BF8-A764-B0B548EACE09}" type="presParOf" srcId="{C4562B4D-244E-48D6-8603-7970637FB79C}" destId="{3615B926-C538-4655-9339-CCE0B4C6100C}" srcOrd="12" destOrd="0" presId="urn:microsoft.com/office/officeart/2018/2/layout/IconVerticalSolidList"/>
    <dgm:cxn modelId="{A0D2B77A-E106-4A11-8EED-5EE6076EE059}" type="presParOf" srcId="{3615B926-C538-4655-9339-CCE0B4C6100C}" destId="{D33C52AE-D16E-46B2-A17C-45A075016CBF}" srcOrd="0" destOrd="0" presId="urn:microsoft.com/office/officeart/2018/2/layout/IconVerticalSolidList"/>
    <dgm:cxn modelId="{CF265099-9CF4-48DD-8F8C-66B7F71F4F9E}" type="presParOf" srcId="{3615B926-C538-4655-9339-CCE0B4C6100C}" destId="{27D4E1DC-60FD-4A3E-905A-68738A19B4BC}" srcOrd="1" destOrd="0" presId="urn:microsoft.com/office/officeart/2018/2/layout/IconVerticalSolidList"/>
    <dgm:cxn modelId="{3DAEF8EE-AEC5-462E-81E3-E888961A51FB}" type="presParOf" srcId="{3615B926-C538-4655-9339-CCE0B4C6100C}" destId="{28AF9866-A7B3-4385-B7F0-3569711D6659}" srcOrd="2" destOrd="0" presId="urn:microsoft.com/office/officeart/2018/2/layout/IconVerticalSolidList"/>
    <dgm:cxn modelId="{258578AB-6174-431D-82AC-2859D435D6C2}" type="presParOf" srcId="{3615B926-C538-4655-9339-CCE0B4C6100C}" destId="{FCAB7F6E-E05A-468F-B22B-C38333534375}" srcOrd="3" destOrd="0" presId="urn:microsoft.com/office/officeart/2018/2/layout/IconVerticalSolidList"/>
    <dgm:cxn modelId="{20F1A96C-59C2-4F91-87BB-5ABC63B6A086}" type="presParOf" srcId="{C4562B4D-244E-48D6-8603-7970637FB79C}" destId="{44A41657-179D-4733-BAA5-4581565F6BF4}" srcOrd="13" destOrd="0" presId="urn:microsoft.com/office/officeart/2018/2/layout/IconVerticalSolidList"/>
    <dgm:cxn modelId="{671DF836-DCF4-4D91-9473-5E85A8988E9A}" type="presParOf" srcId="{C4562B4D-244E-48D6-8603-7970637FB79C}" destId="{2C6E5723-EACB-4724-9161-746684F2CF5E}" srcOrd="14" destOrd="0" presId="urn:microsoft.com/office/officeart/2018/2/layout/IconVerticalSolidList"/>
    <dgm:cxn modelId="{0ABFE3C5-46FD-408A-B26D-3868B6BBD870}" type="presParOf" srcId="{2C6E5723-EACB-4724-9161-746684F2CF5E}" destId="{CE76BA44-D236-428F-BE07-50AA3AF20138}" srcOrd="0" destOrd="0" presId="urn:microsoft.com/office/officeart/2018/2/layout/IconVerticalSolidList"/>
    <dgm:cxn modelId="{A4129793-6339-4957-8BE0-9C127C3D3BFA}" type="presParOf" srcId="{2C6E5723-EACB-4724-9161-746684F2CF5E}" destId="{A6379C32-AEB0-4DD1-85EB-F7876124DCF3}" srcOrd="1" destOrd="0" presId="urn:microsoft.com/office/officeart/2018/2/layout/IconVerticalSolidList"/>
    <dgm:cxn modelId="{C613255B-40E9-46A1-8DBB-D627C4A70863}" type="presParOf" srcId="{2C6E5723-EACB-4724-9161-746684F2CF5E}" destId="{35FCE740-3CDA-4CD9-9E7C-5900A3AFF743}" srcOrd="2" destOrd="0" presId="urn:microsoft.com/office/officeart/2018/2/layout/IconVerticalSolidList"/>
    <dgm:cxn modelId="{6C603AFA-1EE2-4EC4-8800-7AB6BA2E3000}" type="presParOf" srcId="{2C6E5723-EACB-4724-9161-746684F2CF5E}" destId="{E62C58C5-FA11-4D63-8322-CD26CD9EB7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F4536-5448-4D8F-9A95-E8C8C8A0A478}">
      <dsp:nvSpPr>
        <dsp:cNvPr id="0" name=""/>
        <dsp:cNvSpPr/>
      </dsp:nvSpPr>
      <dsp:spPr>
        <a:xfrm>
          <a:off x="0" y="898950"/>
          <a:ext cx="6524786" cy="19933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B5084-298F-464C-B386-30F471AAFDA0}">
      <dsp:nvSpPr>
        <dsp:cNvPr id="0" name=""/>
        <dsp:cNvSpPr/>
      </dsp:nvSpPr>
      <dsp:spPr>
        <a:xfrm>
          <a:off x="602980" y="1347448"/>
          <a:ext cx="1096328" cy="10963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EF8E3-E4D5-48BD-99CE-2AFAFEEF1CB7}">
      <dsp:nvSpPr>
        <dsp:cNvPr id="0" name=""/>
        <dsp:cNvSpPr/>
      </dsp:nvSpPr>
      <dsp:spPr>
        <a:xfrm>
          <a:off x="2302289" y="898950"/>
          <a:ext cx="4222496" cy="199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960" tIns="210960" rIns="210960" bIns="21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Delirium Occurrence has not changed over 4-decade 1980- 2019 (23%) Davies et al (2019)</a:t>
          </a:r>
          <a:endParaRPr lang="en-US" sz="2800" kern="1200" dirty="0"/>
        </a:p>
      </dsp:txBody>
      <dsp:txXfrm>
        <a:off x="2302289" y="898950"/>
        <a:ext cx="4222496" cy="1993324"/>
      </dsp:txXfrm>
    </dsp:sp>
    <dsp:sp modelId="{4C72E8FA-555B-4E68-8E94-34890C65F160}">
      <dsp:nvSpPr>
        <dsp:cNvPr id="0" name=""/>
        <dsp:cNvSpPr/>
      </dsp:nvSpPr>
      <dsp:spPr>
        <a:xfrm>
          <a:off x="0" y="3361291"/>
          <a:ext cx="6524786" cy="19933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CEFDE-2C89-4193-B312-C5279653640A}">
      <dsp:nvSpPr>
        <dsp:cNvPr id="0" name=""/>
        <dsp:cNvSpPr/>
      </dsp:nvSpPr>
      <dsp:spPr>
        <a:xfrm>
          <a:off x="602980" y="3809789"/>
          <a:ext cx="1096328" cy="10963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F1EA6-D119-436D-8093-D477C815AF93}">
      <dsp:nvSpPr>
        <dsp:cNvPr id="0" name=""/>
        <dsp:cNvSpPr/>
      </dsp:nvSpPr>
      <dsp:spPr>
        <a:xfrm>
          <a:off x="2302289" y="3361291"/>
          <a:ext cx="4222496" cy="199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960" tIns="210960" rIns="210960" bIns="21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Clearly indicates a need for preventative strategies = Risk Reduction</a:t>
          </a:r>
          <a:endParaRPr lang="en-US" sz="2800" kern="1200" dirty="0"/>
        </a:p>
      </dsp:txBody>
      <dsp:txXfrm>
        <a:off x="2302289" y="3361291"/>
        <a:ext cx="4222496" cy="1993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6EBB4-E30F-41D5-B04A-87D6625D744B}">
      <dsp:nvSpPr>
        <dsp:cNvPr id="0" name=""/>
        <dsp:cNvSpPr/>
      </dsp:nvSpPr>
      <dsp:spPr>
        <a:xfrm rot="5400000">
          <a:off x="7039364" y="5311410"/>
          <a:ext cx="2045380" cy="17794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Increase Morbidity</a:t>
          </a:r>
        </a:p>
      </dsp:txBody>
      <dsp:txXfrm rot="-5400000">
        <a:off x="7449616" y="5497198"/>
        <a:ext cx="1224876" cy="1407904"/>
      </dsp:txXfrm>
    </dsp:sp>
    <dsp:sp modelId="{86AE6FE7-960E-4597-A63E-AB4D951BD71B}">
      <dsp:nvSpPr>
        <dsp:cNvPr id="0" name=""/>
        <dsp:cNvSpPr/>
      </dsp:nvSpPr>
      <dsp:spPr>
        <a:xfrm>
          <a:off x="6135277" y="413174"/>
          <a:ext cx="2282644" cy="122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5D990-1DCC-472D-AA56-7E22704C6428}">
      <dsp:nvSpPr>
        <dsp:cNvPr id="0" name=""/>
        <dsp:cNvSpPr/>
      </dsp:nvSpPr>
      <dsp:spPr>
        <a:xfrm rot="5400000">
          <a:off x="1309703" y="1855433"/>
          <a:ext cx="2045380" cy="17794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719955" y="2041221"/>
        <a:ext cx="1224876" cy="1407904"/>
      </dsp:txXfrm>
    </dsp:sp>
    <dsp:sp modelId="{C165812B-DEE2-4CDB-AE7A-ED59904AC508}">
      <dsp:nvSpPr>
        <dsp:cNvPr id="0" name=""/>
        <dsp:cNvSpPr/>
      </dsp:nvSpPr>
      <dsp:spPr>
        <a:xfrm rot="5400000">
          <a:off x="3204247" y="1873167"/>
          <a:ext cx="2045380" cy="17794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8 fold increase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of dementia in 2yr</a:t>
          </a:r>
        </a:p>
      </dsp:txBody>
      <dsp:txXfrm rot="-5400000">
        <a:off x="3614499" y="2058955"/>
        <a:ext cx="1224876" cy="1407904"/>
      </dsp:txXfrm>
    </dsp:sp>
    <dsp:sp modelId="{799B3F2C-D84A-4F19-AA01-1F10E5853790}">
      <dsp:nvSpPr>
        <dsp:cNvPr id="0" name=""/>
        <dsp:cNvSpPr/>
      </dsp:nvSpPr>
      <dsp:spPr>
        <a:xfrm>
          <a:off x="1054552" y="2149293"/>
          <a:ext cx="2209010" cy="122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26C55-02DB-480E-9FB2-57692D9908CF}">
      <dsp:nvSpPr>
        <dsp:cNvPr id="0" name=""/>
        <dsp:cNvSpPr/>
      </dsp:nvSpPr>
      <dsp:spPr>
        <a:xfrm rot="5400000">
          <a:off x="5126086" y="1873167"/>
          <a:ext cx="2045380" cy="17794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5536338" y="2058955"/>
        <a:ext cx="1224876" cy="1407904"/>
      </dsp:txXfrm>
    </dsp:sp>
    <dsp:sp modelId="{801C56B3-C22B-4B38-91CC-792DE72ABA89}">
      <dsp:nvSpPr>
        <dsp:cNvPr id="0" name=""/>
        <dsp:cNvSpPr/>
      </dsp:nvSpPr>
      <dsp:spPr>
        <a:xfrm rot="5400000">
          <a:off x="4168848" y="3609285"/>
          <a:ext cx="2045380" cy="17794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700" kern="1200" dirty="0"/>
            <a:t>Patient &amp; Carer Distress</a:t>
          </a:r>
        </a:p>
        <a:p>
          <a:pPr marL="0"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</dsp:txBody>
      <dsp:txXfrm rot="-5400000">
        <a:off x="4579100" y="3795073"/>
        <a:ext cx="1224876" cy="1407904"/>
      </dsp:txXfrm>
    </dsp:sp>
    <dsp:sp modelId="{94E87EA5-48DB-40F3-AF1F-B061F06A0D34}">
      <dsp:nvSpPr>
        <dsp:cNvPr id="0" name=""/>
        <dsp:cNvSpPr/>
      </dsp:nvSpPr>
      <dsp:spPr>
        <a:xfrm>
          <a:off x="177552" y="5680994"/>
          <a:ext cx="2282644" cy="122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solidFill>
                <a:schemeClr val="accent1">
                  <a:lumMod val="50000"/>
                </a:schemeClr>
              </a:solidFill>
            </a:rPr>
            <a:t>Why</a:t>
          </a:r>
          <a:r>
            <a:rPr lang="en-GB" sz="2400" kern="1200" dirty="0"/>
            <a:t> do we need to identify delirium?</a:t>
          </a:r>
        </a:p>
      </dsp:txBody>
      <dsp:txXfrm>
        <a:off x="177552" y="5680994"/>
        <a:ext cx="2282644" cy="1227228"/>
      </dsp:txXfrm>
    </dsp:sp>
    <dsp:sp modelId="{BCF03F79-DD8E-460A-856A-52C986D27A03}">
      <dsp:nvSpPr>
        <dsp:cNvPr id="0" name=""/>
        <dsp:cNvSpPr/>
      </dsp:nvSpPr>
      <dsp:spPr>
        <a:xfrm rot="5400000">
          <a:off x="2255888" y="3582655"/>
          <a:ext cx="2045380" cy="17794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2666140" y="3768443"/>
        <a:ext cx="1224876" cy="1407904"/>
      </dsp:txXfrm>
    </dsp:sp>
    <dsp:sp modelId="{9DFCD98E-3ABB-4D32-A65B-7B7F0EAA97EF}">
      <dsp:nvSpPr>
        <dsp:cNvPr id="0" name=""/>
        <dsp:cNvSpPr/>
      </dsp:nvSpPr>
      <dsp:spPr>
        <a:xfrm rot="5400000">
          <a:off x="3204247" y="5345404"/>
          <a:ext cx="2045380" cy="17794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20% mortality (in 3 months)</a:t>
          </a:r>
          <a:endParaRPr lang="en-GB" sz="1700" kern="1200" dirty="0"/>
        </a:p>
      </dsp:txBody>
      <dsp:txXfrm rot="-5400000">
        <a:off x="3614499" y="5531192"/>
        <a:ext cx="1224876" cy="1407904"/>
      </dsp:txXfrm>
    </dsp:sp>
    <dsp:sp modelId="{7E25C0FD-17AA-4180-8356-25DCB77C87D2}">
      <dsp:nvSpPr>
        <dsp:cNvPr id="0" name=""/>
        <dsp:cNvSpPr/>
      </dsp:nvSpPr>
      <dsp:spPr>
        <a:xfrm>
          <a:off x="1054552" y="5621530"/>
          <a:ext cx="2209010" cy="122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3512D-176B-49A7-B6F4-E52EA6196CFF}">
      <dsp:nvSpPr>
        <dsp:cNvPr id="0" name=""/>
        <dsp:cNvSpPr/>
      </dsp:nvSpPr>
      <dsp:spPr>
        <a:xfrm rot="5400000">
          <a:off x="5126086" y="5345404"/>
          <a:ext cx="2045380" cy="17794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5536338" y="5531192"/>
        <a:ext cx="1224876" cy="1407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05962-B093-4BBD-9AD0-D2DEDB4DFD60}">
      <dsp:nvSpPr>
        <dsp:cNvPr id="0" name=""/>
        <dsp:cNvSpPr/>
      </dsp:nvSpPr>
      <dsp:spPr>
        <a:xfrm>
          <a:off x="0" y="0"/>
          <a:ext cx="764574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A6EA34-E7C5-4909-9375-5678199F7B5F}">
      <dsp:nvSpPr>
        <dsp:cNvPr id="0" name=""/>
        <dsp:cNvSpPr/>
      </dsp:nvSpPr>
      <dsp:spPr>
        <a:xfrm>
          <a:off x="0" y="0"/>
          <a:ext cx="1529149" cy="141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Alertness</a:t>
          </a:r>
        </a:p>
      </dsp:txBody>
      <dsp:txXfrm>
        <a:off x="0" y="0"/>
        <a:ext cx="1529149" cy="1418421"/>
      </dsp:txXfrm>
    </dsp:sp>
    <dsp:sp modelId="{8998BC0B-8149-443D-BB26-20C3EEF87D30}">
      <dsp:nvSpPr>
        <dsp:cNvPr id="0" name=""/>
        <dsp:cNvSpPr/>
      </dsp:nvSpPr>
      <dsp:spPr>
        <a:xfrm>
          <a:off x="1643835" y="22162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Normal (fully alert but not agitated) 			0</a:t>
          </a:r>
        </a:p>
      </dsp:txBody>
      <dsp:txXfrm>
        <a:off x="1643835" y="22162"/>
        <a:ext cx="6001910" cy="443256"/>
      </dsp:txXfrm>
    </dsp:sp>
    <dsp:sp modelId="{FC9C97C5-A541-461C-B25D-582E9EA8E633}">
      <dsp:nvSpPr>
        <dsp:cNvPr id="0" name=""/>
        <dsp:cNvSpPr/>
      </dsp:nvSpPr>
      <dsp:spPr>
        <a:xfrm>
          <a:off x="1529149" y="465419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15D41EE-BD0F-4B9F-9945-0F4A5883EF38}">
      <dsp:nvSpPr>
        <dsp:cNvPr id="0" name=""/>
        <dsp:cNvSpPr/>
      </dsp:nvSpPr>
      <dsp:spPr>
        <a:xfrm>
          <a:off x="1643835" y="487582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Mild sleepiness after waking then normal 			0</a:t>
          </a:r>
        </a:p>
      </dsp:txBody>
      <dsp:txXfrm>
        <a:off x="1643835" y="487582"/>
        <a:ext cx="6001910" cy="443256"/>
      </dsp:txXfrm>
    </dsp:sp>
    <dsp:sp modelId="{F2CCBA35-AB5C-442A-BBC8-18B78442E7FC}">
      <dsp:nvSpPr>
        <dsp:cNvPr id="0" name=""/>
        <dsp:cNvSpPr/>
      </dsp:nvSpPr>
      <dsp:spPr>
        <a:xfrm>
          <a:off x="1529149" y="930839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4ADCD4F-603C-499A-B792-48881CF5676C}">
      <dsp:nvSpPr>
        <dsp:cNvPr id="0" name=""/>
        <dsp:cNvSpPr/>
      </dsp:nvSpPr>
      <dsp:spPr>
        <a:xfrm>
          <a:off x="1643835" y="953001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Clearly Abnormal 					4</a:t>
          </a:r>
        </a:p>
      </dsp:txBody>
      <dsp:txXfrm>
        <a:off x="1643835" y="953001"/>
        <a:ext cx="6001910" cy="443256"/>
      </dsp:txXfrm>
    </dsp:sp>
    <dsp:sp modelId="{795C3379-223C-4E5F-944E-34FCC368E452}">
      <dsp:nvSpPr>
        <dsp:cNvPr id="0" name=""/>
        <dsp:cNvSpPr/>
      </dsp:nvSpPr>
      <dsp:spPr>
        <a:xfrm>
          <a:off x="1529149" y="1396258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469840E-8052-4EA3-965B-4A04B82AAF49}">
      <dsp:nvSpPr>
        <dsp:cNvPr id="0" name=""/>
        <dsp:cNvSpPr/>
      </dsp:nvSpPr>
      <dsp:spPr>
        <a:xfrm>
          <a:off x="0" y="1418421"/>
          <a:ext cx="764574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1D7FCF-D699-41A9-8D45-0C0BAE631323}">
      <dsp:nvSpPr>
        <dsp:cNvPr id="0" name=""/>
        <dsp:cNvSpPr/>
      </dsp:nvSpPr>
      <dsp:spPr>
        <a:xfrm>
          <a:off x="0" y="1418421"/>
          <a:ext cx="1529149" cy="141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AMT4:  Age, DOB, place, Year</a:t>
          </a:r>
        </a:p>
      </dsp:txBody>
      <dsp:txXfrm>
        <a:off x="0" y="1418421"/>
        <a:ext cx="1529149" cy="1418421"/>
      </dsp:txXfrm>
    </dsp:sp>
    <dsp:sp modelId="{848F85D5-4707-4932-B501-0A3DBA10495E}">
      <dsp:nvSpPr>
        <dsp:cNvPr id="0" name=""/>
        <dsp:cNvSpPr/>
      </dsp:nvSpPr>
      <dsp:spPr>
        <a:xfrm>
          <a:off x="1643835" y="1440584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No mistakes 						0</a:t>
          </a:r>
        </a:p>
      </dsp:txBody>
      <dsp:txXfrm>
        <a:off x="1643835" y="1440584"/>
        <a:ext cx="6001910" cy="443256"/>
      </dsp:txXfrm>
    </dsp:sp>
    <dsp:sp modelId="{4101ED4C-3330-4E26-9D5A-781E6726AAC1}">
      <dsp:nvSpPr>
        <dsp:cNvPr id="0" name=""/>
        <dsp:cNvSpPr/>
      </dsp:nvSpPr>
      <dsp:spPr>
        <a:xfrm>
          <a:off x="1529149" y="1883841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A2743C3-1FDC-42B3-9D15-EC083C5170B6}">
      <dsp:nvSpPr>
        <dsp:cNvPr id="0" name=""/>
        <dsp:cNvSpPr/>
      </dsp:nvSpPr>
      <dsp:spPr>
        <a:xfrm>
          <a:off x="1643835" y="1906003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 mistake 						1</a:t>
          </a:r>
        </a:p>
      </dsp:txBody>
      <dsp:txXfrm>
        <a:off x="1643835" y="1906003"/>
        <a:ext cx="6001910" cy="443256"/>
      </dsp:txXfrm>
    </dsp:sp>
    <dsp:sp modelId="{5E617723-D793-439D-8AA7-81687AE18C5C}">
      <dsp:nvSpPr>
        <dsp:cNvPr id="0" name=""/>
        <dsp:cNvSpPr/>
      </dsp:nvSpPr>
      <dsp:spPr>
        <a:xfrm>
          <a:off x="1529149" y="2349260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CA9056B-B91C-4D5E-94DA-E4FE96AB6AA1}">
      <dsp:nvSpPr>
        <dsp:cNvPr id="0" name=""/>
        <dsp:cNvSpPr/>
      </dsp:nvSpPr>
      <dsp:spPr>
        <a:xfrm>
          <a:off x="1643835" y="2371423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2 or more mistakes 					2</a:t>
          </a:r>
        </a:p>
      </dsp:txBody>
      <dsp:txXfrm>
        <a:off x="1643835" y="2371423"/>
        <a:ext cx="6001910" cy="443256"/>
      </dsp:txXfrm>
    </dsp:sp>
    <dsp:sp modelId="{ED0FF7F3-B080-49E0-861D-5A796D945868}">
      <dsp:nvSpPr>
        <dsp:cNvPr id="0" name=""/>
        <dsp:cNvSpPr/>
      </dsp:nvSpPr>
      <dsp:spPr>
        <a:xfrm>
          <a:off x="1529149" y="2814680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D816B80-3BC7-4400-9698-5706796E20E6}">
      <dsp:nvSpPr>
        <dsp:cNvPr id="0" name=""/>
        <dsp:cNvSpPr/>
      </dsp:nvSpPr>
      <dsp:spPr>
        <a:xfrm>
          <a:off x="0" y="2836843"/>
          <a:ext cx="764574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A303C2-571A-42DB-AD1D-5DE90E2C7E69}">
      <dsp:nvSpPr>
        <dsp:cNvPr id="0" name=""/>
        <dsp:cNvSpPr/>
      </dsp:nvSpPr>
      <dsp:spPr>
        <a:xfrm>
          <a:off x="0" y="2836843"/>
          <a:ext cx="1529149" cy="141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Attention: months of the year backward</a:t>
          </a:r>
        </a:p>
      </dsp:txBody>
      <dsp:txXfrm>
        <a:off x="0" y="2836843"/>
        <a:ext cx="1529149" cy="1418421"/>
      </dsp:txXfrm>
    </dsp:sp>
    <dsp:sp modelId="{80D702AC-BFF1-42F0-9326-38DCBC90850C}">
      <dsp:nvSpPr>
        <dsp:cNvPr id="0" name=""/>
        <dsp:cNvSpPr/>
      </dsp:nvSpPr>
      <dsp:spPr>
        <a:xfrm>
          <a:off x="1643835" y="2859005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7 months or more correct 				0</a:t>
          </a:r>
        </a:p>
      </dsp:txBody>
      <dsp:txXfrm>
        <a:off x="1643835" y="2859005"/>
        <a:ext cx="6001910" cy="443256"/>
      </dsp:txXfrm>
    </dsp:sp>
    <dsp:sp modelId="{50090C8D-3BEF-491A-96AA-5B0B1585ABF7}">
      <dsp:nvSpPr>
        <dsp:cNvPr id="0" name=""/>
        <dsp:cNvSpPr/>
      </dsp:nvSpPr>
      <dsp:spPr>
        <a:xfrm>
          <a:off x="1529149" y="3302262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97AAA45-9D0A-4193-9F45-42D342FC74A0}">
      <dsp:nvSpPr>
        <dsp:cNvPr id="0" name=""/>
        <dsp:cNvSpPr/>
      </dsp:nvSpPr>
      <dsp:spPr>
        <a:xfrm>
          <a:off x="1643835" y="3324425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Starts but score &lt;7 or refuses to start 			1</a:t>
          </a:r>
        </a:p>
      </dsp:txBody>
      <dsp:txXfrm>
        <a:off x="1643835" y="3324425"/>
        <a:ext cx="6001910" cy="443256"/>
      </dsp:txXfrm>
    </dsp:sp>
    <dsp:sp modelId="{952A751C-1ED6-4166-B199-086E198A05B7}">
      <dsp:nvSpPr>
        <dsp:cNvPr id="0" name=""/>
        <dsp:cNvSpPr/>
      </dsp:nvSpPr>
      <dsp:spPr>
        <a:xfrm>
          <a:off x="1529149" y="3767682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53F30AF-EF4C-4D9B-B8CD-D2C6D10CEF66}">
      <dsp:nvSpPr>
        <dsp:cNvPr id="0" name=""/>
        <dsp:cNvSpPr/>
      </dsp:nvSpPr>
      <dsp:spPr>
        <a:xfrm>
          <a:off x="1643835" y="3789844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Untestable 						2</a:t>
          </a:r>
        </a:p>
      </dsp:txBody>
      <dsp:txXfrm>
        <a:off x="1643835" y="3789844"/>
        <a:ext cx="6001910" cy="443256"/>
      </dsp:txXfrm>
    </dsp:sp>
    <dsp:sp modelId="{CE7EB388-D773-4174-A00C-735D632F2724}">
      <dsp:nvSpPr>
        <dsp:cNvPr id="0" name=""/>
        <dsp:cNvSpPr/>
      </dsp:nvSpPr>
      <dsp:spPr>
        <a:xfrm>
          <a:off x="1529149" y="4233101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B2E7744-7E48-4FC5-8162-4BFF793C9B9D}">
      <dsp:nvSpPr>
        <dsp:cNvPr id="0" name=""/>
        <dsp:cNvSpPr/>
      </dsp:nvSpPr>
      <dsp:spPr>
        <a:xfrm>
          <a:off x="0" y="4255264"/>
          <a:ext cx="764574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C817C2-60BC-42A8-9F1A-2557FAFC3835}">
      <dsp:nvSpPr>
        <dsp:cNvPr id="0" name=""/>
        <dsp:cNvSpPr/>
      </dsp:nvSpPr>
      <dsp:spPr>
        <a:xfrm>
          <a:off x="0" y="4255264"/>
          <a:ext cx="1529149" cy="141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Acute Change or Fluctuating Course</a:t>
          </a:r>
        </a:p>
      </dsp:txBody>
      <dsp:txXfrm>
        <a:off x="0" y="4255264"/>
        <a:ext cx="1529149" cy="1418421"/>
      </dsp:txXfrm>
    </dsp:sp>
    <dsp:sp modelId="{72B85AF1-E8D3-4CFB-B39A-240BD1724A3A}">
      <dsp:nvSpPr>
        <dsp:cNvPr id="0" name=""/>
        <dsp:cNvSpPr/>
      </dsp:nvSpPr>
      <dsp:spPr>
        <a:xfrm>
          <a:off x="1643835" y="4288231"/>
          <a:ext cx="6001910" cy="65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No 							0</a:t>
          </a:r>
        </a:p>
      </dsp:txBody>
      <dsp:txXfrm>
        <a:off x="1643835" y="4288231"/>
        <a:ext cx="6001910" cy="659344"/>
      </dsp:txXfrm>
    </dsp:sp>
    <dsp:sp modelId="{A6609478-051D-45F4-ACDF-4C9F38ADEE29}">
      <dsp:nvSpPr>
        <dsp:cNvPr id="0" name=""/>
        <dsp:cNvSpPr/>
      </dsp:nvSpPr>
      <dsp:spPr>
        <a:xfrm>
          <a:off x="1529149" y="4947576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B0A70A4-DDB8-443A-ABD9-8E386EE5734A}">
      <dsp:nvSpPr>
        <dsp:cNvPr id="0" name=""/>
        <dsp:cNvSpPr/>
      </dsp:nvSpPr>
      <dsp:spPr>
        <a:xfrm>
          <a:off x="1643835" y="4980543"/>
          <a:ext cx="6001910" cy="65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Yes 							4</a:t>
          </a:r>
        </a:p>
      </dsp:txBody>
      <dsp:txXfrm>
        <a:off x="1643835" y="4980543"/>
        <a:ext cx="6001910" cy="659344"/>
      </dsp:txXfrm>
    </dsp:sp>
    <dsp:sp modelId="{DBC8E684-DF9C-48DF-BB03-0507D48B13E9}">
      <dsp:nvSpPr>
        <dsp:cNvPr id="0" name=""/>
        <dsp:cNvSpPr/>
      </dsp:nvSpPr>
      <dsp:spPr>
        <a:xfrm>
          <a:off x="1529149" y="5639887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05962-B093-4BBD-9AD0-D2DEDB4DFD60}">
      <dsp:nvSpPr>
        <dsp:cNvPr id="0" name=""/>
        <dsp:cNvSpPr/>
      </dsp:nvSpPr>
      <dsp:spPr>
        <a:xfrm>
          <a:off x="0" y="0"/>
          <a:ext cx="764574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A6EA34-E7C5-4909-9375-5678199F7B5F}">
      <dsp:nvSpPr>
        <dsp:cNvPr id="0" name=""/>
        <dsp:cNvSpPr/>
      </dsp:nvSpPr>
      <dsp:spPr>
        <a:xfrm>
          <a:off x="0" y="0"/>
          <a:ext cx="1529149" cy="141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Alertness</a:t>
          </a:r>
        </a:p>
      </dsp:txBody>
      <dsp:txXfrm>
        <a:off x="0" y="0"/>
        <a:ext cx="1529149" cy="1418421"/>
      </dsp:txXfrm>
    </dsp:sp>
    <dsp:sp modelId="{8998BC0B-8149-443D-BB26-20C3EEF87D30}">
      <dsp:nvSpPr>
        <dsp:cNvPr id="0" name=""/>
        <dsp:cNvSpPr/>
      </dsp:nvSpPr>
      <dsp:spPr>
        <a:xfrm>
          <a:off x="1643835" y="22162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Normal (fully alert but not agitated) 			0</a:t>
          </a:r>
        </a:p>
      </dsp:txBody>
      <dsp:txXfrm>
        <a:off x="1643835" y="22162"/>
        <a:ext cx="6001910" cy="443256"/>
      </dsp:txXfrm>
    </dsp:sp>
    <dsp:sp modelId="{FC9C97C5-A541-461C-B25D-582E9EA8E633}">
      <dsp:nvSpPr>
        <dsp:cNvPr id="0" name=""/>
        <dsp:cNvSpPr/>
      </dsp:nvSpPr>
      <dsp:spPr>
        <a:xfrm>
          <a:off x="1529149" y="465419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15D41EE-BD0F-4B9F-9945-0F4A5883EF38}">
      <dsp:nvSpPr>
        <dsp:cNvPr id="0" name=""/>
        <dsp:cNvSpPr/>
      </dsp:nvSpPr>
      <dsp:spPr>
        <a:xfrm>
          <a:off x="1643835" y="487582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Mild sleepiness after waking then normal 			0</a:t>
          </a:r>
        </a:p>
      </dsp:txBody>
      <dsp:txXfrm>
        <a:off x="1643835" y="487582"/>
        <a:ext cx="6001910" cy="443256"/>
      </dsp:txXfrm>
    </dsp:sp>
    <dsp:sp modelId="{F2CCBA35-AB5C-442A-BBC8-18B78442E7FC}">
      <dsp:nvSpPr>
        <dsp:cNvPr id="0" name=""/>
        <dsp:cNvSpPr/>
      </dsp:nvSpPr>
      <dsp:spPr>
        <a:xfrm>
          <a:off x="1529149" y="930839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4ADCD4F-603C-499A-B792-48881CF5676C}">
      <dsp:nvSpPr>
        <dsp:cNvPr id="0" name=""/>
        <dsp:cNvSpPr/>
      </dsp:nvSpPr>
      <dsp:spPr>
        <a:xfrm>
          <a:off x="1643835" y="953001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highlight>
                <a:srgbClr val="FFFF00"/>
              </a:highlight>
            </a:rPr>
            <a:t>Clearly Abnormal 					4</a:t>
          </a:r>
        </a:p>
      </dsp:txBody>
      <dsp:txXfrm>
        <a:off x="1643835" y="953001"/>
        <a:ext cx="6001910" cy="443256"/>
      </dsp:txXfrm>
    </dsp:sp>
    <dsp:sp modelId="{795C3379-223C-4E5F-944E-34FCC368E452}">
      <dsp:nvSpPr>
        <dsp:cNvPr id="0" name=""/>
        <dsp:cNvSpPr/>
      </dsp:nvSpPr>
      <dsp:spPr>
        <a:xfrm>
          <a:off x="1529149" y="1396258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469840E-8052-4EA3-965B-4A04B82AAF49}">
      <dsp:nvSpPr>
        <dsp:cNvPr id="0" name=""/>
        <dsp:cNvSpPr/>
      </dsp:nvSpPr>
      <dsp:spPr>
        <a:xfrm>
          <a:off x="0" y="1418421"/>
          <a:ext cx="764574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1D7FCF-D699-41A9-8D45-0C0BAE631323}">
      <dsp:nvSpPr>
        <dsp:cNvPr id="0" name=""/>
        <dsp:cNvSpPr/>
      </dsp:nvSpPr>
      <dsp:spPr>
        <a:xfrm>
          <a:off x="0" y="1418421"/>
          <a:ext cx="1529149" cy="141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AMT4:  Age, DOB, place, Year</a:t>
          </a:r>
        </a:p>
      </dsp:txBody>
      <dsp:txXfrm>
        <a:off x="0" y="1418421"/>
        <a:ext cx="1529149" cy="1418421"/>
      </dsp:txXfrm>
    </dsp:sp>
    <dsp:sp modelId="{848F85D5-4707-4932-B501-0A3DBA10495E}">
      <dsp:nvSpPr>
        <dsp:cNvPr id="0" name=""/>
        <dsp:cNvSpPr/>
      </dsp:nvSpPr>
      <dsp:spPr>
        <a:xfrm>
          <a:off x="1643835" y="1440584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No mistakes 						0</a:t>
          </a:r>
        </a:p>
      </dsp:txBody>
      <dsp:txXfrm>
        <a:off x="1643835" y="1440584"/>
        <a:ext cx="6001910" cy="443256"/>
      </dsp:txXfrm>
    </dsp:sp>
    <dsp:sp modelId="{4101ED4C-3330-4E26-9D5A-781E6726AAC1}">
      <dsp:nvSpPr>
        <dsp:cNvPr id="0" name=""/>
        <dsp:cNvSpPr/>
      </dsp:nvSpPr>
      <dsp:spPr>
        <a:xfrm>
          <a:off x="1529149" y="1883841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A2743C3-1FDC-42B3-9D15-EC083C5170B6}">
      <dsp:nvSpPr>
        <dsp:cNvPr id="0" name=""/>
        <dsp:cNvSpPr/>
      </dsp:nvSpPr>
      <dsp:spPr>
        <a:xfrm>
          <a:off x="1643835" y="1906003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 mistake 						1</a:t>
          </a:r>
        </a:p>
      </dsp:txBody>
      <dsp:txXfrm>
        <a:off x="1643835" y="1906003"/>
        <a:ext cx="6001910" cy="443256"/>
      </dsp:txXfrm>
    </dsp:sp>
    <dsp:sp modelId="{5E617723-D793-439D-8AA7-81687AE18C5C}">
      <dsp:nvSpPr>
        <dsp:cNvPr id="0" name=""/>
        <dsp:cNvSpPr/>
      </dsp:nvSpPr>
      <dsp:spPr>
        <a:xfrm>
          <a:off x="1529149" y="2349260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CA9056B-B91C-4D5E-94DA-E4FE96AB6AA1}">
      <dsp:nvSpPr>
        <dsp:cNvPr id="0" name=""/>
        <dsp:cNvSpPr/>
      </dsp:nvSpPr>
      <dsp:spPr>
        <a:xfrm>
          <a:off x="1643835" y="2371423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highlight>
                <a:srgbClr val="FFFF00"/>
              </a:highlight>
            </a:rPr>
            <a:t>2 or more mistakes 					2</a:t>
          </a:r>
        </a:p>
      </dsp:txBody>
      <dsp:txXfrm>
        <a:off x="1643835" y="2371423"/>
        <a:ext cx="6001910" cy="443256"/>
      </dsp:txXfrm>
    </dsp:sp>
    <dsp:sp modelId="{ED0FF7F3-B080-49E0-861D-5A796D945868}">
      <dsp:nvSpPr>
        <dsp:cNvPr id="0" name=""/>
        <dsp:cNvSpPr/>
      </dsp:nvSpPr>
      <dsp:spPr>
        <a:xfrm>
          <a:off x="1529149" y="2814680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7D816B80-3BC7-4400-9698-5706796E20E6}">
      <dsp:nvSpPr>
        <dsp:cNvPr id="0" name=""/>
        <dsp:cNvSpPr/>
      </dsp:nvSpPr>
      <dsp:spPr>
        <a:xfrm>
          <a:off x="0" y="2836843"/>
          <a:ext cx="764574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A303C2-571A-42DB-AD1D-5DE90E2C7E69}">
      <dsp:nvSpPr>
        <dsp:cNvPr id="0" name=""/>
        <dsp:cNvSpPr/>
      </dsp:nvSpPr>
      <dsp:spPr>
        <a:xfrm>
          <a:off x="0" y="2836843"/>
          <a:ext cx="1529149" cy="141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Attention: months of the year backward</a:t>
          </a:r>
        </a:p>
      </dsp:txBody>
      <dsp:txXfrm>
        <a:off x="0" y="2836843"/>
        <a:ext cx="1529149" cy="1418421"/>
      </dsp:txXfrm>
    </dsp:sp>
    <dsp:sp modelId="{80D702AC-BFF1-42F0-9326-38DCBC90850C}">
      <dsp:nvSpPr>
        <dsp:cNvPr id="0" name=""/>
        <dsp:cNvSpPr/>
      </dsp:nvSpPr>
      <dsp:spPr>
        <a:xfrm>
          <a:off x="1643835" y="2859005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7 months or more correct 				0</a:t>
          </a:r>
        </a:p>
      </dsp:txBody>
      <dsp:txXfrm>
        <a:off x="1643835" y="2859005"/>
        <a:ext cx="6001910" cy="443256"/>
      </dsp:txXfrm>
    </dsp:sp>
    <dsp:sp modelId="{50090C8D-3BEF-491A-96AA-5B0B1585ABF7}">
      <dsp:nvSpPr>
        <dsp:cNvPr id="0" name=""/>
        <dsp:cNvSpPr/>
      </dsp:nvSpPr>
      <dsp:spPr>
        <a:xfrm>
          <a:off x="1529149" y="3302262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97AAA45-9D0A-4193-9F45-42D342FC74A0}">
      <dsp:nvSpPr>
        <dsp:cNvPr id="0" name=""/>
        <dsp:cNvSpPr/>
      </dsp:nvSpPr>
      <dsp:spPr>
        <a:xfrm>
          <a:off x="1643835" y="3324425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Starts but score &lt;7 or refuses to start 			1</a:t>
          </a:r>
        </a:p>
      </dsp:txBody>
      <dsp:txXfrm>
        <a:off x="1643835" y="3324425"/>
        <a:ext cx="6001910" cy="443256"/>
      </dsp:txXfrm>
    </dsp:sp>
    <dsp:sp modelId="{952A751C-1ED6-4166-B199-086E198A05B7}">
      <dsp:nvSpPr>
        <dsp:cNvPr id="0" name=""/>
        <dsp:cNvSpPr/>
      </dsp:nvSpPr>
      <dsp:spPr>
        <a:xfrm>
          <a:off x="1529149" y="3767682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53F30AF-EF4C-4D9B-B8CD-D2C6D10CEF66}">
      <dsp:nvSpPr>
        <dsp:cNvPr id="0" name=""/>
        <dsp:cNvSpPr/>
      </dsp:nvSpPr>
      <dsp:spPr>
        <a:xfrm>
          <a:off x="1643835" y="3789844"/>
          <a:ext cx="6001910" cy="44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highlight>
                <a:srgbClr val="FFFF00"/>
              </a:highlight>
            </a:rPr>
            <a:t>Untestable 						2</a:t>
          </a:r>
        </a:p>
      </dsp:txBody>
      <dsp:txXfrm>
        <a:off x="1643835" y="3789844"/>
        <a:ext cx="6001910" cy="443256"/>
      </dsp:txXfrm>
    </dsp:sp>
    <dsp:sp modelId="{CE7EB388-D773-4174-A00C-735D632F2724}">
      <dsp:nvSpPr>
        <dsp:cNvPr id="0" name=""/>
        <dsp:cNvSpPr/>
      </dsp:nvSpPr>
      <dsp:spPr>
        <a:xfrm>
          <a:off x="1529149" y="4233101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B2E7744-7E48-4FC5-8162-4BFF793C9B9D}">
      <dsp:nvSpPr>
        <dsp:cNvPr id="0" name=""/>
        <dsp:cNvSpPr/>
      </dsp:nvSpPr>
      <dsp:spPr>
        <a:xfrm>
          <a:off x="0" y="4255264"/>
          <a:ext cx="764574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C817C2-60BC-42A8-9F1A-2557FAFC3835}">
      <dsp:nvSpPr>
        <dsp:cNvPr id="0" name=""/>
        <dsp:cNvSpPr/>
      </dsp:nvSpPr>
      <dsp:spPr>
        <a:xfrm>
          <a:off x="0" y="4255264"/>
          <a:ext cx="1529149" cy="1418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Acute Change or Fluctuating Course</a:t>
          </a:r>
        </a:p>
      </dsp:txBody>
      <dsp:txXfrm>
        <a:off x="0" y="4255264"/>
        <a:ext cx="1529149" cy="1418421"/>
      </dsp:txXfrm>
    </dsp:sp>
    <dsp:sp modelId="{72B85AF1-E8D3-4CFB-B39A-240BD1724A3A}">
      <dsp:nvSpPr>
        <dsp:cNvPr id="0" name=""/>
        <dsp:cNvSpPr/>
      </dsp:nvSpPr>
      <dsp:spPr>
        <a:xfrm>
          <a:off x="1643835" y="4288231"/>
          <a:ext cx="6001910" cy="65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No 							0</a:t>
          </a:r>
        </a:p>
      </dsp:txBody>
      <dsp:txXfrm>
        <a:off x="1643835" y="4288231"/>
        <a:ext cx="6001910" cy="659344"/>
      </dsp:txXfrm>
    </dsp:sp>
    <dsp:sp modelId="{A6609478-051D-45F4-ACDF-4C9F38ADEE29}">
      <dsp:nvSpPr>
        <dsp:cNvPr id="0" name=""/>
        <dsp:cNvSpPr/>
      </dsp:nvSpPr>
      <dsp:spPr>
        <a:xfrm>
          <a:off x="1529149" y="4947576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BB0A70A4-DDB8-443A-ABD9-8E386EE5734A}">
      <dsp:nvSpPr>
        <dsp:cNvPr id="0" name=""/>
        <dsp:cNvSpPr/>
      </dsp:nvSpPr>
      <dsp:spPr>
        <a:xfrm>
          <a:off x="1643835" y="4980543"/>
          <a:ext cx="6001910" cy="65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highlight>
                <a:srgbClr val="FFFF00"/>
              </a:highlight>
            </a:rPr>
            <a:t>Yes 							4</a:t>
          </a:r>
        </a:p>
      </dsp:txBody>
      <dsp:txXfrm>
        <a:off x="1643835" y="4980543"/>
        <a:ext cx="6001910" cy="659344"/>
      </dsp:txXfrm>
    </dsp:sp>
    <dsp:sp modelId="{DBC8E684-DF9C-48DF-BB03-0507D48B13E9}">
      <dsp:nvSpPr>
        <dsp:cNvPr id="0" name=""/>
        <dsp:cNvSpPr/>
      </dsp:nvSpPr>
      <dsp:spPr>
        <a:xfrm>
          <a:off x="1529149" y="5639887"/>
          <a:ext cx="611659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1030A-6E16-48CD-9B6A-391146E437FA}">
      <dsp:nvSpPr>
        <dsp:cNvPr id="0" name=""/>
        <dsp:cNvSpPr/>
      </dsp:nvSpPr>
      <dsp:spPr>
        <a:xfrm>
          <a:off x="4027" y="0"/>
          <a:ext cx="1350486" cy="2606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Pain</a:t>
          </a:r>
        </a:p>
      </dsp:txBody>
      <dsp:txXfrm>
        <a:off x="4027" y="1042788"/>
        <a:ext cx="1350486" cy="1042788"/>
      </dsp:txXfrm>
    </dsp:sp>
    <dsp:sp modelId="{A8695CFB-2CB2-40E2-8CB0-FD016D3A043C}">
      <dsp:nvSpPr>
        <dsp:cNvPr id="0" name=""/>
        <dsp:cNvSpPr/>
      </dsp:nvSpPr>
      <dsp:spPr>
        <a:xfrm>
          <a:off x="245210" y="156418"/>
          <a:ext cx="868121" cy="8681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AF52A-0174-4C93-9D53-0ECE69DE7405}">
      <dsp:nvSpPr>
        <dsp:cNvPr id="0" name=""/>
        <dsp:cNvSpPr/>
      </dsp:nvSpPr>
      <dsp:spPr>
        <a:xfrm>
          <a:off x="1395029" y="0"/>
          <a:ext cx="1350486" cy="2606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Infection</a:t>
          </a:r>
        </a:p>
      </dsp:txBody>
      <dsp:txXfrm>
        <a:off x="1395029" y="1042788"/>
        <a:ext cx="1350486" cy="1042788"/>
      </dsp:txXfrm>
    </dsp:sp>
    <dsp:sp modelId="{315704E9-98A0-4A31-AE75-BF47D066334A}">
      <dsp:nvSpPr>
        <dsp:cNvPr id="0" name=""/>
        <dsp:cNvSpPr/>
      </dsp:nvSpPr>
      <dsp:spPr>
        <a:xfrm>
          <a:off x="1636212" y="156418"/>
          <a:ext cx="868121" cy="8681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BB4A6-EC73-4FBF-BDDA-D445416E7C0B}">
      <dsp:nvSpPr>
        <dsp:cNvPr id="0" name=""/>
        <dsp:cNvSpPr/>
      </dsp:nvSpPr>
      <dsp:spPr>
        <a:xfrm>
          <a:off x="2786030" y="0"/>
          <a:ext cx="1350486" cy="2606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Nutrition</a:t>
          </a:r>
        </a:p>
      </dsp:txBody>
      <dsp:txXfrm>
        <a:off x="2786030" y="1042788"/>
        <a:ext cx="1350486" cy="1042788"/>
      </dsp:txXfrm>
    </dsp:sp>
    <dsp:sp modelId="{69CC308C-2ADB-4C77-B346-C871C04D8EA9}">
      <dsp:nvSpPr>
        <dsp:cNvPr id="0" name=""/>
        <dsp:cNvSpPr/>
      </dsp:nvSpPr>
      <dsp:spPr>
        <a:xfrm>
          <a:off x="3027213" y="156418"/>
          <a:ext cx="868121" cy="86812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D671B-C6F9-434A-9DF3-C12D8EC551E7}">
      <dsp:nvSpPr>
        <dsp:cNvPr id="0" name=""/>
        <dsp:cNvSpPr/>
      </dsp:nvSpPr>
      <dsp:spPr>
        <a:xfrm>
          <a:off x="4177032" y="0"/>
          <a:ext cx="1350486" cy="2606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Constipation</a:t>
          </a:r>
        </a:p>
      </dsp:txBody>
      <dsp:txXfrm>
        <a:off x="4177032" y="1042788"/>
        <a:ext cx="1350486" cy="1042788"/>
      </dsp:txXfrm>
    </dsp:sp>
    <dsp:sp modelId="{7AD2D84F-AF46-4D7E-BDA9-45EB2C351486}">
      <dsp:nvSpPr>
        <dsp:cNvPr id="0" name=""/>
        <dsp:cNvSpPr/>
      </dsp:nvSpPr>
      <dsp:spPr>
        <a:xfrm>
          <a:off x="4418215" y="156418"/>
          <a:ext cx="868121" cy="86812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A8050-0A75-4B88-B53A-D50405B60E55}">
      <dsp:nvSpPr>
        <dsp:cNvPr id="0" name=""/>
        <dsp:cNvSpPr/>
      </dsp:nvSpPr>
      <dsp:spPr>
        <a:xfrm>
          <a:off x="5568034" y="0"/>
          <a:ext cx="1350486" cy="2606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Hydration</a:t>
          </a:r>
        </a:p>
      </dsp:txBody>
      <dsp:txXfrm>
        <a:off x="5568034" y="1042788"/>
        <a:ext cx="1350486" cy="1042788"/>
      </dsp:txXfrm>
    </dsp:sp>
    <dsp:sp modelId="{AC4B3850-D74B-4540-9B29-F3B1A6A6401F}">
      <dsp:nvSpPr>
        <dsp:cNvPr id="0" name=""/>
        <dsp:cNvSpPr/>
      </dsp:nvSpPr>
      <dsp:spPr>
        <a:xfrm>
          <a:off x="5809216" y="156418"/>
          <a:ext cx="868121" cy="86812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C7F38-2CA0-46A1-B707-B0BCDE6CE5C5}">
      <dsp:nvSpPr>
        <dsp:cNvPr id="0" name=""/>
        <dsp:cNvSpPr/>
      </dsp:nvSpPr>
      <dsp:spPr>
        <a:xfrm>
          <a:off x="6959035" y="0"/>
          <a:ext cx="1350486" cy="2606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Medication</a:t>
          </a:r>
        </a:p>
      </dsp:txBody>
      <dsp:txXfrm>
        <a:off x="6959035" y="1042788"/>
        <a:ext cx="1350486" cy="1042788"/>
      </dsp:txXfrm>
    </dsp:sp>
    <dsp:sp modelId="{0E068FF2-8D1D-4E1D-9BE9-11688BDC3157}">
      <dsp:nvSpPr>
        <dsp:cNvPr id="0" name=""/>
        <dsp:cNvSpPr/>
      </dsp:nvSpPr>
      <dsp:spPr>
        <a:xfrm>
          <a:off x="7200218" y="156418"/>
          <a:ext cx="868121" cy="868121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F0F0A-F961-4031-9603-A49AF0383C9E}">
      <dsp:nvSpPr>
        <dsp:cNvPr id="0" name=""/>
        <dsp:cNvSpPr/>
      </dsp:nvSpPr>
      <dsp:spPr>
        <a:xfrm>
          <a:off x="8350037" y="0"/>
          <a:ext cx="1350486" cy="2606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Environment</a:t>
          </a:r>
        </a:p>
      </dsp:txBody>
      <dsp:txXfrm>
        <a:off x="8350037" y="1042788"/>
        <a:ext cx="1350486" cy="1042788"/>
      </dsp:txXfrm>
    </dsp:sp>
    <dsp:sp modelId="{0D886BB0-91D8-4D7A-A438-0CA4BE3F8177}">
      <dsp:nvSpPr>
        <dsp:cNvPr id="0" name=""/>
        <dsp:cNvSpPr/>
      </dsp:nvSpPr>
      <dsp:spPr>
        <a:xfrm>
          <a:off x="8591220" y="156418"/>
          <a:ext cx="868121" cy="868121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E7D5C-342F-42BE-A3A2-83E7868F9FDF}">
      <dsp:nvSpPr>
        <dsp:cNvPr id="0" name=""/>
        <dsp:cNvSpPr/>
      </dsp:nvSpPr>
      <dsp:spPr>
        <a:xfrm flipH="1">
          <a:off x="564826" y="2274064"/>
          <a:ext cx="8554007" cy="23625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1030A-6E16-48CD-9B6A-391146E437FA}">
      <dsp:nvSpPr>
        <dsp:cNvPr id="0" name=""/>
        <dsp:cNvSpPr/>
      </dsp:nvSpPr>
      <dsp:spPr>
        <a:xfrm>
          <a:off x="4027" y="0"/>
          <a:ext cx="1350486" cy="2606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Pain</a:t>
          </a:r>
        </a:p>
      </dsp:txBody>
      <dsp:txXfrm>
        <a:off x="4027" y="1042788"/>
        <a:ext cx="1350486" cy="1042788"/>
      </dsp:txXfrm>
    </dsp:sp>
    <dsp:sp modelId="{A8695CFB-2CB2-40E2-8CB0-FD016D3A043C}">
      <dsp:nvSpPr>
        <dsp:cNvPr id="0" name=""/>
        <dsp:cNvSpPr/>
      </dsp:nvSpPr>
      <dsp:spPr>
        <a:xfrm>
          <a:off x="245210" y="156418"/>
          <a:ext cx="868121" cy="8681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AF52A-0174-4C93-9D53-0ECE69DE7405}">
      <dsp:nvSpPr>
        <dsp:cNvPr id="0" name=""/>
        <dsp:cNvSpPr/>
      </dsp:nvSpPr>
      <dsp:spPr>
        <a:xfrm>
          <a:off x="1395029" y="0"/>
          <a:ext cx="1350486" cy="260697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40000"/>
                  <a:lumOff val="60000"/>
                </a:schemeClr>
              </a:solidFill>
            </a:rPr>
            <a:t>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Infection</a:t>
          </a:r>
        </a:p>
      </dsp:txBody>
      <dsp:txXfrm>
        <a:off x="1395029" y="1042788"/>
        <a:ext cx="1350486" cy="1042788"/>
      </dsp:txXfrm>
    </dsp:sp>
    <dsp:sp modelId="{315704E9-98A0-4A31-AE75-BF47D066334A}">
      <dsp:nvSpPr>
        <dsp:cNvPr id="0" name=""/>
        <dsp:cNvSpPr/>
      </dsp:nvSpPr>
      <dsp:spPr>
        <a:xfrm>
          <a:off x="1636212" y="156418"/>
          <a:ext cx="868121" cy="8681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BB4A6-EC73-4FBF-BDDA-D445416E7C0B}">
      <dsp:nvSpPr>
        <dsp:cNvPr id="0" name=""/>
        <dsp:cNvSpPr/>
      </dsp:nvSpPr>
      <dsp:spPr>
        <a:xfrm>
          <a:off x="2786030" y="0"/>
          <a:ext cx="1350486" cy="260697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40000"/>
                  <a:lumOff val="60000"/>
                </a:schemeClr>
              </a:solidFill>
            </a:rPr>
            <a:t>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Nutrition</a:t>
          </a:r>
        </a:p>
      </dsp:txBody>
      <dsp:txXfrm>
        <a:off x="2786030" y="1042788"/>
        <a:ext cx="1350486" cy="1042788"/>
      </dsp:txXfrm>
    </dsp:sp>
    <dsp:sp modelId="{69CC308C-2ADB-4C77-B346-C871C04D8EA9}">
      <dsp:nvSpPr>
        <dsp:cNvPr id="0" name=""/>
        <dsp:cNvSpPr/>
      </dsp:nvSpPr>
      <dsp:spPr>
        <a:xfrm>
          <a:off x="3027213" y="156418"/>
          <a:ext cx="868121" cy="86812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D671B-C6F9-434A-9DF3-C12D8EC551E7}">
      <dsp:nvSpPr>
        <dsp:cNvPr id="0" name=""/>
        <dsp:cNvSpPr/>
      </dsp:nvSpPr>
      <dsp:spPr>
        <a:xfrm>
          <a:off x="4177032" y="0"/>
          <a:ext cx="1350486" cy="2606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Constipation</a:t>
          </a:r>
        </a:p>
      </dsp:txBody>
      <dsp:txXfrm>
        <a:off x="4177032" y="1042788"/>
        <a:ext cx="1350486" cy="1042788"/>
      </dsp:txXfrm>
    </dsp:sp>
    <dsp:sp modelId="{7AD2D84F-AF46-4D7E-BDA9-45EB2C351486}">
      <dsp:nvSpPr>
        <dsp:cNvPr id="0" name=""/>
        <dsp:cNvSpPr/>
      </dsp:nvSpPr>
      <dsp:spPr>
        <a:xfrm>
          <a:off x="4418215" y="156418"/>
          <a:ext cx="868121" cy="86812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A8050-0A75-4B88-B53A-D50405B60E55}">
      <dsp:nvSpPr>
        <dsp:cNvPr id="0" name=""/>
        <dsp:cNvSpPr/>
      </dsp:nvSpPr>
      <dsp:spPr>
        <a:xfrm>
          <a:off x="5568034" y="0"/>
          <a:ext cx="1350486" cy="260697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40000"/>
                  <a:lumOff val="60000"/>
                </a:schemeClr>
              </a:solidFill>
            </a:rPr>
            <a:t>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Hydration</a:t>
          </a:r>
        </a:p>
      </dsp:txBody>
      <dsp:txXfrm>
        <a:off x="5568034" y="1042788"/>
        <a:ext cx="1350486" cy="1042788"/>
      </dsp:txXfrm>
    </dsp:sp>
    <dsp:sp modelId="{AC4B3850-D74B-4540-9B29-F3B1A6A6401F}">
      <dsp:nvSpPr>
        <dsp:cNvPr id="0" name=""/>
        <dsp:cNvSpPr/>
      </dsp:nvSpPr>
      <dsp:spPr>
        <a:xfrm>
          <a:off x="5809216" y="156418"/>
          <a:ext cx="868121" cy="86812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C7F38-2CA0-46A1-B707-B0BCDE6CE5C5}">
      <dsp:nvSpPr>
        <dsp:cNvPr id="0" name=""/>
        <dsp:cNvSpPr/>
      </dsp:nvSpPr>
      <dsp:spPr>
        <a:xfrm>
          <a:off x="6959035" y="0"/>
          <a:ext cx="1350486" cy="2606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Medication</a:t>
          </a:r>
        </a:p>
      </dsp:txBody>
      <dsp:txXfrm>
        <a:off x="6959035" y="1042788"/>
        <a:ext cx="1350486" cy="1042788"/>
      </dsp:txXfrm>
    </dsp:sp>
    <dsp:sp modelId="{0E068FF2-8D1D-4E1D-9BE9-11688BDC3157}">
      <dsp:nvSpPr>
        <dsp:cNvPr id="0" name=""/>
        <dsp:cNvSpPr/>
      </dsp:nvSpPr>
      <dsp:spPr>
        <a:xfrm>
          <a:off x="7200218" y="156418"/>
          <a:ext cx="868121" cy="868121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F0F0A-F961-4031-9603-A49AF0383C9E}">
      <dsp:nvSpPr>
        <dsp:cNvPr id="0" name=""/>
        <dsp:cNvSpPr/>
      </dsp:nvSpPr>
      <dsp:spPr>
        <a:xfrm>
          <a:off x="8350037" y="0"/>
          <a:ext cx="1350486" cy="2606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accent1">
                  <a:lumMod val="50000"/>
                </a:schemeClr>
              </a:solidFill>
            </a:rPr>
            <a:t>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Environment</a:t>
          </a:r>
        </a:p>
      </dsp:txBody>
      <dsp:txXfrm>
        <a:off x="8350037" y="1042788"/>
        <a:ext cx="1350486" cy="1042788"/>
      </dsp:txXfrm>
    </dsp:sp>
    <dsp:sp modelId="{0D886BB0-91D8-4D7A-A438-0CA4BE3F8177}">
      <dsp:nvSpPr>
        <dsp:cNvPr id="0" name=""/>
        <dsp:cNvSpPr/>
      </dsp:nvSpPr>
      <dsp:spPr>
        <a:xfrm>
          <a:off x="8591220" y="156418"/>
          <a:ext cx="868121" cy="868121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E7D5C-342F-42BE-A3A2-83E7868F9FDF}">
      <dsp:nvSpPr>
        <dsp:cNvPr id="0" name=""/>
        <dsp:cNvSpPr/>
      </dsp:nvSpPr>
      <dsp:spPr>
        <a:xfrm flipH="1">
          <a:off x="564826" y="2274064"/>
          <a:ext cx="8554007" cy="23625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7698A-4314-42EA-BC5F-40675F006BC8}">
      <dsp:nvSpPr>
        <dsp:cNvPr id="0" name=""/>
        <dsp:cNvSpPr/>
      </dsp:nvSpPr>
      <dsp:spPr>
        <a:xfrm>
          <a:off x="4583999" y="887008"/>
          <a:ext cx="1999621" cy="1999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F4CD8-E614-4DD7-9D29-17CCB7FFF36D}">
      <dsp:nvSpPr>
        <dsp:cNvPr id="0" name=""/>
        <dsp:cNvSpPr/>
      </dsp:nvSpPr>
      <dsp:spPr>
        <a:xfrm>
          <a:off x="4650393" y="953686"/>
          <a:ext cx="1866834" cy="18666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Support</a:t>
          </a:r>
        </a:p>
      </dsp:txBody>
      <dsp:txXfrm>
        <a:off x="4917269" y="1220399"/>
        <a:ext cx="1333080" cy="1333210"/>
      </dsp:txXfrm>
    </dsp:sp>
    <dsp:sp modelId="{F711BA3B-9C07-4798-AD97-13B82927EA7B}">
      <dsp:nvSpPr>
        <dsp:cNvPr id="0" name=""/>
        <dsp:cNvSpPr/>
      </dsp:nvSpPr>
      <dsp:spPr>
        <a:xfrm rot="2700000">
          <a:off x="2519741" y="889426"/>
          <a:ext cx="1994805" cy="199480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76CD0-B540-4CE7-A885-8D4C4620669B}">
      <dsp:nvSpPr>
        <dsp:cNvPr id="0" name=""/>
        <dsp:cNvSpPr/>
      </dsp:nvSpPr>
      <dsp:spPr>
        <a:xfrm>
          <a:off x="2583727" y="953686"/>
          <a:ext cx="1866834" cy="18666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Liaise</a:t>
          </a:r>
        </a:p>
      </dsp:txBody>
      <dsp:txXfrm>
        <a:off x="2850603" y="1220399"/>
        <a:ext cx="1333080" cy="1333210"/>
      </dsp:txXfrm>
    </dsp:sp>
    <dsp:sp modelId="{D1CA8F7F-C5F0-4910-8708-8546DC3EA9EB}">
      <dsp:nvSpPr>
        <dsp:cNvPr id="0" name=""/>
        <dsp:cNvSpPr/>
      </dsp:nvSpPr>
      <dsp:spPr>
        <a:xfrm rot="2700000">
          <a:off x="453075" y="889426"/>
          <a:ext cx="1994805" cy="199480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D10B8-7CB6-4EF4-B13D-380F5037716D}">
      <dsp:nvSpPr>
        <dsp:cNvPr id="0" name=""/>
        <dsp:cNvSpPr/>
      </dsp:nvSpPr>
      <dsp:spPr>
        <a:xfrm>
          <a:off x="517061" y="953686"/>
          <a:ext cx="1866834" cy="186663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Identify</a:t>
          </a:r>
        </a:p>
      </dsp:txBody>
      <dsp:txXfrm>
        <a:off x="783937" y="1220399"/>
        <a:ext cx="1333080" cy="13332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864DE-D670-4F1E-9DC0-7196743A941F}">
      <dsp:nvSpPr>
        <dsp:cNvPr id="0" name=""/>
        <dsp:cNvSpPr/>
      </dsp:nvSpPr>
      <dsp:spPr>
        <a:xfrm>
          <a:off x="0" y="640"/>
          <a:ext cx="4793456" cy="5379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1F4F7-2C5A-4F0B-9803-7C08CE42908B}">
      <dsp:nvSpPr>
        <dsp:cNvPr id="0" name=""/>
        <dsp:cNvSpPr/>
      </dsp:nvSpPr>
      <dsp:spPr>
        <a:xfrm>
          <a:off x="162742" y="121688"/>
          <a:ext cx="295894" cy="2958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F2694-2D11-4200-AAD7-1FDCC2DF10A4}">
      <dsp:nvSpPr>
        <dsp:cNvPr id="0" name=""/>
        <dsp:cNvSpPr/>
      </dsp:nvSpPr>
      <dsp:spPr>
        <a:xfrm>
          <a:off x="621378" y="640"/>
          <a:ext cx="4172077" cy="53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37" tIns="56937" rIns="56937" bIns="5693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/>
            <a:t>Detection</a:t>
          </a:r>
          <a:endParaRPr lang="en-US" sz="1600" kern="1200"/>
        </a:p>
      </dsp:txBody>
      <dsp:txXfrm>
        <a:off x="621378" y="640"/>
        <a:ext cx="4172077" cy="537990"/>
      </dsp:txXfrm>
    </dsp:sp>
    <dsp:sp modelId="{B0604775-1D21-4ECA-AED8-13BA6D190D02}">
      <dsp:nvSpPr>
        <dsp:cNvPr id="0" name=""/>
        <dsp:cNvSpPr/>
      </dsp:nvSpPr>
      <dsp:spPr>
        <a:xfrm>
          <a:off x="0" y="673128"/>
          <a:ext cx="4793456" cy="5379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B0D07-6354-4778-A69B-FD88F94D2727}">
      <dsp:nvSpPr>
        <dsp:cNvPr id="0" name=""/>
        <dsp:cNvSpPr/>
      </dsp:nvSpPr>
      <dsp:spPr>
        <a:xfrm>
          <a:off x="162742" y="794176"/>
          <a:ext cx="295894" cy="2958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1CEC0-57FE-4CAC-8822-1A547CC9CEEE}">
      <dsp:nvSpPr>
        <dsp:cNvPr id="0" name=""/>
        <dsp:cNvSpPr/>
      </dsp:nvSpPr>
      <dsp:spPr>
        <a:xfrm>
          <a:off x="621378" y="673128"/>
          <a:ext cx="4172077" cy="53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37" tIns="56937" rIns="56937" bIns="5693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/>
            <a:t>Screening Tool</a:t>
          </a:r>
          <a:endParaRPr lang="en-US" sz="1600" kern="1200"/>
        </a:p>
      </dsp:txBody>
      <dsp:txXfrm>
        <a:off x="621378" y="673128"/>
        <a:ext cx="4172077" cy="537990"/>
      </dsp:txXfrm>
    </dsp:sp>
    <dsp:sp modelId="{2E6FAE25-9765-4200-9DA2-43902983D1DF}">
      <dsp:nvSpPr>
        <dsp:cNvPr id="0" name=""/>
        <dsp:cNvSpPr/>
      </dsp:nvSpPr>
      <dsp:spPr>
        <a:xfrm>
          <a:off x="0" y="1345616"/>
          <a:ext cx="4793456" cy="5379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EED6B-8FCE-4D79-BC38-D3D06B73578A}">
      <dsp:nvSpPr>
        <dsp:cNvPr id="0" name=""/>
        <dsp:cNvSpPr/>
      </dsp:nvSpPr>
      <dsp:spPr>
        <a:xfrm>
          <a:off x="162742" y="1466664"/>
          <a:ext cx="295894" cy="2958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D25F2-61B6-4940-8E21-603D27894D8A}">
      <dsp:nvSpPr>
        <dsp:cNvPr id="0" name=""/>
        <dsp:cNvSpPr/>
      </dsp:nvSpPr>
      <dsp:spPr>
        <a:xfrm>
          <a:off x="621378" y="1345616"/>
          <a:ext cx="4172077" cy="53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37" tIns="56937" rIns="56937" bIns="5693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/>
            <a:t>Medical review</a:t>
          </a:r>
          <a:endParaRPr lang="en-US" sz="1600" kern="1200"/>
        </a:p>
      </dsp:txBody>
      <dsp:txXfrm>
        <a:off x="621378" y="1345616"/>
        <a:ext cx="4172077" cy="537990"/>
      </dsp:txXfrm>
    </dsp:sp>
    <dsp:sp modelId="{C5F415F0-8505-429C-99C6-A87208BA06A3}">
      <dsp:nvSpPr>
        <dsp:cNvPr id="0" name=""/>
        <dsp:cNvSpPr/>
      </dsp:nvSpPr>
      <dsp:spPr>
        <a:xfrm>
          <a:off x="0" y="2018104"/>
          <a:ext cx="4793456" cy="5379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F994B-0FBB-4097-B1AF-4C4A9CB5E6CC}">
      <dsp:nvSpPr>
        <dsp:cNvPr id="0" name=""/>
        <dsp:cNvSpPr/>
      </dsp:nvSpPr>
      <dsp:spPr>
        <a:xfrm>
          <a:off x="162742" y="2139152"/>
          <a:ext cx="295894" cy="2958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CDBA2-B9A1-4916-ACE9-901AE2362A26}">
      <dsp:nvSpPr>
        <dsp:cNvPr id="0" name=""/>
        <dsp:cNvSpPr/>
      </dsp:nvSpPr>
      <dsp:spPr>
        <a:xfrm>
          <a:off x="621378" y="2018104"/>
          <a:ext cx="4172077" cy="53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37" tIns="56937" rIns="56937" bIns="5693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Medication Review</a:t>
          </a:r>
          <a:endParaRPr lang="en-US" sz="1600" kern="1200" dirty="0"/>
        </a:p>
      </dsp:txBody>
      <dsp:txXfrm>
        <a:off x="621378" y="2018104"/>
        <a:ext cx="4172077" cy="537990"/>
      </dsp:txXfrm>
    </dsp:sp>
    <dsp:sp modelId="{F701CFD7-D84B-4B56-AE22-41F19400E649}">
      <dsp:nvSpPr>
        <dsp:cNvPr id="0" name=""/>
        <dsp:cNvSpPr/>
      </dsp:nvSpPr>
      <dsp:spPr>
        <a:xfrm>
          <a:off x="0" y="2690592"/>
          <a:ext cx="4793456" cy="5379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C789B-DC27-4743-8829-269DB453881C}">
      <dsp:nvSpPr>
        <dsp:cNvPr id="0" name=""/>
        <dsp:cNvSpPr/>
      </dsp:nvSpPr>
      <dsp:spPr>
        <a:xfrm>
          <a:off x="162742" y="2811640"/>
          <a:ext cx="295894" cy="2958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E89A3-C441-421E-A25F-A14A0FF28929}">
      <dsp:nvSpPr>
        <dsp:cNvPr id="0" name=""/>
        <dsp:cNvSpPr/>
      </dsp:nvSpPr>
      <dsp:spPr>
        <a:xfrm>
          <a:off x="621378" y="2690592"/>
          <a:ext cx="4172077" cy="53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37" tIns="56937" rIns="56937" bIns="5693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Non-Pharmacological Intervention</a:t>
          </a:r>
          <a:endParaRPr lang="en-US" sz="1600" kern="1200" dirty="0"/>
        </a:p>
      </dsp:txBody>
      <dsp:txXfrm>
        <a:off x="621378" y="2690592"/>
        <a:ext cx="4172077" cy="537990"/>
      </dsp:txXfrm>
    </dsp:sp>
    <dsp:sp modelId="{0F57A556-7D1F-48BA-99D9-AC16AFB956F3}">
      <dsp:nvSpPr>
        <dsp:cNvPr id="0" name=""/>
        <dsp:cNvSpPr/>
      </dsp:nvSpPr>
      <dsp:spPr>
        <a:xfrm>
          <a:off x="0" y="3363080"/>
          <a:ext cx="4793456" cy="5379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A776F-4FA1-4132-B914-15BD12A12FF2}">
      <dsp:nvSpPr>
        <dsp:cNvPr id="0" name=""/>
        <dsp:cNvSpPr/>
      </dsp:nvSpPr>
      <dsp:spPr>
        <a:xfrm>
          <a:off x="162742" y="3484128"/>
          <a:ext cx="295894" cy="29589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4B3D4-3FBF-42E1-BFA3-F1F7BDBE2E69}">
      <dsp:nvSpPr>
        <dsp:cNvPr id="0" name=""/>
        <dsp:cNvSpPr/>
      </dsp:nvSpPr>
      <dsp:spPr>
        <a:xfrm>
          <a:off x="621378" y="3363080"/>
          <a:ext cx="4172077" cy="53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37" tIns="56937" rIns="56937" bIns="5693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/>
            <a:t>Clear rationale of pharmacological intervention</a:t>
          </a:r>
          <a:endParaRPr lang="en-US" sz="1600" kern="1200"/>
        </a:p>
      </dsp:txBody>
      <dsp:txXfrm>
        <a:off x="621378" y="3363080"/>
        <a:ext cx="4172077" cy="537990"/>
      </dsp:txXfrm>
    </dsp:sp>
    <dsp:sp modelId="{D33C52AE-D16E-46B2-A17C-45A075016CBF}">
      <dsp:nvSpPr>
        <dsp:cNvPr id="0" name=""/>
        <dsp:cNvSpPr/>
      </dsp:nvSpPr>
      <dsp:spPr>
        <a:xfrm>
          <a:off x="0" y="4035568"/>
          <a:ext cx="4793456" cy="5379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4E1DC-60FD-4A3E-905A-68738A19B4BC}">
      <dsp:nvSpPr>
        <dsp:cNvPr id="0" name=""/>
        <dsp:cNvSpPr/>
      </dsp:nvSpPr>
      <dsp:spPr>
        <a:xfrm>
          <a:off x="162742" y="4156616"/>
          <a:ext cx="295894" cy="29589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B7F6E-E05A-468F-B22B-C38333534375}">
      <dsp:nvSpPr>
        <dsp:cNvPr id="0" name=""/>
        <dsp:cNvSpPr/>
      </dsp:nvSpPr>
      <dsp:spPr>
        <a:xfrm>
          <a:off x="621378" y="4035568"/>
          <a:ext cx="4172077" cy="53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37" tIns="56937" rIns="56937" bIns="5693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Communication to patients /Family</a:t>
          </a:r>
          <a:endParaRPr lang="en-US" sz="1600" kern="1200" dirty="0"/>
        </a:p>
      </dsp:txBody>
      <dsp:txXfrm>
        <a:off x="621378" y="4035568"/>
        <a:ext cx="4172077" cy="537990"/>
      </dsp:txXfrm>
    </dsp:sp>
    <dsp:sp modelId="{CE76BA44-D236-428F-BE07-50AA3AF20138}">
      <dsp:nvSpPr>
        <dsp:cNvPr id="0" name=""/>
        <dsp:cNvSpPr/>
      </dsp:nvSpPr>
      <dsp:spPr>
        <a:xfrm>
          <a:off x="0" y="4708056"/>
          <a:ext cx="4793456" cy="53799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79C32-AEB0-4DD1-85EB-F7876124DCF3}">
      <dsp:nvSpPr>
        <dsp:cNvPr id="0" name=""/>
        <dsp:cNvSpPr/>
      </dsp:nvSpPr>
      <dsp:spPr>
        <a:xfrm>
          <a:off x="162742" y="4829104"/>
          <a:ext cx="295894" cy="29589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C58C5-FA11-4D63-8322-CD26CD9EB727}">
      <dsp:nvSpPr>
        <dsp:cNvPr id="0" name=""/>
        <dsp:cNvSpPr/>
      </dsp:nvSpPr>
      <dsp:spPr>
        <a:xfrm>
          <a:off x="621378" y="4708056"/>
          <a:ext cx="4172077" cy="537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37" tIns="56937" rIns="56937" bIns="5693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/>
            <a:t>Follow up</a:t>
          </a:r>
          <a:endParaRPr lang="en-US" sz="1600" kern="1200"/>
        </a:p>
      </dsp:txBody>
      <dsp:txXfrm>
        <a:off x="621378" y="4708056"/>
        <a:ext cx="4172077" cy="537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10BFF-C3F1-4F6F-8E14-E7048D7644A7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BE83C-2A46-44EC-885A-166F10239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93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Intro. Delirium pathway.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3BE83C-2A46-44EC-885A-166F10239A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70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B64833-6C22-4C97-91D2-16038223588D}" type="slidenum">
              <a:rPr lang="en-GB" altLang="en-US" sz="1200" smtClean="0"/>
              <a:pPr eaLnBrk="1" hangingPunct="1"/>
              <a:t>10</a:t>
            </a:fld>
            <a:endParaRPr lang="en-GB" altLang="en-US" sz="120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88F7578-CC8C-4600-8491-ED9AD8BEC9DD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6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89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3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1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43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265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04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590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63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2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11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33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8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1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30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1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FB5225-7B02-4EED-9A8B-9E0E25EA923D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0BCB70-FE5A-4CAA-8A87-6DB386A9E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24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4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55.png"/><Relationship Id="rId12" Type="http://schemas.openxmlformats.org/officeDocument/2006/relationships/image" Target="../media/image58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57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55.png"/><Relationship Id="rId12" Type="http://schemas.openxmlformats.org/officeDocument/2006/relationships/image" Target="../media/image58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57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3.png"/><Relationship Id="rId12" Type="http://schemas.openxmlformats.org/officeDocument/2006/relationships/image" Target="../media/image76.sv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75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73.png"/><Relationship Id="rId12" Type="http://schemas.openxmlformats.org/officeDocument/2006/relationships/image" Target="../media/image76.sv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75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8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80.png"/><Relationship Id="rId12" Type="http://schemas.openxmlformats.org/officeDocument/2006/relationships/image" Target="../media/image83.sv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82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0.png"/><Relationship Id="rId14" Type="http://schemas.openxmlformats.org/officeDocument/2006/relationships/image" Target="../media/image8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1.svg"/><Relationship Id="rId7" Type="http://schemas.openxmlformats.org/officeDocument/2006/relationships/image" Target="../media/image87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83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81.svg"/><Relationship Id="rId18" Type="http://schemas.openxmlformats.org/officeDocument/2006/relationships/image" Target="../media/image86.png"/><Relationship Id="rId3" Type="http://schemas.openxmlformats.org/officeDocument/2006/relationships/image" Target="../media/image89.svg"/><Relationship Id="rId21" Type="http://schemas.openxmlformats.org/officeDocument/2006/relationships/image" Target="../media/image99.svg"/><Relationship Id="rId7" Type="http://schemas.openxmlformats.org/officeDocument/2006/relationships/image" Target="../media/image93.svg"/><Relationship Id="rId12" Type="http://schemas.openxmlformats.org/officeDocument/2006/relationships/image" Target="../media/image80.png"/><Relationship Id="rId17" Type="http://schemas.openxmlformats.org/officeDocument/2006/relationships/image" Target="../media/image15.svg"/><Relationship Id="rId25" Type="http://schemas.openxmlformats.org/officeDocument/2006/relationships/image" Target="../media/image103.svg"/><Relationship Id="rId2" Type="http://schemas.openxmlformats.org/officeDocument/2006/relationships/image" Target="../media/image88.png"/><Relationship Id="rId16" Type="http://schemas.openxmlformats.org/officeDocument/2006/relationships/image" Target="../media/image1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svg"/><Relationship Id="rId24" Type="http://schemas.openxmlformats.org/officeDocument/2006/relationships/image" Target="../media/image102.png"/><Relationship Id="rId5" Type="http://schemas.openxmlformats.org/officeDocument/2006/relationships/image" Target="../media/image91.svg"/><Relationship Id="rId15" Type="http://schemas.openxmlformats.org/officeDocument/2006/relationships/image" Target="../media/image11.svg"/><Relationship Id="rId23" Type="http://schemas.openxmlformats.org/officeDocument/2006/relationships/image" Target="../media/image101.svg"/><Relationship Id="rId10" Type="http://schemas.openxmlformats.org/officeDocument/2006/relationships/image" Target="../media/image96.png"/><Relationship Id="rId19" Type="http://schemas.openxmlformats.org/officeDocument/2006/relationships/image" Target="../media/image87.svg"/><Relationship Id="rId4" Type="http://schemas.openxmlformats.org/officeDocument/2006/relationships/image" Target="../media/image90.png"/><Relationship Id="rId9" Type="http://schemas.openxmlformats.org/officeDocument/2006/relationships/image" Target="../media/image95.svg"/><Relationship Id="rId14" Type="http://schemas.openxmlformats.org/officeDocument/2006/relationships/image" Target="../media/image10.png"/><Relationship Id="rId22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7" Type="http://schemas.openxmlformats.org/officeDocument/2006/relationships/image" Target="../media/image105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107.svg"/><Relationship Id="rId7" Type="http://schemas.openxmlformats.org/officeDocument/2006/relationships/image" Target="../media/image11.svg"/><Relationship Id="rId12" Type="http://schemas.openxmlformats.org/officeDocument/2006/relationships/image" Target="../media/image10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81.svg"/><Relationship Id="rId10" Type="http://schemas.openxmlformats.org/officeDocument/2006/relationships/image" Target="../media/image14.png"/><Relationship Id="rId4" Type="http://schemas.openxmlformats.org/officeDocument/2006/relationships/image" Target="../media/image80.png"/><Relationship Id="rId9" Type="http://schemas.openxmlformats.org/officeDocument/2006/relationships/image" Target="../media/image10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sv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26.png"/><Relationship Id="rId12" Type="http://schemas.openxmlformats.org/officeDocument/2006/relationships/image" Target="../media/image129.sv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128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BPfZgBmcQB8" TargetMode="External"/><Relationship Id="rId4" Type="http://schemas.openxmlformats.org/officeDocument/2006/relationships/hyperlink" Target="https://youtu.be/2Hg1VP-Enw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svg"/><Relationship Id="rId3" Type="http://schemas.openxmlformats.org/officeDocument/2006/relationships/image" Target="../media/image137.png"/><Relationship Id="rId7" Type="http://schemas.openxmlformats.org/officeDocument/2006/relationships/image" Target="../media/image128.png"/><Relationship Id="rId12" Type="http://schemas.openxmlformats.org/officeDocument/2006/relationships/image" Target="../media/image140.pn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39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138.svg"/><Relationship Id="rId9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40.png"/><Relationship Id="rId7" Type="http://schemas.openxmlformats.org/officeDocument/2006/relationships/image" Target="../media/image11.sv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138.svg"/><Relationship Id="rId10" Type="http://schemas.openxmlformats.org/officeDocument/2006/relationships/image" Target="../media/image14.png"/><Relationship Id="rId4" Type="http://schemas.openxmlformats.org/officeDocument/2006/relationships/image" Target="../media/image137.png"/><Relationship Id="rId9" Type="http://schemas.openxmlformats.org/officeDocument/2006/relationships/image" Target="../media/image12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 descr="Room with laptops and chairs">
            <a:extLst>
              <a:ext uri="{FF2B5EF4-FFF2-40B4-BE49-F238E27FC236}">
                <a16:creationId xmlns:a16="http://schemas.microsoft.com/office/drawing/2014/main" id="{03E0A481-FCEF-4470-ADAC-EFD3CEC80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22515" y="-544285"/>
            <a:ext cx="13682133" cy="7696200"/>
          </a:xfrm>
          <a:prstGeom prst="rect">
            <a:avLst/>
          </a:prstGeom>
        </p:spPr>
      </p:pic>
      <p:pic>
        <p:nvPicPr>
          <p:cNvPr id="1036" name="Picture 12" descr="Tees, Esk and Wear Valleys NHS Foundation Trust - Home | Facebook">
            <a:extLst>
              <a:ext uri="{FF2B5EF4-FFF2-40B4-BE49-F238E27FC236}">
                <a16:creationId xmlns:a16="http://schemas.microsoft.com/office/drawing/2014/main" id="{F581AF40-BBF2-4539-8A07-74BCD9EAF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31847" r="16763" b="32492"/>
          <a:stretch/>
        </p:blipFill>
        <p:spPr bwMode="auto">
          <a:xfrm>
            <a:off x="5861911" y="2958229"/>
            <a:ext cx="985203" cy="4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AF0506-37AC-4929-AC7D-8ABB34B6AE68}"/>
              </a:ext>
            </a:extLst>
          </p:cNvPr>
          <p:cNvSpPr txBox="1"/>
          <p:nvPr/>
        </p:nvSpPr>
        <p:spPr>
          <a:xfrm>
            <a:off x="4439136" y="1269262"/>
            <a:ext cx="3923327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endPos="0" dist="50800" dir="5400000" sy="-100000" algn="bl" rotWithShape="0"/>
          </a:effectLst>
        </p:spPr>
        <p:txBody>
          <a:bodyPr wrap="square">
            <a:spAutoFit/>
          </a:bodyPr>
          <a:lstStyle/>
          <a:p>
            <a:pPr lvl="0"/>
            <a:r>
              <a:rPr lang="en-US" sz="5400" b="1">
                <a:latin typeface="Bookman Old Style" panose="02050604050505020204" pitchFamily="18" charset="0"/>
                <a:cs typeface="Arial" panose="020B0604020202020204" pitchFamily="34" charset="0"/>
              </a:rPr>
              <a:t>DELIRIUM</a:t>
            </a:r>
            <a:endParaRPr lang="en-GB" sz="5400" dirty="0">
              <a:latin typeface="Bookman Old Style" panose="02050604050505020204" pitchFamily="18" charset="0"/>
            </a:endParaRPr>
          </a:p>
        </p:txBody>
      </p: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F5F598D3-365E-49D1-8316-13034D871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7803">
            <a:off x="7634625" y="2877038"/>
            <a:ext cx="529659" cy="529659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842ED49-B500-488D-B373-C81A8B52C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3838">
            <a:off x="4347066" y="3003630"/>
            <a:ext cx="655758" cy="2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A2B8B5-DF71-DB41-86EE-FA8C7154E458}"/>
              </a:ext>
            </a:extLst>
          </p:cNvPr>
          <p:cNvSpPr/>
          <p:nvPr/>
        </p:nvSpPr>
        <p:spPr>
          <a:xfrm>
            <a:off x="2951084" y="90996"/>
            <a:ext cx="8839200" cy="6676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5850033" y="1404689"/>
            <a:ext cx="2743200" cy="4114800"/>
          </a:xfrm>
          <a:prstGeom prst="line">
            <a:avLst/>
          </a:prstGeom>
          <a:noFill/>
          <a:ln w="34925">
            <a:solidFill>
              <a:schemeClr val="accent1">
                <a:lumMod val="7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rot="-6792075">
            <a:off x="5850033" y="1404689"/>
            <a:ext cx="2743200" cy="4114800"/>
          </a:xfrm>
          <a:prstGeom prst="line">
            <a:avLst/>
          </a:prstGeom>
          <a:noFill/>
          <a:ln w="34925">
            <a:solidFill>
              <a:schemeClr val="accent1">
                <a:lumMod val="60000"/>
                <a:lumOff val="40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233849" y="174338"/>
            <a:ext cx="2514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000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Vulnerability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764956" y="1492161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402233" y="1465014"/>
            <a:ext cx="1295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Dementia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878233" y="2331948"/>
            <a:ext cx="2819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Multi-morbidity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802033" y="3221742"/>
            <a:ext cx="289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Sensory Impairments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845213" y="4009778"/>
            <a:ext cx="2819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Polypharmacy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878233" y="5092453"/>
            <a:ext cx="2819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700">
                <a:ea typeface="ＭＳ Ｐゴシック" pitchFamily="34" charset="-128"/>
              </a:rPr>
              <a:t>Healthy and Fit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316633" y="947489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 dirty="0">
                <a:ea typeface="ＭＳ Ｐゴシック" pitchFamily="34" charset="-128"/>
              </a:rPr>
              <a:t>High</a:t>
            </a:r>
            <a:endParaRPr lang="en-GB" altLang="en-US" sz="2400" dirty="0">
              <a:ea typeface="ＭＳ Ｐゴシック" pitchFamily="34" charset="-128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316633" y="5595689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ea typeface="ＭＳ Ｐゴシック" pitchFamily="34" charset="-128"/>
              </a:rPr>
              <a:t>Low</a:t>
            </a:r>
            <a:endParaRPr lang="en-GB" altLang="en-US" sz="2400">
              <a:ea typeface="ＭＳ Ｐゴシック" pitchFamily="34" charset="-128"/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5661264" y="1665128"/>
            <a:ext cx="112395" cy="7144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5661264" y="2611278"/>
            <a:ext cx="112394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5629142" y="3429000"/>
            <a:ext cx="14134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5694285" y="5322728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8364633" y="169614"/>
            <a:ext cx="2438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000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</a:rPr>
              <a:t>Precipitant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8745633" y="1449139"/>
            <a:ext cx="2514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Meningitis, sepsis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8745633" y="2221726"/>
            <a:ext cx="2819400" cy="22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Surgery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8745633" y="2896939"/>
            <a:ext cx="289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Fall and Fracture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8745633" y="3612903"/>
            <a:ext cx="2819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Dehydration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8745633" y="4344739"/>
            <a:ext cx="289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Urinary Catheter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8745633" y="5046414"/>
            <a:ext cx="2819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700" dirty="0">
                <a:ea typeface="ＭＳ Ｐゴシック" pitchFamily="34" charset="-128"/>
              </a:rPr>
              <a:t>Hypnotic Tablet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7755033" y="947489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ea typeface="ＭＳ Ｐゴシック" pitchFamily="34" charset="-128"/>
              </a:rPr>
              <a:t>Major Event</a:t>
            </a:r>
            <a:endParaRPr lang="en-GB" altLang="en-US" sz="2400">
              <a:ea typeface="ＭＳ Ｐゴシック" pitchFamily="34" charset="-128"/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7755033" y="5595689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ea typeface="ＭＳ Ｐゴシック" pitchFamily="34" charset="-128"/>
              </a:rPr>
              <a:t>Minor Event</a:t>
            </a:r>
            <a:endParaRPr lang="en-GB" altLang="en-US" sz="2400">
              <a:ea typeface="ＭＳ Ｐゴシック" pitchFamily="34" charset="-128"/>
            </a:endParaRPr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8671021" y="1404689"/>
            <a:ext cx="0" cy="419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H="1">
            <a:off x="8662910" y="1665128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H="1">
            <a:off x="8662910" y="2350928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H="1">
            <a:off x="8662910" y="3112928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 flipH="1">
            <a:off x="8662910" y="3830478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 flipH="1">
            <a:off x="8662910" y="4560728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 flipH="1">
            <a:off x="8662910" y="5322728"/>
            <a:ext cx="79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Line 20"/>
          <p:cNvSpPr>
            <a:spLocks noChangeShapeType="1"/>
          </p:cNvSpPr>
          <p:nvPr/>
        </p:nvSpPr>
        <p:spPr bwMode="auto">
          <a:xfrm flipH="1">
            <a:off x="5623613" y="4217034"/>
            <a:ext cx="14134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Shape 248"/>
          <p:cNvSpPr/>
          <p:nvPr/>
        </p:nvSpPr>
        <p:spPr>
          <a:xfrm>
            <a:off x="1520920" y="6223027"/>
            <a:ext cx="835342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spcBef>
                <a:spcPts val="1200"/>
              </a:spcBef>
              <a:defRPr sz="2000"/>
            </a:lvl1pPr>
          </a:lstStyle>
          <a:p>
            <a:r>
              <a:rPr sz="1800" dirty="0"/>
              <a:t>Multifactorial Model for Delirium (from Inouye 2006)</a:t>
            </a:r>
          </a:p>
        </p:txBody>
      </p:sp>
      <p:pic>
        <p:nvPicPr>
          <p:cNvPr id="37" name="Graphic 36" descr="Elderly man with sideburns">
            <a:extLst>
              <a:ext uri="{FF2B5EF4-FFF2-40B4-BE49-F238E27FC236}">
                <a16:creationId xmlns:a16="http://schemas.microsoft.com/office/drawing/2014/main" id="{E65F7BB1-9F87-49D0-8133-05BE92C4C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1082243" y="5185731"/>
            <a:ext cx="685800" cy="685800"/>
          </a:xfrm>
          <a:prstGeom prst="rect">
            <a:avLst/>
          </a:prstGeom>
        </p:spPr>
      </p:pic>
      <p:pic>
        <p:nvPicPr>
          <p:cNvPr id="38" name="Graphic 37" descr="A woman in a t-shirt">
            <a:extLst>
              <a:ext uri="{FF2B5EF4-FFF2-40B4-BE49-F238E27FC236}">
                <a16:creationId xmlns:a16="http://schemas.microsoft.com/office/drawing/2014/main" id="{C240915C-F590-4076-88A7-A2141A40B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797882" y="5717499"/>
            <a:ext cx="1247775" cy="1209675"/>
          </a:xfrm>
          <a:prstGeom prst="rect">
            <a:avLst/>
          </a:prstGeom>
        </p:spPr>
      </p:pic>
      <p:pic>
        <p:nvPicPr>
          <p:cNvPr id="40" name="Graphic 39" descr="A face with one eyebrow">
            <a:extLst>
              <a:ext uri="{FF2B5EF4-FFF2-40B4-BE49-F238E27FC236}">
                <a16:creationId xmlns:a16="http://schemas.microsoft.com/office/drawing/2014/main" id="{8AC53D32-08B5-4B9C-B269-0F1B63523A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162587" y="5403174"/>
            <a:ext cx="3048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350" y="629265"/>
            <a:ext cx="3190192" cy="5601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/>
              <a:t>Why we need to know about delirium? = </a:t>
            </a:r>
            <a:br>
              <a:rPr lang="en-US" sz="3200" dirty="0"/>
            </a:br>
            <a:r>
              <a:rPr lang="en-US" sz="3200" dirty="0"/>
              <a:t>COSTLY &amp; DANGEROUS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3612" y="629265"/>
            <a:ext cx="5110316" cy="30593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800" dirty="0"/>
              <a:t>Increased Length of stay</a:t>
            </a:r>
          </a:p>
          <a:p>
            <a:pPr lvl="1"/>
            <a:r>
              <a:rPr lang="en-US" sz="2400" dirty="0"/>
              <a:t>Admission to institutions</a:t>
            </a:r>
          </a:p>
          <a:p>
            <a:pPr lvl="0"/>
            <a:r>
              <a:rPr lang="en-US" sz="2800" dirty="0"/>
              <a:t>Increased Mortality</a:t>
            </a:r>
          </a:p>
          <a:p>
            <a:pPr lvl="0"/>
            <a:r>
              <a:rPr lang="en-US" sz="2800" dirty="0"/>
              <a:t>Increased </a:t>
            </a:r>
            <a:r>
              <a:rPr lang="en-US" sz="4000" dirty="0"/>
              <a:t>Cost</a:t>
            </a:r>
            <a:r>
              <a:rPr lang="en-US" sz="2800" dirty="0"/>
              <a:t> - $152bn/year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BD25BC4-1AD7-4CD5-BB9D-CA156F94F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612" y="3905573"/>
            <a:ext cx="6283517" cy="232490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9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832" y="629265"/>
            <a:ext cx="3019710" cy="5601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dirty="0"/>
              <a:t>Why we need to know about delirium?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2" y="449451"/>
            <a:ext cx="5719518" cy="4164299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/>
            <a:r>
              <a:rPr lang="en-US" sz="3500" dirty="0"/>
              <a:t>Delirium increases risk of future cognitive decline.</a:t>
            </a:r>
          </a:p>
          <a:p>
            <a:pPr lvl="0"/>
            <a:r>
              <a:rPr lang="en-US" sz="3500" dirty="0"/>
              <a:t>Longer duration, more severe delirium and more episodes of delirium were associated with worse cognitive outcomes.</a:t>
            </a:r>
          </a:p>
          <a:p>
            <a:pPr lvl="0"/>
            <a:r>
              <a:rPr lang="en-US" sz="3500" dirty="0"/>
              <a:t>Delirium may be a potentially modifiable risk factor for dementia.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santhanm\Desktop\sara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r="8990"/>
          <a:stretch/>
        </p:blipFill>
        <p:spPr bwMode="auto">
          <a:xfrm>
            <a:off x="5363223" y="4386020"/>
            <a:ext cx="5939246" cy="220580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4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305" y="973668"/>
            <a:ext cx="2814569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Burden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176FBE-F1F2-ACA9-8692-FF54B6F63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161413"/>
              </p:ext>
            </p:extLst>
          </p:nvPr>
        </p:nvGraphicFramePr>
        <p:xfrm>
          <a:off x="4928462" y="604435"/>
          <a:ext cx="6524786" cy="6253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1472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8F06AD-AFF3-4B77-A1F4-F62A05FF4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652493"/>
              </p:ext>
            </p:extLst>
          </p:nvPr>
        </p:nvGraphicFramePr>
        <p:xfrm>
          <a:off x="1388085" y="-964722"/>
          <a:ext cx="9472474" cy="726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C8EC249-A43E-4D09-A4AF-0DF8559C9F80}"/>
              </a:ext>
            </a:extLst>
          </p:cNvPr>
          <p:cNvSpPr txBox="1"/>
          <p:nvPr/>
        </p:nvSpPr>
        <p:spPr>
          <a:xfrm>
            <a:off x="6942338" y="1340528"/>
            <a:ext cx="1162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 in 5 dead in 12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7716F1-8D05-4403-A58E-37C64CD5A4BB}"/>
              </a:ext>
            </a:extLst>
          </p:cNvPr>
          <p:cNvSpPr txBox="1"/>
          <p:nvPr/>
        </p:nvSpPr>
        <p:spPr>
          <a:xfrm>
            <a:off x="3994951" y="2967335"/>
            <a:ext cx="1377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 in 4 admissions to hospital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901F9-E90B-41C9-94C2-1CAF68D4BF6D}"/>
              </a:ext>
            </a:extLst>
          </p:cNvPr>
          <p:cNvSpPr txBox="1"/>
          <p:nvPr/>
        </p:nvSpPr>
        <p:spPr>
          <a:xfrm>
            <a:off x="6835065" y="4770982"/>
            <a:ext cx="1377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20% don’t go back to baseline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54E686-2029-4B50-AA80-AEDE0DAF32FB}"/>
              </a:ext>
            </a:extLst>
          </p:cNvPr>
          <p:cNvSpPr txBox="1"/>
          <p:nvPr/>
        </p:nvSpPr>
        <p:spPr>
          <a:xfrm>
            <a:off x="3055398" y="1340528"/>
            <a:ext cx="1377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 in 8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cases are preventable</a:t>
            </a:r>
          </a:p>
        </p:txBody>
      </p:sp>
      <p:pic>
        <p:nvPicPr>
          <p:cNvPr id="17" name="Graphic 16" descr="Left Brain with solid fill">
            <a:extLst>
              <a:ext uri="{FF2B5EF4-FFF2-40B4-BE49-F238E27FC236}">
                <a16:creationId xmlns:a16="http://schemas.microsoft.com/office/drawing/2014/main" id="{A624CF36-3215-42E9-89A6-51F952C926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flipH="1">
            <a:off x="7979336" y="2967335"/>
            <a:ext cx="1000983" cy="100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lirium ready 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99" y="428500"/>
            <a:ext cx="6699336" cy="594130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01961" y="4290596"/>
            <a:ext cx="7772400" cy="1470025"/>
          </a:xfrm>
        </p:spPr>
        <p:txBody>
          <a:bodyPr/>
          <a:lstStyle/>
          <a:p>
            <a:r>
              <a:rPr lang="en-US" dirty="0"/>
              <a:t>Delirium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2522954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566" y="1130603"/>
            <a:ext cx="2506831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Diagnosis – Always clinical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9566" y="1057759"/>
            <a:ext cx="7965748" cy="474248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3500" dirty="0"/>
              <a:t>No tool is diagnostic</a:t>
            </a:r>
          </a:p>
          <a:p>
            <a:r>
              <a:rPr lang="en-US" sz="3500" dirty="0"/>
              <a:t>There are approximately 59 tools for various settings</a:t>
            </a:r>
          </a:p>
          <a:p>
            <a:r>
              <a:rPr lang="en-US" sz="3500" dirty="0"/>
              <a:t>In older adults some tools may be difficult to administer</a:t>
            </a:r>
          </a:p>
          <a:p>
            <a:pPr lvl="1"/>
            <a:r>
              <a:rPr lang="en-US" sz="3500" dirty="0"/>
              <a:t>Sensory impairment</a:t>
            </a:r>
          </a:p>
          <a:p>
            <a:pPr lvl="1"/>
            <a:r>
              <a:rPr lang="en-US" sz="3500" dirty="0"/>
              <a:t> dementia</a:t>
            </a:r>
          </a:p>
          <a:p>
            <a:pPr lvl="1"/>
            <a:r>
              <a:rPr lang="en-US" sz="3500" dirty="0"/>
              <a:t>Pain/anxiety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00559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324" y="629265"/>
            <a:ext cx="3849329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324" y="2418735"/>
            <a:ext cx="3849329" cy="3811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SQiD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4AT</a:t>
            </a:r>
          </a:p>
          <a:p>
            <a:r>
              <a:rPr lang="en-US" dirty="0">
                <a:solidFill>
                  <a:schemeClr val="tx1"/>
                </a:solidFill>
              </a:rPr>
              <a:t>CAM</a:t>
            </a:r>
          </a:p>
          <a:p>
            <a:r>
              <a:rPr lang="en-US" dirty="0">
                <a:solidFill>
                  <a:schemeClr val="tx1"/>
                </a:solidFill>
              </a:rPr>
              <a:t>………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shot 2020-09-30 at 21.2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97" y="645107"/>
            <a:ext cx="3542990" cy="2710388"/>
          </a:xfrm>
          <a:prstGeom prst="rect">
            <a:avLst/>
          </a:prstGeom>
        </p:spPr>
      </p:pic>
      <p:pic>
        <p:nvPicPr>
          <p:cNvPr id="4" name="Picture 3" descr="Screenshot 2020-09-30 at 21.16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49" y="3520087"/>
            <a:ext cx="3133397" cy="27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88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estions with solid fill">
            <a:extLst>
              <a:ext uri="{FF2B5EF4-FFF2-40B4-BE49-F238E27FC236}">
                <a16:creationId xmlns:a16="http://schemas.microsoft.com/office/drawing/2014/main" id="{72319813-0474-4480-BD64-8D0D1EF9E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5691" y="2564189"/>
            <a:ext cx="4163974" cy="416397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920399-BA9C-4F4D-B870-E95830479127}"/>
              </a:ext>
            </a:extLst>
          </p:cNvPr>
          <p:cNvSpPr/>
          <p:nvPr/>
        </p:nvSpPr>
        <p:spPr>
          <a:xfrm>
            <a:off x="3320249" y="2911875"/>
            <a:ext cx="6658251" cy="12961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Has there been a sudden change in behaviour or confusion?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6FFB0B-AF49-45C4-8279-74677189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SQUID</a:t>
            </a:r>
            <a:r>
              <a:rPr lang="en-US" sz="5400" dirty="0"/>
              <a:t> </a:t>
            </a:r>
            <a:br>
              <a:rPr lang="en-US" sz="5400" dirty="0"/>
            </a:br>
            <a:r>
              <a:rPr lang="en-US" sz="3600" dirty="0"/>
              <a:t>Single Question </a:t>
            </a:r>
            <a:r>
              <a:rPr lang="en-US" sz="2400" dirty="0"/>
              <a:t>to</a:t>
            </a:r>
            <a:r>
              <a:rPr lang="en-US" sz="3600" dirty="0"/>
              <a:t> Identify Delirium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7272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CA095AF-20CF-4C44-9071-A72D99246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134413"/>
              </p:ext>
            </p:extLst>
          </p:nvPr>
        </p:nvGraphicFramePr>
        <p:xfrm>
          <a:off x="3493545" y="592157"/>
          <a:ext cx="7645746" cy="5673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926BC6BD-C28A-40FD-9BD8-5B8696215C1E}"/>
              </a:ext>
            </a:extLst>
          </p:cNvPr>
          <p:cNvSpPr txBox="1"/>
          <p:nvPr/>
        </p:nvSpPr>
        <p:spPr>
          <a:xfrm>
            <a:off x="1388085" y="2967335"/>
            <a:ext cx="1767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Arial Black" panose="020B0A04020102020204" pitchFamily="34" charset="0"/>
              </a:rPr>
              <a:t>4AT</a:t>
            </a:r>
          </a:p>
        </p:txBody>
      </p:sp>
      <p:pic>
        <p:nvPicPr>
          <p:cNvPr id="32" name="Graphic 31" descr="Man with arms crossed">
            <a:extLst>
              <a:ext uri="{FF2B5EF4-FFF2-40B4-BE49-F238E27FC236}">
                <a16:creationId xmlns:a16="http://schemas.microsoft.com/office/drawing/2014/main" id="{8EBB0F34-1A9F-4134-BC62-7779A7776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8085" y="5770572"/>
            <a:ext cx="1266825" cy="1228725"/>
          </a:xfrm>
          <a:prstGeom prst="rect">
            <a:avLst/>
          </a:prstGeom>
        </p:spPr>
      </p:pic>
      <p:pic>
        <p:nvPicPr>
          <p:cNvPr id="33" name="Graphic 32" descr="Elderly man with sideburns">
            <a:extLst>
              <a:ext uri="{FF2B5EF4-FFF2-40B4-BE49-F238E27FC236}">
                <a16:creationId xmlns:a16="http://schemas.microsoft.com/office/drawing/2014/main" id="{227ED5F4-AB62-4782-B068-DD4ED95924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597" y="5289237"/>
            <a:ext cx="685800" cy="685800"/>
          </a:xfrm>
          <a:prstGeom prst="rect">
            <a:avLst/>
          </a:prstGeom>
        </p:spPr>
      </p:pic>
      <p:pic>
        <p:nvPicPr>
          <p:cNvPr id="34" name="Graphic 33" descr="A confused face">
            <a:extLst>
              <a:ext uri="{FF2B5EF4-FFF2-40B4-BE49-F238E27FC236}">
                <a16:creationId xmlns:a16="http://schemas.microsoft.com/office/drawing/2014/main" id="{7A06E488-6DBD-4169-9C74-CA4E3F98F2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67089" y="5441637"/>
            <a:ext cx="304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7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FC687C55-3571-49BB-B2FA-D2B39013F97F}"/>
              </a:ext>
            </a:extLst>
          </p:cNvPr>
          <p:cNvSpPr/>
          <p:nvPr/>
        </p:nvSpPr>
        <p:spPr>
          <a:xfrm>
            <a:off x="9247414" y="1005487"/>
            <a:ext cx="2209800" cy="19671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Graphic 27" descr="Man waving with his hand">
            <a:extLst>
              <a:ext uri="{FF2B5EF4-FFF2-40B4-BE49-F238E27FC236}">
                <a16:creationId xmlns:a16="http://schemas.microsoft.com/office/drawing/2014/main" id="{81D4AE2B-F004-4AEA-AB4E-F6861D3EF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767126" y="1984655"/>
            <a:ext cx="1514475" cy="1209675"/>
          </a:xfrm>
          <a:prstGeom prst="rect">
            <a:avLst/>
          </a:prstGeom>
        </p:spPr>
      </p:pic>
      <p:pic>
        <p:nvPicPr>
          <p:cNvPr id="3" name="Picture 2" descr="Delirium ready -11.png">
            <a:extLst>
              <a:ext uri="{FF2B5EF4-FFF2-40B4-BE49-F238E27FC236}">
                <a16:creationId xmlns:a16="http://schemas.microsoft.com/office/drawing/2014/main" id="{7FF9DAB0-6066-4F4E-939C-3AA5AAF42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11" y="4139727"/>
            <a:ext cx="2938229" cy="29382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AF0506-37AC-4929-AC7D-8ABB34B6AE68}"/>
              </a:ext>
            </a:extLst>
          </p:cNvPr>
          <p:cNvSpPr txBox="1"/>
          <p:nvPr/>
        </p:nvSpPr>
        <p:spPr>
          <a:xfrm>
            <a:off x="2424874" y="449159"/>
            <a:ext cx="6428014" cy="13234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DELIRIUM</a:t>
            </a:r>
            <a:endParaRPr lang="en-GB" sz="8000" dirty="0">
              <a:latin typeface="Bookman Old Style" panose="02050604050505020204" pitchFamily="18" charset="0"/>
            </a:endParaRPr>
          </a:p>
        </p:txBody>
      </p:sp>
      <p:pic>
        <p:nvPicPr>
          <p:cNvPr id="29" name="Graphic 28" descr="Elderly man with sideburns">
            <a:extLst>
              <a:ext uri="{FF2B5EF4-FFF2-40B4-BE49-F238E27FC236}">
                <a16:creationId xmlns:a16="http://schemas.microsoft.com/office/drawing/2014/main" id="{3DDE4C4E-F83D-42D8-AD7E-C39AE1656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088934" y="1506318"/>
            <a:ext cx="685800" cy="685800"/>
          </a:xfrm>
          <a:prstGeom prst="rect">
            <a:avLst/>
          </a:prstGeom>
        </p:spPr>
      </p:pic>
      <p:pic>
        <p:nvPicPr>
          <p:cNvPr id="30" name="Graphic 29" descr="A happy face">
            <a:extLst>
              <a:ext uri="{FF2B5EF4-FFF2-40B4-BE49-F238E27FC236}">
                <a16:creationId xmlns:a16="http://schemas.microsoft.com/office/drawing/2014/main" id="{B370057D-F12C-4562-8451-05A11CE747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169897" y="1762009"/>
            <a:ext cx="304800" cy="314325"/>
          </a:xfrm>
          <a:prstGeom prst="rect">
            <a:avLst/>
          </a:prstGeom>
        </p:spPr>
      </p:pic>
      <p:pic>
        <p:nvPicPr>
          <p:cNvPr id="31" name="Graphic 30" descr="Square eyeglasses">
            <a:extLst>
              <a:ext uri="{FF2B5EF4-FFF2-40B4-BE49-F238E27FC236}">
                <a16:creationId xmlns:a16="http://schemas.microsoft.com/office/drawing/2014/main" id="{A84C7CDC-23DE-4F7F-B091-8CE93B67B5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0064441" y="1730784"/>
            <a:ext cx="647700" cy="21907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26AB03C-B364-4D0F-BA14-8F4AEDD30FB5}"/>
              </a:ext>
            </a:extLst>
          </p:cNvPr>
          <p:cNvSpPr txBox="1">
            <a:spLocks/>
          </p:cNvSpPr>
          <p:nvPr/>
        </p:nvSpPr>
        <p:spPr>
          <a:xfrm>
            <a:off x="7935985" y="3663670"/>
            <a:ext cx="3909270" cy="2040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100C4C"/>
                </a:solidFill>
              </a:rPr>
              <a:t>Dr M S Krishnan 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</a:rPr>
              <a:t>FRCPsych</a:t>
            </a:r>
            <a:r>
              <a:rPr lang="en-US" sz="2400" b="1" dirty="0">
                <a:solidFill>
                  <a:srgbClr val="100C4C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A6A6A6"/>
                </a:solidFill>
              </a:rPr>
              <a:t>Consultant in Old Age &amp; Liaison Psychiatry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A6A6A6"/>
                </a:solidFill>
              </a:rPr>
              <a:t>TEWV NHS Foundation Trust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A6A6A6"/>
                </a:solidFill>
              </a:rPr>
              <a:t>Chair, Faculty of Old Age Psychiatry  @RCPsych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Associate Dean, Regional Delirium Lead HEE NE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A6A6A6"/>
                </a:solidFill>
              </a:rPr>
              <a:t>Visiting Professor of Psychiatry</a:t>
            </a:r>
          </a:p>
          <a:p>
            <a:pPr marL="0" indent="0">
              <a:buNone/>
            </a:pPr>
            <a:endParaRPr lang="en-US" sz="900" b="1" dirty="0">
              <a:solidFill>
                <a:schemeClr val="tx1"/>
              </a:solidFill>
            </a:endParaRPr>
          </a:p>
          <a:p>
            <a:endParaRPr lang="en-US" sz="1100" b="1" dirty="0">
              <a:solidFill>
                <a:schemeClr val="tx1"/>
              </a:solidFill>
            </a:endParaRPr>
          </a:p>
          <a:p>
            <a:endParaRPr lang="en-US" sz="7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72C1FBF-CDD4-47F5-8149-163958352A42}"/>
              </a:ext>
            </a:extLst>
          </p:cNvPr>
          <p:cNvSpPr txBox="1">
            <a:spLocks/>
          </p:cNvSpPr>
          <p:nvPr/>
        </p:nvSpPr>
        <p:spPr>
          <a:xfrm>
            <a:off x="4192137" y="3663670"/>
            <a:ext cx="3209092" cy="1644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100C4C"/>
                </a:solidFill>
              </a:rPr>
              <a:t>Dr Eleni Fixter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MRCPsych</a:t>
            </a:r>
            <a:r>
              <a:rPr lang="en-US" sz="4000" b="1" dirty="0">
                <a:solidFill>
                  <a:srgbClr val="100C4C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A6A6A6"/>
                </a:solidFill>
              </a:rPr>
              <a:t>Consultant in Old Age  Psychiatry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A6A6A6"/>
                </a:solidFill>
              </a:rPr>
              <a:t>Trust Doctor Tutor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Delirium Pathway Lead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A6A6A6"/>
                </a:solidFill>
              </a:rPr>
              <a:t>TEWV NHS Foundation Trust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00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CA095AF-20CF-4C44-9071-A72D99246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317251"/>
              </p:ext>
            </p:extLst>
          </p:nvPr>
        </p:nvGraphicFramePr>
        <p:xfrm>
          <a:off x="3493545" y="592157"/>
          <a:ext cx="7645746" cy="5673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926BC6BD-C28A-40FD-9BD8-5B8696215C1E}"/>
              </a:ext>
            </a:extLst>
          </p:cNvPr>
          <p:cNvSpPr txBox="1"/>
          <p:nvPr/>
        </p:nvSpPr>
        <p:spPr>
          <a:xfrm>
            <a:off x="1388085" y="2967335"/>
            <a:ext cx="1767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Arial Black" panose="020B0A04020102020204" pitchFamily="34" charset="0"/>
              </a:rPr>
              <a:t>4AT</a:t>
            </a:r>
          </a:p>
        </p:txBody>
      </p:sp>
      <p:pic>
        <p:nvPicPr>
          <p:cNvPr id="3" name="Graphic 2" descr="Man with arms crossed">
            <a:extLst>
              <a:ext uri="{FF2B5EF4-FFF2-40B4-BE49-F238E27FC236}">
                <a16:creationId xmlns:a16="http://schemas.microsoft.com/office/drawing/2014/main" id="{40984EF4-E3DA-49C6-90BB-5BE7E0BE50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8085" y="5770572"/>
            <a:ext cx="1266825" cy="1228725"/>
          </a:xfrm>
          <a:prstGeom prst="rect">
            <a:avLst/>
          </a:prstGeom>
        </p:spPr>
      </p:pic>
      <p:pic>
        <p:nvPicPr>
          <p:cNvPr id="6" name="Graphic 5" descr="Elderly man with sideburns">
            <a:extLst>
              <a:ext uri="{FF2B5EF4-FFF2-40B4-BE49-F238E27FC236}">
                <a16:creationId xmlns:a16="http://schemas.microsoft.com/office/drawing/2014/main" id="{81B5F020-5A68-4561-B0D3-1876A5CB68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597" y="5289237"/>
            <a:ext cx="685800" cy="685800"/>
          </a:xfrm>
          <a:prstGeom prst="rect">
            <a:avLst/>
          </a:prstGeom>
        </p:spPr>
      </p:pic>
      <p:pic>
        <p:nvPicPr>
          <p:cNvPr id="8" name="Graphic 7" descr="A confused face">
            <a:extLst>
              <a:ext uri="{FF2B5EF4-FFF2-40B4-BE49-F238E27FC236}">
                <a16:creationId xmlns:a16="http://schemas.microsoft.com/office/drawing/2014/main" id="{6ED663FB-86BE-4FF2-A618-B79E4872FE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67089" y="5441637"/>
            <a:ext cx="304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485BB8-5DCB-4A7B-B705-529E88823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980181"/>
              </p:ext>
            </p:extLst>
          </p:nvPr>
        </p:nvGraphicFramePr>
        <p:xfrm>
          <a:off x="1927467" y="2125514"/>
          <a:ext cx="9704552" cy="260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Graphic 13" descr="Boy holding a phone">
            <a:extLst>
              <a:ext uri="{FF2B5EF4-FFF2-40B4-BE49-F238E27FC236}">
                <a16:creationId xmlns:a16="http://schemas.microsoft.com/office/drawing/2014/main" id="{5F35C642-D061-4436-A570-0515B0D6D5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4297" y="5712073"/>
            <a:ext cx="1276350" cy="1228725"/>
          </a:xfrm>
          <a:prstGeom prst="rect">
            <a:avLst/>
          </a:prstGeom>
        </p:spPr>
      </p:pic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0D730128-8E61-4F43-BC7D-071BEBEA3CE4}"/>
              </a:ext>
            </a:extLst>
          </p:cNvPr>
          <p:cNvSpPr/>
          <p:nvPr/>
        </p:nvSpPr>
        <p:spPr>
          <a:xfrm rot="1183823">
            <a:off x="1924304" y="5486996"/>
            <a:ext cx="4178595" cy="685800"/>
          </a:xfrm>
          <a:prstGeom prst="foldedCorne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ahnschrift SemiLight" panose="020B0502040204020203" pitchFamily="34" charset="0"/>
              </a:rPr>
              <a:t>Codeine Phosphate 30mg, every 4 hours if required.</a:t>
            </a:r>
          </a:p>
        </p:txBody>
      </p:sp>
      <p:pic>
        <p:nvPicPr>
          <p:cNvPr id="16" name="Graphic 15" descr="Elderly man with sideburns">
            <a:extLst>
              <a:ext uri="{FF2B5EF4-FFF2-40B4-BE49-F238E27FC236}">
                <a16:creationId xmlns:a16="http://schemas.microsoft.com/office/drawing/2014/main" id="{6A52D12A-AEB4-4355-814E-6CC92A8324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50285" y="5148404"/>
            <a:ext cx="685800" cy="685800"/>
          </a:xfrm>
          <a:prstGeom prst="rect">
            <a:avLst/>
          </a:prstGeom>
        </p:spPr>
      </p:pic>
      <p:pic>
        <p:nvPicPr>
          <p:cNvPr id="17" name="Graphic 16" descr="An eye rolling face">
            <a:extLst>
              <a:ext uri="{FF2B5EF4-FFF2-40B4-BE49-F238E27FC236}">
                <a16:creationId xmlns:a16="http://schemas.microsoft.com/office/drawing/2014/main" id="{3983A17F-A073-4717-94D2-29C419E171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46723" y="5408016"/>
            <a:ext cx="304800" cy="314325"/>
          </a:xfrm>
          <a:prstGeom prst="rect">
            <a:avLst/>
          </a:prstGeom>
        </p:spPr>
      </p:pic>
      <p:pic>
        <p:nvPicPr>
          <p:cNvPr id="18" name="Graphic 17" descr="Square eyeglasses">
            <a:extLst>
              <a:ext uri="{FF2B5EF4-FFF2-40B4-BE49-F238E27FC236}">
                <a16:creationId xmlns:a16="http://schemas.microsoft.com/office/drawing/2014/main" id="{47B4DE9E-64B7-4C22-BB7A-CB5468E8D4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88385" y="5394576"/>
            <a:ext cx="64770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9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485BB8-5DCB-4A7B-B705-529E88823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468607"/>
              </p:ext>
            </p:extLst>
          </p:nvPr>
        </p:nvGraphicFramePr>
        <p:xfrm>
          <a:off x="1927467" y="2125514"/>
          <a:ext cx="9704552" cy="260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Boy holding a phone">
            <a:extLst>
              <a:ext uri="{FF2B5EF4-FFF2-40B4-BE49-F238E27FC236}">
                <a16:creationId xmlns:a16="http://schemas.microsoft.com/office/drawing/2014/main" id="{E501301B-8C65-4C87-AD81-FEE875BD04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4297" y="5712073"/>
            <a:ext cx="1276350" cy="1228725"/>
          </a:xfrm>
          <a:prstGeom prst="rect">
            <a:avLst/>
          </a:prstGeom>
        </p:spPr>
      </p:pic>
      <p:sp>
        <p:nvSpPr>
          <p:cNvPr id="13" name="Rectangle: Folded Corner 12">
            <a:extLst>
              <a:ext uri="{FF2B5EF4-FFF2-40B4-BE49-F238E27FC236}">
                <a16:creationId xmlns:a16="http://schemas.microsoft.com/office/drawing/2014/main" id="{2B301E38-47C5-4E29-B9C9-23D3596815CA}"/>
              </a:ext>
            </a:extLst>
          </p:cNvPr>
          <p:cNvSpPr/>
          <p:nvPr/>
        </p:nvSpPr>
        <p:spPr>
          <a:xfrm rot="1183823">
            <a:off x="1924304" y="5486996"/>
            <a:ext cx="4178595" cy="685800"/>
          </a:xfrm>
          <a:prstGeom prst="foldedCorne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Bahnschrift SemiLight" panose="020B0502040204020203" pitchFamily="34" charset="0"/>
              </a:rPr>
              <a:t>Codeine Phosphate 30mg, every 4 hours if required.</a:t>
            </a:r>
          </a:p>
        </p:txBody>
      </p:sp>
      <p:pic>
        <p:nvPicPr>
          <p:cNvPr id="8" name="Graphic 7" descr="Elderly man with sideburns">
            <a:extLst>
              <a:ext uri="{FF2B5EF4-FFF2-40B4-BE49-F238E27FC236}">
                <a16:creationId xmlns:a16="http://schemas.microsoft.com/office/drawing/2014/main" id="{2AE10369-CD37-4673-823C-6C529F5A17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50285" y="5148404"/>
            <a:ext cx="685800" cy="685800"/>
          </a:xfrm>
          <a:prstGeom prst="rect">
            <a:avLst/>
          </a:prstGeom>
        </p:spPr>
      </p:pic>
      <p:pic>
        <p:nvPicPr>
          <p:cNvPr id="10" name="Graphic 9" descr="An eye rolling face">
            <a:extLst>
              <a:ext uri="{FF2B5EF4-FFF2-40B4-BE49-F238E27FC236}">
                <a16:creationId xmlns:a16="http://schemas.microsoft.com/office/drawing/2014/main" id="{98166375-8D19-4D97-9EEF-408D538DDD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46723" y="5408016"/>
            <a:ext cx="304800" cy="314325"/>
          </a:xfrm>
          <a:prstGeom prst="rect">
            <a:avLst/>
          </a:prstGeom>
        </p:spPr>
      </p:pic>
      <p:pic>
        <p:nvPicPr>
          <p:cNvPr id="12" name="Graphic 11" descr="Square eyeglasses">
            <a:extLst>
              <a:ext uri="{FF2B5EF4-FFF2-40B4-BE49-F238E27FC236}">
                <a16:creationId xmlns:a16="http://schemas.microsoft.com/office/drawing/2014/main" id="{C09D49CD-9E98-42A2-BBC3-6CD556F3C8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88385" y="5394576"/>
            <a:ext cx="64770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6323C4-1277-47D9-B356-36E17A458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977" y="0"/>
            <a:ext cx="5922818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8E5D75D-F570-4DA1-BE06-F4BC31F88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191" y="339382"/>
            <a:ext cx="2377280" cy="23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FB56EF4-3AE2-45B2-9E4E-B064A2DE3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192" y="3897922"/>
            <a:ext cx="2377279" cy="237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8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61C6591-5974-47F7-AE2C-CB7C31A3C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493101"/>
              </p:ext>
            </p:extLst>
          </p:nvPr>
        </p:nvGraphicFramePr>
        <p:xfrm>
          <a:off x="2944303" y="326656"/>
          <a:ext cx="6623559" cy="3773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phic 10" descr="Woman sitting on knees">
            <a:extLst>
              <a:ext uri="{FF2B5EF4-FFF2-40B4-BE49-F238E27FC236}">
                <a16:creationId xmlns:a16="http://schemas.microsoft.com/office/drawing/2014/main" id="{3896B1EC-C847-431F-8A75-CE1322D55E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6551" y="3314702"/>
            <a:ext cx="1885950" cy="2209800"/>
          </a:xfrm>
          <a:prstGeom prst="rect">
            <a:avLst/>
          </a:prstGeom>
        </p:spPr>
      </p:pic>
      <p:pic>
        <p:nvPicPr>
          <p:cNvPr id="13" name="Graphic 12" descr="Elderly man with sideburns">
            <a:extLst>
              <a:ext uri="{FF2B5EF4-FFF2-40B4-BE49-F238E27FC236}">
                <a16:creationId xmlns:a16="http://schemas.microsoft.com/office/drawing/2014/main" id="{4CB17854-EF5B-4A94-971F-A985F5FB56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4261" y="2864703"/>
            <a:ext cx="685800" cy="68580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CC73748F-0B7E-4FB6-97C1-3AA8FCCD0D63}"/>
              </a:ext>
            </a:extLst>
          </p:cNvPr>
          <p:cNvSpPr txBox="1">
            <a:spLocks/>
          </p:cNvSpPr>
          <p:nvPr/>
        </p:nvSpPr>
        <p:spPr>
          <a:xfrm>
            <a:off x="1307804" y="-9797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Management</a:t>
            </a:r>
          </a:p>
        </p:txBody>
      </p:sp>
      <p:pic>
        <p:nvPicPr>
          <p:cNvPr id="4" name="Graphic 3" descr="A scared face">
            <a:extLst>
              <a:ext uri="{FF2B5EF4-FFF2-40B4-BE49-F238E27FC236}">
                <a16:creationId xmlns:a16="http://schemas.microsoft.com/office/drawing/2014/main" id="{0BE41DC0-BB65-4402-89DD-05AA510619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82363" y="3076575"/>
            <a:ext cx="314325" cy="352425"/>
          </a:xfrm>
          <a:prstGeom prst="rect">
            <a:avLst/>
          </a:prstGeom>
        </p:spPr>
      </p:pic>
      <p:pic>
        <p:nvPicPr>
          <p:cNvPr id="15" name="Graphic 14" descr="Rectangle speech bubble">
            <a:extLst>
              <a:ext uri="{FF2B5EF4-FFF2-40B4-BE49-F238E27FC236}">
                <a16:creationId xmlns:a16="http://schemas.microsoft.com/office/drawing/2014/main" id="{A2D5CDB3-8649-451F-AC61-94019FD16F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00315" y="2500489"/>
            <a:ext cx="5269070" cy="4593772"/>
          </a:xfrm>
          <a:prstGeom prst="rect">
            <a:avLst/>
          </a:prstGeom>
        </p:spPr>
      </p:pic>
      <p:pic>
        <p:nvPicPr>
          <p:cNvPr id="21" name="Graphic 20" descr="Rectangle speech bubble">
            <a:extLst>
              <a:ext uri="{FF2B5EF4-FFF2-40B4-BE49-F238E27FC236}">
                <a16:creationId xmlns:a16="http://schemas.microsoft.com/office/drawing/2014/main" id="{B4BBE821-6A82-4C11-A797-58973CD44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954911" y="3873809"/>
            <a:ext cx="3409768" cy="30531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786778D-4B5F-44E0-9EA4-5C172C8002C2}"/>
              </a:ext>
            </a:extLst>
          </p:cNvPr>
          <p:cNvSpPr txBox="1"/>
          <p:nvPr/>
        </p:nvSpPr>
        <p:spPr>
          <a:xfrm>
            <a:off x="2603031" y="4550956"/>
            <a:ext cx="2630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Please see Paul.</a:t>
            </a:r>
          </a:p>
          <a:p>
            <a:pPr algn="just"/>
            <a:r>
              <a:rPr lang="en-GB" sz="2400" dirty="0"/>
              <a:t>He is confused.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BBC3F4-18F2-4AB2-9641-7D3F0CC30375}"/>
              </a:ext>
            </a:extLst>
          </p:cNvPr>
          <p:cNvSpPr txBox="1"/>
          <p:nvPr/>
        </p:nvSpPr>
        <p:spPr>
          <a:xfrm>
            <a:off x="7374345" y="2986807"/>
            <a:ext cx="4504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Paul has delirium. 4AT 12. Timeline is in keeping with Codeine starting. He may be constipated and is in pain.  Please check Pauls physical parameters and review as needed. </a:t>
            </a:r>
          </a:p>
          <a:p>
            <a:pPr algn="just"/>
            <a:r>
              <a:rPr lang="en-GB" sz="2400" dirty="0"/>
              <a:t>We will support. </a:t>
            </a:r>
          </a:p>
        </p:txBody>
      </p:sp>
    </p:spTree>
    <p:extLst>
      <p:ext uri="{BB962C8B-B14F-4D97-AF65-F5344CB8AC3E}">
        <p14:creationId xmlns:p14="http://schemas.microsoft.com/office/powerpoint/2010/main" val="38832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Woman sitting on knees">
            <a:extLst>
              <a:ext uri="{FF2B5EF4-FFF2-40B4-BE49-F238E27FC236}">
                <a16:creationId xmlns:a16="http://schemas.microsoft.com/office/drawing/2014/main" id="{3896B1EC-C847-431F-8A75-CE1322D55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6551" y="3314702"/>
            <a:ext cx="1885950" cy="2209800"/>
          </a:xfrm>
          <a:prstGeom prst="rect">
            <a:avLst/>
          </a:prstGeom>
        </p:spPr>
      </p:pic>
      <p:pic>
        <p:nvPicPr>
          <p:cNvPr id="13" name="Graphic 12" descr="Elderly man with sideburns">
            <a:extLst>
              <a:ext uri="{FF2B5EF4-FFF2-40B4-BE49-F238E27FC236}">
                <a16:creationId xmlns:a16="http://schemas.microsoft.com/office/drawing/2014/main" id="{4CB17854-EF5B-4A94-971F-A985F5FB5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4261" y="2864703"/>
            <a:ext cx="685800" cy="685800"/>
          </a:xfrm>
          <a:prstGeom prst="rect">
            <a:avLst/>
          </a:prstGeom>
        </p:spPr>
      </p:pic>
      <p:pic>
        <p:nvPicPr>
          <p:cNvPr id="12" name="Graphic 11" descr="A calm face">
            <a:extLst>
              <a:ext uri="{FF2B5EF4-FFF2-40B4-BE49-F238E27FC236}">
                <a16:creationId xmlns:a16="http://schemas.microsoft.com/office/drawing/2014/main" id="{20A246B6-9EDE-44A9-A456-9AFFD9957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5988" y="3089037"/>
            <a:ext cx="304800" cy="314325"/>
          </a:xfrm>
          <a:prstGeom prst="rect">
            <a:avLst/>
          </a:prstGeom>
        </p:spPr>
      </p:pic>
      <p:pic>
        <p:nvPicPr>
          <p:cNvPr id="16" name="Graphic 15" descr="A scared face">
            <a:extLst>
              <a:ext uri="{FF2B5EF4-FFF2-40B4-BE49-F238E27FC236}">
                <a16:creationId xmlns:a16="http://schemas.microsoft.com/office/drawing/2014/main" id="{75B49248-2C31-4A96-82A5-DCFE22CE38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82363" y="3076575"/>
            <a:ext cx="3143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5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Daily calendar with solid fill">
            <a:extLst>
              <a:ext uri="{FF2B5EF4-FFF2-40B4-BE49-F238E27FC236}">
                <a16:creationId xmlns:a16="http://schemas.microsoft.com/office/drawing/2014/main" id="{6F35EC89-D502-4554-9DF9-71A0AB33E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3446" y="2745086"/>
            <a:ext cx="1051168" cy="1051168"/>
          </a:xfrm>
          <a:prstGeom prst="rect">
            <a:avLst/>
          </a:prstGeom>
        </p:spPr>
      </p:pic>
      <p:pic>
        <p:nvPicPr>
          <p:cNvPr id="32" name="Graphic 31" descr="Image with solid fill">
            <a:extLst>
              <a:ext uri="{FF2B5EF4-FFF2-40B4-BE49-F238E27FC236}">
                <a16:creationId xmlns:a16="http://schemas.microsoft.com/office/drawing/2014/main" id="{6764169C-8D7B-469D-B2D2-87390471D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4621" y="1309147"/>
            <a:ext cx="1374779" cy="1374779"/>
          </a:xfrm>
          <a:prstGeom prst="rect">
            <a:avLst/>
          </a:prstGeom>
        </p:spPr>
      </p:pic>
      <p:pic>
        <p:nvPicPr>
          <p:cNvPr id="22" name="Graphic 21" descr="Lamp with solid fill">
            <a:extLst>
              <a:ext uri="{FF2B5EF4-FFF2-40B4-BE49-F238E27FC236}">
                <a16:creationId xmlns:a16="http://schemas.microsoft.com/office/drawing/2014/main" id="{073F5030-E6EA-4C8A-B025-1EE474BF3A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17683" y="3167743"/>
            <a:ext cx="1171888" cy="2882722"/>
          </a:xfrm>
          <a:prstGeom prst="rect">
            <a:avLst/>
          </a:prstGeom>
        </p:spPr>
      </p:pic>
      <p:pic>
        <p:nvPicPr>
          <p:cNvPr id="16" name="Graphic 15" descr="Woman with ribbon on hair">
            <a:extLst>
              <a:ext uri="{FF2B5EF4-FFF2-40B4-BE49-F238E27FC236}">
                <a16:creationId xmlns:a16="http://schemas.microsoft.com/office/drawing/2014/main" id="{EFEA7E3C-67E3-4A5B-A227-5BD05095AF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382501" y="1550913"/>
            <a:ext cx="2362200" cy="4476750"/>
          </a:xfrm>
          <a:prstGeom prst="rect">
            <a:avLst/>
          </a:prstGeom>
        </p:spPr>
      </p:pic>
      <p:pic>
        <p:nvPicPr>
          <p:cNvPr id="3" name="Graphic 2" descr="Living room with sofa">
            <a:extLst>
              <a:ext uri="{FF2B5EF4-FFF2-40B4-BE49-F238E27FC236}">
                <a16:creationId xmlns:a16="http://schemas.microsoft.com/office/drawing/2014/main" id="{46A1163A-F323-4700-A737-22736D83CD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350335"/>
            <a:ext cx="12192000" cy="6858000"/>
          </a:xfrm>
          <a:prstGeom prst="rect">
            <a:avLst/>
          </a:prstGeom>
        </p:spPr>
      </p:pic>
      <p:pic>
        <p:nvPicPr>
          <p:cNvPr id="11" name="Graphic 10" descr="Woman sitting on knees">
            <a:extLst>
              <a:ext uri="{FF2B5EF4-FFF2-40B4-BE49-F238E27FC236}">
                <a16:creationId xmlns:a16="http://schemas.microsoft.com/office/drawing/2014/main" id="{3896B1EC-C847-431F-8A75-CE1322D55E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96551" y="3314702"/>
            <a:ext cx="1885950" cy="2209800"/>
          </a:xfrm>
          <a:prstGeom prst="rect">
            <a:avLst/>
          </a:prstGeom>
        </p:spPr>
      </p:pic>
      <p:pic>
        <p:nvPicPr>
          <p:cNvPr id="13" name="Graphic 12" descr="Elderly man with sideburns">
            <a:extLst>
              <a:ext uri="{FF2B5EF4-FFF2-40B4-BE49-F238E27FC236}">
                <a16:creationId xmlns:a16="http://schemas.microsoft.com/office/drawing/2014/main" id="{4CB17854-EF5B-4A94-971F-A985F5FB56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74261" y="2864703"/>
            <a:ext cx="685800" cy="685800"/>
          </a:xfrm>
          <a:prstGeom prst="rect">
            <a:avLst/>
          </a:prstGeom>
        </p:spPr>
      </p:pic>
      <p:pic>
        <p:nvPicPr>
          <p:cNvPr id="17" name="Graphic 16" descr="Square eyeglasses">
            <a:extLst>
              <a:ext uri="{FF2B5EF4-FFF2-40B4-BE49-F238E27FC236}">
                <a16:creationId xmlns:a16="http://schemas.microsoft.com/office/drawing/2014/main" id="{6ABFC6E7-9395-467A-AA3B-CE83556BE5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12361" y="3089037"/>
            <a:ext cx="647700" cy="219075"/>
          </a:xfrm>
          <a:prstGeom prst="rect">
            <a:avLst/>
          </a:prstGeom>
        </p:spPr>
      </p:pic>
      <p:pic>
        <p:nvPicPr>
          <p:cNvPr id="6" name="Graphic 5" descr="A calm face">
            <a:extLst>
              <a:ext uri="{FF2B5EF4-FFF2-40B4-BE49-F238E27FC236}">
                <a16:creationId xmlns:a16="http://schemas.microsoft.com/office/drawing/2014/main" id="{5E2E0947-7F91-4293-BDB6-E112F4CF66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275988" y="3089037"/>
            <a:ext cx="304800" cy="314325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CC73748F-0B7E-4FB6-97C1-3AA8FCCD0D63}"/>
              </a:ext>
            </a:extLst>
          </p:cNvPr>
          <p:cNvSpPr txBox="1">
            <a:spLocks/>
          </p:cNvSpPr>
          <p:nvPr/>
        </p:nvSpPr>
        <p:spPr>
          <a:xfrm>
            <a:off x="949664" y="1676401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Non Pharmacological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8ED7982-FEDE-4B5A-9678-53D94BDFD37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04941" y="4461546"/>
            <a:ext cx="873039" cy="7195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E27879-E797-4492-8011-E1D5D3BDCE71}"/>
              </a:ext>
            </a:extLst>
          </p:cNvPr>
          <p:cNvSpPr txBox="1"/>
          <p:nvPr/>
        </p:nvSpPr>
        <p:spPr>
          <a:xfrm rot="1626846">
            <a:off x="8370905" y="4636649"/>
            <a:ext cx="47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900" dirty="0"/>
              <a:t>Care Plan</a:t>
            </a:r>
          </a:p>
        </p:txBody>
      </p:sp>
      <p:pic>
        <p:nvPicPr>
          <p:cNvPr id="26" name="Graphic 25" descr="Bubble Tea with solid fill">
            <a:extLst>
              <a:ext uri="{FF2B5EF4-FFF2-40B4-BE49-F238E27FC236}">
                <a16:creationId xmlns:a16="http://schemas.microsoft.com/office/drawing/2014/main" id="{997ACB92-7100-4CA7-8A5A-6B7B177E1FD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674721" y="4476751"/>
            <a:ext cx="639236" cy="639236"/>
          </a:xfrm>
          <a:prstGeom prst="rect">
            <a:avLst/>
          </a:prstGeom>
        </p:spPr>
      </p:pic>
      <p:pic>
        <p:nvPicPr>
          <p:cNvPr id="30" name="Graphic 29" descr="Telephone with solid fill">
            <a:extLst>
              <a:ext uri="{FF2B5EF4-FFF2-40B4-BE49-F238E27FC236}">
                <a16:creationId xmlns:a16="http://schemas.microsoft.com/office/drawing/2014/main" id="{EE43FB22-9F57-4434-8E61-BEBE651B319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60308" y="55932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9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Woman sitting on knees">
            <a:extLst>
              <a:ext uri="{FF2B5EF4-FFF2-40B4-BE49-F238E27FC236}">
                <a16:creationId xmlns:a16="http://schemas.microsoft.com/office/drawing/2014/main" id="{3896B1EC-C847-431F-8A75-CE1322D55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6551" y="3314702"/>
            <a:ext cx="1885950" cy="2209800"/>
          </a:xfrm>
          <a:prstGeom prst="rect">
            <a:avLst/>
          </a:prstGeom>
        </p:spPr>
      </p:pic>
      <p:pic>
        <p:nvPicPr>
          <p:cNvPr id="13" name="Graphic 12" descr="Elderly man with sideburns">
            <a:extLst>
              <a:ext uri="{FF2B5EF4-FFF2-40B4-BE49-F238E27FC236}">
                <a16:creationId xmlns:a16="http://schemas.microsoft.com/office/drawing/2014/main" id="{4CB17854-EF5B-4A94-971F-A985F5FB5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74261" y="2864703"/>
            <a:ext cx="685800" cy="685800"/>
          </a:xfrm>
          <a:prstGeom prst="rect">
            <a:avLst/>
          </a:prstGeom>
        </p:spPr>
      </p:pic>
      <p:pic>
        <p:nvPicPr>
          <p:cNvPr id="5" name="Graphic 4" descr="A concerned face">
            <a:extLst>
              <a:ext uri="{FF2B5EF4-FFF2-40B4-BE49-F238E27FC236}">
                <a16:creationId xmlns:a16="http://schemas.microsoft.com/office/drawing/2014/main" id="{F1CBEA36-1F8A-4996-9186-3AE9C0F322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7126" y="3096958"/>
            <a:ext cx="3048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24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Jungle with plants and trees">
            <a:extLst>
              <a:ext uri="{FF2B5EF4-FFF2-40B4-BE49-F238E27FC236}">
                <a16:creationId xmlns:a16="http://schemas.microsoft.com/office/drawing/2014/main" id="{65BC9DA9-4D7B-446A-9E6A-78ABC2030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70BF2C-B49D-45E3-9882-97EEAF912931}"/>
              </a:ext>
            </a:extLst>
          </p:cNvPr>
          <p:cNvSpPr txBox="1"/>
          <p:nvPr/>
        </p:nvSpPr>
        <p:spPr>
          <a:xfrm>
            <a:off x="4557672" y="4419602"/>
            <a:ext cx="4905303" cy="2119196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342900">
              <a:spcBef>
                <a:spcPct val="0"/>
              </a:spcBef>
              <a:spcAft>
                <a:spcPts val="450"/>
              </a:spcAft>
            </a:pPr>
            <a:r>
              <a:rPr lang="en-US" sz="2800" dirty="0"/>
              <a:t>Risk</a:t>
            </a:r>
          </a:p>
          <a:p>
            <a:pPr defTabSz="342900">
              <a:spcBef>
                <a:spcPct val="0"/>
              </a:spcBef>
              <a:spcAft>
                <a:spcPts val="450"/>
              </a:spcAft>
            </a:pPr>
            <a:r>
              <a:rPr lang="en-US" sz="2800" dirty="0"/>
              <a:t>Need</a:t>
            </a:r>
          </a:p>
          <a:p>
            <a:pPr defTabSz="342900">
              <a:spcBef>
                <a:spcPct val="0"/>
              </a:spcBef>
              <a:spcAft>
                <a:spcPts val="450"/>
              </a:spcAft>
            </a:pPr>
            <a:r>
              <a:rPr lang="en-US" sz="2800" dirty="0"/>
              <a:t>Side-effects</a:t>
            </a:r>
          </a:p>
          <a:p>
            <a:pPr defTabSz="342900">
              <a:spcBef>
                <a:spcPct val="0"/>
              </a:spcBef>
              <a:spcAft>
                <a:spcPts val="450"/>
              </a:spcAft>
            </a:pPr>
            <a:r>
              <a:rPr lang="en-US" sz="2800" dirty="0"/>
              <a:t>Chemical Restraint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9F49EA-DC2C-4B67-94DD-3AE3CBB6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07" y="1698034"/>
            <a:ext cx="10018713" cy="1752599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Pharmacological</a:t>
            </a:r>
          </a:p>
        </p:txBody>
      </p:sp>
      <p:pic>
        <p:nvPicPr>
          <p:cNvPr id="11" name="Graphic 10" descr="Woman sitting on knees">
            <a:extLst>
              <a:ext uri="{FF2B5EF4-FFF2-40B4-BE49-F238E27FC236}">
                <a16:creationId xmlns:a16="http://schemas.microsoft.com/office/drawing/2014/main" id="{3896B1EC-C847-431F-8A75-CE1322D55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6551" y="3314702"/>
            <a:ext cx="1885950" cy="2209800"/>
          </a:xfrm>
          <a:prstGeom prst="rect">
            <a:avLst/>
          </a:prstGeom>
        </p:spPr>
      </p:pic>
      <p:pic>
        <p:nvPicPr>
          <p:cNvPr id="13" name="Graphic 12" descr="Elderly man with sideburns">
            <a:extLst>
              <a:ext uri="{FF2B5EF4-FFF2-40B4-BE49-F238E27FC236}">
                <a16:creationId xmlns:a16="http://schemas.microsoft.com/office/drawing/2014/main" id="{4CB17854-EF5B-4A94-971F-A985F5FB5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4261" y="2864703"/>
            <a:ext cx="685800" cy="685800"/>
          </a:xfrm>
          <a:prstGeom prst="rect">
            <a:avLst/>
          </a:prstGeom>
        </p:spPr>
      </p:pic>
      <p:pic>
        <p:nvPicPr>
          <p:cNvPr id="15" name="Graphic 14" descr="A concerned face">
            <a:extLst>
              <a:ext uri="{FF2B5EF4-FFF2-40B4-BE49-F238E27FC236}">
                <a16:creationId xmlns:a16="http://schemas.microsoft.com/office/drawing/2014/main" id="{4FF81EDD-ED5A-4D0E-9694-30BCBB5616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87126" y="3096958"/>
            <a:ext cx="304800" cy="333375"/>
          </a:xfrm>
          <a:prstGeom prst="rect">
            <a:avLst/>
          </a:prstGeom>
        </p:spPr>
      </p:pic>
      <p:pic>
        <p:nvPicPr>
          <p:cNvPr id="17" name="Graphic 16" descr="Square eyeglasses">
            <a:extLst>
              <a:ext uri="{FF2B5EF4-FFF2-40B4-BE49-F238E27FC236}">
                <a16:creationId xmlns:a16="http://schemas.microsoft.com/office/drawing/2014/main" id="{6ABFC6E7-9395-467A-AA3B-CE83556BE5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34692">
            <a:off x="7760822" y="4741046"/>
            <a:ext cx="647700" cy="219075"/>
          </a:xfrm>
          <a:prstGeom prst="rect">
            <a:avLst/>
          </a:prstGeom>
        </p:spPr>
      </p:pic>
      <p:pic>
        <p:nvPicPr>
          <p:cNvPr id="10" name="Graphic 4" descr="Scales of justice">
            <a:extLst>
              <a:ext uri="{FF2B5EF4-FFF2-40B4-BE49-F238E27FC236}">
                <a16:creationId xmlns:a16="http://schemas.microsoft.com/office/drawing/2014/main" id="{AB5233CC-5A56-46C6-815B-DE85FD11B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65946" y="1939683"/>
            <a:ext cx="2743144" cy="275003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F89337-20EF-4C1E-B766-2FEAA2070E28}"/>
              </a:ext>
            </a:extLst>
          </p:cNvPr>
          <p:cNvSpPr txBox="1"/>
          <p:nvPr/>
        </p:nvSpPr>
        <p:spPr>
          <a:xfrm rot="19509496">
            <a:off x="2470532" y="3282285"/>
            <a:ext cx="6316909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There is no evidence based medication treatment for Delirium</a:t>
            </a:r>
          </a:p>
        </p:txBody>
      </p:sp>
    </p:spTree>
    <p:extLst>
      <p:ext uri="{BB962C8B-B14F-4D97-AF65-F5344CB8AC3E}">
        <p14:creationId xmlns:p14="http://schemas.microsoft.com/office/powerpoint/2010/main" val="25593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C952710-C3C4-478F-A111-5EF4DF314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867586"/>
              </p:ext>
            </p:extLst>
          </p:nvPr>
        </p:nvGraphicFramePr>
        <p:xfrm>
          <a:off x="4265628" y="961749"/>
          <a:ext cx="4793456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Graphic 17" descr="Boy wearing cape">
            <a:extLst>
              <a:ext uri="{FF2B5EF4-FFF2-40B4-BE49-F238E27FC236}">
                <a16:creationId xmlns:a16="http://schemas.microsoft.com/office/drawing/2014/main" id="{A2C0932F-E596-417B-81E9-BACC965429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5467" y="2905125"/>
            <a:ext cx="1895475" cy="3952875"/>
          </a:xfrm>
          <a:prstGeom prst="rect">
            <a:avLst/>
          </a:prstGeom>
        </p:spPr>
      </p:pic>
      <p:pic>
        <p:nvPicPr>
          <p:cNvPr id="19" name="Graphic 18" descr="Elderly man with sideburns">
            <a:extLst>
              <a:ext uri="{FF2B5EF4-FFF2-40B4-BE49-F238E27FC236}">
                <a16:creationId xmlns:a16="http://schemas.microsoft.com/office/drawing/2014/main" id="{B1FCB632-2398-4CAF-A1C4-533DEBB985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4667" y="3154831"/>
            <a:ext cx="685800" cy="685800"/>
          </a:xfrm>
          <a:prstGeom prst="rect">
            <a:avLst/>
          </a:prstGeom>
        </p:spPr>
      </p:pic>
      <p:pic>
        <p:nvPicPr>
          <p:cNvPr id="20" name="Graphic 19" descr="A smiling face">
            <a:extLst>
              <a:ext uri="{FF2B5EF4-FFF2-40B4-BE49-F238E27FC236}">
                <a16:creationId xmlns:a16="http://schemas.microsoft.com/office/drawing/2014/main" id="{F02D3EFE-7C3C-4003-9B4C-B9A8F26CFA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70804" y="3415822"/>
            <a:ext cx="304800" cy="314325"/>
          </a:xfrm>
          <a:prstGeom prst="rect">
            <a:avLst/>
          </a:prstGeom>
        </p:spPr>
      </p:pic>
      <p:pic>
        <p:nvPicPr>
          <p:cNvPr id="21" name="Graphic 20" descr="Square eyeglasses">
            <a:extLst>
              <a:ext uri="{FF2B5EF4-FFF2-40B4-BE49-F238E27FC236}">
                <a16:creationId xmlns:a16="http://schemas.microsoft.com/office/drawing/2014/main" id="{046A1EF8-7C91-48B5-BC4E-4971FFF1C33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12767" y="3448213"/>
            <a:ext cx="64770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id="{6A6CBF4D-4DAE-45D6-A69B-20B89035A478}"/>
              </a:ext>
            </a:extLst>
          </p:cNvPr>
          <p:cNvSpPr/>
          <p:nvPr/>
        </p:nvSpPr>
        <p:spPr>
          <a:xfrm>
            <a:off x="1643347" y="1931444"/>
            <a:ext cx="10018713" cy="3179311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5ADD8-A840-448E-9641-4EFD670B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262" y="163737"/>
            <a:ext cx="10018713" cy="1752599"/>
          </a:xfrm>
        </p:spPr>
        <p:txBody>
          <a:bodyPr/>
          <a:lstStyle/>
          <a:p>
            <a:r>
              <a:rPr lang="en-GB" dirty="0"/>
              <a:t>GP Referral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F1CD5-267A-4F4F-951C-FCF1664A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11" y="2784570"/>
            <a:ext cx="10336789" cy="258340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Paul </a:t>
            </a:r>
          </a:p>
          <a:p>
            <a:r>
              <a:rPr lang="en-GB" dirty="0"/>
              <a:t>67 year old, retired electrician.</a:t>
            </a:r>
          </a:p>
          <a:p>
            <a:r>
              <a:rPr lang="en-GB" dirty="0"/>
              <a:t>12 month gradual cognitive decline.</a:t>
            </a:r>
          </a:p>
          <a:p>
            <a:r>
              <a:rPr lang="en-GB" dirty="0"/>
              <a:t>Reported to be functioning well at home. </a:t>
            </a:r>
          </a:p>
          <a:p>
            <a:r>
              <a:rPr lang="en-GB" dirty="0"/>
              <a:t>No concerns raised around his mood.</a:t>
            </a:r>
          </a:p>
          <a:p>
            <a:r>
              <a:rPr lang="en-GB" dirty="0"/>
              <a:t>Paul lives on his own, daughter lives close by.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6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10991" y="989342"/>
            <a:ext cx="6346825" cy="3530600"/>
          </a:xfrm>
        </p:spPr>
        <p:txBody>
          <a:bodyPr>
            <a:normAutofit lnSpcReduction="10000"/>
          </a:bodyPr>
          <a:lstStyle/>
          <a:p>
            <a:r>
              <a:rPr lang="en-US" sz="6600" dirty="0"/>
              <a:t>A</a:t>
            </a:r>
            <a:r>
              <a:rPr lang="en-US" sz="4000" dirty="0"/>
              <a:t>wareness</a:t>
            </a:r>
            <a:endParaRPr lang="en-US" sz="6600" dirty="0"/>
          </a:p>
          <a:p>
            <a:r>
              <a:rPr lang="en-US" sz="6600" dirty="0"/>
              <a:t>S</a:t>
            </a:r>
            <a:r>
              <a:rPr lang="en-US" sz="4000" dirty="0"/>
              <a:t>kills</a:t>
            </a:r>
            <a:endParaRPr lang="en-US" sz="6600" dirty="0"/>
          </a:p>
          <a:p>
            <a:r>
              <a:rPr lang="en-US" sz="6600" dirty="0"/>
              <a:t>K</a:t>
            </a:r>
            <a:r>
              <a:rPr lang="en-US" sz="4000" dirty="0"/>
              <a:t>nowledge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23" y="2617127"/>
            <a:ext cx="3805630" cy="380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95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373" y="415655"/>
            <a:ext cx="6343672" cy="709865"/>
          </a:xfrm>
        </p:spPr>
        <p:txBody>
          <a:bodyPr/>
          <a:lstStyle/>
          <a:p>
            <a:r>
              <a:rPr lang="en-US" dirty="0"/>
              <a:t>Delirium Educational Videos</a:t>
            </a:r>
          </a:p>
        </p:txBody>
      </p:sp>
      <p:pic>
        <p:nvPicPr>
          <p:cNvPr id="4" name="Content Placeholder 3" descr="Delirium Ready Video QR Code copy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r="3865"/>
          <a:stretch/>
        </p:blipFill>
        <p:spPr>
          <a:xfrm>
            <a:off x="3009903" y="2229774"/>
            <a:ext cx="2225665" cy="2391077"/>
          </a:xfrm>
        </p:spPr>
      </p:pic>
      <p:pic>
        <p:nvPicPr>
          <p:cNvPr id="3" name="Picture 2" descr="QR code for delirium vide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260" y="2229774"/>
            <a:ext cx="2394765" cy="239476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73373" y="4695022"/>
            <a:ext cx="8229600" cy="2162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hlinkClick r:id="rId4"/>
              </a:rPr>
              <a:t>https://youtu.be/2Hg1VP-Enw4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https://youtu.be/BPfZgBmcQB8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43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345" y="616828"/>
            <a:ext cx="10879809" cy="709865"/>
          </a:xfrm>
        </p:spPr>
        <p:txBody>
          <a:bodyPr>
            <a:normAutofit fontScale="90000"/>
          </a:bodyPr>
          <a:lstStyle/>
          <a:p>
            <a:r>
              <a:rPr lang="en-GB" dirty="0"/>
              <a:t>We have launched a Delirium Wheel app for care homes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571" y="1326693"/>
            <a:ext cx="4401518" cy="1771439"/>
          </a:xfrm>
        </p:spPr>
        <p:txBody>
          <a:bodyPr>
            <a:normAutofit/>
          </a:bodyPr>
          <a:lstStyle/>
          <a:p>
            <a:r>
              <a:rPr lang="en-GB" sz="2800" dirty="0"/>
              <a:t>iOS or Google Play store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37" y="2907322"/>
            <a:ext cx="2377280" cy="23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29" y="2916462"/>
            <a:ext cx="2377279" cy="237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488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153412E5-E3FA-44F8-ACBE-65B50B98D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333" y="390001"/>
            <a:ext cx="10805334" cy="607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73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231" y="410705"/>
            <a:ext cx="7775548" cy="1068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Resources</a:t>
            </a:r>
            <a:br>
              <a:rPr lang="en-US" sz="3400" dirty="0"/>
            </a:br>
            <a:r>
              <a:rPr lang="en-US" sz="3400" dirty="0"/>
              <a:t>Google – HEE NE Delirium</a:t>
            </a:r>
          </a:p>
        </p:txBody>
      </p:sp>
      <p:pic>
        <p:nvPicPr>
          <p:cNvPr id="6" name="Content Placeholder 5" descr="Screenshot 2020-09-26 at 07.49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20" b="-3820"/>
          <a:stretch>
            <a:fillRect/>
          </a:stretch>
        </p:blipFill>
        <p:spPr>
          <a:xfrm>
            <a:off x="1594971" y="1502325"/>
            <a:ext cx="8877282" cy="49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8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943E988-ADE7-46E8-9DDA-1D7F51688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270" y="346049"/>
            <a:ext cx="11576806" cy="651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72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383" y="366110"/>
            <a:ext cx="6343672" cy="709865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Take Home</a:t>
            </a:r>
            <a:r>
              <a:rPr lang="mr-IN" sz="7200" dirty="0"/>
              <a:t>…</a:t>
            </a:r>
            <a:r>
              <a:rPr lang="en-GB" sz="7200" dirty="0"/>
              <a:t>.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591" y="2063931"/>
            <a:ext cx="8260586" cy="3718094"/>
          </a:xfrm>
        </p:spPr>
        <p:txBody>
          <a:bodyPr>
            <a:normAutofit/>
          </a:bodyPr>
          <a:lstStyle/>
          <a:p>
            <a:r>
              <a:rPr lang="en-US" sz="3200" dirty="0"/>
              <a:t>Delirium can be prevented / Risk Reduction</a:t>
            </a:r>
          </a:p>
          <a:p>
            <a:r>
              <a:rPr lang="en-US" sz="3200" dirty="0"/>
              <a:t>Try non-pharmacological approach before considering any medications</a:t>
            </a:r>
          </a:p>
          <a:p>
            <a:r>
              <a:rPr lang="en-US" sz="3200" dirty="0"/>
              <a:t>Delirium is a risk factor for Dementia and please do not forget delirium superimposed dementia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849E8-47D8-45D7-A2A9-CF6783A9EB90}"/>
              </a:ext>
            </a:extLst>
          </p:cNvPr>
          <p:cNvSpPr txBox="1"/>
          <p:nvPr/>
        </p:nvSpPr>
        <p:spPr>
          <a:xfrm>
            <a:off x="1902823" y="5769327"/>
            <a:ext cx="82605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B31166"/>
              </a:buClr>
              <a:buSzPct val="80000"/>
              <a:defRPr/>
            </a:pPr>
            <a:r>
              <a:rPr lang="en-US" sz="4000" b="1" dirty="0">
                <a:solidFill>
                  <a:srgbClr val="FF0000"/>
                </a:solidFill>
                <a:latin typeface="Century Gothic"/>
              </a:rPr>
              <a:t>Delirium is everybody’s Business</a:t>
            </a:r>
          </a:p>
        </p:txBody>
      </p:sp>
    </p:spTree>
    <p:extLst>
      <p:ext uri="{BB962C8B-B14F-4D97-AF65-F5344CB8AC3E}">
        <p14:creationId xmlns:p14="http://schemas.microsoft.com/office/powerpoint/2010/main" val="3361738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4D83A343-9925-47C7-AE4C-E4ABEC4554C4}"/>
              </a:ext>
            </a:extLst>
          </p:cNvPr>
          <p:cNvSpPr txBox="1">
            <a:spLocks/>
          </p:cNvSpPr>
          <p:nvPr/>
        </p:nvSpPr>
        <p:spPr bwMode="gray">
          <a:xfrm>
            <a:off x="4255335" y="2353717"/>
            <a:ext cx="4937261" cy="4137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schemeClr val="tx1"/>
                </a:solidFill>
              </a:rPr>
              <a:t>#WDAD2023</a:t>
            </a:r>
          </a:p>
          <a:p>
            <a:endParaRPr lang="en-US" sz="6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2543F4-274C-4C05-9BB2-110206373D66}"/>
              </a:ext>
            </a:extLst>
          </p:cNvPr>
          <p:cNvSpPr txBox="1"/>
          <p:nvPr/>
        </p:nvSpPr>
        <p:spPr>
          <a:xfrm>
            <a:off x="5048312" y="284736"/>
            <a:ext cx="5171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15 March 2023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C314B6C-91EF-499E-9C75-7CE2C86DF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674" y="2353717"/>
            <a:ext cx="9272584" cy="42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9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301" y="5216427"/>
            <a:ext cx="3990513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Content Placeholder 3" descr="IMG_0754 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13699" r="5712" b="10646"/>
          <a:stretch/>
        </p:blipFill>
        <p:spPr>
          <a:xfrm>
            <a:off x="2314113" y="432216"/>
            <a:ext cx="6376170" cy="3971108"/>
          </a:xfrm>
        </p:spPr>
      </p:pic>
      <p:pic>
        <p:nvPicPr>
          <p:cNvPr id="11" name="Graphic 10" descr="Boy holding a sign">
            <a:extLst>
              <a:ext uri="{FF2B5EF4-FFF2-40B4-BE49-F238E27FC236}">
                <a16:creationId xmlns:a16="http://schemas.microsoft.com/office/drawing/2014/main" id="{3852A14D-7A9E-4DE3-833B-59EF2F681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0828" y="952667"/>
            <a:ext cx="1897877" cy="3552222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1AFA92B-1262-4AB6-AF16-3A344F45FFBD}"/>
              </a:ext>
            </a:extLst>
          </p:cNvPr>
          <p:cNvSpPr txBox="1">
            <a:spLocks/>
          </p:cNvSpPr>
          <p:nvPr/>
        </p:nvSpPr>
        <p:spPr>
          <a:xfrm>
            <a:off x="10261256" y="2356624"/>
            <a:ext cx="1553748" cy="217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800" dirty="0"/>
              <a:t>Thank You. </a:t>
            </a:r>
          </a:p>
        </p:txBody>
      </p:sp>
      <p:pic>
        <p:nvPicPr>
          <p:cNvPr id="13" name="Graphic 12" descr="Elderly man with sideburns">
            <a:extLst>
              <a:ext uri="{FF2B5EF4-FFF2-40B4-BE49-F238E27FC236}">
                <a16:creationId xmlns:a16="http://schemas.microsoft.com/office/drawing/2014/main" id="{65546406-101C-4DCD-8C97-A0255027D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21888" y="429776"/>
            <a:ext cx="680408" cy="680408"/>
          </a:xfrm>
          <a:prstGeom prst="rect">
            <a:avLst/>
          </a:prstGeom>
        </p:spPr>
      </p:pic>
      <p:pic>
        <p:nvPicPr>
          <p:cNvPr id="14" name="Graphic 13" descr="A smiling face">
            <a:extLst>
              <a:ext uri="{FF2B5EF4-FFF2-40B4-BE49-F238E27FC236}">
                <a16:creationId xmlns:a16="http://schemas.microsoft.com/office/drawing/2014/main" id="{12912E80-BAD3-490A-A691-779CDEDD8A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18025" y="737322"/>
            <a:ext cx="302404" cy="311854"/>
          </a:xfrm>
          <a:prstGeom prst="rect">
            <a:avLst/>
          </a:prstGeom>
        </p:spPr>
      </p:pic>
      <p:pic>
        <p:nvPicPr>
          <p:cNvPr id="15" name="Graphic 14" descr="Square eyeglasses">
            <a:extLst>
              <a:ext uri="{FF2B5EF4-FFF2-40B4-BE49-F238E27FC236}">
                <a16:creationId xmlns:a16="http://schemas.microsoft.com/office/drawing/2014/main" id="{A9BEA892-7643-45A9-9CC6-72BB9BE332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59988" y="781650"/>
            <a:ext cx="642606" cy="217352"/>
          </a:xfrm>
          <a:prstGeom prst="rect">
            <a:avLst/>
          </a:prstGeom>
        </p:spPr>
      </p:pic>
      <p:pic>
        <p:nvPicPr>
          <p:cNvPr id="6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FFC8C413-64E2-4F6C-A952-16F2948D06D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403" r="-2" b="5212"/>
          <a:stretch/>
        </p:blipFill>
        <p:spPr>
          <a:xfrm>
            <a:off x="9899624" y="1517212"/>
            <a:ext cx="1044528" cy="9336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5D094E-17DA-42A8-9DD8-ADA9C06331F9}"/>
              </a:ext>
            </a:extLst>
          </p:cNvPr>
          <p:cNvSpPr txBox="1"/>
          <p:nvPr/>
        </p:nvSpPr>
        <p:spPr>
          <a:xfrm>
            <a:off x="6304138" y="5326263"/>
            <a:ext cx="2489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@DeliriumKrish</a:t>
            </a:r>
          </a:p>
          <a:p>
            <a:pPr defTabSz="685800"/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@Fix_psych</a:t>
            </a:r>
          </a:p>
        </p:txBody>
      </p:sp>
      <p:pic>
        <p:nvPicPr>
          <p:cNvPr id="17" name="Picture 2" descr="\\mds-shares2\IAI-UserHome$\JacksonT\My Pictures\Twitter_logo_blue.png">
            <a:extLst>
              <a:ext uri="{FF2B5EF4-FFF2-40B4-BE49-F238E27FC236}">
                <a16:creationId xmlns:a16="http://schemas.microsoft.com/office/drawing/2014/main" id="{838565B8-34F3-4E43-A976-EA3B65805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14" y="5561098"/>
            <a:ext cx="560324" cy="453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14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thanm\Desktop\background images\IMG_67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7"/>
          <a:stretch/>
        </p:blipFill>
        <p:spPr bwMode="auto">
          <a:xfrm>
            <a:off x="2274908" y="532075"/>
            <a:ext cx="5783094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3889" y="975815"/>
            <a:ext cx="3498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b="1" dirty="0">
                <a:solidFill>
                  <a:prstClr val="white"/>
                </a:solidFill>
              </a:rPr>
              <a:t>Thank You</a:t>
            </a:r>
            <a:br>
              <a:rPr lang="en-US" sz="4500" dirty="0">
                <a:solidFill>
                  <a:prstClr val="white"/>
                </a:solidFill>
              </a:rPr>
            </a:br>
            <a:endParaRPr lang="en-GB" sz="45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6859" y="5444743"/>
            <a:ext cx="1197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900" dirty="0">
                <a:solidFill>
                  <a:prstClr val="white">
                    <a:lumMod val="75000"/>
                  </a:prstClr>
                </a:solidFill>
              </a:rPr>
              <a:t>@charliemacksey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4219" y="1972397"/>
            <a:ext cx="25378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700" dirty="0">
                <a:solidFill>
                  <a:prstClr val="white">
                    <a:lumMod val="85000"/>
                  </a:prstClr>
                </a:solidFill>
              </a:rPr>
              <a:t>@DeliriumKrish</a:t>
            </a:r>
          </a:p>
        </p:txBody>
      </p:sp>
      <p:pic>
        <p:nvPicPr>
          <p:cNvPr id="14" name="Picture 2" descr="\\mds-shares2\IAI-UserHome$\JacksonT\My Pictures\Twitter_logo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27" y="1999484"/>
            <a:ext cx="560324" cy="453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10" descr="Boy holding a sign">
            <a:extLst>
              <a:ext uri="{FF2B5EF4-FFF2-40B4-BE49-F238E27FC236}">
                <a16:creationId xmlns:a16="http://schemas.microsoft.com/office/drawing/2014/main" id="{C76A707E-9807-45E1-9722-710785F37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6821" y="1725224"/>
            <a:ext cx="2152650" cy="4029075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ED1716A-415D-4018-ABD8-AE7F80BE8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400" y="2537482"/>
            <a:ext cx="2152650" cy="895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/>
              <a:t>Thank You. </a:t>
            </a:r>
          </a:p>
        </p:txBody>
      </p:sp>
      <p:pic>
        <p:nvPicPr>
          <p:cNvPr id="15" name="Graphic 14" descr="Elderly man with sideburns">
            <a:extLst>
              <a:ext uri="{FF2B5EF4-FFF2-40B4-BE49-F238E27FC236}">
                <a16:creationId xmlns:a16="http://schemas.microsoft.com/office/drawing/2014/main" id="{0206E7C8-A990-4825-BC78-673F60AA52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17881" y="1202334"/>
            <a:ext cx="771746" cy="771746"/>
          </a:xfrm>
          <a:prstGeom prst="rect">
            <a:avLst/>
          </a:prstGeom>
        </p:spPr>
      </p:pic>
      <p:pic>
        <p:nvPicPr>
          <p:cNvPr id="16" name="Graphic 15" descr="A smiling face">
            <a:extLst>
              <a:ext uri="{FF2B5EF4-FFF2-40B4-BE49-F238E27FC236}">
                <a16:creationId xmlns:a16="http://schemas.microsoft.com/office/drawing/2014/main" id="{4ACEB613-891C-4064-87FC-58D69B5E2A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14018" y="1509879"/>
            <a:ext cx="342998" cy="353717"/>
          </a:xfrm>
          <a:prstGeom prst="rect">
            <a:avLst/>
          </a:prstGeom>
        </p:spPr>
      </p:pic>
      <p:pic>
        <p:nvPicPr>
          <p:cNvPr id="17" name="Graphic 16" descr="Square eyeglasses">
            <a:extLst>
              <a:ext uri="{FF2B5EF4-FFF2-40B4-BE49-F238E27FC236}">
                <a16:creationId xmlns:a16="http://schemas.microsoft.com/office/drawing/2014/main" id="{019ACC94-A37F-4AA0-95B1-B36B3B53CA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55980" y="1554208"/>
            <a:ext cx="728871" cy="2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225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Elongated speech bubble">
            <a:extLst>
              <a:ext uri="{FF2B5EF4-FFF2-40B4-BE49-F238E27FC236}">
                <a16:creationId xmlns:a16="http://schemas.microsoft.com/office/drawing/2014/main" id="{DDDCB12F-0565-43C3-89BE-DD24C10C6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9814" y="0"/>
            <a:ext cx="9131056" cy="592182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D132D-0617-4F3C-A271-C78E37A836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82011" y="1117783"/>
            <a:ext cx="6926662" cy="325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800" dirty="0" err="1"/>
              <a:t>Im</a:t>
            </a:r>
            <a:r>
              <a:rPr lang="en-GB" sz="2800" dirty="0"/>
              <a:t> happy that my GP referred me to you. </a:t>
            </a:r>
          </a:p>
          <a:p>
            <a:pPr marL="0" indent="0" algn="ctr">
              <a:buNone/>
            </a:pPr>
            <a:r>
              <a:rPr lang="en-GB" sz="2800" dirty="0"/>
              <a:t>Ill keep my eye out for my appointment letter. </a:t>
            </a:r>
          </a:p>
          <a:p>
            <a:pPr marL="0" indent="0" algn="ctr">
              <a:buNone/>
            </a:pPr>
            <a:r>
              <a:rPr lang="en-GB" sz="2800" dirty="0"/>
              <a:t>My memory is not perfect but I don't have any major concerns. </a:t>
            </a:r>
          </a:p>
          <a:p>
            <a:pPr marL="0" indent="0" algn="ctr">
              <a:buNone/>
            </a:pPr>
            <a:r>
              <a:rPr lang="en-GB" sz="2800" dirty="0"/>
              <a:t>I want to be checked out just in case. </a:t>
            </a:r>
          </a:p>
          <a:p>
            <a:endParaRPr lang="en-GB" dirty="0"/>
          </a:p>
        </p:txBody>
      </p:sp>
      <p:pic>
        <p:nvPicPr>
          <p:cNvPr id="10" name="Graphic 9" descr="Speaker phone with solid fill">
            <a:extLst>
              <a:ext uri="{FF2B5EF4-FFF2-40B4-BE49-F238E27FC236}">
                <a16:creationId xmlns:a16="http://schemas.microsoft.com/office/drawing/2014/main" id="{97649ABD-B020-4EA9-9348-8EFA0E024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26127" y="5491842"/>
            <a:ext cx="1257301" cy="12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1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5ADD8-A840-448E-9641-4EFD670B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828" y="161083"/>
            <a:ext cx="10018713" cy="1752599"/>
          </a:xfrm>
        </p:spPr>
        <p:txBody>
          <a:bodyPr/>
          <a:lstStyle/>
          <a:p>
            <a:r>
              <a:rPr lang="en-GB" dirty="0"/>
              <a:t>Meet Paul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F1CD5-267A-4F4F-951C-FCF1664A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562" y="1817806"/>
            <a:ext cx="11394724" cy="39080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Initial assessment at his home. </a:t>
            </a:r>
          </a:p>
          <a:p>
            <a:r>
              <a:rPr lang="en-GB" dirty="0"/>
              <a:t>Paul answered the door his appearance was unkempt. </a:t>
            </a:r>
          </a:p>
          <a:p>
            <a:r>
              <a:rPr lang="en-GB" dirty="0"/>
              <a:t>He was not expecting your visit. </a:t>
            </a:r>
          </a:p>
          <a:p>
            <a:r>
              <a:rPr lang="en-GB" dirty="0"/>
              <a:t>He took you to his kitchen to show you his broken boiler, expecting you to fix it. </a:t>
            </a:r>
          </a:p>
          <a:p>
            <a:r>
              <a:rPr lang="en-GB" dirty="0"/>
              <a:t>He appeared irritated and suspicious of you. </a:t>
            </a:r>
          </a:p>
          <a:p>
            <a:r>
              <a:rPr lang="en-GB" dirty="0"/>
              <a:t>Any attempt to commence your assessment was interrupted. </a:t>
            </a:r>
          </a:p>
          <a:p>
            <a:r>
              <a:rPr lang="en-GB" dirty="0"/>
              <a:t>Paul felt he had no problems at all.</a:t>
            </a:r>
          </a:p>
          <a:p>
            <a:r>
              <a:rPr lang="en-GB" dirty="0"/>
              <a:t>He held his stomach, wincing in pain</a:t>
            </a:r>
          </a:p>
        </p:txBody>
      </p:sp>
      <p:pic>
        <p:nvPicPr>
          <p:cNvPr id="7" name="Graphic 6" descr="Male crouching">
            <a:extLst>
              <a:ext uri="{FF2B5EF4-FFF2-40B4-BE49-F238E27FC236}">
                <a16:creationId xmlns:a16="http://schemas.microsoft.com/office/drawing/2014/main" id="{207B7FA8-2B31-4E7A-8B6B-4C07317B7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571" y="4848225"/>
            <a:ext cx="1790700" cy="2009775"/>
          </a:xfrm>
          <a:prstGeom prst="rect">
            <a:avLst/>
          </a:prstGeom>
        </p:spPr>
      </p:pic>
      <p:pic>
        <p:nvPicPr>
          <p:cNvPr id="8" name="Graphic 7" descr="Elderly man with sideburns">
            <a:extLst>
              <a:ext uri="{FF2B5EF4-FFF2-40B4-BE49-F238E27FC236}">
                <a16:creationId xmlns:a16="http://schemas.microsoft.com/office/drawing/2014/main" id="{E6C0400D-A819-4C4D-9FF5-51BBBEDCF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028" y="4362355"/>
            <a:ext cx="685800" cy="685800"/>
          </a:xfrm>
          <a:prstGeom prst="rect">
            <a:avLst/>
          </a:prstGeom>
        </p:spPr>
      </p:pic>
      <p:pic>
        <p:nvPicPr>
          <p:cNvPr id="9" name="Graphic 8" descr="An afraid face">
            <a:extLst>
              <a:ext uri="{FF2B5EF4-FFF2-40B4-BE49-F238E27FC236}">
                <a16:creationId xmlns:a16="http://schemas.microsoft.com/office/drawing/2014/main" id="{FF8D0959-C2F5-4787-8CE1-E58A3F086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7921" y="4591280"/>
            <a:ext cx="314325" cy="323850"/>
          </a:xfrm>
          <a:prstGeom prst="rect">
            <a:avLst/>
          </a:prstGeom>
        </p:spPr>
      </p:pic>
      <p:pic>
        <p:nvPicPr>
          <p:cNvPr id="10" name="Graphic 9" descr="A burner apparatus">
            <a:extLst>
              <a:ext uri="{FF2B5EF4-FFF2-40B4-BE49-F238E27FC236}">
                <a16:creationId xmlns:a16="http://schemas.microsoft.com/office/drawing/2014/main" id="{225A5B80-1B42-4793-9DA7-8CD13CCE3D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397419">
            <a:off x="1565399" y="6395265"/>
            <a:ext cx="314326" cy="4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A spiky speech bubble">
            <a:extLst>
              <a:ext uri="{FF2B5EF4-FFF2-40B4-BE49-F238E27FC236}">
                <a16:creationId xmlns:a16="http://schemas.microsoft.com/office/drawing/2014/main" id="{CA71A692-E035-464D-B7B9-32BE58E1F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8107" y="3777344"/>
            <a:ext cx="7070472" cy="2782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F5ADD8-A840-448E-9641-4EFD670B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74610"/>
            <a:ext cx="10018713" cy="1752599"/>
          </a:xfrm>
        </p:spPr>
        <p:txBody>
          <a:bodyPr/>
          <a:lstStyle/>
          <a:p>
            <a:r>
              <a:rPr lang="en-GB" dirty="0"/>
              <a:t>Collateral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F1CD5-267A-4F4F-951C-FCF1664A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50265"/>
            <a:ext cx="10336789" cy="2080527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/>
              <a:t>Paul found his daughters phone number</a:t>
            </a:r>
          </a:p>
          <a:p>
            <a:r>
              <a:rPr lang="en-GB" sz="2600" dirty="0"/>
              <a:t>She stated she had lunch with him last week. </a:t>
            </a:r>
          </a:p>
          <a:p>
            <a:r>
              <a:rPr lang="en-GB" sz="2600" dirty="0"/>
              <a:t>She found he forgot certain conversations they have had recently. ‘Is it just an Age thing?’ </a:t>
            </a:r>
          </a:p>
          <a:p>
            <a:r>
              <a:rPr lang="en-GB" sz="2600" dirty="0"/>
              <a:t>His daughter was unaware of any problems with his boiler.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Graphic 7" descr="Woman presenting with her hand">
            <a:extLst>
              <a:ext uri="{FF2B5EF4-FFF2-40B4-BE49-F238E27FC236}">
                <a16:creationId xmlns:a16="http://schemas.microsoft.com/office/drawing/2014/main" id="{4FC94B31-4C9D-4A16-9798-C82AACFAF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0303" y="5582598"/>
            <a:ext cx="2447925" cy="3971925"/>
          </a:xfrm>
          <a:prstGeom prst="rect">
            <a:avLst/>
          </a:prstGeom>
        </p:spPr>
      </p:pic>
      <p:pic>
        <p:nvPicPr>
          <p:cNvPr id="10" name="Graphic 9" descr="Woman with bangs">
            <a:extLst>
              <a:ext uri="{FF2B5EF4-FFF2-40B4-BE49-F238E27FC236}">
                <a16:creationId xmlns:a16="http://schemas.microsoft.com/office/drawing/2014/main" id="{5047A2EE-4EAD-4754-ACDA-2E23C5939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2752" y="5106348"/>
            <a:ext cx="771525" cy="695325"/>
          </a:xfrm>
          <a:prstGeom prst="rect">
            <a:avLst/>
          </a:prstGeom>
        </p:spPr>
      </p:pic>
      <p:pic>
        <p:nvPicPr>
          <p:cNvPr id="12" name="Graphic 11" descr="A surprised face">
            <a:extLst>
              <a:ext uri="{FF2B5EF4-FFF2-40B4-BE49-F238E27FC236}">
                <a16:creationId xmlns:a16="http://schemas.microsoft.com/office/drawing/2014/main" id="{C0F1480E-F2A8-4419-BABF-84A3DCF98E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59673" y="5319079"/>
            <a:ext cx="304800" cy="361950"/>
          </a:xfrm>
          <a:prstGeom prst="rect">
            <a:avLst/>
          </a:prstGeom>
        </p:spPr>
      </p:pic>
      <p:pic>
        <p:nvPicPr>
          <p:cNvPr id="14" name="Graphic 13" descr="Ribbon bowtie">
            <a:extLst>
              <a:ext uri="{FF2B5EF4-FFF2-40B4-BE49-F238E27FC236}">
                <a16:creationId xmlns:a16="http://schemas.microsoft.com/office/drawing/2014/main" id="{8146AE98-008C-4E86-914C-AD27C3409B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18001" y="4977760"/>
            <a:ext cx="581025" cy="4762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869805B-92D1-41B7-8D78-55B1BB065787}"/>
              </a:ext>
            </a:extLst>
          </p:cNvPr>
          <p:cNvSpPr txBox="1"/>
          <p:nvPr/>
        </p:nvSpPr>
        <p:spPr>
          <a:xfrm>
            <a:off x="3212073" y="4787363"/>
            <a:ext cx="4680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That</a:t>
            </a:r>
            <a:r>
              <a:rPr lang="en-GB" sz="2400" dirty="0"/>
              <a:t>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does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not sound like my dad?!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8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840860" y="2904331"/>
            <a:ext cx="7772400" cy="428225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/>
              <a:t>A</a:t>
            </a: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  <a:t>wareness</a:t>
            </a:r>
            <a:br>
              <a:rPr lang="en-US" sz="4900" b="1" dirty="0">
                <a:solidFill>
                  <a:srgbClr val="FF0000"/>
                </a:solidFill>
              </a:rPr>
            </a:br>
            <a:r>
              <a:rPr lang="en-US" sz="6700" b="1" dirty="0"/>
              <a:t>S</a:t>
            </a: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  <a:t>kills</a:t>
            </a:r>
            <a:br>
              <a:rPr lang="en-US" sz="4900" b="1" dirty="0">
                <a:solidFill>
                  <a:srgbClr val="FF0000"/>
                </a:solidFill>
              </a:rPr>
            </a:br>
            <a:r>
              <a:rPr lang="en-US" sz="6700" b="1" dirty="0"/>
              <a:t>K</a:t>
            </a:r>
            <a:r>
              <a:rPr lang="en-US" sz="4900" b="1" dirty="0">
                <a:solidFill>
                  <a:schemeClr val="accent1">
                    <a:lumMod val="75000"/>
                  </a:schemeClr>
                </a:solidFill>
              </a:rPr>
              <a:t>nowledge</a:t>
            </a:r>
            <a:r>
              <a:rPr lang="en-US" sz="4900" b="1" dirty="0">
                <a:solidFill>
                  <a:srgbClr val="FF0000"/>
                </a:solidFill>
              </a:rPr>
              <a:t> </a:t>
            </a:r>
            <a:br>
              <a:rPr lang="en-US" dirty="0"/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Delirium ready -11.png">
            <a:extLst>
              <a:ext uri="{FF2B5EF4-FFF2-40B4-BE49-F238E27FC236}">
                <a16:creationId xmlns:a16="http://schemas.microsoft.com/office/drawing/2014/main" id="{B869123B-0F50-4356-BE50-2B8BD73F5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637" y="5417575"/>
            <a:ext cx="1581722" cy="15817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AD0D22F-25F9-4211-BBA2-E550A796FBD7}"/>
              </a:ext>
            </a:extLst>
          </p:cNvPr>
          <p:cNvSpPr txBox="1">
            <a:spLocks/>
          </p:cNvSpPr>
          <p:nvPr/>
        </p:nvSpPr>
        <p:spPr>
          <a:xfrm>
            <a:off x="1156731" y="1459249"/>
            <a:ext cx="7524561" cy="15754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ASK about Delirium </a:t>
            </a:r>
          </a:p>
        </p:txBody>
      </p:sp>
    </p:spTree>
    <p:extLst>
      <p:ext uri="{BB962C8B-B14F-4D97-AF65-F5344CB8AC3E}">
        <p14:creationId xmlns:p14="http://schemas.microsoft.com/office/powerpoint/2010/main" val="7258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What is Delirium?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481" y="2861940"/>
            <a:ext cx="8062372" cy="353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Delirium is an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acute</a:t>
            </a:r>
            <a:r>
              <a:rPr lang="en-US" sz="4000" dirty="0"/>
              <a:t> onset syndrome with disturbance in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attention</a:t>
            </a:r>
            <a:r>
              <a:rPr lang="en-US" sz="4000" dirty="0"/>
              <a:t>,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awareness</a:t>
            </a:r>
            <a:r>
              <a:rPr lang="en-US" sz="4000" dirty="0"/>
              <a:t> and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cognition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/>
              <a:t>There is normally an underlying cause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0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Thought bubble outline">
            <a:extLst>
              <a:ext uri="{FF2B5EF4-FFF2-40B4-BE49-F238E27FC236}">
                <a16:creationId xmlns:a16="http://schemas.microsoft.com/office/drawing/2014/main" id="{EA171FD5-D5FA-445A-AD9A-F736D101E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1360" y="938384"/>
            <a:ext cx="3187081" cy="254098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7BBA0F4-6AC0-4CF6-A441-6037FFFA1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2481" y="2861940"/>
            <a:ext cx="8062372" cy="353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Delirium is an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acute</a:t>
            </a:r>
            <a:r>
              <a:rPr lang="en-US" sz="4000" dirty="0"/>
              <a:t> onset syndrome with disturbance in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attention</a:t>
            </a:r>
            <a:r>
              <a:rPr lang="en-US" sz="4000" dirty="0"/>
              <a:t>,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awareness</a:t>
            </a:r>
            <a:r>
              <a:rPr lang="en-US" sz="4000" dirty="0"/>
              <a:t> and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cognition</a:t>
            </a:r>
          </a:p>
          <a:p>
            <a:pPr marL="0" indent="0" algn="ctr">
              <a:buNone/>
            </a:pP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/>
              <a:t>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5" name="Graphic 24" descr="Elderly man with sideburns">
            <a:extLst>
              <a:ext uri="{FF2B5EF4-FFF2-40B4-BE49-F238E27FC236}">
                <a16:creationId xmlns:a16="http://schemas.microsoft.com/office/drawing/2014/main" id="{CB18E632-3FC5-42A8-B6E4-324D526FB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082243" y="5185731"/>
            <a:ext cx="685800" cy="68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A90745-BC93-4B90-8678-94F8850D57AD}"/>
              </a:ext>
            </a:extLst>
          </p:cNvPr>
          <p:cNvSpPr txBox="1"/>
          <p:nvPr/>
        </p:nvSpPr>
        <p:spPr>
          <a:xfrm>
            <a:off x="6624255" y="1089565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Less than 1 week</a:t>
            </a:r>
          </a:p>
        </p:txBody>
      </p:sp>
      <p:pic>
        <p:nvPicPr>
          <p:cNvPr id="10" name="Graphic 9" descr="Thought bubble outline">
            <a:extLst>
              <a:ext uri="{FF2B5EF4-FFF2-40B4-BE49-F238E27FC236}">
                <a16:creationId xmlns:a16="http://schemas.microsoft.com/office/drawing/2014/main" id="{D5576FF8-7CE0-49A8-B19E-8FDCF3DB8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2173" y="1866670"/>
            <a:ext cx="2806822" cy="22996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7AE9DC-BC41-4A82-AD5D-A2996BDCA18D}"/>
              </a:ext>
            </a:extLst>
          </p:cNvPr>
          <p:cNvSpPr txBox="1"/>
          <p:nvPr/>
        </p:nvSpPr>
        <p:spPr>
          <a:xfrm>
            <a:off x="884176" y="2545672"/>
            <a:ext cx="156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Poor attention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C4CBE0-B1E1-4246-9728-1EFBE4ADC153}"/>
              </a:ext>
            </a:extLst>
          </p:cNvPr>
          <p:cNvSpPr txBox="1"/>
          <p:nvPr/>
        </p:nvSpPr>
        <p:spPr>
          <a:xfrm>
            <a:off x="9757259" y="1750206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Forgotten appointment</a:t>
            </a:r>
          </a:p>
        </p:txBody>
      </p:sp>
      <p:pic>
        <p:nvPicPr>
          <p:cNvPr id="14" name="Graphic 13" descr="Thought bubble outline">
            <a:extLst>
              <a:ext uri="{FF2B5EF4-FFF2-40B4-BE49-F238E27FC236}">
                <a16:creationId xmlns:a16="http://schemas.microsoft.com/office/drawing/2014/main" id="{CA9DB6C1-12B8-4436-8203-7C70812E3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2794704" y="3722770"/>
            <a:ext cx="3318914" cy="2299620"/>
          </a:xfrm>
          <a:prstGeom prst="rect">
            <a:avLst/>
          </a:prstGeom>
        </p:spPr>
      </p:pic>
      <p:pic>
        <p:nvPicPr>
          <p:cNvPr id="6" name="Graphic 5" descr="Thought bubble outline">
            <a:extLst>
              <a:ext uri="{FF2B5EF4-FFF2-40B4-BE49-F238E27FC236}">
                <a16:creationId xmlns:a16="http://schemas.microsoft.com/office/drawing/2014/main" id="{5DAEA5BA-D41B-49C8-AA7D-8F93742EB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9213" y="372123"/>
            <a:ext cx="2652945" cy="2173549"/>
          </a:xfrm>
          <a:prstGeom prst="rect">
            <a:avLst/>
          </a:prstGeom>
        </p:spPr>
      </p:pic>
      <p:pic>
        <p:nvPicPr>
          <p:cNvPr id="27" name="Graphic 26" descr="A woman in a t-shirt">
            <a:extLst>
              <a:ext uri="{FF2B5EF4-FFF2-40B4-BE49-F238E27FC236}">
                <a16:creationId xmlns:a16="http://schemas.microsoft.com/office/drawing/2014/main" id="{ED359DC4-D528-4EA0-8EDA-1E8B1B6F74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797882" y="5717499"/>
            <a:ext cx="1247775" cy="1209675"/>
          </a:xfrm>
          <a:prstGeom prst="rect">
            <a:avLst/>
          </a:prstGeom>
        </p:spPr>
      </p:pic>
      <p:pic>
        <p:nvPicPr>
          <p:cNvPr id="31" name="Graphic 30" descr="A face with one eyebrow">
            <a:extLst>
              <a:ext uri="{FF2B5EF4-FFF2-40B4-BE49-F238E27FC236}">
                <a16:creationId xmlns:a16="http://schemas.microsoft.com/office/drawing/2014/main" id="{40C7580B-E639-4E1E-83DD-B506E8C9AB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1162587" y="5403174"/>
            <a:ext cx="304800" cy="3143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666DA0E-E1B9-4FCD-BFA0-CF942D76F69F}"/>
              </a:ext>
            </a:extLst>
          </p:cNvPr>
          <p:cNvSpPr txBox="1"/>
          <p:nvPr/>
        </p:nvSpPr>
        <p:spPr>
          <a:xfrm>
            <a:off x="3488924" y="4890009"/>
            <a:ext cx="206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Poor understanding</a:t>
            </a:r>
          </a:p>
        </p:txBody>
      </p:sp>
      <p:pic>
        <p:nvPicPr>
          <p:cNvPr id="33" name="Graphic 32" descr="Thought bubble outline">
            <a:extLst>
              <a:ext uri="{FF2B5EF4-FFF2-40B4-BE49-F238E27FC236}">
                <a16:creationId xmlns:a16="http://schemas.microsoft.com/office/drawing/2014/main" id="{DE3187BA-14D8-4397-A732-EE204FA29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907451" y="3722770"/>
            <a:ext cx="3318914" cy="229962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938C7FC-9D81-43DF-A31B-81FE2F63464A}"/>
              </a:ext>
            </a:extLst>
          </p:cNvPr>
          <p:cNvSpPr txBox="1"/>
          <p:nvPr/>
        </p:nvSpPr>
        <p:spPr>
          <a:xfrm>
            <a:off x="8842158" y="4890009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Lack of focus</a:t>
            </a:r>
          </a:p>
        </p:txBody>
      </p:sp>
    </p:spTree>
    <p:extLst>
      <p:ext uri="{BB962C8B-B14F-4D97-AF65-F5344CB8AC3E}">
        <p14:creationId xmlns:p14="http://schemas.microsoft.com/office/powerpoint/2010/main" val="191637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17038</TotalTime>
  <Words>1103</Words>
  <Application>Microsoft Office PowerPoint</Application>
  <PresentationFormat>Widescreen</PresentationFormat>
  <Paragraphs>233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 Black</vt:lpstr>
      <vt:lpstr>Bahnschrift SemiLight</vt:lpstr>
      <vt:lpstr>Bookman Old Style</vt:lpstr>
      <vt:lpstr>Calibri</vt:lpstr>
      <vt:lpstr>Century Gothic</vt:lpstr>
      <vt:lpstr>Corbel</vt:lpstr>
      <vt:lpstr>Wingdings 3</vt:lpstr>
      <vt:lpstr>Parallax</vt:lpstr>
      <vt:lpstr>PowerPoint Presentation</vt:lpstr>
      <vt:lpstr>PowerPoint Presentation</vt:lpstr>
      <vt:lpstr>GP Referral</vt:lpstr>
      <vt:lpstr>PowerPoint Presentation</vt:lpstr>
      <vt:lpstr>Meet Paul</vt:lpstr>
      <vt:lpstr>Collateral</vt:lpstr>
      <vt:lpstr>  Awareness Skills Knowledge  </vt:lpstr>
      <vt:lpstr>What is Delirium?</vt:lpstr>
      <vt:lpstr>PowerPoint Presentation</vt:lpstr>
      <vt:lpstr>PowerPoint Presentation</vt:lpstr>
      <vt:lpstr>Why we need to know about delirium? =  COSTLY &amp; DANGEROUS</vt:lpstr>
      <vt:lpstr>Why we need to know about delirium?</vt:lpstr>
      <vt:lpstr>Burden</vt:lpstr>
      <vt:lpstr>PowerPoint Presentation</vt:lpstr>
      <vt:lpstr>Delirium – Diagnosis</vt:lpstr>
      <vt:lpstr>Diagnosis – Always clinical</vt:lpstr>
      <vt:lpstr>Tools</vt:lpstr>
      <vt:lpstr>SQUID  Single Question to Identify Delirium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Pharmacological</vt:lpstr>
      <vt:lpstr>PowerPoint Presentation</vt:lpstr>
      <vt:lpstr>PowerPoint Presentation</vt:lpstr>
      <vt:lpstr>Delirium Educational Videos</vt:lpstr>
      <vt:lpstr>We have launched a Delirium Wheel app for care homes</vt:lpstr>
      <vt:lpstr>PowerPoint Presentation</vt:lpstr>
      <vt:lpstr>Resources Google – HEE NE Delirium</vt:lpstr>
      <vt:lpstr>PowerPoint Presentation</vt:lpstr>
      <vt:lpstr>Take Home….</vt:lpstr>
      <vt:lpstr>PowerPoint Presentation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FIXTER, Eleni (TEES, ESK AND WEAR VALLEYS NHS FOUNDATION TRUST)</dc:creator>
  <cp:lastModifiedBy>FIXTER, Eleni (TEES, ESK AND WEAR VALLEYS NHS FOUNDATION TRUST)</cp:lastModifiedBy>
  <cp:revision>72</cp:revision>
  <dcterms:created xsi:type="dcterms:W3CDTF">2022-02-18T12:11:46Z</dcterms:created>
  <dcterms:modified xsi:type="dcterms:W3CDTF">2022-11-24T08:47:15Z</dcterms:modified>
</cp:coreProperties>
</file>